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0" r:id="rId1"/>
  </p:sldMasterIdLst>
  <p:notesMasterIdLst>
    <p:notesMasterId r:id="rId39"/>
  </p:notesMasterIdLst>
  <p:handoutMasterIdLst>
    <p:handoutMasterId r:id="rId40"/>
  </p:handoutMasterIdLst>
  <p:sldIdLst>
    <p:sldId id="256" r:id="rId2"/>
    <p:sldId id="260" r:id="rId3"/>
    <p:sldId id="276" r:id="rId4"/>
    <p:sldId id="284" r:id="rId5"/>
    <p:sldId id="259" r:id="rId6"/>
    <p:sldId id="302" r:id="rId7"/>
    <p:sldId id="303" r:id="rId8"/>
    <p:sldId id="304" r:id="rId9"/>
    <p:sldId id="305" r:id="rId10"/>
    <p:sldId id="306" r:id="rId11"/>
    <p:sldId id="307" r:id="rId12"/>
    <p:sldId id="257" r:id="rId13"/>
    <p:sldId id="296" r:id="rId14"/>
    <p:sldId id="297" r:id="rId15"/>
    <p:sldId id="298" r:id="rId16"/>
    <p:sldId id="299" r:id="rId17"/>
    <p:sldId id="300" r:id="rId18"/>
    <p:sldId id="263" r:id="rId19"/>
    <p:sldId id="264" r:id="rId20"/>
    <p:sldId id="301" r:id="rId21"/>
    <p:sldId id="266" r:id="rId22"/>
    <p:sldId id="267" r:id="rId23"/>
    <p:sldId id="268" r:id="rId24"/>
    <p:sldId id="262" r:id="rId25"/>
    <p:sldId id="278" r:id="rId26"/>
    <p:sldId id="279" r:id="rId27"/>
    <p:sldId id="280" r:id="rId28"/>
    <p:sldId id="281" r:id="rId29"/>
    <p:sldId id="285" r:id="rId30"/>
    <p:sldId id="270" r:id="rId31"/>
    <p:sldId id="283" r:id="rId32"/>
    <p:sldId id="274" r:id="rId33"/>
    <p:sldId id="291" r:id="rId34"/>
    <p:sldId id="292" r:id="rId35"/>
    <p:sldId id="293" r:id="rId36"/>
    <p:sldId id="265" r:id="rId37"/>
    <p:sldId id="273" r:id="rId38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16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475FE91-47F9-2A0C-007D-731CD050A902}" name="Jenni Cook" initials="JC" userId="S::jennic@usnh.edu::da9cc4a7-77ff-4783-b8d0-f49f7eeec16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F9D"/>
    <a:srgbClr val="013591"/>
    <a:srgbClr val="1821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7AB8EF-E892-4DAD-84D3-C8F9D05117AA}" v="3" dt="2024-06-05T00:26:30.4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80" autoAdjust="0"/>
    <p:restoredTop sz="94923"/>
  </p:normalViewPr>
  <p:slideViewPr>
    <p:cSldViewPr snapToGrid="0" snapToObjects="1">
      <p:cViewPr varScale="1">
        <p:scale>
          <a:sx n="94" d="100"/>
          <a:sy n="94" d="100"/>
        </p:scale>
        <p:origin x="208" y="456"/>
      </p:cViewPr>
      <p:guideLst>
        <p:guide pos="3816"/>
        <p:guide orient="horz" pos="2160"/>
      </p:guideLst>
    </p:cSldViewPr>
  </p:slideViewPr>
  <p:outlineViewPr>
    <p:cViewPr>
      <p:scale>
        <a:sx n="33" d="100"/>
        <a:sy n="33" d="100"/>
      </p:scale>
      <p:origin x="0" y="-288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08" d="100"/>
          <a:sy n="108" d="100"/>
        </p:scale>
        <p:origin x="4472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47" Type="http://schemas.microsoft.com/office/2018/10/relationships/authors" Target="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nni Cook" userId="da9cc4a7-77ff-4783-b8d0-f49f7eeec163" providerId="ADAL" clId="{2A7AB8EF-E892-4DAD-84D3-C8F9D05117AA}"/>
    <pc:docChg chg="addSld delSld modSld">
      <pc:chgData name="Jenni Cook" userId="da9cc4a7-77ff-4783-b8d0-f49f7eeec163" providerId="ADAL" clId="{2A7AB8EF-E892-4DAD-84D3-C8F9D05117AA}" dt="2024-06-05T00:13:53.454" v="33" actId="20577"/>
      <pc:docMkLst>
        <pc:docMk/>
      </pc:docMkLst>
      <pc:sldChg chg="add">
        <pc:chgData name="Jenni Cook" userId="da9cc4a7-77ff-4783-b8d0-f49f7eeec163" providerId="ADAL" clId="{2A7AB8EF-E892-4DAD-84D3-C8F9D05117AA}" dt="2024-06-05T00:13:05.098" v="5"/>
        <pc:sldMkLst>
          <pc:docMk/>
          <pc:sldMk cId="476491078" sldId="257"/>
        </pc:sldMkLst>
      </pc:sldChg>
      <pc:sldChg chg="modSp mod">
        <pc:chgData name="Jenni Cook" userId="da9cc4a7-77ff-4783-b8d0-f49f7eeec163" providerId="ADAL" clId="{2A7AB8EF-E892-4DAD-84D3-C8F9D05117AA}" dt="2024-06-05T00:13:53.454" v="33" actId="20577"/>
        <pc:sldMkLst>
          <pc:docMk/>
          <pc:sldMk cId="2843490758" sldId="261"/>
        </pc:sldMkLst>
        <pc:spChg chg="mod">
          <ac:chgData name="Jenni Cook" userId="da9cc4a7-77ff-4783-b8d0-f49f7eeec163" providerId="ADAL" clId="{2A7AB8EF-E892-4DAD-84D3-C8F9D05117AA}" dt="2024-06-05T00:13:53.454" v="33" actId="20577"/>
          <ac:spMkLst>
            <pc:docMk/>
            <pc:sldMk cId="2843490758" sldId="261"/>
            <ac:spMk id="3" creationId="{5F1DE2FA-B713-2F47-B2FB-1CEB583262D5}"/>
          </ac:spMkLst>
        </pc:spChg>
      </pc:sldChg>
      <pc:sldChg chg="add">
        <pc:chgData name="Jenni Cook" userId="da9cc4a7-77ff-4783-b8d0-f49f7eeec163" providerId="ADAL" clId="{2A7AB8EF-E892-4DAD-84D3-C8F9D05117AA}" dt="2024-06-05T00:13:05.098" v="5"/>
        <pc:sldMkLst>
          <pc:docMk/>
          <pc:sldMk cId="3639293037" sldId="263"/>
        </pc:sldMkLst>
      </pc:sldChg>
      <pc:sldChg chg="add">
        <pc:chgData name="Jenni Cook" userId="da9cc4a7-77ff-4783-b8d0-f49f7eeec163" providerId="ADAL" clId="{2A7AB8EF-E892-4DAD-84D3-C8F9D05117AA}" dt="2024-06-05T00:13:05.098" v="5"/>
        <pc:sldMkLst>
          <pc:docMk/>
          <pc:sldMk cId="116499590" sldId="264"/>
        </pc:sldMkLst>
      </pc:sldChg>
      <pc:sldChg chg="del">
        <pc:chgData name="Jenni Cook" userId="da9cc4a7-77ff-4783-b8d0-f49f7eeec163" providerId="ADAL" clId="{2A7AB8EF-E892-4DAD-84D3-C8F9D05117AA}" dt="2024-06-05T00:11:35.177" v="0" actId="2696"/>
        <pc:sldMkLst>
          <pc:docMk/>
          <pc:sldMk cId="1928912128" sldId="264"/>
        </pc:sldMkLst>
      </pc:sldChg>
      <pc:sldChg chg="add">
        <pc:chgData name="Jenni Cook" userId="da9cc4a7-77ff-4783-b8d0-f49f7eeec163" providerId="ADAL" clId="{2A7AB8EF-E892-4DAD-84D3-C8F9D05117AA}" dt="2024-06-05T00:13:05.098" v="5"/>
        <pc:sldMkLst>
          <pc:docMk/>
          <pc:sldMk cId="882891439" sldId="266"/>
        </pc:sldMkLst>
      </pc:sldChg>
      <pc:sldChg chg="del">
        <pc:chgData name="Jenni Cook" userId="da9cc4a7-77ff-4783-b8d0-f49f7eeec163" providerId="ADAL" clId="{2A7AB8EF-E892-4DAD-84D3-C8F9D05117AA}" dt="2024-06-05T00:11:53.540" v="3" actId="2696"/>
        <pc:sldMkLst>
          <pc:docMk/>
          <pc:sldMk cId="1941119593" sldId="266"/>
        </pc:sldMkLst>
      </pc:sldChg>
      <pc:sldChg chg="add">
        <pc:chgData name="Jenni Cook" userId="da9cc4a7-77ff-4783-b8d0-f49f7eeec163" providerId="ADAL" clId="{2A7AB8EF-E892-4DAD-84D3-C8F9D05117AA}" dt="2024-06-05T00:13:05.098" v="5"/>
        <pc:sldMkLst>
          <pc:docMk/>
          <pc:sldMk cId="3620518268" sldId="267"/>
        </pc:sldMkLst>
      </pc:sldChg>
      <pc:sldChg chg="add">
        <pc:chgData name="Jenni Cook" userId="da9cc4a7-77ff-4783-b8d0-f49f7eeec163" providerId="ADAL" clId="{2A7AB8EF-E892-4DAD-84D3-C8F9D05117AA}" dt="2024-06-05T00:13:05.098" v="5"/>
        <pc:sldMkLst>
          <pc:docMk/>
          <pc:sldMk cId="4169660143" sldId="268"/>
        </pc:sldMkLst>
      </pc:sldChg>
      <pc:sldChg chg="del">
        <pc:chgData name="Jenni Cook" userId="da9cc4a7-77ff-4783-b8d0-f49f7eeec163" providerId="ADAL" clId="{2A7AB8EF-E892-4DAD-84D3-C8F9D05117AA}" dt="2024-06-05T00:11:39.844" v="1" actId="2696"/>
        <pc:sldMkLst>
          <pc:docMk/>
          <pc:sldMk cId="1827264223" sldId="287"/>
        </pc:sldMkLst>
      </pc:sldChg>
      <pc:sldChg chg="del">
        <pc:chgData name="Jenni Cook" userId="da9cc4a7-77ff-4783-b8d0-f49f7eeec163" providerId="ADAL" clId="{2A7AB8EF-E892-4DAD-84D3-C8F9D05117AA}" dt="2024-06-05T00:11:44.191" v="2" actId="2696"/>
        <pc:sldMkLst>
          <pc:docMk/>
          <pc:sldMk cId="1228540579" sldId="288"/>
        </pc:sldMkLst>
      </pc:sldChg>
      <pc:sldChg chg="del">
        <pc:chgData name="Jenni Cook" userId="da9cc4a7-77ff-4783-b8d0-f49f7eeec163" providerId="ADAL" clId="{2A7AB8EF-E892-4DAD-84D3-C8F9D05117AA}" dt="2024-06-05T00:11:53.540" v="3" actId="2696"/>
        <pc:sldMkLst>
          <pc:docMk/>
          <pc:sldMk cId="245967487" sldId="289"/>
        </pc:sldMkLst>
      </pc:sldChg>
      <pc:sldChg chg="del">
        <pc:chgData name="Jenni Cook" userId="da9cc4a7-77ff-4783-b8d0-f49f7eeec163" providerId="ADAL" clId="{2A7AB8EF-E892-4DAD-84D3-C8F9D05117AA}" dt="2024-06-05T00:11:53.540" v="3" actId="2696"/>
        <pc:sldMkLst>
          <pc:docMk/>
          <pc:sldMk cId="58445995" sldId="290"/>
        </pc:sldMkLst>
      </pc:sldChg>
      <pc:sldChg chg="add">
        <pc:chgData name="Jenni Cook" userId="da9cc4a7-77ff-4783-b8d0-f49f7eeec163" providerId="ADAL" clId="{2A7AB8EF-E892-4DAD-84D3-C8F9D05117AA}" dt="2024-06-05T00:12:31.279" v="4"/>
        <pc:sldMkLst>
          <pc:docMk/>
          <pc:sldMk cId="0" sldId="295"/>
        </pc:sldMkLst>
      </pc:sldChg>
      <pc:sldChg chg="add">
        <pc:chgData name="Jenni Cook" userId="da9cc4a7-77ff-4783-b8d0-f49f7eeec163" providerId="ADAL" clId="{2A7AB8EF-E892-4DAD-84D3-C8F9D05117AA}" dt="2024-06-05T00:13:05.098" v="5"/>
        <pc:sldMkLst>
          <pc:docMk/>
          <pc:sldMk cId="55203725" sldId="296"/>
        </pc:sldMkLst>
      </pc:sldChg>
      <pc:sldChg chg="add">
        <pc:chgData name="Jenni Cook" userId="da9cc4a7-77ff-4783-b8d0-f49f7eeec163" providerId="ADAL" clId="{2A7AB8EF-E892-4DAD-84D3-C8F9D05117AA}" dt="2024-06-05T00:13:05.098" v="5"/>
        <pc:sldMkLst>
          <pc:docMk/>
          <pc:sldMk cId="1617868224" sldId="297"/>
        </pc:sldMkLst>
      </pc:sldChg>
      <pc:sldChg chg="add">
        <pc:chgData name="Jenni Cook" userId="da9cc4a7-77ff-4783-b8d0-f49f7eeec163" providerId="ADAL" clId="{2A7AB8EF-E892-4DAD-84D3-C8F9D05117AA}" dt="2024-06-05T00:13:05.098" v="5"/>
        <pc:sldMkLst>
          <pc:docMk/>
          <pc:sldMk cId="859784669" sldId="298"/>
        </pc:sldMkLst>
      </pc:sldChg>
      <pc:sldChg chg="add">
        <pc:chgData name="Jenni Cook" userId="da9cc4a7-77ff-4783-b8d0-f49f7eeec163" providerId="ADAL" clId="{2A7AB8EF-E892-4DAD-84D3-C8F9D05117AA}" dt="2024-06-05T00:13:05.098" v="5"/>
        <pc:sldMkLst>
          <pc:docMk/>
          <pc:sldMk cId="4261146661" sldId="299"/>
        </pc:sldMkLst>
      </pc:sldChg>
      <pc:sldChg chg="add">
        <pc:chgData name="Jenni Cook" userId="da9cc4a7-77ff-4783-b8d0-f49f7eeec163" providerId="ADAL" clId="{2A7AB8EF-E892-4DAD-84D3-C8F9D05117AA}" dt="2024-06-05T00:13:05.098" v="5"/>
        <pc:sldMkLst>
          <pc:docMk/>
          <pc:sldMk cId="4047888133" sldId="300"/>
        </pc:sldMkLst>
      </pc:sldChg>
      <pc:sldChg chg="add">
        <pc:chgData name="Jenni Cook" userId="da9cc4a7-77ff-4783-b8d0-f49f7eeec163" providerId="ADAL" clId="{2A7AB8EF-E892-4DAD-84D3-C8F9D05117AA}" dt="2024-06-05T00:13:05.098" v="5"/>
        <pc:sldMkLst>
          <pc:docMk/>
          <pc:sldMk cId="3251958491" sldId="301"/>
        </pc:sldMkLst>
      </pc:sldChg>
      <pc:sldMasterChg chg="delSldLayout">
        <pc:chgData name="Jenni Cook" userId="da9cc4a7-77ff-4783-b8d0-f49f7eeec163" providerId="ADAL" clId="{2A7AB8EF-E892-4DAD-84D3-C8F9D05117AA}" dt="2024-06-05T00:11:53.540" v="3" actId="2696"/>
        <pc:sldMasterMkLst>
          <pc:docMk/>
          <pc:sldMasterMk cId="2749588475" sldId="2147483670"/>
        </pc:sldMasterMkLst>
        <pc:sldLayoutChg chg="del">
          <pc:chgData name="Jenni Cook" userId="da9cc4a7-77ff-4783-b8d0-f49f7eeec163" providerId="ADAL" clId="{2A7AB8EF-E892-4DAD-84D3-C8F9D05117AA}" dt="2024-06-05T00:11:53.540" v="3" actId="2696"/>
          <pc:sldLayoutMkLst>
            <pc:docMk/>
            <pc:sldMasterMk cId="2749588475" sldId="2147483670"/>
            <pc:sldLayoutMk cId="888819719" sldId="2147483697"/>
          </pc:sldLayoutMkLst>
        </pc:sldLayoutChg>
      </pc:sldMasterChg>
    </pc:docChg>
  </pc:docChgLst>
</pc:chgInfo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Microsoft_Excel_Worksheet.xlsx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Sheet1!$A$2:$A$13</cx:f>
        <cx:lvl ptCount="12">
          <cx:pt idx="0">United States</cx:pt>
          <cx:pt idx="1">Mexico</cx:pt>
          <cx:pt idx="2">Brazil</cx:pt>
          <cx:pt idx="3">Argentina</cx:pt>
          <cx:pt idx="4">Australia</cx:pt>
          <cx:pt idx="5">China</cx:pt>
          <cx:pt idx="6">Russia</cx:pt>
          <cx:pt idx="7">India</cx:pt>
          <cx:pt idx="8">Sweden</cx:pt>
          <cx:pt idx="9">France</cx:pt>
          <cx:pt idx="10">United Arab Emirates</cx:pt>
          <cx:pt idx="11">Namibia</cx:pt>
        </cx:lvl>
      </cx:strDim>
      <cx:numDim type="colorVal">
        <cx:f>Sheet1!$B$2:$B$13</cx:f>
        <cx:lvl ptCount="12" formatCode="General">
          <cx:pt idx="0">8</cx:pt>
          <cx:pt idx="1">10</cx:pt>
          <cx:pt idx="2">7</cx:pt>
          <cx:pt idx="3">9</cx:pt>
          <cx:pt idx="4">12</cx:pt>
          <cx:pt idx="5">11</cx:pt>
          <cx:pt idx="6">8</cx:pt>
          <cx:pt idx="7">9</cx:pt>
          <cx:pt idx="8">6</cx:pt>
          <cx:pt idx="9">7</cx:pt>
          <cx:pt idx="10">9</cx:pt>
          <cx:pt idx="11">11</cx:pt>
        </cx:lvl>
      </cx:numDim>
    </cx:data>
  </cx:chartData>
  <cx:chart>
    <cx:title pos="t" align="ctr" overlay="0">
      <cx:tx>
        <cx:txData>
          <cx:v>Chart Title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en-US" sz="1862" b="0" i="0" u="none" strike="noStrike" baseline="0" dirty="0">
              <a:solidFill>
                <a:schemeClr val="bg1"/>
              </a:solidFill>
              <a:latin typeface="Calibri" panose="020F0502020204030204"/>
            </a:rPr>
            <a:t>Chart Title</a:t>
          </a:r>
        </a:p>
      </cx:txPr>
    </cx:title>
    <cx:plotArea>
      <cx:plotAreaRegion>
        <cx:series layoutId="regionMap" uniqueId="{24E557EB-2BD7-4945-969F-0E8B2007DC15}">
          <cx:tx>
            <cx:txData>
              <cx:f>Sheet1!$B$1</cx:f>
              <cx:v>Series1</cx:v>
            </cx:txData>
          </cx:tx>
          <cx:dataId val="0"/>
          <cx:layoutPr>
            <cx:geography cultureLanguage="en-US" cultureRegion="US" attribution="Powered by Bing">
              <cx:geoCache provider="{E9337A44-BEBE-4D9F-B70C-5C5E7DAFC167}">
                <cx:binary>zHtpj9s41u5fCfL5qpqiKJEcvPMCLXkv1+ZKVarqi2BbLolaqH0hf/09dJJG4sntzMU0MB2gZFuU
xMOzPOc5h8r/HKd/HPPTvvkwFbls/3Gc/vkx6brqH7/91h6TU7FvrwpxbMq2fO+ujmXxW/n+Lo6n
36JmPwoZ/4aRTX47JvumO00f//d/4GnxqdyWx30nSvnQnxq1O7V93rV/MvbToQ/HspeduT2GJ/3z
4+2+EAex//jhJDvRqU+qOv3z4w/XfPzw2+WT/mXWDzkI1vUR3GthfGU7nBBMiMMI9Tj/+CEvZfx1
3KZXGNuUU04c23ZtM/xlbhAF7v83BDqLs4+i5tS2H75+fnfjD9J/d160ZfBl8UFpJL39/by0335U
7v/+z8UJWOzFme/0f6mZXw1dqv9xPEUn+U0D/7n2PXzFjHaxh7DrcMTZj8r3rqjjOsxlnFDqEmR/
m/qL8n8tzs91/+2+C9V/O32p+cf5f1/zT1J0p+jD783+8GFeiGbfndpvyvjP7YCdK46oDd5PbeK4
rlH0d0HgkivHAUMg8tVQYKbvg+D/V7ifW+XnT7mw0c8vurTY738Diy2avTyevinqP7cR8a48bDMC
BkKeRy5jBV8RQCdCbBtT+HcRKb8W5uc2+XbfhRW+nb7U+2L334+U35vY+Kbc/3Wqtxz3yma2TciX
8CCc/hAfludeIQ445cFFLnYc7n6b/AtQ/Vsy/dwC3916YYTvRi7t8PvfwA5B8pfawPGuXA9SMLE9
D7ucXUCUjRyTKxiYAXs2xT/q/5ey/Fz3X2+70PvXs5c6D27/Br7ft12zz/9aguReuZRxhwL+uzZ1
LwmSA8nBhbyBPA45gl/m6N//HZF+rv7vbr0wwXcjl2b4/em/bwa/2WuRf3PB/xz6LRtdUeox5CDw
fuP+P5JUy3WuEAwDf7U9yj2OnG+Tf8GfXwv0cwt8u+9C/d9OX+re/xvAzlpGf6X7Q3lAOMAOw8yz
HUwvGCrlVxRTZGPPIZB3wT4/Kv6X0vxc719vu1D717OXWl//DYBn17ftX6l2z76iHrI5ZgAskFl/
SLecXzGIBgLpwIGKzUMX2fbXwvxc69/uu1D7t9OXet/9DZDm5jSJY/nN5/5zpDGFAEEeBqaPHc/B
l0BjI3zlYtd2GHOJiYXvy4BfC/NzvX+770Lv305f6v3m5b+P8F/LkMfur63DHA5o43Igmi7HmF3W
YRZnV5xxzqAMA+3DH/DQ7y3wb4v1c0Nc3H5hj4vRS7M8Pf4VZvl/9y7+6OLM9t1+fm7/fNe++PPR
83KhJXVx61fd/TRsvqh1Hf3zIyaQbf9oKplH/KDz55M86f6U/1Fv/HHPad920GFyAa6QQyEvI4xc
RBnkiPF0HqLOlUOhnnMpdhGnnut9/CDLpkv++dF2r6jNXOiNgCdwCsH48UNb9mYIXQEHgBhFiHIO
3RNE6R9Nt/syV3Ep/1DH198fZF/cl0J2LawHJqm+XGZEdV3PcyhDFBHGPAIk24wf9zto7MHV9v9B
IutHomo9i/uabQm9LnFT3BZdeVvkYXbX9zq/K9JqJ9GhQ55zE+Zl6CdZKH0ndcd7tw4f4ixl20Yh
H3VEvAjlLbwszD/hUOR+aA/OSsRJxHle3jmDO+1ofzPWSfCd2n+yDvD9H5bBuOe6UB2bD+xwUwN8
v4ywjsM6YbGeOWmvl4MVqnlWeq5fQmfSTxOa+INulf/nk2JyMStHEKzI4Zwj5kHUmvHvlMfsrvWQ
h9RMj0TcTqFXrZROtB96uPabqsB3mRJz4YliGwrez0fmvDRV3z+0qdrwtAoDlCanuhFhkIMSnxJs
ZT4bLXfGpuGhJIrN8TTMNIgRpO0od1PpLP98DbbxpR9UB4vwoHIlFDEb0ql94QF13MqGJPU487xZ
q5MbwnB6ez7U9disPHeQvhIEb0hp2T73mv4WZ3Jbery4sbgubjTT6Taujh4uytu44IntD3ZzikPN
A1UMxcYuRbEalchmWtZy4Y4svD4f0tpKAtnzejPQYbrlaRwGTanKQzKdRqtII0uG1MeDoxd8bLy5
rJpsez50hbMdESl8keTcl6Ownq004X6scH2juizSDOuFVlItB0WrV8nwXPkWq8UTqsm4o7nj23rX
63I4DpnMgxTc/U7SPrkG37mLm97Z21O1z5FHAtJg65MYyHud2PoOTbiai95F/tiN4W2dWZ3fJnm8
8LzmdQglfWEdFzO7Gi0/HrJwI7Iwm2uh2G2MGLsNpbT9OOz7gDFVruLBTXyEq3jW99K5ZmWb+sjR
6jrL+fTYD2wnC3Ld9W62dauaLLp5axfNViqZfR6TaoWQPUt0cj0Mlqp86nTt9fmQl1PnF2ro/Lio
2uvzwa1Ue22lGVyYZObo1s5tVreFT6d8piqaXTt9GAa0b7Lr80EM6Ou380/LcnYuE2oZWmmxlZOX
b6u2bFY6ZjeyEOM61t56KDwbnDfHD3ZXUt/ppnJNPKkfa1Jd52I4df1WoDb7lPdgkgK34AzaT9u0
CnDnjc91nhQ+61G3JmHe3rUqLLcJ5qsiy8PHLK+7m1TEn926CayBjtvYbtNbTL34dliRqaWv4ZgG
pJyaz1lS5pt4KP2pfsrr0trljqX81HXlSQZ0ZNlJXf95NDkA55fBxD2owzCzXZe6CFjS94igSkA+
CzX9rKusPkitfjmG0nlth9x3SB5uujJ/zbiIN25OFw7O20U2qWJBk3Sed2W40l0WrnASD76uRBJM
mHbLMQv5Nse2E4QA/oE9hsUMN7KTftKOm1qJ2C/6UT9YSU+DhJFiFzIS+2Xa3JVJZq8LJaZfoMa/
Ip+NgJp7BFrD0MTnJnd9v84GUZLVVlXPsBz4nGjlbc6HulcLHjZj4GRdfF9kPPcH2I7ZFbLvdlMW
NOwVTYw8AI6XN1R01E+m1gkcOYmnvKstP3NCx2cta2YJdlYNzfVS5ZUKREOcX+QM+zJpcNuGmtm2
kc2ga+e5F0mjteKkTgjPZtPQJGutRedzVxerScvUH8b85CSpPeub/KWpE893nWmeDBbdjrK1NnEb
lot4iKeFlVaFb+Wk3drtVM//3KP+JcWAjJhD5c8YcYEIXCjaayaahbaXzWJPWMFIq2Q+MEDNP5/F
uOX3LMBowgHwIVByEUgFF7O0aTdBiQuzjKn7UtNezFGSBwJAicCicVgsNS+BBP3BlO6/PP176kEu
1A+MCOIEYUg6zOUuJKEffcgr+7GSWFWzgYl8I+Mkvkv7wO0oug2nO0HAp/quyYIxT6z56DoHTJQT
2FSPz3HtQ7LPn3k79LtmIEvmFOOznVrNhicQ8E05hNdtI5Pl1HDm90m5RFPi7MhExF1X8aUUPFuN
9YCWkpL4BjLUSxrXjq8c3S5Z0qKVQLHeOq3qNzrL3yGONiOR7a2Lksei5/36/Mujlt/2Y3Fn2SG5
HUo160LePAy6/PTnyrIvgAWURaH7j6EVAYHHGEY/Kgs8OLZ0UxezzinwTCaC3IxaBJ2XEl+mbjPT
0KALpiQdFwW1hnXj2oCfvP8F5fmZHMCzIFqYQ6BYJFB+fx/4kmpbQNIsZiND9aYvg6bizV1MWPps
QfwME3IfEOafO03uiKbVXTkm4+wXyjDu+J27etALgz4XA5VAUxIYFnD074UYunSSpKyKGaL1FODJ
rjZjLkSAudS3iZbttmUFmjlVQ/x2bHYjZLu5i1wgG7iQK0sn1WIos0/uMDRL23aG1S8EJBek6ouE
0JOGprTh/d6FuThtpnpysmIm02aTm+Sk7CxFvgCx/cz+xAYnucsaIReQGvS8lmy8OR8cWUw3VHvY
7zNWLVUoupvxeVSELMdCJMuRpN18yDPtF1xZGysf9GosHGuTxfZ9n3R6UWSt2pQ5moLCHcug7cM3
N3TlPSAuefRg+cyrxQsu1LLvUb2gY54vmqkjS1nXybwb62pR9VytyrRDwYAq9sRbm/mUsuQupp6z
aFjTLhgt651FRBsUgvYbFea1X7S2dU/d8laVultOY5MGABt6iaUMsnqCQB9HuiqGjAfxKPObpE0s
P/ddL1a30IaDQ2I7C+HUQVU62gdmUW9gz6ueq5bjVUnwKaw0CvCQWEHrOfcxEbIKwow1vmpGezM1
2WZsrHIXl+GbYCw9yRAHZapvx7obV304+MKRODh7a1zQYRGHwFnGnKR+gl5FTun1+UA8b1HkKd94
OfD6UWZq7oq4DzRRn+Je9EuBnWaZZfieIeVLhnwPwvO+idt2zvMRwKkZ4oWmVhGoqR4WZ1DQBXaW
2A0937GWiDagJnMoMuat46q7dUrR3/BG2CukxsdB4v5GysbdeHG/U6LsfagH+qOygKhnxXJS7g3I
m90KGttPLFZBQ1k0WVV7T3MbbzLS2H6Wi/u6Ju4ykSm/c1H2FoecAFT0n+FdkOoXYYlN7F+EJXex
R6AWYjYmzOSy78qhru16InmXz2KIqX2u3E+D4ovYA3+UvTPNkJbjjKuRrRkf4yUP6eh7zMvu3LRB
q6yx3lP7KSHOmjZSP8UAawvVjUHM+2aWDkP9HLcZEOBaHuKpa9d0klEBYf8riPvXZdi2Bx0WDJ0w
D7Y2LvJS3TpZL4YEIM5dZM0UfuKDrOZphZOgUZKvKls317qwSRQrS65TleFZFuvyGgqLGRvbBZeu
ew0G+3NQYVCaXyoY+tCgOg9wD8N2PL5gl0WPElQ7eAhIWx7cMD+EjrvwFF+nujgp4e7zsfK7un+s
Jv4pHR/NJaNdHnhdbrHXziuBI9SnB0GR37b8IablwUqKL39cvZesWxTFO3hMUDQ6cge8d+ri4Onq
1Az63bLGoLfz27zCEdPVDDYsbsztXju+W6R7G7xd4bkvRVgezB+x3IXg3lqLOvZ56IdFdtBJEnUM
R7gp504r11XtHfpa7+mEI6UcH/Nkp5V+70hxqGJnz/BSODqyexyZR9JKv+dJ+EnytdMVq1xaayNg
BsKadVKE916vI6tIrnUyjyseaDo8mUt4jiPzWQq0z7rq3sryWe2khzTfDln2YsOQsApgzTDeFo9t
qT/3UIAmEs7L2Lfr6jGOC+FPbRw5bn6AQu/a0/GCMRhtp+xQhuEROMkuDSc/FXnsp0rtSY0irpLH
JjY14vTeuFnsC0pfUy/0eWHdES4iU/CGeXoA4FhXYlhYybQ3qykwPxDszpV2tkb0uPUh3bxWGRQT
hXAjhq2Nrqw5K6oDJ3FkzKRZHC0q2r1r1J60JT4re501znPfnESXzdStQNatZ+mIOWk0elMQo+re
KNwYhlX608ASH5JHBBkowmR8p/JtxPTJXBI21SFR+aPbxwGBIVvjyNiNU3rnUOwb41QK9GQ9EvAI
4yVnBwtJENb1ndGscT4EGAC7x10Md4ODpTQ/eI7eCiVnQqIoKZOIuCqiIaiqBv05TRLV1N1MtF3S
TB4au38fSnnocXagOEBUvhqNnq1XDGnUODiqteNPSD8YLRjvRHqlefPZUmybJ/nMzcTTqO4ktyNe
8ieWrohIo34sDyZC7Lw4SDuOBpvsmtAf3HejXVKNb6Uc32uw1iDBCex2MTT9qgJn8Ea9NyE51VXg
5uyuTcVuGOSpgVC02I1nq89mLqq4HzrezmjG+ONoeVsC5bb5PYCjoeZYV85rqK2TsbfxyVEnO2W1
gSQTNGbcIPTKg7ncyClsfkwV22XyPa2aQyKnfeJ6B6OjOqazWpNb4WWHnCeR+RR4egc+d0jGh5o4
N4l+cWtw06mTB/MnWf9eOONNKL0gGaeoL6b3MCYHMogF7MuvHT1FFvEOxmOdqb6ehDX/hh15i/fm
e1HMerfdsLybmTA0QprTJpDOSp1CIN6wCKpm0I9IZmev9r5GHe7xU1FCuNSvCZLrnOulN0FkQCQg
hha2l6xrpzzIfNobZfYG1/LSl5I+5GiMWjqsUFIszYRlmkZDo9dhPS4sj52MJq0atEYC4GOvSQeu
lYGrdLo4OCY/x+6N+U5QezPk48xtwYW4e8fiLhgBfsy9EiCI6jiKOTRDWeqbcwkvZm7tbmvwC2NA
M7cxxVS4a4c0K/IA1OHFaAdX5JA3cdSWCbA0zzffkxCMBRFg92OEQW1Ft83LITAx4oE7yrF746iK
fcuub1vokJyR3LgNrBxDW9ON1aOZcRIoaMTwYM67KfiM0QzLAeqaZT1p3z4OeRrgRqx45i6rrs58
A2vG3UWMN5bTzc+4lEH0VWP/7tTS1wV7gPwYhYV1JGMCc6s1dHhj5wlP+UmNw7HMvYPi7q0NTVcX
AGWMpyiEOMGW+zoBatMxKiGIXPCDDqfLAvWr1OPHbkhfXe+61+CsSkcT0xEC6OFtNrPT7rZR9JWH
8qBb+zrTybrBaOEkeu/J/NBaKJIYxop6jgZ+nSdNMFTlvfHe8wJMurOc+K6Li8AoRo5xdDOBXAYh
43F8dwCx3CIMvM66NTH9FSBtk6AmKW9cPS042PjsL6Bp8xDuggmgZvahMxOIyZmbPCRgJZYxRZNG
mVseejfcGZMMwtdqPPKMnic3QWBUzXJyTMGjp8d62BupjIl0H76axBUq6cc5f/gWLbaVPNd0RpQ/
OpDmWrGMO/3Ztu/PE5scZURPmuaZdhuDBSaKDJzYg+2Lyn0QTXUqud4XWq3cWixNpNhh/ZBpyzcr
MmOD1wDGTPtJd4+4PZhA6/n0hPu9iW8jWpMN0HRFG+Mm5i6mdWRmk3V80xM8M1Bbewsix5es/pIo
Ryfbd3hmZDGgS/rxLSu7lfTSFTe5IVfzWIyb3EQSRJhZRu+wVztcCnt8N0byJGTTEDVv3ChSv48j
/E7S5rpU8SKXboBH+76T9StkDaDRYtcz+jnP76YmP3Bwkbqjr4h7zwJtHBuCvGnAsmGN9hKN61yi
VcHxUxi/ZJScU6YBAae6U8p+Qz3axw1Mp2y0H4tVC6zE7fODHPID1BLQtZOHvLMjI5bDdmLKPyMB
YAynQpFsWJ8sa3Bek1eJWQXGvU+q/CE2FqNTfzsoMmcqecHVreEpncu2erJmaQZpMq4OBkN6yV6h
pFpb/bQ01gnB7SplPeSJfseQfxREtFXpdVGNC2YXG4M1xumBjkekEwvZ9auMlH5eYkjBwMBC+jq5
NtipX3dVsjC4aXKlyVmOtO4GAoQOaImhjOcI6tD7MIX3OEy+kJpBOfduXQSthCYjdfiJjpAyGQ9I
2FybZGMyn3miG76NEj9NsnszD0+HEkrc1De5uzOJfLTDY531S4XatSFFNS9PyoW4ttgSEWdZwSqy
QkeGJFg0vM+70WdKrSbocBvPM0FmAseG4iqDVhxz7kxw4U7MaFluXSdwC3qIAVHOTwAPNDozfkv9
TC7zsnkSJtGYWDBXDMA+HOZdDz2fGTnMlWPBg8SK74zH502/SalemEAtIF6Mhs062xS2A8r6rk0g
pYX5K2KByWwG/FuvP9Ejy9H+TEXSwn0SxWdDykzgGnM2Sr0l+cJYzChpRF/mlbKdlYTORTxBpyqN
jC7Mp5HJ0pNfe+TezO04dsSm8FiG17ilb83wVbdNiB/hhV6/ofq9lckOujM+NK+iszfgDGoYfeY2
DTxX9SGEa1B3bCac4cYsHRMRGbuFdjNrpLox5slaFPVtv+8WEoFhqvIsbE6HncLEN2sxwp1xs3Tb
G2hbQVGp32vLiWTcvaWl61udvjuHb5UnkV3Yn0iV+B1UESbRGggwqJEjAp3Gm07smVv62L4x2bZP
qkNaVsKHly5frUpsBgCQPgbHgJRLhP5EPeCoMSSDovKnjN51xDrmInx1pD+g+p6x2jfRq8f8UECI
ui4JujzZmu+m1pgs/SyK6z5FUUogmA1QqPq6zK0XE9yG/aIw3WSO5ZuZDHRNLdBvk64I3sNroKus
HNajBvYUxhBhGlgrkguO421B5Emk7XEE9ucV7coe2nWjwqNEAAl9Yj0glvtdnB5qrzlKkR6Gofe7
KX6ow3FvxUC53PHa7DlNidilTSJ8AXxYpdr3SPsJNoEgDNM66Et2l3O2aXW5yOwpggd5ZfpZ0iHx
xRjQAUUd1CQDcDhviB/LevQr4MlmAhfMS93e76d2B4gYteaZuh3WVlauvl3EiXpKp8w3EhpJzxd5
9FmS6tkbwe8MHiSwbg4XMZF9MicJMMQuh33iftFxFdWN+9oLIARJezeMlm9+Cww4DaVOESbQEnBh
Q3Tc2xk5mNXHUwOtFPJgZKjz4iSAz7pqhcLis7mlzIA9ofro9C5s38fPZeG+dhW7Vn01LyGa8k5c
x3U6D73GH7V8Cmvm45LvGlgvIVPUdNP7WC4Yz16M4EY9RZsJn8h+rm18bXQW4ikyOhOFBH9G2zjT
2wk27/J6ejfjsldr2B5fmAeUE9xsW8O+GutTyJ5z0/SEh5rr2NC/13KXQk+ssdJtGYOnaC88DoC1
VX3IQ/bQCR3FAgo9KCUs8QBP3FYI9iRhM5D2NeDUsCNJfNOgeJYCLjpqWqvSmsE+yjuHwgcIiF/W
9WPX2fv2aQyTYwnMqCTwH2gaaxkytPQgGdkFMKs6e5u8+TknEU9HJm9PU/NcklerYD500B7yEQgE
eHkCnG3Ki0g4m9oJX3RHD5ZhSSN6EmF1ph1U+Gxq3kz8mprckKqRFne6TIM+d6O0SB9gJ8M3Y4rT
Z82OFk/9MK13vcmtJluWdviWzVUfv7U+z/LI4EPf5avOxuskKHv3nGJNHq39BDeRAoroqTRKMwYd
Cd+ErInuIbMjjNrnPN52QAxFli5bXS/PUUnwteeFT+a8ybADfjEEwZADD6G3xplPUN3aAFhWBwWN
cgPYf7sxCsSZihynuJ6ydBGO7OiE3ou+xrBR51MB5BLYsPk0l6Z3VubMeFXcqkEcMiiyvo14cnq2
0S6n7VtOIaKnT/1g79pSAV2cdm0LAR+2b2Wr9xVw6DpljyRLYcsCMoIrD20HtS/MQVS+jJsBdj19
25ZvbSwi28oOcQ++ZOafVqgt90aifLhXsfrM4IocrjBrqAXkXlrv8qI+pN0QJYkvYciDS3TiHcYn
6N4+jCcPmmexBaU0FQfm8Zd6k5bAFkBP5qyRRGXXsDv1rBNrxsJhayYu6i8C8lovk7aY6WLct9qJ
irK7g5f6gjpVUZNaRwfKh9QeV1OVLafEOrbQXcUJm8UjejdyGoW0g71p+35uloGUPDDWQ3Ruzfp1
Jx4MkveGApq8QTGkbDuZMR3krNma5oTh86YDkbMucEh6b9zOhmpiAhgHRA9lvj8zQIP8xLLm2Tit
w3F4MxAfTvm7vTXOp3oReZMb1Rm0GUV6a5zCcEzYiDq6K9zTV5PXqmHc9wUQvKGfpzgYZbWB3cHI
sM6kgITeDrsGCT+dxr253LipJ+M1h36g6aWYZIRp80a6hel/uYNKfJOBHPcpCfXzAI/Q4KOooq+Z
pQICrBSaPVA5gMVgNVSiJYVmo4les2LTriFWsRGWtTQ505w/97AgSXEgRNmtO1gzw5gG4EKGnpgi
3LQJiybdesA0ISduVe5XDt6f6+E/iGuMCp9k/BFrtDdTV9J79YpNnAGJqYBBlHrfDtUW9s5mNEsi
BJVaCBWb8MBjJtP5foPXnV51d512roD9fes4KHD3AZIhadfGh7kLKUhCFsvae2RN0egm0MhVkM+5
T1h8W0IroiynAPZV7mJX7ScC8W38PoU2hkb+0Nr7qR8DWxbwKoqKcjg9mUiDZOwU1Ryrdmu8NExh
gwzJO+OdJppNNDTTCRLnJwMNxgm71J2pzDt7nKfsp6zamyvdrD7HEeYMeIqvoMLMoJ1XWDYkDMe5
z/jkeyFfhBSvM9Psq6D7Z9C/9NKHETuBHKZ3VsmD0v27OV8p5cde8miygKV2dle9mltEGH6ikCXg
/ZyD+Z30UILDJ8riGe/IrWc6NDZklqzcss45r7S0+Mwdp62JH3jZJhK1c2hwOM9ld13bag/bERG8
ysXC6sWEYAWhWE4AbcMN7eULVK0vVbn2mAoo6m4NrAgtD045RLLKF8pNrhORfMbpwepQNKIEmqnW
0YCGXVtHzuguUe+hB4lt8h6MdyLqnPHKEvXC42JtIKJK7MgEhYnjgtBFpcMVJDWjcKq+2CmFbpSx
a2jhY7Es4001Zq9mujFRkQ1yG5075A7c8rPxEXMtslZjyV+MybN0ehUZvNvTvqVgeaMLnM2J3T6b
B7swr4zjx/7kild7sI5Td02yoyz7+8Hlr2Yl8B7bCUNjIRbvMuGfTH4YhDo/yE761dhmC16pe7uW
gUHNyWnfzj5TW1sFG7BmZaFyIoP9dlfcV20XiEG+dt6SAiIYmnmGEbsDrWcBctkx6erDeRpVP6sa
us7QEISnmKcCmb1v2iTISALIAEpJHB/+o9Ejg1aeHkMfseahhban4R2Gx4Q1/dynS/MTXhWJYFsg
gjeG1mKol1Ve3ODYmxkELsDsSQvIC9qJHbacCrw0UGgkA6+DHlh7b/XNK+HjuylzbS2XZduuz5Cr
KBT1RH6m9JyBTVujroCcZ82bC2EK1aWpX4BhHUMvv+lTPTtXjefiDigXvO0mKitKw//L1Hd1x6oz
wf4i1iKJ8EqY6PGMc3hh2d7egIhCBKFff6vZ93z3Phynbc+AkLqrq6r7FPANFn86gCQInXhH+WRj
swvcRV7PfwJz2AdWF7elD9SGjYvLroGhiU2vq/Vk4t+J39moSmIxtYIfxHxbB+sL3i6RMeQj3Cn2
vEbo9LvdaEDEcL1iD5mqP1UJc+RPhVQ84CkSdyU9fZ4Vi0dkt45VSVcFdz72MWrtj6aFyGaCWcaF
YZ9MeESgGC+icOLZD7Z3IhKqR0RQ5ad0+o/M+fofi+oD9ZVdmbiuvtvWgs/hb7Ua58lisQQinrn9
RcWf15c7p2cHWkBuWpuewJ0SsRg5BEjYCcbIBwU09Go3tOYrE0cq0FbvX6HGi+GUIY+EItsqeQ5Q
LZ0p9Ufn7PXh9ly2IhxScx/aD1T1Z4J/02doakfp+OkUiE9iBvDS9A56ao9auKnqg18i4BVwuWmm
qpLf9ECJB/ZmY+93atdQJQMXzE+I2p4vcbiaKdxHKUcZkiFktGAQ/YTEDkdaAPu4xtHe8y7bE9Ow
sQzcXJ9aw4uIqQ4y7xf4+Nds/ceshZALoqCgiNoK5w/8XU9O00QQj4F61VaWGmV1myqcSvNlLN33
hmU/C2IDaqufYH6d1uDVAdoPlnz7i9wpoTWLx6UVvxW2z8yyU2ZmKfo6/qhyiF2p7unpw3X4Zw7D
xzB/AtgjuQqoCFtgQVxQDK4P/y3HSarVfJ9ZoCoROTo7/ABeK1z54mMvmcG/38b+Sj21nAsFmIRk
qAQQnMORCTs3aWqmoiwLP+q2SYdquVNTdg+yJUbR802MKm2vmeuvti/hHlsvFfAYXUNNx3ZJF1e+
Ow3+GUDfmwT4sndn5q/NKmEX8G5ZV/+qPPs1ccIMrBfKuj1sxadunV467D0UaSRVOV4HF2W93x7t
FD7R3nSNOW4tC3Iy6CEqtXz7ebCAvAI3rmp9IZFqEPYXkQlEODb2sHM870QFQus6Z6XdVK4uNt/4
QzShXrMPPRyJayEUomW292xjr1DuTNj2Q0IvSKwKsS0kXRhGd+jUeuhBe5O+QnSoKtqLM+MQBFnE
fH0lZmQFGQHvRhlBH4UZyLpQqPD64tg75bFChtHIFtnk7uE3PUpkG4oa9DsUgiDJJ0ZQnbs+XZ0K
JaaJPba82LKAVVN/0T7njnfuZycxnCCtpvxEBEhg6a9lDL8ZStTBym7ExNA1O4X/raCF6MlN6cTl
9j9urWE4nbl9ZJnxQwtKr1EWOxaCk0aRTEQ7m/xd6LDjNEwvW7AgvcUezn3lvtN+/l/QU312X+Z5
7I/B3vCNA5wO/0KOh+QRIgU1i0YRdCS2viEnqfy0kCApItJnz53f8v5AIpAIq+9qPJfcBs+BAsKd
/lo4ZItR/Qb34ervxsY70HnykIL+MX6uOnuV3vXsu+7AeeK66VZsE24q561EXUqcEoWxYMwS3zd2
2iki4usIk1IpSRWnGtmxGoMdFXJVz/7Ro2vZnkS2IlKDAdflwQPjQhDUm4KdIdWZviZ8vHFMng0H
w/BP4rNl99EqcPKNqh9VUEUU/ujKRiIyvLCD31XdadTJdBuUZ6rmGKrhg7TETd5AUBnIGIST0ACm
MUQhU4DP8JzDyGFhsuvrln6KrNp+yc6mK3Znsi2JK6pNTduifhGyfeOiRJhT2nW+t37BDvQHVus/
vSy/C6O7W3K+CxbvqhsVU4LrkODo3+ul+1oPlGFsI/+qrvQ0t0CEULIJHio/z8uU5oBR9G/wOfyR
AcjM0LtOWX8U/rLffo4HS8+Z9gvtmzZIjbl6Ntw3zudPRNXf/+0kOhwhlJh1+rAb7xzmWULyDv1V
0FpfdAdzt7MKB1i++kanAS1nmQYhO213m92PYf+ZueK3XCAJ0btn9ngfFHANoTAyRsRNz3yca+OZ
/m1drK9CRWYtvoXG8jJaHast8YfAnrK60ZtmrZV0/XihJWHI0P3obH/oZzCtyDYJnBe6xjAHXYx7
gUdyu8tSejs0UGybPuhTn7NPw12/aoB+UogIEsz5UYX+2XLyeDsHuCI6E3RVFOxbH+yCXB4cYZ2D
0k1nvBlqubPn4lLtJfxoy/5k8HX/H1pRmQ+dq733gerLAb9EsIbWVhtFBMvkY01s0hKtc/XvYeBh
h4mw+x967Ez824+mVcZqko+0N7c0N8v+PbTeiB+n6EHxEZaFxwwcLkVBYvC33U5867pMb9y8J0VJ
TXtQvZ8UWinaUoFHn7PJ2SmYImpenkxQv8Ttbvx72Kp4tM2Dpd8pPf5HPaud43s/6+zHvlXB3dV9
kyeibUCx5OxPla/HYS732ysj1cOqdv8/mR369o30UdJFhwkEEhIB/FhYPDbsXBWcwnZ5AVqnA05l
pN21u1miuiDxlX6w2T6alyyrXjeeWIKw4lMI2r3dEU52uPiokf4m1zloHu5GBsiXuMh+G7Kui9Sg
3249REFkZkA8010vfjZAg4YCjm3g07NskaZrCwKNs6aNM1zgroSMBy6GeIWez/uR10fuRL4NH8nk
AKV4e6IoJM5BVzdPIfsk/NyipCEKgMqdnbbC8woMWdk4rBMQQg8w3aGaFnp9kWH10vr/ohyV5aNT
xW3j38IROoGBwEVE8lbHy2OZsfdwkL+zW9zNdptSaQ8YsBsgea1u+0FFQmhVEciQZ3OZ74eKJa1/
WX47qV5LpR4zgbtwoLPCxxIU1ruJDcAa49Aie7bQmHPT/WNMoNEbmYhOX0jBr4X4GCzv2x4etd+8
UTYimDaMwd1Y84QXjypnr4TwSZFxami8WRf3GegXJK+MOGQnmUcQ3ZQP8KNCAQIqbMxFbW6NQpXH
euJxLYMNKW6hhOwaFcItzPmy9B5mlHkEF2sEajdzI7uuTrSbSRWgBSIsETRJkTc/JAyu7vSWuR/b
RiqObme/lot17hscXMP9KASKF7wXVitn+o12zWLnb83yT1CkFxin4KLYkJKYkxfLJ1Pzh9vsKYeR
a4DcA5TB6b81E9HYj0/SX1JWdCfK4GYNXgWakXTGx6B7JShOv0qnkp5v3oQ3q2QbUeSY5atarWjI
u0e3YV/2GtE6ElqnaklPOViAFxJrggL7k/I+PJpIY8PDCnZg8w5ReGBhG+umunWCn+0VNTIwTI5Q
UnLzgtYwK6LArU1z+wcdZK9W9kt/R+fbrEA09+Nu4lbCxwC9B+oPob8t5CgFJsOMCA/Ra9LLGD7+
ps0eLLxnx62nSbxRFWb3eBngebPYeXX7vkUSp0aYJ2+TtnhicnVPKfa/9/UzdPYwNLbkKf1ouxe6
Kcs2brY3bUB++yFtm7Vs7ruwT3zERloFKo+8jEVhaVxpzWkH0iJr/ole4BcSpskTQdJYXvUvMnua
/KQo/e+sCT7+qXvguEg06gMP3HwtY//HE+zsB/W2pzbFHgYaklq7fNgvgzhsqIG2P4FgdhVrVFr2
KylcZFAiEFr34/v8TsUTKoBPlGXbQx9qUM5VrJzhZjOcQVrJnpYGzXjwRM/3tH5UzW7r5fLqp9iP
LdvxMjxs6YPKrNU1v5rmSDdPZ2mGWtI58rQ2Vrr2/HuBD38ep3tKApQMZPdqm+Oj28IVQxWZ5z5k
Zrf5yejo2BR9CXDDhnZqhLVnAN0D4DPBVVpIMqJ49fK5wLMKdZT4QrHkII4fjBZBGSj7gwj9LcSv
wfrsl4/W7r/08l+qoc+k8KsqiIzhqOR6twLzi9H9pveZ2uqL3wlIXvQdPUYpqxcQcITrc6sEZQXu
Hktbtm6kgyJxnHsbKhPtUFKL1Vqcp3U85DZuhlBcKfo3xzuQTawmyYVSLm25oazPWe2lVOssoQvm
lQi6anx1hvS/07rZXGhPAKe7TheNRf1ExSYdBQJqRs2/UPkSEiRcS2ooCcQOAs8cwnSDnUaych8c
EX++tC8+6M59KZMqK9A4BbhazV/wiJHK+78E2Jj8T5nJ1Paau031IDqalI4QLWLlFiNIqGFl+zzX
V0peNqo7ClwOUydbw5suSGdB1CJVRhvWndY8Hfs5XqbitkhrbyzZZnRiTv2HKrKQiQdRy4h8HFIF
Z1HMiVDQuwU5AGqZuH53ptWnLUYPReVt5NJewhmjW29V9Qmijg4tReR/ZoBxSnjPLlu1RfFKZfJa
G1ZsyX9gpq4dAHp3PxhWQvuL4ipZr9rWU5Hd5G92YZ830giL6g3yYuVL4vbeZ/dKNMj/X0XxOji2
ub8jkl+PXbLO9Zkoc9IjCg7CUxcnrdpTh9qDaERiNon4JLbPGs23zo3YNy8i3YkX6T4RYwgL7cfq
LVh5fzOELQSpGuMh7IPYbORl25+AXGHuRKHR3tAp+rJMMqLMRNiuNcNTPnZbYUdLNnLsvgZnhzvL
ht8Is9GCheZ5Bs1FX9J/WxSoRjsyC/thAIqoaveZt8YWIpgBJhMMEfo1ij6BISdAhbqtNv1py/Of
4JNwIF3cZhLSznUddtMwRp337pbF8wh1VI4vm9OPrHJMH+q63G8lJq6yxEMm0jh3u5emQn6hjC+a
/mNpjvQWDQUrykcjgN87Fd/05ArUUGjbewqLT239q2NLqmXRvlUWdlSZ8rQRUzhH8EGj1PIi+OSu
dqCOptseyOBAdgwCjZtbI5NxX+kHu4Nj1h3v5ix8JV8V/R4ld6f+bNT0tvEI+FGN3VzV/ZnkG+nI
WHjzfSMzGAAmmA9CcXVyMwk1QpTN/skfru9GZR0+qVH/JX+wDu2vjPOnchojC+h1Cs1jnzc7uiAy
gPGp/XJsSE9wreJN/ndURdefuYIxxu2uQ23GdHFeCAUDhTs9BualqFi3CpdOCp2YYGoiIkIoIRQm
+3DCa+Y6b07fIK6LA4UaklooSdAyl7NxUrpPybZIhr+gD9CnUOzo4ZpOfmqcDIbf5tt2XBh6wx/6
XK3OMRuqtKv0H4pJIOk0VPAezMPizBGdHUpO9BLkI7TD7l4US/yf22wJ0Gls2HB4/nNDz9CXXS9A
m5D8DUf11YTun0VfZ9G+0f1ShPOCeM3Md8oK5B5zxiDm7YSOFNiyYGiRzH6xYdAg1Mqs5blSLxvU
/+95bhkjwy9WK4wKS5X2rZnSAyfHBiUQWvC5KrDGTbz98pZwoDSlNivPFEhpL7RjarjLNz0h8hLT
q5e4QFeUUQEVuazEHRnFCCSTvAYBqgzdd5IqKYi6w/JQlX9B6I9ieCZdjqh1bltfaEp95eJEeiYp
rC64Nnctv6eOpRiodqxVCfZ9jJtu/kTg/EsKBprpd0sPKysYPNIHCdw5yxhnQXUhEdvJ+g96vdEo
E3/wzrny37rslYSPPEMhiqrE0ipdyvWMmQ8fuZj/uqp+5wKSQogSEPUNXXduI4RBU7HGAbSJuauX
4gizxyYMe6iXYcD77ucdCVxoUoblIrBjtA3cyGRAOhF97vzgsBbeIW+dzejAG9TY+QBPqD9dHc95
tjwYKU3ZRqprhkPTyfrmuOg97yAxvK+t+SBFufwtvCEeHRvmxVFouCHn4MkpVr5jztLeKTR9ncPW
VztYLoonNxB+1IbZ/I2BBun251KvlwmOgQ81GToOmyq7jaXj7d12NI6t7eT3aJnNUzRcNq8V2NnI
D7X4qw/jtM5/S9P95XY+v7azGSRZMLX39lx5x6rVxn7F1K+bbmoHPUSu+kBYvxd0wQFkGCY6BjoK
9cNs1eLJn4F5RVCxs8WL4o5ZRrtrUGU8mYsNb6T0mh8PW337cyjgN9GOzYe0Kj+elCFvDW+aA9og
12OuluXeqw0n6dSzYBh54C0gX2BaYFHR8KSe2kdmoZ/VKjodlyJI0Te4A5E7JTUo5LH3WFrVSxu1
i50BJjnG66DDnajqgy/G9c6GxXEyZh5Z42juB9iIYW35O0yqSnzpLYlTo3EJ7WOxtqsl8dcS7EJ7
9EQISDs8W+AylNG8lLn0o05PUyT7WLThdzuYSOs6/Cmaskwg8Q58STppO0nrYAGYJV8yq36ZjeUs
4QLmY/HRmOtr1hu/Lmt1VObjaVbrTcnOiYZmSmDw3U0Md25grAIuqEW3o8nSsGN9tELjjHhb7r2i
Z9FghjLhwVdeselY9ivgJF8eLdRBmQZOFuHURrUjYKciEVY2NxW010pY7+NsN2nhdolvo+/LgXOl
QRN0ZGhzhieiukqLv7TFCKUaW6Nqg8NiI7XWbRFZAm4AX043gQONnoYp+vW6sImzzF5i0eQPo2mZ
R295mOzeicNORNq1nChfwuBoreBK1RTIaHX9iRrJ0ZchijGZA/1qY8SXdv3IyoY2WiYYUczFitAT
d8LchitKatQ9i0lNy09jEdwpMRyGwL3XFmhjGAQrtB5E7mwYh6bQOtHBrm2aW160hyyfz9BFl6Nd
XiDALbG5iDoyxwb9caCXOHqhoPupNpaorpdhauNgVlcIuq9ZueZopjugSfnVATWxDztMRsh869Xy
ahgMGwc57K+wWuzyoHqZ4Biuc+/DmYFDAzHssfS73MqtZM1WK67FQTR4QTSz8n2Pp9pM+rtw4KaH
IfaojPx7hKSP35nBBmQcWKXB5AfVEfbBeA27vTnqvXH3tgsWZtRtlXp2sQ8yNKYv69LCUwooJJYn
T5dnULU/eb7Ik2Xf89zwDrPv7VC0sxSZFJtcYN4BmsXt1A3VTQgdpiqD7qCny1DXRTyGdpFY6AcA
x3SQzLVSDBW42rPxa7chWukGO9XsUbQm3K+llydDafx1i/E7EJhF0aO1fvvAan6Q1b7WiE1D6MvE
jC3m8Lga6PVwxBph4gj16Do3uxyOANVjy+efizOebHs5mWOl4mHURuK2DJZPvu4qK8Q6Gnm8FoUV
F+5PMlWIDovSXrzIoosVG1MoiSNuQfpJ7pvggtEt3rj6uTf9BunYXkGp2eIwzculC1cyS6yn0ple
c2bdLNd4qzL70WRlHOb6XQYa7vGiilZ0jBhlJ6Oq69q4tAcJ+57wIo/ldQK3oJMUVTtDbtJ9NJlN
kMydbvFtHtvdzBAERp76cw3hpeWp0ixPStNn157bGKQh6i7OATZ9c35dWFdETEv3IDx0cg6i2vcC
PHjdXscmOATOtMaTLnWKATZntx1kOrhlt+vQ1YJO0DwRmPZyxbaedZuGvQx3A3xGO1X1T+tS3HPb
+ayrGbxw1e1aY0DjGjpqfLvPjgb341ZMuBrDiNfJ1fidzIz4VO7NoImbVj+j69G7k0bxDsOOTkqL
ncMgWyLleTryhRAQ9gK4QeUS+cyGK9SVsRvUn2NvzQcVNDzCuJvrXHy19ogT0LVuouxwh2EGUPbN
XWAuqcngwOFoJLhqz6321hzlhBaFDG8K5hsMu0B3bGffBb11ruslqkFTs7JLeh9kU1XzSFcLeLso
H01MvSj4btQIk/1sHYvGWyKJ5YzcAn6llh9nkSUFjlbkzPcqDz7R2aji1XHwZL0xcv2V79lKGTuD
usIdlCftoQxt9PcVkAl9GXOGQFO6iNFw8Eadmb1qN+iSYPXufV8J0PLBFRNk42qevZ3P+m/w8O/L
9DzrGYE3s61DY5kf6Htc0N6AKQdW8ORj7hG4i/5QNsyKQx/LWTXL49g07IBKs/ELMx4159HaYLBP
OMcGurJh1OoEmlFGL64WKWLTDeKiwIlZcjI22srfWa1nxCEHssCEkIvfhmUi+2pXoxk4tr3eTYb5
ZvBySVRG71gEB6cbnoVX1ZFERzQ6odq4526YhhmetaFq7OGmjHVpAGSzxd0zC3sFWAOpu+MnvVCg
d/BcDP7o+XkRGxaiutPhvsO1S0wkQiSL5jRK+beYKh27YvH2o4fidzRCP+mleydBRsTw4xzBetYR
7qDFZtVzlLXsitkzSyL9Av624sdtjEgP5reU0ozDYdx7fI5zD6kpJAelZ/EgqRvz4gC7MRhLK9UV
saU0/GSOuZNj+WTqrEoG1PO4yYUSDVAZbFaxNc1x0Gcp95Zng1VVJBYcfLAuKIRK/VMvPOWTcyOj
JNxwqWXxy7xOn5j4hHFNFtwVVd3GZlnXUc0A0sO6/Nv44bFl/Rjx3oyyqoExOVuquFkJ6bgiLUVZ
74DkjXiEcVZK5EkXTQ16zv/4Rvag6rWKMeukimjugV2hrbREjAMJXTfDGzhfdeAYLBH1t0HX80E3
Togu6kdcy03ks4idFRglQJbv7PEK/IxhQX6AFsrxUUDNrE8SBgFnuBPTNMZdH7Y7J/weZwHFwer7
pLUTORi/nQobQKDuY3b8DM4leF2nikFfKNI69JsYPMGpn96rEkNG/B61EkYoRKsWKWOyvwvFwTd6
OzXaFmdEsVvQuM2xQ4s8n5p7OQd/hRz+ZigCIFjxywLDWtS1+BBm5RcKJIjGckn4BGyNFjlQqoYc
wKGOaX5gLfrm4OIF6i4qtVO2+Rr0DIxuMb7rDtFb9iKMfOtuNUyIzwE/eeVwzdC8ElfT/GRP5m+N
6nNdBY+mEh/AcZ96ZcmoZy5OAToZnb4FrAmqKbJkH+V8tFI8nz6qB/mW9VmErpIHOQNLsYbNiSWD
P+vjws2nBooD5v/Mu8Hru8TO7bPesUkOezaGeZot6DTv5gVtCgpPwLcP/YgjVNgru/qeqmN0OsPD
sPgazTyIe2xd3vrVOdVNeBdOOPOt0wFvoiiI5r4Pot4Vt2aBZaaamibOMWxzPwTWfeebRxk0zSWf
wjAN7NM4A4RP8tq4bsIsyGRFruEcnod4WuS5mftbb5XhRRrVDo7WOLf5kc9TDgJln1ktCpNco0ps
g/3kOWNc/0EnNQbmjDnKa2bsMt25e25316mBTKMqZ4rz3D/gusC8W8Zlxo/TshvUxRJqV1s0CWB2
yz0PBhCsloPTPGuetGF1RNslwuxUnrjj94cOXV91D7KVgzQUljmkzIZIZdunpkCyy8V9o8vftaiR
a0cMWfBHnGUchc855E6yTIZ55w3Tsi8IG6uCyaTAQJEPX2GUwWgUv1XWPY+1qN+4HAYY3Qd119CH
7VvpBxVAQvdcNAzCLm+cU2C0KN21CZJnnfem0WPoFnfMvRsK7yEcPDNuMe5gXyjbe9h+ZrbuL0YP
QLr1KheWyqKF09vz+3MgNb4U7or0xeNs8KCEyNJ206Xxr63l5fGoYNDMzN67OmaW8IEfW2NRTz19
6OoZLyOgk63VXYeGJejN+f/9gNlM1dmDtdlyjLca7ZfZYL9bLjYBy40CI1TwbSGqMsbe6SLJOwlB
bHJeWqzY1K/ZOzoNyp1R8jbOjEzES4VGb7gs57Py7fm8feULI+ijbMr7NJwXnaxrFhyrqYWFPlyO
qG/sO2sdbbgo8VU1aWMXAL4lFswUusvZzmHrdASheZKZo1/D1SsOxmyOexg4nbdcObsmEFYSwKuL
Aoepmz05fDf0eueaTZZoZObXqYIL28wW9VvCYmb4a7T6bXfNBoiOTrMXXHmPKhRwzluTdWBzcy2n
gKdYK37sDTZeeO9Wu2XKs6gf2Ec4QGwfMDH1qDGFTAoxJkaurXuN/7cFsoFoDqDp4sEuKwAy7LSy
G507nzfIXMHK0K9bmmmh/O5NNuoBsMzPh0MgphnplCFNz6o5B4HCyLrZfFKGul+6IHsYyva2YEDb
U88xN8UIzGd36r+G1h0eTItLdKa10dXrJLMiTEn7yxVOCiaLZU0U+jXf4yGsCQrmKenrOTjZM4aV
uYOqL6tE9HS7R4yhcHcV09YBs9/ClzEQd7nvLAeYKM29LBsncfPQPRie7N7Q9+KtnXm1e1RloQpv
MrzWY82ehu5PIIvgKM3WRJt4pv99yAb3MrD8o3Qxs4djkJrmQ3fJ6bumqbtjUGhohhbELctmLMWJ
MC+o9JrIywfrtQzQKCp0cavzenjNpsegWtY33nwuOZgDbov+znVyWK7YdAEx8WDW+XKRkIpRb1nt
c6lzi8yE47eNGgt0AklDxrKTtfzwnDo8Kyz2teOrugasPpnSGtDtztYTG0SJ9ovR2jeFLR84Jl0A
WpnlAerInOhJ6osrdZDicDLUsra+iHlxz7JEWY6LeixK9CgUefUlAnDOfjE497Dr8kM2COO4ihZC
c7l4kcu1cT9g25zZatqpX3rBm8f7UxekXec1vxn37jrujH9m27vCx2b+VF3zNKgiQE9I8Dp46GFC
zv30l274QtD5BSesP70uKKNQO8GHWn5rfwQlAEYtRZEnythVNqaxlPwrAzNmZ37/0g8OZIze+uDA
wktcoBX2kq98erA16nvlSucTkwmruBiH4r6o2HJTokJVM2b2J8d8x2jBbEsARkxXMFxV3I3ziCEX
zTLuVpW5qe2w+dSb2nww+2KMBg+EPA85hkJpdjNaXr26sBLs4ZnMICUb4GqPbLKKQ5vzIYhquQR3
qFj267yWNzacHWuwzy1sawur1BMHunwMWqCJelnfMatj3EEiH/a6XRfcZSAPygW+RDng3zvgv061
X8s92trMx4w7aCfuZf6k3PCJ8wo5SDDrtIa6e2Fh5wM8z+Fh+1YuKkNlic4WB9OUUmn7eYLZMGYP
T2E/nhl9sA1Dnu2qCHAszH3YuObF60rrUudo/BlAJEs9DhfmO5OKilksB732z7DGRZVm80cHEjEp
lGHT6E87hlAOYsCfnDiwl/xYhnNwzWUxo0h/WO3Se80Gld8CwV9AyryuRSnuhe9mD1XdpKrNipc8
xJDFbDmUU3jxXF7+kPHWwkDIqRyoe23wwWBMMnHwGvu899BFU3bMTdsC3fda6WBfZWi7QwiSD3Nd
eEc/QwW4hD57Y3phce5M5skHxfbWDijpK8gWCD8AlVWC9uGPWin9t8K8NNHlf0sMtASLNFav6I5J
lzX4HBWMMEtW3WG9qntLDtW9qM0zE8LABD4z7ca2uaul0yYMk5HOYCZdtMhYxtlpe7QNls5zZxkv
GW9R3IWeF9ka9YppmvOlVXynpna5VSKYb4vKT4Zc9V3dM6DHkvW70ZcIT7n12JWFd3UR069QpNmV
VYVIp3y8FNAFug6GhKF1Xhx9s2B6f2RSz8BHvpfaqp9S9LZr9J9hrqIZNtZZNLWf4qkEaW9M/iND
X0IZ6OKhwyikUts2Zl1ZOs1KpZ/rnAHZ5f19HoT6YiF33NU6G2CkXerHCmLHsBbN2VmgvK2iLI9Z
lyVGV7tRtsIbiqHRsdnr9vz/PvRD0J5tPmQJhjlgQw+iu4RCoTezXaq97MwOsGrEAbFgAPZRx7uR
gU3n6wElVFe/VMowE0MUV0m4j6GRFBM5hnSRNWrntr0xDEuMcjPvdywPd34LsDeiJr7vKjMCTveu
ay7Nh3nlJxi6utM6a3YXqnSmN/bLrodwia/MOusuNgxER1ln+9wd/w9R57Ukp9K06ysiAqqwp9De
jp+RTggtLQkPReG5+v30rH/HdyCizcRMq4GqzNdlcsaJZJws5IL/Pfp+rUkWZ1MUBsX04431cTDJ
NUAUqX4IT9a7xmwRBw51fs0M0xlOonOtaJ5Y4wY102093lkNO5z8wDw1ntdZx5r8KWRca7aFl8wv
seFaqNk1mKhe81sAsORnmhir9hZ0if4ydV4eCpKht6Yku5YTsxyCUYIAJmreiGUCjlbZco/BJd3Q
cMgzs0V/LmzjdZhnHE5u2e+FQrNtWA2oRtNfgJ+7S+HOPCJeOBqT1NyMruefvw+etFEuiqKMhNP6
zwTSUjK3sbFzSsN7Nh+v9eb46gJElGyrx9YO/Lt2ywxeuRyPsvGcJ8towhbo8B6YkYee8hLo4C6L
zNrNC2VZUpjFc5W22cVN6ydtN8Vz32abki79PubVvs79k6vX+pI76bSd02rhIsEMiXF23rW9QQtQ
B9TI40jnLvNyW5uNvlYibtlsWYqgbg36vUqoqAzaX+Uikx9tDSjvJYl7zhzpfUB7hiWtL5ckbtW1
cb1TTNruSdjdn6ox0CmlcQs9IIP4Oi/RXDvtzTEE/ULWZ+HQmSmWMM5hLdRxMgvnX0eBC+RB0z/Z
RFQZFqkpnZuOx7ywyAWp8cyTbpqdM299HnARY2pOFF0uCRg2kPM58UVynbKUcCLA1e046eC0OP66
L02ys5zOX8JBwkc55hSQYeRLMgKsmGgwZzukDmIga1wO6wzCkMn+0AGm762k1uiry+JiOe5+bWR6
i6VSh6LLwJAt77hqEgEGe3nxJZyB25FOhvbsw3C8uxsXiIrtkZzZYnphysFlCEqXmgZYcySqdO/2
8u8g5iPJzuXe4r4OEZqU99LxviaugPqAx3U+edR+oVxSeWhj+jWKoLP8jm/tn5I4Jfm08NdzkUpr
s4pxl9oEe2VDtnxVJVtNNY/+kWsiRATovLumd4h9sWy61Wl32owHQQ8bG5vkkRgm+io+B0VS31u3
re9s48uuLNAN5d1L4HfGRSMVB+Go+/cgLzpi7dR8/t+BKg5Rs28kW12D6me5PVyqRo+X70f2hLEi
dYnRCviEBBlnq74Z+FYm7XJWyN/1QPbvjXTRKGXjIa10R0AkTMgoieObYkffJjuNEvSUn9Q5r3Fq
o0Y22PmaNhY7K15LlhhIscilHthYTWrcvg/c8mfftmPSknlpBPA6zZl4GbK5emK5ucRFGpzNTlab
OLP6febOvwIvmw7kuqiwhqXbe0lTXtI42xtGoPcgBybR04X/Qa7p55gTPmiqctqqwMlfnATeIRhy
DSbn4Yt0sYS0FVzhYC6kjA7p8roO/cWZ1R8hJ+vupht3WtTWBox50l65EWXpXCqvim8GLUOaJ+yE
mDDbyUq5vjMz/L5Ne8sGAyQ2YNdUPVEWeW4cjDn/M5imAifxn5LEdwlm+K0NFZydUo3gcek5BnC9
m43BpZQtf3QyfHSpN7zPAf/ThPP3UcPWhaNbAh9Zxa0MjOI20SNTz47jtfWOpsWYKP8RKky+emhz
w7DtTL6+0pcp1GnpsK/Jyzj3sbRCP8WcUbjEC1VUH7TrHLoGSUK6bN2+FeFUpO4XQGODk9iO9w6K
7kHV0yH1QFR9mZVRI1BhKBH/9Xx5siUsAIXy5+NBYhrNbiirhc6yKRbc5sQ7VgvhlNbcsX1UlJlp
csuWFA6/FM1/j6yHJqGRdRyyGBCnnSfOuHVma43ax4XHSgkmEejb97PvQ5d13h4V8AKkVCZP/3tD
UdmE1pj1h9bvs20RK6wPjiVeUz1v3FkGT9/PZNP3G1P1xf77aTB76qIW81/yW+NnM5MPmzy5VkQM
FnGmvko3EdwJc7zLHk9VimnJmNonq3ObK86I21TlH3lgTb/1NPxwBhm/dY0z7428lQeAlPSVbR05
TquS/ZIAW0ArKHtZ6ZGK4SldJ/Fz9Ohv3EBsfemKy6jG5pZaDZeYUVSXYK3tHbGP+eLRJirHu1Uo
a6Mk65JbPpvGcS5Yum1iwDZNicScuBKspBXFlnbZV5aRena0MMW4UJZgoU4oZDqfkzrdDb1tXgww
d5DOjp3RWZqPwu1RhKVzQnSUdYgPi2Ese9T5f8qiWQHIUz/67u9J+y7eEuRHTTCcrGyhWmVvqw7r
hNNnWuMnByoD8ImAyGm1zum0BFsywlKWPUqvebbLs/2ov74ffb+2juoUJ2jsclm4u7SFXHJz4q2t
pGFNX88ZJI4IY055MFIDGYtO7il7A5eMP+9h3fJSL9OhXGVwi4tGvjqoidYq1U/QYOJ1It97MyW1
R1S6MT8lbSaSKO/J6yyrZr0s7kwGrudl2+rhzU1Hj5rx8YYt7WA3WuJHbHrjKcDJdDIeh++n34/K
ZkJQT+MX6dWRt5kV5sKZjiiQj161uiciSBDTPyLjvx8lC5CbGmxoYF7KEhBu6FRz5yy1uoAdy2NF
l9dMZ8u/FWvS3RF5dPfvR0s6modxsGG02ihecvdc27l1rYIC6a1D/it4XllAAMfjS6PICc2BukKS
qseXOa9ubuy799bJSbyBQGswx0KbeNsyb9Z7Gyz9eWpNUsTn9Ap9Oq5tdeasV/sxxR8hEI+9+xZQ
6jrkL0mGxMzwCVqUlsqe0krmoW+YGCyzZd4ERVtvRj2JsC/hAEfSQ9kBKFlsMUf+0I3XvsjEzbcx
YplYJ0TVvuaPA7UjSWPoGejHCgK3zWBjtTjgZ7ngXRjEPSdV7NIi1SMBgYXR7fXG8cXwUzNvAOWf
JqAsm6H/8zG9YmUy9qQ7iM1ot/4757bfW01Zbkkn9VEHaA/xvbFuv98tLAJia1Ddjbu0+8QS+isH
yGGqg5HdvN5a3uOR0GGj0V9E0ZenyUO6h8OwIA37ydOWfg6ojyl9AH1KakF3yHb2YOKdthvv6jdj
DUr1vpj+vJn0qi5o84t7YT1A5FrbP5qk2YLoASiV7LZ1374UuUzPytZ/dVn8BmbULwDmc9TMs7or
S8qoMQesyez497xCZwOKkRMWFAR7NS3oq4cxnNwcQ9WSBNsBL80HGyTx40mXo8pqvY9Sv/pWeZSL
rn6LHOeeGgrAo6X4jUkd89esndegkslxWOomqjiT0ShjvWUQgtGHLUisCRM3FyS/rsVMHxDPp65I
/q8AKR+lSNc2CwlPTMkwXhIiQDB4L/0tNsflJwISGO/lUow2KPkjE7hk+d84TJ+KyF1ebuskl5sS
zlOZwYqjfrtm0kn348oPmOXg7husOaGr1PJl0eUheM30xrU9JxrFZH7kibXTVRm8ODPpfYVkREKO
OuNN0lqJvp33lRghrpOqHXHqJgHYRuNuyF/F4q/b+OBZ+T9JbZNqvPrFjzXGUk7y/F1NaU216us3
o04/K89aKPvH9pBM/rKj2ZW3/x7ZI4VhLG58Pq74zjE+dZnNm1Ul05G5EsZnoDB0uH78siSoUVAj
1ad+RTzp2aR0um360rbKffKtr2IS6cv3K7X/E+WsddEKy15cqSdGAjT4873mafQDyOzMkLvvN9Le
JiMp7suju+bJc3xKx6QgUt/kCumqFvBen8vYIIOot+fnfHV06CDjPXqQlc94AbixxjUGKQuGqEfu
9HsR5ylTAULdNDv25kDT7yaMavBWfCA+GZ2mtu/k2evnUWc/ATXq0DOAvduZhqTTs300k7p9r4yj
kw3LWbnZoavxoAE+x4N767ugPWsUYtuCk/QxT++orp4zv17/TLB9xdqQqNAhvV3TTlybQohrzKjj
sBncbJe7ZHjEzGUxAmc/SgXTp5tgs7r58mFn8Vszmd69E2L+aFxibXOreSPcAVW8YR/bIfvbOGnx
06rqx2UFBz5WsN0CJK7CxXKoXDNlTfsB3X11u9Z5RgBE4ZSIP0lZ9IchLpddapLQZqLCgaChyEKP
6IWd1Zp2WAGTy+VLfUg3ykkPZ6tS/mUqi68gdpJngQyzG6zutW/IMm9TwzsKb32bXUveiJ3pQzPH
4s74AbFB4W8T5uyCgWu2JyeVehdLnn6/9n0YSCraGavX4bodIyXWINjUzjjsZ0+Xu2CmsEW6U5+/
MeKSCaybOc/b3YPHgdRZn+FDitOwHsbc+RoWGLsBiQOKnSA/zLMLCNMcTWXH723my+ecKAytxFu8
iumlsJO/2he4JH1GUjTu9vGvtS3vSppQ+spNku18ezA230/1LPLNUE3JjjrLuteosvIGAmOISTH9
Pvivs9SMs8hThmMUjv0KBdNvW8dkyM7qoKFZVmxGK4S/Cf6jCjgTAhJDpwS6KG1KogYkPZTZFJoj
7jCfNXy3IiG5TQnJPzJHHjljMp2Ma8DQFkLOVlJI/Eqel9x47dcotrv6HmgKtoKGYrdyK5BrAqta
EMIk4jneoujn+/GM5jXrBm/bBZSaI6Gxr+QM+YDWQfE6OnZzC4b+sxP/mKY7MQajDy4mfNWRHqoJ
3apEGR2kzsEgRzfixrKvhFqdCQDtaFX+f7HgUUtdEbSVNa23Uf4Zmy4B3Uv741hI9H00az+XxX6x
+wcfKB1kuZrJOoPtgwcDiN6botsOSMCeXLLHCSn2GNCywL4bqXkxzR4NQN2+iMfBz4kHwuhc7tlk
Ht7W3r7UQx4fMKoakTHTfE5p6mG8iuWh8w9DPqMhDLLpmUrLpwGxvJdlEU9BGwQnBYRDxEBTxSD8
w0xUjuqj73e+X5smHWYOwejVksa370NmQ4azYBDABFY0OLf/HaY8Z5GYKVFbvSldqzk604K9bxWb
LK76d3zO1pVVnd758XrewldVubL++7G26CLXbtMPWzTlVYnc/78f65N+YzkiO5WGMx8S02836A5A
UKQ3HQfUNC/DyKSGocXQ/3g2x714KciV27RKBNvu+ycehyYlKS4hiHfFCbVtTXM+Lf7f/8rf/45V
jhcPcW4CMvOjUKXN/9n9gSLavNZOY12dHBzXRLKABTXdsz75H5U70q2b/MfKuiEpkhBFZADOXpKy
Efb2vY1d/6uus/goVbdumsfT0Suo9ul9b0baildjrc6ejTPRMtW49038oZUdHxJ0uHtl+M5TyvmK
UgULWy3qjtBl+bv62cZs/fL37Mv31anvRj8NZ1KW5Pu8oinsVD3QTY7yvfKBQczF4WklyJpsnf97
17IsyvW5+RObtbgkQVNflNx+P5nbWVyMqbaHECUfW2kp0p2czAfDZRMBmDFCIGviY7mmektxzz7C
RKsj86z+h9vEoKZFFtDOCdVs9cBKVg+DdV/X4EOxL50S5Vh3j7TJ+/ejtTuZdRffvl9pY0hCArUv
gkSqq3L8drewVoZOP7rX2fLKI7X+E1N3iit3dXFtvw+2H5xT6+/3yzombqiZBnGd6i3acOYaucrf
Yob1z3EnHDhOEsswBOLOHIv1XnrWcHDxv2071z5TIKXRNLbDXrG6vxpl1nJdiBddz+TWyQIVom9s
k/iuxkCja6gREnvNTeOs3cY07KEsB2xRvbkxZYHrDDs+QraYISUcPrXzRWw11XYnjSgfVbszcRhd
FjEfGhPD7/zKcCkZlT05DFTMy31O1uk8dtXFYybHuclonSzaUmnWmzKmwbKtR0tVrahUwT1Sq8ie
13weThq6TOXdcJ8okZZCsO4yvsRwLGMTDIazLSvwVaPUwX7yaOEDP7V2Q/dorHqXmlGJyzJa1R2V
iXUxe4cE59Yg6QMRjv/qPiYROFdZ9t0T1+yrQ2NxhFPGj1H+zcnJM6byJpjUc80SfVs6yJMkJdpg
Cf4xmbiwe0wM2aFUz57WoYyMBYrZdPSnR9t17DWGsBFxygiV+BH4fblNTT5RbujdpInqsxkfE61x
o9HetcOpGT3nBeLzmNnIHSYP9qqpXjzPm96D6nWorUc1mKExtp608ktcyHFKOTy8mASpkpxlkyaV
TD+kRW0zaXNhb7HK3VCRF29WQbMjBTkmScBzntG20zjT8BZlgilzriBxnExv/cXKNiJ/AFwUO6WY
nmDVPyuxPhUrPb+aAT2Q54b1kvVon00ZkeGSR5ltZ9GkmGsx1xSxCz+V5HTAtt21ISGC/abNK9IL
bZKO1Vu7lvpSzdamDYzpFBBwFJb07juVBw+RGRl9HWKIADWO19m4cHLj1g5eHynPpA1NpjfHNva6
6p+7vjj7k30h+GLaLQR/mf3YIVtNvmqPC2SpaVYLhc5rrSlxxkfrkN/r+WUEXEJ4oywUS+6KMCR5
t8vpHWI+OxKQ/JO+KnGbcld1nGCdgGEzuSbDK1VPUZEhIWRIGCHWKwkjv/K2mn7YSFKDMbOgTzhr
ekHTl0owKJMZVRttVCSboTSyh6aIlGuHnsT+H9uo6yxDvXSVZD1y9bZ0il8gPnAc/asiLSGaqCY3
S5qoTVC5ioA264oV2486Io9CL54wautX8pjEpjGRGaGGZyWYcTzYpdyvIkGJnj6gPX/NIOtyBDfk
edesTFHJvY6Ix4/8rK83BSlwsm4/GaLpAHKi2iXufgdBfu2Z7UG1ghSNORO7dgl65On5m+VwF2E+
OlqFLEBaVlAc7ZzV9Au8j79lZ/PdYZBbjjiCFb/aC9QWEVMKBeoz8WtCi7v1Eh+8sbUfX9KbgKNg
EAi48CTn0PJhtdcYFqsfrJ+My5kiCLijRFkbGcrzdpCD277uD5nxK07HC4Ll/OTYpyEFHmp3M78p
9IJJHfIhZbCL/OOtcYmIrEnhnEM9ULD3npQbZoZ40airHKGaonEfKbtQKN1Go39f5trddlAN4aL6
JsrtDDtmjMc6JmoPAvxDibI7isB59Ur1jlb0mTlBNIHpsBl8Qo8CdbAff8Kl620WJMMlgzY4312O
pO9HJ9zpnEPj0LTzQ3oU+ywOvQqJImAhnWuUedZnN3HT1lhxFiSDG0/SPVqxeGesU7c3fM+ncvtB
uWPt1c3LWnvfuVRbebpDJ4H4xVD9llmY/YYRZ4e6mnRkrWyCdYmun9l+0CaszUmWRFVRPVK4A75u
4oUnAMINK8UY/k2sQeyCUpdMrVB7Z8r+aeP2COt1WpRxGHSH9zFub6rD6uCZLHPYEhE5dxdUxzs5
J2I/L+09xzAZmraTXsq8P8kmQCSY9RBqCIhRSzxqgOQ5F7a9R/NjuZ3a21bmhl3V50dPctmPub1v
pIawwouNrLpX8XJuUXeFlumhbTWnXWzP2Ml7eS0yidzVN99t/dVXLdFlhQMNMrY3BGcwijNEZL4m
G9NL7hLGnAmd8lRzYYxyXLBJFOxk3uhBhCFh1VizaqQmO60j8/Fx6yYIWIJQ1k9xxiAGdU1ksJvX
zIqGtvgqxg7vnY0OLmvHY8JVOKBmZrRFSfr/Wr3oxfipbPdqFot79TvUfw3kUzg50xt+h36fjv/Q
gXSHrlqbMC3r7LmE6yQTHBCUHae1CWns4nYXWOOZeTzHmmIRIQQfXArbRBfBSkpfBsUC0Wf/q2vY
42DEA7xgG1mFy9crivYwKnUzUKtG6NyTDeLfX5a9bK21eBFe854wPfHU+u5Fd/oKz3e1YbaO1mz9
cLVkNAO1dF9DDixVfelY7fM4IW0HHnXskeOWvUv6QzI7uxHF8ibIp2TDfBcm7f3SwUvSxv6GfoAh
S5Vr7JbAeIsdheYwODDnq+BeTLpjmZE7Xk1ktlJKx94KtiGHz3FC2+lBBStZ1mfbRfNaTlnUskUZ
awHb3jd7j5Stcunu1LH7XjTINh529qXlIyDHCqeG2BTX1yAIK20NUkyz7zAH9N2f1n6EsetTHcxn
pFVwWOQ6KLo/bw3e0sV7bQu3I76kOI7Y+YxqfU0H32H2qT4OSb5RrLyrG2Z6ffJm/E7ri7GuAn9S
cF1d928uYjRLAlNMbzg60uiEvT3oBBqMfIH8TkubHCZzpExqk0NTBM3GqoHIkNCenT/LCnKpvBZY
zHIO0nRfmOf3Z/K85oSY6wmDVLUdYiYU8sOZcc6DKX3lxBfrQGhKP/yYbYmwjNCVJKhDR+bvlp5h
o1kJEfSrbSwhlXLnbZkJ+gu8cUMkD2AA90jusz3PdppteqZm+tMFx9IedfWKJpDaMOiDt6Qa/52g
YUK//9fo5HIyGHOSiCI7NC5RTfnKYCTS88vyRxZ0J5GDoYnhQ6DEDOclf+86FNKDsj8KcrWj5K8v
0u1C7gx1zSUFPxzr8VqI/iAD7W8GgW+kKsA8WjoD8iz/MbTe9ZO6D+X6mMl1WDtzU8z+F0LtOZyp
riHSo46cVACn2r6WVMRNGghiRsCTTQwnBxWwztVF298a5xDoOLvrU9IaP0Y62shqvCHMVuaOqOFn
YaQeFJgybk5a6uOk4s92TryoH3W5LYWmZZQJdMlsUOboFI3XcMiklOf6v3G//brJ815t7NSoccUE
Moxn47KaTRONa1fuGOrLPM088Pa9GfdItpOLWT00wsscqdm8M1vCbtm23pfB+itjEAeveHGc4Gfm
kPjWldWtZEAmyxSzC0zvBFveHKve1OcgJxghN/q9nU3BfiH268bVzkg3CVCMdn6cgIWZqAXTusTM
EFnRhzZ+an+MbHRBMT0HQYmJixkgdXOaa4uJs4141jr5Gv2Z4QdaZRuk2Hh8zdzdZgPBjok1HdSs
/xnsR4KxSLgM0zJ0i/mfVaPL93smCef0bxbevqXQr7SjcpdkHtPVsKEYrbVsU1jpHlByq4bgyXwM
UDMKmnEfPLXonHBYMCrzDVwDFzKwFlzRawMsXcxX9L5tSDjyuJ/tKdhx6nCKGOEkiFbC/KZCO6n3
2kSqXeW4SWqD7AfespHIXjS/B4ELlG3+Nbrui8dEw1YydVPFQA6Zi2ilX8+G1/Ip1PSECPJztE+m
z+Us1/XLlz7yeCc71STgab95mfzi5NQ2iRwS5M6xh50zM78qLuCq0ayyP/v2kQv1JSAInHkMzB9N
yz0jkNyTyQC+0V6tnU/nw4rang2TNr0323B2MAj1JwQ47obJUjlwTnFjfRhYymwjGqsMyTdJAb7p
HFSp9xm0IJRbaFZrhSDF/e2gXmVihXU06/GDeP1dMMdfLYVjHZCH1rCO+Na7G3MpytmLUBxje0/N
7dI0X0vpX9FJbyvHJ2YiEekpsWm2Ej+aPfMwefmdyZ9vvVPNeAqdT6nGw9Jat1T2nxmtC3uqeVjy
fleW+8ooPyzL7tFFrlYosDEqRK5TLdfIUolNS+g3Ye4rOgTUVwCTescUpz+jX52WFNDWmJftQgpm
pf+qIDm62Vhspc7vc9D/MCuzRFf8D6Q4NgYKvi16GTz3Jo5+QiNy/6Hhrsv7IAilzkOVGvqQx8YW
Ex9wVsKMqzKI302ZBkfCzJOoseatXGxmhIqe2rILItOX00Ot/2iD8h+BGf9iKM597gJ/X8/pW+Li
024w9/VrubHF71K3EIALqSJ8HfUWoV7IZjTjzy1Lc9xOcTId8lM9L+a5lvXAKR2RDFGsBLhxO9/4
WjzsasgF931sZ1tr9sZoxgpJGkv9WQv7vUtiss8BhVIf945tva0eqcmeZjSILshbqV6NOKF8repj
EicXy1zBt2a4Q1vtuGdrsOqV5C5m+LIyp1u8GG0/fNIAffqTmDeJso+uZz3PlnzqC8d/uIj2gYEr
o6nfEN74eKiaszk2UB3LPilbENKF5s+r/ZdlDfYobQ9ZyqQhzXeX+P2TXxoXw0vvGQm7bhJ/0k3g
FO8fOn2iG13FglXgnM5ECxNUqssg02aLzEpHDW7NaXn4DPwOhWNys1pG7kml1ZY+OApmC/2CC/zU
q10JknTo44dPSLIOMQo59EWevmUJCSLrcPdK3Ktd3PdHCyBz25GXvkHpFJyEWZHGVFd3L/1jOYbc
ZpbZHYQzz0fmc7sbAjBOLdjgaxz4H+ijT2JppyvhR/ZDIDUhlrPO+UgyT6JioAq5RP5sHisWfbAJ
HD//epPth3QUv+u2P4pGXhhjrdYyDStt9khRDkCj6JsLwFZrwqDL6PMo6+rizLUOMP3e81dO85pc
TYs4E59qtlq+JBAfSTVsFIJcLf7Y+JMb7mFPC+61Ub6yvXwJtbzQv2wlAWTEujwlXFx9LZ8DjC6U
HBUNEvyaZQnEG9L8XcbOlRzBm+lcS/+QMTOLuS8VMfgpW1H31+oWAlSKT7Ze1qG+uGQoALrB2KWj
TfI78QZW3274jT9U8guH/ZvK1BsTIt8MIcgy8nPkTgPjhiiu2dOFBRtq0vjOwTHIyJ9HsqXiGZOV
X/dh/V6labAXvs8yIpmSbZhhQTOLlsNi2bLe/EBCi/QEaOIOoxjUIdYDpA9OPtMJ/Syzh22mIYzW
ayfmW8aUy4uBbUXmTAhJxMIfLvqd6KSiapj2hjl2OJH8Du0uXS0XFwV9qv744IGR0fh7gXaK9Z7J
GKXXsox10K01BjhLuPbNbD6SMv/Rm/5vhboQ8e2yFSsSe7QyT3Ux+Tga+oSF1Hyqlm3QbubeGTZx
7OdYYog9c4L1SAr+ChyC2XtZfqvxoS3q16+hxAmVOacE0uBMToIa8xHRiJjCYf4pRnRoahDZttWw
qQwc3/QyTzeBIMqUihXDebgEwr3AL1VRCwoWVm4iN71ZRLkcWdN65qbOJnqwSs/4xcoXS2vvQDZ4
iB423bay+ESn/cZvrsOHxQ61yQpGXvU7vM2v7RB8pi0ONmcwR3oC7IWFaSe7YvqTedA+iEbonyhA
+8ne5g3Wvm/dBlbxxivIHcBxNRLHuQGFXh69RlGmn2rVTpTndhIV8p3KS4RB6j07aZVGgQPQ3yHA
ZWjRckBnimpJEK7kUSFNi9xhrbc2cxl/+CWtG3aiykueETN+MT0T/M8Dt/FYplJhu2ER/8SDdllw
x4ejly244c0rE7/fPSffTql3eEwgRRdtn5JAjxsBA6+9OosKE6nX+kCuVhS0WgOXGNKlVx9f6wx6
k2SlNjzsJqnwtE3tTmZ44NOVKVULJHXpOkcDU84ub2OcOVmvt6n2Rzop9dOcxLitpurFjuU2bcT8
HKziZlOAhvEtKaAMMX9xKxk/Yq/zdlknPgTo29ZDsh4bVK901Ywxlp7GEeVuOrZ3e1yXTZ8a58Cc
YVohmLts7vdJ7VAlomRFjjZFZUPSiWqyrRuLk91bhL+gYcf5hH1bNuur6MY3ih3WGqayg+sAAc1u
ZNglfbLWHZOD8WnnLqN++vxvuyIwCRZ1ULH6aYne25QFsj3ht59mk58LvpLIHJKj6r0z1Na9HvBv
+YBXJfll36vDMLvgrF6DMjx4qbryY/7R9H+9snQRR9cfpKpovmQGe7lupRAm8SljvpcEoQj0pDVH
LmkWwQSqGTx8vd00YpN4IrSATIyg/Vk6ao8K4mIzF6m3iuBkpOztU1XTRjH0hA1tZ1AF7roa816W
fQ4wX5tHg+A2mG2QwNwa4zG7JP5MGrklkYhkX18R8rDKT9Mol3BtkTPYLwM+9XBAvxNBeF99nYIt
OTu/miZCs7WJ5LsLyQM5xvMCzmVJPlVWAV9O1wyd1bWwaW21hWvJf0y0F85za+t8azYHS8l/kiC/
K0Zx3zqxnpMVg1OvVxQvAUaintWlMGbI4DR75jJj/gxhTawWS0EYxwQK8ZxWFTP8UJBdWRtrtLPE
i410+9V6s9Hpva7+/NsHDfxlxYxc/n+MnVlzpFi2pf9KWT43dYEDB2i7VQ8OPktyl0shRegFkxQK
4DDPw6/vj6i6Q+U16+6HykqlPDzcGQ777L3Wt2TyADkRckwfm7vRi9iFjd4BYeH9kA5FoM96/liP
+K69CJwET/VT2IoxaNq22NXeshzNPk7O48SFpffWc4EiPRBcgndxwj5vwRODkd7Hl8EYVCufUXJR
QeTaS1yTcqiZcx/EoBPuhK1tG/Y/ryBx9qlmh9su3ZqDa+5c1/5UpWVf4rdaYKhsE+ogZ7AC4fBM
VoXiBoxRHrue3C1F+NXbnvYgCIqg5jbam64REASV7s4sEuObhYU/YJP4ZlRK7BpbUdA10UuTmX4R
ypY49zF/SGncBAxfsru0gpSW4VMKNB1/FgTqjb5u6cfIbO6WxL0uRTb6osydo9QV5SJdghCtTiAM
ab7EzXxCgJR8aJVR+1mKzqZzmgc7q7cL9n2BJGRTGoW9MRCPF+X4HCXVN4wY+ZHJ2qnUl/yoiRwi
2LydxPAtcyuDshnNQFH+ANMADd5J2PKOxa8SfXcWW7dwTh8n8F2hCEINrILiKHXsk6hpgX/Bzt15
rfxlN/QopjTfIqGkOtZeJry6D2g/zkvkHboxmw6cXj9S9lNoRqVv6SvUxHozGxTe3A0ASorBR2QV
HTQSiva2U+3Dsb7Mdf42JZ1B5BJNeSfpMd8l705SJYfIgWMx0VHdTslyxYKas0tW67rewgHROOd9
UoS+bdIMHjuYQ0l8NkYQAwmGS9mmJtJOVydHmzuOs4pYqoiJ4ARcq4fEv0ZZgv09gtHeP40eX9zt
qvtOoaGabkkp76PR2HHbs1ManScVwwzsVk1QFhILpatwJ7SeMBD6hEtWelROx1mv1L5foGWJotjr
8XQd0j4wqKjGapZMLDCBNxh7q+nZA821CjhINlTyBTkYtyRdXURuxd7RMNGG85wEQk7c/pV+Nj4l
ow3faYhlQ73EXpRkm60eip0+4V2JLI41k4wr7oLAGVECGgavrMJfWhNXRwJbry1MnN5jl6xKDaEu
jFAd0qappkBbxJscvU8k6xpzO3mrwuJXWtunMbNH32oqbvMZD7BVzs+uLYadyPE8FVBpUPczFAlP
jZOE34p22g/ejOmiI5fCWi42NchZjbTPeJyjw5tMPxuSozkbrQ/7y9gYTs0TqxvvCFpeRw/NCX31
Q5EU5q4t+x+JAUtzcC19i7mFOafV6JtqFSJWE2wQHPUBmXIHhNmNY10kt/ZvX+Xa7SE0/TqjL9nI
HvhIRczEDujZ3WgY8x0VRQ5l6VyPlPZaFyhNPgKm/9m6wxvP0AQwdRTTz2DlEQZVmIppSpelhqCb
kqh1uuGIB/i+hM6HE4VxNg9NX49wmkHhBpWilbT3CpA+ymMYQ2W1cUuOoDchIJL01tAK+3GNSRnB
JWB23c5pgmf9JU1fcwSo931onJaQyEEUbNG2UDoa6Hqbu6X2ZtrzeZKfBEQboJ7xYi8gY7f5wLDb
a9j4jdWy9caQGWN78Fb9qSy0dz0Ef+IYmukDQ/f82L2Y9UjYUzWNm1wzf8Vj/En7oj/Yev4pnBo5
QAbrCE3u2vCoubS6a91CBOkIc/QdD5Ei7VAeYxjJG+yPQZEIyvcRS/nE5DZwEGxPBWlFXsl9hr/o
IEKRHsDNxkE02J8MXzo0g87O8oyD4/V0ccxw2LlbqjvM5zMHmofoElgqf9W0aQisspx3M5oiyEip
xtJkS89P8pwV0cFG39s3wxqjA97oYZ9XJ6uNDmCXQE84+Z424qtnZjg+HAdXAsCobK4e5GiwPNr2
zpbxG8MfaHjxPZIuOt2v6Pf43gV7LTV0r1URvZW29o7tRYCiRVNk67BUoFkBDGuuWg23ptOacQt5
qAcslZR1tK/NPPX7LkXOaDRB7WiPrMd3ClcxurG3fAnB7sc9LNd+3zU9d4YWViex0giUuOb54PnV
aKkHZ99P6uYwN+GON5f9yBGQIFBbg6ZAt4x3msblW8JiNWfdurc69ZwX9MHTunkRtFOPdZE9jbI4
IvRjeP5K6904IR4DeNA3ZjBhZWJBSHDPWzNqMBOSjmHhv99My/wjCVV0KXCVKkPkbI8SZlQY4TvZ
7UnDYcIJBGcDVIkmxtorn7zHEOuoH9V26287q9S3lVvBQR2OeQ7HIinTtzldSVCLe9RCLw7GjPDq
nAaFURUzY7p2K8lz6ltTx79ZsT+d+JyrPwN7KcR3+9ChJukAkzrGUbNqLEcapvZmaFAK0JCxWmpx
4t0LuAYwg3J1yWWabjXXlQC4n5dWOwmcYBsBKdDHgtBuSYXZW7TqDg6rD5WQtxOMOxukCtfGQlw3
jNnzTF/26A7olJouFZuiYeqYVyQ9Eexbj+P0ONJta9vaPHaxYv+WOCw9HSDbXDt5uvNcGUh+eBYt
J2RPrwvIrySXmR8iz8GKAepRdqx5Cftz9rWC1Qrnpdt6fLf8y6iy19ajDE1RqwVUUK+LZd+UVpq7
3ChYGJWXHIy6fRzU5AGgm2dwRNSpXfjFki2O6OwpCBreWrGnI0x2RAnoBHoIB8CoLNribX9HkZJd
UM0iJTfrAGABtm2ap7PNRdhY9d4zDDwOycmb6UinaXGLZnhVMPZekbOG3JXhSx82d4ILnWKD7HcM
dDzeEHpYRh9gljY3arARevcnkbYaqJjR9JEIqX2zlF9enzw5gl5vmHk0XYborizjIHW05r5gXiK1
4s2YMe/VKvRxrZl3QDgoHlCTldVAHriK2MhAxdoNoBQ3xmifxKJLf8C/GWRD50GcUE80Se0D1VzK
LnRnJVkcLFNSsQ4O1FamvREsrXScaaXIsTvRSHrzurI+Jg1G1XR2XTZYJ5yikPZdnPi2lfly6q+y
ok3Yusl9NVAo5Qk9rXIitMb1riodxTGt2cNU2KCt3oFpIlfUBWAeU9U/dOE+WNPc70z0CkY2Hwad
hBInfkzGF7X030sHU27Ycf1XLUKD1sC6s8bZDvdlj3ywNCj9uWTPNjOoMi5u4ZTowdL2R3rYXshu
s+vIozfG/mJCdCKwfhYWFKl5kKBuJMz5Vgl/0WcIyA0WXostbcvGM/AQR1K3bDKN94BAiFnLJdgp
Mu6caHhSoRse6YybVMVtAx1sfIw1MqWmwfVR7m2SKnyMsmrfeBgLp5KgHjHpsA9Y35sGnrgDf2Ge
szQAz0TbMW4eSHbeZkKskATKzNR9yx2bPE3SzWauzkQ2RJ4nMSomh7lmUZ+HjI5GjLS1zOx72INr
2wJheFzfs1yi4wKUXssDCuBHVxXhZZIE6VZ991yyxdbN6Q6Nn31oo4iQaqIPlmQIUIexqC+od1pJ
Fe4wmbAs8auKHDq1mvVZXzxPwxQR7modmFInuPc0RnEEG/V7wmkhclU544YExHU8nMu2E5vJmD7o
+Ixk47CIOG18N6XmckwjFh8ME9k6QvzWa+Ebsq59bOBzdqUW7iZ8+uSBfPNkfB6V9eKJSR5kJU+x
qTVBuxKbikJnO8+ozCR7YNd6YbaT0sE1gkyVPdy2DrvT0psShQDPSwBToME8GxRfOt38rGCrwiaI
Uf3y4Lm2do+FhgDwgvGhu1b5+LIJHEr0fZKKU8xA+tjU7ZXosKvG0QyUhLfSCBVo3loa8jWmrvJZ
2p6baSTiO/nU6S6z/W6x0PTp56ARdu9ZNefIqg6FiLSN5bVvDJ5H5L1sXTITbRadrtFtYeNhk9Ec
2prTItRlGIlasAp729aDvhu7LVNuBIdL11O7OxvIuhRkdvGsJh7sfZV4geSCVjkN/ZwwN49pTUGN
vO0G9STLkJ10TnXtvCzQbnrsIMc6mr6Wses4+Txmv6UOLjQHnnxUekRMsy3ZLBicKOpQ67ADLQ4L
PRDnIO3ilyB6jvFjDgNIjojP8q1me58UBo9DrYECiln/0KJ80faiYRUV5qOdLvTFXCnuSp4BPMDD
TZojhc8J2miIOLEkUmuTQmAjnebWJIRDMXNbzjLMfpIud8amgNwbMuorqfOfWISGY2dKsRfVvHEL
+yV3M+lDPDg64IKdRHtQRXWcTdqVKen1M/K7Me/kB8OmX1YkrmT5lOAI8hdDlnmgl25/zaqx3Ruo
tje2yVMdDlbObcUsp2MEzmV6cZDg0tqTRH7IcaM09lURALfA5QMvjrxPRzYkjm6j+0eXlTRGtVek
ic8I3EGbviaacZJx9yOeUbzSac+2bik1iqyQBibLphnt9FG03NwpxjUUpWttPZgmSsTiOsPKQaGQ
3FKbAExCcP12BB/CqLQwFN3MkJ1B1Y3PAotUOx8zoX4hyvOdUTubJveyG3/ODcGyLK6GNX3E+3Do
6YW58gvBVXLQS+2nTXrJVnTYUDHwtFH/KtP4jUh3Nij4NTakHRFZlOOBGM9LUdy8vP2J7JkuGF4M
JJlFTrvTZIyuL1j4LWIBGP5xSW8Kx4BFWMujxklROP2X0EXAWLzZhf6mTy9DUSk/LthVm4O+EsCW
Q1TX51iyJ+7XzhmZHCnKo3ycGF7qwzEmR2fQXVw4DFsBQrA+Ql2MFObqaaBiZpu7WQgjL38Jkd6l
AP+wxqaKCfVWEkrreAOUD9oVck0/NnQ8GRR4ZHghCRIEntYtVO+QgUUCCSNPavarUC/jnL8sxQ6+
5MBai6p+knpJXbiEgBS0cItp/ULhMOwM9QB/5+S1ZOvUkppC5jPFQMvJwiABoQ3lR5unx2jEB6sJ
fdvMxi1Dl8mxmrNd09KQUgzjk4LmOltRIsRihSMCUFFi46EcirXfQQQOgstzXjAocXGxUP9am75w
2D5P9T6ZEwk3DiJqnEbPMOGYgTZWF3guyZ99qzGYToH4AYQaE5tM0hoJh21QBPRg6GxZZQhGkHnQ
tkcnslg/KtM55eGoSF0zebpWWKBCiToLj8nqQL2hp8XjQoPfKqwX9HwufJEr+nqUyXFJBELqHe11
eZVS55kZ26BNy+4R5aaHqipn7bcY5MFNG2NUQqJBd5wo2s70+B/CZdmzUMGJrDPb14FokFi87Ij+
Q2uBThrk7CfVrRW42tLAsXlLevNLwfcItNb8oahrsYSjiV0iQEdhuamMebiLxh2bN9yxCwc6Moc1
0cWVWxWP1z7xfiTlaRHZSbQzQtoV7Eh3ko4r6omC9Zq74S4Zc0g+JX36hNZFNvSgbWtp7y0tqLlM
XaNla5l1JwO5MSL8bO9kLPI9jstNguNu42JMs6nYmQs46B7i/iUXkqHYeuh6FeGkFsUFJF100Sbx
s8+6c4WOdO8okR1y523SmZ9aoy2OdlU+OJApj/xNa873j3noqycE3F7axfs6EZD2YKISStvdw2Gl
IEzTZNsK/VX1roMKt/2MG+YJrDNo5uz2RU1sHvLc9njscmOFxWXRPPrNVf4YEW6YZLM/UnCeiBDH
rmXNDuNRFKajg9/BrD80lDEoHXAdJ5AfkuQjLwXIWS9sg1nDSMhJLmBPwoUijAZxZbcdC9IZ9dz5
nvKoRlg5ooyb97qlpTeFO2hGGb03JNSfIS39ljV6R6v/R9JVLh0N5yGFJdjYI09iiC6CLUDn2NOx
1pUBRBiVRNjzbwYyhMWJK044ecMhRFdp3xboR8c+5rYy83i3mA7N8th+yHki7eeWZ57F9iJLM9xy
2UVUZX1WWfTYzgAazZhUwyqn+umLn85c71sKq7g3mb6Gk3VGin4Ji8rxp4YZMK0CTER26200h/lr
1fTjNWEQoVNfGmMVP5IaO5DtCZa0abVtjV2Cs8kiU/cPupHA5J/wgZ2nNnd3ng5oErgMqhcZl8ci
rk5A2p1taWWVb1WGdoyE8TXp2vgcm8DVSG0SsCFOtGiqnTayps2+kYzXTEykRhURWQWoMMJG22g5
ULBmRNGhrR86HvGZpXq+R3GkAulKhbUDPpykAbE4kPdZKQdmqwyg1r7sGJ8GJtzbSZs2BIwMAQA6
7yFW+tE20M3GdnGlffOFAt/y55LVmil9v0sFkj4j1K5hhAkrnJdzU4j0tO6/6agPzwYVwJ0uBGwL
DWlVOqfVVpoUvFr6UZPQ0ZP4E3nPOkOYQJFs6rpr9IDd/7QT5MprCt8yvMeQHDbUyt9hdRkScdv0
zogKYH/5nbkPMTv5MjNywiDo/iOgw6J3rgGpSBznhyAlYc0lWDh7HPar1OfXjmQWVvIb8JJN3pO8
u4ayrKEhyiP9sDb4blogUSSsP685Zb/DydYXrP/T5XT1Inpf68cSDQSwsnuITJJFkZ3k7S0rp1NE
ptKK9q/FKsbLP+zq3kzTF0c339e8mDXwYhlizufIwMz8WVm+Z07vK+R+/TEux4sRhr9Z+mzCP9Zg
F6QgGzPsLr+zNScSQcteXdwEFCSpMM5Ijko0vQGnXpObCmP+NWXGKwosK2rvcwJHjaH+wXX2+8NM
05OVRfirtH3vAVvmElt/tUYSpLr6WAMRhBWzkbF3CFsCy/M+F9vhQACTz9svN9dh6KwG438Eiklg
w1la3K+fvI/097GyDu2YHNYclIIkGKsa31hyIHGOEjAWfxO9331qzoc1OwB+2JM2Pa0vXD9IRrzA
+jKgchvd6W6xKS4Z4kltCH+sB3LNDmmT6msY1IOFltUkC2HNPxhMlDl05YHAQamWTAPEo0ac0n8E
pA1hd294JJ6QQSMTDjPvteYwdLO5L632d6MxMn//556IhfVX68kahzDghmFM1H227W79lGt6zgCq
Ct4fpKY+WC+uNVnDzcoPN3mMR1wLhNQ00IE2BaqwbFCHNQJxDbNcczQawzs5fbVdDDKA10BHHL2b
DCsObuw1B2mNIQ0zRn7RuFnTINYoh/V6WcOhcAQh8BFP6+tM4k3Wy7Hs7CcR8fBeIz06QknivDxX
KEzWF4QQhyly0yV7SYhBiWsBmm1+NxHWYIm/rUF4Pdy2p/VfICT9fkOagHQzv68/rtmD6/W/ZpnG
27DTdpqCK0LgSkv4+RpfWsrjSGtyJocldI13K7HO2Wxsy4rIrzWHgYNCfb7RkvEJFFSgg+0PCXrA
NftZ1bSdcJbK1vmMNfaYlmv/cEmEaLzqldF2bULJjuMLOLR3rPMfUow/GxJEQq6rxSL3j4ahwf/X
rvFhEm+Wpf1PQE4fouKALjmTSCN7cIrwMx8gMc2I6UkBIYT5UaIRNzvzY1jj3bJFJ83BuqvJ+V2/
mB4iUyDVGc/R73Df+RAOOLtd+8MlLoJ978caIztIjY62d5R2xpalvK5hmetr1oin32tYB0FymDSG
s3yYP/7yb3//93/7nP539FViOIJ7W7R//3d+/iyrmZzAuPvTj38/bG/b33/iP1/xr6//+/3T7vnP
L1j/hv98Pe/4z78xeO/e/+WHbdEl3fzYfzXz7YtIm+73e/PZ1lf+//7yL1+/3+V5rr7+9sdn2Rc4
hG5fUVIWf/zzV8eff/vDcJ3fX/4f3319/3/+8uE9589dv5r+f7z8673t/vaHJt2/StCyjpSGIUwX
/uIffxm/fv/KNf4q8OGSIW868KlwAf3xF1Imupg/pv9VJwzdBbemG4btCUMX1h9/YQrz+7eG+1ew
FA5eB+Ggt3Sl88d/fPl/OTH/daL+QljXtWSm3v7tD4svU/3j/K1fTgrLtTxhO6AhbcOyueH4/ef7
DfYRrzb+lxubjCF7UdNjhWoZ2yBCxqh6hSgI9xKXSks2Gx1ouFNGjflZSFTgadVsm0oTmxpRglTW
RLVEFK8LPrz91DDAbIumZ6wrTs7SXXvn02zIetSRpUQ993H/awAqm/RqG6LUiUqCXMXaKR9oMdA1
o+xgQr1RwD1z8Epl4b0MNdMH5chzZ5ISHDXboV+nz9rO8L7bbdUweEc9Hvy38/jPQ/XfD43550Mj
XaHj3vI827Z0wxHiXw8N0TjRpGnJtPUmJM/etNNyeLr2cB5Ee1RuZPkqrqwzzhtIrvOmQT9bJt1X
VDjSj8IFmRFjx84YGdP3aUAlfWdk/WdjIRge61PUVmLXmW4PrMMIT8iVNybgRTKctP/HFzHMP51j
KifBDB5/KYwI25J/Osc2Rt4ydip9GxWo9QzgAxhwckIG5kdXshkbchPzYaqiU/usz4xyUjVEW901
Dv/3I+qZ3p8/imMLAys79g3J9Wa4xr8e00S05ZIl+bBNvfyU36Ruj6/RKLa0AZ5ZY5xDTBd3A5QM
zlKom/tFDQKpEL6nSXoPEr4YaYAacSiRwFJXoBFDNtoHCewmP2q8VyfrbKLYn3tMWbdhN+KvgaxZ
m8xJtq022aDamw9viklhqIUVxKD6XhQsk9pr7opZvyDL9HZ9A6F9Tl1oK60XWHXVH0POsp0j3rcQ
iRyJFCDlJioecY5gr0rfIxPGh8hfhkU/FVYTfr8Hyc9g3TSYftvoRjuceBPT6qCAIJ/1pfENp89n
XTUuc5NWHcu2IZEszYI6DvuDCyULgiw3RTM4XdAdlzoS2G701alk4YJwG3OXyjLd5a75LTIW2hM6
klcPVcbDEC5otxVQp5ltrYM7ng63esf8ld239lNn6ONzcUHynZ2hlr1PlQPVzp1bvwSKASv2R2N3
xUGA7aZlV54ZWwm/iqfvddL7+0gaySPEuk0vYfC7DdEIE0Iad3a8bZFXNUqaYQjgyz1THovABTu8
Z3pdnrk4v0N29T1dFuecHDr6cSWgE4aTs7B/yq6+RWKkM1xxJmaZY2vqshBpjJ0zpJruK0/WPpv6
eFugnYNA0uwmJwUHUA9bLBEYXTKiUevZPWMoOZJoQUAuXFVf2GN451gp9Mnemn2dMbnAkbqh8lr2
KQ/4XVGl567f97qKnon5pSWmK5hDTTC1Q/WigSmDUkuiZGTLcBc1WC9Grds6PfFs9HHJAaH52NAG
6xCu0GLySdyozhHXzYjpp18nHlllXciG8RCls2A6et34rV3E1yUahqNuPVQ9Jm+eB3unRjqqLS3R
EvIZci8RQW37CoX1xnCNLVAYVfu+LEBpxQO+DdO4nwUk5fGzm0PixwH1mDOCMBev6aYdJGZHR619
824nvO7XhEdHn93wjkSgc0jP1USWn+bFziwmjIG5QS3UvcWKLzzchU0McxyTTdIGWevgizcRaZLh
QPuc/mmpIlTZxQxCgRumoYTYGRLbCMMAou6za4S219eBxTGfaLOLnM1AY6KCi76og5ENJ9u56OCB
CwQws+YOMZaNS7rOBCPdJ4My7qpEvLtwDR6qn2WHW070zJnRIP0cYlSmi5dua8+6TIX5vfI6IFRo
n0hgiLfA5fAoFLR+i1Z8d43subWloKmnCPupvA9mJmxzxQk2SMx1bZCOSrvMV/oIVbFXz6JQ34Vq
852exY8NMWAYvPhCOXk54BfdLy/0npcSMWQ6LcTtEcyJ1ZDuQDM/s40nqa4WfkNY7aOJe9SfDbVv
CR22BgBzBlCceUbVU9NPdgYpdhBefqnxe1rP4PsggmxQ1rC6Ff0umjG4Wq3zTUxYfuk30CfmXQnG
QcNQYhnYRQVefUbAKtHMHbjY5hszB27Vuc2PufncoQqzFnGvA+zbuMySpKkKPKLz90liiQqtud8y
gsJdueCvUNombvP3tgUZlXq0WZb+1RTuZwb24FsfFynkQzw4wkXErXZVQ+Z1OiU+c97YD5svALDe
uvqAw5g5jC13Qdo/hWx5Tu5cx/6UZTN9jFVgxtibcqgCFR8tyOPalksx/+6qMT+JJES7GLIrrmBG
ji4e9ypfjc1IBWl/HUAFVXeFPr46OECDilnOXsHLMmECybAsr8Xk3mRcVSinMOgqHT1IOAvn1OOO
RmjFfNSMGmZurkYTK4cuhUou7s4U2Ro2Hon/h2B5dF/r1Q9oMK5K4931tGMDZlHLwuwQTtLc6hWP
ddU+5cpNv2uKvA73EdaI92k5MVoEbRZ+/Jugqtq9G7nhtlp8l+KAHJPyEsV4x5Oa6AcTkfj0aVc6
LsQoqErde8wSuXVR5USzAN366NUo6kx33I1wmfYh/O6FWK4Nrfe3cuhCf8m4EaKeLj1bz43Z0h/p
h4g+VompVponWcoXXM4IbyfiLlHqRmBVxZNoLPLMCTCuzXZ6XQRmC6UXcu89uFke7YYypz2tVyxW
hJVxbaFE7h2eDq772dKx2YyKXqdJ33O20ofBLcYzXo3smhJgCTILWyfNRiw9e5oPpIaNFJ+8J3IW
awCFKavx4sZ6ekuxXd5ZUYWghCacWP/RZ6tzJdzGMiwCQD///M9jN9OvtSvUAesf1AeGdE7JB9RY
CBvHra6/X7sUzLRdAqXRqwW15bx0OEEfvNlLvjXYvVWqj98ptJvVhoOTB8fi1pmgnRQGangu8Hq3
zDhQo9klJBKek+fF7UafmMal8SNu3G9Oi+hibNsRkonzEkrjUkczyVvxgMZGLd8nPfkWNqHcTbFM
t7NWLEHXvYYm60E6qR816chZOKitOTZvppM+l4joA5FmdNNJpJERMdFpz3jcam5mXyKORUkSNq/g
kkKwFgX1RfSkWkTDjYE7v2gIhVl9gVLXud5MnpQkhvRuCXePlqIGgWWr3PqKe1Tf5ovjnLKye1rE
cIl7xFK9zdwssWmRtAXd26/eYfLgKeQjhdQ/eJbi6HN/DU5T7sTwwtWktuwImezVTr1XGX4P1tBf
OiXB0NAwsy1yaQXUC7wUvU/wBOCMhNWsyQRzp7ehLxP2AdOHB4/iGjvNr4hOI9qM9mff13ujjUZ/
nvHMqRJfoNutI+/+0RzdxzSNmmBuyJewNP3SFElCnzep9sXClzRRJ1+J3GT8ApYBYcI3kPcLzc/2
l93a0c75QLNf+2hnc78qtae8nhBUOJ/D4PAAzDTrvk7TD2T2jE/n7GuRbbKycAgq0JlcG6rMNzjF
JAiJiimX3lwF+cy+aMFsdcODLLUbvLgPxtEozQFr8uwijyoCf2COtAfSTt1PVnrMRuAOMit/Kj2r
HgR76c0Q8UecJKc0cGusy7rYmIyRtmmy7KvMuUiAUvtsMp4ANYKOHLvHzpy6c08yw3qBLlutUayw
0H/JapvL0PAXEC9xTkIaioeNnMgoGVKM02ZI+G0Dsqsz0PqS2uyA8Z3bPYOkj1b1uySzr4O0uM8L
8G+8PXbjMWY4h3wXEwfqYrfX3+MSaYxMkNFiSwjtsjmNCxNj0yhuZqd/aUzHWXC1wJBV8VDilGma
Fr+jXBYAAmhx6Jr3Ze/ca5OFWNELn1rkupQ4e9sqGHZWZrVOQwkBjErLD/VI4rAGAKfQl/tu2gQJ
8tVHgmrwOucWQLbMRlfgQUpP4ATAeqj3liyRhc3y6GB85zhnN5SUBNsbGU6g/NTLOr+kE7JYJ/Xc
XeuW9g4b1Pcs6s1TKk2TVN70rumilSkS3y0jPg8X+B2WRXqnYXpj1LWP0fZZ5P5dnTWHgG7/ZqQs
3C5QtU+eMj4N4kF3XTlcKDsvrtMlt6ZGegFc8SFuNYZJREgypxh2OjkDsQMtb0rjPBATQ+pwcD+M
BDmGnr0AZY3wrhi2j9vsljKEQXNXHFQ3fisn12EAz1AJ1yb6R08kftYf3aIkWxK/Pu0GWI1OJHw9
1c4V4XBBmWuMzsvcxT0wMeurC2OvU7NTpmISq6Hc+u46gM88kAKWe0bBt2wYGC17cjX9/psWQZDT
K7N9dCjsJzQkmzjp77xRIcAuizd39tKgL+Uh1Qr4RUtGHVHt0dVQ4ayQxRb04aq2ha7qObdQzgdm
G4/jwCw1gYKTdhzVuB0/FSUBBTqbPXFs2KfCcpAElRYZEgdsj4QpQq4WV63t3rJoS4QQ14gzw2EU
rHzqwXXMNYJJ+YIkjiTnfRwS93icBKxhNb2Di95iJhti5atJfLWD9taq/GwuGQFJeAPnnGINE3u9
VWP4KxSPXJQjTDyBk5sbbFdPGKX0PFi6Njkq3gvjV/QyrW0J6pj7VrffwzC7oEY/FEM/b/K0/DLa
pyx8nmxM1CYOIQNVDiOhow7DhGmG8e6x42ahrnE1LCA+tRGuKETWXlQvSaH5dmUeLT5aohM/LJYK
vojqXkCCRBeX26uA8Gmbr7SYtra9njMC3GEWab4ZGf4IU9MQULM1j3tPM4NlgcnouPNDlg8/EpNR
4sJCv6shxTAxoiVsP6E7fy/a6GLUzpNI03uGIM8YFC/QNR4cHKaKeVSfmTdba3vfNH5kaVQRaCAf
GIK8zq55bCfx1NkMtVchcK9wByZqPjIAYnPKsMXRimd6WqusJcdfYD1rhpaB1efbJdIE6fkskrhi
KNtfmDQ9h230aIJODd1aJ3eMnX6JSSmTD1FYHaYyeQ/t+inRGqxibX2JGl4wye4x52sEZEv6Yr3B
uvRI7NA5duW+tTMSyml/tMNW174goDMrU+pxChMcJCJp/Qn4YrggbpuqW75cLeR4Xcb8tu2vmusR
1ASFOU+6Oz2ej0riA+8qZAPMiHIEuodlr1iPhcLk1Dn9e2/Zx8ibd1WBdU1L+Q5aIXiq2v1Br/D5
ToYXhM5dXZcmIgbo6uzXo5jAe7SPZZQywY6SAv7TENhUZ4EdrdhHo3wLJYTgCvaIO8qD0QnMQq6e
AOHAZL8sP9K0vCgoNMhEcJWO8I5qIgkz9X+IOq/luJEsiH4RIlBwBby2N2TTNJvuBUGJJLwpmIL5
+j3QbsS+TGg0GoliA2XyZp58cnnollouMpAZZMh1GEhOrQ6dWZ0gypNLCIaZKwgTESAQtDXWScMC
aHvcY/RKTXSzxlV5tPG7kUfAOKzqHU1v2HHCu2Gc5YqRx2X5ZE3fCcmBe9DMFdd6Y++Vw37oGw6O
MIY8TPuQnKhzdJ11ZWOSBY/J/KZu1248bTIvonHebT2gi+GqyaJ90y9DRPUecnKTnVLbAOViZaUg
uZvwWKryC26PYqgfJlsbc88An0NZwbehmVsNuJB9oqebocaT1fuMHNFD+X7g68A+v6Z85T2OaaQv
pHVrO3UIzOrX1OpNZxMO4kK+mlL8QsV6qyz80tzJSFoaf/00fopHCPO5+aeVGCPHKOtJYKERqApj
9Oy/VQWBIUGu2pTmJ1PaL1WXAcffLF0pj2BT6Wn8QtOz5dYGTqxxH5EOkmL81BShhh1aTuVYt1Gb
p9A3HzsJfnZ2/mKD68BpdPg9QPZt7RJbk1NdPfUNo7RaBwPuBFqwDoPtZTu4J/eRmq9O0eCgcj/I
ZvkP4AkyIs/PaiD1gC0v6aqPtDPYgI1+2gDEP0UxtsNKRBimCrgoXQsuDHCG+zFBHtszvwptII+6
LTEvV+TeGf7QDxUVx4ZGRMcCUFhlGEorI5vWzEDXJsaHyRc0cqvynkaOTZi76VVFmbzhL8b85LmU
x9jeTbQ4tuZuA7el27t+1d4c/mx2zem5yPzmZjrylIHjfaRzfjnP1fEpt4OPgjHpfRpk8Y0PD7r9
TP7p378KmMuL5SI5/PvXVlKjmkC6TP6V9BX+fFPSdXZ221ubWEo2DHv4Wnz01lSsO8vqtzZ6I5kM
N3jmxnYHS4f3rE+cwyxk8SFY6PwqgI9fC+rXJwtXqkMR88JXNCSuPfh7NcKGBP3kBfLWJ8m5wdny
1ATJO1Uz7aVLUbj7HGigKcK9moi1YccrP+rMw5oee89jJfepaLD00saD25E/VVLSscFWZpwy/Ehv
gfgTkXL9KFt2aaOrLYzuA4Xdrj98+GlytTrPfJ6NrLw4ShH5xSn84hTwtIugXzdad3eJdv2XYbYP
xRjVd3GHiUFahK9ni5LD0b0aPnzxcXLewyQ6CVv72NzN6JyQ/xx6tna3GS8JxVZX1XItccFXbkXt
LpSIPrrDPcnaohBvyipb7ovloWu44fUc2D8Gs73pSQRPLO4cgi3/T5KxG/37pWGbEuTTPu0iyXzC
/Dreuqw8MqtuP9M2E+RSzMe4LLfEyidmh4G5HSTeAqWMVRF41quwZwDa2prZCsPkw6+xn8xEMFax
xK6TN1zblYzA7w8bl1sv7D6iCY3IxZluYlgtras2cf0XvxbvqR1WtBZXrxQ94Niq5JfjYUjgj3nx
esp9eULu5zTRhLWyk6zblAAHdckMvlGVEWliK1tnMzSWye7Hba7nU6Kjq6/7gBVO/WIh3VYLCmZO
gRXGsrhCVBr3ZakZo0S/lIfX+L1a6mNk/ZAY3EnLJyetCOlYC+3bieQqKkr7Ll3QbtAbseWTddpP
VV3vRtAisDz6F9Tf5n40dX8VUbDnHFmd87a9TOXAtDUAc/peVRL0UTd76LXewSfe5o4cmqOoeXYq
/2A4+LcZT3/qlJyYTHVyP/YghF1Z7sSEYaejTrXHX3kMYuMn6tdBInrUxQJ9pLTxjiSY2s0ARBKg
MZOBz1JZbW8x32EBswPslMp/G4kc7p003WS5ad7ENB31VLw4BME2zQztXMhkpLNV9Mc4RzK1hSTJ
mMnntvFemetdDBu/m8dbCAccUE0kxkX4DPf5lHxyDv5I23l40YXGrW1+xs3gH/vE5WTcQCsIWEAF
J7J1WsSnriOHPgfXfDk1RVgk3UhA6DMQY+hZGo4QKlacQcOHqOS+VY6MEqIIR5s15MYmrevq3IKM
8CgjPvi5j5tEVh6OYZQ4t5HF0W2yGVSJJiQXoJ5j1F0lAztMtpSHsA7Qx2UFeXRsawRRhHIuK+67
DBIs+A1GqRSCJbUK6b7i0cVJ2nTVyUwDumiD/sWQv71zpkU6OPz7Y6qsm085+nTUkzoeOYov3hZR
nTqad7CV9Q7UNtE9WIPNt54WlSq39Wmuw4Am1QR6LT3t6DqZywAwPJkzCAIUYOZFAdQVI1JHTkLW
ifmbfTKWf9A8tUvs3mISwEjLXr621smqU7X8mf/9V4P5QQ4KcqNzD9YsD4TRkYUiDP1A5OuuG4j8
RA2xdQ0Fh7EIrwtdplQLTPGuMav6wjGRZJPzVJTpdzF8FTwDh0FBVIKSdqlSsW9NqiJMk05SDCPg
E1d+XqoLHiT+7iUh/Cnq/+h8BqvXua9hMVz1XCerWVCXi5sNX4eLjhBgcd5PfftRXnVeNTvJrBcT
2rCx6B7eFamx9xG38Y5iwipKokyujSmWL2yFB+8NEivWnUjIVTH2D0n7bQnv5iJLRjWCDUub04wQ
1wvnFmTlT+ET/THm6auDYLpNhXrq/QQPQNmeUHgWBEnBYbtyEbJLPGTNkjHl3c63YQ/2koIDczUY
A40SwblJP6a5A/oVpm8dIFasm+JXW8W9Rh5eeVH+g9OVHg0Yb1lUYa00uBeHWh9cjXUb7sG44pYV
4DLzX/KS/AEtrfcZHeBbnGZHJjM2SMQoPUAFwPM0CvL/aiK+j+pLbr/l1ZsKrL3py2w66R2NDCtj
8kek0A5io88MQNnjT691dGY3ClYsR8pNiqdaZl/VlL5YJsCx2VqwOHhUezzqhMGjAAUUVNOuHTuD
MwO8Ae16zI+gwOLsoTfe7vQif8EkNzVGzwVU6itMkOCuvdWlSmaqfpkzzgIwge4AJTbL6dhpMUTO
mUFNHJ0BqJ3OOgkHnvCgwqhnZ0c/JZTiUzA7F6LYWd1kP3vsc0wCuKv3DgYwx9q5hfdT6udkMAqc
J2CyMGYy11c7TzW3mNVlBwoskDYWj11ROPocTlALqHo9DRyxaiNXL3MSP5ltPuJlZfyZIXZ30mFP
7eONqmaqoRQAYYkPl8AgY3orNhjYXjNTfbip94zNy8OYmD8RADHcTye818Q1N02F/jFNHqQmuDU8
+0FRvAtFyylyHfiNqJouBGRgwpUVpJFkCNNVnjr93m2G3zwiKuVBiozmniYgQqQnCqZZonDHEoNc
U7LcrH0C79uurYtD3BufYcNi3pVoQ25dglcYVf7SlEvs07euH3jlQ2iMDFQcZs55Ou9KALsyK++a
RIst6xcFDZVQGxvrORet9BZy811DvWPEQHnvurE0x81i+J2D9s5Laha9LNxbZWPuJyhAMK+Wn+t0
VJ2ydh6PjfVQz7TqrP79FP2K//uPSZujfA3hI6UJ5enfzxuUOJz+/69sakxU0WDoiCjKU11IUvz/
fvjvFyphKBR0Z9h4TAb/91/++8My19QyJZjHoGstkKmwOFWDKE7/fsRy/eW0KS1xkbmvrPk+Nozy
MM1Yp3XZFfcd0RKJY4o93pc7zwFTVXN4qAslMOK1AzJldhYOMT0vHCKy7MYfjzzO2nYmhkJd/qQ9
UksmvtOewp68Dh8L0sdAVTmcIEz+LG5SRVqSV4kWzqhbHNlwZfe4A9ag9Kernzz6rvC2hKLZkjzq
jk2OjWxjoLsEr4q23f7BU3ly7BUN2Zgb7qzQ/Kk5AFIR7yU0SIgfK5ztbdGQpZdGe6SzckGFPdq4
d+8Gj5fUMbrVqPS404K/0UyhZ5FKuc5tE10an6ufjbcWz7Q3+PlKUTOEkGclzF8TQPL2j1f24dqa
ZbCxKIHY0Jie3KwMjHCo6JJyDlz1qK5FYMJrOQC8iB7hHyj2JfKys4mNNQfTRlExyPLwjlu0z9ED
tDOPLdqJ2wPZTjjTcGpjqsfZEaBN2K7jFld86MbfgWlCxpruKo5N56kb/+IfWo6A5R+quvhyffM5
aSR1EIWmBL5+yzJx6mqb31WHZMf9AupuV7wEbYnZhYQmrCFuUoQ68wNNZVkyxEQmt07vj3RYxwhF
y2NbW+P/nl3+X+8I18H5/6O+PMT/f8LnAN+5ZyJZLI+01dI0jU2SX/LvH4atQ6Bfls1RbQ4wQYjp
iUTGQaQmrZx1fkDnKBkiq3BrCWfDCCTZJEXTbdqJd28KuSZZNCQB4rSPcT/PdzovL2YXfrWGaeAZ
ZFfSoYWw4pjzrg7Tg5AsXl418FYg7Fz8rEPAQqDYOvHsUyszfQtqve9H32E4pNVvq76LkmbqoiHZ
1s9koyNu9ZO3szH8og3Sm02PE3tfbb+6IMxpabT8HeVIf1VbmttSqr9j7KyUhUkAu0Z4AEsD0yWZ
7nsGTesG82vXOxUSAI3XVlHrHYniV5DLxDpzvt3T4FSbTJhopjVhh86oaORT86MhYUe38B42bdI9
u/oRtx9iH1Roo4c2og/OIBwGGbq/d5r+mLMYb0KblEX0SZ23WkOfJQ8Kr6Knnm4t2qHeyMskm3gb
xfkI9/EgC049vFHXwR8XXjZ/Uw1kfBPk8au06ZRKhyVk3ejFGcO4Ngjsm1Hmi9syZOo9YF4Hjlkd
8V+tOwNoViSgB3J7+mf4YPAF5Fpl/U7FA51YInwtoiOoYI8oTkVRFtwFDtjMAeEiONoU2CzQI0nh
T5D0dmiCXNGC8idn91ixTb+yNvuntmLaK0f2RJ1vpEl1aIncu7NVQVVLqR8YypariQqw9Uyqcm3G
1Z/UUpLpTWIxtIGNFAEBJnTLjs12WcTSO0JBgkQX+ZAYHU3DCu23RwMbPXkVgiIqdJG04QUwJtbE
8CKeT6cYuAVYBLKIXkBzuWNV/aYdlclulL5TcznuZu+Te1/Dx7DxBxe+vxW+Im2oXdyiBbVula6h
Dgw7jJm3FB4vIsEA6bzL0p0dN+WBCmuby22/E8W7RdrFcaNhH1bkwntyg3heOZeFAOuwTVa71GQF
r+wE2zJoO1JFKRpdv54SOBB5L35k/GH3Ylg1pt8c0zL+nbkbJCJlaQqz19qXSxCt/hsKhZE1DLON
dgCaxLA59uCOYJ868wezjPxxoV8VNYQ+M4bc69KhW3fxQC6LI7EOf1y/4KMUzw5lHmM8Mb1Cqek8
6t4GMTMY5PP1XXRH3rcXukS5C4ANaDkdFGH+jP92hk6NYFpMbBAt+WSTxdPImK7mSWTvi96jdwZC
5SqsoJclnNlWRhU+5cuzanpo3vV8ZVPkopSO0VbngWSe8jAYRIvRVY6iyJFTpoQZURC8+jgibNim
DHTnp5ZKsLoqN0PZxAsziHAqbXWRJGprRdC+u9zaSkwzgDhHqt4qsfWLa+pAX28T+jbsCcFfkZuB
MP3DweBscK8iSEgBJjPcVZLMWAq6OGCSfzezqVkqreBr56Diguzd96zh4E449iJrJJsxwio1+LNG
sxufcUSvdDvi4nCce/L9OLtmEON1a7Vrzsu/lflO+ix64gxMEzeZgtzhZCYC3oc8ToE2dYTvY4Mj
65xsePZSLFS8Io1qeqLaNsiWjIxWkkDHs4kBrAxXT2fYZBHo8PEjcHLJI2DAmCBpuh4Bw66aufUY
FQzE8uuG8AhjLAylq5qCaYOwEEKW+uNgW1TmlwlqjHTDLYg85H8/TDcVSkpcKGTtmITLTF/i5EbH
ukGcdBOvObAQ2rs0htHZ4n2i2Eut6ZqpNjlriQ+BJ5FBuJkm3YBy4yMNIHKu6VI+41AWhzGNSNYE
Jb7JkNmeR1MeLRvv/gCQmPF9uenmhT5GMNDz3e+MKI0T3fsy/JvC+drmJlZRP/hpKwogTQtrFhFj
t7V5Qt2m3XauOmcuQjMlwvRHBMFW68xkPsWMruYy1I3YxRKTi2yOuBn7w1kxmuBD5D5Pdu9AX9Qz
xlckGeGhrCBXzM2HgyPH6oM/4DNWEGLp5NOGwPIGtCle7hKUBJ4HGDc0CV/HhYjNJ6gYpFjvkQRM
Ijgnz0FY71sqHHhPQD46ruSNsgwi1tTsDOwMapAo6YP31WQkbizeE9JMKBSsjjb7OpLaXWHDOtdB
vG/VTC9SSlzLq9WEph8QjbEBiOZ8Q5t5ZB1niye9vhZcl1cxyT8GGdy3ODOGNbmmjnl3ixGPoUdK
lNV3fol4iNPobguHfV6LCzwsZB3GyXtn+fU8h/BcgJlksaCWXX8KJ3nUlrGRXnLreNsIlbXtJqtS
Z+tAUFmlJu4JwWh2LZSTghShnBurBZwgR1xr2FErHsCdnc9Pc4e7i6B/d9ANfTa8rS/FqM/CXeqR
J3rTs/IcN8mvXYeMfkveOPxQ0MVVSNQt0+lmwMbK4I9oe2W/2LQZ7Omuo3SBew0jIgbUY/w8NR0o
5nCkX6Rkwa3AYOoEChag27x2xWtsibex4Z2PTVqlaGO6g2mAfhYV772ZiDsMaQ890C9oCx289jy8
NUOJRaXY1CCm7pDe861Bem+zmCh7j0k1Pc8LOosrIXLQGhcHP2qKg9snb2NdYR30jXvErPM8lACU
UppgookGY268G3MibdA20TJUxO/cUaHBAH4bD+nw1OniIOihWs3mfOyDf7afO0B/NPa6bCBGvk3t
4jbWaiMJaVDRwJlLVeha0Vtv9SwGsodx4jisTV7+zWEmfdZZB5cmHUu6ogDsWr7xCu9ArksZiG0h
BwhI0xtAiHNDmCUM2ejq5KWBsLCq/OIo4vRl6DnSliwSN4jN+dbFscaz46t9aaqltWvlsYW2pcO2
yguXjcS+JEelOHBuhYg2HMDCdR0Vu7x3uwscUZQU4XBxqMqrLbv3yntpdfinyPr+0Nj05CqcpGhC
HXLVKW43lkJ+icWW4cjsgKVrTH2GZ3OcyJNZIbCLUVHMzWu+jakE37EDYNcF8G7Z3XAs2wS/mxsH
TJamHYxaruK+/W06/QbQ4PhQDRb0/YJwdWDEKCpV9w1jzGKdrM8E6D34Ox3IUA5kCjF8YnK0TpX1
WGgqxRIfLxHxgvts6weOwD2RLeSVem+BL9thMuVV0z7ZWxZDnF75XTKKYcOKuEBn5ZUb7I7xwVNd
+NFFjUwiTcZSZvETlmN4wjm47IQ4I2DH42kwAguhOjLQYBUY8qA7NQtRwk64iJYvnlWlZGPqmH8Y
DwayM3p45PK9bw5EZJ5C2kFimwR9L3E5DkhwTrOwosHe1HtBmxubO2h4tGDctgXOaBFv5Li4X+1T
Njh0JQy92FDhs/MD7MmACrcZa/hq7oSzyiPrOFOcNY7JLTcZ/nclxJT+GvXyld/R2dDKvXHGBQ3p
QVxHcy+O48jVtU/nl6YwrgnlBCexg3MINLrrGIIuYsyAko35cds1IKDamh4N1TXrSeVPxkDzkuG8
OzI8jWnwG0TZZweyjdKEkPXgUwbZg1uzUSECv3R99J1lHhIKphkzGt5VDFKg6k0EkPxOGQVNRrj4
J1ZSv2MCiSVm12TphcNhtcPzgOAvj0E+3gMWOYzTec5JTZgeNxuOp4daFwKP4a/ZLB9S7lKQB4uc
9GiBk05BXyPHPTshuXLklrDAVU5fxRSo34ZyybUYFAmm8Y+ngn1mTv1J0k03Ys/jTfeopsRvAL2I
GTKWki2/3cGT+UvpTeKCOe7MjFHvRcyqmoQMdNpt3XHOiYIlw50u63ezBOqvcUvvEg5FJ/zqRoyQ
XNSsrdfGLzrpIVRWEUAaaC6x06f3htV+IUSvmTn9esRjj62PzvPCVG/H5v7XBwjmN/0LN7mRXbIi
1D6eLG6bkCO7T7yu/AWTBPW1BgfAmk9gP/5mpnUZMqvdmRoltD5EdvjVV2kMepTOIq+lly6bKlzZ
S+i2eeO+D9ICYAmoANqJHe+UTz6+dcXEgryabA62RR0EdWoU7OJ7ID93Uq6AVePBciQRntXJJ0+L
eSRIDxjGwNQRTnibMuu6PCggTB9jn7y3HaOrWWh4lOTISd+GyMHsxnyfdrhXr8AVStDR7OVFDQpn
bJa/mDWzDYpYwPZVgK7TxbOMptqiwNoxPzHWRGJ8iyFlwYhD/ZuOpJ8xI+B12w0wsIb9mHAI6yRf
D4aznxCESwdn02RyZtdctXyTTACUigB4BQcPzpRsx7+FQNCD5BFhhLDv8LgfTNohNzM5cgxvx86Z
a4Zh/kY19fMUdIepjY/Lf0y0v2uMG71dCKJhcTVj+UvR9xPt6PSijZxAIxPsB8xLhsjQEVQ77ZuR
jZFaNQjuxXugq6MKmHiGZrYpDYU4pn/gtGBditXjpCru2c5jGsV/+j6XfOwp5nD6EyMr1evOEfdd
yXRTqohCwXeX1mU3HK9FvvCYe3+VxCjQwxTdStxRwZi9l0syOYmzfTHO68la2oVm/TPX83vRjUBx
28jfc8rD6Yh0SYMA+ksXb33rPDGC3Vu6+PTH9iRj2wE3XR8LUlAYnBQnnRmHQy1ffVvThl55P8kY
XtLJ+LMsWXPRnHAT7qmX4yoTz2QWT62CJwfaky+jN37SbsRHbT5RLczpwLAOIVBUyn2CJchzGSRk
G0J6N2+gcz2pvv2WYL4zICQVkInGSf+ty3xr9eMDL9zF0s/cAvhwG+Egqzt/I79+bITfbNuouPQC
JoPg5FXEM9aJ2PxrLwdh3+KM0rAwTn9Tqia2yu2vXUAiJYEvFKRsyBImkFcHjO4D5Imcq/VQvYl5
zg5W779oWGhNFnChXY6Whn4sw/ESc3FPYy6tTBRA7xkO4N0ofR6Sgab3do//BQz6QzO5dCksuFc3
wihXhp+xVX2i4+CXrBfrRT3sLI8AxNT0rwTqd2ZfMIkW8Uk636VB52XVstvXOncekF82Mm3+Bub0
nsUZz4gXXpfnxOmZnHO72QBPpc46NakV87GBC/thYNwYVy1vTZ9AYAZZnNr0nfjZACaTiw93lNLY
SxuIrOFslxdk9lK1bh3xNCWAe0ZkXypieJ5Cks0hd7OFD0OoH0/rkuxcbtgX7gZAtZ29rdw9ngJg
EP58DRu/2DKH3fR4xBJ/12fZXZxPrJleybQ1dDZZN1J51PhYzliTUWihgMnykEj7mvbB2SgwIBvx
C5C3UzuCb/43hOPr9kGtxqZxz0izhFpV3USBjlPJfE/PFIMXvKK8++iCRfUdW92xgGVas6cnnrzK
Ud0Hk3xgVdkiUa5cD06GFE0JeA/CesJLpplOu9A8bTvGBttw/afF5eZyfbZ19lwwkq5o0Itdgat8
bI6ANIECOHdyLs54D+kXRoBuRQVPQkA7zDhPpWW7XxZPYRVv/76JdDvQV0yZ9lxDmAbbUg+cesuq
28mMetwpPPjQjDI1v5bSfgrT4ToAca6zcecbMb9xIbiGQo/EGvNZBtUn3/wDzB0GpqCOaGfDJRyR
JM6zk+9Qqunn4G1I9UtX3EesdF4QjHtg0a3jrudy+sRHv8zTHmFx3WHso9QLE1JF25VPE638a8j7
IrcvWDrDtSzqQ543p3pmkUkmE1E6MhHM6/PyiVi0aURNx7a6DF2SodrWuMdWQd/toirfeO3wGkzl
N6/dURoEj13jNSgmoCA8sUJ5FD+59+XsfdiKHP6k89coTXFGq/AyoyrYowH/xV5MJeZD5QcP6USy
hmIOyPvFc52Pr7bLR61c55hJBnJzG8IuDINH6sZJjJXi5LjOIeiD1776nVLmplwH0UXYU7i48J6M
WNqYhZempg2Rzcoj9QrZH2SHVV8ZCf8p83SbSP4mM6KMq4LtnIsbqb14w5H22YWKsPbw4WPHyA4D
GsEawHDMjii/7J5joWV9iqyHG1cO79IHBcJY6zPBqhIo746r4JsoxXuqfhzD8LYB/TyM1eklb9TF
qeqDvQa+0qYz58cseAAvulBY/DW4lAwTBbENupWqrSllyblWPiYCe4iUR39hy2oLG2r3Vs3TjwmF
ZvFc846i9vJaZA4+wyp0n3oSNEVrRPtusK4eJ7pkmM7E0I555G2og3mhemhjAjU0oWFbtKnAD4nn
+hcPyc1ztLu2HN9G+xkZ4XbGj3aMJ1V23zhraXMzvI1TV1+uhZFjYkcTgC3t0Nkq2qCLz0kohQXq
vqN1syQ+BKhW8mjV/r3p7WqDc1fbTufUBUiiKqL7RNYpog5em5JvK3g5ymiSQ+KTHE/ex0iwNefx
MSNfGgjrMe6ib5jqxwkbbgDwBJ9v+jAN6DoV3CICNps2pM+i8UzOKfEfJ3WP9Uj+cDapmKj88twP
aE7hBEnTj04GOG4mxKc2FJzizfcuZQDpTNkragfG2YxlAWwNI73Ab7eDd7EsfSlThDWaOF4r6JED
lfKmaiHu8qFOmsooqW6N0s1Rs3IwhThSIvfpCMzcQ8ZswJXWq+FDlC1MJrhE9wlw9N5NM6wKItAy
9LPXK2H2dw1HhJxSQORAOF4xgUbTSHdDmT4k0rjRPLAvoNeh4v3Sr4dVn57t0XTvde08Ft4iRkR8
VSXtKZGdv+BJeixpUCBahMsV9Lvdf8TRnUMq9pLP+qFky82J9tZB9Edn3ktni9c5K04jEBaXTry9
1/AjH3sVh1T7kpLJChLr3E2+u5Yjk7UEgYfkYLXz8G1WCr03h39C6bsJCy47ZdnZVHJr95c4wbRL
R4BWaBzNhNzp0524hsEDXKPpttwUnyO5EHcr8Wl2wI9mt3/ntnOIvSReJz0XkVkRmcMOzg17XICj
DCcy8Vkwydm6QXelLHDpK93OmruwlhbRQO8Vd8YR7JnaxvPwCeWhOmfduqrb94j7MJvSNtLWs52W
T5JEKBa6hQk43Sjk+Ogr52r3dAnHySvngYqhYf9a8LBA9L7WefLQefkJ3sRdiBl75BtpOnRFOO27
q6HsNSPzWfWde9b7coJpEuih/gjp3HH125LlCJfvsYNzCQeh8wFo+9Ub4s/aDmhJrM+1O9OXOhbH
Pu3uaj28JRM4MkLF/M61e8jc6Mt37xkssagQ8ZEC1ESdvPtQhHcKJSipkam4/+0NRz6g9nEND6Ag
D+Ia+dVGGFw/3aY6D+IP7mrSe/cFZs0inh4ILuLu10a71525xxTDC0upAw6fNf29V3uBn+gQVwgK
p3TBJI9Rig1dHu1xoCuu+CyKbWcZEE7Hv7T/9Pv8s+kjbKvi2c30AOyLofGcH9gClhKn7tus5leI
pI++1z0WefPp6+5RwueUnqR+thww9AIjCTNy+QHHPGwYkbqVeUScRVB1jcqQomhtTHTCPYNiYtPI
Dblf8u4KsvSYcBhBqD9ojyfbNV+RXwFb4XYhI9kT+SCLtf4MhkkBQZs+Kvrdd2GVPpAEReAJnDe0
jJKQEXKzid28lgUMSfSBEqFE5deMc0sCcEznGRoMf5SRosi4IydSQlmPnFnZLsV7OJjTxpOUXoW6
BoNZ7koXcxqhs5WgEnaubu6MAQ5S3A3sKGSihkrVBG2z4PFwjXlnWHmAG5voUYVU5hvZI2OB7xZ5
B6cVIYU4uI4W8W+sfFxScsBGT+NU02tqNIRq8fepLLolfvjstYZ1NhEmV4am5K9sLzHiY606DFQG
kTHOYlAdgpNmp4Yr2rvy0yGyslLQGgCoFXc6puawrBRKB78WQQ8sZM45IfGmYzOLlzEpn/I4PMUJ
wdlIUVVblSQ8K7UjeUHXOjtO6oD09qhTsGfr4JgcRxPfuEBFrFcQKTsS2OFgvxRYIknmNp+KG2wK
7vYYdHqfD9abNLsHz3Yvjs81LW5JDKbadpeyqxBZPwPfmjFXrzbpXB9E331m4Dm5GfNSxl3B/utX
TBy68ctnxhplAWCnTt15ovhl6wUVL+4bxuj3dj0+osJeMr2A2Az92cz4p+3WOAbjRJUauprpTdzZ
6NJKGqy74zuzY3Jz8/Q6iL0wQQLZqsWCrvTj7M8cD7grogpg11pZFLD4hKZMCi7VobSND95olmWc
8XVj3SVIqWmplwpI4ugQizwDFGfjXudJ3IosBvY7L5EVH/9DS6KTyhKEnyTZFV5ww2Fzb5bN85Bh
bnXWyyVa+8ab7hhUust+hL0dhdLKdtA2GTU79nnIyh0xgAfOqexdb0Fvj4fEKI4lEhQvwiZ3soc2
tl9Z27mI9TRXaX2WfXJsjRi9tr2jFIVBLkyd3pOvyjKYckzT3Tjjp+HpnYx+G/TMWvCfqVVtDw+d
zPFGJupoqRFUDEH50jk5km4+uyai19TD91Tq75iYDAWnhOxbzzhV3sxoHmezry25Klnq1nHanwby
9xWW5aZGci8DrFZ5PPFMTdYHb+nPnKpuaQw5gd4kYjgnP0FBfj+yGwP1z2VwV/5tWj7Fmbht3Rv6
bHRMDw0LFBy9ATdPDa+9iml/CUhhjD1jlpaIAQf05iYCnGQUNrE/hQpms/WVq+jRBhKw8VLj3s+K
/lCYMTRvQq+5IFb71XrqzvAbkK/zQ1YFlMF4OMiAsDN0MJnuoDjScVqfqXO9WSM7dIiMUA3JvsEG
EgHvoa36Brr3HoQnbePaSLaFwHtSEDtkl57mvKOpg3oJnT3QukfJFl91nA63OuvPhjE9WhiDCfv+
6eryYNTS2ua5/ZalzR262krJ+Taj6XGhY5AjseB5yqehJ/Yvoaff9bzw293LVKffgWvR4bbUXwVu
eNCDkR8UnRB19yT96oDHYG/KGpOpw8RhDN+qsiFOZuyZv8NChqvpt91bvgQeO+YyeB3mByz4kIoz
LJc+oj8s5V/ddJ+tY6JvkfYKnHFYKdPgbG1jSAiV4JjjXWlr3MDFvY8S7kFLP3Mh5SWW2YPI9Y5u
OXK6Fu9tXp9qwgATVd4zmG78riRdlhSxwdmymbig4OhB47Hv51JS2lj9h6Qz224UyaLoF7EWUwDx
qlmyZEuW7bT9wvKQCQTzFAxf35vqx+yqzrIliLjDOfsgMxvofXWgmXIlB1qgs9fxZtUae1ekNzxy
Evq+2+48GsMgIgSyx9A9YqzG6CNC/9qn8kNRygEq6x5IwLlN2Ux2CZKaEQ7nSIKWdtuKFGvvaqbl
hz1r0KOom1fYmNuDXxKihyVimWZY31kREM/uL3NC2tVdYMbPLvz8vTUSH60ZToNTLg6ok3bV3J+y
X16059zkCWnQzoLkV6/MX8yjrX4DtE2MPgXfcT5l/BrRup91dIzJeMLLQVmbZu+ITeTKDxowmYOy
DpZp7ayshGDV9cOq7wsU2/rfKBEi2yjdUM59xKQvnAtxVHrUhyHJig3GadcxEQHX2ybmHlOCXS7u
CmbYPrMDMWfVLhQjwVI8YYkj0HnpGT5ViZVzCPFbPJlYJpohZ7YycOdmpUWYNWqOtTXZ764uAtLX
YI/Yy+3WQRhUlmRW7nDeeByu1PaWQttfla/VUJxAKvolERYlbp7MbKeD4cFOHRT3duU3IVoqhkdG
gOHcQ7zuRgsrrOAE+4k727qiJHxB5AU1fLHq9iWfjbAPchguDU9MYTgfkEavyuvgAIH0IBe6XRET
T5ogHNTJyL49F2lTVvs++VcwVODVcibS+Ms9quKPzMZuM9QbbdIt4uBiqhL6F3uwMCjSIdqaIJQB
snM5xBsdEKtQIEzchWxvduN67BN8V3byG0fpntaSlyTyxnXlBDvHZEJlj8jpzSD9HANkD3gRN1GZ
12QkF8esal5iRClavsjc8rdQY1s+x7WHu3RtIWY3RcbGaampKfLR1tSf7LvOmcVMLxDcy2Su9Ksa
f+daW+Nz6LCAyDvne4y8+DTKl2Jukl1oheAZpmoBIz5MKNuYmdGymQ3Yy5nqa5lZa6g5AJYaGJfp
qxknEX0Cf8J4D7ehUPF1aqpr3Zvm3ZRDDyCjMddVn6lP15mR7rC+v+By3laOUz4tMlNwi6bxQU5w
ySuaFReSQ4LnoI5fKBI4bXM3fmpm9DSua1coJrX9mpJ86tibICZiOUxSfSaYed9Mks0Nz32s4u9i
sHtsDVa3gbdnnoY3IWT/0QxGdUxzCMPEHZxS0nY+iVW8+HKqX7B6uA9waKONHLzs06At9SOU4U0x
tscpG5rHuOcGIv4s+KAvitZN79oXzTpuj+QCl5In3kkIGj4HqXAUlkZxnsnffvBsQlZEULxkri4/
UZPoTdBZxmkWZfUaSvPYzfVO9Xb51mFPwHbBjzhlMawGPsUcKVGAROfTh5W+Z4eChX/5JFPz07Vh
3VjgVo65mU/rZAiIHqzCjzyzH8bOG15QGxsPucmMxx+H6i0S/yVsA3YnEgQKX8uKd6ydjeMQ/SpZ
raKPQFxpfDQmfMuuDm9TxYxP5vTP03gMphs8BYkbnNgyZHgM6A3WXT3SNtu2bq6ZbPLhycvYx4u0
x9baox5xk/e+9dSBREKCRZC7CTms5tG7FIuqu/Pj53Ya6xMDPgaKhL4nZbvWCauRBqEbPHrzHeDm
0SYWpW7Up47yifXz+EktdWyQFCheD4W9EjMtjd5MdkPsvE6S5DEWEDeV5itBUXUiZfuR0bwxQffV
HPNAeXY1HlFqG/aB7qHBO8TvyT4g5olfjcHMS4Oa1IRG2nMDBpHFWGEor9Im8gmnONgeZJ/S+yKm
505x5nGS8T/gis8wVYjFa6aPoMB8+jh0NGgqEMEUzRbO6JhYAR+DJk13nq9zSwk6sXFBKYBLPjww
qnxvha5PQRBerR6SnzKtp8AF9KqRnk6WAy4mq68F2RzcIhANeAdWy5K0SyA9mX8UkdFzxZUWM/kH
5XpypUkVwYqTYWRmYZlLvZv0vHwnnWeFQ553UtKq7kdlbBODb8Vu0NcJhwcvSf8JRkItsqB1XQ+/
Cf74UiT2CpFlvokcBrdeJbY+0bycEukWM4rHNQy0ZbQHBgwydzdeJ1YNGMzV3KdqEyRkjnkT88lm
okBhikVYNpHTKLw9DPAL5nXst2mAcVBUDCkTKlBS6w8gFb1i1CekmSNBkwR8sBdh+lZdamN8ZO/H
ttz523sh9tbizTLoGjOyFXZe7xycon0PW6qNfDS3dmUi0AtMFPmji176hmDMJQdc2PuaZhNZJeY4
pC6krDPbE5gIU+zjfrczbVgOQ8gbIupdFyW/zFwTznoEU6JsjqnC8uFlKCPHVr0xLHknSvuK14JF
N29wN7w4gmGdM96NbtFKFIc8cN9GVIybaCy2nvVGotnfedbk5nX9jt+tDG3cGra42M2I3zR9QGhI
UGtXuitf7syy+27wHB0qy7+hE3eO1plUiBedcqijBnpDfpdF9a2A93BNdX3kwkIvwYS/jv4RSvMT
JHyStm4x2QLAxaYbUUdvISHQMEPpShmk2aiHYmgSjDwW44UZPfNT1cg6RzG/OB0iMH8oPNqm8Ji3
7aGQtI9egsSuTfBh0IGWKXYlrvMDb//fgkG3w3iWbdBjIeuXjN0vu6qq3ZQQUteh6p4RL/INdE2I
OrO9G62En4MKoPuPipRiOVAA7LsmfgzjWmzmHrwuVWPeqtdUBzh1YKQBIj7aoygfma25aZivOWxu
RkkFF8TtR2ZYB7dpfwtX3cmQ4cWJwIFAYPiGvHPW8yF0fgffBDbamxIxnbiFkeuTOFhytWcfGov2
ui05/0CRxBXMtEVp6RnQdJxU+5jg/w0Z47iuMXcx4Op1iILbnSif0oS2SDfyp8f8ATna2iSB/+tI
sS6JmYXOSjvbo7RTt4D7ASj4YgQCIo3OkhYMvLnmr9sTGP85v2pLfLVO/VAhgiAjHlWRUW0T4tce
jeIY6ygE7jdEy/5WwlNDNVvXYo2kBqC7Xb25nvuW9zbm/egv4643z4RgO6U44GbrbGmcOWiMOdrr
ftU6GNGZc2YM01dtY7KM/DfZAKmSEGsLa60Koh1rsuK3Y75CEtCm7+px2yYF0c/dHbzDEizPCEXZ
45OHNU44F/SkCu3Zsq0tA5YQSEiEgfQWKRE8+Y8kD5p9oMKXUMrTOITvU+DcBtt6EfNwStpx5FXl
AVTtH6sRuH1V/ctOlvaxBe9cbYepZALD6ujQ2PRLRsQervrRRHiEetrOTUyAKy7MgBS0fJD1GqfZ
X2R+nAjufFcTyt7UNh8ciDHogQxMbOBwyhyDXZO/x2PEkkXMP67uIQXTWkee/+V/9ooztC/FBZ39
TxA/kj/CG+jUw4rnoX7XEWlo1cThZNaH3JBYJCVjBj1SSusSRR+LV39uH4chvRRtt2WLhfGoRns3
9zhyWWExeg7BY18IJsFRG8CmGlMMCMCYybkd+LebAelGMxefrb7g3/9nuONHZOyAbZz4R6dY1ntb
NJC0hAmin4CiJEE7PUWf0qN3VFsgffw3YEiBx0jvrlX5B2uK37nDLhQ7B6WKAQsuCtKGjsd2voYI
sJGpcHcFFcoRWaCPVZC0KgeRoAqRXTJ2XjXx1BzhsUGOds44uLegPTb4EmOwHIgE6iR7RwxhbfiB
fS7OY4CqyuDnIr7umXQWtUaodGBY+5fhPAFzE+9cmhxS507I1DLuVnhZ8+7ipgbbI1z87YyAfiol
EbF/0r5Y5wa5nG7s35yOxR8MDcYPTXYY2ePtB9Hdi/+MSikehFZsckHtM6UJIaQjy0ch5Su0lD9t
1TQn/K/cnEjDI01zrl3GQhSI20GVr2k8Pqs5f2G7snaGfE+X3bHify8miqvO5jINCEJKUfdCVMML
V8KGsKCkzUYMNMAYECTgRm+OSQD+Qef7wGQn3MbkoRMoQMoGVV0mzCMy7SPFCEqWazrTogSqfKp5
H1MoSmwMH3tvJPb7a/LNN520uBUg+j02U/sgtD8/YRh7C+fiy/Sb79TmgA8tUgm5+o3NsGsa+RTm
07njTsTONT7y6R68rr8nVvyA9hjrHT2z49pv5OJ6ZvYjm53AUwbqFmmuxaeiSLn1reqJ1CFvk+XE
wgwz9vax8WlnWz6YtmVs3x7HMPv0ESsTRnSIUhZNXntMpjFD9BK/zol3o6RZPKQwhd6lqoj/Tsd2
awFcGkPL2fQETikNTHVujw3jFzfAtzpXNLgoPTpEGfscvFkiBvqF9lRbQbTxIjSYNavNPnjrRPVN
L3atSCPZLpaX7RI7XzGNVQTZf4JSYqDcU6R4887PCrUX1nQohmTbaJTbxKkYBFAij6OceWtqLg7Z
4C9HZ6JY6XHTpmvwyb9WGdwLyXxxwpwxUUOtUVV1lAxrXMAPEbrOqnPfkPqRHUwnX7T2j4VM1s6S
35YSoCMA3SH7GkH2vvRyimQEnqyWz/iH7iUWxD6Ij8KJbp6DxMq0ueqTcrpA4nucMxRNqbL34eTv
PYsSVE5gA7GObv3gwZjV2dT2e5Dzb2n3irTPhwIPVtnGVIzOdINt7Xmyh+/a7e4lA4qhZZ4hM958
B2BcNIYvUMuoV3g6WoROE7VcS86HYczU6rNgkWW3pyT0fiD4PKUZOvVgCUiD+VC5mrseRvdcozMp
b9LHHkVyCZN1yhTtMJ4NI2oR0pSf4P6eQYphFbECXnjxasrmmncEw07yNSJFEc929ZA2zTfl8Sqt
uvdG5VSV2NJG9PSx3hX2zN3kyGDN1uyqhylgZIf/Lc4T/P2hQUY8XmYbOKvLRxpaF6RS9lrM3jlS
xm1ICgQdYbaOI//RiTLOBIDvnES7AcmHY7NX8D3jfc5u/pS91Qkao7ocmTV6Bc4kSsHBvQrzZJv/
JLY+dqi8YLj3fCpic/CpybPn2mh3bYsWykujNdTXZ9bfAE9i+slCxxl2NNDZT9qHdISmACpA1FUr
e4YENFGJhW1wge5G/AuKj9ICy6bLX2lln9Ky/i7JfZRBoHKeMlTQA9axVcAIe+0Y/oAun0RgpNiF
QUwA00Q0DWBpcUCg1BmMtDt2EokIagVIA7AI9552//mRbEHLNu+1jP+MVncus/7eujy6Tenk6/Gf
NzO3bLJNxzYLV6mxAYw4kU3ZcuAmv2kVE8fRc9/Xz3GD3qBUxcHLqP7ZND9o5Z8rhs6saZinECjU
8FfG2s8RcDSfuRMJcqYhhcaw2L0UTZwOsAoI2Z4QO/4mmu27EaGOMhzjMcCDbfvGh2t3Fxt6T4kJ
NbSmTwSHLzl1Gl4Ad1fiaF8P8smZzGQ3xMYtUdknftLX3Oc5hzUDj8B+s2N/4O90/joK8+RcEy2q
gx88RmSd9lQZLalxEHwjZKFGdladSHalZMlevsdO8lx0wWMV1Iz7xmg/Gv3aKnFRg5F9KFt+4C6d
/xiorPc9KTimmX141DfRQtKpXwOjSLcsbOjMRvs225a/H4L+PfBeY6P7Y9pgzTSqig1hhAebL2Mv
Mg6k8cuOxWuZ04XwOze28UXay5NfnoKIs9BAEbjurep1VNNFZx6KTuVs7di8NmRfwOr5wAtYYo8Y
6HRcMPdsD90x+nYbsjlCyEDs6e74Y85ebL57c3fuCUZkckzlgU4rBIOLZ0zvG8EPwNps11T6B7PK
8tomObdpTroUAo/2RwcEPrPM4E1fS06hqJ4eaiXeldHs3ZqrIpvVtCUCJBh+RMgtmDKnZ1JhnDRM
lo0Uzs1FkSCmmmVQ+WRFyw4fCAm7697cYm9kKO1PzUa45dOgee0GtPMeWNKVRxwOob42RXiOgMe8
N55otgOQ1pVbE6MnvX89dQFF5qH3WTBgYVoHQc2HnTARnLR3auzqIRuZA2gGYWruLkaY/sTWWOM2
a19wz8IWpCPe7kRpnVXDlRQnxTEah4n4jU3k9++S6QjjOqb7qOmTgS1pOKG2Ddh10Aez2unbTeOi
Syqd7J+Y5CcSYOzerJXpRChs43rYak3sJoey391kjw5M56Xc9iTyTWPxUUbGC+YVzizmF4NlXNFg
nGp70b1gB1+Hs/e2lFRtgyMRubmx9SYX40/K5sWwn0trGhb3FAcNeZaGgtUW8fHYTv6rXHHKYv2D
F+n+H32itVOYl8t2hJA2rE4lh1KCNBnHzyofLkaMA9fLu7scGSvkzBtZBKNaGphJixZpfQjGooWd
u7PrSyarFzfj+KsL3P/t1O6W38MzG4J8xL7r7KMsGNHQKf80cf46adpJEbUP6LsvblyehBB/Q56M
GqvYyvOGBwBCqKuM7sxSfdnNlYs8hv1Xnj2Fg/iDsWmfVf68tpzqSTUzEuT6lnjhUUfiJ1Dz0TXc
/Zgn77JOEPkbLJiJVVfsl1KejCmMSFVF0eAHnXPCIh57S4tHulXQIAFzDSekCFQ8Pb4xbafWvchl
2B5GnynWz/OAB8RvvUtThSwsqH6TxA655tkXmYhbtfXd+9OXG0ib+Mp6QcnobdP8nyDMnNY3/oS+
a69M662vFuck3PtN5bIvpi609ZGQyOE8DflutnAz9IRDsBVybzQBr5Ov87XN5h7xUvLad8yyJyiy
rF+S7RTxHPR44FdpZv+Tcs8ty4yjhcQcCBdV8+OYY5+PbSgIrM6vAGmuTlPsZQkl1DDsa5hXV9/t
3qMKRaZJQ26ZlxSxUYb8whiTJ34cBvfjg1l5fzpDHZdxADzJAvQEolcP2XFiNu9TkWOPC+Jd1LVk
vs206x4iJ10jE9PTvA0Qk3CgrBksavDo/CraCW8MwvgSxA80zgeCFTd9AO/SnLeW4WXbuS7efZTT
Y9NZa4hBZZwpwCbmz+jSPRVAu5dV+KcZ4kyCzAtEQxL+yWob+msd0Tsbi13AsoznUBU/ahMdyPcC
E5guu5aEx15iD2iG4BOIF/VgOt2xrJyxtUxjggiTG2mV1MVHVmRIAIrxbYgh+5guD2hJleOlyS+B
HMYm851NJvLvDp7nJjLRW5CIXaaK0T3ofhWsYqbxpK2iANEQuufAukVoFoEN0Eu04zF0TRj1fqI2
HEhvQdjCpclYc3ZynXlsBcuSGa5oUJmxD5kskn3jqLvaVXf3jOArZc0uB6pfQu5daBpMLlXZsQMx
0MpO1ccUGh8+ksap4QWd2jBe5yLBGC34wNre+siL9jVwi5s3dHfQsotOhtUB/vr3IdiWI2eXU3rX
HP3NZk6sH2kzGPac9F0kzDAilm04S9l11Thh/bfEQNUVAyt1HQqfhC7ZzfBPBLM6OLWvmOBEHKH2
tn8FPvUN23bZl6mngGjdsLXcXVALwMfRR2wuZ7UQBVCMN48JPvtWwrJbbhUngL7v9Fc5QhBJAIOu
is6ZNjmuhZzhjVtRuRd3r2uHbTuQbgbrbLaL+sBRigbDMGBqwPAMFy3F7OKfu/lZ/ZGhoKwMh1wm
r592RZtvum7FdIv9FhE5dNa/DC4Ads4wamYmWDVa0FWT4aYgr/PBbhnrsfHGsLjspyhRTOzE9NHM
NB0bKZi/J1L5lTnPd+LR87rFUxm1b1LFn1OKVsysuBQMz4TkGD/gaks3IDMOdQt/U+WHqWM9ym4e
guElZA2AhkntjQQ9Aoa49DjUeB88rEWjGghADI1TUy7yRLqnTja/kStvdukQ/2v99GHxy8qihsx5
SvPwb+ShFosnJCbd1XXiM1XN3zzt6pUfVjmW8gKvVqev1SRv7nDP+Ccb1UenVLrnCjuq6aKd7lhg
JdH0Sy238wTCLA8TNPrsYtr7I3bVMDCOU/llj236rd1LHyGClhELSDfo+bWQyMVexAONaZmBXbMO
Le9ad4zGRkC1o8sKoDoFrf/HZCDwCI1078nheRqimplji7VmoWIm7q7L2xIRKfefrxc+mLrHFvh+
El9XnuEwDcbGEWqUH8pPmDh2F7pmReafQ8gYp3rqQLsJARlj8WHl12sFFaI9C1/z9ek3HzV7VaRw
pIbqXcUUZZog2AiyZTh1OJvluV10U4Pt/sgw5i7iZCUA5ksV3LRp84ekDLmtlPyKg/iV3OR708ff
dsaqIfB2U0bf0xhLlBWFnlP9UYyrGmwTJPLSVNJetykPkkYc5up/0nC/LMInREoY+QzFDtOzRe9V
dfDVPUaUaYzNJHDprz1nepvSpT6mCJoJcTABYghGo2HL3ze5DvRFt/jbokmkPmEN001XI0KUJ2rz
qTf8gEQ+91rkKHnZufGxyfYap4wSMEE3LeQ/6cMMiRn42i3XepI2O4J0CTzvv+O6vnYavwI+eCOX
G0q1V9A3H0g+3nJ2j8fcNWFsUk0Hc7VH08dZNPe/sYGyzmg/DVqsdRKVe89xvniXziKabhoU4rJJ
vrshhTzd0p3Ugp9BlPuw0uOeJ/LW5O629+v7hK0XBKRsV7i/1yKofnAOHAZdT0cnjsx1Dw7Xs1fk
T5E/mxzcoVqsGnydErLjYrD0UDwmXbzJ7JjrKxDepu3lCxqbrd+yQTGplMKS2zIg8brvHKDUbWMj
7s/Zw0TX8rVfvol+Eff4+rOb+h8yOv8a2NcVtHQDKlBT7p0G2a9qoZlQ+wa8KLxNcQ02E+QAlsk4
gxrG3NnjdbJy1kv1EUf/TnaYIogqIB21FA95ikzQNrK7AcOQwjV/NCCnKtuQL3XEthlIdl+z2pDA
tgMrQKLuPoD8o8109GOmumgX5JzwAbwFm59DxyT0RtaG+6iswOm1BUvUCL9nVESvzL6OdYuQUKhX
4TqXtoeW4srx1JrGPXDKCC+/LgBjPpV2+BonDMEp+ZJDmTo/ZFNeClBNYxyeR11eqq7ZdV4KaYuX
TF1Go1JoVol9k9kFN8U+FeZTQl3yMjX1nUWhtkB/2c26kwShSeUy5WfiW3AIQQlOd51FECpYyDTA
oX3lYMjX5KI/VXFPP4TPKIefCmaakU/K5tZkqCcAaWTEcGOyQU42mESktT4OntF46VgIIgoh0AW9
IJNZSbT2xDgsEs49TPU9dWG3ZpEot23KUrKVDzDlcOLmBjE3Bab0jrKRHSneWvjFI3kDIFG1cZ+R
gq2TJAtgAdg7N21+LPbuPHcMBWwI6AAjwjMq6j3Zd29kx7/UVcZy1saaInAXGFlfIdLH2luiqloe
WDU76/+eMayiX5k3QXl7BG/+FRjtEx1qsnXd9lvXCXH3hrmrakc9lEz4cXub9zwaP3BooYqXU74d
Ibec/PRm+wE70WiyiQ2gyvEawhGDyO22STy+uQyPH0XCOUubzsxu4oaJUjIoOwRDpNa2iyObe7Av
UB6izKyqJNjznDrs9o54/juWCB0ZApBeBmq7igWemcpXSQQe20+db1tXcspuLeznWhekA9tLrzTm
hMUnzJjlI/G2zybzMHy3hPiaVbmj1sYgl1CfQOxYM6D1/BIqn0RUEWp7P4FSapgJ43BfZ+GC/24+
OozBI5hYm9uo1tbJYeKyAh1wVTVbQ8uVx7yf3gtyL9d1XuwDpgIRP4zW1U9VgSoFLIKynejnitmM
v1su9ZiR2sQhGhXhhxgZvRVLuW6IOTiUFn0nq6CJwL6Mchxi4Hch+EAiJcxV26WPluHHe63wvMSE
U5bpyRVUE15avs5dr1klmj82mtWicjBRFSFSFB4XreMjBSwdrq0vqkVm4yx2qqLMmEGgRl8OVEoo
kOpx+GhW4X4M+Vy9r1BTc8YVdc2kAHClzfC98DXc2TTW7VDfe+X90/n83FMY9l2xz7wXrDPndCq6
vcs21wrTeRu31ObOsmLuoPGeUhW+ei2BcmkfvnhlQd3nms8Y6rN1LwsyXhDMu8WxNSHa2QFskzZQ
06OJiDfEnrOalZuxAKyTE4lhfwYnMVGm6t/MAhgFk2Mp5/rnFG0rFoR9yELrWIWnqh8DMkC6C/6Y
R0/xQuvJveRtxBTCI67CnLx3wM7reqLFmds3o0jys2v++KSPV6ELr7i37n2UPhGAqxe1k7MZe33o
aCIr02w2QWl9aIZETGQ+yU2J+U27/jRmoKHm8iUpGZW56S+wTz8PzW3AmsOs5M1ijhKazToqYgdg
lPszIgHvF9mPxiKA7e5jZB6x1AEzAzgwXObVZTu4s4GzAj0btyMkUCfd6xGpPGP+LbTlJ6MegSCg
lHFws44eeGCRs4ew150DB2LG+7OdvOgMROHcpcE/xQcU+awlPIYv3OzDeukuQcycqQ+vrpsB/7HE
Ls2GAJfgK/KamHH7LIkzYqVDEjHXfylJwwSVvLQsfj5va9P/240lh31vLPFLf5sGOkNp+RcfmHac
DofBXRsRq9rKM9CdIKcn7pFbjoVEk9TnYqYOtyYwQVx9TRG+l9L+NoPltKooHuL2ba7iz7ExHtQI
9MlNEQ7HBAWyTN4JI8coyQo99hbZW7LR440DCmpAgCURUAJjPzr8MFjo+wMMf5PyvIyonrJkURYt
Sj0M7Lbj/zAroRezU2IcWCB07bWSFBKa1PeTiNgEdQ9jxUs5jvKCUBzNh1Sfvfb+WElxGk3E7qP6
J1J709a8P53JJdM21d6oeU46U14Ai3L72RdTkJLRB8VTLyRIngXEc8tIAtqI0iEUtsUVXVbhwVDG
+yQcDkEDO7vFtqlo3nzL9U9+YsJ3hAHF0pZlul8RWMFSFZaWfspqvJVV8Y7MyGXm5NIitM5zjClK
yf4+i+Hcd9U9ZWlZVB66vexAdXyvUD2GU35r+gBrf8UI1F87/vAItv2JqxdCnmzew0X0JScUGRyl
FNhUvlH6pszoU2TgYUy2v1hat5NrTSwMh3kXW9+jGC5zUhU/5kgSmv+gve7m+gZ3LHFZC6xDnQPM
aNusGskUyudPe7RRyFlBDr5twpWOzoOMP3t8nPJsMwqwXbzujzVX4YPtINVKRxbVbhMhfiEY+dqp
fsb6wUXatLnc2V4BTOk3r3wq03xor4hTGOpOYX70um0cZ8lVDu50FSPq9EwF3dbr2VLbGM7thLKm
jgN1rdlyQyHESi8tzz8PirRiv5+v0KLnq0VZegKA9o6o/1OgRuvi03//JZaApMKA5eD98g8Yg4kp
eM3ihcigmjsGCXc1Ndm2y7KXiOzvFZ/saZZKbvm8V1iCCTTUw5Fg3MsgLB5NUO66hEBDwmo+wy1k
FWohrM//JkqJN9GI2+xPD4Gh3itVymuQ2jk2urE50+y1l4KwzzxvfsxsiD47Xlnnn1JsyAL0Lw+Z
jijeo1sxTeMdi7a3A4hZgP3Cf5y29IbUDxNIoUr9dPEFZLX97BEShTk88Fdpirg8T8Ngm0IBtwfP
Og5kVO0TIaqXFAsM46JA/yIs3LJDDuFpneohcDZVemQ6MGzCnD6MMbeBasmsLnHLTt6e7fwz7Oxt
tTz2hBI02ymQw1osP6jCQbBmvYe+tA9OZukXe1Tdl9624X2MeX+ltc6gHiC2s5LxinyLzgNJkusm
I9kI8cLUB16TGzaOzWTMD8sLulFT+YuJAsFaIryj7fnQwCPWWcB0uC2z+lumrJdqjKgkIHuP574v
EQNZw69pCLFFMYwLTLpA9aLm5mY5GcOKEUwbT39Iw+74XGL8V2lHBlzZJw+uSfhIA0akIz3qajQl
V3j9YNVJ8yu9/ssBQfs6Zkuuni9fcrNPdkiR9JOqot1sxvBue7SnaefJm2AMiRPYraUisqcsH2Wh
SDYjTOg5rWx1oNyYDzPW0ksp6kerwkFX8u8POpi/w+YYeRCJkAnOm0aHzY7HM0MoNgTY501zO0fi
yx8Z7hmWvtCqLyMh2CvGwTd76yZbZE+CA61oWda34GBCb0YSVlFDNxipV7VS1s3RpHQWvK/7//4I
VJCZurTI6SD2dzV7EEQRZEKRLfL6iKhggRNGJms6qFzEFl3++1NcCpa/EvS1Cv8whiat11PThuFi
6+a3wJrZuxGSVzspYw4ab0ZgwTBhbw/kdBNRTR/tCOhQkkiXvKmeOA/IynXma45g5KmAFj1gO7eT
Tj3KDnYMXrW3oNclf4sRPnV8IwUeurQV8yaXA1hZ4pkwwxsOOlbwQkhdmsbWN2Chww2fQvvIL7jD
Vsm8aLQmNpoKZ27TEuIBTPwix+hkP6H1YtyG9WJGp3kDK9OimDeO//3J4oKGOJicxeQDeG7F4wwM
uSdocENTHW7xjyW3Qrri0ScwokLifRbDuJ4XTp1f61snsg7ZI6wNwGoR4saNXWjzEMmSLzCUtFeV
fRbJpG6gzrQxM0IoGKJLtnxJnj+P0C4IC+jnNVLlF6LJ2kdTRqSt4YRCLkHMW51dmzFmomKxLilz
5rRV++AMHF1u2+rfKdst34dTTeZjOjAgQyHz2pMKRQOl0jPMVEJJDX3u+ZIHjLW2a5M9XeJmn+qL
XenmMsU4rgAArX1Oz8pdBsyzMV1IBAUKM1LuMzPLZqQ2ruWZm5ZovZPA/Of9zkHKyTKX+FHs8Yp9
chtCREmY/W1ckN2rQHo/9nxPUpBj416iwnnIPTZObYLd1ATylDv8mODc4dn4SItlKQFuMuuoC8ST
ViKerQpoUuj5eytCUZZMSXDG7IquzuZu9Fm3SMjD6IGaEUBzcFBR8pw2/WcYFp9hnz82kJNWOQ//
JvdZNhtzCvAOexYKsFkB4B4XU4It9oWNK5pgOuti+OiYICuCZjGDaaPa/jho8Pp+DU6Xq/tx1IpB
qo/uIzeTcB1hSyt69K5TH+7TUAB1wmeIkx9TvKQLN8Cfo09rDi4D7yB+MFBjrQavvyJ1BPfKEWu6
d7w/LHIFlgpjitDyGBlymx7fxmB8RU3yLdDFrThpAZPy/8AyPWxVNH2l/2PsvHZjx9Is/SqJvB5W
b3py0FUXCu9D3twQ0pHOpneb/unnY2R1F6oHGExeBBSSjjIMg/zNWt8y0xMzKvSAhTS3RhbhsmqG
ZctjVgR3LGBjLCoPfEFfp3KtiqMFGWs5GvzlKjdWYcyJrcxpjBkLA2chDKp22Nf7LSf5pN+JjGVK
zIiwgJJIbMq0UFXGz6WtTrebiqg/NwxnCXm9Ap6KT5veeMzRRtmqAUxbT1e88izdPFYzkF9PWCn2
utHPaGpTX7QhPBRvso+EZ6Cspihl2EkOSNl/IUeNFpbsx2U3flYk655IQsWT5za7oTBfpAEZCmA0
y1/0ORiarKaLZgz5V2GnOg7K3y6wcIUkx/E0eTIIZNCqbFfMTibOIuTlIIu6GzKuqSpcKZGxL1QQ
8McJIBel0b0E3rgeGuwSUePYkPvYSTjEFCIDpEDUYG2sciTmuEgSD7GP/xhlSJBLqftbi9keXULH
w9uMYfsB6pyEmqmg6+9L8zlInkOfttA07WnbRgyV5hyryuWf0IHt2KHS8DfUdiD5F1ks3F1MyRsN
3o6lDm+R7tFK9MYpwlc2X7IWDkmvR9N57GjRt3WYgO9vvwsyYhcsrV6D2P8oeV3tkulaCbrOZbxw
NwqLGGU6VpJZ1wRA8YwaCqrYwcE+35Q971Hda7DPWeos2raHGjwfBqW7Rvc7W4XJGGL9dam4xvPp
wb/gQeVryAUV+URfHDobzFiY7GNtKYqaIheb8UakCGSI2NBpJFnWpYWFwkF+a8JZOl0BwdgTrISQ
VS9AkoPBTylaUkVMmOvBxenr/BN3IzjJyYOYN6KHLAyKECZrLijG9ApUn2WBxfsblhmBKbNiCARD
y8AQY7zWLxNhqk0pgjfX5cqThIQ05t1zQAsh/QltDjCdRVPaPxBC8pULkcLJu/x+RjeCTlz7BTvY
YrrKkI+ffDZVVOxdVWyspv6KBNOVrIWsO+BVGn16PR36sxN9+qq8eiAb0V4pYx2aYX/WjHiT4fDI
xq4n/wgnpl2Lo45ohctCdil0Tjjj2Bt3jRkgVIGkUDkTpndsIl7RyXVrsnvpNc4FBUXv0ldiWDiz
o0MOuDTiQXdgLJmQmDgPIV2jsN7UHfqwwKakh6O/8Esuw17Xo1Ezpm8tnfb0bsWy4Gkzl0NqPGTo
6waWRHqyx8tackIJ0XjgKADXvbIx6mTJdDT6gbCyjElty0K4eGIIcoUxQWaeA3dFuQxZ7ZgjWQ9Y
JiKGmHMWdkbtcNCWDl4f4j4XyUjWt9GUb5gY57oS5YLJM5z656lrrHUWiRdBPAwkcCSgLol2gK/D
bWq6K8chKnDyn1QRgzDS26sODs0LXX+XTD465178yoQNpipjHd9kaIw7HH5gBrCeI1Pa4PeiqyP5
uEdwLHztKmKD66AdXnz9k/i/dA1q98WkfIoNRAi5h1sStpNy7WnFuJz6iF0unuSKGKkA43rvXQi+
jJY4NTdpaN9xylzPcH9Oqr/0tp0nTAVVe6zOZh3d+7VVnbT5RrXGiQBeRLBpcYYWMy01dk8LDPft
3mDWE/m6TSYeQQStfIWnZOzZkhkLWUhUXjrRhVztvFXmXDvQD4vBtKGypeQh+C75UZaoP0atQq0b
nEioWaW1eQ8/DN9CxJDwKe6nhLDh5sJVnbnNpL3VpfXedCCHmO5WuyQFl9J7S1jQSA/ybAdXgG1a
HltzBu0W+qxudl9NgcOt8JHyxehCuljOzAljZ5OlZJv1kvjrOSlaYZZCuEN4EXQRR3xjnIZnPoXd
rKB8tjWW5oEfP/OSKfoM2HMfhUo+Ms1eitAgQ6Sk+CJyGA89GAkTc1xLVyubfsmc9TehN1+90Tyq
mKRe+nv2C1yAyG3ZWUAa2oBrp5MCX7B02D+pdgUBxGuFeCKUmBC0cSiWUEw5SznHWO90dqySLaCZ
0LYY34bov7FzjHqPikxn0h66rMpswi3KcmNy2GEbHyp2qWGyNTW27cmARtpuHLwjTrXpp4wJJdVb
MhU/rJ+BQ+tYM2rC2Bd+oE13o1a/F/B7yqifXieSLyJbJ0VvmrcpXs/icQmVzFr5Db43qijcobD1
CVZkcR7QwbE787urow2YBg1cEH3ULSB/Y0uX8b4ItFcSm7UBPR/loN4T7ooZGJtF+2PLcNmDFjqS
0ojJBPQSjTAy64bHzVZQ4bFj7UbUX/3TNJ+luXO+G1HFd77C7OHbRFGLtgL6Sh0WRuEzhfhX0/WP
TiYMamNO91TRd1MUbztb7Qi+rj813l2UcweBQ21eGN4D3cXgntLwQyreNY35JNB6YQKNKSpLCEQj
uDK7qqjg8HByuIxvWSEfWtae072omUqEw9JMY/RB9zrMkTwwXth0xyA0cUNEz9QvH4GeHwoWZ7fY
AXs3r3pCK9hyFb4aYti3FufQyY2DbT2lwH0zjpviycyCHcatVYzRHV+2+xSlrnEXacjuY9L4Ei5K
CSeMu8mAeEJG12qudgBdvXgFfledDFlH68gJQBWfMcfjHWcFQrICtuLDFE3QKKKdbMVLWXT9anJw
hMzqBKUxMfOi7NtMeWe7Cb+1PWXovaffQsRiPTbNozZQV6JuQ2LCsLxo0QYcZZb/ShgIL0swTmWT
7PuMzxwZdEuzdn8qO9t6bvYiCnlqw+S+QV+DG3NdV0Qfm+qKBg9SDuXNcSJWjtihFGnlvlfUolMf
PltujP9P+8XwA0Vx+qhrlCZ9I8SdgREE9No2y2K8uTJSB6cF1qTrCmUh/lVH3sth+irYxbojV6HU
zX83wrPuWA2Zbqg9+LTa0BO0A+r4F6XDgWepvfJFcbEap11kwFKnbcqVChUndESHrc7odZtkAl7t
dpu8GkjkbIdNMxC/Q+D1osRNNoD/p2u/Kzocs90CJ+ybRL9ErvdX5Tmg5wbMSOad75Yvo8nrnRRs
+cMgfvk10hlfFGW2h48CJlFqkF7BlFxHHcBbJNiIi/cRw2hjZ9FRZ91kVpuEpV4QywcCJBkUVOOx
DuZP8QCIPY0pe7HWzND5wYqAWptylcRA4LlicDFHQ6oVw6sTY1nvcywWElcUon5WYpyiBeYXMHZA
gVbMkuJdxP8VSZt/9FL9rTO5BjTQ6xwW8YR6lndinkEzzWIFNpE4qXk/EwUHRJFjGHZo/22eWs5i
ohRQ+NhmDUDsI+oA+DDRUksvZMYDFHPVb6jwG/9Su/qXA8F7YdShvrBQ03M19PD/bAILi1UWQwjN
XL04Quj5tsfwUuE501r3VdZZz7Rc4nQrAgRVDR340Cy1od6DuJkhiIwHuri77zPDXMmHUkMmlvU0
94ZXkzJv4hEdIJOyw3PuOhUePKN7zDNMueix4EFWRcbIvDk6YwiZMTO3Uzz9Rt7FArsDvt7q/kUb
aWRgsEfhaWQmpYryq81B3+TEe/hd/xlVGKmlTSnjRWXI8sJgspBzLpB5dDZGlrO+DwpNJPu0rbAl
zOpqtLbS5wv22TzQrF7YSqf1Q6cyCTJm6smiwCb9KGOpXwlvaSv/KQhsFNHhQ+Mymxtm7lpXUUIE
HAZwLeUZUudbrcUPpgHSKTE+wMNlbMKdnM8v1V8dvIgQsb5RN/dxgF4zkB2Do5JPtJw3NtMRgbG5
s7JftPvozLk0hNm0cYoCFllsvUBOYHkdF2A4msJlSBKftfICAw2qrT25yzKnP48pI7yqFws7vbhe
2yyJt/9gBnQ/V4Sc6AGKAosIXQB/Q6WrrdZYiAsNwWRq6BDrDNs+HljYiVUhYHqSZ7QKqvxbNYq0
aqB3iCUsjp2WSD8n+KLVeg4qU7uLJu2asekbZ1OEzph2KDPgQlxhpcBoRCsDw5KUFP5IlEdLQvwQ
GKXihXmJPDUV55vRsNwN5tZsZXMqPyF/3eWs/u/TbJR7Ip9Y/Ic1Fahox71ElrTvUXgOmjQYdCfh
Q5T34goJ8nYndLLjxNL7kUFXYrYf8BnbDYBOjg9ON5Kp4UHW9QuRPc4pUPvCGMsV/CEcMmYRPoag
+diYlv4KlcFrjsXjbFSuRmAx+02Z1969bbDKpPtZdqbVnzrdtQ+pWXL06318zHjQuJwsKjZwAaRW
YYQLtA+yOYO9jiz0ofIB4Hho6TMcIGsOLuO59N5YXGD3pOd+TeHAgj2GYn6726kSwZaheazzy12d
MLzuAAMtjJER6ZjAxm8qFJdUI4vONPozM68Njs34wTGHFruYHq9Fu5FhwTyWL/pIw5Ak2vrej/CP
a4wHWy+wDgEQj4xM2JUDrexI3MEIc5pJlEqi9tBKNKm5XlcHLR9xyY2S6r5Oz5QEOtKAAsWzxpyg
C1vkvMy3tb4cl1MdlKd6guvTAz5cOIYNFVWDia/qVi3cZGnZGg1TaSFRVuwOsiTr2MCEJnP+9ldA
UAIW8dx+dJJg72NgYSxddyUDwzhAHjyGH4UvmuMYJxcn6LSTlhS4VJW6l6jEWTsP5XsDUwEl1gC3
FEWTQ0G8CKt+AyR12IoGjbcXuTVCyfKrUEV4IW0wPlVeAzx60sVzHAZLTWMXJceJNbhuxTvQfiRI
+6o6jZZ6pEVHrE8S4GcnyHdO8qhgRTPOtB7K4HZSaqdMIXa+sji/1abcdKoPEKgF7tJjAbXsRMAx
xHX8ooAd3YkGR3gMSmhNpwMtPm52IZ0c80igdRAN8U4Y7rdHMPxP7b55qCo3euuxUkoapRONO+nd
1gtzg9WrWmnETB3iUnik1fg0zgAPOBhr76rh0V3lDrbZ3CMAzTMAX7UcOJ9g3tcDpexPIo0rMTwM
BwQKhoku6EQmFKo9dDEvMJE9ztEjo6O6W0mG5hd6CnVA1UBvUEbjB464q8b47akiH2HRTAkWP1Jk
FxNEp7dJH5Fd5o3aWd1Eflk5R7GjZzqCmtMPFEa3O7VR6SulPBc5Pr6Uu7ZsT430muvt0+LQZt3u
GRmqcBkG9SKnqdxpJfTzvtG1l0w0AhV38UGM3e867w+d0uwnYY/204ApXJvyJyZ12l5iIrkbfAvP
lRWSRNCrnaiNR9lb8S+3tx7DngWHlG53mr/t6cNJ920BsFobd12LdNsCBEFlG7nrPh5p48e2f0kj
Ne1bQl3OTmls68wO7m83hvYetahJ+6y1nubcboSNTnmPKptETJykIwqy977pvAU1P+IGw84O6WSw
vJkLNZN0sfnxs6O6ClSpzNZR3ycVg3mzewdTJn+SVHHgT1a2FhI+IHYI8ifKBIDZNICZZIHWQPKE
VBaNb06GeLoba+vCRtDaMdjDpR5+mw37p/nnxEX4m1aGJOXEzsrtCk7psW0jCo/eEuVVj7dv6Vrx
26iRVNekuqxqVnhPweCqNXI9OBu5Lp+mKrFOpXsMK/MxcXXnrUEgvbaqztzUIbm97Fz2YkicR620
h3NgRPyt+fvsVglfUN0SByMpfVGRPHv2YBDKMGMElQsEpoJfVVe4728/rQ3QOIrlBoyBGglX4Hhv
oqWfTpvcO9Z0f89GMS1v3ydE5JWhEGA2LuCb2soNyGfpvd6E+leYoeNo46y7d5A03dX2MC1Hhogw
cOPyI42JXy17/St2cmcxTKFzMqaKEgI4ClKjJsAy72S7gLRCRLO886zOylVn9VDrKwvmgBeam7Qa
wkddiY8UStSq1tEem5FdveNcxWQ3dNgM8+oyVrz4vfCrx99QHuNFx7r6PZOIhGrIMEe9AEoSKbm9
fR+zFaX+lDJM68ePXumPelO3j4EgP1XLmB7HSFlrF5ISImnjCNVP5xKY4+0ab3EXVMgJpuZAy63n
CC2RKPvuDR9mtU338IbUxe9Ud7Bdd89Hd7SZs9bILfIpWUejWR/dhHSZHBdMwGfzrkP9t/E5H59b
UCAL7MP6tuInxAGloE8cyz34GTT7NmyHNbhcZ6Mxwh/NGfnAS/Ossx6Jurp7tbrYPBJ2tfAapIEp
i4+XSmrmhm2JWvm1rp+4sCRcS0u1sWQ8nOSgXfrAr58Q7T1JzSNmjC6i0udemAjku0yrs9PU6Fi+
4RevqRHh4HHhxyLPXVK7ibFRybW1C+u5DCmlyFWrPwtsS55bWe80yUfHDNEXmt2rO2MR/NSDjxY2
w+sk3LXt1fZnTq7cok3DZ67I5ba2Df1sW6jYbkeXEwRLnPjRe8iyBZVBctL7zj2YTcWYrdTDL+WU
J9T72rOVlbDVO6IsFUPRvgB4l1gMCYJmEl9GbC/HclK/mbWjJyXpQdaduccl02zkMGI8qqf+NdPb
dQyK3xi84FJVhEjHmv/A8Ng4FfM9zyW9LwgzG91FieQodZxdSLN/u+oGiAdHTUyHCXDiEvds9YxH
wKWBleW7meS/MjmNv9pJn8k79Jm068h+ugem6cVnolDZl8pLXp2Jt8+QrXrsB9KsmvtB5v1xmm9u
X4nG746l00Uz4TFdqVyFLw0W9bJgZt0L6CVguNGSgzB/UzgCLNvlJQa/R+6MVh8bKzRo+61F2AQf
t2OfUyz71jbwzzob4ktTgkdsvDp4smR18DKUSzVg5ePY1jSGgfAuoiWGyKysq96N+8jOR0CcnYEH
a6BYxSW/1ljoskGMbEwNgfHRpOqa+hF9AVhn8NHdK2t91pm1fo/LJtroUQXhiP4i7njXc+ZC4BlR
K1kVoQV65xjo8mqPcUmo0duHCcQd3ySQoYDh5pbYhV336XaZs5oyZ9dNpgzkXm/VMS1hvuV5qAf0
vQ2q+n5Agogix7Y3hYVdZQgzDIcd4WCVGe3ojMa1O+F0BhtMdzAN41szCG89JVJbibHYqswwni0L
fztwYnFIMORZaZfVd5ntlvtQeMPVtyBWAE/RNiTHUddwchn7+mLyh6BVV+WqySODESRpUKy3XmBJ
VBtYqw9RCBiX0n98g5EKoUx3rT1DnPFt6k+VD/VzSC0diB4hdke9DJp1GxV9TBa8JByngGsx2GPN
KiAjiT41zAOpTO1cLp1v+xGbj8ux62js4rjhxJaOtb6SJN5sAzVP4dDUPpDY9KUyk5WPyjzs088w
e6Ew8kXPLOD2hQbg4j001TN62YfOd4Zzk3Xdk9UxEDFEJEh6a++zqWNt4RZfIWbmu8j3x7fOJwQm
Sx4NTxFGfHsEfuDtoojNjambbz0CJBwz6bI0u/zKGjQ6SKH/jK21Q3xpPXpe+yCHOllrfVTuolhL
D7evtA4zZMRaGhmBPI02tDPIz+E2zBtxijL/tzbJcNtW7B9TDsKG5Gt5F7YXPhxi3zql2Oie8apM
7KD2VLSXFDI0mJGaK0skwfhp5HPyOYJQ08bxdpq4ivjMNDRcYwjs7rA1zaQwjEcszqp9qwiHgTNd
bm5nyC7/0tMhAGGrfrGx5zAcE0cdasd4zfEPFabz3WF8GPIGZBbQAOSrxel2k2kevAUfJJ2O0Oi+
LLXN5Hf5Oeh7l+wCI756mB/1Brk9UULrliyuGmFSEGz/OhoBP/RbT5TI2mtnWNkN++aWhOqK/O5H
3c/nWdEQrW3I1tgXJ/fqjA9F/JSy8HxEYNg9dhPLMUsmahsN7XM4ue2D8NN7YrzHJ6uYgl2acx1O
Sj8+DzQod10j1oGX50/wPJyLpxKs66Z8EWWNpdDuQDlzIMPgIMNDyGjXtIFaWjMrjmuTg5/GrPe3
AwlgYMdMoeF9duBXeI2+yYNRLrWCklgrNAHRtnPJe+nNfousb0+kpv1YJzoy7yHBM20+Tza+F1pN
dJ6Nka5vd10A1IUDepE0+9t71/sWAxkptW2eaKT4AODLE3XurQaWcV8jpWhri+toaB1vX6Hyr5aD
7KPXqY7ji63ZAG6GBOQ/EXyt0fhbF2EEE4y7Roe85rjM0OZurG7rn0LDhg1RDyYGiqBzzXYO4imk
KjbE3dD0G90oQQax0zsXGkOjAW8onktlP6bFohT6uC2CqVoGAzFTuUrumSPLBW/QOo/KT1y5JLJi
hnRkGT4YLgkJzZjLX3brnPUOn8cUuZcEceoVCMN7i+v3DenstBJsnk1kqpxVO08eAKvyGAN7w/bf
fUwtdolB3X/aU61fS0t/puTBf+6j/r8d2VZqOmuqbWc1rylfnbGEcmXC5vDilImb7UT70MAzXyRD
uw0TXX8SuPvXRPyyLGW2CowIaoA7+f66JxEK2prR7hFn4jWyrcOtDiKjujgzf8YCrrFg0sCb2lWE
NCIt/e8hI7JrPvHcbsjrPfSY5jalP0CdHVNwpqqtHgKmOYsCb8YVItojzQm7+cGXV2XlxSFsknaF
vQdYenwOyP45R2bsL6wOuxVOnOAweVfheclhSCsUiCa9p4FonR7VTx5bt32XOedr2Otgsyp/YXRs
WyR8bwBh61qG5b6aNwhFZqMpk6LYeMrjleG6f2iD6anDFbkO+97caW3BpFno9l46pwan+0POk7td
Z8psfCULxNhoswpYG0rxIcNwpedO/R1ixGQZUJcPfvgdDHC7mqItn3NnBk7Wktj6lJw/fRaChwRy
P7YR1RqNt7nnk5scmsGJFxEX0b50C1xeTYXUnk/qqtXZfg+Awg4j09eDgWf3cLsLRBrt26iepnAy
j4V47PGzneIWL0VVCnAqt/vVd171iB1h0izaCGvBXVY5YheJ/JXsimIrc1QCt1FLKxCh2S2aa5MC
6tkhc3wxaJa1HWMj3It5ijFE/XvvGt5OGydxDBv0xCoAXlEZjLXDcetamWDIUcZr5SJBNrNuF82i
4Joz0jFxIN8ObiZQ4urOMiR1eDAWjD2ArXe6j9PY/sYM0rFn8948RCYMqtG0qBcVSbj0EaKtjDPP
g+dXRxvN5Ss6/l1eKLBkfJSXEy4fRWVpRURwzBfUwsr0dVM0xTwsS9Z6l4/LYejbTWFy8naD6CUP
c0oeJY6VSpxjYVCo9dIV7wMCMOAZT03UJY9TxrMYNLRDksEr60L7UM/VdqRjj3By6a07w2JVrIb7
wGioBxCiP0mO+3VEt/Tu2R9xY9SfDLL6VcsCeq1p4UXThvGoFXDzcisY/voK68R47PFd5xV8rNtv
jOYYb+mW/vm7EU/QK3v7EKI4hIhHS3O7QSmgLiL10DoHIEShe+0bJpqvJpyWFSR0e+EX8NJM0gbe
63CrxqZYBdIWh77nQelB6q1nA+XznJpXNcnKH5S7kaUpXrQMs0EvyEG/3fXIosrj4NxOhTrrvjSf
KzV83O7hYUMNqovhSFZ7mXbjR9G0xrplubMFy5G+ex7LeIeMH64jB4yKZGWkGUhM/l/vVWgv0xIT
CXPiR8MOPNjDEUSYWqUIJBKEqknXbeykS46ysnzKOoZBed6+uEhA7jgLMMua7066c45p7a63ex7G
yIirMkYg80NIci1VKMB1BebKr6T50BvVsQap8ib6PNxh8nXBQQXPJabcZ8s+RVrgfXklNKbWjiek
KFVwbSIK08jzX/skvLAjrC6kAcidabPLjF1vd7t+51Q459CQGBWyZPNXkVi5psvIBbppHrjZnlyb
bJ+LdOfmZrGshtp+zAMQKkESPrtl0Szr+RWcQrEbMPj4wixPwtTUgxmFBevLXCxzm5G0Gqb+vvSG
baMcC/kbDrjbu9IiiNmOlbszOGVAKR3re61sPkMRROcalLyDYvoLixsMUGNyzxiIWRhKMn3RtY6L
2/GaGtaF1B4Xg4dt7drKfDDygYdSq/zNHxxsIvxHmEolX1zSibX5+zb2EbSlk7tpYNCn43BpJ1de
bzfk3Jvr3rOyRZOYj7x84nh7sXhdqISmVO6p98PHAK7+DEd/B65O/jQuBD3q3phfWx8tC7KqYAKY
DYUDuafTtlFjxCt2a5Tkljz3XqBjlRzcvax1Boht3N7rfv/uMiFl/Rp6B51IsAOw/XcXIQQGGCa6
U+NdJiBUyz5GkzeOhf6kR6R6q5hSS4u5UCoVk1GQ/tyKUEMQQiaL+iLp2bFCocgNIaMEiQ6hCD/K
Oe364oRulO3pTGC41zN7PeY7u0nDd20Szs51CxNsrSnf4562KtWmD0u3aCaUW7xE/vsQl+Zra7f0
FHkCbDHqf0bif15g0hmFPhNGfHFBRqk9G6T9TGTqnAT2lxiUp8cgV+u22DUK6rEiy7aOA/2ZEBYm
onj5bC2HLalF8Z7P6VcAD+naVwmRnLbvbGrJdkSBwD1ITqWvVRHusnTSHhKp9DNBEpzZjGay1Zpm
X56kCPNr9ooEb296CsqHpzMLOTBCltuSEIAHZ0rpR3iZrab6cZwy2sMkMZ6pHR8pkuuLYTfms6j8
gz3FywDk9C7FLHO+3WCvdNcQpyADuy1AOac7y7DtHjN2p+tApSVLgoCRTqt+ad2urOz6O9fx80cq
ZHiN136XJcNbnaCEDTP9LguM8HmMMN24+WBecMtNLGmS56oDYIwpMzzF5ih502hYimG8H0Q0gs0l
jutfD6kA441rpDz+6/t2lfubugfRZHQ6oVxR0+GH/q9/ZfXVa+Sy9rWJlb49dbfgalIN1l8f0TRX
6L6K8TvtImetcY3bDpZq3gf7fOtQVcUZ3o/clTWNBEjODZBfDCggk6OLf+WMxrfiMPhV+LUEBFwi
yI4hVzSRBGs4Vvq1boBZOL2qvhQQklh5ZCPp9gjiljENoSr6OZvHdCFzKDJ69kPlNmj+OSQQHRun
7tbK5uyMWFU695mTOL/aJvpwFN5ngfBhwyQPWFNgXpWn0kMKrnqZEwX9JjwGn7YWQZhCU9mxsB80
/d2HHO9HkmDD+eAwiGHHjjUcE9u+liIxjtBxg3sV9sl2HDx4TLY3QUD9uB1mVpoVh86elZtGdk11
lV9v33dyJGHI6sjZsSsA3q7qnnqanJ0t6JXQYQ1b+MP+JoLR4tmp80sL0ZTUhnLuJUjvHT7maq3G
79s1v5E45qRNLR6NOxIhQB3iKumTEtZzJj8muvxzanpUARTUm5GxHJMlbsR8g275agHAn7fXu6AK
3/s2MaD/RckDutUBd5INX9U05fZ2HMNHro+qFl9RSkPJyUc7orqadnFaAJ8l2pfyBxMM6rIMScMl
NxmJxBPtStL5DEabvL9bWsC9zpMWg12bo0z8GYLtp63/1UBfi0tWQUQxfCQtyVd6pY+bEPv2eezN
8YyTiwIO9Xvv4Vu27eErtYoH2+CCI/hQkl+KC32wWN+V0OBvqyGf2k43AufFtHuJ+usdNL7zMKXj
Xjied49tHfpjgy4UquTy1tLALhkXqe0TpOtHe+iT8khcdrWKmsa/3r7KUdAche289Rm8XCtrepjL
s120k+5xzJP6KW2svZ5p3XuYglCTA3FsWmCxPs4T/wn+Grlewh1Wt7v9AO43K+YxK/uoO1WJiDxK
LkeJpouT3+nJNfZ5Qbs6zT+DgotMKjGuTpkRbcIuhI00GsmHqLQjI/jzn3/8xz/+8z9+Df9b/hTX
Ih1lkat//Cf3fxUIuyMZNv/j7j+2q4fV7V/892/8++//Y/NTnD+zH/X//KXT4/rpf/7C/DD++4/y
v/3nw1p+Np//dmeVN1Ez3rc/9fjwA7yvuT0AnsD8m/+/P/yDRSx/5Wksf/7+56+izcEUPPxIErv+
/OePdt9//xPv5e0V+usFmv/+P384P8O//3n9rD9l+zn+X//k51M1f/+TeuJvhu2blu8Zhu97wnL/
/KP/uf3IMf7GZF24vuUwQjQt0/vzj5zsg5B/pvt/M8AsmZ7rGpgShOBnqmhvPzPcvzmCTZsPBt4X
tuGaf/7X0/+39+9f7+cfeZtdi4hNwN//tFzX//MPkHnzGz0/QceyTQf5MP8/G4sKAzGHn//6ZEMv
+X39f9V95Hchm4uVZzCf0ssGJh1Z1oYNfiksBESJlpSXDv9Z3cN4JB4YyNq1F+45riNxZ4fWodDG
bcbCPxceMX3WMa1bpF7i4IVg2pw0fR3t8hVpOaRSp/lodbmLw2gniv6jacg86Ac47b5u7nuteOlI
I7xrGwPxMBcj1urENDJ79sg+7Y0H6VlfZtQ+WiZat9gmqSQof3DwvcCjvvSa9TNOe1Kq3kGbvzpW
esI0/5aWwLqm8ipN/SPqyx/Dn/kWjfXYdtF6mJCi5+oi5WBhahEg2NMcfEFGjg0h9YSrFZeW3Cj6
uhkRGa4TxiQEDGNv7aw5hM378MIkWeQh4mai1BZZ5VO5QdzXKqR2TExJ9mAFp6K4mvuplo0GMQwx
zq7GUDWKWDIOoWmvZXANSOJ15YiIx+zm8IoSqWCL0hUke28b7z45e/GYvMF92DZWFq9HAiEQNbrA
xOXVEpRKNWDvXDpgZyC/uNZsqC+/Te2nD+xroJlsoQFMjkwuxFwBezJfaXi7Y6d8S2T92TfBrg6r
FRavV5nJA6MjUoQ6rcfHqX1r2DYUThQrznj5fAkTiuCgIj41dvh7KI1PsxXv8Wx26aLDCAlOuv6J
yPO9aWuPNsbyqkJSmzkviRacrNp/zyP1XmkQbBOAcPjMFc2eZnECaxgSGnWHjadwnqfUfUf1J4Dl
oyKlymjkQJvf19AMJoo7N9NQhA5H4TXwx3vOolE1qbupJtW2K5gExvmbgLUPMuvd8fV6o6kOwn1J
ejPHMcko9pqlt7nAac+gBbe9XfGWecTWoCTY9QVQ0P/D0nksR260S/SJKgKmgAK27Q3bsMmm2yDI
5hDeezz9f6B7NwyNpBmRaqDqM5knjcF7Gi0n3kEXQDLYCTQKzFu9DvEciLSKqBUrwHBTFqEkEbd9
HmR5RtYKdwywRo4Lp5DlJ/KIK3NhYsU8d3ynsTpWef/Q45qQicqHnswnPBfFbdlvEuRM+Fz9fxYr
xLT+HmZpl/KrxxgpDciXeUCW4eGNh9adjUQg0wIO9k5nW9cA7VRTvyv77tzPEz0TZVM87qfYe5NZ
cQ9D/gSodksCEsNFO1JR62j9WUD/xj0vlarht87eUwG7dOApgQL04SnrNEKSdrTfATvoIkQtU4dP
VWROq4gtU+M8u3LeO9Mu4zJkhKibt0TD6JcOvzhM0iWVYWmqv6Cy3mZNYx6MdKcTnKIcYIfvWsfY
GSmmjL9oEiejr5tFhsHVScxXZJrvuvU2eBNaZIZkRBy8TKylrKT90u1/RTs9NxXIM1WpHzB4JYAk
++ZaPdnx0J96vbkNrY92b0IYaRgfwvbeqh6NJsa+30gXgAu6f2bG3xilfe+Baw6ORRBiQR1RfoaD
cZ/Sbs51P+pmixpL/whxbkzNKwK6hynVv9plQ91ZWAVr7yDiBNWv2f9BCqE9/o3zsd/CUoVAwDKe
SnQr21kzE6hmlYEYWPSOQ5iJHYMgQbxSoPC26c5h8usEDiZi7TrN0QjAZCMYZRHghCxaBxi33ru2
pZVD4+1HP53R+vx+kzkbCN5VVxKbmAYcQyMokDyDRGzJazvMn/dfrJrbODX3LCCI0JW/yWS/2Dme
mXyy/k28yl79DYXwuc7Dc8x5iHs0uCfoxC2PuWVIFiwtewecZ+Vq6jARiAxDoCT6yr0OYb1urO4q
lfnKuuRUoPvm7gEJwQzOHh/sEPa17lzNTFzijikO7lEYT+Wl66GINB9JAM2kHU5yKG6N3d2bGlBz
5aX3qOxg8ZA6lxfrsne2GVl1fuH9Q6D9refVN0M4tmp6dcIvFlZM11qPHag9+ffis1AtVsgUM5sr
2btrknz1OXo9MhCnyt5eITb+hrvBA6cTwEuy24uR4E15HtLmL56aR0Rrg/VXDsvcO2cZDBNizC52
Nr37jfWsfN5EvbSYP/TtuYcRHoA7DxQHvV6Zwcp3ieo21QfT6nFjQSqAecy/21H8lbaCauk8p9JA
pEdO4lIrf+IINW9d0U5IUknQaLYFv8dFOhyjP1CyxF8kfM7u1tnUsn2PkuIrnUmJIJ24e9NrOAx3
f7CfjCH8NTB4x9G7r0OcLMf+K2qrawAmuDafkwIRp6Y771GevTsGOM5o0MgBxaaN39psyZsS/lFr
xN0fi/fOry850U9tEn97js0NFTPCIP0g8bDgGQJdcqiFHxyUuCPSF6WsPwBwhyR3b3oABVY0myoC
zTcFCfvz4l5U03NUZCelBU+mMRuJRH0YRvpeu1eYXshkUh6c92ROnbT7xxSgYwzm3Qk6nrVee1dy
2El9wXjb9Um0NMvySs+DFzcpViBNXWIF5b3R3zmEr9UMUsGdJziGrZ0KjAdMzG2rSKNpUhpKOElk
taLrqnx3XKocVmOjymVMgMfSa5u73c+Z4j+6pIqA6hpFFCi5XbCJ8ccbDjiOkmmJ2KvmxInknKiF
77+l+smLO1nau4QcTyqGErdKHcGjq/uPVJHUhoACs4LFbi18OJ1LteWlxE2rXyHURYaIjhMJ58Gs
TiMkdfhs461kXAsJQzBL0mYz3dBiTfpqG84bf+YO5Fi7Q63WFlh+H0JHRqlFn6WGgTviEdEMWBx4
OfAdZl/sOknyKWAsoRxJkInEGTga20DSXebXKMZ/oisuOlAEBu+MQKBZz+VN9TBziO35M1sb7luP
ML8EgsOQYf2oAwPwvfxJcsw1ZbQ3h1lwD+N+MVjZzfBeMK9+pkW9V6QwTiCsyEndGgwrFmL4Fwbh
sakheBmywbUxTTNPDpIGK4jS/K31jMAdg6bOL+9NKTZt4519c0SFHD6EpW6JnbyB8vid/OE0KLAz
pJWE3aPudcBO6WdXh/e8/6YiZc3d8UaTOEBIu/iSufEfqfcOse8N3jA9fv+qmeVusscPh+k4cTtX
DdSWEf4NZfodu3jJqptq6w9V4waieDpZQ3CYYLFvkrCD9AA9yu+ffAN3pxf46z5s8SuBTkEt7K8V
CHoS+DA2JvWua/qLz2Io7P5FTNWqeDiWQQdA39y7cb2ln8Zoh+l/EVqHNtXdZZyRUatCa6s3Oqrp
8XNyiVFCBnU1irMtx10TV2fhZmyDUJVolIPlgCMt1J+SMn0HXIHwfWaU2EP60rNZcBWnvZbCcK0R
JJXihZ9+GSVjwJ4GX0DK3sFF2e/39Skd2XcE0bfERlIxzaf+6FmboTSP2QB3mnoOsuSpr9QTM9uF
ZTlnOTUXBAxXBxTg0HnPiM/PXm3vSqY7NfxZeKTgX1CkYvaOH3o1QDxmUmIgy2TWD39LYX/DE/PG
SgwKrQ0PzX4DcMxezXiF2EQdp/Gq9dNdzyjl8oycqMj/sgcm/QjtkOtH91EQX2qaDyP3NmYnNtQO
afXkBcXJ5Z12UKgT3ShvfWRhXM5xktTPQdlyM2jW1e+SO5aeSyjxHkQArRZpb777nUXqmP9LXO/r
YMmN1L7KWQlRM1EDw7QCCP2eFto+qFPwNXH3GTXdzbO7rZsK9PHiBRURdm7jNwnzWx6WB0fTjFXZ
ju9WV732gUNunpo3tcRz4WrAno/PqmltSJd+NQK63RiO9Jaj1w9rFboFqJvF5CVvru8T6AtJVms+
hpjGIW9gzlS6daZGvnR4w2GMmGsiOwCsWj782AjZhWPIZZZa0B6B2lguZWY1uZvRa1llaa7OnRec
CJNkv9zg6SK/SVNCWyEd5U/rg6sRE7rg+aKjobKeIU2x8yF0eCclxh0LSgT2OsyuhALM40lIiuB9
2kRPAIACS6nPnpT8/3BZH+rFPxfG9ULKUa0HF68k4NK/KvJL0h8UjFUJu15MFnZVYDab1NPh9ovy
jAJ8m1WKL4niGk3nUjO59tPwOdKpLcr/CO1JrlYmAHwg0mQPluVbqMuPTAJ3b2sydmQg7oyuUHs5
uKOw5i0KKpVgqnZ+U7z1nK/QgbJ7TNzaKs7ybN03FVGHYMs2Q5cc2kCKYxW12rZqlbXIA7JlYNCx
CDeKFXDaqVftkynjZRXgRk6g4+DqrfLVYHPV9hKLvGmXjPqqe1hhXjWEhUPVgOzu5yO3gjbHGqvy
mKSM8di6pLUiAp7ed1rVCoaBnUGFC1KPAA0IJpaL/jb3CZI1hm3i4L9AfwNrxAsOKRFXqCL75hD0
pQ51JHlBQ8yKGfG5KW96NvwKXScbwza2hp5+hD7YOX2i5mYbxgcDmLVr7GtU6ecGeeiiq6XNKXCp
Xc6Z1go/I3DUOoUjtQrZ1xaou6DdRdn8BpEmEWHlpTkcb8rFwmQE+P+8hJUpBLdtQVe6tGxU6Lq7
ZZ783er5rweTGNl6MKyT2sRCwitTIwZwB64aN8QBZTWz3DAkMlFKDedekj1D2tDXemBzxGnWczLQ
UgNI+yG6kPLZ5YZDSGuiuIE3FHulv+68+NOotBVDiatdjAPt/yjXwUscGNaq8Xpc12JYhkESc+PM
JEGeIpU2JytB11Yg7IxH7F2BYqVXfiIR+oojuJYWV4ew94SuMTUpG9zcvbGJenZApk25InFOjGX3
N+Hfh21TbgdmdxIS9cIgz52mH1ekAxs6+dV1YKyR6JCwEWiSz0ZyU1W3KA1hq6fpT0ai/YpI4puO
B1DxQBDjafjiQGDFizPqxiYPzX2UnkoMrcvCcCjacu6fzAO41iEhIw1rpUf+S0JwhPKM74Ljv5TJ
1edu0Jg5QsPx0ua1M4rfqEIUXUjjdeBSyjP9TSNXbhPE8nVKHJfy8db4E5rmwUbEp2t/E1lIwDF8
b1dqAfnwIR7NELH8CoEuqpKyO5Y2QS0YhQ0CPkxz6RT2uZL4MokNtZ+w7s3QCNzENkRF4Lrsj2S2
RucN3KxGXDW4wJ9b86yqCdQ1mZbrWoaA90dCldN24MVCLM8jv6HqI7jVdOy9HgT31pn2UzNNRwse
JmnsnIEFDuqpKTNUZrG2MzxQIggFSE196k2f2t/on9Lc2ssMvyE+8YVR8UZ5jT3RFnIpIBCua4e1
HKez46IZ9/vHKNVH5RJM6hEdvgp14keRKallYbmKSk69az7kuCF7YZ19nOyUEYtmwHvCNZLphK8l
rrn3BZ44xnoEJ6XTb1S7D7sCnxZFYDILzm41JDfHiJd57aCKnKO7gGQui0r+Gpa6BskJ7jVKUMeA
GUx4LYIyNs2Uopguv4liUJzNlMCknX56AykNI6k8tGrYq3NJ8K8CTjS2OZoYl6Z0/rlGP/gn+hQ9
cU9wg+iitegfXZbLJwVnTobGdHDgWvEME4HX07e2FjCDjtLFSi1KUZHvGJRrWDcpWbDxUMB0iHQ7
Msp8SUBKPxIgAN5h08XlT5q6ZNSNg8m3FN2ahjGMpstbVuCOh1vZLhHSkzHT6J8xhwQksmnhoyPf
DdWirRxtPZgMR2p/xNznnkWknXMNSrZGfcz/HIfOmPkeWsK7q22BF6Nl6yJEBtYLlxo10yxGb5E9
E0VOTzS8eZjHk1miL2TbIjUWNmFN/jFjnrpUo/bbCBYzVTxX6fbAfzfokXypJ9E6n2Dl23Xndidy
3oFsguVaTOcyyb+bKGkPWj1+W/1Dc7O7hZg11hzMbs3BNI1xva2c8oNk0a2ySmstTfKGhpI6h3wI
CjczfiiCxPDAkDAJZNSF0r00XIJCkNxj3ENyY7BBGZqjch4i1omsxJ1hpsPJAs4YmHPPbnSIV6iL
BPaW2NiMiuGfqdm/gua5a389DWiVYzLvROOxVBGHGSNkrkBRnTmxtFVg0TWXRb7CU+/tY60+jmbC
KgdmTWzG305c7mTgf7XGsdPEaxLDgWKQ+ZxlOjYGMQuAHn5zh+PTrfUGQIVVE4BXHuk/XYwZOrgG
MJUwDqoO+TJRChv6lAHcXbwnBmphEu/72o84bScMfkkdXkmOLSSG8aSsT1NifurR3h6x3uPhlPio
OWEipqac48uxEFQZE5eOjzVkO4yl3OdIROvef+19aZ+0KHSWhSKGIYKY9JS06yAmttH23HRlTsNB
R7G8DiR0LWbleUJhUNU1KIwk2bc6zZ2R9oSn9WJY+5zxZhvvtUE/Iga9QtCDDiwNnhdOhbhKeXnz
9F2K2WDIpy0czllVsdGSKbcUR/VbEUkyFtv6gFngpYkw2LfIwqghoHW8Kryn4HLEaxkBPjEYHI46
kVKKgdqictObCVl2odqWQbqgPJP+qzJrxiExZUhHw2GWPXORmqOt1WjsB/tbjFH+VFVi0yA1WTc2
d0UwPlKe9Rwow8Wqk3uobJuqc3DRIT3CJD9im3nomXl0gwxCGXqx1QRKz6srb7/nHIr5gIGHMdPe
97auDvV48vmoNxH2rjVqdj5VrvIiKh8MpPGUSnKJTF1c8vO0w3gKzglJNcguioIEgRB5yzuku0CH
xkeQG0jk+hKij/1nDHNyAIcETpFR7etqfDM90sk5k18QhgraNbnptdHBSNfRkAVqPLoNz1LRTCtW
6MqsMKDEv+Pgkymh8X60ClSfxrtX6ERU25ULSS5590wQIJHQz7E/gTn4LAavPuLT3g5Zu5bUbUuY
4jQNraBF4oMAnfeCu9fetLn21DuUYHqPutWr93FuHK2Mc9Y3MLoMrwMw8RWG14tETM7QNt+h28M0
ErwZ4g/tn7+yOoI9scT4C0OnaPeDUWM27B6ckcgC5cZAtfDCWh01W+UN5YWArVvaOsVv45JHBL3Y
KWL5niLgRCn6a7SRgVIWG9ikQbiw9DTY5CVDDfIjydWeCZnYVj0LLGo7n+QFtPlJ+wo9c8k+NNwY
gUj48c6FZ7RPU5QM27FmD28WBxeBthhSlG3WzDKuO39tWeZ9JITIpCM4CO/TwXo9Z7HI7WSLj6BK
NGJSU4yD8RY0psXs6MoYDr5m7RqHAZu1HI69GT03RfXiuQlUnwKSmeN0UCbeXDXJc88uFQ+FXPWD
T53XObMYH3PM0Hpr3oG126MhjrTvMbBfgwKeb9olyQpT4lKa7SlNU2/dCZD4wrjYNkjZtt27jXFJ
8Gaj/nbyZWvvtMhkJlcY1SHDzruKTVh6uXS5QYEdCnrVTe0XMaLA6jPGGcMGvVkkCtAHkiBGIXGw
Kjugb25ZPLKCdSHVk5v2iFJSPIJTq75kWBbLOtEvKA6jTWR0gEJYxUizvo1xrW8D1ooLu4Io3WQH
SKYNuzHO7DpEyMxMz1tZ2a6gXeK0LiBv4KB0PO9VQYINJJNSWFjHoEvwrNQUZp1bvDXEmekTs5dY
BUyE+2KLAuOGPXqvSverrioe5ZlrYgsdCirXp+HvtMA/jE6OHqshOAEsUZ3k1qaTA1C5eA1D8NXi
J9w6ZfjnOHuA97PUqu4Bm3I6XKom/8S5RQMmdsHgMmFr1U13nVXVuO+eEe8NdIEkDFfs1Da6Q6wJ
h8M/y4spoZtoq6Yu2LLZ3MPkvOthw9FpVSwlMqC8LkyCRVEpNFYuUpTC3NiV9znV9cku8Fi5bcEk
sEo/ImA/cZrAIWuGS2iSx8A3x1bvTCD1Ihs5SJSR+0+ZWqmRMUEK0ntpDt531zWfhXueiojh3Bgx
xfKTHYuujPdJBGskeFzx/Ne4+Fl4Vu1eKwDO+olzahN8qTWcr2VbFu2ujYbiMBTDr1ELvDBZCtqo
+BjTbxcdFtR6F8gQ4QewpHaEOb+55ZVtsLPKUUZYIOg7ca2tEfx01R9w8t9D1MsL0g42hBi3p6Ju
7hoSUc3oX5P6xig2xF1MdmpZaneMIf9kJZ6drvycUowNaVvtp3r6ciDRojTk/NTYydodwUQu/O/R
nrEhDvHuzViEgAjiYld22psTKLaXrrNOMI9R07HJGRquGJ1qrDW/DSUlM9/6S6pkXRg9fLCGjpRx
WU4X7nyNpNAMkv6K5FIPPNnSjBkb2D1G9JKj1xkB/4juLdCCrQ3KXSRoWC30g1P1LKUzrKAV4IST
PwxXn9s5qmsq6wlyEC4pcwcHvd/ZuvPljo6zatRzCfTnwNmEbRcJ6aSshwvEXNVqh3JTY81sRWuv
Y4djRU+RazuLlgkTLiwYsEPGX+hbxxVPB/BALFECjCKluXCmjFAeqI8De9aCVW4JlNb1SZHr1JsL
2HiCRe2PHA6dW7NBmj7rlIeeHfPSrRgv0LW0DDCCDl9cWppbYWO4cZGcK02h/0M0Ksl0yIqW6xmb
7mrKqYmEkf+oYe7GyBbrM7jj1i+6r/dIQVKyNOdNb/yzYgwVxXTg7BVGq/xViKONkbFdYXXf+ai9
RZ3GnBiftainByKVhSEyi5KuFLyD38JtCHl2m02si1Nqjy96HH7RFG1gUl5It9qjrHt4pfwQwtxR
VjSd/m0bXJONXr6CaAP9Oq8VQxcstV0f7AQuCWEVK6/ttQWDODZj7ndP55ar5AL7p9tgFv3UEXp2
pcHxQRTZtrICbRVheMWIz7DQj8K14+C0xo9SedG+rbJp1ZAXvEIfeYnMMFyaUJ8nGBHLgAEna/Qv
s+fw89emqT2N8L+pIq1Hj/PQCMKDFU+PwXvptOKZY913v41Cfds67m8L5FNRs/YAq4vY+VTpstvK
nPDPwCJ/QjH3LvA2pLtBOMFKsxN9neviRQn32Wmn4Qis5TO06Lc8eTbH8qCFDYAjF9jb0LYnv1Fr
9BhbVHpPVg2to5u+0q7/gXiFGgs3aD/t0eYEq9phBg4xNF2RO/UtWEqhkoPJd6aPFN0xDf2Qb9Ni
rQIoXwJsnRsPk2I8mTX+EP2IKNx5bOH2hLAA2H+o2CX7sUTJAAZ0UbtsOVrUmY5uvI9+zLPji1Os
VQiHgFim8n10LMiuyXgxJpMBUNXuKk6CbRs2l7I26VmTeEGtO/BodwUrTDCp2whtNvlW5lzrgssu
jP1QQXf1iENI1Kr2CFsI7fZU1c3Z51nBCc+owQ+dIwOXn6olAraN7zEhWzAM4C1O1W1wC4Kp2eA2
9aubZy8JyRA7u3VOyikOZsXFiLX6AI+LA85XK7eKf4zOPDoY9/HeLAJdX/dgnxmGEagsh1eAPeS2
1P5rWzOTh33xik9CrSKN88lqryZ5EoxOgaKQ2FT5Kdcfu7/KRMrSU/WCOcmWNvyCPvwQtYB2lGX/
CNl5dBijzYBh2dQAb3FCAtWDyPv0KNHsnOUuwAtvAWmZdCPd2+CR4UAL02Ubh6iYAzD2VcjFMVb2
PyDOhO7iTV8l15J4t3WYE/vRWcytGz5AOQzdQknnNPaqX4Q65wmW+A3cS2CTM2nadLEMMJX2e8pq
v/YoXLpP3fKOXhKwzYmfNPaKllm8+OF8hDEdQQHEaVoF9sYRIA1dZgMaBPMkAXbsDLQHkX/pbP+R
Z//aCRuj8S+tJsbges5D49nPxlgOV8F8f7EZ3B6saxr/Qz1zpwlqt8UwWxDcfeYSdZQEw1l0zqsw
tZemmMh79BBJ2tQzuoIh5/K6ti2L0RxuYmEkzUoz3D0/aLKx6uEAz8RfdUbkEZmgXrUseC2NcefQ
CDIFARqn6yxwtR8EIMvJRqFfVNz+me3/eSAYSkvkGw2XGkoU+W35RDhgySWI2ZIJxqZuTjzSOn4P
8gUfboAsj5A9QKimMFlM8BRan3cLR1Mvdag9e8quNibBSxA6J9Jd6+luUXIwaf6YRjy8pReRatkz
Oy20F91UF6epPgK8Kglu76cwAtdeDtNpSEF5tJaYwD+Yx7Er+9Xg8JFZeKY8Y2t67N5MzFDzAonr
My12jp6Dw9LKneUnl6zMToPHEs6oU9JzIJw0GoqclHtbxq2YxSOv3NH1OuZ3jUlCui3p1Zisc5Zz
9Xse28zq+rU2WV80jHx8dgcIy+1dHDamXBfNCD+duha4nMrWCK4uWh+AaA2d95DZI1vlApYQA7Mq
xRITNHoFN6Q2GGnNmUONDQeRzN5RpjuXTSIuch3N8K7vmZfRyxDvgfWNJ7E7kH+3yieUn+h08l1a
AL8DQQSxljG3bncEmwh/NlCsE1Z0vZOke6eRV3+q737DmxaleniepprWP86ZaYXFOmNgpfNPPFgx
ORMTTzgv9WiIj7oI4URRJ4KkNntH7dQmF8wkWVnJLWENTsljFJvzTsNqj6KAnxC5HzQFJGkUxJdB
HurzCwAZYzWmJpl7eQhyM4rXpPOKvexD9gjGuyeaajd6w6/WG+c4gwyUc03ErnWvO++uVeGnUSSL
NkV3JycN1B74Fqd7Kcp42AMG/3CNaFdzx3y39lGOU7wPqpMAvocUldtj+vM5HjT6LTzCD1kxgBNh
j+pnIBA1y36xYQarLqtSIh+M8+SLJ255xsPh+GE4DZwypOpNKRmVsgmNxa/uej8Ygv7yVF772Y3C
uwKLLdFWjR7dknAqFmUXrysNbH5Vd0TkwRISfsCFngQV9gHVb0vE8zXyharh9k8z+mfXuk0lt3Go
snwua1hQ91fpok+jiLIxLHSkn6bXZpB7M6ygpE2UP2E4/gRxEq9oXp97RCcIyllHZvmnGJyjSpjr
KQRZRexeM8Ui2BTU86MSLZub/JHX7Q42NZhXU0SwDr1DajqXtJinAuMfocyzYqZcNFlwrBWqimA0
XVxCExtLPG2iV2QFRwF7K+baTQXqQ8X2szmzp7ghy+WAdRurcEDvW63c0EHkHJvXYirEMsH+IjAY
oVihykrp/qA2ariiiu4pYddtmOULKs3gaPhes/IduO+zragRhI+Fmv2VtYJtvtQ1rAd2vupjX996
tApCkQk7WNaDSsvb+V++3VWMBH3CyHCwpjnzSrcB+5PQdRF2z/EBLWqyrR9DsGJlnvPsc37cYhdT
YAHWdsqDb6VOeh4pUveYy7qzyqSx1CGPJUnc0OOaklSblkj7hYXJFrnai2dT2oW+xKneA2qA4o9O
qUD9CR4S4wfOnmQ+g5MB1QHWnSLnHvTNI3UTmezjPDfF6K3O/J+hDsvJqpG8PY7qXhyvAyQQMsEP
YSVHIY8dR1nPXq54qggJFAkRFmIaL7ae/5Wlx6qIXWczLzKYpFeZeXBbHXOFGpd+0lAhxd/d5Gb7
Sk/lPAMheVXPVxsnEGR6ZvVfTvlpu9Gza7BZ06PuVGE1UfxCr2UNaJG11lSYLgotefdr+09HA7ki
pAlJut2+Id9d1nBfDhUzK64YFFREei3CgNLIiDk6QovDNJ7/VPFdJa9MgzUyvz2x9B2630GfjnoA
a9n2yPuo2Qe3CP+XUIFjzike18pnrciBtpSRsy7DkubOrelSR/LcOBwZ+Y31urMxWibabqQ0XGi5
c+DUdTdtEpHOIYN9YoOdGeZAJazVLPqtZVs44F+1+OYFnftkJkG4tewDwMZxY4jx3JSF/06xvu6n
luCnLkteMtvZeKJqlr7sWERMH1HrROeEuqB2JUIB1zfOWjBU7xZ36Fi7b20tmdyE5lOXaqfI94K3
2tNKIl5bks2u1IsWLdbNbyVf1PTVhR5Y3nI21Ck9+bAK7zlNoL7hwXLXWomZSGvleExN1gJaEFV7
ymE2vIbHWF72I5yJi6kVJ2e2IsWx9+V7LTZ9i6CFbHKrk+exSB6tycITkTJo4XQgtHjEuAPlx2Yh
d2COyZC1DZK7lWfiHGJd76UW39sm8W/449blAEHHUhlEMPiCd/K/su9CVdErI5Pp3pXbqES6Lzj7
rzwm59h901qzfDXMSbsPPsvFYRhvPGf82MalT6q91sTamoimeGXp2DnAs5I0kjLCZwLV5qQAmvlx
IsBhYeFVWudyLI49bI+jmcoZ5snTE2iSb3oilYAPoBarcv53lK2K439/1aI12qajuhpQso5o04CT
KNVyihfN8b8v2OH1Amgwv/YjCRCC24t4EeKtjX0YI1tjbtkc//sb/30ppG0syZOA3VznLN5D22iP
dh///xfMvoQUZ7Bw4Ky2R0x47TEylL33yJObpki/iNzCPM+fslIOt08RluGyqUtj898/RXqtX0JL
ahfKgZuSU3foC3o0nxChbR1H2kX3Gg3c4M6qAnH253/zv7/jm/ZVI9RiyyL5IOwYPlyXqJgwh5DB
TSmniy6eJqAs58IIp0tWE5FiA4BeQvCfLr1jjpcaQ9NTMmU7yY/MFaoRmqCnMAPp9G3MPydz9DgK
BOD+teZJBCPRNZ+yyDyUgm9obRT2S1i4zQnoBhnLxURAkz2v4BADoxPW8+fEeckbvT65wmO6HdRA
9P77UrFeY1kc/SBafDKcodtPmENP/33BylSfetQMu8IeeHrG7Nz1xkqOKXu6icUOHtXg5OWWuRSa
0MAdsyGMQDmAG4h0xHsR62HTrDcGB/1iAN+xKnIkyl3jeQNPm9Uh7uMLYyAaRgIw1oYonVUy0F2J
xkDT7pMSdTJxv59sxNLrQXKEGGNebDSDUr/KMLEV85fAC0zuFhGvUiP5iUQ/gOD4DhEXLIxE+7Qj
iMa5FQPDsa8OaLFl6vftq99qTBYn76ljBLjAWggbukoM5or6sIlK0i3T0vJvSmv8WxilG5iO6vzf
rxjrmqfBoQJMd8AQ7Gtb2faVoFX7CnF8NT7VTVRfCk+5WwKJXR7YucbzS/byWgkCEswcO1NgxwUM
garq5Astn/YEPPs7MZCwdHjPVho26yUJgsgyGUyvIiJmHiDl2khpP65NhEI8qZyExlPAMo7jFUWN
pRirVY1ygLT0P0xyCexzCO3QMS+2hX7i6tXhoIbE8plDe01TG/8xoW3E+8wfVfMWUkrfQv0aXpkw
O1zGbC3ivL8wZaATmoWqToe8rsaS/+wXDqHjXZP9UEjfUZhaViVe0gEJT10zoPOCwFn1BIYHk5Z9
GC6hN326mxxteMffCfA1GNDLUNcfAiW2tsJeUbCs+hnMz7DrmWb7rvt/X5Jy3HVy9HeOyTfbjeCg
4vTNNviFUv5HK5W24mNd0UMR1VV2eM1Y9cJzN1YDnm/MypH+0EazBYLzPtVsfTznhrNUW2ro+qnP
yRkeTMp7Kz13PikieTCYhwLVwaEzT/6Y4izgDoJgyL5Zj8BCji1rFoNWOqoo/XcFN8WqJC4L0SQA
y7zok1XqJvqzsO1bajN5khLdiFmeY4QE/HYC6jrkJ0oqnsDG4wGu1w52hn3vPBjgNbMKt32OLZi+
Pk2WsIl9ATBqL1Lw6btGSz/gbibQErwnq6T7DcSWwt4nZsH6K7pyOIRt4Z8nd9xKPe6f4bLeh8AS
G/iFH9Ia5Daw5ItejBeW4t/MHn1IFEgKQSyyaOsWRVqpPSZapqnz95HUY7z1TJKFYwqoaYqD9dTM
Kdi8J7bPoT4Ic19F5bxCb5rNGGpAuV2xzJIqXFosDAAy5saz3g76cz/+j70z6Y1WSbPwL6IEQUDA
NhNyTjs9Dxtkf/bHPM/8+n646larNt3qfW+se0tVLtsJEe9wznNmtMnWV+0yU2nzsvEC0mLRIYbC
E7AAZr3Ur01FYF+hbrkY8Tq6Xe/Pk7ADDKdUHQ3Jo2b1PVSi83L2SWWSXivN2ga6MnepgopvNS5m
3Y6CMFSE35RBf7X0oXmYMrq9hvQAxuofbIBwymsQweMO+OechzguHCAuzVAec6e+YjtCsmkmJI3A
T8vYhDgbCknGG3pEJPH6u406QSBmBLKqJKRAZTj8i6HGuIGaLHSaS84EeXNXxUt2m6mfti4Ukt1A
uN4t6XZFBJuVRETEXNNvgAB8qxwcpC2SjnFGmKAMFvgyhLtKdv3enMH1LWW6q20O0z6lpJh6c19V
M6Do8G8eRY8FfyHkFkZOvpV1TaFP+TbBGEc2SYndPMQqF4cIeLEs65tVmXtl8+4kH3MSuh6W35+5
RB6qVaPmGTRjoGoQzMXZiFSNUHYTdvU+keZh1oP7qB4OQz4Z21YLi20ONBF8oxeVqbsde8F8sGR1
HgwhAqBNcgx8lQKKKtZM9zaOlz0Ssi0UFFXRVbuQSLjJXphzYQ6wq29bPBpW+d1PnFJWLs6zLQ9j
XT2Cv/tSo3kuFBhIlTheVNMB6U6zZ4Oya3Jtpl6bY2Q8qsGQk5xjJ/zLR3thu5d6C5vLBNkAMCT3
EAZ1vsNlwLSduQ76CXUInc9wgmEFzLee2SI0tBRCD3zrH+EHtiGqcmQCA704CoRDriOtZ5Xu5evW
vIjAHtbVJ9AxAa672eOLOiymfW5moOKQJzyrmd/TsdnryXsHsnYXBP2LZq1CZFTiVsxiT5gvzgAb
uSvu8f5/48h6L1eNe9sZdAOh4ztWSqGf2r9ITlCi7K1gGfYwAtlLYaU90pvfAUAgpJR09jLXLoOy
Y782uu8OwQajWOK7CYA3Aw6pshp+ksDIzpLhSYVqdU8EYojZpQg7D2v1XW6zJB6a6RGeyynognIj
6+aPVU63NiuegzqGLSp2A36HvnzLLcfLv0yOY1+q/ntolI++a1WWG91bOhV7LRCtVzYZ2kDHASvD
6LKi7zECIf3M6t+rCopZaaxRDVOE6Gwiu27A0NFDTjZj7Tm2kbro9h5jFPI8vWpZIka7FriTr7NO
GDSHnR348KQpvFhBIW7Tjo8RTI1VlTfTwrrVLp6dI6kqTDN4CJoniHYrXDq8jTP+yDq+ld1zbia+
3gMCnRHLD85dmwzQku3pdXZwpUkuYW47FJmWYmisAp6lsifJqsUZO4XkCK8oQgGSh8LnUwDwTfTi
j2k35yheyHJJYegxIOH66M0zvDJcWJ03Z+65yZO/OlxIIjWJU0creEzrNt+7VvqeSBg4EkSzoyFU
GAjmlhnq69BoioNj0Ys3A0TehYqYbAcqd1P/5qQ+cYmP2ylB4GZmwkU7Rbbe8pIklfDiATa+4cIp
d8X4MsvPtIoI9C3LFyubV5Dve2XKkllH8Vrntm+3+p/wCXzAsK9nRPl5MzBhqLOd6h0TIBR658wU
GfJpTfNRQez6J2Fk4Foza1Vb0JSy2uMQyVEHNCp64ZgkZa/uzjOcuwaE+QJTEv/2SNAnz54PaHXX
Dzrb3yaK2F0j3qCVjSMbrVI+1c+OYmbrZvonD9K6o78Zwnzu0vKWMyhLyMneoJLNdgwgw6TeBdjb
8Qs1rqewbo89413HdZKrFpbnNFpeGdc8SLtaxUxEuyFH9Ehax+Yghk/XwMPp9kjb2B1skuiBzCqm
KPOKUMXg14bnOg3Ga2XAQaIQbTQiqiZaKJxbxOr06J2wfc2gCwCCVfGZZjPojK9pNuCl2Wjbo4QW
Psht6dmj+JwVKWnBQGpVJYaHcQ1OYBIcnzVZvUPpuOliVpupI4/ZJmzZILIPLZowaETMJ/AM477k
hyu7tygLPpU5Py2WOTEEq30+pZ0kDhDZDjMZURWXoN+ZyMc76nBgrO6bKBlpimqi7glPTVi6Xp1P
7yCgAI+lClLCYrxA2ih2dg94QIvohUPCeE2STrzFmUEOsXf2altcdXoyz+4aj3UBkWlqObr6/Knr
yzMjPhM3S+xJ/JRsV8rGBy2EPuQRFtT7ukfkdd8TGRM61h97AC6R45eqm/mohfYB1paFlQUZb4U0
aoly3uK4SO+jajoWnXNqNF/rKtZ5SXYxR2liemPpkQ3vZABgFG6QFM+tfiDk7nlYOaeBA86jauju
CgQ4oQPqoM+v5VA+ScWCz2n6+dCm0aejk+6G5WHz1DlpcgJLIr1Dmoa8axPDzKWyz4EZQCSrJn6H
hrmSxCuUuUTdB+J70oQfW+58mEp0J51Bdt88XfqiTO5wJR4l7thyJvtO1QK6fJPx84PoIlDOqbHn
wih6C52UV6CcT6rmc4ik0xxq98ONSTmrMo52dN0mTyJqZH3NdDe1dxTZVIBJw0MvzSvPE35Gp2n3
XSx2VkcsQYNjBUclenVBnHBPpPw8FOSJivqgEUlSAlyoqfU2AzHm9jxXOzqMC/pvEO0CgZUzswoj
RKeJY5yqkszfsbTK3cQEwKrIfAtjaNzhvT3Hf/Ixv+fsaVnlLK036858MIcHvUWbAlb1rcsfkcrc
Q80klRiRKMBYX80S6XseawcrFleRDfdBsbzgU3H9hYkYngzcggEOz8GARgxGbIeCX/PrRLIU7Jae
GUc77eBrsnfLCBC3i+A+Sxp8nQOqUdoPvxq0+jRpFEeE/lVBgbNcmBXeJWLgHCY1tEnOAVPScF0c
KtGmpGhJl/lIOhfKuLy1jpUWnLpym6LEY3cGgU3aDVGb9gNufgPrqTPuybeFtNFaYP2Kh852WqZw
FO/TaKPP68KzZvLln3/Sgfqdsb1vY67201AvOdbzmd92sv7Orl3smFKIc04XqtoHIyvKCzmFzf1o
IWsxreiQ9GB0QyJv6+7VCRrkoQJqrGO46q21eW5jfoxrq8fqbQ0Nb603cIf3/QxcJCjRLWpcq5DK
FiDfAK339VLYbx06TraltXkHQrABYFV2iAE+xDyxfS365YK8c+3A+ddxGGwevUjfF7XGX0xKIpsq
/a9LTX9vOUq9COcZsTGBSxHJBpZ+Jsv83SYhNoKN92ZpUXUebL3eDpwzMO8g5RndaJEngEu5z3Jx
NCNHe1VD+zO2AfqbVdQNs5JukuG/IQ9W/Y8kNzsFinn8IiAvRo1O6aH9NSOKIrPEl8041HN5dVBS
QF6PAYUQIBPPu4XSgg3Tty7Z3VUB25d0YYQFLarsEF+FIrERJsOdjVJWR12PwyXlO01T+sS0kVuv
RfFpWaW7oWlLkJQTczV3J4kkywtFp3nUGQQRrFO9BSoROq6aIz2HLrX2OFAyzjVYMWg7Rr7VB134
jGC/y7l4793KOYfa+xg4H4Y+EHmuqoeZxtNbt/4o46rj3NnTLmtZfA8osdyOxMt0xXPPFI2sFJd6
RoicnugyLjZjXHS17GXtlf4NQt/vOyBv1WoeWmMC0tH4lSAC7rtF9ztmiZxFEE/TM/eD7ZFaf2/G
asu0Xe7tqk+3Yx2eQ2uFbFfhwIjbpZPijzAase0lKajBDI/UkLnMFqPkNdHF3TQtsMgGiPDSWE6d
cn97AwXnMrMoiKuQh2bRcNv2mn4fYgoc6zX8AXW0z4zvqczHOyJH9pYx3JJR0LIoZivlgXCCc2Xx
2BVZTKspqo8isbhjikU/pFN+blsaFZvY1AOP6RFE7HxOCDUjZ3TadrPzU85sYyeYsRlLB7k4r9qc
7+IoIaQAocMQGm8W+8A1TmLcW0q/Z9/gLf3oR+yocNgzCggBeC2l7Hbwf9CNGgqUVop5wdU4dHPh
55a9rPpN2AYT04M5VshFrf6QJUbtpSruDvp0qVT0MVcYpvAjkvCJ7DCpLlnkxCgLobSJKv0gMjs9
OmP7JLs88lXmdCc3rrzFbn+qagd65lszarnvdZJz0wud6i2a2EDMikK7JfhEC5gqQsxgvGB3gpga
hLo0vjQGWCEPCHAopt16vRVa8yIycbNUdKjguPsOQUdYmoo32u8WES8e3SU9VbkFT0PUJEqO9+OS
h/s5B+1siMHHI4K1vmQ+n0PZpcxDPRDdqoIhHNsCd1tD1TKL5opN/3vWl8cIslph2N0hXupLHlP9
OBkhECU+BVhUyxkayZE5Ity/dB5IYAFyHjbr9+IbmoH5s1TBTuYacXEKdQ+IwaInEbyu0PxHGUyf
yZ1/mTwBJUiIMetKEjnc7BGd77omMZ8aERf7EQkxrXxBetuUvE0dK5Sy176YDCQJFhmZXCMwXzvU
ERDshnrlkKIxj3HB5GGyQ9h6sUuEiDXQwWndegaD+zfWTILPhuOM5+pg++bcAcyoM+X3Ifl77qnM
efOBV56L3J42M/myHcAHogsLb9K1aKuT7nceu/qReMuJFSoS4LlVSGyhU7sK9N5Y2Gczq2JGMi/x
utBsYdadcI62W94NKxz1cwAlrXeQBYGLcv2hbg+B7fw1B2urVTMzBIb+jGGB5tXzxSoQcZkT2OcY
TfsSCbDtisqePTmVVoQSvSqNUzkAPLCwyWc9Kjon+IjaOd6NkKpyFJe15DZANoWYs30lG8ZgfNO/
WBSN+B/YpEX6asPijU4c6y/fPaICNHbaZMMUcZir4NISG+YR+6nLVvxGzIqKw3Ncu5PJEmB6QvIZ
x+FAjUQ5Zdl3Vi/ZiAeIBWvmDzLMvgWMWjtj29jbEenNoAfOlrFbNxvbji2WXxi85MnIr0AMOrDm
WOuP/GVfG5RuSOWdL1h87NOEoJXBk/vojIBLxuLLzeQPJR+A8+q5z/MIe5S5bEwSn62RNNuw1I6x
PqY+CaKkh3aBj1AKgwAHoZVp3SUqDWK28XptUzvYuwvakrH+MhIH65gabFTTFpLS9V9BuH3MM0Zy
GK2rciDdxjppukT8IV65cK/vyp5dYBYbgWdPxaN9L8kqEmJn1xxNmFYOFCb5hro1QkR+l0XLj0EH
yAZ4+YpCGt7dXCmbM5QNBSoUTx9xohcztkQDxq7faEwaLLf0MLXJuo53icl0JFC06iHEg7m2iUhX
VnGyE53U9XpNRdIYgeK+3qIpZeDKXYFQCAM6xHbEZgsGXR1nogt6O3IkQR/kDNKrEHJQxYecWS+B
BCryWdcjCuJkrRAlM5zUt22oPfUEJJxL2FheqbHrt6LuoHD22gOZm9K2hGeFHa4r7EeyTBXjod/R
0v4UkpzXER3hfh0srejXObAjcOf2SDENtzhjRYXoTCAI49npESDjyUn3DsmI7B0LVSGSdRhUlR31
jyTR0EyMzzaK2nsBFRal3Zc7KrlDaXlMlgL9HQQLP27reps5is35nP9Ghf40K8p1PDCvYRJ1W9Oa
tI2Zx1S7DZ7WFvbRNU0XC3ERXjGpHfNLYS4YiGpWYDVer0V1xQ5L15crsHHBX4v2+aDdZ1Z16iQH
beNwec/JZGK2Jj13KVECajqvxmxPn+UUv7YS4w8K65bo2a07MJ3rV4FRFlo+SZdPooexaiWvVY+G
KFAxZgZbTnvwuTT9k3oM2HuDyvcKgxsyaZdvw0VZA1HyKMxWbl2ESAjRs8fEtHaOqtAkp7h76wA/
s9Lho4sINVZSbkYXmLASst8WafmbKTketOGbU1LcIWHmzd8CaKi3uc4fJPoy0L/2XB4QKkk0Hi0E
Kho7kCEZtO1AMloxsopHIPDIZfjWCGwlpWP8ppPbHW10GCP1Iw072ZlNeFUpe37qsUvC0JgcNl4M
WH/XybBi1twloxq7f5kSsOJ6Tl5zHIrf0Zg3aLWIdj6WEIg3VUnoW82yzl2P/06jd0zqHxZ6/kDl
4xkMuuJ2yvYTsxAZsBhPkCsAVKL7DWGNAMfgB+R00AINfkPjfuoXcSDZ+X2KNJOFRYeA1m1pcdS3
LQmRLY/jZFEapX9Nh6wPTC0KuZu+D5GWQnu0je0q4Brr1QVHGSJM6zRgctxqY0CMJJMqbNt14S2h
uZtMHmGr6MZ1ZsyPrZM7boV4TthOQSBEgDwxTVrC5EmFRBu7GgduwrKHamwtpGMkVJVlzXsxRvhK
uh2hqGhDeDdch6llCHxpUxruL5OnkeE1Nfdh7hRU49a9hWNwY58pcacPHrAGBOAaHTf76Zbgxpuh
U+m7joZ4B0txgFiVKzD7UXFxSTJiCgbYZVgLhC/lOtsLcWlyn+m2Ss4jVN9W5u4mr8i4S2R1Sk3L
3ZHc2e6c4GTVXDStmxDGN67Tgk68WpULIqueGL3BsvGinGn1en1Jkoy2CRb//dDjl407dzxxRBxy
w0S1t76s01AAa8eTqfoh94clv2cUesAI9mJMzNG0qL1ryAm+ELDklUJ/dAxOgEprb04AF/UtaobW
R6h2gsfwh1dxFSmUTCMqXnJG1ujfx3cO37xNMVIH7x0j+XOcYwdAbPdXKPc0Te1dDct+B8XgDlga
SyqFLI3EAsXUhZjdBvSTVb5UkDpOPWmk2zFmc000Yr+0xqPV/nGyIDtWkmsoMxiZxgIqeZjcu0rX
kHJX7QY9C583O+mHPKVmcozpUharwhaIDNJl8WhLKKNpDfQkqEZ6OtfdEj4GHNyzK/XeZ3iPowAJ
C2VCOJzK0OFqpDM3I2p0xygOY5N+TXTsOFEaCh5GdlmvocDHFAadev5Jav3DSHt0Fo746zBN3OS9
irYAIZ97UTNiXp9dWZF5mkRFvI/HoKZs0DjfRXtrk7I7irhjyG6IQybDj5xD+BwG7U1Zfc2bEbl0
5NG8HZeMLdkS/gZ2nu5GYTknLXwpBpwrQ1L9RWFivgupsAiQA6MEiqgCN6rZ6vusZSdt1NNznCI8
ZIyCjy0Pt0BhlmslmTMmBe+BHdxVoeARG/v+UhQ2OWbWQFk93epG6ufaWvC7nzvCix5MYyQQCxMn
tNHgOnc914vGIzfIpj9VU+K5FRnhs91eIoepJR7ld3N5X4bJ/KoDD/CISTayCHATcd6DEWpYwT+6
mQjvc8cuPDyZdB+tOnUFc7oxgnFNmcBv4xeDWX9ADueNhmu7gydGq2Xxaxo5xCT+LpBypmG+Kmui
cXKb2Utt3FWmYkUZVge0NHw2NcufIEOqitfB1H6aAklNJ5Nh55pA0W0JO5pIB9OHNpTelM5GJc3M
Q8LK7K6qHiyymK9mNv0CYF52DNlYHwyHceIjYSJ4it1bFIrxIOrpAkS3Oqr4ptnTD0OL4YkDOCNd
wUh8OfMQzOu2qXAm964z38bWVOdRVj90/KEnRXvUCAvx8YGq22QbqFPaiLqyEP21KNnw5yxPIMgv
+R1H3bjRa6QaxDCe8Zq0eGOqHQ/6M5tT/avpqyfeaj6O+Ckq8fiBkiO/KMWXYE4MqxqdfGaNqO8N
L7jruZx0XZfT2Kn4ZAt2SpUSPzbws8h2jl0mnJOp0OJYHTEnTgXpPzRHce7KSxpF5qUe502hyuJk
VvmW4GBirVL2xnFN9eys4Jo+OQ7xjHSk2cm5+xOMKJSTKfoSCNgGmlBTmQ+g6Ri8N87zUD5boI4C
wFCbrsUXOhNiEYf9vTYMH6je/wiyMDbJKt6R5uqPXXvvyXwj3Y13gEdbju9uTASmmTp/jJZQ4xHV
Ul0wcZgborwded8l8z63mQW4Y8gyoOfy5Y48F9Zd2hJM1KScrAH/iZf30Qv604Nsx98+NE8ttzo+
bmKRZwNf7TxqGCeZtTkRyX/kwcDVv9UGjmDNsB4JZ7xQLrz9Re30GiP8rhAV9rJGySyDayE6vx1K
Sn55i1L3Ja9qvHCS1AGhH2pDHRLbhoHFELsgPGDqFOwo+D4xWGedjwIgEKaTICIJrt7/P5v0f2GT
Gv8Tm/SpxzAApfTf2aT8T/6LTWr+i+ZVIklRlNWYvv+bTWo5/9JZs0hXR6KL4nRlgv4nm9T+F5BQ
8A26sHQhpSH5hv+JJjX+5ZiGIalmLYV12zKM/wuZVAhD/huZ1LINZbjCcVdDvm3rfNd/J5PGjS6R
bDL7YbvZbPGzZpgVRny+ITWqpTkFtfjsBxHqmTQ/EjiUsT9Y7oqmNJl0ikMrIIqpPu73zOlpVetN
PSbqlGtAHhyMtG0wLx4u8q0EIg+3OL5Npiz2mUsyKTFH8BGgg7UJrWWUQ2ypt8aKewDZq+MozPed
CSsFcAU+mCS+TxjA+Jy8D7E2WZCb2OdlVG6WyxSgb0tuAO5Jwcw7nymKKxkemROYY6J55ONmB265
aRgxQjgzw52S+UD8rOkMy20yGOZcqw7C7NQ2yIpp10601aINNk5LfxYbLgM8N+PSMCeA9iWRRP24
1WT4imI5eIa696fqfztXRMcERj+DGZIp5kIbt7o9/5qkkokFPrVxn5uR2sUto1XyM7TrYll3Gdih
JhbOk0nXs8cd92XO/PEjlhOhZE3RDQOHChSncQXvIziTDI7FGQYQrH6Fai3t2Lmz02PcY02EV6I6
z57GKjfv7DDs0QP4Idoen80YFslkNvb69FJ3WKEF291jPtMK9/w2zG6BiaQjfVgc7MuJwPjyrkdJ
E6wEmKF7C1wc7GZBzGJTtNA8LKirDD30mnGWNb4h9wSYEcnmYGhM3YPuGNuY69wuLTy67gMhooyC
SQON2vaPiaIAViSbP40ke49XpNyW3ZeTMSDJSz5CKdDHpjqTwJG/tqifRzW4V4qTrRxK/SaXGqkF
GzXRLgdUULpvtBpHZkvXK7QK+hKjcVuBQqI8RvGPqN8WBT8ElP1dVtZwOmpzF79a81yf3VVzLEzl
eHYmgdsFY+qNDU62Wtp3ffJk6BFpTSzEPcEQqMpc0GsBhpYp4puh7ewOpd59Azm7mJOyDtFFW2Wj
E2KETdEJ4g0on0JUXFnHhL4SNO25g6WapIBRACvvKxItsYmc+Zt4UyaeWZFXR4eGZiToE8dY+kif
Fdca3s86wK/Rz++RCb2Jm6PYohjN2Mp16ActrB9BWl1RnxonApZJoyPjJDGrYxmR6umKiietRMGS
K+bfTCnYBIWY5DDl0jd3sFwIzPIt00qA1GVfNGcxfqy29lrwC9Zy3yAUkYX10BY9hQKM9HPe5fKA
gLGDaQExqFIFQSal+xDxIfkN+DaCWXyFVGxgm0oycfDQJdNHZr1l1t04SqAfhrGTPcYOovEij/dc
yRgfst4hT+YHrczhnm499QBSTN5sV1urDACdt/Fwv/ZDteaLNks5VAArQlxirpqjQxxrM98mZQ8u
zx7vRFTwUCv5YrM0lq5mI3qECMfijgFFO1yWNj8YMQR5Pe7vQ2IM9Tj7btzmM5usL1HkP8zOB682
C7WbS+dYKiyZloLhWxMN0bmLV4Y5qB9gN1sTwIoXV1bqD2O9j2dD3jHI2aN8wsO+qOqGryHB1KHf
wm5yr04IVaPUrD9gWglaIuIzKdOMLN4Zo8tjXsN7l6417SpLfEcO5J84TPfhwHvMCoClvh29VrTt
25iA8dGtbPZORrSTU0jdQXFvFy0g2wOLU7YVE5ZOPWnPlOVvfYSGkjaTcWpD//NjR4gvRtbv2240
V4CUSYMeuE9J3a+4mhuKWMmGlSYhILdhmm+TU+FyViOPGj2fSo5jO6GikN3NBV+MPAKurG4vHtng
L9lnXjjxKcjMv/TLp8ruCcZ6NDomQqZVRujw3V9Q3OcmEv1KCaAspYoCEAoi2gquLmOBqQjnXVEu
ZPximdiooT9Po8OSZGKQZKxDbYuHBdMIzbmWBZteADVCdrBaZYeHpWITu4YZJJgAYEcyik+zBysp
f+04uBHThsnMfILGAr++Nz7r6T6EfrEpTcgdMc1pPlbzQeQxDSSHRV+OBEQhmm9ZHrIy4WljpKGK
Dsc5NAuvVtqvM9h/Qyb5ZvwARUxcQEU+ZIZQ60X6S4VtQxmx36RscOGK9dMs2a5J9RFx/mDhrQ+B
Fouj4tje5EN7VWsrPEgmAsMIgC0kqnCeh3NRPxBIxnbcjdrz3Dof9hRyEmSPIxFVV+KzrbNuyIcJ
Wey2dMeLNLCNLlXzbVXaIUndT8IGmvPiYn8rNBs4xey+rAzK/gqDGcdrw9q7X7M+US9n/fr8mndR
i0g9TJv3tgQ3Tf4f3APZzD6K7zs3qvcoZfNjFhNsaBlA0uIC0G4dosauol+rjXyTxC+GvWl+bqan
NA6uZQ4pqTmAYELdYZqPej8/Di12IoWpX2ifpUYwaJz+ajm3oEacjZCPSLJ3NqZbrzSWy6C30dYe
Hvl9ib2cGHf1rqIwiJ6xZIHLA48UzMxQlsMMlAkKR4DZD6vturyqMpomLHnCKi+UGntT136KlAaK
iuO4hPM15YrBLMzqML4yMwgZ771VJNKi54putA1Fm7/Gr03P1LPLVhBZUPLfGaudaMIXvV3ZMiBR
1kX5bUJuikL/uggISM18avsraMGP1XQHfoS0KdLKvXREqUDIYeFpCeOolry7Uc90PysgAJVJBDrb
QM0nbbQ5agFemEyXOCKKg1lOynDYTyYNb3W+SxvpzWbd4KspEx/vB2ZvnE0VXDE5u+8lgaObfl2s
heqvGdsN/vXh0crls8rbXV9ML6OwI9YYL9RvLsO4Lt7Y5Rd0vANx90Rg1g8wMD4Qmnqz032PKapP
LVFsuolrY1MLUDcDIL2Nov4cVDAME+PgGj2UN2HeMUh9jEZ3XvdFV0Ludm2//IE7ybm+2gbHdDJ2
ovtGjcgnI2f2WZAYRmsiqotxBZstQh1ys6McrG9BoV6Bj7zPSX8PyQ+v7gigZU6gOQNl9gi08PMR
vmKi9dWpYRUkQZ2AVIj3WdHhj+Hv2JVoONBSVVTqfL54WQImDm7RMngO2/rcUZUVpAbBO19G31Vy
b/bYigTqZhXNvynYEGbMMENHjI4euYyrFaGO9kQGPrZVGSCdE3hAQvYZBFLY1J+MWDv3QVvAjtXh
xMbTXXwhurd2KHCtqAWkX7tLO8MCfRhSi2IJG1p9xh6lUEmGP+Y46ddBN262Pr5arYUf3YE5kuhZ
4+URCdRETx9629xWda7OIeoP6ILjri1RD9qg5b1xNpHcj9lLFYu9A57laiBExxTyF1Wgfg8GpDhO
2Cm2pZQ01wrNEoHq+khpZw4GNgT+WiO11axpD01rHLuwAnrJqU1CLpaYYSYVrmY5zgbzYLTid24s
f9RES3OAkmW0s2Yr80eoz8t9J7FHF+G7UprcDTE5r6kfKaZHg0YGAJYNNjbOs97prU9UJiLQiJJR
Lz6rmmS+GQeFH1O4Yxg/2nFonzrGF5uEJKHT4Lh7yrCEc6y/EOlG5GJb7zXEQk6Ki1vk8ncAWmGk
UekPkjthyudbgQt5gqK6LCNuEPlUF+GLQ65SX4ji2HGlYdWHSRgYgm9pvTj161CC8M3iL0MbSygl
nDR6aukbrEgYHxtkcIigQbpiZ5ylBjbMFmchsafFbnHnsA7wnZyDr0pbj53939zGtDHoUApGySWO
UPk0FOwd+kf4Tf35u9WDrd6V+X1LvHZSTlzP0yq4rmyqwYUNnjKzXzYFD2mPqofJzi6sFsMr2F9B
CXtnPcPQlgfai8KLDEVLhJhubzB2omVVTbbNXPdjlW4gzENblFmIZNNoINN3Cl6ZV/JWz0Z8YOyi
Y9tfIsjAqj2VDa87yStED3TUSGnUfxv4WxiE5P7M5YhaXhq7yeCF0qwGHKd55a7FF6S3Lxr0JGa5
gmm8ifx5hSK1heucdJq3YMzflS4fUznA1y+jK4KLi8wdl0xZZxO3FUxa6wUpwrWbOJ6SJkEZ0b4w
RX5cKuct0PHFkLa3IdqIpS7C7A1jRuvajNpx0NEwNbjENxUmsjP/t0ym8uy8jNmEbqfidg9qhLpq
HuEEMpxlgX40XP0UlznaV/Youdb/ukA5PSYE8PgB0Z4S2LqkCrBEKD/Kopz8xi4uCmixX6z27byp
jQ09uMlvCfQnj48GMBkdoc41aZs/9dJ9mFpn7oJFERvXafgDDPwDscNfqoNFCIAXKBvsFQ3hqKhi
fDczZhU9A5bKxw5YLUsutgofEIo8dcbU78FxYO3GY+rjpQEUFO0D0v4OUWM3PupcrhBX8KVxIBvk
ne2Tdadtq0EuW4VX+GHUpy197ludk7kgxHNkNNi8G/sT+PdEfI79KZCeGI6W01Z1INqi6TbjZNrG
SEMeXdENxDA3e8cannB6IygpgbWrcKiPVMqRHb8Fdvo1Enm/SboMtA2Awa3ZARHW6Lol0YfDvJ1C
1z4Aignv8nhruE3smaUu3jFUkEGBHCwX5pUWvSA1jUAKO5JPbHmj7dqqDyLFEV3jumAjJk//fLGF
nR9CaaTIOyOu9sLll+3wZoFOtLE4vkutk09BCY8PCTOCHiSjprbEgHKNi46z+MM4TDatrZYwAY8a
TV1cEd8sluJHMlGpN5cU9ihcYlTADOh71WI5AQQAZwFfWJv7ahgJiyIx/KmUKzoUnZgy8LxXRmw+
IGFDfpdhMK/Tb8IPHOoIpruiYcIuCrbCIJbR2bPT20NUgFDedHd9PDvXJO/LW8vGzLDDgB0uZw9r
fChiHGhJsATsmoC+xrq69aW0LsPU80WL7IsjUx5fw16bDDs/dhHxR3PI1mLI6oj5gcE/8jfZjtLd
SIaKxyZvOTp4Mi///NM/X1LCzXZdkfyGWCxP8frlP5g7s924le0MPxEPyOJ82xN7UqvVmnVDSJbM
eWZxevp8JSQnJ0gQIHe5Mby9bUtmk6y1/rGZo2THBAChkwn9QtNVGMxOFbbkhSJMlkviH39/6Mf2
33+GPPpCMpV/siOjvKH03zddqXP5CFqY9Co/VZFmbAs3V5qowtyKYiKOE6XVqq9h9CIvvZ+ZVq4Q
6xdNcF1JFWwDwdnaLZ3Y2zF5aPz98Pr6mxWNxJlbM+FDZaYHI3Mbet2USVfvahpBkdT13hjdW0TP
EzJvncIpOThead9IvrZOZYmerotL+Va+mpFGDdmI3quOnfr6+0NOAjnKgWIOfNk1uyprELPm0dWb
F2wJuGuRESUseRWveqA2fL/mOGYX2yvr8ySUCwtlAFl7Q3WO2gKNpF/+iU133EU4sU9sOBizJE0O
iRJf5hqm/FVpg6YhiU+d1UxwM4noGFGykTW8yPvi4MZk84uU6EUUuGDkwjvh/qIDs41eC683zr9t
05MFqtGQ63Oim0anWoVxkXi65tgKo9vpJcdBMyimB/lfhwX8xtNLqlDXiHvu4XdIxPzqGLvM4dsi
LISYSWcv5ZTdfGbMtVxCRI1FxWuS8+GWDJS4ebi8niIDH1CL/Kfo78PRG++93Gtp/QwJomujSzl8
t51NGX3fJm9oUaogTWhIo3XJ5lH1Y7T0qKnbCaHjgP1xlZQk/1DCPm16aZIMC99PXlpbbybCFB4c
2youeguJDABDHubSnypy+qQReqsss9xg1Os91QDW1aYBzUCw3g7NdslmaOExlbeyHbYZ+1DgW0iR
CFx2H0Lr2hE2HRBn0jD95AVtkgN9zF4NRZi0Fc+beVdXROqMZi3P9VgjT68mNi68jatoQaHDuH/G
MXRwUlEc5zKe7lxlIG1SV26XkR42o3ZvjK108apqtt8fphB9AIaP8uo4xsVp4/mVdHuxNRD5nwAb
8JuayPnD1KC0gzw2ZhDOcPfsuv2Xi4Jrl9A09zLx6oaS/m1cSrK7tiSGqpUPJSfKoWrYQPOukXd9
TS09AE7sPnFN/9KiSecipBBo6dTsekLPBV3Pu8zjFskNHY12+jmpSddrCrJNm6XCudCW208jyYej
rpH7orWqQki8LH4DepKE/a4fkUTLvk8OHhbo1WLm884zmatAHucnDnj8bQSuaKM6HIgbevNJXGGT
Dsk4GeIHm0Ue5+bwTFDcVz036ILDaLtQe701X3qJmnOaqPTjqcovBcOb52BS7vd54xO6JAf3zi3Y
ZPNuF8qwvJqUt+ou0WSFR82G7IDt0JvyZuaiLz0ZvqahAzGm4be6jIhbvHk3ufKJV+s1njc9sr4z
q7eyEM7HcBrbDc28iOma5jnRCFBuxro+mF7Im5aMKeXiY2Uafxoqp8mpREFtZHbMCI1VwyavkqzI
eIGUDI9hmDcPXo3Xu+cz9vKHUCtG9Y7xUOna1T7s2BDLSVlU8AcSkpORTUpC3Lr3ablyK3RJrTvQ
t0yilZdxnVPCWDaOyqJjUNr6s7Mp0BOvnbojMz79bhbdPuij/eF0yyOfCQRVSYBpoVZCy5x3Ju1C
FBQtYBIYG3E4bOtBzkcihOgKoXWHq66S34dXg3t1S7WRd6A9Fe9PTVIkPaCYDihdthqmGD/dkGvG
u7yS8cZGSbrSali3qGa0qz3jaub6q2OEr6nT4Um+d3n9nN3ewVaIJmfrDXhIUpJ7WYeG42RyiXQ3
6g8Mxxw7qJIiyRV1uQHXPuIdx+cMmlGKQF1Unwsh+qhrkYpniYg+GqwDZhofaCIQW92LfjxchLEf
B42ZG+QxEFtJD6xc1d6S7DidVNirZR5qwiJbA7Wz22N0WMhlB1pB56VPDx0RI0WvPcwzg0+JGT6c
KGWxwgF172IZQScDkgfzN3d4zoWyFgmvYiFOB7RLkKfLPIo1ZuuCnYx31Cj2GaEsULL0OA+u/+pm
yYA0oPurJVm35iWk0ZMK9MDtvIBk3Ly0xbxhtU6AHp5tQJQ33tv9mvZowutKaZw5/+mpFYxStDyw
KDHPJ1a9FZIqFBAOqj1bJz1UbbdzGIZMx3I3xJcugVF4QeoPPoHekPIpDtgh/HE4B08DVIqKSh+3
pUeAELEB6W4Qu2bkJS3NNH8nvmid2FK13HXMnEO6I5cLfFtSdtKht670hZSZlm8ujAz0tHP7NXn+
3k/t/rM0gbQL2GQtwRjL5qyaCTrnBCrZIOyc8CjktLjl4k7aIr2NAr1TmS+vlWeNAaeOOKVa9lrO
TcUXrOpHWjbb42B5TMq43ja67M1tUeX5NmpEBaWio48uCHtczO7oWTNyv4FMofwlGcoEK8/CazVn
z46nAGvNZ8lUtskdYuASAqxeO8vY1J7NiIlOeSMLULNUE8SLZBR/5fH9WPAtNiZtL6aTBN0AJlVr
KBKqZI4ZR+Ygs5b3LiFAN+NY2Fk8t1ejgazXxb6syx2k0HCh1fYS+rF1JGd9v4zKndpCwTl1gaxu
DPttn6VloN70ue2+WhFPnE7mFgY1OfN6iV5oDXPuJ+rCiZsqLni9sj2+G8bjirpUrBDxWPtHrqhu
vAqz3C3KdCCacgzIB95YoZudNABloGf7kVin5Uw2GzfuWFhB6RH1nvN4orBk05rTXUOvGbIlLJlx
ljo7aJffD7vQSBqGPWhX1iKTB5oKX8rS/w7TqQ+6Atn4FCZBQwIKWHa5poAZ9Mhajg4+UpxQJ4a3
Av8UcgSyVqzmsWwp/7ALPs8eVmvFM7AJF2I8Z4tRj3DJNQq08mALk1W2o1KWPPhXp6KdOWuW2xyR
qdySlYwjE10o2O265J1mNbLc2jxKm5a3x4aWjYPlNO5GLxo3iInqyYnfJMCyZ83jkY4CvG/MBnb/
Q1jQzRpqoAp5HbLeucdL9ZPq3XmsF23bqyj3HrHcxvUC0Wbo0lxTP3jpSJZ5fpmnnE3dLb7j5sO6
TFjVv6qs3laZeOs4ilgPjTvWVJoKQ51D/xMV3bdeeOARa9xyNKKW9mkph7XlAxOwCRgMQMV+TJKP
hbxYgrLpPsgBkCTiLg6EK7CMSfsi5Zoj5oHwRK4uCv7oGV3Hhy1BgZccDXjk2LvkczYa6hOMBC6W
8vMV5ez7sBg25GAc69a4+SWullAs0I/kHfW1E+EuTT7IEHbZbRbK4+vPxC8eZ1zzQY3tbZEldY85
Us15IDXflvcZthmDK7SxbP/LdQD6h3R8IaAUcW2MLJD8g21WLc+ZQMo7kyTdjHdwWxQyzSg+Ccj/
tv9CqxzT0W62fq4sc8nOiqs36nHy9eJ18HwjbbYMtq5GVNHS6x9pN98SgnUSf4MJg3We9g5WcTw8
/WVO2x+H430VDf2FnjcYLsMBGDwvE6n3SKS/srC1VjCnbUS9nZYe8/ZKDjRMoKWLZTsSe6s+zRby
qCM+LwxIB/oTskum43wkMAVxKcnwtH7SyqMK0ZSVB3fmF500RzOyPnMvfZBjwfpuiDcn9LCqDXjC
UubhFRm8fN2hXsOAHdKBzHKaw8gSt00uBQkNjhtah7TLgTRTWsVGnC8zeves04k/mqDeUu6MqMnp
5C2JNZqTpynrns2s+CGQCHwiPJhRh9F3bp/GFpFR5PS32F/eZOzvwLMfRnHNdOvvEHP3YZjGlwvQ
NmruF2+4uxTVNoOk9eQNL65Ja7dRupQu0du16hHPcmAlxKu5pABO3o2l54U9/uqEBmSlfae301tB
dmdRyzvhfzkNSOLQfURmcpnm7oZabTl4/kTun6h+qjz70+VQc3Igfh4M6jwNIBmQyUQa85Wq8aT5
hNFCHtUrJFqgR9qd+Vzw78uhoiqH6nANMfEmBiBJcJisdJR/gZ+Vf0ZnPtShpIKhOdHN9By1049n
T4RbM2QjHFvbsVnf7d3wRS+B9T3ZPjeuf7RDxmT3npqVu7jdqFElmBckCYSE+5c62/lVQZK+dNVl
A52O9OibRM77TJojyCfVGH3EwtCS4JwTQyNno0Jk5CgkhMPPoKBYQuOAsXJcEhHBUeou7pp8GLKY
tIB7kaOiBm0lxWpBFyfcktTRs+M3J0aR4YiGYqaxJVC3GNmJiO2mpj7iqtj2g31DFFwFnoORjSCL
jWf0yj+DeKKe+Tv9qvoZHXvv1ba71RzET31IEKUsiLzIOO01La8DmUGVtuM+aXDzl2WHPpkbsv0J
MRjTdlL8IZ6xRedO6rk6kAm8pL/Rf8PxhGY2qX743++GAeqXmhfL8p59ZUbOcZERH3V2agIbRvFg
mvVbPR57u3siE19BbBT5LZQZJn27twyTlk7R7fv8qheMeAixHjqnwd6DIkDnfu6tHPlrtILMP4wY
ybgnebIyFf6YP2WO/tjJYdvnxLababkZUVqP9LSJyj2n3PgJjXXSHS/LwDbbCnJ8uFASdXpUxzyQ
lJMSMOoylVRJ9FSnIOlp/Sa88iMhtGFDJvRN0KSLWcaklVffVL5xS737tm7PFm8rUWBeRUu+yZr+
EOPcT3ivooL0jlajBz5cXtvYOhv6xS0Gxf53dF6dShJYN2B0zd7mX1JQHxl7WVCU8YzWhDSKJCEX
dCDPxxkR9BVssNPsWSQzkDSKEr7e1QbSfDuiX2+uWA/i7jrJITp4mPGJVRuxSEQTkcdFf1tQG+su
LcZhb5KLQDrYqrTI4CNBcur0g44Dm7hLTMrTALY21Kc2ekxb6yFX7qdplBuUSC+QJbyAagYXvk9G
GOl/4nn/YwoSwOzpr5FrgWVOxtviXMO4paREzJ+DzV+fkSIppKPEhGm6NxYYrqyokezgWy0kBLw/
Jl+OIsicgYhlIi76vAIHte6GIhaBaxCQN9ivmp1wDkylv5vlt06QJNrF/tE2nfd5SPpgafw7CdGQ
E0NOb9FVIGiZK0TOtA4Vm/E1Kpvn0q4XYHBiZUibIq8006+lgxmOiNW/2H711WQZJaQq4znxaiuC
Ft58pgdmwgmbibmLMP1uXG7cUiM8FqaMrtGOGc2PgcetaPkqHB1vlVGcLNKjB9v7aBJn2eG22IQa
fwywGjFQgdDRHuZPXbQ4xWvrLVmMHZlv2pE3AMFnOOZ9I8UANbrfpdVjMRqhVHvDuVrTfRyX04Z2
73OpkjRcPTePZj/QKdPbf/rkheGy3+T2xByPce5YNGSs1VbNQXSyVK6HTyAUJRxPGpkJeJsZ/GIr
ukfJhC96gquoRkffG2J8diuFzPKdDvwDOTySdO9TPr/OijY9t4b5qetkX9Y0aGI+iu/xR3zk/kzC
WCOYjieiyDvLokbRqG+VpZMRF/FECONJaMQu/t/Fj/9Tpfq/Nqr/j83t/x871/X/VdcYyPmz/Pwv
qkb1B/5D1ej8w6a0XUcZYRim8Azxn43rxj9MJkISJ3zP8QyiNP+pavT+YemWj6rRc23PxujAn/qn
qtFwbfoUfMtw0bO4wvu/qBoRLVIg/y9966gaDWHorjBNy0XV6OlK9fivfevKwyaQvq8Ze25daW6r
lJggDL9fv4q5WOSSR9MJhNGaqPYNc++bBnXLRjCWS7mdvaHcRe1lzIwSehSlnOby10g01Yv26lWB
tI61nvxtWtQNHv3j/B3dmXqoQ6Rb5cG3ij/zIu5LpIdBYdY7YKq/tkVwQ1hwlDX9eIw4XnLC8Nf+
pG+Z/k9ujH6mKHkXxzJoKyQZI0+UMMpdSgTIOkUu3HyXVXSbR6DPtrOIL9Dk4zzGRxYwIswd3JSt
N34K08JSbnrk98iTKaw7O0QaJfGVgaoUVF0SM6SgnXqdGP0zYJtFGjORY+180WJxoWJdIwUXtdYZ
OIdTgLMDniUHV1ubEe9jxyQV3fLydes0x7hfcNZ57bArmyNVyfoWPsPYhbZ3nwrMWDN9BBB7ckOp
IIKa1CRMa8z/ukSA6XGNXR+F2gqZBGRe/2zZ7nvTat5auv3rApDfAj+sjdr8YJH/YJa/cqDd5zhp
V0gsiS8t+z8OpQhbrK502tHS1YgAsh8Fq05XkJlWH1PP7wPST3ZRj2sOQP3JrNt3C58gZPmWGBKV
l8vkt4TFhcObdE9N/LjJ/Njl+0yv3uuEVKeUOWtDStrei8kHi/DzpTEjgtG5r5VbXxaCUtbNRPYT
n+iWFYwtt3STveaSOxLWz9wp1abQYRG93H+vZsBfupM5vS2qmL0ZTtijZaUR2sliq4qn+a9nL9Re
TMY3LtQzEVsYBHucxPIrSwhRbyxkqZCOBDZPFMk0DP09hnFTtnepoVNGUeI9y/sXo0RgL0IygLx0
3kGVrt06SYO4y8/a6DkBlXJBL2jLdSs/27gqeS0J09NQP+mYBfG9NdMmhz9avMJadV1KTZhdnJe6
G81j2Eny+FP6GqooRmqVkPmeebt2eEoG3slM3xSbJochY+3IarQfc0Sy+JC+2wRm7WKLTbcl/NzT
lhzLetSjsWrRXCY5njK8w4YfEXpg5NSjjeYOvxW5VIXVbCpywvelj5Lflp9N9ur2kb5TYid3oQKg
kd99TvjQ6Gk29QHx3p7ZbPGmJrt4wYnZ9PAznI+bekxnLIoGK0BqP8YIU0FS0HzalgxKucYnB5I9
94K6cvFU5Srno3WPacftOKUMsV0fbuQcJ0QaJnh9O8ID6TDsSIOgZypKIVc1FCtURjirynTdDVlQ
C+Yr0DYwB+NQzvnWwkzqp1q9jb0aMtiCYheIfnWcr2zbOU2ONRpb8E7wJ6ovMaQ7GhomIpa98dvo
yp6oMjAHTDkvnhgwNkZjggCuJ34uLGmkSCg/D8XR2HWiJ7Vkybe20u5B2oBvlawUJuIa+qDmDa20
DMd1/GYbuJDwYdmB4IHRmfnXiBSQHWEuDCs32pIytq7svHxMw5r9/i4deu5Gg2BdV4e06ikgNWWU
Bghp+H4XZ1e6NtiBly8krqFyI7Vc2aGLFZxWuTWqCnKcLsXQEsnR85ZPPrb8BMxxkzPvKDlaM8kC
FSqGZFxnC+Q5aTqkPN3yZR7OxWI9tbV+IKLYP/QCH1rPVyKpDeLMj6cbaNNRjwCMUiSYvTlsltLo
WUb0Lui4yyYFuPQD+cVheTIS2mz73qVrB5Qv9rNTMuiUJfJ+9Ls9kGB8jJreC4iH//JDIIGCvj89
RGNI/ANGMvCCMBTOudAL9e0ijJa8yIu2/jOHwt/rWYKBEIXlbJFgElMYti7SArhu8DdhdF/mcIeh
nXuo1GP2DJ6WobcOIQ87RWVfGVhHIoErMQFOOzbBs7MUZ7/novi4sNFge5fF3Gol5WuZ1yJ8yu5Q
6qAkFiYDqQtXSLWjxiCNWAH1TzDU+MIQ7kEITJZqkiFEY9CUnro1Hy2NWMAK7QxIAly0Qb/u2E8K
AY939qPhLzcgA3nRet/baZI+HzWStmo4ndSYWqmB1WMEjdUImzPLZnACcZ8SBz7bb0oXas8cmoYx
lmSnA6BOzMSVGo4LNSX/jstqcCZ3iQwfZunp1VKD9fI7YjNrS2bugtl7YAbXmcUXNZQ7TOdp3j7S
eB8eF/ltqvE9chjkTSZ6j8l+GSsRGMz6kpk/VsM/dQ6uWgZCtoJSrQcZe0KuFgahVgdXLRGmWidy
lU6vFgx6ED45HEm/cK6EURlvgl2EIfgvWvVL6BCMzq6SqKUF33DEicQiQwbay8xmU6gVB1EeEOOj
lrQn6ntSJoHhaKiliHfHATHMkop456q1CeauI4+ghaBkp2rYrdzfJUutW75avGa1goXsYppayjq1
njXsaXhH2RELuo17K7G3E8EoiNjCQ90MLHhq1dPY+Uq1/Em1Bobsgw5roVoPiXUvN+2pV2sjmjBA
huHSqYUyZLOMdIOYqvBIf8ZIJoKx0i15yPyl2NhqLbWTHeFR5xLprLPcTH1jqBWWPIeZeoTllqr1
1mTPFWP7ZnQiKNl/HfZgfejPHXtxqBbkzNNtAgc2FpszzNVpYJNuEndXWv6DmOxzpBUPExu3xeZN
b1C77tnFc3ZyvJdPEw3ykz8EKIDIjWG8wh++kmzzBlt9ZUvW+6o7IGh+MNTiLwEAwAEikoYPKciA
ryACocCCENRAgh4049ECS/DBFFywhRaMYVFgQwjqYIM+CFAI22+f3dZ5H0EnNAVTVAqvgHTLJ71+
jJCeoLZj8PFoilcgR/fTjJNFoHO3TxUIQq0U/ajLJiXIK3AVUFIoyARTICJfQBR9okKxKt19CL7S
KKBlUZCLr8CXDhTGV3BMr4AZCUKDxGM7KcgmU+DNAoqj5/s2QrlIEOZwbKbuZC5nE9RHB/2BgEjX
lQKEiA3E/RKICQ+p9PARkx4CftSCI5mxQQUl2jtITJAparnBiMgiVPATD2FNryeyR5OoKR/5pt4g
wmzS72QaqTNVMJbNvb7yyb2RpndJMvzgZhLHgU8dHBiYtPz7PN85vYbpuUfNpaCy8OXgKPAMapEe
ZuA0fV7uxlT/QZTzHI3dqQF3g5vgBVn+MRQglypoLgGjixrAulrBdszsmxIcz3qewPSEmPdlRMTS
4lrhcbQhpjjqRNYd+pLZhrh1JNpg9MR0DNg7sj9NmP/oCTdQVhbLYQZZjEEYx+5jNqD0RfdHxONd
oekH3NZvuX3nKnhyBKf0YxA/I7w1IiQjjzRpBK0EgYQQr0LBnJ4CPP3hxQb/zBQQCvh6N4CMkt+2
mRRUuhQaYmXp/rXih8KLbwOYagK26iuQdQJtXbifeTf3zNQhbbvTzu3SHyrrnpfkCaG93EZ2RCwH
CC6/CY+AAnULBe8Sp7jRwXsHv0I4hSua0uJuPWA+4XwpmNMUUFyDGHds6TMzNbQ9GuBpaRHbmQaU
YKm/DQpyZqB8sMCg1S2WzcsXLpKtmBR2VwgucpVvIpWFnIFkayDaAmQbQ3FQK6RbAHxCKIGwmbR3
h6EFIl4LRDv5sQMp517MFXAeL+MXrmMoLuuMyiqoFMSOEvHiKtCdM+in9eQlEodOgfJDhfEpiQj6
S27loN+QixIvybFsgudjCqUM3JSXTEH9Npi/liBGgALIFBkQwgrgc3Ft9xsZikUOPKwBiXR3LjRC
Dp2QQysQekXsrErQaDpejHb/Us4aEHHufpF6OG2yyX9ZoCkqxVdUEBdDA8iK9ozHEE4D0/ljZJIn
CtlR1DHVP9AfNd3OeFZQtStmJFQcSQNZEpbyCLy9sUOALsWm1EgrV4nIhu38Ni6IZAt8on3Jlc4m
JNhQMinUDJ/SSUO2uvFGEOF+1ULhDFA5teJ0aK0Ra+pWNxN0j8WtkSr+x1ZM0AAvjhyY3cPud/Q0
xDZd8qb/xxg+zZzuHMUoweXdIY8nPAKyqeZSzIp9si9J8+FBSM1m7PCtp+RAy4s9Dfoh1MmYRyhc
V6rsp6PoflIMF8MXaPP8Myruy5VXcPfyENXGrYAcq+ilCDzoMql4Mz+z/8aqWT0hYHSC8O5G5mgt
OxCIT+RRRTVIlOvldiEevVd2ObSB605xdYti7XLoO1fxeL1i9FKoPUdxfLZi+wrF+zWjj0wAKjCD
EpSKG3QUS1j98oXNo784xbZUTGJPeVF6chW/2EM0LopxNKAeW8VBzpCROKAy5IDwkxVE5agISza+
h0RxmKViM03UwmtiJBPFc0Iwz6tWcZ8wxGgAoEPJdQL+hiDVFVOa/HKmij31oVGjAT7VVsxqAsVq
Kq5VV6yrCf1aKB72kChOdv5lZ2uklwgOlnjIIIWLy6yYXPK84HQhd2PF8hqK77UV81tAAcdQwYQu
E0Cp2GFX8cRoeVWGDtwxqRt7TbHJEFIXybh5Ue3AnQ7jDMNlKwY6V1x0r1hptMv0cM5BrfjqRjHX
TOP9ahAxIXx4dCI/VtUY6X2jT8kbCTvo08nPGAXPTl9V7kem1OSZM75OpU37u04HYy3LT6qsAk/x
6gUEO6lRyXp66zETgro4ZmBW8hh1pgxiEnJWKLGqTakYe7p9TF4tfJ6j4vMHsbTH3xOZamiU5Q2i
vRr/6phGU9BOxmuUEYMcDkl2I1+cHDNKAwXpvg612Vza0TmlEwwcrCMMKK+h1gRvqI1SfhoYacJc
fokpbM7YXJBFqA+btg6QEKVicDhLh0ykO1PwrsU2f0HSTkIe2odWqSAIIKmUKqJS+giUhON2xC3P
R4F6Ygx/OH5416GqoFnGR7LuBZpSXFhKe6EUqQq56ZUqAwcFB1qbAmfwSltgKzFCyCngJVvuDEGV
Er7ic9PhYcpsSq4Yr2+x7USrOVucIKtQjaEBn2/2vJMpDhmZtehHlJIkQVJC5M+AZtV/dYi3J71/
1o6Rb0JioLAfSUvCdSbWrlKplEqvYnr4dOKpjlam92y2TfHG8Jj5mhFENj5QYbDdCd1Jd46fvSLc
grYjz8mYHwqkMrPSzDhKPdMoHU2FoMZTyprebVXemZPsyo5YJnbJ8JKgqF67oFKBXmw7Pf1hIxFb
gWyHElKKbtDx2ErRMyttT47Ip0n9KnAoGEbBgQBIKYG0Hk0QyWZkKxKOlBGFduhTYsFaOdGeixbJ
04hrMVVZTJmQwVsmsjvn2j0t5dc5idkBdCQlxlWr0CiFSq3UWh55sMUSIw1Qfx5RU6zUTbrSOaHd
tTdTvZ2UAmoOib+dWE225ASPWGafJa0Am0VUvNRKc6aLjXwDcrj4+uZydNmeHBnOu1BprwpEWFSB
hzRNIMtCnlUrndaSfttKtwVBn6zr2cUEhG8mSdvANB1jo9NghL+oXpejjgIsi7S1DQS10u2UcCKl
FEuVZgxtokfmDzoylKjVvlbaMk2pzPz8oVGqM+qfN5rSoZEWe5yUMq2PJWgH3XhcbcGrlQQJKorQ
smWI2kgLZ6EcnHjb4hJtR5RvqdLAaYjheqWK0371cUopNyOZmxZ9xI+1yaV7zZNJ4VEzbmxUdk3n
fqecsQQ2V0vQIsWjeG3c1BnqFDRP9VFfGkIuq2EHmVFduZ2Hapq32my7d1OcD/vM2Osip7DEfnaV
DnD+VQQWOUmP79qSYgOoKAJAtXufWOlXSqsfNCMSqsmJHwZLC9eMptvFbbq3RWraruZYUyGZ71La
85M3Cz7KvpsRDnKdhTSSQywcUAmlbiSRlVTt0XxJG4Ti2dKdapsFkHATJYyMWiSSvhJLzko2Gfnp
Z8GJ2w6M8qFJB1etW7TVmc2OFhEiTiLT3RXT+Dfitfekb2siyadWl3ejF+MCsfv8YC9CPgzLo91F
dqBjN+VrCnQIVXMhhLS7hHwqWDANzQxyjeUkqnFqol06E4Xq3sa0LlBi47EtgVhumDQZfmjH2ZPo
TOS0VXvvyRRduXvRqo0Fw9ocfnsaqGb6mprZ8N0XxZ1sRf5GqWq1zSwKyPLO2+rh7F8cVk2o9a75
ykp5EEbVXUnAuEx5794P1JlnmVs8WdE0nK3YeYnbutxmdT+uSw5qAjrj94kN6M4DFMLidJpzTycl
edbPpUP/SE5DZDC4mFm1aJCHJknN59//JD+QndshnHuMaHBtbVU8UlT+XWwX3stUQk7qREm3WLF2
tMDhjEIhevDCZbr3e9sDMcz6jyQvCXlpXmNajQE7QyxchVbd2mj2ArOwMT/WRXL2J6VvZrci2HV4
dfFpBWXV2NusSX7gssbH8DCjzvwu8pF0vtzTrq6MiCZgWiG6dxnvzTI3VRNaa24SQ24IuL1aelW9
mT2BpaJO+ydBTMGGql+SVzuCQuz8bZzd+n32B2+v0fm9/f1PJPubsZ8/gcWnPSW/5bUAPbxG+FU5
5sE8W+boHueEtFcdkOaxqjl+YXheXTPVkT9SSZh55XMb53TwJLF+bihQtwZ7urWjKxB/RuY25m3A
FOzuchiLwAIwucfEczD7mmd5Ng44GZoba6q1hTktLgD3r8yMFElVLR1dw2J8zMMdxsbwxe31boUZ
GP8vsdrbvKVUloPnjde9R1hr0t4BXrZ3RjlQH84vbkUjyBum/PlUqx+GBa+WmehH2m8i/lmmPOJv
WI5ef6tHbd34I/r2MR2uGmZEgJIEtbStfeI9JM2FgudgzrzlQH9Q9BDPKj9obIs/NEhXHi7xAZqb
n0ST8svzk+m//co/f08FofFuuN7fEeXo1GVfONuICs+97DI3RnrOTdqaqVlotxF57mizmLpcMiVR
HU8Mb5NjHZpGxGhMtWS7vOpzOd0RQU7rUkIDNHPu8EnnyleWVvatQhKCGcffYuYzENTzejbaJv6M
53C/1Ev3l0H5MNez86GpR1eU0fSQmN4YkLGKSybidVcL8ywKYi+cJKsfYp282LH3Jly0EggLVnZL
QaS3M8jjPTiZB6iri+TNKiFq4SHmk92jeKYLlZ5HkMtBTtYD3HHzUtVw4Un8bLXdWZBDAmKHmY7J
cPmkO/Qtqxv5GI1URoOBNmTeAAKn+YPXyeZDsLHthkl89AP8kUnq2zs5RdbUue/U5yH45NTZ/f6n
jHW8N9omDyekWLYjnvzYZp7XCV0C6jGfrLyIiWmcrkWj6TtjQnUwUrUMh8IWgw71NdeVRDqLJhaX
0Xm0iDSWme+8aLSSouWg9JZBftngHpi2XQy8a1L3sIXIiVm+CRBL8zlaefhdigSpLKAyjbL9Cd3K
qugofO907U1f6rul4xgLpWvjiaGnOK1mwA0tO5E/VJMtn2rYb+R5HlQOXB76G2kYIRSJFYGQEIUG
VRdwhqVbEuV+xqi5FD7/JyKuiQ7fxpLtdoD2mrSEOcsnPYmgo30ZUiCfkJa4DKgUxxqyyTDRDoiq
Qgc/UVJHMQgBxyP+KTwH5HxTiUrE0sRyuqoW3JuCRV5mA6u0XdwTrG8F7kwlwkRGXd905rr4lv3S
rw0iiIIa/ZDPPg6GGSQqM5OIhoPGwJu56S5nFr8TY3kN0UxJICMj4jHqLRv1rGVtCodyKaj+jJE+
py+yYw2/q7rl0HjGJY+kYEqlyhf3CKHTdnVlhqC5psNOivcJA2xWwXoV/rmPxNEv5CvuRChCaSxb
K6G3aTB6gmbt0r7PpzReDYOx7zMmllaLR1LN5Sq3zIhYtLwNiJOGysFBVG2oQtthaOtQxxICeROd
9w0EPqDnamhIBY4kbIY44frVFDwo/AJ1Xg6FgmMMv6WTjJm6ztmn/Zo0XNAEw06PMgXrhq1KlcmH
TUX/sbP2UXoYg0etuzfc6OiwROEoPGdd4ZOfCmtS6s1blxCFQ5D9i9H5Ix4wGrZ9t0IWtIv/jbIz
a44cOK/sX1HoHRpsCSQiLD/UXqwqFvdm8wXBFfsOJBL49XPQ8nisscMxflFI6oXsIpDL/e49V8Ln
0HF7P8bcjFCYFqWEUxF7K3OJ5D0KCKxzrOHvseLLMHDYbbv2hxvaT5AOxW1dHoLCJSOkxV1Ulc2K
EbG9rfHQUINwpn52a+POWjlz8GkyTOcH9wrV8GaZL6zVxKdmRYDbdPzGEJnITlb8HnsyW+C+vv1x
k2rCdiIpejCYHxEQlt0UMwkz4uZMzrQIjnUE6QBty5efdIOCcrb7K0g+PkCu6I0NrCxOxV3u3Dt0
5m6Zqg6HntZDlncdVfqAU+RXXoyvccJWoaOPsZogQpNJMPMpW/tUCCkRfJLcQYb7U6NUcsyCvTlJ
P9vly4GN/7bMz7kLM2tfOeaM+5NJOarAERjsd12oGV83WKKcSvnEAhwA2Cmkz2h4o6PtoqGtTpJU
9mChaCSI+eOnZ5oucRGeHF8wXlPz8MQPc6st/EoeJEJIL4t3yt00AYxnDNNEJXT2CHdjZ4J9X6d6
AWOE2daGLJTR9yiA6W5q34NHysJIelittYlToOtM2GUmvgbC12P22foxPQXJuAl41DtrBl6cEE0n
bstYnLW5Zfmnx9k9d0ZAVbjHfcVpRg8cJ229XcddD8VrqDiGItQwVqyqTUgzCxEUvus8iB8skHyU
4NF+HUXpTeYZ6z72CWDQVrGcf+otWdxk3WpCDy3yUu/pYNsSQ20ziffHg25iVwiYRSwPIwWVYcr3
2qi7okV6mxNOQy0+SK8MCHpi3ZcpIolZ8lU8m/OFAtMOEZ+z2OxKOiu6Zt1AS1xDS2swnWGfSkHI
JGlzradiAbXRQk5o3IO5dkiL8SGOIxJstO6tU69jdez0t+WFjzCst/Twjls7c347IrTAPJHtUQP1
18mrJ+qPVCk86nDGccVcPZ/M8uC4t0rG9abk2MLxEj4Qok4m6GAk2L8OIvKqcWA/aqM6+KnzVZJ9
I44eLpnilCgkT6/jcNZhT+E4Kt9sdRul/GTbxkBbyOhzcL9k22csqIs8pKxjN9fcpmII3Z1Zn0jm
TRkThSznLOLXHwsmpZXxVwYDwaQDlXnXuVCtue7b8BPU9p1bGlRgsgZ4OttTNNphexb1Vdp6CzBu
FyI5WkruEMP5QTBRoUTwbdTV1QrIHuOFVQch87e2Mru1kcHTc9XKLRELjQjWLbdV4rC9PzJtck9J
gq3MnIxfNF6K8xDpJ5kVawfKdI/vC3e3OyOkGvQjwZeJSGpKu2ZGNba71q2QrKNyF9eU3hqZ9ebZ
xoX/47HkxaPwIw92VH9v6eNK7EFfw2GMNhUgaaNC6Kgo+tiWqTgNWk5bHHXkh4V30PKWtm5+nm2a
oa+la8vJ3EMVMAR0mv4lchn/JzGM1HwK8LeM7BG2GeFeB5SpRPLVLxP1QbVi1U7Gyk8ZbgCDkRuf
PAQKcUrSHU/TJhF+tlEM6ilgz5GOAVDwmLJ6I+mtG7V0zzr6MaTpFVwvKrf9YLvGr1hYd/zcX2bE
RYRe1Co1XnplM49LbXwlJozfEvafjiBB8KadGUn7G2UTyg+cbutm1Bcy3vIw0kt3hRH3Mxmkueao
E625da9tvB9REsq15cKYsXqCq449ko7qb6IsepszXeMOBzIJZpNp9MhLmhlqY1bmNraZUcLaWLI0
1MDRupxxuE8P9LcUuz//4TfVLW74j8wKfvzMIjTLYQkO1UNaW9t6sjzmryyguqABnUm/SvODKAoa
RyibERklxlxYp9BigtyA/BIc0dyMgtm5hSTWeTHroJjEthlcKlAc72DjT2ICdBOYwQdjJOCyw+PQ
6C8ySSVA7rDYQDrdD3NJq5ybx9vS3bv61ZZXNZTzXkcY3g22UaxRIt1MFRo7UKdD34XvZkwaXxOj
LbzxA6Q63CByOLiLcDw2Bx1OFkh0Chlr+mNoQCVJTUlwEXm/Z2tARpXZM7oVdpFvOwdUjEj8HfjW
i6xCH7WwcnB5Jy+OdYCTR0WHnmgA0Vd3QgEZrOy792f2FfmnoNiHq0YZ0Axbn/2jGSGOn/NQqiPG
xhO9dIeiKO7gaMJBh6unDOMwIhKk7iJyKcgC0r0dm/ZAM9rZLvUjRgBzHVmkdYvxGraaalXGo5Ub
fSFGEQ2ZsQJY7fsgZzCUCxIB7sIKMtqw7lMBAhQtDXCyJY+Ti5FVVozx7dpZixHykGUeQeHcB6E9
QuXC1PAlOOutar/84H5/xz0HBSyHGTGCUsvMgBlrAJ6EsScU7WeVFddwZpvH5s0i1+NcUmG9zv2S
8t4ROU8y7ZDltemKO1kgFDhAMOsAcgcVfNk6Rooj7PvgYUpduXIcjqp/78wA1RZUGUd70LpOq0G0
LXOSCg92ShVNmMJPsKE1MtByd07VbywrA4UC0SpR7U1VZvOKAPI3aOAXJwxfO0hoc8sHb+XPntU9
Vw7QKlBKDiUbOEpmsgucUWhb/6xasPLe5H1k+RoTP6borOKjdbLnBSamDLItmJiyjuwPbISy5xUD
esDPWSBTJEu7bE/cQ3rlD+TFjWbLJ5VIvgao3pvBO3yeRHpQndzNaWO8zBqN1oyICDB9EttahA+F
5/UbeyacV/hbO66AdVk6W1qYHgKunpisxEphwgSBDael1E8gCzg2j+N4a/nIHDk2xkOvje6utViR
67IvfntVc1c3yfgjPLmOO6/4JFWGrZ/K4EfXMkrSoXF8xjYnTp6q+91g5c0j13h3SSWLD59JzZ8/
7trubdq4+vdULKpG4Nh3aTkbe0tl3jGQQ3lbKLRG9Fr1EpvuN3YS9TOB7J2bHzoEiA01cfFiSSva
wnuIbrkNGseOFQFzZhbejQN9GVxC/N/tPF3a5RumgnNbBKH6cKieYlQu40dZ+npHnns+uc5Ynm1A
wrsR8/yj7HEqdiyKnxEcpD9/XJcmAWgnAKHMjs0xLr8b+akeZg7d2vfjIzCVZ9shmgvkcqUTGntb
+c0rHO8mSrCmJBlWosUuNpveyTa7e24ExHLMEuZRx9agDGwXTcduw3B2dC1vF5bqAwbkU23lV4A+
/X2uxgTUEQ80h+njXJp4Rl0iWoK4yDi1O1FPlMBE7Y2wAc+mUfrTI5qxe5hMbeg4bYTTbTgjA10A
ZeMCExRTdJdROFxBq8WEPWOpMyxCNWQUFT2dOjR2nZUEr3Nif/Ho6iHBTkKLK0rlJgX25XACSEF4
VQNUR96OLeIXkXdaCUPf+RSCwLbi88lKToK1cZns7D0byXi7Tf6TLZvhUDCItav8IihXqJreWHNi
UAvi4oHzRXWIy/4H2xmzA1s945UE0TepR6PFxtin7K1ByFlHsdpol3MwmaJF3V2HlJbc1Vyq0/He
GjngFA5dqLg6yYFZ15QK5YR609nFdBc7+KD6Wf2WvEA8C1z7Ysf5VJX/LBnw0HXwkgxmsPV53PsC
5wLGsfwpHhdozjBsTbO8CbJ43HYZCj9HgBfPhCblFeD+fPWbg9WvkcTERUn87GZp30/0iuHpIQNC
y3y3nHQLglR0w7pPHhYjanWAGKh6j2yJ5UKnGEfRe/cyxxqZmK0F9NhAbgLnm3QQp3pvN8x0L06Y
7fM+725rT56syCJQGlGWvijZTOW2AqQ270lJlGq+j/GTnIO6htnlcef25WsttX1NJFcvu/FWHTh2
2qccZ+sv/LRG5fmNFQW/KLjpl0eLsjNYGHYvXiZu1/vE/5kVoc5KBr80S3bRcrVsc/VY6KSnVDm8
sQdJI09dkUzv7aN03OSYzecIWqUyxnM3hHvXkiBdDA4vZGvulw2ny9vho/B5HlxRYsHV6ZZAmOES
p7Yg67X7yOEWWE4J1qMEtkkzcpiL3GqrW+7R3VHmJOqaLieiYNFRjJmLSVEzbuLOWSEYkUek4MvI
WXer4igwIFvK2pZdzV6AVszy4GP2k5h8Z65K2k4+KjgrWAkFhVK5R00Zx3xrAr9StTEbY32NCHUD
RswpldTFIa9MruLWDntBu2qS18AfwNyzfwfjne1RnSs1ty+BVdToGKdyQ3HDFqslqMOR6fwapiy6
B4eJOmyu+Kto8tWK+qhe3M6WekbhxPYJrGPV0/zgusO3x5R2TZXKV4Y1swhm+HcT93cH7BhxanzV
GBGv0nMfuwk8buI6Z4seBZIb5UjrkTfjNs3nBoDFXdtlDxW8AVDbGFRpa4nHZ2vOrs5kEznSj0E7
U6WjLn1XcOjxXeyGIW2+ln8xI3SMwS7frM69LOEop6JFiCsrBKGAXKjsxNoT7soyBqCDAxB7RPqx
TmgD8FcZEGtfhxBlt5oxM+RJDnn2Nq/8p9g0vuMu/A7k9MgolnpAelSB/z7FRPUY0ksPQ4dN9yiH
3M4az+HSWZPAKduYnnlOSiPCwBk+25VNrQJjpuxWTupXgsVnJUNXHLzk6qXxMx8ETbE5ZpZRB78q
Cr34uy2JehK5q8ynorYw9MHQ7cWL7L1A0uagYjJeVTuzyr7owH1DB3tJypqrc3XIbBtTUXvXjlxw
82L46CQHlCJN78n78OhrbJGeLE64hlemcx5H4T+1c9pvxfARWNoFAgEny588fUim/tHTrHl52/7g
/f4wfGRWhcXJY0+dZs0SG1ifoRtUB5UE2bruo2cuBx+2jQN7MnH8DTOTekOk9NcOIb0mIe3FHeBy
aQ/dltq3DIZYfCNtO9/ASL+AlONBd/V8dC2xBhRQ75HZHmauHypEDal8CHMiwIkw8uQglaMFoZMz
1F/A8sAovdF9wHCsly4Tb+WROMBY3ewHDfB07DGhFvD5FGQ/23i30bZ5+1cA9CbsFY4rP6vev7NE
hHbprWXhUF2hy2sbWYDWzAgRw78g0JKYtxHkYQmWDAZSL/qoh+HkZu1Th8ei9ca3sacXTvf5j1fT
P8+mChlAPSK3stdOei3y9oZh5nwRZX3FTlumTMSIUTc8XSwPFMBC8AugWIzWe+2yBDUjbKjYenP7
7olWK+bRwRNnEMaL0CfawjwTWOcHp1rCjMGExcheIAY1+YMpHc2N4ALle5uRMQwiEIJl0H7FGjtC
A7R2zDmQxPZwmCd+LlNObNh5amr9EWhOuPVc0M0NPgqvx66MEE48MgoDERUsTnha8vrLcBtaWyO6
JIYAUxT3u0JUV8KPzwCR+DzCfJ/iJV81zk8LO3KVSSTcLGPpLpwI3DzJ3FRNLzRpP842ZBTpDWeL
yDAeVYeUafpInbu571r/NcijY9czafPrkd5hvMrLx/pe94DMvCDmo6Y6xO6j22gULyoMWgL9pb2q
KJAkGMGhoOwubfBYuKPPPxRCL07LXZQVPFIZbVCNIzZ0in1FFT9vm1tnk9nvgcFfI/Em8svRsuT8
pJp+OB/BnI7buxpiEnpysrGGkjAfLPzY+6IJHHAG/4JuHtXWYBKSsGwn6YhSls6XGNzMRhUd0tFs
XxKHk77PCWtOnJdmMp2buPmeFHepUZe/yKsz4u7HJe6mrnVkpgvB89YbQAXW9aB5NblwjZPgbeA4
pjKqAijK4rJsulQp0z5FfxelIw2rhR0iROFHA02g1o2c2DtTuHiZLc6mKq/URrSr1s7eNhGvHYCW
L6rAoZXYfb4lYniJNZRqVaBqqnRrcMMvgcbCPlhLEd4KhLVVrRBh/A7OpiieJu8SFmwpcx405ODg
ADRX08c+BBupydxtXVEL1tNcjgvGKdfKLcAo6+/ArI+izp9zXz2OTFxNYX8j+jOUxDLbO/vSFfSH
9fUzRhc81fmjQPMMZNx9kffZ2Un9FmaSJviEBd9W5k3dLFYkysi5dOuNgj/VtDgDesF10kzRs8pC
cWQO+3WNDaJ2w2njWtW4sl2mz8K7K2aytDC2dr6VLU82CXKlAQHyD1TzA9SNg+OA56vK6TzIqoPF
Odz5pXmOBC0OTRkfk2TxjvnmtrAmmOPFxsixa2FHuiW0fu48fMkKaGHdYf/1Oa6tU7YyyuEwMuoe
UmYfsm9Gdrj7x7c8FO9xW9IjNyO5aQywttW7vJDAc9yi+zWEPgASzho5FYJL6WdM9cpm1F1EGwa0
XfRDS8XnBH4hQRqGwry7Q+ReyoSy92FInluFtfVpbozv3uh4jYPkxCg83pJwa7dDneBQGaDa6QzB
yQN+m/qsI7qJrS0Tk3HKTiNlxo6KaN2r/dvFCp0LVDvOUIihBuP6UABKMpEIEbaoTjLlwVeUrwTY
idboaLRnlvEtLgXnGIthA3QRWFgNQAtghTfQOeZZgq+cp7/63tz0s3WD/vEWmwFqHP55eEISpb02
Nl1Nk6wYq/vOYjMdY/TnzFFfjItp8AgrXDO8z6WIftlddZb1b3OZfNGbZDruXqn4C1NcAVE9JXet
OW/hS7jNnfzIDOZQzXznRZYQRql/d4E+R1b3qrWV3qiiPodVekhkwaSm50HM+ccnMfqegG24wTBH
AqVFXB1drpv5MReAiEILAkXYc7kMBmZxglc/6EBY5lAI6QU85oTzM7t7lPOwyz35yRbARUoa/rrt
BYPM5IWbDni7IL7MmdzY5SAIOtcfndXtQWm+tdGRu0R0oj7+2U38iwfKQM6YM8T0CNcaggRaQGde
E4Jczhw9FIvTsrO0t5noRBw66LlFJjY0X6JoW8b78nc0PYe1xkz3ilVaZMHFCDOyv3gPDSf4zoL7
MTcuGbL/yVU9OfWA25q7j8fqSfvzNSTyQZ9ws2GX1xZERbf9Sae2obCu3gsQxJzk2xfbjG9N5iO+
Z5tr4cgYwQt6ZTKikXiMA0qTiLntwrmCXg2Rgvl2/tHlXDkjskGrgkjFxCCU2oIRE5qZ2ivIAQSw
GZ4XBmvh5AnAdT5XKcXjKKKv5fUMdL+rjALzomffY51iS237ewoGcTwFntpGWJsMpd6Fz2mvnCqq
3WR1CiLjQSfxgC0p1NwPomfRcKi3JN9MOxBbFCKJTgyW1stPnfZSJhH+uWpIQ3WGScmw1JfGNp8n
MlNrN+CbG5S+Aae1eC7haWIbzMrgJs15peeWyF7LDC1h3MLaxis8Bt4NBP6r2RZfdhGXW8Bz5ywk
iOjl8cZsYMyUqXcBjEpuKmdr1ZKSnbr+gq32wG/j9lmAPLWWcJI2ngp4FFHw229ZB/d6yD+9Lrwm
Y/HUgCbnbac2E/Nh3oSo+JCjGIcyDJqXPm3DI2lYsfXEXvFlqmzjzQbbMLWlRk3+WksXwBv6szXp
dpvHU7DGcgGeu0PRy+JNCG6BQBTszw7vyloA3MA4qRlXgvkHokj4fdr6nTq4uEEYFWbJBtjghvMA
QLna4KVs2ZuMlIP8qitoKZ4NogsxLQzmmHyOjB8xdMbRzg+rtZ0X4XpClGMiHd16cgj23SweDdV/
Q4nFvd9iindgRN4kOGDHmfmjw5peghtfTZJmqskbspuY9LiyffwA0BH3WXERwvhJpglNjCyE1TMV
hpI2nlBl0JbxYIYu6mFfQDzzRq86moKDcAAg2Z2jHLsF01EXWWlC3IoyxObRBJjPydRzxWdYO9zm
p2knSGcN82jeYFqJhnmb97Blh2nYWR0j/6op2WC8dTJkzqYNJybifO2qD8DfRMVNHsk7bM8zGnpA
LXg5f1dAGlvHewowVZ4WjwON9C4gu5m2BljPtv4qeRm2AfPADfOIrel6r4PB2GuUT8xlWtSzfFM7
gAytrKv2FLE7nmQmM0c/NW27LPJcZrEV8uxb/hEp+3eXXXRrV7e8xGPTfDuzlR/m4QI3vL7jLL+x
O+YFfD1/1fvLHVLTcNIH34bPbiHK22ghBmBfpig1Ye5mtZzGU+PJ7vjcvQ5PGQ0M7ZvlBNYxyubf
FkHPISi2fBbnDuFvlfvxcxoLhy5AxGK8SrtUU8M1Vv4lks5l8OyrHeLv8io+pgE0wXrJlGB4Itgj
21OcBnAh/OqrlCkqA2G2dKyfl02gNxBK7aq4SwK+Q39Ef2wIjWxJjFJSam2N3nq2zfoSGmDVrd5i
0sRlWg60PIkmO0T+bEMYDD/iuRuwMJZv/3NuwGH7sP2Xf+IA/Ou//BM3YP9d3VIk1P23v+m/og/8
01/a/eufPx99V5v3/v2f/ge+w6Sf7ofvdnpAQM37P9/Av/3O/99f/Mv3n7/lafpvS5N8qoz+13/8
6//tjy3/wL//ddd+Ayv9y35I/h/EwPLH/g9hwPqb5wQBvk6HYaxrev+XMCDcvwmXYiTSuZbnmFIE
/04YEH+DLGD7gWS4bgmTB+3fCQP23yzbNynz833bc13Tdf4nhIH/3Jrk8LWl40D9sCVyg/xnvkDo
0w1BYpU+IdGP56Byf5PBmtZIa3dQB3aVla2ztnuP6YlfGQ6BRUS4wRhsutvx6xX2bP2jmItHhJ/Q
XYV/qCr/Ug7FXZXgH/37Xy0QCnzNf/zC8evvf4V54Dt8UpRICsCn0naXX/8PzAPmAL7v0VhCJ0qL
spH/lBY29bJ34j23Mw7pay+m7NVJWy5nNPHtsaXEW1O9I23ezqhSK6SPbl2EZDVJ8NhGY+4C6RMh
D/LXzLrBBVHujaqPDtopXrJk+u1FU3zwEFFZudTG7SrsSB3vZwRiqgFnvWP97tcuPUQyShejcRGv
0mG8elB/gvh9JNK0xq41MlLlVmtV+thwq4S3d+Om3WsTT8+TE6oVk69zT6hq1zpSLEGgHTkiJEMq
FLB8JhzLbuLZ3k3koTA0YEdniaIp06EtgpSUGcsn7jucZ/vxdsR6SetADWKuu1GBd583GIcBPpFE
ghpYFuF3uu2NOXsY3QMNrZJ7sX3yNKLu5CDXJzhvErAr3WhY1458fKBBoBROG3CVUgwv44ec9NWB
G5uxj9rmwcllecMCk3DtHhPMfhIz9kz5Zl+DlTQj5v35ROjLH+nDCBPigmpAhZyv/lRO91xxf1ED
zLhbjncg+c5+TvLEwMO9YZ62ruYl3TGsmxhROWiHDGtWgSNMAopsp+Bm1C8UhNIJmpDHyKhSR5ed
TzbDPc8aYzpThjucX2od6jJjrsTsPIoINYGXLXzQ8NM0fSZl+A4Bm6+IFmZe3Vjy5XzcrG52X08S
VZOb+iaasg/otlvRFTTnOpxjHTd7mCr3pdTVjFWr5ezhVMYmyKYbwYUN5HWWbouk3yqPqSN9Tzxm
UcEgfH7Lai9YVVVjUXWwmpNFSg8QQL3aUSsdWI9gftM1RC7Q6W60lQhYpLo9Csgxroh5MjfB7zio
gJmiCSyp0kBjQhIdO5rpjbuGef021zQoYkF7aHHb2zLOtqOH+6se+QngtgfnnshvuwuOgGAVRxos
5REokJXwHHwvfffoSvjOzHHBhkHIJhqxU155N46c8EX1qeHPbjh4Dcd5M8pXf3C+I2a9G2AlRPFm
LjvZOxOieRf5/QexZx97TvtIEOJtaWkxPZgboaIoJEZXFrq556uX9QPA5ye83qSxVP9qRfpAF+QV
FWjYctSfmH4MB8slXzn47x6R3KNysrMRNkzH8JpMXvQGJ/Vplu03YEXzqpuWS+OukER5lYV9YDan
M9bIm8lRDArDecFfDOtpNgliDNAZE1YvEkfEDs3iHh5vj3+Q1Y2aL4IqMA7M5BCqBhx9/0cZXKSw
ksyxM+ffk+N+QBOoVgp9c5UG3s5w5JdRmw+i1N9g6ECH/lFJPefBMN/1FO/zyvkZ7PkygcLa5dwM
1yYFaBTmFtumpsWddQFCv6n2bXZ2Wy5VJqPHp3Ehm+pAXxhOH4LexffkinNjnlTQ36iQ5FViH+K+
+9UEa26jxW5uJ9JOZJxxR0CqMBs0gYbpDulv96nWzUswZV9dXX5ZSZ+uR8fAUtyolaLbguyEXIG3
vcuccqKiBNMMFZpdjERuONRlF4Qsa3OEhRVEG5XF31J4F9l6Jopwe4bQjq7jc9A2rYsbkB4q2uKN
WV2xs+nCCEsi0iZXbofVE2nWKnY11ORYwo3g1lQJCrcqZ/4KQGniewoSsHJVtpMirXdxJvD3ZOGN
6LHZxdSz/BrU+AOBeZ86MZoZpbGJaaWYWcQzDZmPSukLHJJ61UoENxyeSAt+ehjc6RLN2V2Sd2dp
W7eEZQ6JWx3Fot/g6B62wnDXsS/wfjM6xEyK28OF29tp0hOFFWKaE7LhYjDvisw/NC1ZUjAJ6BWE
GERVHxKDS5SyZXLUMn3r4Ypsu8lw1nbcby2qZsgejaCgFQZDd20XxpMTVW9tixTZiPYxagkbmBVm
EhZR3QxrWbqbjrszGn1wrYfgqfbddaLiOwZCP+74ZBAlTWT9AP4u5HGm5X7MuVjV4TJ9KH8KAtUr
Us7sSWTNCQofwwhDSDsz4eLhrylMiXlLkvIlVIwwyMTwfTRxfYX0esIKfWyjhzJLfhP5EmuTFqQ2
88HL1/hC6ZRpnT7YKEylZ9/CS0nsZDoGVswAkLBpSFGB4aJeZ4lLmtm/S6r6PkiT5uoOSctUf3iK
bPogTBEdMxXc0zg33MatxNVJUqi2o+hsNXHwK8S4kmO/HLKmvh8J25LFBFxj5vtasLV3w8cswUOO
U1EeQ5Dp9KjXYFpceF3Js7SxaVh28e1ipqhQlnEAilfKgqvnXCoT6AWYVTOHCq/7VwM6+WGe+9cK
xa+Sofo1sQC4S8dRhlcWk0G2JhUaU7C20bFj722F1rtYYunERTCHEnWabYWlRMKnqE1vqetKBzSN
diJ7YZxFPj2KAGh/FKzw1AHMhBZEwzOu62ormHL64fiUcQUJMxwjSZuXCDZcYzFtsig7AJ9Jwx2L
YkgeGSlAUvOzABeOS8WSvymM4EKr9FuQ9sM2cYCjpvb4pDhxMO/zoccWXXCQ3qlOMmMXhfFtDecI
F6FKTtZChEqnBmMYjCWHOb/HVIwOW/PaD/69TcDObJXzxKfJgyiz+ypvk31RhF8+2TD0FMpQwH07
6UBEeLkhlcSm3XyWpLVZvIKeWNbUTi8c5np+K7iBXMm9KJ5hybPnWESUN3FoQ3/SlTpVqYYab7IX
WO2NKWV70+bG7y5X+QJ5t1C/KfuJ0d3y2KKxr1gMC6JJbr1aowDH7o43vt+jLzBq0dgpIEQ8phMJ
k9TEcil8D17lxJgEoaTeIaU2xICZ/mC0PFkD7dAzXpwdgeg+qjhziIdCV69uUN53bmzufXHBmFNd
oLq8yzZhAXSMxaxdHMcAm7zX/Emvp4RfTnjTVpNZV48d+CfSLNFSPZpvx2XUPHOP3npL9KNrUC7S
wSi27O/RPdH5s8njebR1/95CujuphhcA9SsDCu9PAK0X/AGBVAwf8U3Qe/R4dkvSEHSc4cE5GYg3
3frMYvCx4j4XypohNqmlJ5r/6RvZDpFhAQdhlUE4pDYnH5KE8+B8xng43ZrSfWWIttfsotuQmSAW
Qi+8mwPzfKSfuTqVWuNcJY2wkU0RX8rITg5zZBqUH1NixZSHvF6U3A5DjyW9zPaCh3ndVnX8UBjG
0YzadejXyW0xuqemi+QhIU22lal1wtkZPpZNu6Kz4llQSIwSiA9j8Oej1upJTMQpqvjGc7t6Fxm0
3qnQN3YVDhBSJJAGpugn8pinmioNrk1gH5jJJxsahLAvwy4mlh7fVCbch6ChWdMRwE8Yyq1tiwlM
3KawxLI820HcO0QjoOski8tjXNR7pnskmwsO39VUBvu879m4DyURAUzHxbxLXRuxxRfnrLA5oskl
qnRF6WWmP8c/xqxOE6SFNT8hXFT8LaLJd0YLUSstwYIWOcbXeC53xuQ+jYlvPvSB+VGF1G1HMaIm
FrZoleXzzAtDXsSs4IS0qAE2j/oxksvoqpifVW02z5kRbCqXFk6dl/k1Gqv3ECbabvbvzaGB9tn6
3cVCakJFK+xjERknoiHA4yfbOXEt5FKU/iQ20oysM3PXuCUd8YWC9zEYfLwGg9Fy3sT+EtbNiBWx
idZcFiDD0EF/36QvDNVdyg4LSlijotiQBQsOBGtrjnpMj1KLA50py8cjH0cHCwQIxBySSDMiDjWA
l08QlGq8Rv4jg4jkNTU/K2TyehibO0OXxqmAPcFUcr7px9R+Gh2MAVHCDJrIVHnqXLXLc4ORKI5x
+sZ0utOJ+pznzrotuhbiJ8rK3pmR7CdqHts09/dpQUNWabXiVPgmhMkIcqZNgwVsG3ttwczEc5//
Hk08IqWVTZdungl3hAT36MuAutCQvmoHcz7J380YQzqgmf0cmLTqgW649R0MMplpvZRjYJ18+sDQ
OSfv1I7GV2rLnxCkwj6zRHCcezLJuiS5J/MBEFuvzI+w9u9anX5aJSWoqW7GQ1lgrSH67G8dbblX
ZEtmM/b40JLpMEX8yLNj7e2cHbUmIKOwWbaTLm4oi3z3ygbtv4HIYIYmTuJJ1Yfc9M+ZEuDV+vam
5xi/dXy416rOqK1Lu6Nq9VsMK+PJHNdzUH/IOcWyNSUXrq3ybiY1AN4z2LI2MB8imsUG1YY3/uDi
aTJ5wYDFXIAQ5uDYZLKvCvKfoAk4VzXB76auxMtshJ/pArGb/duATNYli+UnLYtYSyQwHEaLO2z3
a8/EhsCKZe9rBebHHgL6b5Zxw1wNBx1bK2NEy7RQE4kMeRQGGgU7F/cQDqB7K/H8WwTGn8wH4JOM
HLCSl2KgV6+AgVcOOmGN8S7FzKeSOQEQWrBtGrbiZN95cVcdHLv8bKfCRmQ3mHII5ldGBOwuLPQX
YTZ0Yvqf9j6H263w0IrrYinUtJxHD+9VFv5v9s6jOW702vvf5e7hQg6LuwE6oUmKlEiKkjYoJSLn
jE9/f6D9eprodqM03r7lcnlqNJ7TeOJ5zvkHI92FUa3csavsERHGCDGRL4GQgnCh0CiO/ockkvRD
xdEA707YVbNPvLczkYN2FAGfY1+HboGD4Her9V/AOCpGWlIAH9m1bVHuYql5xEB2r+Vk8DSLQ15U
JAx52D1YVYZWUqGmh7nHA8n2WxxKg+vryrdGioRDWj6NLY1P2ate0OWBuaqUH7kPONRC+L8q2fBW
UaSOo4pNEyuk/lzkpCB4shwGSPd74xX6p7eF2ZtCSCjbPS3yR2S4H+Iet2AZ7INYhWiiZYBuPVPX
952VICrWOkMSwwXo/BkUkR70zOBSb7UWIiWe0qDylF0ZV18FOf8ZA0e4E3EU68gSS8AcejIqm1ZO
JarvIJ/12YisxJGsT4F89Wn6NUf2xRYCx9Cs5Aino7MDqew2aEL9bloSvVCKb4J6OnboyaL1hMDA
bIcGhoDsQ4w7tPkwS0tCbNMK/NPA0Iw35WypxtuGVjuqU8MokgOIKT352YLN6CiYy6L5kMneC9/7
qcOtTZtt22pOxgkfN82Tn8M4e0bxw1ZmozfK65TXgrtoVtOADfjJi+IvNTZkbBvzSFjqChBjYgnK
rjdbySli/cx1Ckd3RP89JVUIC7qhNZaSpYJOHxnsVkOkAOBb9UMYfbrXLV0/Hwlg7I6M+lhCHMOM
eBI38YjVnRDTYFEr63Mt8pqKZ0O8frbGmzrISzFuedlsm6fPBnqoRPMC8qmckI+Xs8keWoFQDPDd
S+HCCTlGfC2OfFwR3rHBo0/Hqy/0AdiAQUaKWtPoHsyWfhXefiB40vsKt79nXRzam5YDrg+2+tQe
oXtSRkOvet826ARiVv3KHQRCHx9BekfaNsBZEKsV38YZ+maYTQf9CBmlgfvD8XEk5AjlGRvT8Kxn
u0JSbjLq6ZshFsZH03rG/OoZQraMTREO2FUH3ipqM0SBNDJg6ylu5cdwtkcECvARVB96QA/tbJ8o
zkaKiHrQx1B/o2VFO12GRDWbLnrI0Y+4MCojGImW0mM4GzTWIlaNNOj0Y4p7I+0inNVgsUKTjjdo
ln7LZqvHBPoOWvw1abr5ZM12kO1sDOnjEAknY7aL1A2MIw0cJGtVQccQS0kl/dTpgCCKnj4Qby5w
7PhPIq34Gzt0iEAN0ogowcMzQTQjmW0ra78APyi5A36WeY8USYPDJe8WZCvM+uBBxsdRxXAz3DD7
N1vM2SCTS0u8F+LulbPpgOI2dMVwNvvuk+feAnnD4uI9SrW1CqEYSphwYjtu3IDDpAGGQWeCU2c4
W3ay4UHJ1jPISuw/t6L0MI2GeFfn0S9kQWgF0w6q8ADtafDvogZbUH/2B8UntML2BIpm84JC1Jbr
oNgZxvyKrYyPI94NU4peaebPryV18KBWQkSpAuOT1EQY2QTkQ70nG5vcm6ACaJhOdkX3O6U/VUEr
3Zg4nY4VlqckBsgWksXgmFPeFBLdV00ucLqyBkTuqN6Icl4f8DqWUHrRwpJ/WSiGexJDPIayXVal
xdHDQ/2uBcCpFnTwlcKysBUI3RxQLMC7+r7AwzW1VABE+YPX1pi7AhdS0BN21BBTolzhrSR3iMGM
oAw977vflNIuFU0B2zZK13i6/NRyE/5ydtd4KuqeovBxdsUCkoGJoTIdgNLeN019A5qZJxrCqXbb
4whDrq5t/ZqtB6jyRxR0lArNr/VsrYzPbYLfrUZq2M96G2pLd6x77jWKgA0OufzsnYpj7mgOnyIU
XZ1Gt14RJEXFEHCvMlpf4MhgKT0b7+Y4nQVRtB2UEt1/vHkrPHqzyboXRcsE5hHT6K2OfdMh7sjN
pQujrUpA4rPZ8hecAXhXnt7bqixuJ4V6XualGQqUXDSzZhrmpCNiixgJ6zgKV+1dRHF8lDUAlMMd
Utx7q1fB8kDpnWqjIAn0ntoq35WzWbEWACYSxHl3P05h/BmEqzwJ9/lscpyYL0XLGdurt1Rob2qo
PrcoRWD63blpDFyUUf5Vs0sg5N7Ws5GyiKMy9AvKtsApfB4Y3KPfxYr+YUcxjn9A8cyPo+A9yqP2
mUOZB/eoQWeMP7Ui85Lh5zyKOL1nBn7fk/zJABGQ88r3q+C3L1vPcWJ9k+vG7XGIFqv+Ez2aTxNo
bieKsaEnVG7eZckjElvJjQFOzZZqf5ugTKHL8p7qGu4jJSB/bVZW9BqeopqW01KQP9RKMm7DlJqe
mYSUauX8ixRT9BGjQflQFD5cIUx0EpEd4d97IvbYzV0UFp+7wniuRkTyBBqWtufnCP/DtJdwKRKk
/Eevphi8Zd1t32DCPUnqR5o/2o3fcFfrcvRJH4SNbmpfPU2tbqCvQC/zMLvAkq7MjxMADR6JHol3
z7vLk8u7WZDSTiVdcgG3HZIQOwvN+DrM9uGtjpyP6qcxKEz1pVNl/dgW2BPTGNsCqv+IrqR8i9ex
gMGmgT95GVq/WxTZN+C00LxV9G1utqhLAUuofYOuQNjtKiiDMm6DdC8C+Bj073uq6TdUnStcBu9F
a/wWmlEN9Db7FlnZwWzln4XYQTehdgkYgWIPl/sYvgpN+c2ip4VUcfeBN1DFwhAw5qCXElcv/UEW
QOUIrWobGW0CWav2cVnvcq/x9pNugkd+yNIm3heoddiFHvxoeBvveUGGAIoOKOx8jurU2zHJT37f
qyAi6uxYSD7PNz28nYTPkRzf4bdlHRSU2mwwoaUjczvBmYPV2nTGoTcpGiR1C4Q8+6yqPuKVg/4Q
TwdVlLSHFt60KnrIkHniRyz8pLs6QNGjyz6Z7PVtJYKazlFT9qKPWQcsoYDRMxd7HZyrI1tQK3VX
WhmWDIP4QfIMtEFDFfPuGmisCQLp//ebr/ab1av9Zgdm9u9TKfv5H/9Xn1nX/6HO1QtN0yDvWrJE
M7n/XTf/+z+CJFr/UDUVlwVTMVRRVtCQR4+kCeY/M/6hQi8xUSHTFU3WFP5vdU6Rhj/T9H9oMn8L
9XlJpROLOP7/a4X/q49Lk/4/9nWNd01dnechzWx+GzwJCzqRorxv6pY0tfWaGrLbg+lTqkNs3tLC
wN3cF9LNSRf+UgtZXIm1EM3XTIwbaDcFRyr80m2AZKgdCGWwAXCY2lUuYodseQrIDOWn2cRfcotr
659L9z9+7hzirx72+ecuetjwhz1d12gE6yTkP4CkzaWGnsraSpzLw2rokqVSntWtxbByYHsZ+FdM
jCNuNIvEx9RuhNA/qiNVc784Xh9aFtjZZ+kAE/BLkFXFMMElnLbmqZJ6IQWqyNVwBS3HxBZafRNz
xw/R5+uRFsgEHvhAHwBGGKxKIBCGDHDiNJRs9FEqBgmWMNM3AeCV6L0AYIDHz6vZULeh/5q032eJ
KCWAGo8evxmYOKMbKwO8mEh+A7gItpSsGIosG9piIoPJEAw1tJq9mCLQIf6o1KfrHyrPY3ayVM4i
zGN+AneYlAExGsNs9oYt2Jb9jSaNDRls09k/f4J72lBAswP7Ge1bJ3Gux2YLn8fmPS9rJIeyyAe+
jx1MmgqOg9haT4U8NGjYTCbStSO2DVbME7bsHpq8uE/G+lbyI6RXYcrBg8lurv+QeRSXY6AoJoot
FsiWN5TM6RiAideTpGGUZaU7KlIJtyYLfshN/eV6nPkYPAvE7azJGH5olqbPR8fJYA+8jslPq2Zv
ZcmmC0cZA6r0hwonl973eJAbvd6jAHDby9k2H+tDV0H/jnQ66gjIBmJ/qClzhMiA1SVKgR54tKqT
Vpb+Yk9z1uIdYkLyMZgXlW32/jfqGYzw1FIid9RuKpPuZ+8gVBPEj6Tjm+vjsdjP/wplcDnI4JAA
3rwPZcF7wZK1C91JfkUAHRbnayn+qrrD9TDLTcQXaSLnHf8VQRotv8gS5cZqW8Fwm1JDeNmQ0kc9
owL5Z1HmrXo6t4vDqZCrro485naQX0OgshRkVw6D+aq8unwW+6Vq2iYX5uXzefyQbErnE71IJ9wm
G5B9h9Sx7dt5r8KB383/G9mKQ3Fv+wX4sV3wl4H96u+uf/RyBueP5vTndjU1IFPK4nxCbhuP7D5t
9gl1LpqFgwGFM2nsultZlW+TtNyjp5HmX3KydUYIfkhLE6nedht447cYP22Erb+l6H6wtjRtNqjT
c3QJzi2UXOcFnz4HqPSOZpPTH+JdvMv2nmO4/oanwvb6MFw6QHQc5zTZFMl/jMW+lv3cbzFUb/ZK
/TSMwLRCrIetlemXl1FkWZItOGK6yWWgn91JQwi1LBYoX8KZdMA6b2qbcpT9GyqM8zOxb7++fP/1
eozs18h5Dte26nKmCa6ImmiRXGggAJdndQ5pT6grKT1QID4glbFFseUWfYy96tTglQGuOKGtboXt
D3TXbdhBO8wh7Hj/zbBB1tqkP5uv+BU4iHJvgA9tBsezn5FYsdNN5tBCpAxl2lixOP52q9u/nyQb
TWU7dL7rO4za+GeMlS9Sljff8osWp4/s+boxjnJ6sOwvkfO53RLzm+wg8OwI9g/ffqEoa3+Ah2d/
b+0PMOO3yARwDT76K79kua2XP2T+85OlnepeJ4kUmA9D9bGKnib95frqlKS1yVts07YqdUUSiNBE
8Y2WAQvQ5UPhe/sSdityX6FvR7HwaEAlD9MCNFv3s9LrYYumMSrthQxJlodcpKM5V2l01YbfQM1o
UrZ7j66zUmSTLYdIEGfyDEyS60+eVt1M1BOVVnwuJcmVZyfmcOyeAgkucd+Prk95RWj0z0WTIDYX
ukmb3+PZ/aTKzR6+J1LpWfAEef0IoJAN64H3FHCLt9FbHaF/exDX8GOXR8nVqHG0obTDrf3OVwNY
SdHR8FCpV0ZfsSsLL5cMN8b57JAKqI+CVX/jKZMh9RgmG6NDACQzzBfkLADWaPmzMbaf2zy5CTpr
J+gaSgqVd5uEMZVSpeZlj2PKvkTTbYZrAlUcvtewEg0RQT6/y4/kr9S5zTvPVHZIfD+h0/ngU49C
25UasSx8C/3ql1kLBpXCBHYiSBFga7m6y8vqR26adxKKoKIYbdTWdBV9+hAVyt5Qu5vWQkJqUj57
I64ehfQj9b0ZtYGNpOI94C/1VCfxMWrI19R4zzmyN9Jmd30hqcv8ZblSF4ewoPcSJyDrqNjAM9pV
m94xbHx2baB3W3P/Q+JgIh3eFO7AeTBuJY6oeg+Dm7OYCpTTbZ8L++eLyd/od8pR2xt74Q7yriPy
d0RuLDqcK5tLWuYz//zNqmLpc35H//397hLyTJXizkgP3S7+nn8WHoMH6Ybn3227i115Nx1pbrn4
g6zklPLlPQfyWpZElcx9savDUi1KS1LSw3xWG3Zqi86PyX6ALmmX9lPnkM3a0FDs5+fK+fLraNpr
j7PLv8AwVfIr1QC0vEgXEkEQyibly/2kOQilhPKEepP42mcIKZhptHCxLTE49gnte78Vbzs1fQ2b
/imVZKRByk1QYqYhN7CuZssuKIeGoW3NST5gfe3S570Rih7P4e4eCROE4zNv5VZdnotz3objEVU4
usC8xpaZqMRqzqVacCXaSN8RuhFVp2liQGzXl/VyhcxxTLrtsqqa9K7eVv3p+VvGfR6bco8EUNb7
+z72x9m5IoRo0pec+mKVo26XM1zX4y6/b16ZkmTpBgwZXh/GAv0uKFUqYWCJiwB9Sy+GDZ49Xo9g
XdqwEhUUibcGg7j8NN0aTBKTPj2U22E350cRWRKMJOcn77tp+1N2MC3dRJvcAXHq0N/YAQKzod06
1aGxb/E0sT375YNsWzwEJeels78ibmQn29D5HTgAVuxwqzqkYrZqi7vvnc3ebrZu7qj8/3CRIPfS
Nv7GdGhh2J+x07B1bvevEJ82JKTs+u18YBQunf3NnLPSRLF52GydgBTi+lhcvARPxkJbJGlJgQox
yvDpweCd+yO07z8BUGYDfvje26+t/Xo9nLwy9NriPWB2eotEIdla7/xAvpCTEbI+W38gcRMY4pQT
0WSU5mHAdZjsibPA5FDAHsJZOwukeS2dps9va+2vhaAtzoIariXqknz8zZw2lsSfEyyU4PkNiuP8
6u3HZ2Hl6L2YYUmyrlFCMSV6TIu0I0jlBDGINj1gwX4/bv3DuCUX3AFCdeIt/f7NhCzaCybK9uCM
mGZI5ISToznIqrMA/B22XitHijQndefj8NdPWtwGtSIGgG/4SZ8N++6LYLMG9t8z+3ll9pdHyjzc
MkeXqlB2tERpsdb6wgf5PxAmkKut5N+goIh35M+8/MozZuUYOSvhvAWjIkZ2Dijln9nfyfkFwcQr
axh8h5t0Xtm58wVnJf7qabB/0kraHV4/wPhiVV1f4XN19mwseZL8O+7ifM7ABVS6QVxQava30bnj
OcA9Z/Gfkr9zzx6bqCY9GZw2zgvcfwedAB4AL9Kxsr8jDMNT1XSOiPCs/LJ5XS0n+fSHLQ5WFBVa
qxf5YdBtQvGL1tzG+UpN4XIIDeVyZldWzcXtTs45lJJakAm1OIPFNw0MW2P4eH2E386I8w/5K8pi
A+lKUdOU44ZQOJ3n40N24KpwhHe2b99PHL/gcB1Ejpxi+zLvnvkcrjeIGdjx5uNn2lHMRcpR+vgg
OR9B/zkse/5d9odui6sK22x1Mc4r+9pPXmywLNSlhns0PQgkXPS8d4ULvnw73zsgoW8Rft6MaO1i
tMerbnV7X7pSZXmuR/NC5VZfRK9HqRvrUCPp2rdboLZHaiMHyxm2xYdxA4R3m+2vT9HbTn73vZiE
qCYVPargFMy05SbgUjGAkMdujWNyWmJzOMFFNvqvtZjt6ki0fbVzqTY5vqx/uR77bA1qVAMsk4xb
lOH2LZlqaR5Q8wLp6/ZI5T75ZdUgylpSLiw1tdtejzUP3LvP1KARUqWDHGfJKiUO/vzkjDEHmE59
aPpHICCYW3QIEoBFjvY1YB9I3rW4Uk07S15RhbMoCVNz4FjjLxczmcRS3hWJ1x7yLZT2Lb4qNkYN
R+kmv+tuuoPgPNyicridKzsgQ7baNt0U+/4mWPkdy3vz7WcYIFENErXzErWf41wV9EaLYY0uvZRq
DKxdNSq6x7WeWLj2Bf4LgvOIv9eA1JKVo3056qr+z4qSYeqmxU06n8Ano97gdTyGZigeyqLUUKNR
KvF7nEgwd9LUTH/5kVE+Xp/n5ZpSqcPTE+DVMi9p2VxENLy08VpFGw9W7xVuW1rhb23Cel4D9nt/
PdRyaBehrMUd6UdKh0BF5+2b0S8xah1McNqGN5a1K5qS+FFFsT1EDNz3XzutB8t1PfzZl5IOc0pI
uoWPJr2HRX4GmAgTHB/9Jk0YP+JXpR7CYjC3PfD0lbvibBZlmSbn3HukRji3NN/PYiqYY5WEeeei
t7f1Y/Nh9NEyqquaYqUcrLw7lyegOjdSKXabfJsFw3cxgUFdm0qAmMOx6Wq8BFothfoQjR/+cPDe
R1EWc2dUITZEwFj3RZuHh1SKkBtGUzr4FUW++Kex3vq2IIF5wNBEVhcTlQyKqgrFFIEj7aC4amAb
KFdRZP7DT3oLY7D+dZk32VvmeLLXtK6M07pM6HsokEtFM2rcAo6dLZdd714PNU/46WFKP5zV8Feo
RfIA86r2vS5LjomCSHHY9wUkzbqizRh3OuK4sT8d/FL/ej3q2crQ+CrK0xzgmgRma06NTz7Q8FpR
KAI5PhYGiOHMapNtM1nCyrfN6+v9t9GxRzjO0iRa/qTA76P4FW7Ggq/AupAKEGyQqgKsjArotw9+
CZQbNXQl3FRhh0Iyyu+Rf1dkBs7G17/1bIQXm3vx3Gka38wnlIwOI6ROp4tEEYE6GVwWxOnwNvXR
Re6lAP3H62HPzpS3SgKlJpGagkhH6/3HF1OpRYhOBq6RoKhUB9/E0Ohsr/7TfsNcsWAWNVGcr/2z
jpYkDeDdAIEehbTwHhTRFz+2BtyBkIbayiedvZgWsdTFUE4y/E1om/1hhMAL8DVDgAbDN9MGkh6m
6i+UaT53AfRZIFpSamuREn3sFbapleLEWJmC+OP6IJ+vYz4e2BU4AAVIibEY5ERC/Nn3e++goRsT
R9pebIWVj74Qgn4k1UIJaApZ3SJE0XQB4Ko+PGLBNgy2nGJZs/MjK0z3f/wtUGA14CfU5ygNLwKh
loXXuGj4boVvhVVTuM7D2+shLqxJgzmcW7lkp5yh79ckubja4p3luWI7CY0DCobL1kwh2aBFGG2v
Bzu76khYDNME5WNYOLIvB85vh8HHftZy/QRPsQSzG6etDGszlEp/xOqzX5mos497nyAtG29VVfrd
pIbToegaUUOW1ZzQlSr68EsJufD1+sddDCZxmXN4imw65f1IJt5kZXgbxa43GdtMw+tAaJBE71bW
xBks4i3ro8sG/Gku3i4vPKPBd1A08uRYKsrwTUFwAcDbaLg5sKptizztUdUbwKF+NyDCEEPlNtvY
c1IBk9Mes4/d9c8+2wzzGM+gKVOlvHD2wql0FXEi1GfAZvduE2ZuW61dGhdH9iTEnCqeXE2R1vsN
qSfMKwsGa49swtwY0W0Ut42VFTrvqHf30+Jr5vvrJFSIwZMFuh83YqnaTeDxceWN8t9df4/x+5+m
FG+x0EpBKUVSaAS8j1UOqVDViBK6FcjSRz+tZcRoR2MbQcdbORQvj+BfoRandFSgEymHlezC8tj1
0A9TpPyAYq+M3sUwqq6raItYlLYWW0BTM7OMaj8+mn5t3tYxLgjWKFsbudODlXTl4kTx5OLZydFF
Uvt+8ICjjzBs2tZNsg6xiG+pjomPtFcwnAIgvjJTl84tOACk52RHIgWE98FyrpIJxkEA2fwWphPO
zFgd+bsU17Drm+ksPZqXBH2SOTvgVbk8jRHYjycptWJyywDhl8C1MvVOGbNPeM0DpcerZQOl86dg
hO71wBe/kD4Qb3e0fWRxMZxtn+mJaiSCm3o0BBAOiTLLwdMabx8c3TRMLCeqli/Xg15aLpZCjYJ8
06QBtRhWdAT1oi8z4MJ941IOh09TbIRQ3lwPc2lQecPxAudxBRRx8W2eUJdt5jGoAkZu4g7lSCh4
WS/Im6AQ1WyrGkgS3mPd1ea2EYpNgQAIXhMrU3vhYxUqgTxSmGGL7OH9GhogXHFKkpcUqoxNKUZ+
qIoGkULpt56ClUviYjBeeQq1dUO0lo0dORRkc6qCyO0kyRkMBcg8nBRUUa+P7IWzH6jJv8Mseya+
bhld1+rTIYm6Fh/iopVQheyx3lkZvAuBVIWHHAUfXmDKMnEQgCCKvh+LbqQA7RSmvVkNK6vkrFSn
6iQmgMBM4J3crm/KTydHf6zXGq4PIvLmqSF9q0G57QPUhAzYHF17QLyRjS+FETKw8E41NMk9C41x
WRtg/V0f1vPZ+2eKJBkz7I3W4/ulEumS2rZoO7iszo3W3FiIUTeTuRJFmrfX+7vufZj5TDj94A5q
umpM0AcUSkayXxa2Zga0fg0Ryb4++6GluJRBpNLtMR9LPFZK3Kl8jDM//Y3v1d4OPORZxGUdq630
TAlVvFQjNDLwFMMfEIpfqqwsovMrg+9FuowCCLetuRzWquxGsaVg5qpRonzyGrlu7anolAc1K8dp
lkqIPuVyP/6LKfAf4daXB1qfH9W0Wc+BjKXWw3+qVOtQaVaNEo6cll/VLJBaW2lb5WnIzcCy5V6z
4LyiRftdbgY4lliBmj9q9PNXCmsXVhdIB/Q8eR6aEufv+2mPxFnua8iQm559HuBsR91tZZYr2+lS
FEmnpkCtXbXOKoWtpNSVUsiDG3varhA0iF7WLmvHlTk9Pxjoyf8VZlklZDMHKrpZoWv1COBrXfeY
5+3dHy9PBWAI9TIFdLm6PHwiE2JwKcwsZ1OiQ61NMM7Mp2SY/rSSNbuDn8RZpLmoLeRSOxSjK8HL
xISt/9WEEvr6XbWWp10YNaowKIEoAE8Ma3kXJQn8/1hgQSLc4oxKsBuwz7g+aBc3Gw8qVYKor4jL
WgcK6jAbhkY/6CC6xuTBkO8LDCPCcGt5v6+HOs9d2NcnoZbjpltYnjTYt0BHAnGFUp6qSh0nGBir
QZfWVvalcFCcoKzoksnzfJG1BG1EgUvrI9fTvqBnhm+N50bYU6xu1EuzNBcbAY7q6CAuX/+UMerI
igTkZRMzdeSYVGU0oU5eH71LE0WRm38/qob0Khd5Sc4GouDfzcodH0wePSJSWIX1UHH9ReX3/yrW
Ml9og8rvU4TgjhkefdthVqbzOXWdDnVS9N2x1FCaSl+55y6cRLRG/v2BS6RFOXlxMWWJDMvd27SR
uMGHj1JAvZJyXXiXQ/E4iSO/P1djUcVCRCshU0eRmmG1qMrI2OWWodpVg5q0Awi6fW3b+hN+TKWK
x0rcNFsgu91LhpJUjcJar1crH39pDc3YJQ1RTpGCyzz7J3f84IcF1odRcrQUNLpspNSxVOn45+s/
P4gpU/0VaLEJm6rMpBLBdzeyIPfOZQAt+TshJPj5iJWSqS2/JbfyykxlWXYRQ0NnznOm1fbIpbUC
ehqyEvQhICmL4fJ7FN/juolcfQCOMH3UI4QI9N/Xd8HFTNOYEYemIVvcXosoNDUDBS5vfMQtPN43
fYMUzWTqNo/nCAnEVnNRxGKNdoK4QSHM2CJyEn9c+RHzW3yZ/Z3+iMWERciTBXKkBccy0ZKXFjXg
LxlIY4SM9Qyl+xQo3QG823SPHOCIhldnfdNVtIWbFkZrKmu/G8SJ/sZeBRgj8qyXZYWjb3EYZX4+
oSraGYeZQ1whwhWZ6IS13cquuDjNPHXlN9qHsQwT8EdxLg3CwayAe46jKwTpF61c65bOQ3g2xH+F
WZYfs7i2fCSuLNdS1GGrJl75vQ0k71Yc9OccxsKtnkgxAgSF6l6f3LXAiyuqSWSVQgL1uKhVbnSx
+gaY8xaxmU3Wdo9BKX+NsjXw78qQGovTbwyVXC3Ewj9KXVR9KAfU6UCP+4fAM9YqjvP2OBvWObNE
lfiNsfn+TPP8OpfCoWpd3J/u+lE/qHr3kNXTLy3Tn01VW2mZXrrvATZYQGW5iekpvA+H7TKZjFpO
OFjWFcBFS/SfU6jLN5Hgaw8FaXy6uz59axEXWzNovLAQ5UJ0LQ844GB6WKEZtaMNinSbj9LKcXQp
Gu1ninZw1FXpvAqjIyUct8kBO47qe4nS1Fe8zSKUSSwDvnjYgm348/3HNqcLQBeQVuqSbyuaRt+i
ZtG5naH/DAuA7jUmHmI9rUzdhZVC616lUyPOBPJlbkNRwjJVyuVuUJd2j3KmlTwNU+LAREZj7Mv1
Wbv0zDuNtsxuZC/HyMWvBt4J7W2UY214b5m/zOR7U6EuaYKS7WQsPPd9tkYqvnTLn07hYvMZ+BDB
KQOsMERZ91SIg4R2SD1o6d+YN5ivDBoNNlx25kPgJJuo4UhCsm9LN0KEU6rs2RJey9eiXJq10yjz
gj2JMlRkg5E5pbTaWxfpiXDTVHjYW0P8LAl4X3gTdizX524t5GKPczQDUUgC4VCjvQKVUv6mJuYd
bmAHuig700tXDugLpyW3vCzD3J1B5cs3hKmXrBQhKl2spxyz7TfSUO6L4vn6V11YFhS0qOoCX5lZ
m4trwDQzkeZ5Wbr4qcwWWuUL9jqPfyPGzGLQYV1zuC5GjnpKLaKoZx68zCg/yD7CokmKldZ/F2Vx
IrYJDktlOdSunw/Gvhoz3Q0rlHz+RpSTysicMp0svLyYgt4zi8GNKIm0FoLQubr970LMU3YSYur6
oC0VHYG1Fn1SuWBx8/ZLVj7k0vI6OfeWTx5NL7yxsurgiNqnuVN9QbwzhSzalIKwxjq9lMzOODyL
l6pp0DtYLICp0xpP51J0s0rCJg8/CmTYEzlE5jEyMu4umhqRO+V19aobwdg4o4pi3EHzG4RaVwb3
4nerZO5Uby8ALNA073S1qFRXyA05z22pT3CUG7TJsnA5RzcomAJR2vStKuSbNlBakINZ0/ysa2wj
SY5yFL4zxcM/Fh9TbCeDqEt/8iCpY3yNS2olnZn1HtrXhSIgEjliYVdVWJ5HUVn96iAsW5C7lCp4
1j02QxUFanaYVD9ocXwM8gbPMiN744GJ/l7RejXcoG7/Kga4eSc++r6oz6lAsuw0U5v0nq6thZCe
6Be6HXQhOjZKHSsmSjb4Ke2mPtG/DOigPHalnkdgyMtpwpED86OV+tecdC/yLWrvXKKz3QPl2cW2
wL1RbWjdI9BnoP3vD3B5ZTPfRWGLpxF6qwIaNcgfu4HprSRCl+aTii0NDIBJhrkUkMjHgpJbCDiB
lwlmTangbyiYomKvx43w+friuZAzK4qOiTTNPN5/S2QcZY8mqqzBPyIIVnyKJaWRbSMttP0EZthp
Wguc8mCKR1jG3cptcDG0MWO+IEFIZ12/YrB62WM+Xb9Gsvwx0yQE9w0EHfaRX2LiNq6gVi8OK2xk
QwF4aBnLjLZFuF8s4yx2M/SGHCj26mZMQwOZSdVb2ZKXP+2vUIuDO6a/JdYgscmJTP9VGVrzSbBG
9bls+3BAOlVp64OU9fqzRK72d9JMCoM0wKiqggmdF/bJYYvIUtWpIrrDatomO+T/tC1efsYuyCxv
5cSdz+3lHqHIDeAIojuN78UeCXozMouc3kIXJJId1Z52IwWF93x9jV6aOHIGPgWIHpDfxVnr56ka
i91II8HMbhUsxWpUXQOxXpm0ix9zEmYxacGghejQhYqrF3haWrUk2zq+E//dtywmJxqNbpRxLzsI
FBgsOx5RPER0rX3KpPz1eqiV75EXcNRqgMqd9L3iKs14y3t0IxTSykn15kVztgD+GrPlK0oJDWHs
UjF2UdqWEGtPZYGUVeqUdmfko/x1jGTfcgcxl3EL0Csp25mBSstCytPhoZIruMiaFwkmwjVdFj0q
avKmM2LkwSbPdaTPyXnifV8ODdADUsrpPqk146ilcuWhdVoULbJuNLIdSeqACmADEn+UjcH8hfUy
NoMRJ2j9N9b8yfZ6ywxOtpdsVYMWII3oqqbnNKb1kFfpytVztuCNGVME65JqO5nyElAieHmFqbPQ
uroU3jeKduyy8tBZ8co78eyGIwxORgRAbdE6wzAhizZEBi7XCLp22E/HQG1VKdmnYwn5zkqRzrca
bSNkIvTFAvOK68tTX54dc3TQ9LCu6ayeY7LVHACzIAQg4AL/fghl1W7EIkbZTG5YDmBTr8ebT4l3
S5XmtsJpSEmDAtiZhEuvxYWlBMUsxw5YTKrVp8wLTRQsg59KJ5KaWt5aReNsB85CIPMxbEEHQ9hl
cTzS1xKLTNNNV0om6jZtVe1nRNLh+oed56JzGMrQ85KZE9JFmFhoRZxa6vEQmGgaGnuAyM4MQoKK
Yhs+AIV4tvn4NiZrL4cLCwiNMnFm+lDLo9H7/qapq2FQIL1ghSB0j2HW4X8H8cvTwAcEAGLFqjqi
+HHwlLW5vLB2qNwADuVCAIkhLgILbVeSqoqRa/RoYKS7sUDORd6jaH19aC9sRKArAF7BJenqWS9K
qQbBryAku22uoq1v7Hl4bgJK09fDXFwnJ2EWN4+GdVbIDvGPDYY94raTPF3AZBiZ/OtxLg0bT4SZ
kaXTTlgWhko5CnoMeyJXrm+9+BcmrDj6fSA9WTkiLw3bLBlF5RDYClvu/bpodLNXUWswD4DlZvFl
XSxe1S7XTDtuvTb8041NScZAaYd8eW6QLCH82qAX/lTV4XEQY7x4syDacNvFGF2jfu73s1U2lNSV
oTz7xLegNHpx4oA1sCwyBK0cNSGCWG5RYlWhp95X+q5bdVh7OV+KY1Ji4NAS5QtntFRozYQOKCYc
P3NMEOM23RjySgv+HM4OLIRzSjQVkbIMf/l+wpivkQRraFzBGDZtfBOieF6G2Dzm5WNriTceFj0Z
d4RZRDejGd7K4rRVg3xl2fwfaVe2IzeuJb9IALVLr5JyUda+enkhyi6bWihS1C5+/YTcM/dWqhKZ
cA8aDTTaBk6SIg/PEifiExOYc/wz1k+r14sJQLQe7KYZcBxRlZsgjGV9RzAxHIS3TWs7OgolREai
0Bqsl7B0nPupmDA1EeYGrfc1EkEZcSnpjTE6kEzCUJrd7U1ohyEDzxvwera+qaLSDNoLe/jpeVkK
WpguAkzSclB8tY63sAO3iq0tD82HDLRT5S/bbCCUDv7h7LEPLjHgfT4Vx8ZWF6wFcX6X5ajw9mBr
D0FpjWAvNdUlDp5P7ABLlQ6pGaAsSJl8xN7HixKMlsqEXmc6MtmiV66NAhJMbRv2KZEQeQCQyCnN
zdLDDg5TO2pIZAy1Yl5UcwR3XwZbUTTzlGzzm8mlmbWTgBsGUQZ63CIxxxDyM3/p4lZHaPUyTONs
6XlWPEXPF5Jiu5aJvdEAdS8fzxtafPJROAFDf0ZbbbBbfQb1a6toQfziZ6kIJ6hVWDFvmmu3JLux
9ULIsvA7xYE0Om/0/CH7BAiEEpFSgUEFIOEaLP/TJlxwH6XFNyBVvzYKlp639+lhOjrUdrh6mOhs
tNB/ptXBCCFfGPO+NHNM0yr70oT0+QONKdfjg5bNTWALaESlrHhSOfiyq4X4469xxkfLwRN0bGVa
wAnSyeneL4EsGb/Z7b1hHBwoO5dT5NZvNiLgv9/ADxdoDdQiuhSONQ5BmnlC3sxGCcrRvLxUMFp2
5/gsLtcUUSBmuy3Q+S3H5kNKYuStkUloPqcuB79OXHkZZDB83dstNG3zadiPXt4bW51V3o++C5l8
Hgq/a+/Pr/XUNwSrxTJ7hUGrTxMajNYd9EwUhr7Rh9HlgwbJuoYc2f/PinW81tCnZceg5Hsg1cgc
iA0ZYbEdCTj7sbPQb/5/mlt5Wuh/BAVqrm3KLdDWjvqqbr2dVXoXUrGTexdgHAnkN8j71uGE5q4D
ZyLCtM3LZFG3a4v6bqbdw7/YvA8HZXWfQUE8V2Odkb2GduY2Z/Pw4CFySisb8mMXdu6U7wCBqW+h
wgc2gPWoQu6R3CR8kVOucQ5FWfvXQTu2r+dXdMnKEvJ+OPqA9nOjDV26J5pjfsDrAOeVWdYYF1Zz
8gOBdNbFtyGY5lo5KDE5GWMTKnrQBH0JjNJ/yybm76Gukv91ZInLjEhi6S2gS7zG7Tsix9x11wT7
rrJA1J/ZQ8RFxjbh6P91f2l53lG9gW4xyoWYEzjePGVNoTNDsTB1Rv6sFQghPHnhPT65bx9MLN/v
w/cxeh26C2B+r/jvDOzoDGIzITRIz5+CU1YwFWMiESX4d52IKscVBRQ46d7rhGNcO60PzZDBmC0G
oZXgX2QcQN9+MLfyQdboWxpSLi76O/2coMtu3s1DCf5Hyxy3jfZqkIuxS47vU/KGj/XR6Opj6VE4
DON3BWL0kcddbey72XGjoMBAxVjkFzzFqXuFgT68JWDJQut7dd4bYoGNz8eDXHgaGiLlgXXiwkE/
aWKZLAeVNEpA6yzRBxFgIKEnmgbaPQCWdWfrIT5/Lk7uGXJyAM7+ELCvHsYCyPfe6aixV9bzbH/F
f0VADQAP8eO8HetUYIbpL5MsjQXiri+tHNwmz2sf9C4Vt/srhror6BJRAIu5Jg3UyRQhDx5RUCLL
Gog2JqhrNPpqwM3gEc4uy/aFycxsM7iqfXZp6E/IWj1V7lpq5jc1VFL23C7r6xJI31tkIRloRF1R
hQfJS0hyZ74tbhpMK073cgiaW7Rb2w7T3FVzKYY6uaVBCPVBgKgdZPjHF9oa85wKrW20Nlh1h58o
kqFr7LvakPI+czr71/mtPXlKbB+2MMOEVsPq2EOqtSuCGd38rESaJ0srjAL2/V/YwDEEBBKWPpV5
xrDsdc5MCzOswRVy5GcT07nnTZwK0fDz/7Ntiwf74AcD0QpRca5TYf5mKtyPE/3ioWJm9jo2CiNq
IKYjJ+tvhx4Wn/HB6up1ZH5T5gRNw5S0tYp8uw/byC6hkDhj+D89v8JLB2MVW4SsMkfoMvoAjD2r
qY5tQEr6bDfZl4b2PiOOllWFSxHLBZUC1E6O9zLMwi5zTeWlMw/BSoE+t7dBqxYdjr4qIE0OvtLy
2gwov654Vu4wzcR86FW59lVYl+UlVoVT60aty1piHEDg126s96dOGM4C3kSJ3A4gTGyYcd/tK+jf
nd/hU1cBhS6AZ8HQgnR8ldtaw4jZ6t5w0xYwM3BlNtotIidAgXJz3tCa6P8fyscPllYPXBfkA5qU
Iz+4eTG+Aj7gvQqgelmMuoe4rTUat0+ejWZmRIQcw01FCJd7dHnq71NpswofH+L1qaZNdy1LyNxc
uE0rd+vZICFYhoowhge/gFLm8QkYMAAI8lLIInfqodbXwaB2liQxbd9q90JdZ/V5/zEFI2ge4C3E
P8emKmiokLzP+nRw53DnKqE3duMHLygMc1B4ULE9v/cn7YVLHQ7QdRRdVv5OUsFLoi2dhi0QTII/
ID6TEUZfryDr/O28rVUN45+1fbC1HLgPTmm2Qe1Jcxf6e9JSkC3M3mtw6VaEzZFS/pObIRFxGS0u
JDvr4/XHLjgXcIaR8DifmCS8csJYOUPxtJPauMFgokz8oJ8j7XIgwe0+2xRgBNr2+g/bEg32qCdD
+xlkS4M31ehl8i7xqTlfiBZWUeT//iyk0HjIccvWj7g7TiEbFLMhRztsMIKc1gz988ren9/1k2Yw
u+OBNgw18jUOAYMnDR7RGuzOk/scKHkPaYdtTi8xgpwyA2ASWmsoxQN0t/IWfGobHTQglYZW/Y1f
g0ATcm+TIS/cj/UAyJ9dQ1MBvDZgBPuMAQiYyjpTtVbKSks7Y8RtS4Z4qE0IFcKPzzLuWM4gdZ65
EIKWoShuAdQ0HnLf1+WVV8yj2BaobDyd3+XPLgKAgXBpvGF4FgdttfxyLkfbnQhPHQNgErfuI5Ds
bMD1k1IQUsslDDxv8PN+A8wKU0srbuEUWvmkFqKXXmkDtaO064NIQRmRM7hT1IaNdyFy/rw2MOQG
GKEAdOZEtQBkOpPygeNKPcK+YGyX/fCVTaJhHqHEahp2kg3Q6L2wvnWT4M+HRh0YVU8AhQPUm469
hUnk2HgjLQ6khWRfQMbirm1qTM/K3Ewg5SY3ITpXewFI1j7LIbxmUUfFZd3+Iov6u8XaS1u+ehD/
+UWgbgIXsongcD27jNhJjNDLVGkQNvIOisHWleamuLDw5cN9qK4tVpbeC+gJFvjvpwjUmcbC0lCm
xXzutx7MRaV+wzeNaPUN6hax6X/xnb+rpP1jEXBIBBNA1nx63koFdcqm5PJQDw4AWJmVQ+Laykvo
ChocadOFBZ7YRgBZwSUGuPjCxLCc7A/PAHTNSTfR0k5pYQOPC63VG8s2zAte/7SVhTEQFXMkfauH
DZI6rRIKuRjNq6RyKgj9sb/fN3TjwPy4wAnArrsyMekBnibD9K10CxEJyHAdAgl+NFf1l1q2n2+7
iXI4Rt9AGwab66jPCEbLpnPWb0Uhrxuf/TYVuQYa/UI0cOKmI6RCp3ZREPtMnyB7BVlJOJ294RpQ
eA8fzd6/wdQbOG1qC3p6+YUdPBF9uD76tgtqAZiQdYcYKn8k5Gh5QgXsJvN3ATQM0L2JivFCeeGf
aa/1rYKeFNJyEPQusNXjQ+cwzF9w4YJcxA0PAoqgTIB/DBqUeWRmZrDjXQn53/mW8PBG2/N9pvyt
A2GKCKlulTRa39W+eGVOLeOwk3Hty+vODL43zW8oT96HkmaR6uj1pLvNyOYXphWAqKE20dPk2w5q
ua42koywW2fObgLITQpX7OzKenObd9I6iT+Jx1kYB+gxfRuK4Xapvnlk3oBxIxHMes4GejPP2W1Q
uT8t2TxNPWSyQ7Gb5+IXEc9WzTZBGxwgTL+hqAXRAsJ9evgme3btjHO39asCgE4OaOcEKQDH2FqV
/Nba+XZQ05Zn+atbNxuQX+1qZ/jmVvJeWWAXlXbSYKijm34BwIsWidM+C924UdbTb7RSmNMhwc/J
GF8w2XOwqrLZciOAIIS3U3hmRzXE0pyvwFx0MKH8G9UBAcN2jdDLyZ0c5GXTti/KB1Oa30Yx3BSl
+ea66lDlYp9nnROJIXwocnXXVRz6uOI2UFBahUps40FqRpUveejtqFkdhpImXI4bsH0nGrq+1jx8
bSmYkFu6KdsqLVv1jMFvf+fOLfQMxyvmAzcm5tmO2z68gpTrVR+QqMzM7+5Y7vK63CkTx9B0v3VZ
Bj3bHsqvdnCtPHXlO03aZE7ajY4TFfmQEp8GUW90zj5U827gw56b5HeQmSS2M2/nQ3YV01pPkyEO
Uv2S0oy7wU7Crry3Z3LALoLgjP/A/TAhHepcI1Q/KKdKoarYxtaQuZHlsS0VxhvNWkg8TP6j6hqo
zoRBKslwQC0/bSHTK4Nqy8FAxUHNL+3qofSM+zkY70UDeom2pO8CmsaRXUyYkGm/hwqzHjmo/SNQ
KfyuhtEBcUkG2DHalyFU2JntvteTsw1knbhNV8QZgWYvIqqFey6SNkR/Ri/uBTQoONimXbERobrW
s7ypunCvRPszyO0vPs7QTINUQGnLp9CdR3+/K7i5G5viLQxfWK0TtG/9g5yc94lXcWCPLGp1d00F
eOt4aD6YTjNAzcR8Ckn9IADgg6HR307jROKy6fba738CAAIUeY1HHyjblE6QDSG//A6VbLPULAKi
KN9O1Dm48xwrjPBGRLdXAIbwqDbLIupKCf3YfEa0yG8cW286B9mPXxwWbL8ylBuRfnxvPBMqndBB
3tVZ2yegNgPiCEoFrRV+56rzosbEloIsqYmprrbADh68cnwPMWJpWc0Vd+cvvFLNJggnDEGG9q6F
iiY4ecDgNw7CfsuNEiT+1DywKksyXWP6p4sNu1RJ1/nPdGiSCr9irD2oPHjhe8t54gwiiC3LqFES
E4e5N394VQ2hJfSgpZivrRZRgz3dGmYI3WXjRdXQd8PAW2wH9XVAdaor8gaenrdG8KuSOojjSrKp
UC9E+9p6QUHk3Vd96jThdikbjQI0rYFzh+rGL8sbgHwxdkFBfjal/VxXbONO0wbZ114OKiE++jt+
1m1HnlWgaYO8Ox8hfoXZWxD5wQmUQvhbr61f5m6+4bJA7lPskeN+7wDEoyp7bFTwO5QB9pDHtkO3
1DCffDFeBZJlKDSO141TxIsUDKYMCHhbip3HyYRq5/wAzRsYL/yt9OlLH0L0GSP+930YJoNdJ7Qe
nqcCqsreOHyZbP/Wq8k7zs0OOINbkPleQdxm29seBmyM72MFSYTc3AE3uGl14aAtFzy6tPylGrNN
Wq4SNRUHJiCno7ytE6ivFp2vzKpLwxziNyBQfrGs/EFMKKLa8xev9JO8y64Nz4cSj0BsAmDqXhh2
OqPBXvUMMHgR2Vr+AK/fSwiV5Dhw2K2mYHaFVHeGnMJ5L0j5Rrvwjw/dCQE15d7aMbXoEzcY/Agn
ftPDj+CkPlDoBgH7Km996RwMSbwIN36DxP56quoW8Pd6b+lSRYOer6Rkd9UgE2DqOlxw8maXuL1E
2AfaiANqvQeXv4fucO8Hza+2yB99r7zTE8fzUm9bBTFNKBbdDuO4NYvyVnmvvenJGJP5Q6yrbiFV
feSuEBGEPWRsOoaNwNaqYnA5AVBgtElF3CePj2iUh+FTpuUYgV6yihwFxrHQB/o1fO1tiFtiNiku
R+c9szodddx8gXC2ipqBREamN1PTvruD+QPYEDxzFIi9sNxLMjqp3YqkK61HKaiIDDI9EYfxyGq6
K4MQHzfNee0ovRqm8NotXBa3pbsTefF70N1WCPbIwmEjwRgShAKDJl2faJfel4C4NwXqxIG5nyb+
rnL9ilnyh8F07gBGiSFv/2paastcOCcqBhZZRrOXoO2Nckz19eOtX4fXPpvdWBjuHlK/O0wHYER9
qKPZyJ+kNjejxR+syU+QbuxDq9gRG28CyKwi2+gPVmOmfv9VCYDBeoQmWXhjQT69HwGWMWZqRSTL
t8EI5zZl1Y3RP7nuCHUPoy2/sRIsbg0QzBHKQiBmL2yQulV6hD+cvueT/2RYLt0Uqv1ODPUylBNE
5fizyiFUYzaD2mCXIjLjxIDw59WEfrjpip8SXJqQUSGvdeVvQdh55xrVbd07t5D3rkElOACvw/YV
Jpc2jS/1hsz2Bo+PioWHd9MDR44yeKw4e4cy+zdP+vifxrMJF422RQVaSQr1qVbdDaUPBfbsqnVY
DEqpPQefZl17fYzILzJHCuFTtTVyflNk3n4GMzjXxXXjNbc+t59QWvhRZtYX9IefLJPJqGpblKiB
A+PF19pwDlbx29UQVKjIRvXTsygBRmk985nkgm9Cpn8ihkYckz1ylIu3nqk3fub+tCfIPVPTOlRZ
+Oo2zteKqG02lHvwmCQdMKQo2aIykRnFlVexq2aADgOVJAIJ1N4bKtC2ZO4NpRNEAVz3ZsH3KOk8
Ow3diKKtkxzP9d722nE3dm6wtWroJQWNjBuEoZP0DyjO4DG6lBGge/45H/WW+hSQHiggfRq6oA0q
DZg0zw8sE1TFg9OSLcDz/UNWlNZ7aNd17DdDdwjavrmaKmEnZMxAG4GY+aYAnd2+ZIUZaynHZDKH
7KcJLbPUbAeOoL9HpuH0/jWhbr5TnAybCd9654sJAuZdE14jHhDXWiDmUCAzhQSdDTmTaCpR/oiM
MZQ/Q123X8rWNA5jBW87qVLlCal8cYOCMeTh+8a9bsVYp52Rh4cG7TKxUZ3dQq/bLksIAlB+BYDd
tFW8JV8qClFrIri7KeoOZCnGWH5vgHW66YIWGnsKPLR1ULh3FpvmeMJ0aRrk/nAQdVXjv0rvKRhH
cAmBpLRG0Gjkd/Xc8jnGyRRfGlTuofcSqr6Eki2cQ80DcTeF8N58DvlOW1YRT8oBknnoMJCVFJpU
iDGcLritnG5eNl3EtovqR2GACzjudVG0SFIgfGt2dDq49ZDFmhk9O6ABbycFyMfLqIEKx75CKzfu
RusHYSCewQ+jX6yQYHbPMeZpm6OQnif42/OuaKV6gGLObEaCFcUclZyWsaeNLLUNWmwI1U3iWi1J
IWXTX7tj0N9mouwTUcxTREB1dtvB9abQZ2t3TDAXxEoaMfLQFSCcNtt+34I3rI2MvJC/bRQmf3aU
C4i0MTfHsptgO9VFRyB1DrrcRNthBaJ224nnyYbb6D2xKUedXdHKtu+5pa0EOEwzVqqHutmkinu3
AY8UKBX1HGej2fzyVYbf2xv6ztXILJQ3ySuNyeevRq6sa+A952QEgG868GEMX3KT9glDd3svwCix
JfPsfOOW4d5YJthDIN5shJHN+rfe0uSad2b/hbq+hv4w1OQhISSdMUYhQpd4c+0833mGwe7CnKtb
VeRdLNvB3XhlL78XWZ1vM9CnAzVVTyziU2W6ERjD5g2iqv5xgvbsU130+gq6V0AwMIzs7Puhbm+h
8lW+Bdw3Hqk9DFD/C7NraLq220YWbOfajblty9p5A2Vy9ft8wfFE9R6g+xCDV1DbcKGzcZxBgw+2
1KOLLoH0ui2ml5JA3YPZI7FalYTunPDyx3mDJyo4fwhOwXNKFkqIVXkFfQkArDkrU92CpaHlSCJa
4HQv1IlOLQu9AdQ2AQtAMXVVRy2yHshi0TupDnnUIVcCHUbiAeTgs7thXE7iJbagEwU+GxVstBRd
EhAgEY43cu5sH1Pw1EgxymptPIjjxaA8ktcIuH94I8jDAWsrNx2nQ0x6ksfnd/VEJWkhyUOVDx4d
mMTVZwxo7zLVtcCuiOJH0VtPspuyyNX+hUL9iX1FnRSqS5BeguL8urHEtSEL2Wd+CjYhtVP2jODZ
bM0EQncdGOk7O6lbQ6cgL8PNP7/EUw0fD04bwBy0CACgWhV7Aoy8hUg88kMTdKPxMtVGuLOtHpFL
UMngJ3DZwzPtOT1AWqS6RY8eSVhVWDWQwryFpN6IVvAW0IpZReDVQFHh/O879QlQkURDGYVtTLKs
D4BpjmNecUzzO4W/R0tGRgRR5SFEh2Jz3tSJgh6YzUygDHDUgBdZ7YQWnoNRa4Z3qstjNn8FKXc3
vHvzF7xb/2JVoG6B7A+B5AU8xfGxxjClKhkik/2c0+oxhFppNBlBe8gkuwQUP7Uq3Bt3aUjgI69r
u16AXB8AkOyQDbidqu/9OCxqVCrc+p0jGNg0oe39i+V9tLl4qw9Va/SgraDtAhCXMjA8gzym20Os
VNyh7kIvdOxOVEXxzTxgGNH5QIdndUWB+qHOoDDJNDiPo3NwcoGCyQGT/BeWdNoO5sWWfgYc+srB
VsTpgZ1HciXLMYMYwzwFbRxkEhL3VIKEkYLZ4tLdPHX2MRDnYwocZqEecLyNOdEK5MuAeAOBYrNI
2Y77hBEMtPYby+n+cnBh6Wx4H62tPlplUeT/s6v3onipJp54lk6kN27//pIByYP7BZLez/NHDINv
maPLcN+P3U9zdlk0NcUVB7lZkJvfSvMSl9DJ4+9gCgmKpksnanWpEZeVM8ju8tTMRNSrWyBOIvRU
4jm7DsA0en5xJw8JZAvgSrE0TJwcf7C+ISY0XwA+7EmbPxumhAUo62U6scYq+45KlrpEtHPyjACl
hyErvMju2pMUsgsyn3RZ6jJ2I3T1XE3O745MX86vbPn4q5YA/NV/zKyJw9iUe2DOAAyrHukdU0jx
nEtkuKdN4CVC4Qukj+sQps3NksqcD6lh0Q5s1ALjgzx30/MLOb1fQDgsHUMcwPV5CCdaIcQJ99Z0
x1EI8PxkHi4xWJ48B5gRRwCLrwIff3wOJkcN3CwGRGNy2vfZKwNhsd8h1B0e/sVqfIwCAUUJfP+6
kz4MgSQtI2aKGOnQKrWjU7ZB6H/h0p7ctIVKBaAe0POuo7Am6yFnVJQqnXvIrWbllnTBZtbdBR97
0kyAQAiKbQAMr4lbuHIaFTqoiTcFnyIU5sJI+3aqQc9y4aKeOGvAiQOetAyqIlNfXVQKRfBAFMra
+07Lvja0K5B555cIBU6EdWDnBcYVRwBx3dr3AIVJqjpzMf7VpAq0LWD5nIonb0C+qOD37L+/oxh8
wpFGsAQy6fVhKOyskl3OeSrR+wTG67vVj2/nz9uJfTsyYR0fbJoFZuU7Q37A9GH45lYoP6IpSS/N
Up04CGioQkZveSQA6V+c+of4wTU8EHCrnu5n0u14DvXFqdhlYCv469XADLCBeBvAy7yOLZ1QUeiy
O0XK0a+aKX1tXfH1vIkTnuCjiTUDm0DhpBJDg+eu6bz7iUon7SvbxczF5GBmy2V/J56zPOLA35nL
OCrI0D7NvgYtGwEsoiwtrXwLkP1N5ct4Yv2/2TnwKNvLqwMgxOr+oCw3ks4vinT0h33m5mhIFxdM
nDwDFlaxKBoirlsFPz6m6YLJ7QAwUzlDGzCvQVrbHthF6OZJQ4teIdwOfML6sAkAlXi+HDabKTBX
GHPnTttpXtqvkAa6SEP92Rxw9cAlQCwSEzDmepwoIKrlQa+8Pbgi9x7tf+OWPgLG8O38wfsc98AM
0E6AW+B8f4J0dIgV6CwCks6qv8ODt6+ocWVO5QF//6U1ql/nzZ1cFWA+yNQQhH8izHcwiVga4FAG
O56HyVqhDcU2Bqdo1PqAYYSb8+aW83UcjgAVQwAjwS9HWr4+HGCxYsUQYBNBcQX4kg39dzMEi768
0Xza9F1+3ZJm3xvWJc/02QEeG17+/INnsic2hfmo/X1jt2MsmowlupWXqMpPWYFMLx4mFJIXoqlj
K1ltDJBJ9cy0IcybIz+oewPKnQZCor/eRyS7C4MWyhzLeOKxodK1eqUz7acg93TKSFsNKI9mLsZv
xSS6dw8gp++QaaLfVeMZ770lq0t51fqNxMu4CN9inmW56467/PnHDZU+8voFeiRcYtyB4LPajq1p
bszOYvdZ5XjAqwmZAoplXQhq1q55sbx4L9wSvNAo/B1bdptQAlTQlqmPTqCrt3x4LTMnsuQFR7b+
mGs7qyODUmtJzAzttaqyoqKxN4yrC58ReQx+7McLsTay+pBtN2uObiQYVOZQXZm5jYFzULjM3/Ns
LlGrM9zsnhnt7CY1yGPdqBF9n0B3rHrkPGxT2tnywZW2x+O54kTGVUhQb6rD+UHNrnsdaDK+tbk/
Q4sZpDNQ51YkuOcVnwBaCfzrbp7b10AWOVov5VA8gHcIHVhllMHznPfdI6Qqh732wGvM64o7kQLb
OkHTuxx+jRTz34EOwgM1Cr4dSG2DMMTN9YC/lZmvVctUu0H5q/zRIIv6bZJKXFl1ZVsxmHpqP64m
0u2RugZQrHAEuVr6bGU8E3+OyTQVRQRwOIqwReGpxB18NWw4s0dj7/VmHcQ5oHdmUik3GxMDTWno
mgTVFMa0KRlkwcu+uJKzLqFPNYC3fBFFdr+CKHNwIgjtuV9lAN49YKlylUAcUqIdmWG8iAXznIM5
vlbXObhB0V6c0I+NbPjIJ1C9BWgatw15ClA6UHFTlnhqIJyrfnRVb73mLbBklbDEr7DJg19j0zpO
zPImhNBJJ8xNOEPaNsG72VTxYIIhMDapMd/qqrbvWBbMN00TDCL2OFq0kQdIhtg3jYDENIabISBp
a12ZgEOA8ROkdeUE/hkwa4MWxg4wDDWVNG+jHsjfYIc2FLszmdDmbg4pdoYL064jYs3173HsxrdB
EecB+IDsKvRK76FjnD4Xju6+B1AOQYseHY44qJwJ9GPgLcoiAbDPr2AeoB4BcHv/Dm47+q3Hm3xD
CZoEyJ5lCnl209w6tZbzVV4DLQWCfpy0gFPvANjyom+qQRGOcWkkBWpSPNv2rJzdDVkIHRNjckgX
oTVhOxujMQ0JHJfMGBo0zfCE7ooQF273Kf8FlUJAUENQZCAWOvYidt5zRxOvOBTKNPpIgQAjVbL+
UWXSjd0CtF4Y7c72EiTGP8/77vULv1x5KK2jOwWMI6yvMtnBglh3AIbDtMhtfzONeRMDutndCkMD
w8LA7Avw6CVCy/U7/8coHDXkgV3g1NaJE4R4GkD6INVSAboNWeCo9sekAhD2X6ztv2Y+sY0sk2CE
NDz1Mq/dMknyt9owy62wDD8pSaUAziLm31F7LQX+RaL0/9b2Z7bpw1PUdohaQFEOfE1943Ys7o1X
FGkvvDrWkiKtPfVHK6sUKjf8oatNRVONfu1TQ03Wxu3cuy+TTbsxopOBpmY3uswC0TYUpuIRrVuW
hIMLiLFiZvADW6+fx8Biv52A0ZsCeLe7Pq8hMELVQPhGKlHOW1a5GDeMXCiKvdKGlRtpGs4lAYRT
xwGxJajPUYH4XLOZwtmr3VkF+7EHGGfO0RsI8gwV5ty6JHJyypRvo69OfIQJiGiPLxpx8Iz2LJzT
nI8ZT6CI2L4hswJ/FiVDM104gKesffxK6+DA5FmvrWFKe9A9kdlMWN9EOcaw/805h7bAQi6w9GCO
F5V1JOiqZlIpm+pkJG9duBtJm3RZtas8fWFNJx0GRrPQ94M2TbiOKvMajKmKGMYew2k6wSNYbGTh
dK/wYXXi24yCDUyFj+dXeHIjUZ7H2NvCubn+bHgHacAMz0hpU1nIeUKyKUxlJZ6PkPa8qVOBFk4i
9NIQNsM7rVwxqRHIGXku08ECHETXu37Uu/MmTq/mvyZW0eoIStACby780jDx+166SK4dY9w5YX+p
G3VyNRgxQPaLUuWnFlHWjf6MCDWHgumwtYTzkKtLsyp/3OjaF4VLsRUlN3Rz12m8bHpH9y1UfGmt
Cp3kEzoOsVXjCY57iEsCaDZnDkvgjWeGoeKxvAZ2opIbVVT8Qgv01M4u2gkgCfAIsPurm+A5k6qr
QevU7aV9r4Sl740ckYNRXFT8PmkKLP8o/iHvQHfl+NJNkH1WYDoOUkC026sZYiOHHKpmsarm+uv5
83IiLLeBiAPfuQcl409FDIHpx9yZKvCuAGA7dqD1mB5FgRZyYVw4mSfikCNLqyzDb9wWGCOOKoZX
PYgg2Ds0z4GpYzqyhiIB2+j30fb355d34oweGV12+sOLaQ8BUErMB+EL6eRdF3T0lQpZX7Bywm8d
WVk2+YOVjI5G2aLpvufZixx+oBQeAxOSNAPwKP7z+RVd+mBrH+JTtMLBaLYHMiXOuR8B7wLZkDai
efj37hi1zUU72cWAFDLQ42WBg4UQBzBHINjrLC79IMdUFq03eERJImr9JgLjkqrAiaN/ZNM6tsmB
lfZav/f2IOW+neWwbzK9bcmlUZWTXwwl6GUiDaCNddUTrHDckVQG+8GiX6Y+zKLC6GNL+E9mp29G
2V/ApZz8auBLgfAupgrxlh4vq7cbhSBkBql7GD6LofymGXvBl7t2fXrhnp3cQcAQMJAFcbxPZDM1
7/jks9aGLC00tQkAjJOBCZdLAIGT1/m/ZtbkVH6pmwGMxzLV+QurfngA2MnpefCvQKAXI6e8cBZP
XuQP5lZnsQHIgqscxLmlAcQJKW3IgHmyvrB3J48FSp5QnV2qd+spxaBWeT26s0ht4IVNZMFF9TLy
dqcnDYLqt/M3+eSSXDQTQXMJP7+esZU5ncoiXPhFnHlvFeHX/+HszHrjNpo1/IsIcF9uyRlpOJJs
KbIt2zeEHcfcdza3X38e+gBfJA4xhHIZKElNN6u3qnfpEufX9RBbd3m6OzzClvsNj6FV3oUtl7RR
crKzQF8B5lOcV7E7JWn1y1TT/AV+1Nx4o61Xn/tJwI2R9BRdiSqNbfsBKJXQPadq7fHegucTHqN6
opKYJUoOWFqfQgwyrBoaSwoEYHRDLUCHP+aVCQi8KpCXCSiZ/bw+os20W8R/cQKjvKotdddXW20C
1jlTxnbwJV4lvfkrooyh2KNniR9K4LiDtiOCsfmRuIpyr+cSAs7qbTzkmrM8ztPQn7Ohux/GxjrI
MCyP10e1uWYdroVgKHg8XFQ5h1AupADZpliT7kTT926bFw9drH66Hmf5tavrFCVb9nTU/3AuWmNR
JAMCRqhTY7dgXlOy0esnIeXGQZe65uDIo3w/qF1ztKao95tCSXdKEZvLi/4sjFhkdS4aGdFcl1Yk
N5EfFllxHB0N8d2i076itDM+Bq0+nywly3cO5825fRV0yahXGaP3wxj2Uiz8pByNe4X74pPWVnZz
WiDFe74Pm+n5KtgqXbSeu1bZTI4fG47moYMhh64ptO7sJDKyA4miAIxGHNvKTH2nOLB5xPwb2pbf
jrNEbqfIEyjqpXUTJ5k7KmdDue2aPaOUvTjrnTiKBPRDiDIx957URcD8u8jk6svs9OK57qSdLWzz
871a8EtOvfp89jQ7rR1Dj8vyzjhmOFEcRZWbT0Zcmt711bEXapUpos5bPQXBTL39H/yOXXprrpGZ
/yEfX6/BZX5fDSgwzW6u7C71Q3lkFIrt5rPq57G6N5ytD/U60GrmEEur8FixUJ2bUsgxDp7KkCOq
gCIgTqXWl6JMEvtwfQq38v91zNUU1rGlTGiCQATAhNmtJuezVujHXrMfNRlmQTJ9o4Z6ez3m1hat
QApn7wTJDDbn7YSiVDklejtO/mg0rlbrt5GS7ZwC21P5b4jVN9NDyv9NqLc+NjqPkeg8/M59JW3h
jpbH/zIaeJoGSj30yFc7iKjizkTryfSDWIUGBXy++WZIU31zPcxWriNNDiTHdjgI1idBSeFaVXNk
djhmH+jD/G3pw6Od9X9fD7O1478Os5q4Flh9kMJ29mn31qfQkf+JLf2LERhnVZUHD8OYdmdgmxn4
amCrrNcKywzCQJX8uMtimnRG4TfJiDsnfUSUdcP5d8glxwt1q/wPGzBS73B7bQDZFwDMahi7tE2j
+Exfu7s1Z7s/pIkqvZRNcTQmWf98fWo30/5VuOXvr/YR3iiD1gJC8BXUvbvcuQvLPY+H7bn8d0Sr
lSWnA6QYneKpQcbXhzb6hHXTzVy8wG062DuJv3k3wXONNg5oSObv7Xj0MO8p4eYYfsBRj0f4UIly
DqLPMyCrsHnCE9S18Ca4Ponb+flv0FV+1noSzjB3xCkIus/6WNFezWpLarGTygLUSUK9qeAWoUl9
Pe72x/s37ipLBdS/im6n5jtZf1MqxROySTtqDMt8Xdz1Xs3naisusthMtMxxTq05OQemtjlWSzFa
q1XjcH00qzzhZgGjzKBDvxAvUNpbzWI/l0rQdnHrz2b8ZLWfkrw58EZwkzBExHf20nhnka/GtgQE
RbY0eHjSXOpqTfGCTlfxItCCPPY0Bzm3vnQMF7L7tJOWl4JxSywKtghNwLKAVvI2L5NWUyrwDRRc
nNlT+uwn7MTbyCiflG76MOrVr3nQ7pu5+9hqxQCNM9p58axroH8GC1SGfWUBzWnrhWE0aoCpKVB8
MDn6ZysGRe91YziPnhFW8Q9HVOKvLkTEU1WN6rMVOtJ55nO8b6X8+RUaGCTcDlDlvdD0NPOuzYde
yc7TGEW31oyjEmTazBVG2h/rKOeFFKY7UkVL3rxK4T8xFzURAoIgBdn5dup1LZWSxMgzXwywFLPC
a4bCdYTtmnS+r6fwVkZRA6W9BmDnss+hxWM8SaOUnbtiss/RWOmnvpaUg1rI0fsQcMuoQPYCwXYo
MFw+9prIgMlXMGGqE0cu6hMjBdDsKGfdzoGkbAzqTaTV/E2jpIkmUWWERQ2a5jQ6NPFtHtIEt5yw
l6dbJ52q5pAV8RAc50RWey/Le9m5gatYqZ4tqT1uxLWl/dQoYP0sJnX4WTd1Z7w/t4CAQZDAbpZn
6SXQJSiDTJeSs96In2hpqG6dmAooiFA51Eg0++aArND1D76xZ9G6AOfPHWtD4it34G9aaQHZWFO8
NnmQurtO/TQqfycLnRsAwPVwq4Pmz0d/HU59m8qAl3qR57F8yvomeHTscta8eci1wMVA0Phm0xa6
xw6++nQ97OpQ/f+woB91qMus3bW4u4W9ojY1bef3ThZ6FKZbDBWGwJsW3lbZlP3Rxkb9rokb/THK
9L1m/OqYuwi/OoMCUfFleyw4eIPriitMoNln5CXyYKe+upHpbBKoUFHjgkaxLlXD3p8tuu6qjypI
fYCBn92YeTx4g+PMp+tTuh0KRxVj8YnF8f7tl2zAmqcGqFM/MkSkHgUTWBxUztrC1YPJ2FNO28hT
rjX6YqMBz/Bi383AQaVOXkmYANjl17Jp4rs87ru7pi3NA/in8jtiy4pnGygCXR/odmRA9dhYUjFa
544Kj6iMtCw7S0UmPxT2PD8qc6J8DecofCoVI/8H3yizcEcKZP5/CG0iIgW7wbyU6EQgWwoLeOe+
aXH/ouo4HKw6TO5Q5VLvGycuzm0ztUfRy3m6M+qNlKXagEQqZVOO/XWPtg20UKqslkp9NHwc9dIL
q2bnZraxF7DSUIqkt0JJcd0M4P0hSb2j9CekatvPARwADCUD6yavllpY66Q/IiAEOzvBVtqSldRM
WR+XtTfMI40EJgCymeN4DttKc5UkP2SOtUeI3RrdgjdCpFIFOLlu4pPM8zyD0TtHcQOOXB9ByHhB
p1MbRvV+HNxe7aSPbTuo0+F61uxFXu02+NEljiGa3LcpRk+zKwrJrePbnpVZjjsP242NFU2/f0e5
2gWczExnrbFpfmN6VGvmB3tuniZN+cL+foOR4YhWuHgerOj2P4zRxjRtOdjpjK/ijkU0xLM5SL5p
N9kNQqDzh9iWtDNshOjGnBsMnsLO2tldN+5hdND/F1RblRb1CTG8dI4yPxA/huA+1ORbafoZT81O
mWUzR51llwM2DUNg+cCvnrRlLE953ymV39ds4vmEPU75BRzDTp5sDQddWODt3MEwSVjNoSrNukC4
rfcFECVXTWN0f9rClW8cuVB2Yun85NUVFnzm/2KtaWnYCjiIuyU5PdS5xVrMMk4G1dMdbMLWVo3Q
/tJLAuHHhr2auNCOsBQqMn9Ezs2OP0qL7Ip2G8vRnWn/NFGquZ6FmzP4b7w1+g3VpnAE8l36uZ14
nf7TnBVPqn/PYueStpUQjs5zgwMVcfx1QoRRi/eMjCyqUK0ZFBpXAKilaP3dq1U/y8fro9qIZsN4
sGBh0u+5QEp2GaqCsrBDv+nGW4SoTm0rzoEQO0uY9+llUrwOpK8ug02rYKCjUVnOuGB/KfpkvG9V
VKGsXAtfAIxKVKDR9rqlEV4mN50q4X01V0Pd3Ce1hRmqnNZW8gA9bMgOjdo7eG9LxRgcJlSuBmhv
1fBllCQ9upHSGmVDjE4/T8YUxIcyDHiyFVNp2o9lJ03PMeASVGCq2Xie28ihJ9TI06NZ6ojrBpyS
B8T6reyuKrp2vOlko5UPvTymX9VO2DbqPzKOxB2iUx/TVjX+kazOhk09CshQci+3XzR60Ei2xTIq
MwhkpJEPgkWaPKex0SCzc22S3KHBE8pNgqqd0OjIhH6UuSyOhxQFIh2lukGdTyNKv89Jr83CZYjG
yaG4NxycapD6YxrJGn59ldxjj1TJZnZbT631tc6DpPMGJTPUR7uvepQch7QQXp47s/lFCTI6eQ4H
Ll3NcXTygybCWUWwphWh1w99z/8yd3LHS8Nw+CrxOg8Q0xobZI/S3s7QiEot0036uTFP3AOt4FRV
JYKXUpBnT0IoknpQccsZwHZrWniItFL+3BRIGXJdKmvpaI+LoYlAsemjGHRNHCYHrgZq/ob0T2Aq
vLIBGctBWB0Sp4qrr0puK6Nr5wWA4VQOUIcKVGuR6WrDAOErJbKem1kOvhrchPk3Gqm/l2Grvhhz
NT9XjZTLbiFMdbhxmogMb+UEBz65wDDmCfZ7YLhGriW3pZbGsxsEM5fJOJGQ5dEreexdjZYkcmxV
V4wHVY/7BFvGSQmpt+RmdcjTHFd4rQ1VVCAno33KgRJ+lfKiG+5LrZusozQnCJ9o7aQ2B4Qtpe4m
i/veAt4d85rXhibO7o24Rw2px8w9PQ7KPI63tR2144dKUfv4YIxA64+W1RvmTTjRanIdZNBiLzaq
/KsxTPjymSUCabdtJoWQM7JGyg69TgvkWNFkEa5egmT0rXqaf1Z9kzAdWpCFaIRIWo70YdBJnk1O
Gx7bQPOj7DJ9uokmBow+WTPXT04rpvR2xhDBus3ZHFDWnYaaT5LY0RcdA2HrOGeQYd7/NKbkAgtk
Ic5xMq6OxDDqx0pLksEP7JfZPhU5okNm4k3TFyv/6/r2t1XpWszUgQvAaFseq29PESQukqJIDdM3
M0hz5Zyp6Ltpzl/hnBunIR0yF8Jo8FBmVGPElOMGUYXGkQrxOxUhlmfjmx+yusjFZlY19iACX84m
5TZOJ4AY8QDhFpOXI54lwbHk4/vXh79xpkGFhQkL9IN73brO53R9Yyqo4fioPgXP1VQo907n5M+t
nEpHhU3weriNiwH1n+VdBSGNdrz2drJ7TRuxVVMtX0JX9LGsq+lBR6J2J302jjSeD4wG0BH+bhf4
DzXPJ8iLsz/Ik5g+wJbUTG9o88b6uvDEdup1W2Pi1YZxK7h/QIWr1nBUJgjxh+zySpp/y/XmRQ+D
nbfTH+zj2wsVSAx4oyCSUcG311cdB+85DRUuxe/TzP4Z9BiTHkxDFKk7OLVSQVMRVueyx1hfK+TB
UNNqU1tHLLCTf6eK1I5ezD5VHxAT5fI3pe0YHhVTNOmNkNo882alKXNXwUThV0eVHlvy0kSEqu/E
+LHTdQ2lvsTOfsEU634Ko9Yfufzht5OXmpK5bYuHlNv1lLLKtLLvtCrJP0lzMEK+GW1kxK7n0OXX
5YWMmedCQMX3TVu+x6v7MgY9td2Xau8rfUBBALmUuHyKpGFnZWyGobWKohK6tRTe34YRkmWIcUo1
VGznxyhRbi0ZnI/e7YzmMnvQb1D5rFy/uDOt69xZ4xQDerezn03oIxpoSDvyux8YSNrwsgAPBR/m
glU/i8QB4wUTuK1vyra7abLYKyhMXf8syz75NkURuHIoDqHfgC7Teh8twm6kvGemZ2mab9CErc6S
XOQgqUKUM0tTd+NcxDuXystv9GZZrG/kYWLXdhfJwQknW0SBUTObJE/PRIYec2n9c32AW8GgtiIE
hY8T0PlVQtSDrcXSkMF0CBKvROwvsj4Uwx7xcisKBXkq5XR6gGkuf3+V3WOKFFWWWRx6RgDK+i+8
jN0u+vruoeDnDqabvAaFt96Gc7mAex7niW+K8MCl4ZzOsU8Nca+Md3m6oNwkQy+Ag2WigrIajAWq
1Ym1IvVH/MwngM+GjnKnuLMxfr4+ostIbzeF1cFijrU6ghyDAByhcmdo97JSfW3C/odVz++ePCr2
mDRSoTbZhdb7fQJn0hayFZ6Ddq5OcP5RyeyawbOHaHq6PqqtzYG+CRSoPzj19ZqKZ70rhoRu9xSY
xY2qlsphaIrm3a0ZgIV0MZWlE0TFczV3YrmZYIlGa0sY34pGecaJ6DkqtJ0NdeMTMV/sD1RWZfyY
Vs91ZdS1Pokc3VeVXnu2C60eXPhU8d9tqtbcufvGbg7X528zJC5LC4uaDvv6dqPZkpmnuJv7FnIS
iEPJpTsrzhNC2R86Q91JwY2PRTVCX9DVkOAuCpxcoOq6EJZFh1D62Mj9J7mfd1zXLisei17SIsWy
oHVJwbebg0TxUpJ4giC7pw40FtIPcGpuQ9k+C03yhbB+oki7p560tqtZytFvoi6z/GpLmmdFFXK4
eJ72Ae4skdQ40cGoiZ6pE5Zlctck9SfZbnP4vVTPcxilcvmE8qEJXjkAnRoWwRS/P2uXGtMC9l5u
A+s3goSH94RPqnQaosrHxPSoSM4vGvY7V6+Nr/omzOpWXsyR3kiVQFJDaLd6nXtFLu+s8uWrrU5O
QuCBgy6IiZTZamGYNSKRnFfRuUszcQor+1lPLe2lVmNjp7K0PZj/RVrX5bSSbqSdANSsZx477jhr
kuyGVtH3O2tBUZdN482gSFB65nwb9DQA+a5StS7IhyotJF8ZDMNV1ObRph7yKXPG9Mvcikx4Md7v
z5qeNbILasipXRueWOYbhSg/RJFmfbX1htul7qRYC9KcUNA+62G8o8ObmPkhivXkpaSt91g2iem4
uZqjWjoEcpocwlAyQDI2jVwd0Z9U45MBx4I3fqdkT7z5o/YkLGcCLpo14W2hjulwC5wu/mlISau7
5twBrjbCCRxrATYC5nU46I7XSbLzJMW66N1Opi+Mjn8IvXOUpgTAq5G3s2tisSxuU5HCS8yMIb4z
Ijuj41DznnbNTq0/hIUo3LamEGuMHQ/1SIR+NaXNSZZFq947Rd9lXhUnTQpJ1FZPERC86AyreKiw
gp9T6qlm59QPiIgr4UNvtvb3Oo/qH8gZi49SKgSSbY7eIc7ehgvwZUrQFW5bpzgkRlXFnh7FsXEb
JIWOKn0y6l9FnUJk7aqu/A1Kd/gUmV1XH2b4+8qpUKzqPOlS3h/NMe0+qGjvlt48FsFLMoY5Ms+a
TsMRJdppAvcFiO/AM7bo4OVMsnqQKRD8knHg8/kiuFGY9tQaN0o96g9Fr1vZTT1VRehFtH/yI0WJ
OUAxWC1+8MJWdY92OFjA0aamcpSA1PljYQ0lViKDMh0AvSCggK86nhxGXEwvSrbMORIdJjgm2OWp
a03lZHt1M8q/ZXipt5yc8m1SVPFPbOSU+oCYZtu5ohrzngdUagDAMiPn8zuPoD/rgCUHAHwB768O
19KqlW4E+OUHtda4tkk9IbRTb57N23k2fl0PdnEH/xMMlPuCTLq8orY5CgNVB+EmgFuvDSblLIzw
OuiB8XlXpOTicF2C0axb7g3o86w9JYOEtdOOAps/RBBpTLoRXIuk/47j/eH6sC62LSKB7wEFhLPu
Ii/z9gBKu6REFTiy8Qgen1DS+ER7eOdysjVzSLtAdUThDDGcVQjRWznQUGOGZD6eoXSexoVsVugf
psTw2qjZuxlf7PkM6XU89e2QpAVF3tTwAlOR+7jt3IySeS/keac2oW3E4StxW1hoFsrFNqygwh/m
WZ6c4bPouZuYUflxLFvDC0MykJf6sv+PaYXSvlVgJiIqTfNMU8rPVqxo0UmtG3viZlEpv9n9sTj2
+jya9IMqRDEc5DCV1WWLlCJ3HKP5uauM9ItZW92veNQb3AfSHhKRWqEAgkR/MESeUvVZ9YAk2mgf
qskevyRFLn0bm65AYbtH5ySza9kVjjlHXuboIjmgB7l3r16lLnZaWDhCZ108SE2mZnU46bAxJroM
EXppQ3mbB2wZspHXvlYO/YfWUdOdc3fjK3BpQ+/JUqi0XZzwtoOoFA4hkl+pgfQTZrLlyXlLtb1W
7WjnHb6xWIiFZRhNvj+iSG8zy2pjAfqlw+taq7GICczwJBYV4OtLcmO94Khq8fxhQJfWZJCRZRSK
VVR6UIFvW2pHwd2yVKpOuNGeD9rW9PE2+X8tIoqHy495dQFtpVRr8SQMTmGwnPF9bIjpqM+R8k9l
oJa+M7RVtD/JwaMYxACYToeL/CqaZTcFJgn5ea6M8V7gFuEqeRL6I05J3rtnEWSjirAmsAsw6avD
oRszVomlzL5mxqpr1tJdI5LbzLBu1Cg72719uh5vlfekHrJKnEVsomwGF63mJq2NXjXH2Ffb+9Z8
TlOBNsW3Rtsb12oKlzg2nASqvNDXIY2vxhWhIt+kqK/4dir7GOTV+MToQbDzAvhDTFzdMdE74VBQ
eIXzsVZfKhlnYxgTSnSW3JRcL5jj/Glpi5gfJLpYoTsocfUbKZgpPIRO11ZeQyFK9jDV08UR+y4B
qRJUMjX9KdP5AJLAckXIffQXTSK7csPWTtT3lcD/pBcgKgRVoZ9bVHXfppdwjEi3JlH7ZhxL+HUV
H3Kne77+nbfmHydEmW9NZRok3NsYcxCVbSXXsx8gzqIFscfecxIien/6cv5T3VEpVmFnulqXIAqi
PAAcjJFC4Rd54Vtx+xXVZb/pw5seL4n3rcw/aUVXCOl+SgjAdlbD6qqmHzK8Mv3BnJ8nS/lUS0mK
EY7x+/r0bSwTGxoxwmsomy8l4LfTFxSoK5VVDjExaB+7QHsQanGrl8XDUAU7946N3XoBfzo0X5hD
is1vQ1lWknZVXii+aOjf4cylm/1OiI3RvAmxesFaHc8YKh6I8tUPvXixoX0X8UNdpTvZsBlHQ42W
TtqyyayGko11lBnVqPilkt3JyvSjzccfxSR7vTrsVLRXoZY1xFXNsqDLcHrzT29nTQrLEGpNbp30
ND2UVXozw+Sc5l+7Qr4bgQixbGG4Zl/qKtlOgDgV0fws+T7RYlaD8hSLux4rjespt1qxy4iQI+Mi
bUHxBUC2mjyiJ5JhB9Np6oEVhPHRCSretJJl7QRaJdz/B0JhmS3TpBG3njpcWZOyDeDHNYvHVaNO
1l0zmMnOQbMTZc2TH8DkxzSfUh//qxtqzU9yuafwtTljlJepKC4OCeuH1UTZP7c7hAhtLFdcJx5/
y2n/qGbSzimzlQKo0dJJRFh1ubO/zbViQuy6bObJV6XyLgymD1YafVXDxbBter6eBJuh+PyIkC5d
lHUhds65A/WTbp3KtHVVsHzd0LptDG5d/H09kr6A114dnX/SQMG3loaNydm5zrdE6kshOsf0qzgQ
k2eFcfU568ZhUehLbDzNcnvEhq/oo9994ohjIw80oOUpQAhyknT5m20M5vBAZdDQMDnM8OicadgF
t6K3Ayj3Xc3LsylyLQO4EenNIQ2iTDlMbalbH02Q5mwLoTV0340cK59DIweR7qWlEyi3Qh3G4V7P
qlY+aznfxQuCLIY9nLaym03Zj6BoP5ZzM8VePUj6g6QPIaAKM85fsO/UfsA1l0FN6c28x1Lc/D7c
1XTIbvA91ykXSlrTOEqa+mn2ArmA3us/QVt4Rr1T5t1KbWidVAU0XLGBd71NuSpV9E6YJXZVpeNA
TlD1j1pXhKhU1vbtTiJs5QHYOV6jkJjs9W2Ew2fmuYCn7NAbIOXlQ2rGx+shls34ItWQBkNoBwMc
iEtvRxOpcmLNSpecTWV0rAOWRtgdwQfItRtrpLiG+1da897u82cqKE3oqVFq/XX9N6xRHku+a1wT
acbQf7jUB5mrqMhruXZOJraOB6WLai9KlaMqIdmYAB+s9fJ7HsxeWP6YwvyG4uJh5xcsH201Da9/
wXpLBN0tgpH8Pskk7XTMh1lXPJDBsnlQl8TymshSI/xUqJ8HEVVEiGTpVOAVPueJZ2dDOnqDHcbF
Angb9jTel0vAtV+32uUkniJlZPPo6OwECwZlrjy0BpPWHbBnvK+MuvuoZDI1vkBIO4f58v0vQoNq
WBqr1F7Wj/GwRpYT2VOg0wj6DG4ZGfNncP7p37mDUauXzJX0mOIbsHcv2jijeKAsby9luY6vN3Yl
bNJAjQtKMLil4ywWfiltU7q5/tk3lvKbIOrb5K/QB03skKtkO+M48BJqf49AOv9DDB5ZgD5oTF44
NNTCSQPEJhMfNv0tkq4Uu228asudDN4cCt/HBhRNuW99ZKRjDG4vgRJYsvMWSPstDmVD+O39g/lD
EqDPRW1xzarU40oW6QSXPtawIuPogbWcptMBzmr7vufEnz3hdajVxqSnbWukqR2fB6c173DOMCOX
zm53zCyzevkvw0IDj6Y+D+915w4LS73N+jk/t1Pd/C4SPPqkYMRFSu72eKkbp5RGUQvSDF8JbMnq
clxOvW40PRejAEtq5bvctMcc8qsVZzt5t7WAEGtTlwMVOex1WUYdRdYgDqyeci19su0+OmRzZ+x8
pD+H3Xp7eB1l9XxJ6SdGdmKkftSdyyF5hsBXKE9Gmz8OUQO+9mVO8uOoCzc37C8DPk1O9vP93w4K
iYXRFYiMi9dGLCLOlQZOsQ7o169r3C25E1afp1HdY3RtfTsLdh44L8rcFz4BShnTximzyKeTDnLU
J0Fde3zJq5268KW9GOehtZjFLVRMW1mDWca4b+g46kgkFbL2JLc97O/Iip1jnIhfcoXxd9sH5rGa
5fgGc9DhAM4m8rqumg4dpKgPUgkQGAXD4T/k1OvftdovW6SIVQHO9GQEjXxnYy56MJ157xG0deTY
VPsVYAFUgNd1tzxoAhsVKkwMKqvsXUkrw8+4blYC6GdRfCuSros8LajSPcmjrSVjK9D1KC0AbF0v
GR2zr9hGw92PghBjUAwtRbNTa95KodchVutFF5UpxdUcn7M2tqubsNW052IowszLpUB1HnGO0/e2
nM1habz5eU8gSrJ+uMSS0Ky4qzO/GSBsB4MvunyH7LFx+kCRXY5qaqWXfbRQRuYbJfUJ1F/lall0
Bt/V0y+9vtQ3rkFgHfDbotiMhvO6olj2Yaoqk6r5wmg9SURHSI9u6hTHYCyO+fQ7ovV7PeLWuGz8
Qhe5XqxV1qqXkBnqsS/wJu3D6SjDV54l+Ynr1vvvIRzZIF0plyJ9sv5CCc8lvceo2V8sHQ88loL7
hRNyUGmufXr3iDjlFtg2byQ2l2XEr6r1liyVQRJliOdmzwgDf2jC8Ij56s5GsbGE30RZlsGrKHTR
OWfbZPaL8LHNymPR/8LF0YUO58WwBf7DkOgFsPebCwR3NSR7dMYBH3Xr1FoVmP8xgkc4WRJOpxjX
Xg+1kYELCuR/oVbjGowUHRXcms8ISwc39MlyWlPZX/lSDpiSvPUG6jeHwh7eq/TK2KjbAUXF+wS0
3sUzzRINnbe+9KchPNRdf3LQc4Gscrg+vo18fxNmtT2pCnXiBn/dE1iXz/KcNkf4Z6OrQZvYyZCN
jZBIHKYQpAG1rdcyfIlR7SwuDliVH1JLegR/y4UyP3WOvRNqY/97E2p1ammNI4ZkrDAWS2q/nSUs
ffd0h/dGo73N9xJsmWMWZugHPNInjYoXrufK1NykU3K8/om2ltbriVtG+2ppxajy1Y2ANMv04bM+
uo6GP3A4ulMgoXe4Z/q1OTINGWroAPQQ1onXKkJqikgdfbWOvXzu3aDP7mc0L3ozuvkPI6MMRT5Q
/5TXb3AzEZkkhLN4CiWfHGHdFlF1NzXaR+phbpfsiZ5tj4zbMY13dNjX/ZGsKTtTiwfzNA/Pwnhu
uv4wlre6E+ysqXUcXibKgjyUQWKwya8BZPgr56wfcgNTcS/OT7wHsZo33Uj76/r8rfN8FWiNH1Ml
s0JjJRt9p51vq9l+hHa717/+I2b5+sK/BFHpzuNqR9X9wu+1SyU7yrVYB34xDl8hpWn3aTuZn8Y6
XDyuoYrBVoyOdT282En8o0O0+agM7c9kxgFv6qqXqS7uR2AiHuzk+JgpcQ7ArIjcsJqegU7hUl2D
XKr14ruSKt8rO/3H1Ps7+GVngf7unWTo7XdHBkEVzKHxl1Fr7WEOo9QvmwyX2wlri0rUxiEHh/Qg
G5NxM7TiFrm5PeDl5WxDKaHtwO3AADSwfnBHeNXnejwrflhKZ3BLx0pu33mropcOhJIOKlAIgNrr
g61rs3logtg4Sdbkdrrm9vIn3dh7KK43lOWLLtQqKuiLSNj6uh3F7RglQ5L6Abyum6S2KZ1qIDbl
XKeyJYI/nEr5dD1X12VHglLp420Dg9u2UHN+u4uFMUJv1YChTCblH4pQnNRqRu/EupeK5D7pinOv
pp8GqHnXw26sRVY6VznMYaFVrR9WcNmUOaaAzKnDQQtlC9wi9M3YupPnbLLdOI66eef42ZhfHnM4
m7JeaO2sYfbjKOFYE2qTb1gfUxD27XzWptJT2i96tvO6MNbnN9MK6Gu5hIO5VS/0MRoE4QeLGh33
VTEFHyYpmV9EXLcN6rf8R67ZKoP52NqU4u9baQxfCiRFurtQcWr5EBtDb4K4E8HkxkgmlnQ4KiW8
HWIaDXfhHJePjaPW5XG0RXefKHOoH8wgb2XPVspcfSlmFcdYEKx/Vao1fps11rwbqIn2gghB8CVB
4CX3cqSVStD4aa95Umk8j2Vg1rcSVj0v7COjOOS42NRur4/Gx8lQhv5h1NsgOUr6PD500yB9QGIf
gd0ol+avbTwpndfkUvxXPDa55lkK+E2vjaUIUCKlvfFQ5mapeIXTBjrqkmX1qwmdOjtlshNZbo2Z
Egr+UCP2ILaXuwNXUUraBiwo7Dcu8luMUZ9FluFLTqHKEIK78CeCTs6wcyHdjoOuhQIb07qAw3RQ
XhBiUcwTbL3PllwcxqTcWaobOQVYgcxFCQl1uHW/o5PnvsRXrPVTQxMPZY7JSyz3ynGI2VivL8+t
UFjh/dEgodi8Xp6lqbSynXeI1pcAepWqKk/RaCUuQvZ7fY/LUNAAoFVqy80aZfLl76+uUVGfluXI
O9+XRXxHEeNJkWBpd4r/3hHBBqD4RkFHB6203ly7BoCrZkySP2iB9RA76VehNKqXxOO0c/pfbjNE
4nVMy53+10UjJ5eTPkAjS0bR0gxw6BrFh3Ke5s9FL/fHILTFXYdz+c7w1kJw5nJE8WRlb+NBSkV4
+VWvpjGT2ABinG5PZqGf2hDpGxCDN9VgPA8L01zJ45u0M3+0wI1zuX5nPWDZ7VDi4XJP3XaRzngb
3MABHobKnJ11Kxo/Dp0seP3x7OTmnXy2YMB7eVaER80Y9qSzNo4vLqjciJfVTfxV9shVAuW3qhCH
1tJbPBXvsFY8hsZ4MsPpkEXPQ2H42GW8+z5AJwQ2BU3HRY5yfeXIp6yarEzEaJ4k56JVwPOmB3Pa
w6Ft7CmEASqysGWwR149ZkSr6dFUAgmgTpUnh6oQcerGysQ7/vri2EpZoNAUblEe0i8cG/MsLGJa
MOG5UpP/I+28luNGkrZ9RYiAN6dAOzSbRiJFiTpBSEMtvPe4+u+B5o9dEkQ0QvpjN+ZkRqoGkJWV
lfma7mfga0Z+gcTi5XZQTt2tJRZWjw2w32+p8ixJM7/DdnYSnTFwAO2Wtxq50CsgEK3kRkP5UmTa
F9gqsPWbF/xadpOYfwn0bxPY31HMPnuadciULXG/tWefLwazNiUylUukByZrfmFpeeTmXOOqlEli
8BT30T4b9ugg//l7JtXNm4So+SAXGSpSFGSZKLjqWPcHTx6IHKXJGW9Yla3KSEQOredvHBsftwjw
OQpL+kzwJAFqvd+cuKqVkF1H7xQlIZRWLcVqbYwnMMRWKh8LvdQdteNgzwH5/kq3RYvnv//9RYX1
odXOk5b5B8y/701mKnQr9Mu8NU5i0x+DUHqsMfLyU/Xp+rv9uFlYZjbfoZdB63PZxwCynYIyMLVT
E6IOIQMcFP5QWfR3sBKrTNtwVaQHudiPYVCquIviiK0NSNzqX9EDP8bBFnF7LSBBNzE5JJXidbV4
X9JQ5Vlbisk5yYbgM0JZJ03s/oNSY9ij0J0Yt4FqNX/sPjXXLNCagAlp4sdrQNZGqZeVY+hCc3z1
mQ0lVbtRIa3FAWnTAkIhzZ4JizhMgrjkhkP3x+wk8RTmLWQPUfnVWVq3AQz5eLmYQwDQ03wezdS3
RcRpatHE5WC5fSLER7NNpnsD3MT90KBtDvdFhUt1PfhWj18w8jP8CSzvB3KoGkmi0XWEhtyPL0Kr
3hW+5ARR+TBp5UkHk11qEjSccCdutvzX4oUr6Qy/Axz3IXkXMCqFGEyvq3b+3m/LY23+J2gau8Pl
M1b9w/UnXfmKqAkAQoCoPAsLLPZAoU4I43SDd8oy85SU1VMdFI5gbo1nVpbhKsw1eJ5vI1C5+IRi
U+RSraoY68rBAZmsUwLDysr1jYS8tszsnQ7Ej3WI/UWkmGmnBWByTkWOBo0nV5/Q5bBptW0MElci
EnLf/9aZ//2bHMgYsWzkbFRPAc6CshEeaZ7vJrnZD0a9u/6BVvLgfI5yv2Vox9Vn8YGEBl1qBWSh
CwU2ZXCWZHf4HDYbFd/qKsT6XDHA3V6mwlid8mH0AQpJQmPtYgWgUF1Nfwh5oaYF6EmTS+EK8lFu
ERVWv9ctQXZDqTmYZXBMIfybkX8np+1FTYeNN7cWDKCv6IKYishUZ/nmUMka2yGPznFXWrdiaKWI
tHd9RYew7YUtk9C1kPj97miB0PRZsrUCNQ3bOsY8xrc8Jw/yoxQGjoraVaJsVKtr34roIzEBZ+US
tNhLSD6UaP126Tk0vOEJIUQ6rVkvOtfjbvV5IBnTKUP5gfnI+xAvArnIImBx0A+9o5UJ+6ZWaK3e
91nyx5vJZGJmKfwPzW3e3fuV8rDE0TgdTVeM5PSCI59ykEFPOpOB7HXAlOtw/ck+JljWU+Eksa9Q
Hll+qSnDcB4WkQ+/60vRS9AfX9ruJtHig+RtCWR+LNZYawbUA/Siylju3lysBjkpM/xVqzA8hAgD
7ku51naj1gm2mBctwFMzufVas3HSRtY3HvXjR2R5IOPzGc2VYwn2EnHhaS0hSdweoWs0tZtGOtRx
fSrAIv75S0VLmxsyvRmO6kVQ9rSLC2uyIrcyPFusXuX8C53qqKuc4s/jHxADmwwpCgyO6Me9jxeG
0UhTdUboYkj5qa7Cr3g2Ha8/zTyOe1/jsgQ3bzqWDIaBjL9fAiFcUPGSiBh1GNbj3vAT6XUW4Pnu
yVC4hSDpzhJuNenBVMt6yz997aNxHjM9QetgblO/X1wNxAJvMlKjEqV2HN9Y6YOO6p3Xbik7fkyQ
HPwqpz4TB/LysofSSWVhIqRmnsRS/BYKmTNxrgRD+Md5mGU4i2cBVWrgZWiMtanEqA5Cv0IMm0fK
m9HJsy1q3krJxpECgJz6giOMs/L9a0O8UFOFIQ7PqcTV1xY6ZfyU9n24N1Lc3fGGnP4DCyF7JIin
O6+Qyz26Ff3G5Wwtt9A8Qc+UI+cjZ68wEfgqpEJzo0y0e0OzhdhzzSRy9NY7IQq+8WrX4pSOBaYF
ZE5w7YvUKaLTb4QFhLmuDFBOnHCxSxLT+Jxacbur5SzCvJeJDlpZ/UZHfC2x0baEbDVbfn+41VSD
oYc+XARIT5adNL/iUXdS41PeYSyPnOJd9Bf5RQdoQyqTGWUuG0Nj0mSpmed0f7Jwhwf1c06uTmvJ
Vk3vsVQ25C8+eukpgAHM2YMB1CevdhFMsOrHIVMay80KC2mBzkCiCs6l9E0evVZ8yIpReBiTqP7W
6AbgP6suI9NpdDF74SzFMrsSfN3Nu0HTd3HGNfbITVp8nrSm+lI3FFrO4JWRujOrwpodPU1fY07H
0A9VEVHYMmr6WDDQt6QCBZ0yl0HLgsHs/LKc0ko4FXL+vQy7ARq09XI9Y66tAY4ZftosqP2htxX1
aa7J04wVMb1z2gu7KZM26oSVdDXTHWliUyUAHloU98qEKKpf9+G5LeLp3mssf1d5k/czRy1yI9rW
UjA0RTj+89b60GORVSRQuWPEbqGfxt6w1T461NGhazbe2touYk6HFaCG4RSX6fc5axBq2PfMZV2q
/PGm1QdL3tFDkJrbwh+AIgTRmGfY8ZjJV1HLe+0mi8st1upvRefFYTdbbpA65xbFB0NCsyjAu5iy
Bz3WkgNbpH/W21YgBsFBza24QDp1CO04STrfGWIRfU1LSuQL8onmF72NklcVVn+B+o0uNbY0aOGp
aKkE7DYXA8+xUFvRDvnQqIEt1KNGO7eufN3OzcCQdnCpq4eiTA2n6GTjkzgi/3I0cVBQ7LHASq+I
2nhCBXPK9J3oScq0vx62azH1W+yOwR7QiCVqS1SDIcuCAQgfq9mG2cs3ggUotB8ZMf3FUgQvOHLw
fB+OdQMYSxsZjCvBtF+aSrkrxmrXccxfX2YldHHm4f98Sa4+y8FBKXQ9mrJ95FrGazki2Vbdm/5n
PZ82jp7VNzebtDIYlZG1XOzGPtY47AbakL7GqNnu/YYrcD12cus2haRsaUEuTjpYQQQntTpTkRlz
JC/qS0XMwnGEl3+SfUmc2TSuZETPg6btuyC8n4bwPrfKLVDG4hk/LDr/qDfXfEkL5L4IaCdIYdzv
ZAVO/GAE/jlSii1U/iITfFhqkQkEK5ekRpuL2hoFb7w7H0EUfu6j5Ayxu2JTepgT6D+r3Ph6PV4W
ifvfhaHecfsCOM8E5P0z9joyLRamgS5SxaptxGFyRGQ02sjdSybSv8vM3YV5KoHV+eL7Jb7AmGNE
jVhPhtTWo8Jp+vJcqDV2CNVBSdtd1TfnJs+PctDuBsUYNlp6i8rs9w94Izf1W6f7zbeMOrEfUjEX
Tjp6wtL4K00Fu4Ps3oH0ErZoT2svVUdkEEVDWgH0Pd6/1DiPjR42SecmefbQ9SjFkFk3GPVrwTnj
2OnZyPCCl7RwT6jaVuwV1EfVRt9rjdTuR+ROT/CHvP31GPkdBG+OiH9fHl9NnMeBFJqLIKmkwZSQ
CsAts63KTzKqqJntSYhp2whtB60dilqRnLQx8axLXol65/gNPC67k4RBOUJseYBiqj9brWA5KsfN
j66NMBYojZTbUxl6PfYmnszQwtOBMe39oKqbY9nL6Y/rD7IaBDQ1KCIpJvEeeP9dwqYLmz5TRbeB
aeCEJpKx+FYiz6IDIYPxrDLYVLYwu6vB8GbRxdbmOlApvtiXrljk/1SN/EpVvZWNF1n/3w8EgpVb
8Wx0sLywetEk1mWFXIcRVK9Fpt8MJBNn6L7n6ZZJ61ompvv036Xk9++wjv22UmliuPJgBmh4y8HR
xFPq0I09UjspCRxvihpqmeVvOfithjwST7AI5nLpQ3vXz2tMMQps7pSwg2Hb2VJf6M4oyxvpamuh
+XW/SRYIsDVpZSmZizTbQbNCiMDFk5q1L9fDcTUrwvL5775avMsxy70xyMzgbDX9qxVrTybXjdsA
KWzHS5A5j0ejdELJNBxN9oMdmybmliFsbO/VL4q4xMyInrva89t487Sc8HVXN4hLaa33Qpf0kyn1
n7B9gIrTVjsEK79HpvGH+Nd/IxYJanQ66AnQ0Hm/aGxFkcE9PTwXutpeJg959SAI+70Sps3BSs2f
11/16jO+2YSLjCzmo4C82oQ2SKBnhgMMKrWRdmvvPTzG954RmRe06sZz7qvF4frSW8G0WBp3s7DM
e2gis4JulQbgVZnY0oa+vsxqCnizORa5baQbHA765J9D+LKPnhQm+zaiToniVnmiJx9trLf1WIu0
ZkmVkmdJTJtKtg465gXWIJ2kKjlef6y1ZTDr0/hbAPoSLO/jZOwqZWiEbnB1HYlb7uKeFz9WnrXx
kZY3/t/x+HadxZZH49AftKZLzkOYBXjxmrn4aaj69ldlDgPdtyYfL2bq68nF4PriwlWQv9cYOZR2
VSoBSuHKpIBBVIxYs5ukS/VdOTvQHrrWLB8qVMjpSHm2pWJx40SGNhLk/CsmOskI6+r6O1sL9pnG
Qz+La/+Hy3gswLoM0yw+p8ZkvAy5qryWrV/YspX2NtlInxOodzATb0uDnuKf77EsFZhW0ZXCRIiS
chHtMyykrIs0OMeahO+crA6jIxdpd4TvUI62UZTds9Zj62L7QlKFoBaU9ibJ++HO8IXmR1Sowq43
zXAP1cXPjmmtRZ9jb4ABYkZx4GTFPNCjAW0j4uafZL2u9xhzjA9lU0p21IvtC03d5pMaR+UJ+wn9
EIi++SAWGdKIvdHEZ6P34ptIMbO9nKWaE8lSesrrVPxSREl+n2sCriklgpulLQ9dhGtW29PRTg3p
a5570qM/lpYtCJW4Tytlckqr+lmEhr+v9Mi4ZVANLlpWrMOAEtsX7CxMux0z62RmRvgjV+vx7HcI
FKntMO25coONSSDGP6iKQA8gKdKdl2kNCpJJbT0bet08tzGSRs5UeAaeFaGXXXqheDSjtISL7JkO
iHHTzaPQsOPBSPZ5g6Sx0wOecmQfhJzdpHibp6YpPALFEyO86Dk0ZXTKT8poFC9GAb7OlpK+tzNZ
aS4dhqNuEaGR1zToGPndiKWLj5f4C04KJqEe5J1j5Faq2kWjB1/AzFn7UVSavVJ2D4Ivy3vod9yS
zFB8FqrB2qlymz5JVeOfVR0Tn9Svu2M1zrV3U2uPITYh9iCU0xGWjm9LYSZ9VetKbB1ZRLNHHitH
RaTQ9XuvZzRZDKdaaxRHxXAWFGMrvgpGzmdHSPSn36v9Y9Llit2amX9PyKq2EFgtNiXTFO4iOvV4
sCnqHjF/73MCUPocJBiBFL6HfpuY9k4KGtQZRG/ceYFF4qwNK7R5++rRzwzvSUsUcV+aanRB6P+L
5jeV3UdBZ+eqH++0AGDADsdDQJWBkeALXZbppYtpP8eyKXwRxUq9GUQ90/CgsooSja62OlA8Wces
xB4nyEus/gTvIlh18FnHr2GvCNnXKUifgrEKfg5lW79EbA63ECX/cxMXCWi8lOtSFUQkHIwAMLye
SvzQhRBVw7pyolzQnDGdXn0/ESJE1b3O1nqlAOIiTeCUMv1b17QhmDAdQGGQ1Oahy3QU5siCrqH1
4r6aHZ8KPUNDGg9e27QIYaN9EXo6vGzp4cZs8uk+sbKnsaTBrKeJ+lVJ8+yfZpR9+ahQat83ehm5
RR21twx7+WOIQn2BtFHYteTjvyyJqdOJbXYyxzbGn2usW88xjalu6ZhL9VNSFh3Dgv7USz3I6jiT
T3IwBfSZJe/og5J48ORGe25GJT/mWu7tChX5YHxNPuu9TsUd9ajwwlh+5mI6naWuSQ/t1EAhsoTW
nYQ0tQ1h6HZ1WVR72czyZ68laBVIYM+qkrWJ3QWduDNDq/qm9YVS7bQ47Y39UEBR3rG9RXCZap9j
fQcr/KFksI3znejzz8gQ+xdDjnl7g5mUXzJ+513EOFrD573REbtAZkJQzehGR0hGc4gCJGUauvWB
Pum7UEm0BwYJs0Rm6fNsrXWI08gUHH6w39ORHiMEdaN0OAVtngLnVZQWhmikvvDaK8jipTbidRMF
t7UxFI895hEOnb7yxqRFc+uJyXAJYecjLxsbtbxjzJree3Iw3MRBJDuzD4Qt6JX8wHf2TiM3jk/+
lIc/Uy8V7hE8k/ZgytUfU9LDXJIEw26MSrA9M/ftrh6bOyVPVDcWdNwyMhWvoFFWxV2t++DbFTm5
he0s3IUd4GfPA+Gum11yk5R940S9JL0KAWNZ4kE45qrWHxFnEJ9Tr8f/KU8kGemz6B85JsSnEteq
BgXj1hEFXUItgVyhJWJ1NNUhwxdwkO1IaOuAft5Y7xoGJLbP3x8zX36qhKj5oYvluGuTtDxkHanM
aj3+hK/I6W2QWZm169JU3pUDPM5Y9gfv2PGad6ooVE4OseECJo3GiYiCxz7KNO38W3pXi83EhlVv
PqliXp/xa2OAbuTRCxRhYdeYDdly0K0jJiKx70Bw6i5S4nVfs87wLqU+Zp/U3+pyUTTt8zLBHwNK
9k0ArtLlLiE9CXlg7bD4SkenydDRtysrR1wZaZmciAqm/ElByRnvb087dnGlfNbUBHybNXWPXaJC
M+gspfpa1mH13GQR0hwRFilm3lV2JCYoi2Xkhxd+G9h90yvK04xxfomL2GsobHTpfpZ0Ue1STlTV
tnRfuhMBlhS7XMv0Qwznw5naOj2CSwyZaVdx9xr2qryPrNEXmNY0ZysJwb0aGA89aXHRP/vCUJ7q
JPWdUY8ju8xG/cIFsD/WQVod4yI3b7XGNF1Pjao7McH1zDcTzJcsju8TKMHoh5QljcOdDenDwmuO
bKfamRQx3SNGSIVVWNTbkqIcKkaDYO6QrY573Zjs0grg/0hCtBMSIXkF+hJeBMkHVQ0FPuUGdler
HsC9vh8PQBWZ/GptSupq1BBwEZw9vezKL4gxx3de3nZno/DlT42ZyHdWWoYcRJX/qPkx/x3ahJ+k
UIsdjMX7nd/E6qexU77JQtZdtLSjgVr5hR86olrnTpyhRmsIMeYrcpy6E6cP4jiS6B9MnJIOXjDg
rDXVtUPWrR0VWj9HfCOdNL0uPyutOt1pdUtmKrtsPKNULUECo9RAZVP/zt84HYXJ724VPdcOVj0q
z/gzYTVVh4N8i1JkdAqbSf7cI+Z91vuxsAEw5jZmbd0jgjjeuS868aS0Y/UJ9zr12BrFeKjaBOHx
RM3+CdLCuGhFP7kp0sWuTMr6khMEB/pT1X3nS9k5UWqeDKsAcq86OVPYdvssYZJ5aCilj1qFCo/W
q5mTZIF5SA1gd5i9jYZbWXj2qH4W7/qU1Czk1n9Q3JJ3WVQHpwS7novWFSn6YW1lnUta0Yc0EvtL
ECAJ7ek53SURvdF2nORd0SCz0tHRxZSbrfnY5ELyImjpD73psn0SFsKjYXTtwVLGF0AbHmORUupP
6JdzbdRg/cTtZwMwXgeLo7AjK4k0TuKipgeGcTaSUo1KSrEGHVlhseefctZMAE0t3DPssLQSZM5F
cewdTRvQHLKkfF/AoD2i4N5dmIT4p6xphH0k+EgXaPpPf/B9ohaiAU6nWcVJEeah40lR5KaQJJwW
miT1asgApqgzgrVpzlIv+4cWUzfB0bLa2heBJRyrJhIOQ4hcjkwR7vhZghx5qQ2JjYJ56iAxKwZ2
GQTJ12BQ/9GTIIM8PMaONgG1NMcxQe2kCj/rmpAd2zLLTtYEN0EYxM7hSuDtOdCaXVioBgecgdoo
/GB85bRkR37JaYcO0Q98RjKQRIZ/W4eltIPjq+wypZJtZdC+tGMZ7HjD+YNZdfG55uK+w12i3DV5
X38TR6M/YOHXXtCUVHZpp7+GpYn+9hh2Z6+RP6WtHLlS00Y2ANih2FVqEYw7s4ywvkBh/5Cm6atQ
WMJPa0rig6Y20amSsh7USlYiS1FhKAfLadPkbO0Si3oDnSuQAR/tbbx8kJUUQWaXo595njxKaG+V
Scm+7SE1X7/9rS9mWmD/uYiBdnx/Y54E2Y9xJozPmYyGv6FB9jHCbjrUpTU+XV9qrefAiPy/Sy16
Dl4spEY3owBSBWVA/8aPHtTwe1dtjONXn4h5qyKTsKH8LnoAdSr5UxQlsMALcLCVdIm1+FKW3QY+
cWuZRQvAn0GlYSOpJ5LNvWZmN5Nl4b4Qbjq1rb42CVA76HaEQ5ate45ZkGmJbLlhMKaBDQi3v0sb
8ZOMFhmWdI3yNxEBwn3mDaxQajNdH/u6wK6z4K6L+CWkPuOWq8DhL6KBCv5f5rf4AZg1Trj3iUw4
M7H8NCTkNQ/1JX9q7xAl/Hp9rdVv9b+1tFnp8U3PMhUSOlpMDNygj+/DePhs5vCTsJ/+dH2d1XYG
/VmQE6AbPmAnrGQccBMoazesHpKJu7UXPnTOXHQ53MY2RjprcQGCTgN0QvsGRNb7h/KLDHsXznOX
KvcUCOmXNJIE9CSH50wP9tcfbO0FAjtAh5vzASzbYqQTa3VgYvOMGZYwuCp/fT5puyrT/iImAH4B
w4UHzeR78UiKzGRCBHvlNlbOWTEcMzO/UcTmKMhbmllrc5Z5gDnnCQ0Y2CLv0TgZytqkIRkoVa8w
3THq+hD25bTly7326mgV0OFCSwFKwiL2Eoq2sEBh3kUv6dL01o01yec+lb9d/0Lm3AJfttIgHdNI
E9HnZsr3Phz6UZDluIskF0HgXsCmIFOb0M7xUQWRVJTYGTBkjL4OadsMTqUrxXeqB/ngY5uIW4ko
ynd+J4oU8LFEpawLoxzbVhvpX+ooAMXht4x8uUJm6UMkZM3PABMC1dGEZHyUfT+nLscyBTeCjLq9
UwMD4mivAMn1MEq4HeS6vlUHGf96lFQjWzUG8Ydu5d5/plSInws0xR/rPKDd0CNn5Z9ETxQdL7S6
6jzh9q2cdExFg90Uc4m2jT5UC0fF8iXexanYJXZU6rK39/pwfObuDWhwsgI5d/xaaTTHVCb1q1fT
wjsJAq0baHt+fwrHqG1Rz5AbiWrFl+7DQLbw9+2UBCfhqDK/Rz4SkrtMNcLPVhCUw77EBLWyrSIT
follFE9OGqjdN18tk26Xj1lXOmojdXfDCHHPNhsRFxojkeOfVSiGRz1J2hs1rSYJ6IsFrWfKIvNl
6GecZq1gyGbLehpZB6+p9VfDo8ywMZ9DXex6lMxR/SFIsBuitgAKDpz5fZCEMchbhW6Aq4q3Wp7s
2uDRzy75lB3H7tf1pVbjHoAvgBlamB+8IfswbPO69wdXkeoEiFDdC9yIpPIwVX7zeH0ted5EH57r
f8G/9KGPQwB+ct4mruCLRrYrKJd0J+k6Ea1erFsDuymaUjiofWb+g5W8hZJJAqXxLOGq9D1Xgz5x
2hhlqYuWm5VyK7aaeFRyLX3i9tl8reLB8+1BMobsMOFIVF/KOByGjW+zls/hR4G8owxjrraYcZVF
LSdZST4v2y9C7FSCfG6iYQdlYaPhv5b6AHCANqB/hnzk/OXenIbFRJugMfOYAjvsPyVW4H9Vxmlr
4rN4HDjBwIUBXs8wQpShlygAGCKmzwmB16WXi05Q0rHNLfXVkrP80JpWunHELx7qw3Ly+4fqhzDt
1CmZXEp849Dmnbdv4lzdqI0W++ffVSCsgllEbORDklXiYZy6DJ2Tbuhtrk51+iwMzU5UL5PQboBm
V5/of2stY7ot1Rigvh67oyF9UcrqqPZ/6Gz8/x5nBvJBoAZrswi5BgOZHI1w4TSrRNitFIe2Cj54
hDnnsD0+X9+laxGBzMg8vgWVi8bJ+09UZ4Lnt4y53FiS7mOheqw6vHJo0pECx2JzuPQ+Jfx+NpTI
ZkAm1Hiy0PvVsqqI6xh+yMnMlQtCF/ABzZ+J1jyX2h8CAP5dim8xi1GD1lu+xr6WpDYcA3rEU3WR
zfrScBJpgrwR4ivvjzSKUhe+wbS0lkXYyI23iiVgxlMQekddr17pU/e7sQrLg48wx0asr8Qfa3CD
4i4qY76weIGlVI2JSJ/HlZPCZeZ0gJCzscTijJhf3LslFsdRJwBk7ZO6cxE726W9+BT2wQG9vNfr
gbe1zCLwYiumfSlooVu3wl3NbAUW9J0VehtUq7XvA6GF4msWCwfu/j7ivIgok2otOWstVq5TkYaX
Qoh+oZkl78VK2+Ltry4H6JhyHC8JSsv3y01F3LdpExgnRcpGu06zYJcCiDq3VUllg+Lb4fpbnN/S
mzP298eC/UlxzmiLgFgcGyiMKn3ZNvg8KL+K7pwWoE7o2Yh3anwbhJ86f8v2ee0BEdvjhkhBKzGZ
XjwgnWVMMkPrpATtGWLj90E8TJHkeBVk6OvPthbryDsxA581otlc75dKvEGeIChMbmlKQCLomMrl
y/Ul1oLw7RLzT3hz6oaJgmWs3/tuyUy/ouFqIWTpo6FzfZnFFfT3V4LWwtk7u7984McFaaiNLV1P
N1H12s6ywvWMYF/hXEvyug0woZGtwv2LNX9rKVvQxz8I5PMJ8c5RJe/U4YXoJP2wQ0LuZ5txlReD
pyFF7SBG3uD6omvvExzGb1s9bnDL08SCuRI3QPQgNpYKJkFhPD4y0Fafhgj8x/W11sJjVhgj/OdK
dsnKZ4QUapWgN67VMEUfu0Mf/bEbCKnwzRJL2T2lNiCm0451ARtclED+bEnB6fpTrBQv75ZY7KcC
v3tNGFC99dRkN7X6A6KPnL9YLR7bWuwPbeo1++tLrn0kZh0SRmFw8T/kjLpUvMabSuM0JBcUjByD
EUr9pwJt8ymChgfGHxpATeU3yOTNzjIxHdfrzgrOQpKLt5Yl6DdcJQOb4diWf/FaSkKeQbVm2ZIZ
Tft+E6sdF/1Kh+dqmLcYnuBNkO884UfYPf/Fe5OZVJKN0O5Ynr3YWRTM1ArRTaMae1ez3EmT+M0P
/li2e351b9ZZHMB6LvReCfjg3DSDfwG4L9zrnhr+o8rIyV9/pNVXR08W5WMcfD5kc40ZtVApY3Au
QvWm0kL9cRBm8dTUtLPRrP+sCfw7DbJh53BAXuZDQgdSpOapMqgnP5/2jZTdW2GH3Fyy0QReSwxv
l1kkdYHZSNPlBZkvsZjzM00otohMa7tWn4FZFGFoVy77pPFER8OzEtFVW8YldqTU4Z4Mr6PwmN3H
NTAZJjnJ4/WPtbpv/7fosmmVtV6tQRWfXGnI1APtlelQzGYyACG2+GZrBxa3XYT5wO3NTi7vt9RY
ZwAHuiA9y7KWHLmgC4/EyXOPZNxZ0ukgiZ2h2kMKOOv6M65+uzcLy+8XBvcsDCPzfxdD42+92tzo
WfI36e/NEouyImw0ZOFEZKJm74nbujJkO+hV/Tucvuh4/WnmzLOszggOde62cEgtr9t9qneJmFnx
mTkhCDQfkIKSouoZtNLjkMnRbRFDr64kpPsENdjYBqsxio8ho0dUO2AIv3+VTWx1AezrHL7layif
hljC6nRyrOq5FZSNz7Yamm/WWnw2K4zzFHRA7jaM+iMTN4/Iczgwnb94n7SFDZIVEPslRh5MX9QD
HsWeMaxV0F9hLuZ2SIH/2qRAsqCnWQngOCMoARtWdSmdNT3Lt6q51Yc14UgiKzObRS4CCC0zfKe1
QTgZAds+HTX5gvpBsgNq3W+g2Fe/4ZulFqlssuTOF0yEIjylk51x0pAdxaru0Cq+tdckz9uJbVl/
vv6WVw8FyByAP+GWI/jxPnAGQxWKZlR9FwNKu87/wbv61MS9Q+b+i3JxPndkeG4zQHjxJtMQ1T5Q
O5M7DBKgsRGok4UoJiIH0RaFfS2xIEcF7xj3XK5miyJBTAIlMaBwnoQhu2mN6aQGW/OYtd3O1I/j
wKDW50b8/r0pyAB2SuubJyaqmc21wm1N8d4blHvFGGd1nk8y3Hat7TcS2gfJtrnWMkD+i6JBC4xM
835hNdeTPhDq1lW9S6eXTlUlh2ZK7xrZctLWuAkHvABC/Tx43hkLPScQqo04XdsSb37BslAWA0yJ
plDz3LKpQC/mcvirGUzwpIGyJXe0Fp1vl1qktS7Cir1FZNDFG9gVw1NXhQf8fu0y/Iv8+XahRU6j
Dk+MdkpbN84rJ1N2XfWoeWDAladgS89k7bh9u9RiHwidWCNRGXgnrU32tX8vlt900EeacmJ8sjdQ
Dbq+w1c3wzwMxdeZcuzDJT7sC6PBOIpJtdZZbkA1UxzbUcHX9fpCa/mLRKmxuyEN0od5H5lU5a1m
daLiDoKEVfVYdfZQJo9xLw1nDUVzYNilfPz/W3ORM2U5bYS47VTXGsUS4VLdEzo39L3i4qfhVO5j
hlTdvtGkaovcJK3GJqImdDBhDXIhef+4GcIqNeBeyxVlrT2k5agw5UsmZxxjMI/+xDQqAYlTdlFM
n8Ya9hNuhY4uFBlsO23cGWURcXDp8p2QFt0pq9rqb778m1+4eDlJZom1BN/2nGZ+/eqNFsRuqQ42
0sGSFfW70meS9d8XsUiFIsQuz+f4OCd1O+w0LxF3clf/mLLqa482yj8lNO1jnRnmg8TfcYlH5VuZ
T+3Gw65mpTe/Yv5cb+6gA0hPIwLe6tYFngNi2R/HvANdDvrresitf3d0JlCxnp3SFwk45gwO6p62
R62JIYB0oy9e4rwc7yYZzHPZmpqxseL6xvrvisu7QJHmiSAbCY6bSmd3fmqX6tcMHJKv/Qqi5794
OgVG+kx8R+tgkXGzJNTlotYxYo499dzmgnhQNKE4Mjmtb3B63epcrW8jRB1B6yCuTOZ4/90aTJ26
XBMTN4gr/LEMvG20ncQUbiQlRiDaUy8Y/+E+NOgu0ttV8dnQy/ELmvMW2suBVESHkOP2SfSBsVDB
8Ed25ij/H2fntSM3srTbJyJAb25Jlmtv1Ea6IWTpbZJJ8/RnUcB/dnd1oQuauRjswexRFsk0kRFf
rA/psN0t9n+5ssACYJcjDbU6U73/tQVpctkv3Cc6vYsv88KpNyPB9sPnH+HkIb/iny0ahcEPHFci
hYWMf8id4iK2mxQnIZnQLMOt3aBrfpvZYr5dNHv0ZQnbt+6m4WAYyPr6UXBkUeoPP/85p5bW219z
tI8YQ4NZDz6LB6KqnRtfeiOwnP7PfxgE3x+6YaFrfCjh9C3Vdttd3EM+OvquQkQYzEmHd1/hufef
D3VqPSFwYbqtN0MAxu8/YkSAOsHYdg5o+PUt0OTF19mkEIqDu8D5VglM5OSbzwf9e/wd3w/fjPoX
iPRmg8o1NAZNBRp+VNNohe1v1U7S6JFXv+3UXvyKThZ60wNUI7tapHdt7mw8DezZ1J+pa1rrB/vw
U4Cc4S9CXEAr6fsXYE5olJzGSdgrI+1GV7QRSao2Ts1GsabEDFU96Ue/y838V1em3CXdaZHLITO7
8qH12uo3Je3CRmXSQjCyBpH9SEdNbQOy4eZTFdMclqh4iAiaUhbkm1zVIJOQVx1+2IvcqmkZ6Phj
xfrQPiuFTg+OtrRTHFqGRL5POTG7xQHDTn0tTpSXMsmSS7UxtMvFmE0vXEbVjXcTLWDGwUCG3Pqz
N4hvozUiBUy8ss+2tozS5wbL2B/5PEf8LnegTc1AotqEJU0b5aZKY+oYRTnV46WFvHO4ccRQv0Z5
1wGupr08flphcPbh80lw6sVTpHPpxgbU94HCwdwCVQ1M+WJWZXrpUo648urxX5ki6xXh7ShHm5SI
zcmG76rsMXSoQhfzgkDwzW/Tkaetp+7czW6dLsfTCYXB/23hxxcC4TRFTtxaHExn3HiKuyUbrQS2
1t0nQ3mFH0lFW0d0X9R6ceZkPLUzUY11uevBB/hgn9G5udpFok4PdOHRGpCgXh7r+XWhTeLzD7e+
sg+PiAu1g2SDFOpxMqJDq8a1hxgnGgo09tbUltu4q1tmqxM/J01inCkVnBrw7UGzPvmb3WLC0EDB
Z1Ee4KQNYU6K2F8cd/k6S6nskqL0Xj5/wJMzE4oWcwcc6we43FDk0EApOx4QjkUAdfqUbi7U4NvP
hzm19f5tXEfwwHn/4T3maQaLfkIkUuR4UhTUx1DnE9KYc+SfzaiceonkNEBSOyuD5nifq4CXGkRr
xkFWw14boI+ZeGxU2SVs3TMXyJND4VKO9nT9+3FUmEjZ04cMObIytdH0y86s13a+NN+70az9wkXW
PbOXnHiVZPsMCsFc6+Dvr//+zQyxCkK1Hqn1gSaEQNh3Tdv7roiDoT4A5Dqz0E48HoMx/eEuUWE8
lnTn6BALu5mzw4SPQ+23BXanvtIIYV+Vajo0YVzK+kwF4dyY679/84C5nYylHHS83nozbEEElq0f
t5DXom+fT8oTu8i7hzt6k+Apl8QyKmc/VIzkptIMuDEXQaT055yWT1z+3w21/vs3zwQhtmaCaPnB
TG1/quS2a7ovTtdcR6K8XvR5G8Xt8+dPd27I48NeXYRKv39/6FMaR3u4dnU0XegOuE+MjWpZXwkv
PhPsnNhN3j7m8Y0ljzttIAFQXNhZbpJ4mMTTlCb/itZnryJrCb+R9Q0k5ljuseSDSk93N+5nlI4v
2SyyL+Q4zLvGWqINFRP1Vqm7LJjdgvYNQ63PROknp82b4deX8OZb0u/Y2upsYINbFNcLVZpRqM+C
TsHPv9/JZfBmmKOTQK8MfHBrae9zRVcIrDTX78Vo33aFjj08dkbh5+Odus+/e61H666yZD+JJsVL
p8KZNWo3VpbdxbPYT/Sr0fT/zW6nrUZasaKbFY7gma3m5GuFGQnIkb8oVr5/rYtVxYvFdz0UbQas
O7psaDrXrOnfD1iqNP8b5ujrmTHNREvnJQfHiDVsWxpsaZQ628Yy40kTgDWfv9Zzj3X0GS0T5XFl
a8Uhn+OwzjrfBlLYngvtT90ywDhQ8F9lGUjhjoaJ3bULuDIiIuHd9NgucZDFd6jKEbr86qenpzI9
VO21u6DQ/S+76JuRj6ZNOXW9J/N+OBRVdg2BKlBAs7DnnNF4nXyPHECIGmi3/9AuZXPqxTS0Qr8p
m2QzFrO4mjL6IqZZm8+klMyTW+ebsY5269LJm6qKgWNUlTlOgSIVJ9001P86bEr6qfaVNEkfxkaV
d5Nq9g+pY2Sp7xhFmQdN1ymvCr5+f7Aga7/0lqwHuq5pag6Ac0lu8UX7tW3V7nejuvWh6hsV/q1j
EwrR5NfgD6sPMuhNYCq7uYpAfxSYk9S/dLNSnZAElClDox/oLei1VDo00KXVxVg04lc7LsvrEDtP
Wq11v+kdUkTITqoN2zG1nC4wGjvqAyWiPZQ4ZTKxB3IjLqBtZU6eP9OQ9gwYvd/OAjQCDmhKf1lN
KkS9zxfEyfiFuhM+TXDRQFQdrfOxt/WahOlhag/SvNLQPwO1IIT5kozRuS/Jn3UUvqN9+d9Y+vux
Bq9V4kmnyhWNZJfckrZBy5nEGSr/yZ2aThYVC6j170drL9LHIi+8xqWDg2i2SQV1p+5J5vGTlN6Z
O/yJqUnVDtccSnasguOCb47mlFad1aFhbNpHay6tcEhpzg/QDkZPGeS8Ay9IhGg+zqkCT3y4d0Mf
vcy4hwTTz616mM3L/qrs7jL7W1TdTumfzyfIiWslajZolVgirwTOo8AlLRuzUpwcIZ1KLoA+WoX9
Msm2KMDrR7e0RKjGSU2aL3pWZ118+Xz0df8/mjJvRz8Wf2f63JSt6NtDHal3YJm3k9uc8848+RH/
94TG0RKw1YHG9qxO6EwyN5NQfceh1ZZFV4BDiCJlm+VnWtZO7J4sdTSrBEzuR9zoolvSiDRXHjrT
BuCS4NVT6I+Fm5/ZpT/gvYnNVsejNUmKtxNa3PcrzpunWadwD8TYaIcySMqk+GKInkYvQgtX922n
6Mywps/dCnQBfRjQimH25MTa9F+tb/7GifDM/7owsGSO1mWbmzYoiQqzaFdIvyzmn3WKv87Un5Oh
n9wA3gx0dARi1kp3tcTuO/VuNLq3oDiHhv2SOdWZ/ex0jAYuam0gIY95fLON+pIAxlbGQy1Y8Lti
aqtvpiabW+DfMA1IDk8wWMrB2rSRptM6g/qn2KhFpj/QtGil/372IzyBHoX2nka146WKMrlVHEk1
PLGN23iilDloL21ZnplVp2Yvxgio73lmrNuPJpWTZersKWZ+kdRdvzUohfsV+vV7iBfncJ2nJzBX
XjS8CP4/Cielm/eICNLDMo+y9XvpZGEK7G6X6zot73FVraydryqeShiRj7RrjMN/0IuSI8RXCCwI
eYVjCqvoJnWZY0NiWMZ0da/bqApcQStX/bh45+bUqc0IFTtqRExT157M9ysWABag59R09j0A9B/k
fkywPY3yp8wTRYYOgP6XmKpx5TcdSdszE/rU4OzzpEQRT+FgcrQTSn0kGKBN/GJWFNcKqVRjS6rq
hWHujMlJL3O9LSHXKFrzohQN2JHPN/tTR5oOFn/FpbI5HgtGcsfq0XjoDeQq6YTO5O5TZTmgeW1A
WYjvTf4fLsg8LDwxmv6JTI6bX8s4LseiW0OFdIp34CDsEBLdOWXfqfXCA/1t8aBl6sMuMTjurMV1
cpF1mE42hkX3OoqSJGx1zXn8/BWe2Pu8tZEXE7jV/ui42wdvcrMYjRQD6iIiM5QEVNH8Nttqwzlv
gZMjMRTnik3V+bg4NoxtDT3MVfemXk9hO+orWGfc1o5JBAmO6/PnOjU1EKGRsia/Tf3maM+JhOCW
6JXlIcuvqNPQQXkNFMOT0bYl5fz5WKdiDvjDqgVwmbDn+OqrS1sr9ayqDwvEga/pZHoHxS6q3eej
nHwiF685HDYo3h8fhzOkq3KxhAndohSBAdktyDAxv81KuvWyrPzR9MVwJll5cjvl7Pn/gx4djWMp
sIsTpnOQwyDvxyz9oenTeBfr7upyPCiW6zuy0bcZnVedbyxLtmsqtXj5/NFPvmAiEy6O9LV8ODZ1
rQXG0gj48Uqeb0DVxbfYWp4z2zg1islMQc1AgY3C9vuddAb8luMDXxxa0x23ZlOLkPS6dmaynFoG
WGUZqOAtSnjHCw7A1gy5CYAo/pnpTV2USxVW2uA85kmUfot1u/lHLsUq9KACgsKfrMxfXOT751qk
RR9XTB1YmvRs91OotiDI1fnM1ebU/HwzzHE5aYrJ3ykU0DCndjeapWwRQt8aeroZraTyDa8wzxw+
p94kKURqH4iWMNc5+l7UCcuRfgN6StUGzit8KPkQy5Krcq5wOvsElk57JpQ5UeInPKZpjEmI59MH
6KdYWhTDRLyHbDFCmGOURZVNYS+4pVi7Rmvuc3vZQq/fqKoZ0h1yXRTVj89Xw8fnxhaRjihy+h5Q
3+MTf1JHTAki2R6Gtniw8u5eLyASuW57Y07LGZXQx6OI42edqcY6on7cT0HLUynzqi8PkymoZDlB
pV/X1j+HoQxikRYi80V0eFyEob9FOshx4J5b3W4xr2fpbuzx5+dv7WOoQks9uzR0EYAwZOzfrwLg
XkMH+05uLdEXB2MGbZYVStBiyKQu5bUSO7Ab0v3ng554fe8GXbecN7lm3S2zXOJXd0jaZDOB/yor
EdJI9PkoHzcuHg1VqekBoiW7sK7MN6Nkk9vqXd9Vh3EQhyHVLpVqzv9522IM/kI/wy7ywQ7M6W0C
3QKoal3fGfG33lx8u/rmOedkWieuSAy0tuquvEFaUI4eBhJxQgA2xxcWniGmb9lTMhFSmgBp3Y4W
QN9CoTbtZanor6JZxBVwLTH4euaVzbaq7fhcg8DJbwh8yWL2W9z6j/IZsh0avVnKaK8V4sXrljD1
opfGmL78h4/IVRf2EoH0B7hAG7VSUBfpDlWZGJs29drQRhi3/XyUE7otGr6IiTFpWF2ejuXcsY2Q
NM686ZAMk5UE3tiVX5sosX6ZacIqKIb8yi364g7irfXF7MBzop4v+4kQbWiI1uw0v+oVIBz7QaQ0
Hw+K2w+gPPFyPXOeHL/3tXUVNZuD8xUmDhzJ72c1TifxnOh2crEA3riqHMfLNrOsnd6f42h+/fy9
HC+hv4OtfXaQomhIP95TO5qIhpTmkkPmAK5MqZJGlnZmjON9++8Y6xDspzawnqPLUp2zczt5FB9U
6XIxC81SYFOYbdrszFQ6PonXgdiuCUddMpoffDF6l7TinMjqQqK52yvI4oIZlcC2WbeFWBVmQH12
ODOzjtN+fwclsEGt7NpAe9bP+WYTwouoG7PZsDEq7ucLCbjxLs69bqMlqrpzR/u7NejF1ZC15LDl
3D5+/v1OvVsyKhqbINWTDxHiEGtjFadtcWF2RvJM39f4WhlsHyq8PT+X8bnY49R8WbMM+l9fng9h
QAfj1jELrk1xXqKt824UFFKfP9KJ+U+cgaUfHxPnqONUsYgVMc1ZXR5MVMdpEZoNOCz3XDfwiQch
eWDQRGISXn+QNi1lnJQCXfMhasfuXo7echMPi30mf3liRq4pCth7NB6zhR6tZYBo3dQ4JWIyXf2i
lHPnN5YVeLSoiyYLQR2Fn7+748OeycgcVJnZa7PpB71KX1NhM6uS9h9HuXLgaItIR5HHppUY4bLE
YZGeu7SfmIGYSWK6C/TBJJo5Wt024k8UrxbRaP86RWkAhtwf7V+VPFcUOTUvNKYdsw/PUWL79wut
AZMmSmHiCOCa6aXmZbAUc7XZLWMcnQlfTn02DbEKJotUJ1FAvx8q0xZ7joqZbtomXg72pKX3uVHT
iRwDwYnz2gjmcTjn6nPy+d4Mun7bNxuJFtuYguttfNF34nfpOM13MhRFYESl/Y9KlXWW6BqQE7qF
kaAfb8j5mCNa7TBlGukVBsmQAxnV7Z/u9Pz5bIQsx29+W5VYRyIPgRyAJUay7Ghy1JPQ7KrMjENT
uHKDbtMIuenCm+Xsi1+zFqj8kOpzWM0LBgLE28AiNP3RKeP60Ygcp9uwVuQuqmHr+D1eE1sZw0ss
S2hNWRK99OVwSWqg20/0I997fds/l4sx+vY02IGc8xsjniU0UP7vsWH/EBgV/qxUo7maI6wVfaRd
fehahXzWM+1PE5cwftm3Y59+MKi3Rjdv0Ty+KpWoX+IxW27JVPffaJ342YxWt2lHV7urWwluTou+
LmhydyRf419LpzdbJZunrZXg2D26pX0ppGi+z6n6e+qL6CI2q/wWcXG3LUar2rSJLv2RIIg6qJvk
uD0AbO5U5YtuKcqlrmXA0CJh+tKh3UfWgMJEFVd7Wyx1MHoDdL1Uu+q1QVJiMgEHW2bdQ7MsIrrV
yL8qmlf7Fn2BG88uMYTkGGl8Gj0s3O2hcXjgjfVlziAiF5FCE4xcLqbRucrjpb8vDVYa5G/h+bmW
zGDy9SYouczwpyrOzjRnXEAFYnsD/e2N5cgruMrxLlpm+6urD9pTH7uqv2Ds99TEsfLbzOH5KE00
bKfYm6iuoNH320GvQhUBTG2ILhTw5FBg2i91O90VlaLtYh1Ir6c1LirN2NkqS6o8INGdfSrpmygu
6nCc7N6n4Jw/er1Ur1oH0W45KBXUDNNGsJsYlxOTZqWlryrIITU3hgMJs4n730lqVKEzp98iZ0qC
McGUwBTTVVPP0X3bw9O2xgXrpsaz7wtTvkzScjdWMttbs2yTJwL3JTAUrdwkc9UGII0TVMQ22uEo
Tf1ETC8oVMQDIZDnR6poS5Zam/+KFw3gcuapoaJjfTCOhthFVqr6Fk8IADhWQur5eZDK1UpKafbJ
MkFpGawrY1qih15tFmvbwWTmGyrurSYUjMdLgMdm1fyyhV0893JihkujfWhmTQ/dqPw51whs07nU
St9rtSRAm+BdAVm11k3tV1WJhwWqKxLp7snL3S5o2fDoLTOGAIZ0E1bSHi+mol9332kIzFYrdg6o
O18DgO7rvf1CMlz1ATKPIYyZXg16pWRu1XlxQR9Kdtll+eOoTM6uaSMdN5dpzH1+zFajwBXWtjm/
pkDdCQxXb4Rcc9qfo5WNYZPqf6ahbdaFLPe2Q8uEMDFqLdSh35eKiPBf4ME4eb7ltr664HjNfo7U
xneqpfBhm6cBxJZfA0KdG2uqkWbP8jqve3mTwvzCG05gxaoKI8gziqYT5P7AaaofORHtFRDL5VFW
KO9Hq78hZPg6YuUQ0Gj7FGddt3Em2954AOCvplrtcRRfcdYpmes8tpiDEsFo1BoOcHnxamdG73Po
1BetUibQmRPMD2oLcqXlbb2oSfZsH9+lZ74mTMyttIfX1Gp/5PZ4m9vOGAxF1Wz0RjiB0ZnNBqr0
9xbLe9+T7q2eSI3mitoNARVO/kDdCdtEd+ei4t/IMZahl0TfZO81rLRO3zZcicJOy7GrW9JpW8KH
uaI/BE8Ksxsuk6K5LebOodMg6vfd7HShA25+3ywaUoGivpcUDrd1CbY5Lc3rwah+O11CPrbGUDMZ
q9BI6SNLmwQvgOS5h/Vxz2udD9nQqoDeU5OuT8D+X3Qzcm/LtJl2RlxaN90w2ruUjuVgmXLz68w1
LfVxAr1xa3rC/FHtvbArTGcraBvZIGuuL5phMPbR3FzThJBvaT2pn9gC200k0+l2qbi7dVU9otMg
3S4FSw1erXo9i3p5qsomwhegt3+abkN+Pjea21wf4GEj6gpdo+/urDYrbqd8tu8VAevSLapvcarM
29yVtrWFe5t9V6RXf5P2ZG/UeM4vTKPsHwyxbugxtm956iQAapU45ALW+61bpX5qa/kVW21/pZaN
tlWdpS6Bwy3tDcRAM0xm/M3wRpl2YmHx+XHh/cY3xvGXIm03mHpjcp3iiTBgkRBC5bd2RtU2ARWp
KqSD/36w02SjIJz/pSVJ912PottxwNwEk4Sv0Rhnt7Ko5iLoY2stKmsY3ljjwwK+zXeXFJ9hLIp8
TAlcSNK53CdaVDygBqsR7yVt4BSLddu0/cyszvtnrBruhtydt+XklZtpEvfomrpAyVTrZfH6IRDz
8GokWhYmedk/J4VT3Xv6qPgjh9LFIvgzfKyZfvRxz1JKHfVCbVZaeQHa3V/MagxRtsZ/Rgo5kx+N
Y+lXpaGHcdykF3pmqoHRaw+lomp+J/Qu7HrF27QkmEOtjNMdQDxxaYpG/9LNybJZeDTu8zhCJkmV
/qbrqiT2mZ2Q9h2PzHCn/xo7R3LdUKL2qxN32TMCKM4G2JgbLSVaXwwX8GMSRyFuK3wQVVUurC6u
ILkrYmNzkhyQCEx7qB7RCzwl/XuHUVBa0U2qo64OltidwPL1bojfgbodnCY9IItm4dZ5FmBHchfF
2vcpb7svcPFlMLgxzTd1kjl3Rd8+GgawXgt1E31T2PiGbVS2qq8iccY1njUJUdqvnfSuU+fHReAA
0tLc3WmTthkszMhiK68OdWuY7FBuMVwpZnWDFZEaSC2fA7sd+bzx8pIYxqNnRmrweTR46sblrDA6
BPurIfHRRbmCmkoc5y37oqqKuygz4luCoujMDehU6E5Jiuw42ZOVa/s+ilaMEeCax71ult/L6Mq1
r1rrl2JcYvTxz49DEp6eOnLEFBiOi/tqNEHZEWnEthE/5WSlVXnOO/nEG6PliXIrvV+uaR5HzyAR
06qxqey207oNRO6rgLfz+WOcuHX8JfbxsojSP+RQEQmtOhZow4rzu2gAfrBuMXX6fJAP5TTuASRm
uM0jCwAeeVxiUvTa6rIRCoDKxWq8EXmU3LlcsJJgsbXWCeEs2HfRyAXoskx6s7wWisJRKfUZRPrn
v+XElcShXKNTxyAlTtbk/QQxvRpPJ8iVUDKX74aihIqNHLFtxWWkmZdjtTShsXZzfj7qqdeMJws+
U9TQSSQfXV451+i3aB3vMBV18sVsvebCtmjfM53hTJXk1KRZKwrIA7goM9ffP58XlzGwimjY20bx
YItq01jlmQzNiZQXhBOTpPjK4Plga60rQJ1r2mAPU2Lc8b3vSB5uPUt5akZjL9j++t7am4qx+fwd
nvpyxgo1gbqHS+zxcsiLIS6jimooUyN6bVPE89BqFuLYXpuywZ/lRIyYSsW8dUuO/zOf8ESiY9VJ
rplZ5H0fW2aARmARblj7IWp8aCe+GykhC58AyDozR0/NFnoPIZ+u7TkfGAhz3dlz4cGSSbP5NhJq
KM35cqU9f/5CT00VEjZk86BzrMO9nypK5A45qHuSv0sftLm9m0rjTDL75BA2JKa/YhXyYO+HELVp
D0sx1wdLjXapuWxnea6t4uTLohpIiRXZA8Xe90PomsdliBro3nTgU9tfsyzyq+HcAj41+VaVw/+N
sj7om+xMouoS1XGBgSPJyTBrvS9Wp46bbuaCMak16rmq7l4XkJA/P/9IJw40yoPrAWMi1SO7/X5g
ORi2CRnA29dmTvPvvMHo6N7D7MNZ1IO7tA+fD3dqlrNBUVODo8npdrQ9CqHp5TKAvfHysvL7yrpy
xuHnBE3In7CM/XwwDv716xxliGDTwqyjuIXu8ng7nrvW8jB00w9tXdD3kvcpnHSug3fA7GquOcDf
03FOD/ThAayYs/6RwnIeCqdtQ5pT0aiDor5oMAbyiVv17WJK3GCGvAvTePFC2sBXT8UCCPwYh9yh
81vpFWtkrV0mQwfAPYvNH1U93UxKGYd4uHq+rPTojz7rDx0gMdzEF5xUojqq9omkGMdyBZQjJnEx
umodeiU2O5E2msEwKITxblM/jCrEIAWbsV/TKMa73KR7OO9qLTCqJMULK72bZPGDPcbzG/ywg7aC
naSJevgxGV3/aBvR98aWOgxy0XC1JPJNZ4GbztAa11wdhgOUH5VLc5Pecy12vuiVcpl0XLzyIdll
KQIR3V6uCbAx7FNbJeA+1gQTYt0DIJwXo8YRVBEkCLTM2MQYaZNkke4BHiueZ9MsL/M593jXwAkC
2+1+xtL+Q8SfhJ4rxz8r5mqDsC71O5KUobTSOtBylWDYasYLKzewpCOUaba4wjwKM5W7RWABoQFL
wKty2PSZ9ui0qvF17nQyGLbW73HRyQJ8BJffRMwaFppt/MQ/abdlFv2G2Td/85qaW6Mn23DCFLan
Z0EM1xilOoHaxMZL3RjOnzzLtTC3xWuTJnCFRAnhI9PlfS8AoudD3pOy6hcE2KJqvtp1f2sZNHSW
kwUy3VqSrdfb7bYwtXzTdmkdFtHYYSlQ/cSQ8qVw1OYuazO8M5v5uYzpEV86+7s91dEmw/LzyuPC
fqhJSrxiTjXeeOZsb3jtts+mda0IN+UXiPSyhSKlYxng46zebHI04reKtmDV2Hs3y5waoQK+D4cu
rOkUKmWq2mu3Q9y712ZZ33V5WgHymnXNjzMhfMOSP2U7vZZ2LXeGlXVBSRy5xY8x2UZR3F/oqvwZ
t1L9WU3VvLfJfH2V0q0uVoftcjMnqXWft2b3Syruc85WfchF0uxB3ra+XVYvk9aYOI/V8S5HXnPV
ar2Bv9WU7ru2cvdFInc4lan7pK3NCzMfXy2hz3+SzL5DsZX/znsH7yfCvb0LSKYPBEjCy17H6bHi
HrnFQLB9GF2ze0qqrvJHR+TAT1T+l25Nz6Ot1KtdoRZ0yfLsluKlHkzdDLCuvMLOvfGlbZdbR6mm
g+pkpHStx7VR90pX9OtpQOOvt6P2qMsIe78OUy2uSQn/Te+ZJCeyL2NHbmgoJuSFq/FVY8hWsH1g
ZilG6vtzrON3B46Hpnv+W4PFbYGLD8aSXFeRxfP90hXGfijny84bNBuz1Cz6jkVYuZ9L8jp2sT4M
XRW/W0zkrlypivsiiY3rFv/tC3LCyVPStPMGFFWc+WoyaQFtEV4w4/AYVGpu4Tk2Xc5jzWx1s6i7
wmjyKUsjGeIa96zYaXthT9MYwFwumIfSedAS82HCAyVwq969yJt5eqJd7K6wbXwKh1yGrel9dedc
3pApc3gT2Z+xq+JA9Yq1/+kHysRvtZbYaBvy7NlUxbhN8lq966zE3YDtojFDAw5k9K4aai49vFPC
Xq2ZPU6fS/FHS/ryDkqDcqN6+XBJQqnYeWqcGlsLOTduWqp3udRjsXFMQdtvnLjKVZbT7eVnCPv3
Zp9UW2wXfs/KND1WmNuFZK/61y7R9K0bV7yUqhx2WQw03Z9MicNmU5fqjXDibDMo+EvaSkwlwRim
h96QEkNGcuRkrWNsuMcce8I8dsVrWZU9Ghs6SKMB0cHlJL2LotCSXVfkVajZdRFUeP35vUpizyed
pAS4DCoX3mDZ96neFj+6qrUfYhxGmDgNRRNrEWYSirZpq4BCn/m7M8qh9a0iFllAV366FQXQ/7nU
q2AyhiRMyso1/bxi4xnHiSyNWioRzeTJkpKRLVryjn1cbjkQnBs7RbaMqxaZmrzEwy7Wi7tujgz4
EVG0GXE325STWl6msu33+RIvvqxTawMAW7uSsowvqhz/PsMjGejYk8qpKkhsl+zKmaMn/hBnBtnb
qYVJq4KPGM0yQBmh+oMYqt+VSdaQNlUS8Z0ng2bEksE0abzwLXfkdgQuF29MyQJNq1F/NEcSXJkc
3K9FpRUXbCMdJrtt/6Ik5rz39MRkS9HxfSHvo2KQ6GpRfbmAhrvsi0lD20JRnzRy0Xi3pVXyKC3+
rY9enSWBq6f5jZ3HnghmfJ1nvy1zlTnpkqCQSb9s9cFTQr1BxsBm60WhlFUVzvXYPM42xsCikAuZ
dXvcNV6BiAUTSNVPTG/ezzJF7mh7yT5dOjL8s6M3X2phKI8cLLbCgdbFoUO68RqH1rEJOigcNMPZ
Re3HnldfzxMeqamDtErWpXMlRee9xGS+thDM0i3MZHubAkt+klE/3cpmijZkJ/HGjQz9YrG9cW+q
JL1aQ6hBtSRKtW2xCU+ChEJaiKem89TGZnEH98S9F4VBTSZzoq1SF55ve1ILeWP5lpvWFKZl1uAO
m9mhatTRVcVvuMY7DZeZVlX2iblwWNf64mwtT7y2GtaOCCSye2V2ly1n2VWrDt1BKS3rG4x7g8y1
UzcAVmROOFD8GQcvu5lhhX1R3b68jKo06UCUkeOdEYVv1vzchZOsloZjnhKaZERnFVOQVNlFLsnC
zMR1XpT8yXW1/haBnX+kGVRjn8Uv9KYfZi0c0F695qkwrus5i0MqGthLcnkPFiyA2bjL+adRK/2X
DrPjzViJMlB0kjsVtumYzzXLZSWiYjOPlRZSzCIvnYr8EMk1jUoghGUBjcip1u0aV1U2ci7iLTFJ
cY1jUbHH4RP0iwJeZckt737qnWjTybkO5qKcfXDH2TdhwhDoPJ0suRNlfmdF0a5HMvClkcRhGD6q
m4rc736us2I7Tlrt63Und5mqWPt46sQVoNUYc/Kuo4RRGNWdqkzZboBAnfhYTVmLX5e5vh3sDCfl
0XG+kbJ37rJlmb/ScVQ+kJ57YvX8oYXGIvWboztKGs4krcONVBhN7Tdu5NzPPQ7F+uKNwdQ6kIFy
rQ9ibcY7c8xM54eaOfiipq65r/T8Bvbwgijm/5F2Xr1xY2mY/kUEmA7DLVmJpWTJstvWDWG73cw5
89fvw25gV2IRVfDsYNAzaAM+xRO/8AatsJ4qlUaYZqa+19RKsQtBvD3YJTXaedTKV8XXmxM1kuIc
oRh2nnxDP4ZE35+hIKvpUR6U4kHTpV9tgaii4ydqukMHIXoc+ZeO3GT6jgIsRyY1/cjcj/qgnJC0
TY9KltDH1PEqP1oUu12/DARezCBpiG5oyKZByg0Sjh7nqjpPoZn8o9WlZLiR1jYvDVSXx9gXSNTa
0dA4sYI/VZdI4WfUbOW7eKr9X/hvUl2tkmBwRg2vJrUdR0fp/OJhmDTe3ahpw71Piek4x3aIUfnY
kE/ERkB7VaffaZep7FSzJNe7rI4tR/ajF2XMsuaIwGp7LkX0E28q877Nk8brLbyu9b6ZnrtpKvfE
B7wUcZVgZIyATdkl+UNu5MMToMjgVPqAZOs5mz1q6l/V0FTdUgTFU4Po3c/Y1njmzCZAKNNfmihU
O7w5bjtauGH5ZOJS+DIqU8bbipCtOaS/cAsrvECkwzGtE2zYs9kE7lnFmYfwZv04tCpF4qDtvmHV
hoB71KYRqkGzrjhmW1b3diXoI0yIb0qgE/d6UvIQC42sA6GhH3oE8jHTgDLXfjDR0pmjr3Fb8AKy
FX7A59Jego66cxvqdEAmMzxEdF5OWtQPL5Ga+q8RDdiHYWzfTE5kcKyGVPWkCYdXTwjJdjCaXwRj
DP/O7Efp0UdI7JPeFeVXvYYL5pjloOzmNmUOzaan6W/+ZQc5je1+nJ6Tzqy+1uTcO7yWDEe2reEO
zHTnppbR7traAsGBt9hOAeOzlxot9yQ83NgxwNDRtu8PqdHYqhNh5nscMqn6LqHh5YZhoRwLOZjv
wrypHkVoR99lIzbOcjLNO11oNS/aknmGoeqIDKSB3oUl3ZIo+jzERbG3Bl7+VtjRQdU5kpKv/yxi
XHWTyS4fiQv/yYcMV1GDBoMTRnPhcWsXklt3lM0KcG3e3PrSbyrpo6sVobhfzMtdua5JDyabXjHS
5G5SGH8Pgy2d4i6mYTwDv/YAmOKTmhMwDiEy34kspnNdltHdYChfwiGKj9piXx7P3THKtYzoDyef
VGnD56oYwEQStTxYVf9gF232w59icui+FaTC5IdOEPTlISmJrQu0CNx0bmh20oZ5FKhUUwnE/9SJ
CPTvKSxIWJSJ2i37Wnm0tTk4GYhMvmjIap3or7AyUmuRr6PyCECu/h3K+ELrPkb1s9p9USRwXxaH
7S857L8O/pDs+kJWOLB6XD3bdSihr6AU1f2MxeFrbsg+xozw97V5HMguh/Cto/D7WJZpFDvFRIu4
zmvxoIdK9Si13bxfaAOvkNW+ZxgMveQSPUyjz819awXoGLeq5emQkI6FqmDdrvkFvvJGaB7tupZf
AuGPu4A2kyvHle76YS/tcXjSkUErq7uc/bQvoOcda/DjuwwBSeK2eSLAUZTSy4o+OCoNN1yVtckb
mgjVweKI7OeYBNQxY1F9YTk6oLDZzwzZsNmttUkch5k4AWM+MB353B2o2BdHcD3VrrD92mlSlRY5
scuB7Oqn0gnmIzLKPc+SzBOtlN90e+4walJT41RnRvCKgHV07NNJ+VX3IBgod/uP/uz3B0Tltfs6
m1RvSLAxprElzSjyDtZiIirvRy2dD1w6w2mmw3rswjb0SpxwjyNiiDx64dAQbwMcdpHOQmfArx6q
bkKoLgzl+xLX6+8Sms4Rb9RgHqELNeewR8QtXHpfUjpMTpQXxKTdPLkBaNU7gQjdYzQJ/dQJtXeb
UJnemjQMd8ujioFNIzlmLxcn7JITF/x3sa8yFk6rZdvLIrBGsdUDO8fg7R44tXZG/LslFExqPByp
6bQd+TNydY7kq8Eb5toZgeEQTH/VtVlqu8lAzqpB1eGQjDz9cRGMD2FXTa9tUJcPFVfgsUuB6VZY
H+yVqZM/Iwxpn8Uki+9BMmVvpoZrkGFmw7HFY4JZqP+B6Go5IRazZqYq3wYFcBJMGQl9NyPbjbFE
YBUn6ae4rbXPlZlVZxVV0F9Lj+hxopexi/x2OGS5Ee9mksVHXVue6SIxyoNe6BYKhPIhNuXmMJpV
OrqR3DRPMgUXVxXB36odEuSiOiA/tnLVO6Uymndqk9Y71UbBIG31H9rYybuCENcNEy08xNIEcSYu
8BihXuRMcvwaj5H8VwIc/c4fx5gnUn+K6K2yywvdrbSsOOKk0FNewnFxMqOZrpUSudSZ+70oYFAH
fBqNXaGMu0klpu57v4Q5OdXok81D9hAMieRkoaBTZIZ4oqZy8TVSEWxS5Sp4yZFu+mSH+D0Huvic
aONTMfvi3h5l07UM7hAttk/5bP0d1v3fWW8ph4mczymzVCUALsyzXpDfgZzM8KZaNN8GAl+av8av
yE+/ZQqXi6PJUzq5VaBET5Al9EOHXfqLnYaPTETncnwMx86V+EjNXNvj+PdDJS/A5ztAt7ttlPoX
rIq09wBjxYeyxZo8mKPktbPn7yhoGJ97vxCNE42lkVJiG4vnFJftxxGu4qGTquQ3leXnUpl+GE35
pRNm4bRWUn2ygzB6Kvvih941odcNpnJfWUF57EUuHqAfmS8ML++JIMmPVIPagUZG6gd/5dL4u8hG
88ksLONzJEsDIr7lmHqtRYmu0Oq7RMQqqpWG+SxhDnFAlbl3KnmJKWW9vqc3KDmpISUo9fsmZYQg
23UjUiJ206mEnaMPOof6RVyaoO40658avZi70dD9N9rUshM3Mx6dPTczwe94L4Kq3WdVl7NpMVyR
aj1k4w3SXatVwd6q8gJwStUdbeGXSH4YyskukvAQ9tNvvy74JDXsyKSzeY+QYrPHjlVDJE18bSS1
AnKSZLug0gYvDYJ8h6WLtc/7pRJc+ImTSCQG/ZAGL/MkXnM0ZkBCleYnUFpkbBlNltSsredBM8Ci
jCnRb2JMZ7ZXc9Ck3PKMVle+SuZ0L83xvRyWybk0U22v1iXHICmf43wi3DaaNzhuKXCj5AtONuFj
1wCV04w+cuPCz44YR3YOwkuRS4oiDkqu6wdp6pO9ZC75bDcFPwqjfpjHXHLKWLX3tlXzU6ykcAt7
tKjcmAYpV4hluul/qgwJzaFOoWQ4TE9WaD7IZWxQFmi0XZn5L31lK043A2jj13lyt6ipzLbYUeay
3D6jOhJY8z9YX79JiU9WWHYVjzYyHGFnmaAgwuahyKnNKq1OkdeIZbe29cDxA8BqU6OyEwNOjBJm
FaCIENCXRthMaRYMj5SE7E7tL6PMwdX5wolmHwmxxueKy8kxC1v5VutBt/e5W3gvrOwRmxxSF/qH
rpqZ+cnCvM4zqwKvMKG6RSj9RPzlsxaO464HU3qf2iLnoumivZKl1l0sJbI7GrQKiqXjKXTdOtph
PB3JYwl14ih/BbN1LzXTd8Amv4NuPHW9+VqUOPKMg/qrzETkoifce1qv/m4huuzSXn9ByVhyp5gn
PGqogaAcPbpoeQzPYxpMn5pB/DXKSN72dvIqeGaJEqbO9ekqIMbeS45RZJLjZ2J8q2X9jmJ9y0VF
gcrMh86lQl/8ovQefU+lSD/wZeNOUUkaO0m2uMxy2Q0Qk7/ec9loZMEbVBZZAkh0AFk/9pPCVFU7
JF2RR016tzAX+MjDDI51br9UKYGjcoM5eNkBhJoFvw0WHUEOuOOP44lS9TXSKfOUFNi1JOEc71Ks
XW9QwS6/aiGAIc5j4G+nXXT1ta72RdHhS2TlhfTVHHv/yW5F8zSpkak4DSXjB/pPBCk2VRP1Rh91
q2f2voelfvzECoMvJQzMzCsi+2jTBgegxRafAAZeX7vLuYREvng4QIREU2KNOdHoDjUFeNxzKNR5
r+V16GoibW/skFujLHP9rtWZxVWlt1aUnsEz9o+I1iRnxbeKG8CTjUmzUC6m44cQhwY04uMosULV
AYJT7CUSRXXEqaE5lRngk1sMvo3PQbJJAXUE0AWxwlWXe5RJNvwwE+R+UC3joCU8USz5xtJcdqHZ
gItrmcX/yGBdPn5OUZRqWNd2dJYF9rhyM+l/V+rYg25TjPGGcNMl/uLjWKv9ZrZho/G1Mmz7L1pL
26k/JJRPozF2m5hKC6VvWsY/r++9rQ+kic+XaRDSrbXmBLhyyyhqG1VtAiezzHY10MxJZDdawpft
bmoM2mJ/biNlcuHuBF6/iEsf9k+Q31HYM6FsIyB2SgXZpUjdP/8mWAnAxFQ4vvjZfly0pakzBLIc
nHUrVakERgtxKlT3fltZN7b71vQBNUccRV72/Br9ZvdpRw1XM0+TASi0/lqgeWqoN1mky9J/bKcD
TllIF3Tp+D9r5koTAfGzW03yul7OzCMlTG36qcSWnTh9GNdPFJIHdGXLECd3u2/V2KlE4XtRPlG2
NbNmiR9jHBL+fFXxpFvYJhb8bxg1Hyd6Hga9ShrExEFfHkBXS/3vMKBvHn8pyxuHY2OiGWoRE+Sf
qrV+3zKrgHFQSnRjm+HerPMjxR/g7og6/fHegSJkw0OHe8JWXe0dPxEB/VXUBexOchMNtR1pdpT+
lg77xueodDZhWEEfW7QTPs5cSyxTaCKRYJC1ujcY7XiHCbPp6LF+C1+1MRSqIQwG0Yh1Wr/UHaOg
0YTTCwW83aR/EmHoyvKNa+Ty2gfOC0WN2APdmgvCaVCrUmYlUnxGnbCAngbDVu0s+1CjngC9Yf5T
BVuONqMs64O1PBWP1fzpFZ2qOCgUr6xpaGWAS+w73/8nG+cnYnGnp4t2fV9sfOCHE7h6PfUOh13E
ZmmomJMD4r6ek52GxQo49RsjXT5skLhUaFxATvD6W1Oa2xjUuq+I+NxhyNLuaRYJsdcsDF1vnN6N
92bRyMHmAHK6qq8pfgkEVyogQXTOsRAxT4qZp08o3RnFUaYvZt2VcQDEw7bRE3NaUYe10xWGGG4c
uK2Jff8rlqvvXViiiFytMjmxvKCvyte0m8RTNSvS59xshqdxasMbX70BWl22DrfIf+C1tbxNYkWq
8IGqeFLQPKlxSz5TpLT+wp0YMpIHAUdA0T0Muw4aKdmN4TceQp7ZRS+YoOLS/LwouOJ8Wc48c3z0
p+9x9OpH3xFnxFjjlkLixsFH3kDFtxs9cDi3q9hl7oAFi7GZPEVOnkLKzLpcPQtbv/EEXkgcLGdx
OYhCJd5DXWcVic3kTaIMjehsS0ryhChjfxIUvfZlhX38EFnJ3lDm4hCgJv9IE9ff+bNO8py2t2Td
N04OBRWeSRn2GqDc1QfjKq9Vc2iZJ1OF2WkED2aeH65fA1vLh2AR8ZIsLPWCiZvTnmgIcVovzzVX
L+Qdcvg7Wg7oo7wYQ3QDZnm5gshTUNXGMAt8KuHTx7MRWFQOLITVPXiQUeKMyRg/q+EkM7/+cGu7
XF4Hy2B0AZGwVjGGWM1eZKGULVeddKJ+ogWQ8wJkiegMfBKZObzFeuDrLq5y0g/8gYFW22ofVzdm
9/IuIECkWwUcFySwvU6E8jbKKkn3Q8TkezcLDRBc1VMY5AFCI93x+kpujmUpeNtw4swL3sJUtz30
8UR4ZRb9QPmJvEj0+rGceuPgA+K48WmXG+dfF26Av4tisLUOlaxkGDuRTZNXdJ1r9o9297upv0X+
USS3jJoujwGnkX6VyVkGMbhG5VdqphuYYhZnsE4TaovpN2IA68YrtfE9S0oOwBg/BhgZy9Z9d21b
1YAKsRWEyKoXezrPztT6rmh/zjkiwP3p+lpdnAOk+IguESPTkHYW61yvB/Pewp6KvUbv9sjHIYGY
nifk1f98GMyfdMjoaGeAXvr4TVEcTQTgSXDuM0WCrtiprwNdMrfIWnV3faiLwgZfxAiLbC6+IRf+
ibEfVXBeC+EJKwF61YFcLSD3aU4vJacofYu68MY7uzWHHGpQ7iQrl8e7LIAUCIEdixT4bgwjOgfN
Jufe9e+6OFV8F1uCJdI5yReECBvUbjmPcuyF/nmWalAxwc5IvsiteWOgrc/BJIT/sDPI/1dXI9XP
JEdPNfBao76P0qgGYTG8WvCQbzzYmwPRdgPKTF5wUehCqs1oMp/yfJkD0qoj69G369EZB/9Grevi
RDF1tskNvGhf8jSvvmhhKASVkePKk/j4ssfU7/0KT4RI6w1XLHYo/Ktbipcb68VTtohvsR8RO1l+
1LtjPISGGY3gw7yyU32awclhEv0XPYwfwiC6sQMvIy9N53VGG2sxfSLkXL0wtjmNYZASQ2vVqZ/u
0rEme90Pydfe56pvjzO4AenWG3pxGzIo5loCxxziFCTqPn4hxS568SYd8cxI77PCcmCSH69v+o3D
rMJdWRJ0jZRkfRc2sYq6Tt4F57nrmEAEo3eRrn2n5ps8gnCMduNogP2ihXdjRjf2Jsq7Ogqg6JnB
flr+/N3qgRmmC0qwfAo02RUYhhrq9OxX0cv177tQidOZQxSwSbuXgUBtfRxnKNJgyKrB91rEAWjl
SNMO8a78hJ1mc6DUTnVKq6JfUT2kZ20osBMbu3bp9/3Tj+RI13/N1pbl5FMKE0skto5TOvohARw9
69R0X3wbzKACvt189MvkxrJu7ByNCxONC6YWb+LV7A4A5ekzJqOXjBChHXOMKgjY8YgAxPUv2tg/
oN6WcJJjbwFv+Di9GRUWK6p7+6T22X3SG19TBA7pPeAKNxn3ea/t+7q8sXWWv/NDRYmdquABRv0e
0pOy5pOFgywZauRnXtjy9jzUw++p/KIrv0P0mUEXz8mN+3prPB5vBPZRXDXV9RbS7TaW7KmpPGH8
VMzIZcr3CUaBIvnUgm2yxsDp9Bvh89YCEgNxQDieSMKu5lUaa+zHuiDxpLmTjlVp/hiLRLoxkRtn
kPPHR7GE6EWt75cgLyqax3npmfl4msf+CZ2yr40wbmRZW99CuwVyHgovyz75uEd4c6o+tFLEXWjw
UuI4qYb07fo2XP6K9ZaAW4iENo6b8oVUHTQotib6FR5Y0lPdoCwAIptavyOpB9jxNzb91mhEqBZk
OErDMOw+fpCElxMGf9XgVThXT1h91vKXwj4FdnmXoo9+/dO2FgmfFXIobunLQmU+SEabtIJWDkge
LuM7BfzyeDNO3Vok9GwV3DIXlub6asoSUUympRGUYG0CWvyhr4w/7btxbtHuUy14mkQJ66Qe78ve
TOY68LQk/awr0oGsZXd9sv6NnVYbQafYRTbIa2aIdVHbkkQVBDxXJ3WiGuJOdRKnbpgCuNnVek0v
eDayyHfVPmwgZqZT0Dlh25bQh0TxlFpHMzqNetLdeIU2NgzCx+BYCB5MzvPqNFt+Y81zFWB62pT0
5Mdcrz+XQeJPbq30w37Qi+kXfqyAt69Px8aiwkslrOXQLV261TOgzrWW92ksvNou0Z/I1f6MMcL8
4/ooG28AySicOVq3FKDX0V+nwViw46T0eILvav1Nq36Z8ptff6vHvSIdrw+28YRaCl0fYiJCdNKd
j2cvknOZsFYOvExFKqH6Utp3mlW6Siz21wfaOHd4ykEOp0eAVun6QKD4Ftp4tkQeIPJ8QkAltFAi
4QqilRUb0Y0LbGsOSRHR4qYUxZO2ulJGEEVovRXKSeWVFnSy6qA+JNFoN07m2wiCm0mof0EO0Xid
6+pmhrW5QSGS0pDUVcpuq43SSR2AK86s19f+0UwFuMcIiK6eoI/Yq33/OKaZ/8fJPifCejfostTv
QkDRxF0W1ZnijbhY/SXneXEf8jTcOAOXNT6GWaoJBFwU+cHefByms6nt2/kUnvu0DBwgASfE1VNH
eYXdvwOMe9d2yffaL+2XpoPEEE5BckttYGMvcaMawDjZH/R7V6srpSC+RylPz5h+5U9c6eaBQcJ7
AX3lxvnY2EiLbYgFGlFDcmI9VGf2YPaawoLCdM/HOUlsunP4KvXZIR7uy+TnH5+S5VWnZEmYiZra
6su6RB0l+E4WPViQpoB6ero0eVsBv9Hgyf0Pg6FqSQ2KYJ6i4seVBA8uQ6a1qANY1aeRSM2Vu+Qc
pf6fByxcY7oNrGHp06+PviaCRPaR+TrhChI/gAtKDzKi/f/DSi0BJfKIzN9FGNta+TCBO6q8SENu
zn+qg3v0kncg8sXsle0fKjuTB6EJQrRCXwa7k3UQZkw1pk1VqZ/gacI7ih5KQ/YiKAvXl2gjVuaJ
p/sIrIFC1PqNF4k9QX/uaG7pqCCkiLuflAVPWYXV0wAqyqnnWrnD69YcnUApTPf68Buvw4fh1Y87
ZAYNC3I9Aq8E8an9avpIzbX3efzHG1EgOW4vLyvw4Aur7VyJJFq6g3Gyk+mbOeRvPcRmGY7I9a+5
fL5xnqBDj7Upte0LMIAkQPLJTR95pbAgPdZjeghKgO/XR7mcM+RPaIVjqkwR5cIzwRosiDZpKnl9
qDWUGsrGRT2gOYY2hPYUEPON8S4vQypSAP8Rp+VokQl/XCOtkqS8hO/gWex7G//mElqN+XL9o7YG
AcdDjRfXogXt9XEQobc++kcoiWeNOAcmkGouws91on2+Ps7W5FFYpcJLQk9zbnlY371hgDz9iYql
dsr10OExg1J1Fxnof8DFvD7S1hexPvyXXjX9lNW0iVJKkfRDZCqq8+QvbqfwkCW+hh0T3IUbcpxb
YxFlaQSPQKsvWtQFnFm/15IIs2ZDO6pG351Cs/cDJ1HrWwCRywcLkU4ABZhCQyO8yAoUbRTKLFnR
Gbpf6VpBE53SQhvdYLK1+wgR5/08oAtXmlNx40rcWjtCPFKepVLCEfi4dm0VT4NejtE5q43fgSmD
4re7Fu1HITWv9MrGGyv476b7mJxgjUP+w/YnsWe7fBwQ613ataaRnkGaZJ/KqS58B2a/Bc6nlaJ9
H8fVsa8q41lgyoqwX+w/TX7dKAcTh8Jsl1HGLb+RZMy/VDWRaKcZCUbJUmO234EytgUiI1jxHtDL
yBAM7aTprQhHALQaSf4+02scc+15qO8arbefprzvFRzoY+tTmcHedJSm1VAMmwyI1HKAgJ/bUQH7
7YsWYGgh5f2dLOOS9exLFHrHslXEOR9Af7/1ELLgxJE4el0RlKYLlWB8iEN8h9A7M9WnelEZ3NdZ
gLu4PRtDdogGVfFyMx3eciNQsSsJSm2B55fiO6DXpoY4pQAQakxVtx0gL75PsqYHoZMrc/gDTCzk
BIC2xQt0znp//aAty75aJXWBg5Cm0bsEXPZxlcK8UAlKB+nUIr93bMVgeeqg+o9jrELsgBb1OiUw
V68PqmwcOWoJFo0VIgkaHcufv7tIlLBvLZHHtic3rN8D9h1avQ9HWKku8tkhpNk8SF+6cZ41N1Ua
Q3blQRflwVeUob2jijvD4TT83QTGfKe000GBMXcrlt44MRrlAfpmOtgLqm8ff2TZjLDJLMzHJXSj
ZxMSQu4mXHyN37nX52NrJBZ3gUcSuV/cdrgRwlZQQsxeLYT0QJXKkMYn/c4sbiSvG6uNOjNZAQml
Ql1/tdoNKIoClTzrNIwzrmS6/ab7aJtWKAI4pYglt5v7PwbNMnkEzBRBeNdBUqymsY6VKEKbwPd6
tUEcJPZpnpVTBKL7+iRufBtqWCDPljrpZXAu6V0WKCbBWNKUu7gdHLmm2ADcX+tfSg7T9dE2drBi
ofhOmsj5uajBJW0Qm1CqcD0eVfqCAG+QvGuDGxtjY5TFeIh6GLANdLdW69XWETIfkxngmvDXWA1u
wGdpg3z6429ZOsQqLW+d7tm6MjpiFmInST96LRJXs5Xt1dTe6VF5vD7MRndCUDrHaGLxQbns0Ml5
VLZF0kFSL41jXfSEx6FjQPKN0s6tSEbBvXX+s0ZNPdE+RfqNF3BrMgko2PxLFfOiwdSVdRrKDWhq
lHHUc9tVhXDj2qp/y9mIpO31j9060hpQOzT0BRnI+qSJeMJN0SS3mZBlwHawTR0fpsNsNb8MY7wR
wWxsfUrb1L0s4mZwIasjVvRQd1O5B3Np0dtP3/TpFUUlTX2eeu3GjtwIYDSaZxSeLaBZ8Bc+Xoq9
EnSAdlCBh3b6a4rgm3U2UljZ/ay0B4762ceb88+nkqgTwUBKanT8V9FtKKbQyADze2FT/fIpEJ91
uY/vW3yLn20x3hIo3Nqm3PskjsAlSFTXUS66KfhDhpXt6ant2apfOfqowANrTiKu9nokXD/BNjmS
vCFGxDNHrEkUNx1RVSby3cOMHiRVTCrIxuLZyR5aNti7J7IZi7mVofp6s1Iexaw4ftvtO+uf0ryD
7xu3nzMEs6uSijwiMNF046yudtTF6Mufvxtdzacc0chKePS5C5QxmsZqTxryKpEjKmPAGCLrJeFI
cAzLG82gdff5v7FBqlAcVJd1WI0t0NslHC6ycxEGcBMq1PgeiZkpZ2PKmk4nOpyyihxbIGonqwf5
5xQl5VM8jqDYru+8VX5/8UuWw/BuFpS4juzGD0EcRdCuEkO4aQ8RP0uHZxh+8W4sDCQX7Fx9jWbq
QdcHX90g/w0OxgDqjk2UtE6BBh1horpoADjnr1l516IzjV79RP/t+jhbS20BpkG1ddFrXbsK4x+M
IllhlJ5hhQro8+G5nObDkLb/kI58U/zp8/Xxtib1/XjLxn83qW0qiziP4tIbx3w/N3dy90tCgsss
XowKkwEIvUj6XR9yayoJ4nisUQqm+77aUZko8jmviuScx2l9R2aSPEBbfzZTA9JsgzbP9eG2vpCy
0/9dudVwM2UEc47R6Op7WU28zGoVbMuFHmCzZ+XfwSvmZ9muDRQTclSv0J6YpXZ//TdsrCo9Tgoq
rChYjvUhMseUDYS6yMmSz6I6z0WLhhbqzf1fcfNn7+qyUZFVBbkBLoXiyhri3bTQpRSj7LyoQH2i
gzfvzFpCVSqQb4Xkm18FtAeLLsopF8AUnFaNkeZLBdgZLnAcuWZTncfggNPgN7//+/oUruKF/76L
rhqoFMqJFPg+blRJVbLGSkPrVMbiqPbC1W0JnXD9lsvkxnbhPFC3oZNnmeJid5qcOz+AExxPEO+b
5kve+kesBI79/L0yvrCKbpSkv69/3Kra9t/H8cAs7oywb9Ylo8U226DhgbYxBPS0NV5Uo7lhvrMK
Ff4dYgES8EXsDmO9L9RGm1A4FBqcL1NkWFUUwwOKfVN5LHJF9N8QwGqifaYVpb4zlcj/8225kH2w
oWIFafZqH5cPXRygZwV4IiuNF72OsECuEyZ2m1biRlq19aXEJlScl6bHRbAX+TnOEstR75D2zrJo
ZxaUJOJfevUgd6Xj40txffU2LjRQljQ7yXUoYq5BIalVmQGe0vZJjjwR/rTGbz6e93J/Y5NsnYDl
TeD+0KnKrks4cugPURbAM9a16TiL4YTmw19I3N34ms1hjKVVhO7ppWdumuUYxBh15Q0U+PLOx1Mi
+hKUyS25061ZM4nIyQ/pkF0gBJPRDAdVzLE3wAuczdlJy19hfZ+qfxj8/7vz2XgCyguOaxcdcNxQ
eyg+Ijo3UlqhpzlhS21i5lB0tBUVFPRvtHC2JtBikagoUk25iP9rNYU9UPa6p0jKYQhsJ1M/52N/
4zxvj0LVBpkrbOQuroxmRkaiynRvmhCIJb2W9d+VJWco9kT9JN9IoLau+qXOvFQq/tXe/Xh8M5Rg
26pToJOLb34eOmP/T6RZrm6MKML+vH6cts7v+7FWcZ4sx1ariWhJsy2Yj2NbPOe+NJ91o0NxDpGW
fRPgi9j21XAjMtm6ht+PvHpjciuwYnRQZc8QzbktyqMmW+frH7e5bP9vIg3540RW7dzPPtIXXmsb
n4tcTF6kdOjRJv4fIqz+3fYw2OwlaF82/yruiVE+hXUBdExpxPciTH5Dyv1RBv6N1do6xu+HWa0W
yhxp62dW7c3wRSd7r8z4K1gPBipA/8PMUd9ZrgqC8HUEjj5mUDSZop90wFYhXjLpiDitIUL6bFww
kXd9uM3vejfcslfeBca2yGQzMHxMWuS/sy69j6RjAoBZQoHo+kCbm+7dQMuOeTeQRSiiwAHuPKRq
EASLJem0OA0dro9y63OWP383iqpZwRTJqX9K6m70VDPGsQgZ0F1gdshumc2v/7/hVpuPV93X/EqJ
zxnCGE9Fq35vUCVxU7muqBXjrHB9uM0rA14A961FdXMNYSGAqaTaoCEfiCp5GAIJprmEFEk6SM1n
tRaBM/oYAglEEG5cGZvn+d3Iq23SoztpYFNDWVo34E/WJzDNrpbcun9vDbPaJGM0zoYfI9Tm52aJ
lJ6ofqZaabhNNzb/w/O1IEY02r50gNcIhMAYseqpx95LSnE3COFUZYMGjLixZFtf9H4Y9eOGVOqp
6isKWOfOKs2nGR1QF7UjVJfRrNhd3x3/FaVW5RvOEXZbOCUiebe+O3opUoZo7CyvicJp0Qv0IwSV
OySVLANJLqRWEbKEF4vMmVUMd6PIQyrVkLf2oqnrnYT1bB9N0s4MsvFeE90Q4wwrfcIwA+Y2wo1T
MAStM0Sz8PJwlPEoljFXz0Symwf1S5tU1g6zNOFKth98jSekzucp0L5bWfyCjTFeQ5g59julqYx9
qSKdmMgSVgcqCpkdP9PpFSRAk1ztqMRq5iFJ0Gfs5AztHFXO3LoNKrcwtCDib0WeMcmM1rEDQW+k
H6K9UIfc6YY+B7KWdbs+EgaKX1PkUOlCH7YuR0SLEPuu1aTaqWre7o0ALHoDTc9JCuIJDZk9oEko
yiZl5zu1glJx3+FD2poJ8ndjvyMdoxLV5awjKoaHJgCX2lmDzIygQh6YSEDKWf8SRmF3TIY22HWR
NjxTZx/3WkOFu5TN8QEtTILmIQh3Odj8T9OsKTs0KM0vxFri2MsdhxiPs+d01H6QDJqHYp5KENAJ
ojtNqNpe0gv0mNE9dy07UPejan6d61FanOiU09iVvjN3aeZVjR19FaRCFOr86DfiRm9lVwsXrchi
r46R9qOAlfmr7Esb1DXgChXpCreudDtFDtNI3wj82nOvzwIJyqb+XlZ6VTlWETZuLE8Vcq+6+VMi
gXsr/aFHM16vd4MWSJ7R1PoZdmeORpCEOZiBXASl03SRi8qeaW+gNgA36BGOTP2dmkW1B+lSHPkH
FkpGnHu4VKaHUg7yz9pciXvwDe3dRGcpcINoRoMIoj/7wP4/pJ3Zjty4sq6fSIDm4TZnZc22y3b1
jWB325pnanz6/cnrnL2ylEIK1bsvGg0YbSapIBmM+AcNbXxb2fNaQTEs+CIsBG8H8N4tMlNp9iUW
dXyKFfN7bxd/l4r4x6hNCffaTj1KlLX3ZeIAUfODANfGxDYQnDDLfU9Z7ZOvh1+0JFDPlsn2qDgo
QnwPqXjiYen/1UDO2qEA/q0RY7jPhuYHPrVvUpFGR0P42taO0w/KAUwpDhahYLJUGgnwf2a1aPxH
7QQjisyNZTbNUJEWqKWEbJLV+Su39ML9CcgUQ3JYOFwxcyC+ZkVjlJsKwP/YOCpOuPUcz42gmOv1
Gp9ubahZRqXbZlM6Vq6fvCbcKsGb0lrbyDuJeKVPsXACM6UJKDURu68g+H3fWBjgYhgf6P+oxW+5
LfZ+u8ZTXxnkT3n5Iu9ooxitdDO1T2LsD5qj3vmp8oCp2afbR/xC1eZyLn+AmBfDlDBtnHKQVTd1
xCHT02/oQ9yFqfYLXT+3HLqNImU/otBfyeYXPxVLx1OZdurV09JLFWTdqMm7vdZtyxAjtET+GdYF
20leKcQvDGWD94JsCLoci5BZRhUgKl+aTQcW3xvOcj4+2nq+ExNeQnVWnpbTXzW7Lbkm4RITE3jh
zIF0CYJdNsLPFpzH7Fsxdgh0fk0x2rDH6CAr+coaLo6mg30FgoAE17yx3yYKJ06k5S7X5YvkaQ9+
2zyhjH8A7/Osq9mKIsrycGxiTo0FG7FQD3QjxzngLNp22MRpH98VniqekHM2gZog764MIEZuh+fC
x5uQYFQvkaniX7ODShW5P6IipZ6ANhmbVNbTz2OH7zVCotZzXffpyhdcHG9yveLtwAk57wsiwCAM
s00lF0nU9lxHmvxNlSvprsjol3WKnbzdnt/CG4b0inYuxRz6FnOSgcg62+9LIbsB2raoNFpZW26d
3miSw+2BqGQvBCeoG9oGU3H2qm9sJqEh+QM6H9hwZj/poVsvFN2Hbd9VCvL8meRWoJJwVsrfCkS2
96XovDsPp98Hw8+SXRxq4wYnlQjdQDXftzhHbOwG6dkWtZpdxl3z29HreFf6jnbSveSblo1QLB0N
ixBTLZSNnGrf0F7SDp0q/UINFLFoNhF5SEtTubJD5dhW0udShYDQVLGNd0g++Bu/9F+yKCgfgOCH
X3w1ju8ouA5buSzwMG2idmM1SBuicmpuEtnLkRb0sj0gJXRmcWjZFhgm7mSBBntb8oiLChTV0qh+
yyRdcTvhyDVXPOJ/YeObezsw0n1moY6RjXGzBbPgHQvcGLe2Jl4jFDg3GrbOh9zvftEbKbckdLGr
CTMJECjVm3sD24ttroDesgcp2Q4OWse9wlm3N9r8L7waxY6CUPC3ihTKIciz8MnEp+486qmG2N8Y
PVIaCmkmIbWK4q62C3T/p0qCsSnFcIxRg9mFSorzYR6ph9pDs3BTCHkycxEDwpjJfRlVMvaRrY8e
uUFmHiZVdPKqODsERlfvjEGQxspaiq/LED06wGE3RaDmWxm/3ruutPNNIDchVruhU3wJ9DrBrKAw
91Eq+J+1+EuiIg6eA1Laplr6qxnQNG6H0juVciRtsFvHrmQS3CXUklejMrNqi7orlqJklNsIH5Kj
73j7UBXqZqwT5JcTUwGvJgU7Mi1/67T8si7pYiSnO2NrZaF9QBURmX5MNb55Q1dsOIwbNx9inNPz
7JW75U1TKY2XGlKivR3+0ALvhywl2kYKIu8QRor0tdY7axtUuXU0PUvDOwlnFdElxJdW4JNJrWKX
BmP9Wck607XDqGuJlNTYY19tB5toUH7FoR1txyF9c8wK36jcSn63ghLKYA1/eZlWPzeixadjdCbE
OZY+TaoYTzEeDadRzX9oZYsRi4FFsZLI8QE+Jj7WdeUf6aahC68p8S607O4HuKWvNvqND7Uj924O
+XcjS+FP8ATSVgnJh4sc8UO0mTf1GGbbpDGcf6TSae7UkQpz24QBNm9dusOqNsQCVWYXZc7fEEnv
/GFUtmZtI3MsYrhvhfEcctLu8gGYMNrwX7VO6x6gecXPgB0tTLfHZusbaMYHinjzYj36Woep/A8s
WCoe1EvZQTZuGF2EH9GYB8OGFzWCnXlefTZbEfE1pW9OrxvHqkjeaq22nmqUYY+lnZg7nGy+mnLp
uZoVK3sk4v7xHT3Zx3zdhwKezi4CUHloBu8hzEiLAz23tzXwxoPfIuiKxClRrSHRHJWAdbOk1zdl
IkOzU7WdrwSug2jp3mw4UfIAhTIxlNIrBjL9IQOPdkIzU9mKKEL1OeRFhD978zPveHSU2vDJUPFc
xeDX+hk02pNjJz060BLa9DSVw30+ZnDGA0s9CPQt68L4lY+Rch5qL6SHn2WvmBk2p7DhkPQ67S9f
b8c7jG8f6kp+RvF0xFKd13pYpsT+pJAhj+LVxM+XJ1jtBw+izeqN44R3qEx4W8oiP8u+4OS0oLlY
nSLdOV6X4eBChWETOB2y/2grbJPe7t9wi0AOJtSfVZERp1UZbQDtpBuvsL96eTKeQ0hrO9ToeTmJ
qt+WWJAjz5q1z6bU1Q8momq7wWqT4+0L5w80aJ4MXTauZgWe3iy9zgLr7MqYRkOz2yimh6OOvxnw
GI/NR6dVkd8v94kfbyM2UOB/H/o1v72l9PYPeJeCjOVcNSWLSEixSo3BBfPqbywDlzBnCPCFweLC
izErMh4B2hJTk2HE7QVYKK3RwkBHj6tPn6Ba3McXmXWYoqA/KDjs2QZgB9EX3jYPPTprlIkgqInU
3/fJMMlKr2J/1Onvvlp7CJuoVYLYv+KsC1Xy20EpUzetnVI+4UPc32XjmKJ3haeGZCICkoWT2WA4
Dvtk1Jp7O7TlaN97MHg2Texlv2V7DL7plRyHu66Ay4xPiJefcvy9QiK8Hs8dhypcgLw2AzcuZezr
G92409HJ/SB8kNcqlQqkHPB/pBQFBf/9SlY40AdxLzunWjZdT46PDXaZhfrt9ve6TsUYhRRzMuek
3zV/J9hOo/qKDFKpqhT1LqOcdU6qoV3Jw64TzPejzN6oscjZuXYOHMZ+Kpp9hhJFkv9Ge2yldLc0
DujRiaaEou0VGBJwnh2mJl3/Vs+ThwBX9R0uoMm2zgSKkX4Ufnw8iwIhyhCwAgi76fdcRHsip8LU
x7R0C9WHVH1fYZzqaOURi8KVka7fIeTLFyNNf34xUoscvG1hd3fKJI0qC/So4ujIIvlcDMjzNoYa
/k2BN1wjPs4piVMUUia3wMhSGbKuiD1DS0SAlEPl0lSjYR/hzYN/dlcWzUgKWTjiuasG7S8PE9lP
VMpQxsTcC0+6sKlkpd9kwsHr6sMhiwUxeCCUAOh1XKFjzL7gBMtou8nyAavth940Xm8PsbTal0PM
4hUvAkto8DjwgDnL3acB7y0MWjznJwKFK4Xt6wPThv4HChmYvHbdphd+i7ymVksnapk7Md7FtEvJ
asrsVcjVodJXnnrXVwPDYfE94cgRr5oXpnhT1JJUhBYiCgYvi9SJ7rECaJ5LVXJwKfWl+Dksa4Oc
NTdfA1HYzsoFsfYDZkvbIU+OdXWK9XcglDckGO2/ldHAsQHLvHRrZqWibXLJLw+xgY/dBjbssHIY
6VfXBEsAigCwAhX+Kxy9VnnYmI2OdcIA+tBU0WupZB+Gr7wfYvoJF7t1zFP8POgAnCK/2IK6OiaR
fcYRbaWMtXDcvZvJVE27GCbswSXUTufgqizFT15RU8ttU/uQqVX+m1fjGm5+cVtw2EG2AtEOrOT9
eIFpYzQoEZ1piGdp1Wi/LQsx94hKgWl/bjRnZW8sZFOsI8Ur1JMAO11VbEWm6qFvV2D/0jo7Sjgb
IMKjZPvSQdSr6uwSQTTlH7tQ39SmTLYdZg4H9O0bHA7a4ZhjTnG8fTAsxc4EabBIYaggz7tdWdyi
9Z80YHeM9CkWw19GJL7cHmLpQLgcQn2/yHKWqn5Di9JNyvIxMQGEWEOi0KHxxSH3auXHBGsD4V8G
K4TYxYFJniYpASiWc5JZYcUoDPSIzcEh2hXITYjmS6w9pKW+gct5TJzvtye6FE0wy6bTj/Yholzv
JypVhkQPWzNcXVbwI2VbbiwwZ3eek497WxTyJkk781/sTJSAYUxQlHeuyMVlA3WMWLFPqnq0qnTX
NefGqHa3Z7YUJWTeBjcmYt9XYsDYyUzCYrHqisw4FiqAFLM/3R7iulBu/7GYBv1HokvC+37xdJ72
ZTvAhyiwl3apm+fmVtipf+paTzdX9uHifGzqdPATJu2k2b6XaQdhENx5J7WL3EqLX8ox/RcbixOZ
RArSBfT86dq4OMo8ElSR6YAZohxHnzhwjUJZufqW4s2YCOyTyjeF41m86VjPB5FmDm6c7vvqacx1
vAAbqipY7r0FtO7+xSeaYLVQcwBQXnWRLWjsHk1OGPJq84J90qakoIBl0bBS6leWrtTLgabPd7F2
HEW0oBwkhoUtfBwgHTWbjNmgvLGtIt3/ljqeATmolxPlqONOPJyxjHGQdGlloW9TWZLkDXAf+Zcd
hBHVgERKPRzgHO9ezhw/dVsZR5U8wXasUgexpju5dIshu8c/yFah7jyPLrrfZhQkiduN6XaQMHbN
zolUbcJwTTdxadOgGITyH8n6xL5/v1C8s7ysVdn8ozr8JeoO98DsW1opb7f35tKEgHXCf0CqSr26
JKjBBG0dFtjkVTwQ8JBJdWeXG7EangS1bsoYIWS7laxmTsv8k6lfRsFscmDRx5Cauu0GFC6NvYQT
/YBkmxLVO8kYa+ncmB6+x2XWTfZ7sij6jUBKSTl2Rl8ewYCjL+ekUks5sx9CdROXpvYVI5RwLX9f
3IeofqDta1IpmHcbPDnRBmTa4rNktf6uHOVuU1eBtZdLWNUJpNkCreh/cYIZsAhAwmoMPE97w8hr
s8ZMknNEm+GAQ3YMUrAOX25/+KX4uhxlumEvNmLs+Vbi5Hrg9p1wTdM/6TBPoCavXC/Lw/zvhplT
/jy/KkeSAMnFsELHSygWeFD54ecEOMJaVE2b731NZXr1/e9YVw3ZcKTvEdT+Gf0IROsoYB8CWU5Q
o0mMvdUiMS1ZFO6TfjB2Gm2rs5NX8tfU7taEk9c21SwtQhMdX6yuDc5pR5FRL0xq/C06ynEC/W/o
LX3lQlocz4BDRrTIdPBnt4VfiCFC3SWhhuY92FH6uRDGHtbGXZr+C4qLPcm3aNwTSCVzCb6PG9lO
9S6Hd3mKZfybtPhTamFcmeBpZclrOOql4HHQwiV9YAOCP38/lg6VpscHWXXh9db+jxLOcPqTmzG+
VxMRr2yIKeDn0ePANzRwMKL7Nn8wNGoaxlqhjq6QTWAmMi0BjRZEBz6m2DVYyOvNr9tbcOkuBN88
veyg4F3VKwy/HUtEVWUX+XP6DC9K3W/q/N5XMRFINiTuIAxWXrRLkYKqEHkRGR/+JNOKX+z6rHJq
M9MA3BQi+oS+0waVr/tcWIcKQ73bs1s6Oi+Hmn7KxVDlkMQFiggdAijqwVNfkqh5brPobhzix1Ie
Vw7Nxa93MbFZqCR9M9T4bydnvJO7k0jMEX7qhJ9K8RX3Nvhu2vjk5Wj8mf3P2xNdyjiR0kKCgvQJ
FuVsTa209xWNE8dNMv0hy5unqGhXnjsLQ+CnMiH8ecehED2fnVchbzoiPBpYzSGQ8r0o155yC5GB
LYDNYwrMB8+A2b7WB8/wsoQ6fFR9qc1uM6BL4lRfW99buREWaJfkzqgPgGWFrw+E+31g6EHvx9Tk
PVcfcQRGHseCkC0ZL3mdYU2ogvzEHgTJklg9yp4S3dWjl398GzBTlEA5wab3+mw9adlZudaBD6rr
YaAzaMaGvq9VCV/OEikN7EKsrvo4+AkqMxAXmPwk2ldI3i5NJAstR/tU9cFuCFN9i+bMY6JmP/Gu
XkGeLH1NlAknjVMOTh6s79e4NOvYKSfTLbx4x52E3p3XxNG+tJxz4BXfb2+AhWMajrYymVeAkLjq
oySjpDaOlPln2xHi1AWefD8MTnoACOuvHNLLQ6EONRkM0WyYUoCLQ0XIfV95pI9u1WauXw2HQqBX
2GfHj89Im7jZkzj1pCv8fpjaGGBlVIgpKUm01dsnS4Tb1vz28UF02rg0geDvA158P4gheVBaCj08
a8ISB6XBVqgqIYAPuPauhMPSsjEItZLJmgPkzPuhiqKSmkwW2DJh0I4Iy06BACX5/crWXhwGqBNj
wMpARuL9MIGle3rRlFgAtPFrLfTTYOGPOHbZvxmHuXB8UH0y54TJWh9qxPFKhHH8fqNpP0y538jO
l3/xef47iDPraYWFFIQsWuuOSLcWLaL8iX7CZdm9PczSTkVxmbQVkd1r3yfVjnxzMAzfNb1HKzZ2
iERtLfAyqjzub4+09HXIPCneU56keDE7dwF54gdr9cEZ4lZzijMv3gVIoJ94u64RdBYnRcWK4w4N
ZOoJ7wMhHb2iTUdTd2Wp1ejqihEcblulBngKFGTHQ11GQf7xTQsgjFSRXYuKzly+IbdHozdKJ3A1
L3zB92VXG80xk+OVvGZhGd8NM0vuUWJuYiu2rFOQtigzSlvbeq3MciXEdVZolo2+G2W2goPcN12p
F6VrOt2ePPAed4j/43pNP+HiLI1tKa/yLsa5BgBIt/HkIsUZKK5qhAeUvCr/xRkE+fh/Y2I2nLBG
FJclqXbLBvhVpejltq3iH0GffJxOxXaa9pQ8ddavng2RFAjNGXrT9YmyvVJ24bMs1/Vjlw3yl4/v
KVTOLBAEdB6v7iOzKpw0NYfITfKHqpneCv8M8Zp01kLEMZ//DjKLODWV0rp3UGbPRvPsZ/bPvA3h
iVsfD+x3w8xCrvfzXILZ5J20Ur5DqOHsO+lLJlcrpc2FyJ6uCM4gcI6Tatv7sKs5MOLG54rLRK+c
FKNSD5aa5fvbH2a6amb7508QAEygYg/m9/0opSOjNhpNqtjjKKpND1HC2hQZxtFB2hkTikj430fe
IfLKrlpMb3m0ThBOTL3suTBuqbayn6rY0dQTmqwcoP+KTnynyi6QyK3i+8rShrsi8LJDVGk/lcEK
VnDASyuMWi1OlxyGPJxnc5cbrVdEjUcudXeh7pEpig0sa6Q1ldqlNYb5DgUTji6qW7MvmdtNYVqV
mbtqHW7LvtoV8YM+XcWGsovFyhNocTB6zoB+zYkdMf35xWmVeH0c0+1FyU0r7M8GytuAktQwPIVe
K74onde5klyuVXIWlhJALk0dna0Bk3E2xS7Co5Rye0QFbthJExkZD+7bkbpQBWAI1KImEpfBar6f
mJ33foJr92SWFhjWyRe+bN2n6LQ9lIVUv05KI9/VQCqAJ5qSDFNIZOVKDrKEnCBkJ6E8NCMBYs0i
phodubMBEbnxqOEPJd95Uf5i98Fny+y/mkOwq0tDQU5QaOBuy1MAOnZl2yx8XgDNqG3ANICLPT8V
PHMsIx5N9gmJ4HyXBJjGwxraWRmyJrX00kipvPIGXPy0FyNOOcxFQInEDoTdtnxaQxyNKt03nf/x
E5UC7qSnzrPo2iWF0meHPzSTitLgKdCHnxCJtoPVv9yOoCkIZ2fdVKAm9WEbyjzA3s8kDmNDJBwj
5yiNvpsaSpe4KPjbEFjfSvtm8StdjDSt6cWa+aYWKWbZUD5KpRcRlkdzcFw7BRSYFx5G9kqyEpmL
H+liwNn+yx3Q7UntUZQzAyq1UrANJ7be7fVbnBWigbzOSY7Zgu9nBTh0VCNu2VNeBCPVh/Ezglhf
Zc/4W+dVUefeyo5fyI6nPAgpZ5ghUAGn33OxigPWQGhK1bk7KMOutLtNGnYvmdTsa9NfuQps/qqr
0OAqmiAkaBXOLyPU9qNUDtDx0soqSTfGEJcjPqy6/k9mqfWT3Juh2OchEpTY9Mirulazz0eVGCFY
FnQqs7C+xvTzLmaqZpnsZYXvnJSyll9Rjsvu467qVjKK2ff7f6NMYn/oxMHtna1nh+qAjwqA7xqq
2Pfhj9T/7I5AuXRg8LcjZbacVyPN5lN08oBGtamfhONrm6h3jqHpnZVKHPug+RQpzj0ibd//b2PO
orMEtZFqlWSfEqscto7enm07Q8tJwIJ1IuNQ9OrWD9aIxdqUVF5EzjRVKppAHrjcDRT/ZodKMvqe
r8QahIyhcrqt1OmZdjTASds7CwB7feTpUKqYPmqZs4vsMTw2YVUf5Vgdn2IQ8uiLWkUKJ06WHnFg
acB78zarjkK0YK0jWeSvZm3k3+V4MB9z5HCrnebFnbIrtba9lx0/+KVMbNmt0krqT0uD4b+tosS6
NwYb1yWlU7oa1oBW2ZtOeLmyaZoUzdQPrz3ScJTneVdSdZ0XNHKsFHKlN6ST6cWn0ZdgFlcD7jf+
l65yHjGcf86l4e32mAt7hntO4VygHQvhdnbkeao28KoZ/HM/FvkXCsvQIeDo4LB1e5yFXYOsD49M
DjH2zLwckDcxzHTyrJMTtd4uU+Iz2sZvVWPthVXD824/atA3RRTvJHodMLlJM2bbNMyDEDVoMztD
BJTyXdnX/dHQ0ZU/jMI31xqPs0P2Kn6nZb44eoa4lfDjQSpphLVV6T/BW+2L9tNQr/G2lga6nNbs
TDDKPrcrFf5lmvvNaXIbOQMXtHdpyruDn9B9vf3d5g+MPzO7HHB2IOCm1mW9hXxHG3p3cuXvfIp5
FD9eyqC4l7X42Er2U2wC6U/Nj/Fq50Prs5pY7lReYkkDT8QCbhoAaRH7r1a+lmbMEpqrYWbpqEp/
38syJ3TlPs1dnGmKxzJX6nM76vHKai5+PU46qtZIltPpfx8mke7ZY6ckrRtUX2Tpd6PjQ6PEcL8/
3/5qc3Lff+b034Hmzel+gl/1VTW42eBLEmSyJlSfO8VL8webhkf13csdOd8GqlV1bqPVsrfHXbl5
VcRY/pMMXRbsVEvUw8aCBJNuDa1p66PvEd3c3L7xqa/UESiz02YvkQrv8jmjXFG7t2excP9R6Oed
gF7oRBefbSojVzMbLK7sWmp8VGRx7pvqXnK0M5ChSZT8Z20UK8fhUixcDjk7DnVOwdpp+8htYJDp
vrUx+rdKH1Yu9qXD0IJ+TkuUZ/MVvg/oZiKqHE2mqDcr6Pbj32bUnEXpvLSNeCsRgri9kNNCzW5X
gGNYrDtTGniFujNCGs2O0kE87stga8ZVdWxRzj/dHmUluOdoJaFTqhxNtPdiEb/qo/2Uqt22M6O/
JC1Zqe7Nn5BX8T3lExfnbe1ZY4fDNhy3Qv9Zh9IuNfXPuRpvUdo9JTa8Sil9cLzkWW/abZK26cpV
vfQF6Sn+/408fwQNmFcFRdeGZ1oq8dHwx+SUpEG3k6EVuWkeHmH0fVAh52rOs+3QlFnUF4Uo3TxL
HuI2++w1drnjgFzLQxbChVI6tyemgpN69mwTjKNvKH7hDG7aS1hu8Eb37ePtWFlcv4shpli6+H5e
ExlSWqH2U6n9xu5fOu8fx7hT/dc6XNMiWzpFLmcz/ZSLoUpLq1DG6aKzpJU/uyxqD16eaue0LwFW
FZV3D2mw2ytwB1f2w9oyTj/sYuDGrFVfbewI8mafwPF0volkrQe2PDkEleGgoHc5725HjQVULFUs
14ko1tSQre/R1uhPjlRI6FZ7zlaVJdhmNKBXzrClkxJOIQ11Bar6lVd6YeRNHtj0l4sqvw8D768c
gF1YfxBs9J+gn94EEEEmA7DZwyCEAhJDm7ZPiu1t0B7fGtZb3hYbxetXtvQfkZPZKQmi4r9DzfaX
7UM5K1N8MQJTwu3Y0lufxlgRKN8A9ZrPtjaGf/Fs9ctNp8jq56bPunyrS4X9bMWVlG8lOWwiV/QG
Zq1a3KbieWicSjkmRVOcx8GEoNrEzfBplEoVrwDOZH+LSpufHm7vrYW4m2DCGmc9mIOrhkSIzV8p
GZwTherw2veHe60xV0ozS2nhJGWt/0ESIb0zS5rkHCIHXOvITcviGULeg9IXZyeR9uqQ/4DT89So
wSFRzC9xoPy4Pb8rJfMptZ/ET8Fd43R5XSbVTZFZZm6coqbYo7/6WGTB3sT2TVj+oXFsfKTJvtX8
KKfBnkrfRjHWbvCFNcaUYaphUnQHMjY7IqEnJwrCgA2VosyLNj0QYfSR/DCyVqoNSxv8cqD5QWkU
ZTKi1+v2ufNqlOZdLVePca3ve20it+lfRLEmObc25OzATLrUqOpeGlytjpudb5jpKYz86qFoNSyX
p7K01vjZ1jK69NvtLzulv/MdeJl9zTY7tWIZ0rJknKpc/LaLvD1BiB1PTeA/D5iJbDkN5A0U1m5b
mwmc7tujL+Qv70J6llPYXVxRM/J6V1Gq5Hulx6KHaV8q1SGxw344DorSrLmILKw1ZD0QQCB1VEyh
ZnHUOVEHUYnnXN6Uza4Q6EUMSdkCMQYS6Lfx30kMzzv3qYzcnuxCAGNTMzkeGDgrXuMPSxMVaJsE
SlT1zgo4mvI1YubSelLHQIqGDBd3hVkchRzcKCXgeuOUD1HYH7zype7Etoy/357Kwk0EhAzsEc54
wETna6ijSzLGmlO5ePpm8mZI8qza+QlyIdsMLY8PAqanG+ndcLMdqSW2nw9g6U92Y+9KwzqHRbOy
6aeVme2Dd0PMVk4dFOgxtJvOKK5tzbHZ1bFxCMZ8K5RuL1pvJZteG24K0otEpeiSyOs8krFhUHd5
5+q22ARGuxnUvbL2Ml3Y4kwNEjLOvjBa5p3SolH6Po6yhGo01FFVqqIDnXp5Y1W1vbHCUjsYcTDe
BcjXuQmr8PV2rCw9HNhmRMp0QfILpt93MdckqNPEKKmGB3KeHEYjs79GOfoWekA5Omv7egO+TNn0
oWR8qfVA22d62G0Dp3ealeNmYSVsrmmEm/klk6/j+18S0nmM+3HAdcvJ7C12DN/aaPialeYGLZqD
qvk/fR+dXqetVnqbC/vy3cCzz02xo0xUJxygnBfp96LJ6q2hTz5xQxF8jnWxZjexsD8B7MFdomsL
oHR+V0KLQbMmq8Oz3lfaMeujftuXY+COUrf20F0Y6vLrzpUBBqw+KXYmmtsq1pOuiQcnNjeRbbu3
o2htmFnyEyKFoAzV4NDCwe45KNMnA+fksYtWcuyFQxphbxrYk3YtQTsL1jEM80TP0RQStnYOFPsg
lOJjIqX/Oc1MgIFgI8DXz7v3g4RdRd44PR71/f2gmJuuiXZePq6caFNMXZ1ooM+RbKC9fcWTQ9tw
0DLErU5D9piD0pMgGA61gZPc2RmKTTfGK7tr6RORhdOoNCYU4vxhFHaIRaVVnrgUkVBUoNBvjofS
+yi8+M/6KWiTT1kgGlvz9wkakEnpG47kysEgn9VYlHslNfyd1WbVcxEiV7VRhabvgjBDcEXY+Xhq
rVb+dTsgl1JiRBD++zOmSLo41gbV7sDiUWeB9ZuRjrblmy4n6dETo/ZapPiuYZWi/lAC3ArTpAju
tHxS4SxsfZPbwUeN36Yrkojl5tcwmOCYf/9rnA6gmjlJqhciGTeWI5qXPIsy+HfUoIZJjWdl+lMl
eB5elwPO7mRpGFta9jpSWL1oj5XI23zXRbERoN4lR+M2VjqKeBKitbQa9ESDbJiAt3xVemlNaGNh
zxIICMZNFtHYO83m3tDelVEu9d04KNzSa58NdDtvT3fpvoZDZzoIMUwJ3CxNlhv+xIJC4UrFkBUb
s/Dz74YZpf/Q2n4xxLBN9MJeWeKl/XQ55izARJZ5rWH1vqs2YbQRvnqq0/RNDrq1a3HhduJNCRsN
XC+56RygopKwAVZqaK+aKJedirAoT5o04AjR4GvT7ZokstZ28eI3g/02+VwYpOGzc7Yyuxh9vxRq
LSiUjSkDWy4dfyX10BbOwGkvABWV6YRRjH2/K0pFNyWlTsj1O2l8xigHxQzDgz68SQJL+qQHdfSC
So/5FeEsQ3kISxhCL0hdVO2nXtbZSIGtRL+R7tGaXSWGtt+11jh0p6ELze9y1XePXt7baN9qHqq9
eE11wxZLMalHFc4bfsT4c8pPbdo6xWdTCbIHyhcI3aFmkf62ndBxyyjR1UdZ7QN9LxU1D69obBRl
G4ks+J7q2uhtUxTufsb1kHyLoOIn/sYz/XBNYf36a4AdmNiPyGZP+j6zdcKkvuXwbipXi8wx2Wr9
pMUs8bReC7XpL7o8NSZEN0NgGmtgUXMlJtkRyo4RG5Eb1fY9an4Hf4i/+E71lJX1flCCaFOGwZ1f
jx9ElPPKnAbmbNR0UDRXVbsKY15biWXrZFcVCl2eaxdPXaAfPnZM/BlFZy0VjWfRldN656k6bXQZ
j2ZLDb6k8WOkO49V14zSpk2N9FMVWtYagm1+TPwZE5wJZBv+80q/EmOxRFiIC6HiPu5iqT80vUPV
aw2jOj8kpmHQYdBJJ6lyccu/30o4P3Tm4GPJkMviDddVyiFO+xwO+rMqr2p7XM9p0jqnmIY6PXbh
8+MWAogxdEpmuDJeJ7VnPmZO/ovb7YP8Q6JiGgerSvBoBP5chLkRTSDVfUQtN492tRMM0QZNPOsb
9kzRGihofhZNY03HKy0ovIav5KC6TlN0S5EsN0Ym/tAoknqfhcLb14Gvv/iByLa+bHp7Ccer0+2o
XBwZ+T0onaScFD/efzqvrNNCUGA9SXjNbZ0h+hV31iHQ9d95YHyN0/QrrjxrlvJLgwJXQ81Lh+sF
T/D9oCIfpLxPzd5NWukbour3sSjOiqTvNK2NNp2BkKFiBCs571LcADjmkrYcXcXE8v2gSgMi2dQR
Sk/pz9f5PhXq0Qk/vuMQjAWWCSdwAs/M4V2lj4Z9aFSxWw32vQDmayrK3wJTxdufbWkyhKeugfRV
uCFnOYdel6UmtNg+NY7/Umf+96z3dukYrrT8lz4UcUHWiBEUBmWzR7HtY+dd9Q1s9CHFdYKiJzjQ
3kebsqUeYCFQGTljvJVaSV45La8q2tOWcKgoc66oaCvNFxJpiLjoDAmtCE8E1S4KlOBJSHL6bFhp
+xxVvb/Nerr3mz6IiujQRYoCvDuMxjVlsYWlVjkGgAfSe8NkdRY3Brycoax5XfZDE23D0WlPVuik
0FmR3779Va/PUXJIDrVJ3m7BLg3dhbZSER85JVQZAQfcjZTLmuqIhs7KSEuTguIGJ4y37PV7LNGz
WkON1TrJoFTvcl5TXwbMTTBowHzpX4yFHdYfay9UlOdfsu0LRx/V2HYdo2l3DsJ3B1DF1WfDD7uV
0tk8VyFo4AbyRAfJjHT+vA+sNkpSQxdHWqIJvEdhyNHnUhlWPbsXVo/7B5OEiR14TfpVQn0YDQ5p
18ur3WDmGD1orp5ru9vh8D+cfdmSnLq27RcRgeh5BbKrLl3lssv2C+EWkEASnQR8/Rl4n3tWFslN
Yu2X9bAqwjMlpro5R3N9IZpZQC4uXqCqQqJnsfq03XRSiRpXbUd8Hlt0RUf7Hg/LhDsD5PtMtkPt
Lmn7YONMWD5oMItAoFk4jeBKjuLAYnPJbUAsWI9uipe79xM2Y2dQcQ1N5En+Kjc9rtei/R0fBPww
1uWTXTgu9334seOtbKNRd26dD2Q4T4FCDbzZSMWV/QwHKZAeuObhnreE9FUQMh0reNGD2vm1MKv9
mIZPkr3R4bEw80PgZhu72NoXREZCsdJaIyOZigzggDD4H6bVHltdBO7zcZzao7afSPhkNMYrHhAb
g1xZBHDSC7Fdm+A5X8n5OH5lWA01qhOkGGVClPnLMQFYvZ2bK0GAjQwBm5prOldHOE73DjUdPp1A
WRzRBfbKPQPqbyMT1zZEkMXR6f2LUlzeTno8rVsTCrR3TWVZj+jZBlEKqdynQQIwDfvDdGNUK7mI
rMCz0EczBiyaxV6vfZZDlqEJj3BFtmKrau+aPH0eAu9o5DUsA/yN/Liqf88bFhIExBYPqqZXfKEM
GttKZYre4bC3f4xAQqaRymDH8sQdBelmj4yAiBs0MHdNnxmQTB4adi6hrv4RZa1uo5W79lFxN8Jd
ELaP15YFOWMDAKglPbEy558AjgNutzTNDVj6ShRcZ1EoQWEBXPulDEWZtpkGjICeasV20K6LPbW1
ztduD4ADwTgLPUoAIpb3IzeFLjZw4exOc5hJ92Q0n9OJQEjYs6FcabH7vp/a2GygYc4peMTuEJAv
t1fIyiGBHiKYUX9lDgB0en/fzKBM3xNspUero00Ej6sHyJN9hhTiRu/fX5tPAD/mtiW6OKhzvQ9E
p3YgOpTmCX47o40TvSrCnas7lSeYIJhQtrm3Ky377JVG/gWPecgtoQGAVcvT79SonZMLm6YflWP1
MFSClr25p5MDT4EACjlhkrc8tyIrS2WXDH4d7qwyhFiU3deOE+etnaonkvr5EDVC+jyScKKSu6aa
TBcq5SmuaYPfpw8DBBm/BsUofwCqYr3mo8GtvcdHT0GjfIBUvmurOo/G3veHqFBO8WsUJf/s5lkj
4gnIAvSk0jQ0DwRO4QkMXrxv6Pg3LO5qJ//aGjp9MxuOBSppk9M4oCIoEuH7GP4I2ISZ5C4pnloe
pvgnzLb5ZTk0DGI/6NmDJ/W4rySDLZhVjfXPerKm16A2DDcxiDt8gG57BSn6oR52QdZ16AQTMfvZ
Qouji0OThu7j6Ieig4sVoXBS10UQ97U1KagdweM9uZ1XV8AY7BlgaaFshWMFDd3lQybvYAUUutKG
3jKRkMZCoxr1RW6/ec0Pa4bD5APqrDDfSrudObp7x52i1v2Vg7Y1qVcQykb3p6hFlKbTC645sU83
OlrXqw/CE8DNoxwKlQbM7iIjS9UyZlM3PMI0DFQuQs6O1yaOhJe5JLEv1cl2x6emsvG21rvb03O1
7HBtcebrHx7uuK1fxU5FZ3Q2kMNQjntOG31ooHsPwsHGzn11k0AYCCZCSWfualzZ1nTMbjyLoZrj
mM+Wee48O4LCQtXKqPIPVv3x9qCuzsE5GqiPuK3PIKJl+4RwPGrB0HWObOgjEHawj6WQnXsp1Ub/
aXVYaKjjBIQk0RVIgAWANhCVZtBgk44Pe2FhZzTmYQ8MJ7ezHhZugTPY2FJYD+7FQMfft0e6tpnB
CAgfDm91DHWxa45wYZvSoFInanj3XWnARCH4cTvEVYbM6wcsBFxHUAm4etAJ3npTCKOQU5dJNMCm
h07bu8k1NxJxdSQ44KzZ9R44iMVdIlVhWOvGncBBqGHEQdwPjhz+bU0DeYGXItCGKJdeazJXEA4X
qoPWpe2DhRfuGuntcwApb0/YWlLAOxwINiwr4LwW38SzSw6cHnjugve92ql+7uHA+wBweRXmRZaE
fUmeXFYRFdu6rvvj7fhr2Q9JPNxl5/y/IuIEU4A6t5VDK8UuJ/BFRBAFBLIp8Jbwm9dCqk+3410l
CGY1mF93wCXMIkGLLyegaGNJ0VUn9Ejv4dzxyFISM4in/xdhoLcJ3Bo6QVfmB25mlsGooQwHbZa4
Dca4DT/5mzDlqzTEYFBVwGUIRRRsIIuPF0CIg1HH7E8Uw00gimXvkf/By78fS4iyBaqXcDC6aih3
ZU/70C7SI2xr4QjSiDfU639Xfv1ve5kz+zvE/gT2EkrNV48bSpiX1iFcvIH3jKZK3MEI/WAEaexu
8XcXWfc3EFJuToNZ0WZ5kFiQ4OS5qOC9mpXiWGWG2Ct4/9ylkMdITFNX8e0pnLPqov3xN54FiW0o
FswV++WHqnSnobyp0YWgaQSInaZPs5mDk/+2WyvKmq+q7TYOsUWi/w1po/wDoBboqHB5f39zFNwW
pGis8dR76q63rDdH06ML4YSNZ9Xa0NCBwF0Y8jM4VhZx8LbmpZRFcKpwqYkHVH/2swNnBDUqGUk8
U0Hu4+glqkDviYCT2O2ZXfuSc+EJuxf05PFB3w+zFHY16plFIo1H0/mo8yru9V4KvhFnbToRgkDO
HxQ+CAm+jzM/YtFtBMghD9rIHCjMk9xIwEzy9nDWZvMyzDzcC3DBLBvcQ1+H3knatzAAHOoI9jd1
hI0GnjtikH1UloM8e6KqdlDpzjYeHGvTCfs1qCTiEQf9wvn3XcQf/c4FE5x6EKeFovlTVg5x1/70
g8+3h7k2m9AVm3tlaAJfaU1mQ0ENhUo6rIHz4qFmXJ9Q83aOCtex3e1Qy2f4fzYVEC9xKwAd9arH
iejAJTCRngb0gY9+53V/tDY/ZjMCr0ILLRIqcx9qmUHqwq6Cc+brILHLotu4fi02a/wOwH7+sVJZ
3hlYapq98mEerFB+MxM1lKw8dJ7X/nuVHBwK2K4dLPw5YRepmgMnTRWry5PbN1ELYyVL5XFZf7s9
r4tyyn+2NLzy8S5Fae/qLj50qTRzFJ/uJOQIyghVED89cRLA8Aqt93SKStWFhwyPg/FwO/J1juIk
mh9IeIJDCmZ5jWSDiy55jheIQX634+vY+EnQHTN4td2Oc52kiDMXS9H1BJt/2YwEnSStsZ3Bx4Wn
MN7tRHfOS17cjXlebAxpK9ScOxfLDi5JQgZNOZ1I6sFDctxr09tBj2p/e0SrM3cxokVmFLaTUdng
vtCy8nV+TuYwGwfs0XqBlQndmL7VYHORBLvIbNyyeCjmomFg+sB+oq9g6te9Vua91Wm4Jf++PajF
DfbvusIBhBs/uA44ChaDqtO+blLaOCfl/G4tOTdyk5xYCae/UlDwCHm7HW9tHV/Gm8d98a3yebso
JNpzhMIB2eYx01uKWvPUvL8uIPMuhrSYOt44VKcDJVAFNfN70YQuTCBVoes4TedCYdB5o4jtjHNv
4zq+mogXkefJvhhcNpRpbQ0aiFH4fP/wapL9tgz7Dw2Bibk9jctCwv9+N0gOw3kBx/eyB29NLbDL
wKudHLtwgnvZq7K5zwZZQ7ClD/XPulVQHqIl6uDIH4/NBayG9ufCgyT8f/NbsGMGaIng4b/shUJO
ybJ0AJGeicEtENYsZnvsYd6o93Xg658srIBQAdsndJMiUN5Pq+CKRD6cJzdmZXX+L37IYv6hnhAa
usjFKS3eMsjPu6hfmmqLdXh9y0B+XURZnPKZtJg3QlXhxAjk9O2woyjtZWC2iwku732DuKpOI84N
c+fDRXBjkKsrFrcMtDuhhY4mw/sk8+D9I7uJQ/Ep6yXarsQFhJIYTb4b4JvyYBu4V+1sAMTfYC9R
exub4NoUA/QB3CA4dcCtLgbf2JSGlQ2ThwZ+7E3Tgn7ifDQna+O4/9tJWy5iII9QKUN/GR2bxeOs
MPKmM90OzgtGiiwPhT/uTFYWTw2Izy+WnZavrGjCOxQS1DlgZn2uiSw+Q9+AvozhSH6OSIXftxN9
de+6mPnF3uWHuLX6RPrHynLuM7/d+4a7sZZW966LEIu9C7SasWZo1p5a8+ssBVx/moYXcxjjzv/8
3wwGyj5g9wPYv9z40xF1bobD+OS0zk8rRPWsqba0NFYnDHodc7UfOuzLVE0NPqlWmPRkubV0I+m6
5DzWOEc3lsT6bngRaPFlsFyp4kTguZam/s4bi2lH6DTtVEPhRe+m/pshUHp2a6fY88Eg3wdXhP+u
w/6fHRkHNpq1M2hy+SpucWNLA7MF1p5V30hQfdTlFlCOzONYroq/6Jn/jbHY4GADalHXrikup3Xb
Jz7Rsojh8sGmFyMkwnzySQ6NdBvWAmffaNK4sCqnezbtSTsfNOPG9AIljrHe2zkfPpeqhKJ07o6N
3rvwDDafb6fYyl4BeAgetygVzVf3xRqG6S4depmHRzek96nI9pbTMPR76MaiWUkzFN/QNAPKDqp0
y/PHDaqetSZ6ybNXMHSwoAhRb4RYGwoE8AGIJRZeXct2KzDAI47VHuqMhJT5jgIOW8EblLLHaRjZ
Fml/6zMvNtkWUkoh04Z3tMyv3H3glCT4eBFADxuVldXtZlbfnsEnGNni/Q8hABEoC+oAEx3K+yHN
zKOerDIyJmjiRqLwP7ZeO2wEXXlT4gC9iDp/z4trEvM0B+XB8o9ekxVRWQwHSxSJF+THZhSHHu60
ruQfw9xJSglDy2mLV7TyMd/Fn/9+Ed/zR18Aeh+ehjpkJ8rTkkYWiqf3DRQzX2+vgfUZBngDdeC/
N/n3scowtTUvwNW0gjcz/FiBS0YyWBWhbx4Oh9uxVtYBxoXOwEw6RgF/kTY91GegIUjHkzaIeh1R
/07hvGvJ/0Ix+TLOkryU2UWVFd3E7kpnDHlkGNj6ImG15VclArrlXLU+g/83Knexi0wWgikf4Oee
o+ZHsPX9MSnsll0zCj2xsYmvpcbltcN6/7nGGi1KLZr8zuz6CT4lzXAwgHc/VOCnbCyDtXHBxWbu
WkGUAOpP70M5kOvqAxsdinpyQOvzwi9oZj1XrZuwOvjeZumWzMPaxfEy4GLZjbpC4cOESLw2RaTH
b9L4VNJz4/YROHwRg7z/7XTcirdYZo1vFFNTe8YJsl3ygC6BfITwqh1buvBPFXbNeKaF7NBd3xKb
WNs/safN8DB/dnadp/5igVtGy63K7GZ7SB3znB6N6TEkZ/gpbQxxK9DiPK6yJkflwy5OJDwPogZt
6qvP0whFhI1kWQ8E4BLBzQLH6SJZqG11jQb54gRKVuZFkhEK6f3CQ6OpKPXo77QWamMtbMVc5Is/
wkBcmTI8WZVCYxMuGDumzPRPw7Oowf3h++10WT0WUDn9vzEu8kUMYSmmsXGPZglreVRU8hYwhP6j
a4u4ET+HwT3DfiJmfQo4wVayri78i+DzZFykjDb6QlVWCU4xZ+6xhXzGYXS1nQBv4W58y9VQOAxQ
pIACJPrT70MZuVaK1L51Ghz+AmWK+75vk4x3u9vzufr5wNZHT3fuLCwv36Hfjq3JIchQiM/t+JU3
L5P84Ge/b0dZGQwBmtQGkwyE1aso/kQa6oPVd/LrcjynDOVuq6BPoP3IjZLpIhIYenD8Q6UDAGC0
+68QrIadZZWGqvHJSMP7rrNOoRKPKOscbw9osS3/DYPruwsW8KwNumyJmO7glmpy5Sl1NdhLbwQc
q3S8MwcWB+W48Y3mE/niPj8HQ9OWgFyNCg6KzouzLatxrPTQX4dvHhujoS6LexRyIHFGswrYLBcP
mqbK4DDv+aCyVVvtn5Up9QHUgG8IMgQSIfPfL5JeToZhT8ICMsfNIqU/w5Aganm7vz2ji0T8O0g0
cjGVeMbjv4u9C/io1A500J8s0T512X3L/NlAPoLywcbKWr4D/4aCWQw4negyXTt+mengtVwY4ZF5
RlclA4cqWwJnH9DVCyW9CHQD+q1wRPE6ddyD/TWuUypSpaRbGIeVqZ2JgXiTYKEDn7K4i/mZwUUN
SvSpK62PVjNFyh5O2ZRvzO1GmOVVjDCFt04OKF3p9BCmr2NfBXsUlQ+3P+FWmEWedvkI2qpTQHQa
ClTazx6zgT9R5mycOFthFrcv0WZtL6vKPGmn9I+S97+Njg+7XAZb5Nf1SGD3WNhMzKsiGvb6aVKT
D5YoQ32UMfHBoGkVaa63qoWLS/l/UtIhs6CAD+jE8ponUICRA5v4Cdy3nw3eqpFqtyghi5vWVYzF
Se3JEkVue8juWI/KR5Ol/M9Q5vb3SSvUfSu7A0UF3J78Jw2Z/+t2aqytbsDKAEVG6RdMmHmmL/aQ
vEgrwGwc45QblXWAPZbz6kzgEXFTmJADCbYagStfDmwkkEHQpgMueLllDtC56oypSk+0lBBOwhc7
OjJsd0KU5PRfDO0i1CIdSwuG5nqALowePxU+lGfy4VT5UzJ02cb6WksSwKGwDXvwbQZ28f0kkqHH
RtILcjSzIrcSKN67TmLy2t5y+Fo53TBv/wRaXFhL3698ICkgpdll5bOAPMQBlAn9mg22CXFoBqfq
kGz159ZSBCS62Rt4xjksDwDcd0zR93V2qpGKcSaAb3VKczgVHuGHEaKLG8fAyqmK1i0IYDhvCI63
xW41a+bXksIHqat0sAMhyn3yXEXCqIS/6s8xcKFq77dM9JHtNPXjZNXpBvps5XvCNQ4rAu86LPyl
Q6M9s1P0BPtY1+9huSe71u7jCUWWLVLdytS+C7T4nrLXbLK6TJwqqJxy247gHB217UMxbhTA1o7W
AAxWOFYDlI/X+OIUr+G0XU02IBx2C4wKKowRjBHuvNwA7dr/BhL3U93bR0WqB24CQX17Ja7NJy6X
4C+hxQSkzGKTASfLldSeGBwvx73hwWSo3yoikpWNBfnpzILsUGsDtun9GlQGIZPrw+8Rzx39wnEw
RGAxFklvKu9F5OMQU1KIO+YOMIzTHkmUi/9nDrw+BLr+PI20vIMS2HSCesyWwOz6+P/5bYvP3OFs
atBohoidYe1N49tQDht73eroocyBHRUQnatjypVD6ma0CbDXpQ8KXP6IufUdtL0/3/6SW3HmkV4c
F1APE6bkQ3lqkCSFMRylxY8QvzneDrO2LrD4Zp4W9Mmv8BWWC2OUMZSwO7dENFZHrqAQXD+V9sfb
cf724Rc3eDx85ir3XPMHGub9eLLJznTrO/pYG02GurANYlHZEXLKCITYcfxOj5lqyu8DAdydAo4Y
ccfp74d+4n7kiGq8c41AZjtuGFZMdWjtZB3APxmeUP+SsYq3xrtfusihcAD9VvvKOHJf1juV+2rH
Gx2D3n+YAgGCQeMOO1DVtx4Za7sxqENgHQYzKX15E4awmekYKYdta/XNHb8we0xU+GOoP3aWv+s5
jeXWE251r7KA9gK/ZH5yLN81hqs9aDHk/ESsX7rPdk77PfC/ANidOGSIRHW22VuTb3WhVs5WPCVA
+ULeEZjdzxNxkdpZaDNA4kP/WJcfteXH5c9miktT7FJlbdSd5m+1zDob7B0I1oHacm3EqMYRhV6v
PCn7Z2k8qqxDZfTowK2C6X1AXm4n+dqaxQMfjxgAWOG9Pv/9YmCBUVaaSX84+Ta0Ehp1sCsrUl37
X2zykN/DDKK1jIrC4oTRqhtEr3EP6dE9z7LgsSPmRlt5bVsAQ2SGuftQfVjeDPzKEbQMR++YpR+q
bi/5dGz8IB7Vxi63+n0u4ixujoDvy9ot/eAYDOxPahT3Rubdp434UtLivtPFPeFbcgWrHwk2H5DP
AHIfe9/7j1SHrbB7XTGgyPwDeq5xb5X7oN4StFg7iQCXxFUO+QCLrEUumFzanWFB+yFFQ3SMxqAj
3zuddVt8w9XhXMSZv+RFzlWapoOb53gKcisa0uY+hXq0T7Zq4mubExJhRs/j1Acl532YYRqqrhPT
jL3rOjgU4wXNbaN6a7A/3mcFl8lkDznEujFWbkIm/PbKWp3Ni/CLUcId2aCT6oKjE+phB/Ki2Lc+
lbvbUVb3w8tRLnKjdBUq4lXoHoUIzwDjnCEDfDfCaND1dnXZ7AH1npvGuopwTz/cDr665C6GuDh2
6DR22QCG51EQfpxKGbcS2o2SQ+3O29intj7mYgOGrXJB24mxU4Cc8dPsE5jqH0uX7cNGH9H0e7Nc
8lzTLWbQxkf8O/sXqTq5HTDvU5ufwhaWVmH7ATIbye1JXA+BpwQmaiaeL9LUzyxr1JOo7orUlYfO
KJsPVdFtSVivrjkYuv2/KItsLGs/gIAv2iZAjh4oDK8nEn4YmLMleff/ycd/Ai3ysTYLqeGHPB6x
4D55DI0TUXhHyeSL4U53hat+Op2KWxC1q6L5lyCxuVgC0YZ/gi8SUumw7woOku1g+2dmVc8eGGqq
26owrX0yXD6wdMDWmuXp3+8sZcFGx+hw3ZoGqCHk/Mnp+Ua5bG1pQTYJoHq8cfEyW7xzHTm6HiB3
sMgD/Kvdhbn3ZRzaNm7T4eNoga28kYWr8SCSi+cRyhFXmMNODaOqrQwzh7sjkQmH3hTx721/4625
GgcIF6h14wEP/Nf7qQNXoNBWk9cnF8IlqjceOsv+1NoisTLY/d1eWWsnNdApwO2g7nKtA2UHQ9am
DsippdU/jaL+xLS8UzA8dyf/pQkLHgW98fN2zLV1hlHNbQx0TnBivx9f59KwrljjnxqaCjtCqbpl
sWemdR+pwiK729HWZnNmsKDKGfiQP1hkSWm3YlDlwO4KX6RJXaHGP9CqQ1mcGg+6HLz/Iksg0gkF
HvSEoHawGF1h1GEXSqM4eXUHwTgXYrUTvNSgZAgU6O2hrW342Ayh1TmvsKsqbt9VtdM7ozqN3AIO
genPZCzvuQiA921pRMXBxnNZbslIrH2/uUowUxdBuFp+PznkUCzjTXciI3Cmo/PFFelDaBh/bo9u
7cMFeDR5+GazutxiIlMHO6/fdKi4CGyIbPgpQ/GquuZBVt3r7VDzhrt8T1yGmjeziyOM4n5TNAGD
rgnKSLaU8cTcKMtfOASHa751H9ka2GJ9g80+poCxwKlpeBq656G5HzIdD+Ba3B7V6ne6mMD5d1yM
qvTaysyoRe8Ci7ZPYJhUMXUsuDPW/ZZ08No2cjmBixONq7oqUifgp3yYpukAupZj7d2xgg+28njj
72AK10btBDx3wlyAcj7fHurqkQqNf9TfoZuBu97i7gPTzqZ19UROdRgcQu5EXIdJNj33pgU3buco
NN8JQDyG8cvtyKuT/E/gZQeK4wySwqi8E7QcvsJl03xA77KL6bZ/72raQDAUeyYAFGhovP+ceVOV
1ZThjpV2aKJADHryg0SZyNBgf3tMq8vhItJiORRll9WuHqATIxgAAa+ZuiuqMGKQ1g7c59ux5n/r
aumBygXLIzApr+4JRdfAGtln9clvSoiYpCMwzFtk6PWZ+yfG/PeLhRBUdilAFjBgaT63B2UVws2W
nlsR2n+UoTeZtas5cTGmxWqQjRydeoI9MCFNJDJYA8oiMsQW+gYV4LUvNUu0zw5AM+JnkROWoBAE
z0R5Z6tOPoxt6J8CSKPtla6rvVvZYwSk+BThkuElmZiK0whXWCjzBN/hgfKm5kflENLvji5fjGJE
SjmVmXSl2kNMy45YNz6RYHyiaTDuSlZUaEUWAiWQrrh3i9GOWd64D4SSB2jE/QH/DS4fU/qcTSk9
BA1QXVD5teNShvku0Kn8Bl7KZ9+d/jgm+4RSEZpydv6tAUo2KnuOcK1R77LODXZDAwVANwNjZbDF
0clV+A3tu/GH3/p3aGeg2lOOLOrAwI4hGjZG5qBeHChXJNzCYdvoEHplbdHEweB3sYRaVhJM4gl4
72c6mjClINNbxy3rkBHvpIT4rMAOijJhELh3ONDZ0Y14FF4WxjKATquqSRO3vMgiaZJjkHuvvtVP
Hwoc9BFL+3FmObxlmtB9ObF+18MXY6D9J6jgWVFb1Z8Lxr3IzeEfl42FwD9X/AhAAzo4Mzdl6Moz
bDxfp0a8pFDX2eUCB2vVFXBxA8m3htRk1Dr+uScQ+k+pV8QOnqzREARPiqagQLpvRVEGSUcDet9Z
FRjwbjdEqejf+q79CkTf8B02UX3UeqM8w2XOO+nC4He13ewN1XhRBm2UqHUZ29M0Dw6SqfGAa1Ef
Mz6WCZCzNSTHez/KncqJbOE0sW9CPLvzyBirEcLNiro7M9A6LtwqjcdCgRw2yCejI7D91ukjdGpp
Aoz1s4ErQ5WaQSQM/q1gwovE6Agw1nIdd0pBG7TEJzaZd7BVbp2kGcCsUI5jjAqq2IU+ZFMgHpLH
unegXpVPXmQxIo5qos++3RvRYAxm4hVquvP4VETjaFexEH0T18B2Rw14mzulGp4wUbi439be7046
kM2VsEulg+/G4FeIgyVJHkE5tPrJKthNjw4/23p0E1DsDqwRZ6vtPkyMf2OychIv7KDEPslyx1r9
YwiMbw4uzZHl5c9V6hlHUvYfsxbSlaVHPnhwOo0sbR8E4OhPPIXvhew7dY9kYXFmD/6d5XUCtGer
vvO9/LHV0POY+gx9OgqIbpVWOnINGB47ksdVSayodtLvbm9b0eTTlyrN8geSmxQZy8AI78rC36Uc
246vvCyBUGubVHlgPPh+dvaJYFEx6j2v2qMc03tO7M9GbtEznzyABoPQOKB9OEaprFEkKQzyQ5dZ
+KHwa+BOS3HnGc2fLi/TQ9EHQwxNoylRKQetSbLq2AfBH29oZFSwwo55ZXwgpfGQwso8UhPpTtSv
pz240NWubL0ugb7xz8zoncQtWR8NGX1sWt+IhBh/iUo6CRB37s7h2EvacIAvaM6f+yL4IcKKw6UE
EqVpmv+SwfAIy19A1kIAZc2wgAvHQD56LTBFjQU10bHhextScn96wp4YHHNnJObrZHGcarIHQqUZ
nWhqFCzA8KqMjbKX95Sa7bPljPaJ2K0JDYuwQRtsNGMjKEGvCElsTfIHDpMgMUtyph19zHsxngnv
OcBm5hkS5HdtJqodNdnwBITE57Eiz8RpwAQATKCCeSGUpg+TW85UShufupXNEVACa5e2XR4JpzNi
1lh/0rQpObSI6uahzllcQ+Rwr2oKwSbIbO/zCuQV0ApFRBrnC7GhR2kJUb9lLVIYUyAio9ca+eL9
tgMo6Q1t9amgXhgZHQCNDRtiJwvHJO86/ZB1hp1AxO1BpbZ3dEvYYVEofUdFBSp56FMC8aKZbeWW
eOCQDrCRtCB6701tFcM8J3gyU1T/R/j+JXie053nZs8KYJZETN1bxelXj9XOGEHxeEjSIUVemXgo
NbVxByn+Ma5kY0eE4l2mcWpH8Bbfd7bGaztoy3sn05ApNrDj1Jr1h6HB2HtIOiZqTM+gIrwyAOt3
EjYWCR+0xFZVfmqh7HXIAzlFdaZhuO43Y1LZEEeqoOQLt17vh0KACIbY0ErqiwMOkioeLfYI9HMX
WVQVB4sLchid0TrIfrA/9LjuzvNuPfYlnsoB9Qn0qVR91/vBo0H5bzxwPzMyUYjzBtMZ3BK1z1Kz
2ZmubqDABFEpjcd41GCp74XTdlGlmlMNjUqYdOYO1MdsAwuJPJsO+zhW04e29n+7khwngr3JznuS
FLav4k4HjCWWKIOXlGfDbgynMEalJI8rLb0E8oJHmtc0Bv4mT/rQ+oK9xEQBEstUVjX/mHuBOIQ1
aK8jy56B0HtpJzd9EGVuRXYFZUA52TiDwq6bzlVvssjmdHoFbxQ6YV2PI9cqO5y2QHcNCuVUPKu/
FkZT78uyV3sQ9dxD0MsnvxkGAFX8JzV5ZtyRNEsKluOtT1JsdtI1PwgPWtCWp/1oEriMTYXz1Vbe
N1CW1A5gBhkx1blRbaBvp8v6S8eVdyIDnmrhMATxoPpnHWDtwjqAxA6nLyI1zrnF6ijgXnUOvcyM
YaGEFz/o5ZYaTq5hZA+ZcMvYzPDQg2l3bJkyT+wBhhCA7IBFY6S/qaUgBGdkjwwe1796ON3gb7Y6
+W1AHlkIWRYgq/I4zdSDMRCo3+i8gNOqUScQnvtdlo2Ap5s53k+dPrdZ9+aH7be0muD1YCgZh1Tq
XTvYWVy3LYnM3i9O6D45WMDl77YpWcRr/skTcnoeWWlExOIyDiw7j3la0XPam1Nkom69q0wJBBfe
x4esafIE5RY3cugk9yL0ZVJhv8BulkZO6j0wFBIi8O4Z6E7UTWyip/lYLB6AzZKHilT5QYxu84zl
HMZ9C2M8wH9kQosRYGsCIrYU6bewI/pOuwaFfBr9nvL2hxdkcBfWwtiNkJCLfWesdiG63DGTJrih
6PdGsLZq7nz4l8QtrDGRLsJ9ZvDJ3DeNif1DFj9IKXWM48nEvgf5OGeELIBIYToJTu8nVqn2yEvx
UjtNF4vQ+QIUcR8J072bTE1xQVJBVFH6h+ONBxmx7pFD0BmO5GERu2b9bFr9eaqrz0Gb27HiQ4PD
Eq7dvqLsgy9Fsct1hUQK0+4ReJppBzWb71K2Dqpv+sXM0jIu4SQXlyrXOPshrJzD1eFVqvGr3zDz
tc3k2ebiV6vFQ9lQ+dzg7x+kZxeJ0UxiH+Ta2rNmMPZBV3/oKJk5Dv5vPbt6tEy3aPDA1LgUxVFY
mKLUAgYhNW0VuxZ03DyPAr5seSAtWMGx7a0Dnppszyfd7HECB/HEdY0rsyEfZaa+pIUNuhSBZ0Eq
Uh1Ll9YAGqQ+WA6a7iy7hs5K2NpR4XsSipKA9zLuhM/c+B/Szmu5TmVbw09EFTncwszKsiVLvqEc
ocnQ5Kc/H2vtqmOhWZrlvW9dtnsC3aNH+IOmH6pQ24DbrLe5oqpXYWT/VM3u1guHV35ztFcqtive
HHHQwa7xJeOizaRrD+Ew/DT07MkbqhozXrV/Hqus97PQ/C3HkicYLWsTGxieJNSrV6kseZZcL4Oo
GcMgGgf9EzjOwe9NcLhlo9mB1/J5GxU6dYZeQ2CO3hjESX0Fq+GqduC+Kkq6UU0RBdgmLGwK01g8
qr7Y3rQvJaKBoxjvjZp7j4DdBL0Mt62a39hdAmYlhpBCMhI331MMSYIu0Z0vVaSEvsvM3IcfmQdu
qJl7hIR6xCEYmihJHW7rEtBPZrgdgpu6vNbN2d6aY3GsC0Sg5ql2HpOia6+BHwK6cvBqqdzpazNz
h7i9ei3d0NmPbX3Ko+rBEdFV2tV3scTzUzZ6G7RJWmCbV8qTFatfEJfvDzl9xIdoyofnetTSH+lg
nawoFL/H3CXBd91k3HgGAmKNbcaYtIf6TpoGoN6os/JjXCu3ozpGvgETPrCqRvghGjtHyr/qM3Vh
61sOVquR7ondqEEncJX6VSbaU4MbxVabS3MztZUdGKIZ/bwp+q2jR/HraLctOXmtb8dWKD5UcHks
3D7fzo3ZkNCQirferHzrqlDupKel9dbV8elmzNg9NWZoHkslc3eNaoCw6bpxJnnOjXtHGGAzk/Y5
nLhv7MRxSD4bnJ2nItYG32wy1xdtOvtGFkKBkIYxf5FZaVuBbg3aN6Ssum9O3zxSaYzbrh2eczFq
gRrrtwC/i8Cdc7hM+VGtKtMXikpVPGIWFg5Jh39aFvuIsbXko+21hpZjgKNGDyZHvxvH+gVGcrwx
s+6rpIvmWxUbUaSpHlRRFQUGVNt7LTHxIG9bfnNFwlK55BFRjNyCKKD3WQ6baOrIXVMtbgIDZ9nW
s76GcQ+by7WeGqu4roqkgUamdafFB88vZfVbs5ujOrSIkM7zTa5XzXM7T58x3IjQMTBvGgWsWz22
3wov/6oX/Y1TJtemkTwIXqovmVtvhTpqP7BJpO9WGp54HuoBEF7ZjDEf2zGpVLAQ+B0X7vBNnTW7
8K2mH68bhUh36u2s53xNFaEgamrn+6h7ie5npaur31SzGcqjACrcbtukSJaMhEs8nfL4S1iaw3hS
dAoOf8x09PtniZTrJKNDOOTOdZGZwx2O5L9aWCYD0umIenQ7RaBsznchEZeSCNCLeKG4/GQG8lwq
889CyJ80lTZl3BSU/lS7BaJRvuyk3DeUPUE0dfM2IwMNHO5WPmftBFAN7zJXyQ9qLynjWudOSAXq
kOl+Ugvye47Da2Kwm2y9TV+Bpi+XR/GgpaG3pY7otgyeGg6N/VAbCUpiffvQGJRnaQUGL9WVvds7
nxQEYzM0LSmJFLmNU+cQgY0JuoiZmu3NxgN44MgfYCsHthGjhDzW3xPRK9t50MutUeALreXDHWIC
ta91CHonDn8kc6nfDthlBKOwex9s4yG35zhILBSVNSmVY1KaVaCNItqNbtIHipI8jLFzqyKGFCid
MvgyUojuTWbsitb66kCx88kixHOrLamRfOAquys0MuGll7+xx6TfRn3N6RefMrWqj/ZE7iWL/jC4
7n2Hgfdtbtj30xBfIbiMVrt0I19tjTBovBz1rjS66c1GIeRn3jaK5ugK6YbeR9192IZG+7WeptlP
bMu6Qm1Vu5OkT/sKA9MNLqn8MjbIIRL1NQ5nYTBnpUPSJL2g0KOfsiO6lVlPi0A0L4aa51ehHm40
qbLPSXK9uXkYGsoTrQvpLCBhu59Ll5qprpN9CmYymBQn9kPVkltdr49Cp1jvLO1XpRnxbhbKUXHV
W80IW38clM9liUiWnjvyR1PT8mwoKLdTrMOdjxOxc9k4PuqN0S4bm8+jpuS+rjIjiPSeKFNM94XB
ZB9fInfrFOLVnHs6EOk0bodcMXZtY92hHfG1MNJqr0/eXvTZyXPST5VMP8u+QcsaPptp1o+lF+UH
OxnDrdXasc8/RuVZ9/oAIfLuV6iLu1o4L9D+K5LqyPhGotVukYNQfaWAjW3MXXcI62m4rqgiDkbS
3uEZdBymUrtvWnlf0arbRalEmXfKm6P0isdWh40ypu1DV03yvh80bZcPhnPlxE6ZUTd2zrNt10Og
p3p7qGQ/H7yBLkzGtPnRTHKFDTc/WV50qiu2mkSDxi9C5Utex/GuEvPsd5V3rxvK50axi60VYuyY
z8MJkeHhgHjWVZR7t3E23kHITulCigww4DxtSptAMmmtvgurcN7MGT2MKMamTUfmZAuvGGcCKC/3
VddRQXDTzL5iUvHPKiKQ/Tj/1FJdOyRD9GhW5K/62GMz6NGRjUdjjy4cY2k6Un5S6wyqRa3QKjWz
R88oEzpSGQrBFRW6M0X1nn6J+6VXmeMlapjuyaDcIJ2q/mGUTv7JNAbzZIwJ4PiYNhlArk96S6Fj
Ve6PyK6rIPGMEbXU+iZrS3sTFxGunR3pCcWmfi2LgdtQ0cW2NWM7MGVZ7aRuPfdqzyfqwluXCzMw
00b6g0Eb0mF6um+K8WhEegH+2L2JJ/3z3FcviTNot9Ilc8XHbeQmtbkIGBtvPYNv1FXitnDL7GYa
M+0my5KvCJnLXYMI0nFwMp2oBP8DQI6yqSGj+JzE+2YQv1vFuTH72vT/0VrXyZT0yquOVWfVdB66
eOuNAD49rTqabazSxaE9QKf9UU6ViYhzb2Bl1xW3tp0N+ymqHuewfkZiet7aMyaWTWIcyFQfU7XP
D4naqziJVOLg2Uq9V920uFVKzK0wprDpJA03Ku27bVXpv6dCS/ZmFmIHiruVH0/GvafF0dbuAYBx
99yjGD34haPduQ4TGTNJaMLo7RVH1PoyjL3n61md7nWj+a2W9ic3kckxVDIF/SeZ+uYQn0hWe/5f
sTEtvmwcd32QOfrjYCT5JqEUQigKfkmY9q+olhf7VnVyP27oCusa+8xDJ0flFqyOLQIxXALqUy/k
HAyNUH2kjxsfQUsjsDI57KYuTbdZpdK87uvvjt7flSHFe1hc4QR44Dr6pIgCYZ24pF9p07Eo6mY3
Ge3n2ZXOrdXV5Yk2qLynm6ZsRTrEgQcOjnbpeNWM7rg3lB4On4OFGZEYf+Ypvy6HNPFVHfc7X7G9
qzKylocu8UFU22KnUpwFKG0YW3dMnizpFPt/+s5S8z57AzX+1Nbpz6TUwl2kd8NNpI+/behYhzoZ
j3NOYaDkxTFLFqNKyS3uwR9szGL67SimtrUFrZRcotAk2zzbojgX+0qcPLWJ2W+7dMy2MUDce06V
esPo/soz+VtJO9+HafpTsaaIVrH72KDJv5M1Sg24JIkdJrLZjkLzlkHkdZ/X3ztALhVazFSGzZ1r
Ns/SjkkEG/i0npeHWyOK7+Bbfe4dLMmjaYw3YVbv4Eg8FDLJibpqvoF3/GJYxS+8ENFSsoae6G3U
QdWUzraONSYiEwK7kjrxay+89noEKU2HxO0QzpsNg/KXonCnYuzF76uqY1pyD3V6/tus9G4/yPZm
1KrsgAjJVqGTe4xG2/WneL7ru/Q7mfy+HDlkKCFhbWtQ7MNRIICJJ5V2Y8CIXlxlCBQiW6bQDW4b
4ypBhnJPUk1SQeZ6GNTR2JpuHt1aSv7SocS1y538l4Zb+dat6y+zAVCgSbOvYOQwWEqn+8oaHuig
OrQA6YY0lXmdZ5kazLrFpWqpc7LJBjP+bOf60YzVm3HOXxShzKdZagFFEDmLEc5fmSyZ22wY9gP0
/x3uX5gCqdFnoRCGHBE7W7jruGd7zZfMonLQcJ28Ahd1mBSlu4frMF5pVod+fK3f1HOVkI47Gjjm
vD00Xc9pyksjIVCKa8WQD5EpvpSmdtV3CJR2OfUblpJk4jOa9H2bPOtJG20il+jeTdXDSO8METRr
O0rr6zTCc5ik8WovLpglB6dShvuybngZbjv/cLpRQoCFJhkoURjt7a6711svZ/4hf4pygQwa2GTm
EdB4epXM0wCBf7cJIXyTvKeQNfXNmEY0/Uc9+RzjSEt1WdJZMlPX3hlu+Yxi+HjlMQnznMg7alFT
3mpmtAeNTOUjjHtRaM9aGj2JwntxW1xWIrzmD6kYIGPJVzcUQZ7HxbVVDCIwuu6oxJlyX2bew1yr
tOdVMu3O0MJNkYrfapwe0Gh+TgvrVDdC+Ey/mq0SE7M8N88OjtplZKTaTR17n0rHQEu8cqIAU8NH
AeVkmNyKtkJ130lk4hu9/Jok7Scd5z/mU2Sqc+pE13rt3PP81cl1S8fP8sblxTjJaez1ELWT9qeh
wo+rI7U8DSO+AC6ybG1ovyptw9sT9Yt0GxzN2r7eppb94OTyWqrWLdMg6lVndJC9GOzrxO5/JKpN
GzFL4g33qb2LErV61J1FWD6uXnMlfUmaXp7cRv8kPFB8jZ08jW3zuy6BjNnGuK+oJYLECLugwzGK
NNTgvzW+UdV+ikllKBnvwkbuxq73tsqAzllcx1wi3OL0YZ8HS3ssI4zS5SS+5aVHyz1Lr3TmKLbw
dsjdyq0BY5riPQ6UZvwVKgByokL9JoZmr9iy2o+1eYF4dW7yjEWPAeEAmWptDZT06jRPdDdXDhRj
vpZP20Q0+56U4eOh/dmx8x/LrAbq9HCFaFuQpmX7Pcyu8vB3Vf8c7S+hfvx4offPA1h0Uc5CANTQ
kel9O7l3OmLwqA3KcehT47aPbGA5tug+Ccrq4H9bSn+7lNa6TVdGs3IIxWj6nSupd7vJ3rsq6dDH
SznLz34Lenj7WKuxvZnR27W8ODt1RFRKSm6KzO8ss33NkAprfaVPknirpkmdbvEEtp4qVAW/5hAD
NlxaxqdsMEjPwjmvTvTk3OHas2cl3+eqHn5GeZ+BoDpaxWfmptFzK7XyB32LpvcNGwZ62lrWt9wb
lD1WpOIxzzumUwxeupSTOBgHa6pKXIjnrv+Zl2PNWD60bRyRzRY+yRChS1EbQ/iLQj/B2aAeGcXk
TvqrE3Z3wmKhAFGQCSRNHH5GFPBWvRPW1XN+VYQjfejcHKN6AzhCv88Y8D07roi+a0Osar4ilemp
rouYjkXr9V86ctJv9dz3m4bkW/MbwwEikrnz+DUeQorc0WqUeoczTi6DCQ8eEPJD2rxWyoIDGqLx
e5tpzrUVG0yKhJf+0MN4xHAlyxjahpbMf338Wd9DWZAeR4yeFjF4POBxb3eQm+W5ByY1PdUeeKCw
0fRPzQTu6ONV3p+9t6us9qnZdSyTSOWgu+mhbm4NkW4shlUUKk11AQj0Htb1dp+ugEBOH0f9YEbx
qelbFTmqZqYF2huQIALLncbrjNsd4IRjJ0dlHLRLVhr/vLF358RF9JyfAXxzTU9gW1RzQtV4TM1E
GXZlStfJT6PYMvxYNNMR6ltmA/WSxm1TFGlG0aZOmKuk8/DstoZya5aq/I51pPqc0IxzN14WttaG
dHKyA4d6EVYqVXbo220037a4SiTc3+50Ag6oHRigKE+URNNnty+ye4+OcUsxqKq7UWlps4UlMFB/
bBoSabdK0YhJGlAuVVbG9+C/NHSN3Roxc7dow3sHX4JNJBF5D1Dfmg9dpCaUbCBkArXuy2SbU0D9
aKe5uTNiz37ViwSfHKwiNAESQ6fT0Jet9ivuNfMx6q106ZHbtIOAvNp0pBua3UGVTkx7TDdlkGm2
5l1mdSp5iJbr1+hp1gQ0XtIlc95L+3EVy6YkakWVpNFxQh6YmMSUvBe3QzP8kI7+tWeW/PH+fw/m
Wva/6xqoYqoLxfntKcPAjFH8MpkOG3ejS+dJKNmp0K34RQLJ+PHxYueP9P8vtjpshdQh0oFdYrE5
UCZm+e50gZN1xhL+7QOtXqAJOiAi9ZiOqjY22VOXhUa+zL5Gz94wzaSdgkT+9InaxIz9ujIag/Nu
kSshAoPmn43cgJ9brn3pllq/6OX14rXC9Wsju2S4q981OyNy7mWf0hpImETdx6PiF/JHLv8yZ/l3
HbyLsM1Bz91ccoA/0HlaXQsrqbT0lAxifpRSJlfMZ81N29jxhb3zfq8a7pIYoZLosuPXAvWErK5B
xjA/mR2dlcFqqD1J7UmkM3EDilncqrgPXAiiZ3KYPxdd82NCw5oA06E0Ws41d2V7ZyhUlzSd+wtZ
2bmFOBQYZaPeQ+hbYWDF7BRqMXsR7iSxTt8Rf8Zc1tl9iVTABYrCmRcJzBbJSexlYIGvCf65tA2Z
arY4ibJn0sGYUp5sTcbDfkxqGhUd0vRfQhEXF9C2788jxx6pJUitDNHfqbbaiXDmem69g2aXd16G
A56XdX/PSmMRAy48gFQE49ZETCEr6j29MfA1R3/cGRmK//0SJnzgBdbuYlqC3NLbPV/nIclmUYgj
3YFt5phbLQwfPw5d73cD+EEdssqi1wmZZLUb2lkYelHgbYEe8k7mCh3Mahea+YXTeyZ8ERrMRYkE
ESfPtNS3jyJCCHvgFtQjnm7koGldOiHYu4TOXq9E2RxoorWg0/d6B7tPn0sniKLa8zaVWji3tqcr
3gYgQ3MhrC6Pt0od+FmQgx3kh3jVq+glxylKs6SLj+00+qbxkObWrtMFs6FdL+5B+/mKfsHd7Mzm
hOiH5MZCh8eWaDk0fwSyHBxQ4aZ4Ug5tTa8uTfuHKTHaC9/1zNED3o6PNFwWE3Gl1dZpm2lxmFaL
o4w/S/1nxAQ5rW9smlo6U92P95B29pH+WGy5I/54JNfSFS0dE4tNVDCoDC0PLG1WLrZHhjLQQ8u1
KJK/KktL90bSDQ9dRHu4ZoRJL1c32jn/ksdCLQ+jE8+j36IE9fnjn7i+peAy8zocdSGca8478fW2
t6Kc9lp0ahOl2uIMWG4j05ABlQoiyJA3LryS98eK4alm6nxepK3eyRyXEvRkEqvZcRrkq21WL01p
v6hR//Pjxzr34sH424sVsw1IcPWV3WnWwlakHqzAzAIsEZvAhuxLjMf3e+lt6rH8ij8+79yMaqyO
ixxOBuzEeDCGZ/q6u2TaGOLSXnpfS7AWMrBYb2hU8usrI60XZA1Z73HIe/s1VSiy3aErHvjjkA6l
6gRdj/9uGenq88fv8n0oeLvy8sv+eEq1TsRcYFd3RJP/Fh7VraJrSTBp8fcib8A+m2D7JveqkOrv
jxc+ExvfrryKwXpamWk5peXRCL3fVj5+Dx15l9nTlQMwSaCebPXuviurg1qlr4t/OO6Yf71f3/wE
exWei7YA32LjSG1pyb3rAM4b40cEHC4cw/f79e0y66zcoq9vZV10EgzgQaa54O8ZVbtS2f5v79TW
335NYWqxPUxpyLxueNVlDw4Jsai5lKDNvxAuA3X6EjHFyTHYsGomWSDTP/4J6xCwJKw22hPk1HjA
qeuzOeSodDKVbo8FHjk3SlgVjCty6y6cu+zwvy21ir/4HHnZ1COSq9XADWlDSmcI7Gm6sEnWceCf
J7IwNjZtnZizlu5QZrCvjL6g2unBHF8Bst1GXnmqzZletbggxLKO2P/k+7jbEQJc7st1YpI18G70
pnQPkTodxrBlktw9zsLea9HfiqWtlnJWmz+x6RMVuIseVWEGjfLkgovOLioZn9sPCF1BabWxs1bX
N3I36TxTUqgHyrTr2GYgmbnmSxP9bSHxz9P8UZCtzhiNSMuG+4WBadLKIwDU9pS6qbI06Kynj/fd
uQ3xZ+23OmQmCG7PLYR3kLoKQyYMtFy+YCh7V4GC0Lv2QuZ0Zku4AFMXy1SP3rW3/Jw/InSELmDa
RVN0tPIFwlAzp7n3muewsy9sdP3cSt5iX4rpFMTZdY+uMXJsfUTdH0CaPDpQcsy036RxwTwToDzj
nHbut64jrmTN6Fq81t5Ppfw5qGJf1yWO0D8G3AWXho8ulG1UpD5kc7qg7RNcpKtpBnCf7dQ4uhBx
1tGVL0/NSn4NXA1PvnVmmbWDHcJfcw4qcp3VOH9Wlf7bx198LT+8yEDCJKMsoejHAXVdPXqA6Eh3
anxVQprRcWaqzDzU8Jr5PRjF2pZUedzZCB9LRjlFsw01kXxpGtzsPv4lZ/aet/gOoh+DRTaN/7eb
QYFjNDpt7x1GQwnMXNsl9XdAFcE8GHCcL+y8M2fXUz3KFmoXBInX3aSZDKSOqGGP+CJfy7g8GUmz
qad28/EznfuAusWm48lQ8dVXiUAxt51jZm1y0jOjvNEaS33otOb3x4usM6zlCwJKW2owGyer9Ytr
7aQQou5Qh7MfTVtDVAIMav19aO5aZRlb/e0U6N/1qK2wxsMgb10nDwogEZDO87FLqyaIqz4MT5w9
kLvg++0RC7JaeamaaNh//JxnzjDOcYibIVNH92F9hqtpjuywrMHx591Vnk7prm+c9JBORR2U1ejs
/n65fwwbOHuYm6xnUFNWj72oJbIgzXO0jM5f5mypuS7pP53binQDcAohRcZxcLXv6xiCZlOb6TGC
wVUrvywgMe5fu6SyR1B/QnmbQAvAafkRf0Ta1s4VM+3wLtCNTrsfQWyjM+KMgCum8PuYQF/8+OWd
e6hFGQ7DBAsa/3rjK46oTIWB/dGLp+sZHIHo1IOAUvNfLMPe4vUtfrlrGbqw72IRQ3w9hjLzCwXY
ezpv4+SC4Mi7fJ5u85L74dNDz4MaZtVU0NNc9k7UxsckySFiVnPQx+UGO4YfBTiSyAB0H5M7VVV3
gL16HSnOQ+RdOubvtz8/wtag7CJCAqhllQb06aCMLpjUIxaDqT/mvpXA0YmircyGC82d80vRaicc
64a6FtVyer0w3cEGlkqzcnDuYXwFbvQcz/mFM/Z+m/BMXMgO6mceDrerF6uIVtgVNAZkEdsXYJVP
9VC+0D58+nibvA/DoF/wnNBQwEFzfH3EJjiWTrK4YktMira96M0NmPRL+qvuuddGx9xbbhQasWuB
DH1KvQk5xPwEtS+SkMBKReyTsDeZQsHi36kNwL6jas41RMV+MrlurcZ1fLWZrQLKcDdE9C+ye/Sb
xptEScsgriOrDYrRTO8spPJPSlww5EFXdo5QMJTp6FtyViYY2/Cb8EQr1BcYN9UnGpkGtNTGyHaK
kvd3ZuP0DOxSXYWQbqf6BmoQrEJgf8kGeFtmBJBhq3FjIs2l+fhajT8sV6ovWa7AwBo8VWmCIZ6h
lMSis14Vui8/axQcuZ31EMzMrFbmT5HQWPelVkEs84jTym2q2Lm70abQhhu7JMsBvtBARPOCiaK/
UMUjhu1z9mDBWc78luZ260Ou6gyGvkMSQ8+NxbRBAB8G15AOw50ioQjCLXBhfzZNyJCkQVc9gzc0
1cD03RA0GxJE7gxFRjAmqXSGYMCXBycwuyqRV4Be81M9JKBbO7Ml2SvR5WBenZlM5HoVTbeDVBYX
RW3wlO9xUwlG2plpVUH1HzZet8BtDP1v52nEGBQNPZpMlBLuO7VBNIIHo3By91DY+q++1A+oPkC+
UB4zoe3MIXz4+EicOXn08Un3MAI/07S0k9gqhNu6x9KYiy3EPajA1qhtwkK5dMGdORYG1w5nHCcD
ly7p27tHBVMkaBe6Bxh04DkF6C4meEW5s5P++8dPdW6pxRGLQYGH9do6UDsz4Cro4PYRSaBoUycR
uoAwCTY5LkvB7JnDfxG/6ObzDlWaXNa6gM66UQg0++JjlE8+nNCN2bhIGl0S/DnzWKqDTTXlC7kk
mhlv32DaDzSpKnTBsLYYruLR7HdOlhxNvRz2pVVeSMTN9wmlhmYqoxC0NqkP1uFyBrM8TiMN7dwq
kQvVrTB55G9rt0mkV9Ca0gltKgAor7qRuA/NXMkD8aTLuARj0H14XbZToIKAm300JYDJDVPfFjSH
bO0HGHIDzoMzqIMPm6XaJaVR0Q9L1GLT63H92prQXvzRSel2GEM+XrVdYxkbzwPoeu1gWQAZXjcJ
r0Vr0gRyJiEFkL/K+4Z1rOIxdc+Wqszur7poJqggfWO9RFUFqYkRlfqpcyvn2o49pBBsYufeoGLs
d5RAjM344brFtB6KlD9HDvVQMjZzcSFpOfM1Tfwv0EyFFq0xB3r7Nb1GTOokkbpQGiM85i0vtuqr
dgeIOd4M8IgfPz4UZ24/BgakmDb79H0iSwtdHcrKno760O7DIt2lyd8KuRO8IHZYmABSFDDcWuUm
bp7OUENQfFNMZ6Omxcbs3AsV2zupn/Uaq95EHSGf3ITkCkNrA6usYftVVvyLzYkOgTrV13WSZDeD
l7e3eWtqXyki0kt+RMun+XO69M9vQItwmQHo6jvjktaa1M5SNO9YVaOAyeIwY/IQqZgBap3Msu8g
HoJwveCvfuY8AoVBfQ6ZasqedZY7jwmdkrwojxVQaQ8ZiWzjxvdKVgZZ7sv2Qp/uzHahUW8Du8O4
jQtitT2FEFaaG26MEMd4TT0ZLNzlj3fkmRPwZonlgf+oRuJxgqVToOtdFxJKBoxc+TvVfrikAx8v
dO7NMXkgOpNc4tO7unqkQZHTu3GPAlC17bK49EcjDv2mc76aqbyj7YE2xnjR6u/MNtFoE8Pl52pg
Crt6hYreucTstj8m0gKbdp/LKkjBi3vGCSDA9uNnPHOT0yJygEri27OAAN6+zCFOx1mitXUIuxQ9
bfGIrIwX9GipXLoX3m9+9gRlFtXHMr5eJeuyKVXRR7p1iAb12hqdW1MxLjzLmRfHCyNRZ9BGibPW
fpP9lMu8YhwUoXhISwHKJ/j5ee/IZ8DqFzbHmY2O3rJN5LKZxJM2vH1xkTAjeDQeTlGmd2fL8q4a
5eHvvw2JD3c2xo9L+/HtEjO6Lm1X42cE+ATGf6RF28FjKp7k3iUToHPbwKK44bqmmELZ9+1SwlQF
Sm9hePBED0hMVzauBafQUeXTx8+0/EfvYiAQDAbRy934fqGMBiCX9GEqRwOy6mQ7KDW0VtzuuhTp
mEBBqMjDY8LrpZ+paZtgFjoP7ubjn3GuKDfZIWRF+nL5rNtBBQZw1oSOzFEYAEy3EmV5c1uYUbUv
EwVuXgSp+BTmHhINTeqOB/y5ka5S8hHP3yFtDdfvUpRcLmyqd34KyxWB7qQOBoM8BCDJ2+8gO0jT
jSNSoOawX5WheA5d59s0WuMh9GqazAD8gqZD1SGujSc5KP11k2XDbkSoz1druM25nv9SZvi7H7+w
MxvkzQ9bjsMfQVeZBpV0jvmLOsL8jYKi+ab8rSre+uGX3/DHGlGm0bxFNQyasLyZ9BFiAdin+G+x
gOtllvvlj2WaVMhp1CNxQoA4vEsz5Gx9bzaNg4zzdNNoTn4BVXLmwjLBBaG3qVLZ22tLXyCllRIZ
k3PAcPdXnNd7bCO2FvwlX4/q73//nWg1EcsJ6LS1VjGDfoGdzZNtHhGZmqMdVJA2PmnVMIogLmwn
+/vrnjYd7cElCgL4W6VuLSRUS0W48Yhx8n720l3Wh39/cZC7MGYE2GBRWKxCU2x2RqzEfXyKQst6
NQxoTq2OVtvfv7c/VlkDkgzhRI3a9NEREwnEygqBeHolrGsUKi7Jp5/bDg6sBBNRfdKxdULmCX3Q
h2hyj+aUqFfYsTq3but8642E7kFlxMePn+xcxHUA6+F8oDI6XYeUsI6gnHXQBlr8PQYontbOiOD7
Nr13JWdHyXxTDeMnt9HktWUpc7T9eP1zkYM5J3gUCniee3WqLcOqEaBxXQSQq/g51hR9C/tGux5C
88vHK525ksmW/n+l1cF2MwDFXWZDZsqL2wLHilYpLiTTl5ZYHS8HcHmHWEFyFIrc6OF8pDn4XzwF
Gs4MKUhlKLpW+310YXWaiiiPrhffROgaKqSZH7+oc1uCWx7Y7IJ1ezeDSVKJpCqSa6dcRRpwclro
73Nx37bd9M0QxjenWuDq2CL7GDGJC6/w3PYneWBSBxKNps7q+cxo1JFSdNNjnDMT3tTowjFfj4sZ
CdY5Kk6RZafV3z8wUzSqZYCn1JjrzFDD4iHT21470l2IW4D70KBB3s1bSIVww8PODETu9vvaU7lL
xcUa7Mwzw0dwPUYn5ywWo3BoY1wWvYOVlo9DlnxLo/Aqtr2HxlWMv49kixcIlDE6vWyk1XmriNdC
Hxn4QxyHUeZ1EAJnzLqWpvz+43105jTgymGYJqafFEjvLjZ6pMaYyelg9V2/nzLvpUm9S26Ny5Fa
ZYwEfvpkNmBvXuLqiqE3Zucz5D+0Piy479MoGJpIpzT2bV07SDXl/NNgcPP50nzozDF5s7L+NlEY
MyRgK7MQp76XxRY7Hn3fgKe/gqpQ7so6Uf1IbZFUiUW2SDF26YVdu3q9eIEAASc1VRGqX/C4q3jW
auqMyB5ews6EvkQh+4Ptjn/Xyf3PGnQVuMP5lusZStfLzkGSKjrOprwzynSvpeKmq8cL/ZfVR3y3
zPKof+RcYS/HTpOeOFbjFzv9YSGIo5BDV05gozf3V7vy37WWeha0Nxtm/UhD4ZlZ1eKWZSHawdT8
U5FeAtVoqwP97xo6uoTLvAYw6WpTxnozLN0s74i220y+8H+knddu3Ei0rp+IAHO4JdmBrWxLtuwb
wkFmDsVMPv3+6Nlnj0w11PAcYO48dnUVK6zwB8lAeSzUSh3QS5ZZnZtQ76LY2Tchl+jQiJfEQhuZ
KubcPGI1qCqHpcgb9SQL1PWQU53syJOUOL3SUYi6VMg4+2vJ7LCgsFGZ34YAGn3JrjT0KLDHXD0W
KL+euqHND1JZ0jOSsktw17PjQf6gKYeTMtWuP792p8mckMY0j8OK6m6fFDTNyupel/6SavbPZ/h3
oC1LIhfxEtajUQZdliLc/XWeLTcMHVeZ5yM343FQLhlznd3Ir0bcfHjgU8oCzDUP+sJpvTyqqgPU
QAT4qjTcZyYVh4w+a/D+jr6wnr+T2Venp5vnKEJTdwmmCU1TlBFrN0Ym4GRPy32G99zfRdxvVnWT
hKL32NsWilQn1amXyC0XaNOeHdfV/+9ibm4F9PNaM8+mOECd0jeiK8UZXWSl/KoKJPPT+2uorrf1
q3fkn1lRciDgtiEnvQExoGq6TAO3aWPjKmdS68BGiGKKLt/2SBDLunkFaPKkSKmX6P2DMYTPyDLu
9ba9tREbaebOI4B1Z0f1ZUEfBS2EEGPaLBQoD2vf3v+1Z69+fiZ3MknCm9JPQrczTNGTXIULEKnL
IaKnqeVcCBXO7StOJ41tKllrTPbnOY2QPXWkxZmPZXyVpSqEczTwptuk+fz+bDYpwO+lN/G+ouZD
qQXthj/HQdUhDPsG9sGEcKCWIw1sfkijxP8vo/CvY+1mYyGz2baDFg9tXaB2mGrpLT2UkyY3HxHG
vpDNb6rC/zuZf4fZbNoWRWS9SZsenfY89qooe5hLBzGnydeW5Gjp1ade+ktt/TdjbmI6QewxjXkJ
1LEND5A8gkwLH40hvzEN805yLrGFz34vTPfgiYLYfFOk62oVCoQ2Osc10NGaErWd+APtr7/LBP6Z
FTUKcIPnYJV03dVBQlwiyNL+Q22GnjM3Xi8sX2svQUU2odw/QxkEUoBFcTjctiWQDdYis5KloEMf
2c9r67ltIrVxExjve7Tw66fE0OYbE0bhAfrTJQzQ2QXFuYYeL3CmNyX9Ip/wT287FNKW+FlewpWS
mT7WdfiXPk3/zPPVQOvmffVSLPCB9WQN56aeB3EATVejHtFdeCDOPYLQ9/9vOpvzLJBPBaGHfFNN
DUtgaoTwmisVL7GFFnb99B+ONWxBBxUeYKzbEtOAjIctHLzAzSGz/abv7J0IRY+UdH3JY+X8vP4d
ahPwp706J0Jp9WMamcVP+tGK5CdoPCA2R6aO1lsdox1S8iSYF1b07E281p9oYxtrc/DP75Zp8Vzi
+BwHugPczViGu1FUM/KV3VfUZy8hAs5uxzVfk9H1Jb3YjDYOdATV0siCVIt+ODGKylGOEpkm/rL2
8892XFEpzIrMe3vx2zGVPREidxpPlW8kO4DR+ARfeMXOzQa+HjkMvWiK1JvdGMOJVSi0UZMBrB/m
hT9n5ZWahBdwfOc2x6thtA0tYAb4FA/YjARheQBQiPRUu0/MAP8Dv10uocF+h+TbaOX1aJunuesz
R2IUKxhSCYY8zcnqNnGc8Tval2ioImdhhldqk7cPVV9pOEWUZVX5VSOWIyXfELU4uSYBEWu9yu8L
06l3aWQBM6z6IiVPh/kfegnaXsPNoOnj+EQqDXpBG4WEVL+pgw40SgfpjUrLtPHaEr0T+UVUmsc5
q1sIH9pkIrgcWqp8LU+dMvlGnDfJfm6s+lbLhfxtbGL5ngCSAqPSyAgSKGQ8oHwp1DRBjB44InTN
DMvCEXaCNH4vAfIQ8JvcOjL6Q9pg6H4IRx3NuCrGIMuzMOCiY17Xxae2qOoXm1b+k6FQCfCkdJWr
e//eOXckaYbBVYZyQkix7odXV6mNQ7iFO5Z0RDUH4ikFrfowcI9/rZv8vhyM8ZI/7fl9/O+Am7u7
nOMY4v5kHfHEbe/hKSdwiOPuejEupshnh1qb6Gh3I/WwLdxUnKWI6klyQpXraewq9YM8WzaqSqHF
Z35/Hc+Fspb2Ww0AAJe6Bcv3QrJn0TcicELzR+IglRsmULDfH2SL7/h907w+L5uru8YmIFFSJz8Z
SaPCJJ+KPfYW8ccid5xveu5It5ZVjIHq5K1vq/2MBFuaXkgxzq7qq5lufoM00gvJ0xT3IydX0Bcf
7fFqNOfutpXN/EIUem6slc3uwLugyrHto9Kr6MzQhqSkzdFPFUiXIqxfljw9vr+u5y49G4oScBeu
GGsrDaUkaJzGDfpgSE7e2X14Y+sz3jwI9IVkhpM+Pr0/3rnN8puZS6BGXLh97JdYTCZqwmmQ2dL0
QXGy+DYbKY28P8rZxaP0rK5waArtm8sVfnUN+kYwisF1HqYPaa0EoYUS//vjKOfCTrzh/2+gzY5Q
cjUbJKsMA6dU9c+daRwyRcXEA4EwkrnaqNB0SLAYv4pRZnvBqTda3HZQp2ucuiYT4yRAs+6iavW1
mWnSlVAnQLtzmWXmCYmRMoRElKaVBxH++cIvX5Ol7fvz+pevf/7q9pMZr0gKClxY5swobabOHT2y
8bTKJh2BEBc+lWWc4hf0c0JwQG6YJ+b1qCK/LXfoQkP4ueTceXZvgECjir5ytrdbfojRH7Utiuj4
Z3jK3J7kNvnw/rTP5XaY6JE8ooL21iI8RyB3GnQ1CXAX+eiUJZ0q+0snmX4DBHjO8ERKL2hinHtl
wF2YFk8NHJ8tHUZCyFnjLQVcDmw5m26KLt+NZlChpvX+1C4NtK7uqw86G2M4N11crJReVxXdnlhM
NW+MxrxQ6j23hvCwiPrOE3wMUYfCqkEUZflNhoB6oSG9qNbxbuy0Q1ZpX4sQUfT/MDugHP/Ib7wB
zy8FnRdgznOgjZZftNmNstSnaXlqw/g/3IjgRujkcy8qFH836yik1q407DPr1WjLeKhwPMkS2xXy
dSmMCxfVuesXbg9KHOTib/3JR2cZQe7R++isKP6lFmN0U0aAhBM9HY4LGj5X8axo+/+wljQGIeCw
L9/Uz6vILicaOsWpUpz2gPNS77c8QaAWuum6HCQ0w/7DgKugCQQLUvRtRxB5z8aYAOgGmAB4S3QI
kfCxtZ+KdHx/nHPXPqn//xtnS+wVWMZ2o1paVMCVvdHVB7zdbjFMuzDMuVhkpWOpq9IGIda2AZEk
YSgMwUWVtllfrFK2zyNKYju88ISHYKUIwDtlPhropttO+XRTaeGlLvKZU6jKvGyomNBGhmX85zbN
wI11jtUkp6qK613bm90nw7YQKhN25Q94sKKfHz6PbdheOP5n7hkGpuhPUwHc8LYKV1dyWC6DnJ7g
7STBQPzjKRFyxikJ9C4OjUu8+nPjgaKAgEpDeSX3/TnRqpPTrlAb+2gP8PbHZEj9NFeaK5RTpXvo
JpeEpy6MtwWKZDj3KG2iT8EAj7CfszsHLdyl8we7upBwntmuKl9OhnBHXYAL7M+ZmS1OX0iiw9/F
8d5TJKvAJ8BqdwTb1u79k3FutyirdzQJNAXh7SukkGfMIdYZAYLn14WCYYukLlcCrXvsqj+2cXYt
p+Ll/THPLiSaEdyhCuzCbV6gia5rmplii43wrL64WHr4dl0elosiImeiMHVlEXJZA796w0iY+nGE
vWF2gTGo3xJT3M9JdF0hJh9JynVkNIcZX5gcr6H3J3jm8gbxypak7UZ+sr0GpjmvGyT5w6BMRv1a
b7voNMMjD2Jdr3yCHOuuiNpLcl5nB1U0HmCkTxVgkn9umkhgyJSmJTbBWetDsTpiinibRMoVlwSZ
dZ78h6+IfCX8YTSjtDd5CO5aQMAQ/wwSJKNTw/mMrt+DQFlYXGSWrPt9E5IiAWOvqJUVFLut84DZ
KHUA9FQMlnDRPRXyfBREWm8gENyi2vTw/ufbQkTXlBI4MS+bDMCBPua61K8iJj3VCtrvKmO0PWZU
zS+9n/dTKD9OWKGpo/KjDI1b1FGfBkP/aIXzD1ja+/d/w9kpm+TM9DMMAqpNokJxPB+zZDX5AsWh
UgNZiP8XDBHfH+bc8f8NMP4tx6Vs+0B5WK/IC/anEVoRxBIcVesZQVWq1ahJTm17180lfm2YS1w4
I+qZoN6hJwRBhk9rAQ//c5HJ2ctZaTBaryRJG305sboPSizhQRU7ubV2c1toEV0W1c7XKozGWyIz
JFqrLlLdRtgSGErsHfBTGFqBz6VsXg2JhtNMl4/2j6ads6tFW/SP9iB96eYEEEmU9PulRO3JTZrS
aHwzy4r58P56njmENKHAGREA8DRts2a1heMyImaFpleHvGhDYul0RofHwQTQqJHznVw7pf/+oGdX
UsPNd+Uac9tsMrZeETB8EyAWWjlcTzb1jzm5kKyc66HSwDDIzde3FgPhP7+WMlh9tpS1HljDYNYe
LX79ykpXe6xSGnKkt3XKHTd10nTfMVic8V+s4qk4apEYTks0YipvqlVxk9rN4vhqbtXTURKD099m
U+nIWEYpVBWssVxWJyKjw4TQTsbxvrWX+j6GP/b8H5ZspVpogAbBw63H79UJb0lZx1ISWdBK4TOa
AB+nsbtwgs+8cpTzeVkptJmUwTcrNnUW7j0CgQxN9PLeUu3ar7D5+jFL5Z3ZDMPx/RmdeeqgL5qr
pp6C1OF2EzgOZmBWKGWnSVEKH5Op6ljO6+WxAGTxET+aj1pS4ieq5xY7sWoutPTO7XyEVnnNIW3y
+G02YZjpU2UDWjzWWFg6Sv5iYUNUNXgp6aLEGuISdezMBQkH9d/x1kPx6gti+SI36gDXHMHrYHLE
MVExZAjrT+8v67lhUD4gPYG/sr52fw6jSQnWSBS1Ay1xdtZc3qHGC96tu7B65zaLRl8NjDgNE2V7
GRpF0gvbrKIACe1fXdFdgeH+OY7oJmPU8P6Mzn0o9HBphtJ0eitXGeFw4ohGaMdO+ioXt4t2p1RY
68G8aP5DT5KEmT4TIke8pds9kU09At8Ac09ZjBWoO46Z8x3oPaY7Cu6470/r7Aq+GmuzHzLRFW3e
amgPKOUvZL6OglTZTUOseJPlwm14blPAJeBpBOeE7vPmaIsBB5nJHrQAkifpDbDSJv2q9Hnw/pTO
fanXw6h/7r2pwBdbiSmJJibR8l7ClaXweOQkrPMsu2luJ7WIPmvG1Mn790c+Exbwgv07wc1hVihP
Zi3M1kAraHnBwBYHHZiD04Z+OvhgkS58vEsLuvl4ZT+WmTJhHS70Zt9rH/q8RYrmElX+3BZ5Pav1
V7y6Mnp1CKsk7+ZAgOZpQwn5PBO43g8NCa731+/ciwzKDKjJCvx9A6+ZTQzX+qhahT/Y7RiLY6Bm
XwigLo2x2R2hHIehOWbSEXXRwgPpaAZNGVqP78/kXCzMVvh3KputgPgLm92UxkAMxmmebk2UkAsD
OdTio12rvi1H3gS8cZx/TXG4r1PTf/8HnP1oNKwog/GaQjT586NhyTsYi83ZaqXr2tz19MYs8dOI
xe79cc5ueQA0a8ca9fgtUrLUswh1CoF0qYhRWyr69m5ApuZI5a1+rNtG4WHVxSkEoXLhQj67+V+N
vJmhXmJw2JY6HsXodNNY5moMWxEfVmGPC0OdvVFeDbU5AW2PbgpG8JirdCFqB1ZrYNkS96J8sLuw
FIdC1pA/xDV8udC0WuewyeCQ9UEsk+Kp/pYIlU6FnKqp4hy1mZzHtSepnt1UDSHPv/8Zz83QQJiQ
lxq32zf1jF6qmsJO5CQomyBMf3RxfRjjXTF9wuP4wiV57ru9Hmrz3fqY/kjZyflJEvp4WNS8vJEs
pwAQnuT5w/vTOrc7X4+1+XBziBaGhokipEXbVSccQyPLrctV6uDDkHwd6eC+P+DZyaEogujTupDb
cFLKS5PGf9sF9WxhC8MxPEalFO2Mecj/vm5IKw66M/wMBtvGPlqkL1aHRl7Qmd+prqlmvO+WbwPa
i+9P6dwa0sx0kMRYAdrbmD+d53myImsJllx36OngKoxe/q3sdF6jyV6thd+q9tImObfxeQOQ0IKb
B0plEyrYQo/6DJv4E9dIh1dpGlPLG8L4PzwGr4dR/7wl8c1MVLEoxjEuJv1giH7caQvuVO+v4LlN
8XqUzVuwho4ZiixlAAjljoa3myT9SRfDhWHeXvmreiHvJs0W2rTbSpZdR3Om0QY+pqm8a6Pwgz6l
H4Z+8lQcyt+f0ZvrYn2eFTqLq4okyODNjBBdkCJHsqRjN4+4fI2V8xl5zOoujJT6EY0lbH6HtLow
6Jv5bQZdf9SrOERLJz2dZb0/qsVOx7O66KpsB23hq5KLv+QEUTBjgitJh/rnyqTZXBymRBmWlo51
LBFYr3X4rtYzZfoLV+HZZfx3lG1/JR4Ga46WoT+2Tj9EXpqqlS9RQL4daTP5UtUqn3pUVHZ///Fg
+yO9D5ztbbGlCdvEVIvZPsa9urOK5wiPxnA4GdmvygkvfLM3lwfrSCGOAjuGbG9V1NoKtzxFTZag
XO5N/TTGP4UeunV4GzvXTTlfGO3NQWM0lBmo5q7la3UrBKFXJhWvYplAPgLNwUW4x2kmdy51hi8M
s63+8SCXsVQY3XHVaNnPVaX6ugPwd5XvvPSenBmLOjFzQSAEG4gt8rDKFMRVAHScrCVp75Z6Nr/H
PFufJQlr7APq+5Nwhz6Zl71aaFOLdWGqKd7UprFw06SoFRdDtATrwm7ubMQ/QuuWhl76s5SKogQZ
EaEgVFIpKjAVbsaSTTfZMppC+fyCJPKQXGXSWEeuzroaO6ldhk9KlA5gLDqtv827aTbdpizMaN/Y
TQ4nQcqMG6XUrE8hmW3sJ0aMcqndzBW+66mSPIrEKW4pac2Gn1Co/eFUICt3sYpDNmcsrSt0pi2k
7csFL2GvzlMc8HCFLC13aBdb5i8hxLIPpzqK/A6jbMedBoH5OLIjM3Yu5YJV+9g2+Y0WySilvX9y
9G04ZhNI828CzFdpMm9fpQGlNCMpVB1NQEn6jORiPeKhJRWXRNzPfPS1nAEVS6G6gfjHnzedlMlC
hxqFiPtMXY+sAX7rHpHq3V9Oh+oZAQTmGwylQaL6c5ie6sMQmhao1qg8KIl108RIHf79GJaOCCBC
ZOYq5//nGGGr6Wnn1BMmpct0MKYo3Q88sU//YZTVwI5DwtfZnhJUr9IZ440OcGllgT3RbS+enb/U
T14fBZRy1VWKA2b2m7Y7pkC4BbW6dURVDVVAPw1rP9QyN9cvhHZbleDtSNuHAay4XpdJLQXyLM/X
qhz2N1k/mPoe4cHlF/JH6TFN6mkfTTy1PXqmX5oEKUNPRxAsvbBL3lRIaXO+voE2m1HGVgtz5GI4
ymEEdCqDG18CTTa0qzlLwi+8yk7h6kUcJTeaWdahKwrdmC/ENmdOBNEgwS4MC4NbfhNwGHbeJ8rc
qAF2HZ4N8d5y6uu6aS6Ujt4iEegiqmtIQ8+MFsv2BWmXRe4ly+iDvmoNM8Ccdv6kT9M0eGI21EDG
x+glzvLmOy2a7E7qrehzUs354f3t/JYt+efP2L4woYrWpN7H45FPGz7TPUcyG6Cxk91NIm9x0p5a
WLUI3HzuZaV91Hup+9wP46Qh+Cfnn8ZSRhoyllvrQa4bC+NUxa50CFF5Il/Qs9huVbRR6YED/+KR
B8Bhb7EoUiK3VVQOIGNR0NxJplmcJpCRN1OmPoRxO3uGmqi+6PRyF8mmV+V9etPgsXZhyTYbZO2u
cPhBH68ADshZ65+/Cg7xvRj1MDNoxukQNmdfnxHPxIP5/Q+zCUH/dxQkEzRzPRTbB2Bay6VVqUSn
qp1RhAeu4hamOhzhPbSu3MjKhfz17HiETqgIa7RcthXTwtYGtcAfIHASqXKXOTyVhvCmWCgePd2/
u6p/T44jhuQFAG6KtJurupPQ5pyaCJ7Wgn3dUmkron369P4KnvtOq6sDz6dGs2/bIzb7uCmcSZIC
yV6Wm7FPUG+MZeTrSkz9LkZPvxfoVQHl95xW1C8PtgElZpskO70zTH20SjnOYbrLp9lrHKSR80QI
X49MfWeKVtrnaRLwfjwRqH5aRJV5cTYi2jrJmHWOjVc5VWA4gJAi48BIfjeuXsRafN9XvbUbpgr0
VQkExEyy8oijTOQSY7/k+I96FDNLzzKil37U5SeRF8+GsIxD29SfwAT/MGb7BdbJk9Y3p6nub+NY
BJM+UKvo9NEd4/hkOOO+jMNdNDsZnVtckou4+iaJEB7RGMmeqCM/1gaEWQuKGdyc95YGR6AbRLEP
AeND2NKWmyYTE47RXbDgTlwm6je9ib7ls5Yf7Lp5TG2zQZ0Wj0dbxjN3VtIfoaY9paGj7OoO6Dcl
DRsCg6BcOvxYFuNYqeLAIU49YevYqC475CLukdK5t5sycMzyBRdlLCTr/qW1msgDw+intl14lVqc
4irO4emM9ybiQRRIPrEFrqcskXx9KPaUFw5xJI4UDIMxJmSVkbStYscfzPaQSvFVqkHotTRPdrAH
aGx9ZxcxuN/iQ7Lw6OfFJ/Coz+EQXS+J+lGo9Tc5RB5rMaT7ZckODXhhwOaHXnIeZkX+yVrlFIPk
EpfT6IoU88oupVOLerwU07+38+8tcuf50h9DBXGRIp1cZ2agbB6vK6P3c7P9xQ2t5cpTnBV7WY3v
5pUsvqDlN3WHJLG8Mir9pI5gPCvpS1xqD9Rt3BbHXQ9Jre9pOD/UeJO78WJ8GJcqc6MmDRbR3OMs
d9KS5jFuBtKL9ItojA9KhzCv2XxEwviGi33fFchcqQX+2t1eb/BJyFrYeXm516UqyNrwBqTsV22W
P0XxclRS+ccwFHeJihOOjMl2Lh+cRN+Npb0vNXsnj8kRx1WPunXQFc0j8r6/rGG2PFGALxw1eR9V
3dHO2x/WWEH6WzxztIRrJeiQtI4/Fz8GW7+WZvsmqgfJbVORuzP0wMmpv8tFfuga9cMAKDtJxS5G
jdh3BqzfESttPcpbd3MlX41zorothryeoZSFr4tiOpQa9P5CR5I4G+vcX0QJai2MMtcUMrKksf6U
Dv3KUYAuBXlBcuVcW4JBxUs8LOvmKq0KpjBT2lQnL6yHg9V1bok+qVmlQS49ZHbbH4kF8qthVvT9
bOT8L2l5COVFv9UkK/crKX4sbOuHAuSfvjBN+bafbqb884wJuh+P5H+EC9M+RGXDdSR7h6WU67Tx
3onppZVa+5matJdP5VPbka6FrfWoS+HPKbJjV1PEky1wQQ5F8rEQ+SE3o2sFf/c51R9aDc50Fmo/
4wnjomLxcqs/KipyzZXjTbL6daTip2TmjjrhRxGqupsv6imvR/VOLTEi1dFKd/XUYNXAVoRVtqLT
IvJFg+6lxhKEtuGnoEEstd73ae6pWXpVKV+RrdqpIvxmYSHDhWnvRmVmv2A05NbgMm6b0b4h0Qti
R3+MzLqiEFhqBCjxzWw6d6COHvGM5/sMByRxej9S+q8tjsXVKD5mS/WILbEfk+AgXn3P0X4OLXLQ
1saDObrFuswz9eG6NF4SZREnKZO+VYp6rKTmS1UbN0mPSIQxXWXD/Euv4oHrMP1lNfljMVjJXteq
3NNoZ+/0tlpcNIeOwtLdwe7v7DLzZ1xEwmH8ApMVQqnFqUv79AUbODdy0h1KnIdhDZxKJ30RJur9
sWSyQ/JrB0Jo1htBp0b3Tbd0+7RcvHgpMWHNm8jVQvkeWyn5bpwdyTMAygKDV+4WqfqS1WHjwULY
KwNks1D1+l54elofY6O/qs0289Gm/TyCxpTk5cYxhwcU7Vw+6aPd4L1dDM2nOINkro4VrHYU7oyp
z13ik4C87imrLb+eZ1JEePWVVZR+u56Jojd2TlZUfjrW31I410a9kKWIzlfNzm8kGeCPo1+1ECZI
l/2+xHzUSa9rSoVTZvmKZL60Ba+Y2k+OV46Z7BL6X2WWkLzSUB+jiSdtzm91q5Pw8UUzTSIMaqtv
hTojCGzOpzLubyt8hrzaqh9bx9zZRhuotewVVr+fLPnOQHScYoT4aJjNh6wyfauODqQundvK4iUa
eSHapvCXqd5BrIYvkcGGq50P+MqkLg6Id6lIr00E4saOQ98tV2FqfZJCyVetyldEchOH0rU1Ijee
kDIo8jNagD+LmQRUtJ+U2gykqCpdHSVyGEDokFcDUKjuG7Y7jVup6Aim0bM2Y2Q8p16lC+F2eu+H
9vBkSlQiQm7iBLSgIkf4G+MeRUtB6Xy9JhcsRa2fqljd9WF23XbjVd/gVJikjTuE5Y+aJwCPv8Vf
CqVzl6ELA5wMqG935mnknocEspsT/VFus32FkrZnSnHyQets+1l26gvB5blQjD48qT/KyARkm8RO
RE5BXrAk5DrU9ef0c16ZPI7SpWR2zc02MRgdEYuuv0l68EaaQW7DcYWDTEEnIq+NXppFv1ai2u2n
2O1j9NUWrNk/CrQhwz4o9WLfRdOX96POdSpvfgL4Gv7Dt+UNTmSWtGZaJhmjJd1ZcJGeMKQOr+Sq
RgR7vrPlpeAmkF/CWv7+/sDbPvAagJor3JOI2kYadxuAKnWGVQp+08FoEj/IyYvR6cJzovpmDodb
OkWYSot9W/cPlNJOZSj7cqhfKItuirC/g2C0ADFRo1EEzGkT2IdYAdp4iHcBBT5vovJmYLOCj8FO
0YRbJKU3XyLbnRlx1W+kcbniTt/oISiVMSYxtdiTZgEWM0J5Jvoxf5iclR16JSFEVpjiTVGqFyrq
mwrd7+VmRB3cFpUAc7unKyMjKg4NOrUIESmuIJZ9KJcpvMTTPpOYwXfSUI0k/cXYaNOfisuW+77t
rGC2C9UdcqoStWSJq7nI70rVnv4OOfN7WiagLROjVih4W2S0sOTYGKWR+26SCWtAXuzjcJkwaajE
hRT3bUJPO9HC/RfrAFyi30gvTJmMuXFR6lCqhitKelxpX3qt9Uc8HLJSv4qVL2Nf+KUa7cr+Qr/7
zJXEZkF0H1L6CuLf7NQc4usAWyAN+noB+Th7Y1Jj0nOJYcu/tH6gzY3weiR93Uiv6gXkmgi51KoW
jHi4X6UibHzY0tHXuhqaz/Myzcsh63L1++g0yNqSidxh/r000LJIlFxKYBNCXDhhdFErHuPFnGW3
kgtxj7S88yFxzPw043pxO/TIu83zQApQlvLo2TM+lBSo087r2yI5jHKuB2FMibfSM2dvzapeuyA4
62dtMq/7BKv1Akdwr6W6SanB6J7avNeWnWiNAojgkElBharuTdfrBncaKYgmlgxv+IY3tQq70dW6
OP1sleYy1ru6IXkjHiLw1J4aIY17qzClakcTFKk2hxrRV6q1ktvFjk0E24UyccRc7ZGya545suXH
StYxpcW3ZIQQNFsJ96boQRyBpclaIqjGHEAZR3ayH9Js1g7x0jU49bSZbfnlWCrFkWJa/yszavNh
sRW8VKquHm+BxSbIkgsWmmVMAKujpTGXBAB4iEAAigefUlxMv0OxJC+HxX+rZlG3uIqVRce4DbVn
R3S2iqudFj2E9NCc1TdIv1kygdaUbRDk+8jtmd9wejRxSIhirTsWq8ds0E5leEijyjjCG1dtsmYg
F/QVMd496FOkfyytsPhgI0R2JPVr693ME/cScrVELsey6jwFSaartk672pXGOf/uyPR2Z2skQXUm
anKolwGpgFXeEq0a3bNZ9tmN1hfdk0Sh4FPSq91nu+csE0cU8h4SArR/J3aqW100WMgMFt/QjetE
CxyLtDTtk26XRJOxl9pRbVwJFADWnDI5Bh1FRNctKXGXPpXcuZG1fWRE1KvLRvwM1cF5KqysftD6
Sf7ch2R+LRpNR30yF9ge6hL9DBOhlTuj7lThyenQFJBlRWnt495RfxRWG7OymVZftZHd3eUT9CQU
iJcBQQxp9mY5fsGAJNnXlkb0ZcaKdVCIgipvdMziOOi5/tDUk/a1jxcCNKtfWiTt2uRzZSx6vdOw
5GmwPC5z2ysMR6rdKso11bWKJjnaTVd9TIG+z35dm3EwDml6OztyVH3I03m5rXUNiVGdHvFNU8QZ
QQX+CXsBWOdTNyrGd72SEVooxw4Jq66Ln3VgYIW7tIn1FIZqU7q9Wi3hwYBBJJNghrnwiRR7xe2a
Qr23za6w94umDonbtfWQ7zFHJXLT2xGJppwz6OU4VO0dq2wD7NHS6VhIKPnbpS299Illfwurecpc
JU6WmZ5VL+k+hYQ2orBh2kEkdNNdYnQdKpsoTCxt/xNFC0zsTCn0ZauPPobGROUXJdJoD4Q3f8y7
zDxIWpycVr/m+7gyaaxpdfuQaDJOPIpZPpX1mO91uGWfR8i79+hTlDdjbWu7CiadL2C6eOPU9icO
Yo8zUEF2gNTzM0Yd1v3UjgPxmYTp884Ymyp2F8BWOaSK4bORz8reMRVi+DouDklFCbqIu4Mpz2bl
ilQp6sPU1f21WVTAizMEWT9qamEwryHxNTGMxa4eW4XqTlNrxNC6LD5HnB/nOi2M7CV1ErO6CpXJ
ei6dsEVRDa3427lVphs0QVOvpoPptmoy8gLmOHVdJ9oc7ulTku3L2LqpWqf5qqIkd1WkfImHOo/d
Qs2cQ6ZGxb4qqeK6HXWy+pSqTYOk4FT2bgo1z5/0KPsALHr6SGnSurFwLE4pYmjxNSUWqAi60A1X
dlrsEvsqOhhWZxWeIczw+zzU4klCWmRXZxgf9Mos4YCiApUk2Rk/KuZgHRz6VM94MJcskqhNl2+h
3zkQKmNXKaSQqvJAhXHkOLuGESX36BBHuyrTon2hy/h/OwWuS9D9++SgCGF7ddvHe2EX9q0srA77
ogg+NI4rLs+T7AM/pFY8RuKwwMj+9j+cncdu5MjWrZ+IACPopzTplPJSuQmhcvSeQff0/5d976BL
JUjo06NGm2IGGWbH2st4E32bqS/sG2WZ6xNj6K7HZvhczvNny0iWq76F39OpWEKPAqAffKIUhyla
U10nR8G+a034WmNfN2FbKxrsqkuqCF6gdmog+p0Wj4z0ETuCUMvAHiyzcaIkbgW8rumxnFsrSgaW
bWHXRvXsFgWamcUqOHYbhBG4kGXR0tTD2aimLPHJyXHPhZjLG3Qq5mHkn55pgOVXq5EXL91m9njP
CzJBtgbw0KtjuL2t7fnSStsdU4Q+FbjRCTau5Q/NPB4HB03FJRlHPGswhGc8U+o4amurPcZUqyHW
ups/owJ5Ums+PPSA7lfFKPovSZpb+rVmtuYcpqiJmgCJdPK7G9JuP5DewR1TteJzvyDcxo7S21Vu
0ey3OvvR6cr01zW1dg4TdvOJFHPD1VixlHHs8blIRWv6JgjoCBRV9UyHjhhYzl+ERIOzejeLIcqD
3mdLQF81edYJs0D/Oufavh3MJFowW90njTDvprJfEFQa9ctkDtd5uzA+TcT1Z6+j7bMqmX5pHJE+
x1q1eZF0ZyMO6RkBPytxz5OrQDhy2w+uS4qT6ubQ03VMBbEp4OUtZWhrzrhf5DyYflwb+Q4qtb2b
Xdmds6HoJ79ohAicqjFe2Jm/E2FPinK5eKym2LnryzEDX8zskDzJgdPLGS8YTh2PO4JPq/uYmPuw
XtXFWzj1frm1WkPyc5q7rZHG721tkXIasWh97HG6oK9ndeulmfCCVjbrYdvI1HImcZIUpOxHdmuL
qNBq/dR2Iz7JRHs11w2GP3u4NitbrEnUBddEoAdnA1lwtu5J4EB6at1OnTsmERVItjKBvCJbYHlO
GdaFmmqDju39d7vqF/JzMi0hKr585+RqiEZcNS9dz+zsLVaM35VDzZjKePia9+g0iVxrDxidWeGY
TtqTO1DXVo5h7pSXOSdPbQTxNmoGedRbXCFIL4HoKeXX2jCnk525etDkwDSzckZMrioV5Q4GVH2j
5NmlS3NP38sNSdxITM4VwjzqmlaB1q/pXVlRPpuZS0hWSYpipkm7imaifI52EbdHi3qNZurMB1Sp
t+zspW/O8VIAa8/IMw/FggtSMM3MbaqytJW71bHK3302xWMArFPtOnMad5bbUhPQMrtXfS8WXxuG
4Uc3D/OXoWiTz8ydOULSsNqBLmPjSZ8FzUwqbnO3UJ9cX5KyAc7zwvLbKqNZ0Cvd+aar2eFYhBn6
ac50ipy5G5B5aJfA01j/mW+o15q4LgNrds3d7DRJpDO7FXWIULpfJ+scrllNCqC7fHMwjTiNNCyQ
IbLOr/meRnEkLuRJaWl5bWo4EcM9mR9UJerFTzK6w5TDrUv94Xik9SV6edPbRf29sqfypC/Fp1QN
GVK61PGeE1Mmt7jYSLyW10oUgT7L+xEUCj1gX9EYlLM6GyrmOO3q1fKn1nl2Ww38R99UNJhlsUaX
9I4T3YUxaLq6/pXU+LXFSz8+DLms+QM5Zeq0uOzDibyz89hmTwHWZpvPHos2dWhfWOv1WLL3U0Kp
nV6U9cvaif7Tovo80rSiu18Xjw2yr4lDzNq6PglZv4yFBW+pmTdUTvOn6hJHqOdeFzDroPQoZw/y
7O26Vn1HpFSGRTb9aipK7DHBpadd+5d+nrvAzvEjTJxChHPVOT4Ot8UuXsXiBp2n5T9S1y0/oyGI
n/H7WVSQ2UonELVoZn/RHDX5Cu7RNbOoP8eZjmmUgCOmrLnDQM4RyosmlPFBM47kImNi95y1WXXV
apt1ZWyb0TNvnYJYTiu9W0W3+Kxzh0MYM3YqTTeqRYu2Ph+0O2uYbY5j/rSoEMN229ZJQdySR5La
mhU3xlBjKULjrD9zjMlwS7Q4mGdTtsHqLlNYbnpzqMrcjLwSaHsdtF827fadY275TtfwoAroy3h2
0KeiZsXRFhi7zrg2Cqs/9M643dhZnE2YtdYVyj2g4nydVDQl+mM9uRnKTQ0UF67BA4fhFeTDHiVk
s3yCyRSHKk5YH0r9chttn1Eh3Oixl+0I1dkCh/AjfxxXzsBhWjiErSyN3D6u9hCnBt/ZLEG1pKZw
AjZ9UqXsqFvxcTzF5jwd8jjpXjLHWn+4VLAHT3Xb0eb1+arN4kd+sdrX4+DebFWBtlWm1u+4qsXR
1LzPXWn9aAp7Cmcr78+pSFVwIXFcl203HAz+OK4dovCoc7w77MAWOpXVOddLq6TOsOU14Fga1J2W
n0dVV70/GIW4E5u0fjgNZX7MVnnX6VSBGLP3h5rk5X1SJHckX5YEfVr9t8xxtruSujHCMPs0sGyJ
VISMH+Q1lLmEV3I9Dt36o7jsFLZMjY27hHPXalPyCaAd6L5s4wA+pMdyj5edlxf1rsVmyK8Slz0d
DlukygRCnZblpCRApDMyzmOQ8RpyiLWc7LVLdF/FKtkLyZWh3Fx5ttvxVg4D3rzF0NzXiTb/vND1
doUjp3Brk2fS+/rTUJGgm9e4QC4tBDZPfl1RNIRVOtdRQ3eHY4pMTjWMmV8VlIhmE5dX0uX1euxX
c83m5qhlC8sMdw61xLbvWYmGLoG7+zKvJIlXTenR7eGK3JDwdKdMWwUzClx/8mr7inrEOnWqfFxT
yBlZLZzHS34n/tOivq/tdjpOorlyNlsGI4FzhyUeRtpbVRFBaaWAbrU1hJVTAdHHfQQz827paQCk
zWQdC68uT26xDfiJGzKQ22BFcNo4W6Vm+WWV6ldFy5yvKneFqwyhsJpm/Qb35OnKMMZ8NwBhhIQu
OFGe0ZDvxqQ9Cascw6rrtaOtlmKnWZURzKq5j2W37E3yECL2Oq7La54EHpgM56b8EmsrUqImt6Im
0R6teC2CvMSChvRa1DgT3ZaeVEnYj9a9hUddCBXXCA0+HK2Nrb1y09Hz+0x/mEXNTVvyCqyObSJu
k2tdEUgXx/WTi8Pgfq0cE2/wjZ/tliLCuXdkepWub9t9/N0AKgj7pdb9Cbgg8LohDwft0psxNZ0f
P+RPOREoGOQYyUkvWH6yk3a42sMSrigACWqNsx+56/QPNGR+rZ3dnjcK4meiGmzMrhLCny4RPcky
fS2tin5jto15TeNTo9s80zdG3Zwz1cvnvu5p57aFcVoRF5zzNE99Ol2XW+xcfXE39jbNjiXBtGzp
V9CKpn1qiG8g+MV1g0W8L5K0CouhGs9VRh/bt6dx2JnjaJ+zsaeOseMsTDu6anIZ50Cu8U9NrMIn
JtA651rJrZ5qBKBq/gyOSzXmtGbiD9k43Llz/HPT9SpCRKfdV03+UPfcEmm5auc521quXnR06RWa
15icssE79hbJ0qIYaIuRBYfNYXzbJltHMkXJ1SMdmkc25vjGTZP5V964ADNFAkO2miEomL0uYYAs
4hyPzMO8BEIMpt4d/G1jIEXjmFdeb1u+sWkekEpPZZ73Y7FPlD6ERrIVIbj/vbJn7Vi3bKC2NUf0
ixo/2xoTq6jKIvD2In0CPGFjXkAYzoNMj+tsaYFtLG3oxuQ2+VMylyHi+su9cNkOFmjIXo+NMyk+
VVDOtvVZH1oSv4ZYagFnSnm2L4QgK0YboVmaBxrbtkQdu/oJ646YApgjo+jqr5op0p9rKm+XlJpf
pcMvuFO/EoCHI4XQgBu/4qwqxZxFWGY/e3UyR5O3yH22DiP4T94GNE7vp3itfjeOsZ23uRM34xi/
LE45RhRXeWgOnvlF9DAP1tkYQ2XKn2UyXGte0nyKc+IeEid/GUZe1momZMzhvOnPm8V9ZyVLEv3H
gWzju8ww4SNbPZ3K3l1wlM1M9PIraaWS/olP3NBjVucn4STZdeat02Ew4EcYDaaceF76LTaf/jbX
qPlT/nOzH45DKudDJ72B+mLqX4aS7v3YefOVQzJ6FjroD/dePhm7Frqdv3SOoqoddeuGi0f1mPyz
b0HReJFoalDhpqM4Kii/t6PIpW8UPXZFkwMvt/E4qAuOr7iKtyuEJHzFTFswTOTCQXPkuysTKM7K
fCibaT5WpU5j1+oycqSVrJ+sZZ6vkdCx6ogGiUYyBf0LBhAudhVD8ombsHTZzJytYc7lgwox200C
lVd52IyFvMV6dwq9JW5PldrWr21eW9GgzXNUZzSdMb5aiXNdv0j+rxBUywzttpThkG/Nd5EPw/mC
SX4TW/3dpckQOGMuvii6NY6fl9YaGVhGAFL1fRJiZUcuNe6X8HhgPgNJV/nOTK3up8dRdaMLRt5v
5XxTNFa/62a73A16Cyg7l95VmrpatMHa2c2wL32yHOxdMzW/k6RgoyyTyg5KC0XusmaEODaltVuz
UgboGNRVuToFIPRMs9AY8htsmcT91Mnuxuar4H8j5F62lnslUlfcFi6+rkbTrTuyGilAdK27ziFz
4CaRaNt9XgBdQz2qdskwvEyAiOckTeSt3Yit9BfRp7s4zaxrYnaXCOy9vJFjv4Q0D2toKs16q83Z
slNmnWLQUCWh7KGKDR5MJWdKSedAG+gvCMhDrqLzjWhHIzLGBAHwPMnQ6dK88WeFLMxciQhvaoOm
ejk30xpsmScOjePqh7pHthATxBhuxVwfO69gL17K9KrZ1nUHsz8+imH5uS2EJ7glfgHwkmo/tYz0
Cpe5mbrJrLgzZNtNPmz09mPVgoYpxc2Gy/gxhhl/M8ftagWFC4+mML3+Wiu9NqwmaBuqQi6Ec+8Y
4ZBh7LVsLu7EJMFkRONCEJi40SwNy2TGHOEOqukcTJ2bR7NU32jNCU6vdYxql6CkItuG29zo0p2Z
q/Gw1aParTFUnBY0S6ESgE+QNjtMpEk3qRcO8SVpz52sKXW7zL4RS/1ixkDuhsaZjg5AwfqpucU0
Aw4hWF88eav6oXHdjqYN5NhZtN/DqF4gXMQnClTjwSpswjlL/qumAM+kEGFy29SLi+b1oNyX9hYC
i8Amf/jKq9WjqDgIU5wcg0l1zyLuuVBZ8xjGKh6CzfFU5MJdesxyaBiLsJfr2piLMO+MGWiEfXPK
OSO0pq6hBFG4lTyfFoz2uxXd5RNXHmxCGAKV4s4sJuKc1qqfD3PTDAEeZ2uApHX2y6wGE5Blu2uN
aYRnfdkNmBXR4rLViaF55oUgd2X7IPJRPI/TNO+amFR7WgV5qNv6dqNEOT9Ycu38pCoHqCWtBesg
L3ddspqRM9ZPg7b9TKy0v0pifiSEBOpYjN78nhntj4naIOlgMdzM2crBqtVZlIL0XveZUYWtkZd7
BHlFoNlDtx/jwT1JIomDDHNGP6dpuotLfceiZ+9o6IEVpS18OzbFrRuLr+PY3QC8GxTIlrNzeudx
k9RkTcoGQ9QWlhGKEiNz4+RIgGSD58zGR9XAsnLlPa+OfsjcetzVPbQJEw98t6f/ltczZWhlEXdn
dI82fvVBtynJWU7/gS+d7SFS4oqc2b9QZze+V2rPdKTIiDQtODVlvIYdqhhQSaGCLnfI24aklmst
tJp14aKWScpkaEPfy0VNIKtddWW0ChCYgPVySZtodLT7mn7itb7M9gP/T/asgwP7Dv4sR0yfykO9
AH7gu3bfrPyCTXifzC5+zq3lpU24uk6Nq4Vj1kEMU4PxNc+NOXI0jYJBK62gM5f2C3uL/jBKd8/J
oAcLRNCdi8DiU2zDZJTeditkhT2MYTrHWTfvBm2VoUgynYVD0T7Z7n2tOWhn4uVpjqc4mqoRY5My
dX/ItiyiQhY/iXX/rBCXBms9URWucvJBMS0KljQLjGbRXrqlyn9VEm0cLSX3TrfW82w3GFZayRKi
Ul7AWbAN0ws4WaPV60+DYZSB3sWUvzqR4rYO98Nrh/opyzQRrEI+m1693CkomQRrD+wJKJJvU3dz
r1pqPkKurZg/rqoC4t/jCHt7ViO3M/r8Ztf6Y75kl/v5D2Nacm4WQxqUzaAiM4Ngsna6eGq5NzwM
sv/ZJ07zLY81/Xkqi4ooqqH4LDHBI8K3eVC9dmhN8SUZLaZyvP1KY/2XZutmaDjYdeHB24d6q+O+
DbHxpFe0crTOcvxMoRx1G/dukgpiR16GzqDaB1lvVCCVvkC9d58SimOQ1fgnDkhG0PNZT1VndCev
10y8Is0brMddMNMquSbL/ZEr4A/ut1+3jpYek9kFax8KfFvG5tzYG5YgOp4MZup+mmBz+jLfHHb+
0b3OkeL5+lSlRzlOMpjixdJo/w1fdde4oSIvcQwqPILDMwR4o+QyI/t0jdQ2oeZIZz0s9fRHzWYW
GJNi6RTzbJ1EgZyur4X2mG1WfXBGcWprWX2mFq9309DRq0Am1k0b9aPdyPPCpjL6ecLlb6Ob4Bed
Bq16qdqjCzPvUzshWPCSIlqyS/rQBhXK50PzOwv5RGdN93tjwSc0Tc5YbBs+5EbizGAKDQpmVJl+
hiph3Bj/BEPM4klkGbdrQ7vlrNSoijb7SGMvv9WmLI5EBTI6uVr/LKfCuDH7igS7nDBHC/HodSa5
UWjWZlOd580+0XlA1zRYL7JU7LzTMMhuW1DrRb+yi9E9rWtNKT/ZY3JYBJ0a1U/Xa1q0HVsxldJW
bzDvWr0q9qNIkYwQXnvoi8LYW5rtHMbZMw52pWSoKW4thcZpmnOJel7iTr8ejJzugN4rHxaqE3G9
is+6SyyF5/bAi46JD59FXfSEH4Mdmardd9zyotwYy0O+5q3l560YfkxFEe82fa33OKzpe+j1a1QM
tOkH1CF7TWgX8wlJRzL95Fjdt1Zo7WPnck9uWnWMMYg/lTolCPOrjtJ6pm8rMnDFAgHhzJXVqej+
dBunNFHYxT6vBta72cwBlmTXJvggW27n+bk1PBhL843WpojwwNqCtZlMXJFh28WtTD+TSvFojYBT
DTgxtdGi71b4LTul6dT5NA7x0Kbx3oBhwNe40rzYCUpJ9LYcHTsS2Nv7jqHMnZ7CEN5STQuRFWqB
6lX13Hq5ecLCqnjqkPn4tjbKC0YKf9calF95XjuGdmWSeZONFa0GJ/uW0UsHAZpozHJ7xU7Nnn/I
Zf4NMsqdxHaSh3iwqH0u9M3FINFirmKyEXvMcqKxx2RDI8vmt+rRXMrRfsk9OzlUg7RvzSGxd1zx
F9+glxbOKcoHPQd/09Rqflk3LtiuTD8NuftIffh71bbloWv1Sz0GHbqz84oUj7Xf06ipAtpxMJvr
NgEKMavfwM75jVcbin9LqROX8eRrq0Y3PJ33SdcsFPRaH5GHBQ+hmtrdZDm/8aaj32tDAQXh+i3q
0vmd4/sdyrW/dzV6obYzLbvFtvJAG4gQrPpu3lttdslUFrEvlvjTVGm/HBsO+DLawwvtKOvKSXPU
PiYQ9GikXwv6ZmGHHo/0Z4v05ZY7+eAVEraLvcFyHsRJLKntT1vzzbCIBkshj4R9A9V8K6ZLzOWU
n8vegPbSOHerNdlAwt2616RB1zeunduZNvhOtH18po33SRtd6mVtU7tRr7tnC+H2zrwEDeGnSbqc
OSdBsonbuaHPpw1cgOy2Zs/JTbkbmXX+2Nh90LfbdrPEFehW1XgwpvXmCu5rETVW3cNhaxMugrp3
xmhvg/Kaog/xTHXMHbrgI2Z613W53FuJ0fvUbPFpWoSk60X3AnbHkVuoIDqnuLbIMKyRQKjpywVO
8wurfE7n5GsbT0ZkC6HTFbTLSI4uG78wbyAAbYdprGbfiy26faqu0yCe7fHH2jrm2ZnK5gyDZ6WN
qrXerRVvxr7qY8mtStePg2nBbLcG23dSB25BmfI+ZFPk19XM/MmnjQ8xyuM2erUTsianXc7hGySa
m3xt1k3ey5gGh1t2825CLhMtKx1C5sb65R9+QdnTgE+x7byaMAHvI3vU1zuM3JF5mwscGZmpjQte
MQLL2oayP5Vq3c5pD6pXl2l1v9LVPtI9GxEpV9XEsS6zL3oFiuf3yqpD2D3NGbXTchPHwj14qbEe
9MrJHlFEr7VfrRNkkW2zO7yJjC60jJJAdjfluK/mWftCA2P6WTR5c2yMqUQ5IYrZT2wrC2WVSs3v
3AFD9kxauu94XYdDrdAylM7esp8VNJbQHkA1yLBZ8cruF5JIoVpe42ICuE1oQX7Xd1O81+gm/oZJ
bx4oL79rpevtuDZM+yXTi9O40L8E3CalzUa9PPhZ41JpOQR6WFqWBumQ6KemAspl11pouHsdfjYx
x/6Foufj12LCmjRpdnaJdRgn1FlrUyb3Q995tz0J6L+Eg8e1HdvV78HiIAJLnfeD5ea71YVfn7SN
CZ7hWfcb7p+nzhzXmzorqnAxEuO5E834szLFekV0ZwHLQprBYqeuH2eLcaMcWgSyEpD/YIV1+6ZO
hqjslvTXVEpMUw2IBp2zaddyHfEtNDfqraYbdrQ6s8dSSzWE62IJABWa0B1r3I4g0wDFEHxC8/BR
aBcQSuubx6ZxnPxmNqdy35o6N/iFGWuOM9VisrbLnZtq631Kk5e2H2kKZWMuUZz1WYj8Ow2TBa7P
mjh9ceWVK16Vsz5NN3qTQNlDG8w2nWPD4ou6LQKsFuz7OK7ca9TqM+WNgrz9Pu33DXqoix7yQtW0
TPtvG9J+GeZU69Pj0k5sKocsjYN+3GXOBxTu13rVCzGUhCz+cgAadcIt/qQxkgKsrfhEp6fS5GSO
WuogUILa+6mSVmYhPaQOLYJFm0VTI0E1mps7bZA7wvzx/ojfIN6SEgbEY3pUr/pr28baUjBccgwz
ylyLulV9MfPug8G+8VI93bSE1Dmn//Y3aVBfumMmzUM/dr5NtaIhzZJGG+Gy9f5gLm/tFTkUojga
CHiHpLm9pts2S7NY5iTtgwf4340/cu7+NeGYzSdveXr/UW8NCjRIXESrWAu8JiyXi5iHltyco5MY
Xyqtt06JvYknT5+KxyTVxf8wMhNo3GNUgtd4Icr/i/ZawAosWev5sd0eS6b92C6hPd+MWJEaQnwg
KH2DBe6ZWGrin0KIHHTpPx+2YLxnppwGxyFZn7vUBLgzDhh3H6SVPI7O/G1K0g/EBm8QiDHMwgTH
segd4ILz5yPxLDTKsUQACY+JBCIESHWKDgq3jg9o0m99N/zTDby/bRTHrx0H+Jp2UytiKLJ2uB5r
76RlGxrHCj6F8/D+FHnzNeImZRj4RZNR/WqN00Ou6E+PCal/oDPS2nDhSz1MCMAGegniOPzSzY+8
Dt56kRZ7Cz7x0rb/ItKrekt7DznTEaxYi7RcM15GNzEJxQbLfn98b602BOTcPmF14YP6appIWoW5
Q97gEVYGNbJIneza7I38ciMDGoziekzysEUPae3ff/IbmxZaf+aKwDaCffTVm81tO3dLnJAPXlF3
32JYjdcrHIgPnnKZc693EwcWi82uKrE5vrzqf6052XGxKEe1YGv+zSi+0iuPcHA7xKYXNmCy5eic
FPHG/8PQLM/VWbY2Rk2vXipt5RFmhlJH0M1Qd+P9Ohf/zTzrcvYwPWxcaYguwTLu1SPmxSw76Hbq
6ADIhaXQin1rQIl/fyBvTUTkn6gtCAXCYvzVim64JstuqKtLszK7b201RaJJzRC0tb36r48SzD8T
N2ikMoQIvPpQ1cSx4xLeS/hQGS6wK5r5gmaZH4zojUOb51y8UNAFyYvP/p8TYpFjqQ8WZ6WtnCdn
xXu4yKGrEyZgj9F2YXPmGXhYd1427gnvj/HvKS90onpwasAPnuTXV1N+gGSzOHaFtQwEibzLDjgq
fLCe//5iPIJwXHhbvMO/5nsDu5pAlITsVVvt12w+Ywpy3rb2A63I3zuwgNTm2NYlLuBvWVlVJXi8
NrFzMMSvPP5uXjTKkPcmrmj/+ZWBUAjDY+s2+WSvPtc82AXMA8LAadLtUZqHiF2P7z/i8tb/3CKE
iTqM4gndEjLiVzPPpBVrDqkbH7pUfTZdbV9M5o6uJKha8aW1tA++0FuvjrR35gDBTSi0XqmXBiSO
U0FG9rHKD8WI0qNsQqgylwbJ++N6YyqYcEWxxOVDUQS8elBS6CZRdhOxVyZYddx86Q0rSCzx+f3H
vDEe+mKGSRV1kRi6rx7jDrrG2VHNGBlVgQJpq7lbyjpEUvPBXHjjSSTuGBz6OqoN57Xua0rE1C46
c8GpEhWtWEX5VkN1DTmq3xU60Y3vj+yNF+ialE6cGxz/f9VrntkCxUykU4hlihpbu6RUButgfnBa
vDH/UOsJ18RrVP7typHXseo3l3BOMC8aUZ2ZnlRDR9YovW92ymeLAQjeH9lbb5I3SB2Pfwx2I69O
j81dZnw/THIMtpRec6mstPLllEBI92Tz3VUQnf+HlwnkRxCa6xKN+3o2ouCuq7JQ3jFFu7g3s03i
31BmUT7zd++P7q09nmAF4kS4/Uk8hV6vaOSVOez26pTUAk6JoRJe5irvW12zA6uB0l/gSP2UG+66
qzYgNxfE7oPxvvGKWQsGMkiqDxour5YFcQFsOna74nwwgvZmbnIQQMohXJbOXzt8lt8f9JvPM6im
THzfKecus+xfhQ5EAPo1HstQLMIHuVf5d91B4DN8VHz/XREL1LTEpUlxESu+Xu+jq2kEZBOP7unp
p9TscYsbw2Ud90S93g1WHyUE770/tr8XotR5GLsM65EF+WpsBROna722PYjRCRM4cGXh7ogS/GAh
/v0K/3zMZeT/eoXTlsG0ayhBxHLlDKgKIBwCU+r5/X8fjnUJEfc4PJFFvxpOJ9ZZJqCrR/wYYKDa
V+Qu+BAYP9CtvjUcC8f8y61dSMIA/hwOZJoMibPlHfpuuHVmZAmIJ45aHtOYN/9z9SaJRbnkbqK3
prR6NaS0cuy04CJz9PoVN4pcpuMLhL7sgRBc7/f7r+/vKoo1TYjo5RigrH9dEqwF+wvrqToNw1h/
rce53cJsm5yPQgfeeg6lKFHNeE7plDl/vr+pzTXpgOIeigQujZFRzXeP7w/l8lr+LD0k9rqS4gNc
BT/AV4/AclSmWYuOdEvcOBqY0lFhmT+n1c5O0tnmI/Dy+vz+M98YliFoRwAUYVDOpejPYWX2Cr3Q
mfKjmdsYpKzuSTnm5/ef8ca4KAwvrll8IwxBX029hszSyXS65pg6UK6rNizWg6djzEI+HxTf/IMh
vTHTTYsMO8R6FiDV6y3JWSuqbW3ElwO2yCdEOW6gO/Qd4Yu7d01TNtF/H55F4iBOhJfoyNf3O71E
nSKsgWtRFoNEO6hNf22xWz64kkZfSAmzvtSb9qHB9ZvjBKgyWNK819c+a1qby00n6fmIut+6y9Fc
XCeQwve5LrOdQIb3wTj/Wbav5ieGDSADRJV6vOJXh9iwGjSxdZUfIRktVlhZw1L51jKqOcCGdaxP
xaTPLsCmLnbzNiNeMWGLaT4s4qWG8DSWNwvtSIximqIurvJcuJ9bD/aVj/RgswJ8EzTt6/sfx7r8
qL9/tMcReDFB+GtRoUKzRLrq21Vo+d8a/9YMOh/CiT+FeuD53xGGBLdPTw8/St/0bf/z+Xz2Xf/r
zU1wNk61f/Py8vzYBvdlcHX1yQo/fRTo8A9++a+fdwnqoqJEu09MsY6946v1l5DfbfSWWZ+cbBC3
Wr50t3pafQVhfdA1a4JJXAXRIc1G/WZcaVB3WwXFdFw/Mgd9tUb//++47Nj8EmqUy7//12lnKvQx
Gx2/E9+2RBU320GtJJ7iLkpO+GnufnGX+vDBx/nz2/zzUOz0EFhdDib2mT8fWsGcNsq5L08N1nDR
vNVzyE+DFQkD6L9dUf961KvTvGszKUfa/Meqdj4Ng03LuEX7UKbDT7Eiqnp/YK+W5v97muGY1EMO
ttWvL5F1Xy1ImPUcD5UHs/wBZnk0xBd9/Oiy8OZz8O7DBYpG5V9Qf7wiyJf1kJxKt8ZFr24fGr1e
P5vFICNUD+UH5/pHj5N/fq8S71u1eMjTu046n3GtGglCaBf03d6AWHwajA8sLd+alSxc0C2XWCF6
K38+UE8SOdBfjMG1uvIMx0cPPfaO3cplejfkUxKRtzp9MCvFZRiv16TJPZmXigUj5up/PtVsNDlZ
6+odAOv6qOeOeeD4XwO9ou87sUCO/0faeS3HjSxp+IkQAW9u26NJSqIMR9INQpSBKXgPPP1+4Oye
00QjGkHtha40o+wqlMnK/E1uGnRHR6nfVhnALVgBCCTTcHNBqKkrxkpLc0DpnkWk6/yqeeLhlXC4
A2PEJUVosvYgm4jRbuUs6OD0hi1oXD9wjD9VYadPtxfxdC1fTQOF0qk9waE/PxKiUGptoD88eD01
FAeeZ3G5E0EMJr8Vciqt7JnFcEidoB2M4PuV3qvV10DlBywSRZxgUJruEy87DdIbS2IvW1Onismp
a2GLNW8oSW0wlr1mxK5RGZ/J9j5kvfZeozexMpxZYvUSx6Auy3vTlnn6zR7VoRS2SFbF/rnCK+Ee
z3a/3WTIg69ZDSzGsRRUsHF5RIt+doHIWhQolax5J9kYE3One5Jko5/irT2jF+NwSnNeY79y1Yjz
OniMRozHRaYP9ge79XQ30pO/MI1kv08bjyybpu1sNNqo5OBUsVFK9Z968zHuij3OECufZvpH5gv7
Iogmv97fo1wmTeQVpRsP/aYQ5feu9/eq9kGHCQaS7xPVbKP5dnszLcakH4ZYrWPxOJqdZAAPfVUk
oXMK6P1+ClFB+UVFabwvLehrQoqGAxSt7z38BCzgEOq7HX3pDCFl+0/06cS7uN2NLEFptJLtU5N5
X8Ha/Sqi+iN6M7Csk5M+MfJux1taLJfxZosflRhw9iG+BhCn823d2uPJkXR9JSFdOjEuo0y/4mJU
OBxZvp0P0knJwTvkwZ1RiB9NqB5vD2ZKDa6WC11a7qCpxT9/oCdGTFGnx3JXb3uYR3qOwiuqXd0E
jW+Hg98lH70xPtwOuvTFbIr2vJd4VxjzvDCHP+KAVG1OUO44b+XyZzGG0qFDJDSqvaNospXH59Ld
fhHQmm2KGCdMLRkw43Iy6dFv9ROp+o9+tLZqa63caEurAzAWSmwORtvYfr7+biUk2FQJAcVCyQD6
lIXUO3Qr+JsZvIgyDfhidUBu8DycVEERB7T5Ouy7cxRTYjREQwsag0CyRRatsVJmWfxuyGZxU1Nn
Mee1VBshKmgHQesaWM1Hhhs3+tawvlrSb83+fXuJLK1LuorousE0BRQ1O1KiEW52Fekh6mAfrOSL
kH4Vxl4rvzch7K16JRNb2GukADxvZap9tJNmBzOJEgIEaEi4SSVlPzv0uZxdkgb9j7RBQuztxwfI
CKZP5mnAA3d2fLSxL/nwe1I36Lt/Ql11S93Y3568xfFchJidHWNtoLwRpfTu+UhVkp6qxvxke8ZK
rXJhqdPE5E31MmtXjVkwl6HTRdKIskkAspSeYv1mpxWT+5Lqg6aCX8YlZxrpxTrnukaPuQcAhutb
/qHN/d95Z0MuLrvq8facqQtnBDALeszTMxFH8tl3gVBSmY1mi7OETuwfHROOAQkFHVKlXTbKhxpm
zZdQrpPvURSKhx7G4w9fODrKyoqDa0KQOBtefHayq+MxAkAc04LbVqqTf669evxElgM1odG05lsI
5Cc9AqEUv9ELLqKdZfpZssnJquJdHnn2Z7kI4GHcHuDSojCnkrKKIuF13dLMOo9sX8ZTNwZgiVY1
Wmzu2H28HWVpTQADABU/aRY687zaKpEfzkZrcAX6VFVdnRy/WsHerIWYvXZLzLSkvpWx+hgb2CkF
ilXdWuliabIsg+uQtoZxLRDYC7OEP2JZJ6T2CiRqFRSXQSjvbk/WUhRWNiVK2lOsuNmS66uyC/lc
46mBTnAHXFJ8VNReOfrAIp//IhTYPbYrW/aqdUkPqOn6WAnOuOJxVVAuOKPMgJRQoda/boea96Sm
1wENPvqjHKgoO84xS77WeTxr89CtGu+jBsXNIVjVHNHtpeRyF8MwAFL+JMy1r7ZwP00dAKqi2Oc6
XFOvT4sYldlY7Vh8vRE8ybG3U6UOSYJup6COn0Yrt8bSgQH9gXYNh5NF4/R1tFKKR6MVnuTq5Zid
FOCy5qbu1fQpDHxHO/ZI25V/sYcvQ05b4+I4dIYab1TA9q7W1MK+r5F7R1Ijs+19Ho/1mnzlQlrP
dFIMpckBNMuapvsiWm3hpBtEdXzGHghCgyi8A8qu5ue47OI9qgrWYVJsP8lBKJ9Q5zZXcpyl3WHz
6iO1n3A5c5+5MExlL6ecd/KKpx4gc6i+k/VmZUaXDhMbjIom0x64xqlAetObpoplV5WkYzvWR8xn
9rf3w1IIB1leixYOrbB5dlELfDBhCSnukEkZrAYLHnYkTBBnfxEHxAAY3anOMG/Dtm3faklk0Czi
dMY4wizTr3FQiu9vDkNHdOp0gFk1r65k6NZ4hKq9A1un/YYQ0aM6rtklLnz5qbkBBJGLClu32T6W
HLOBCFFFZ0/StHdpm4/1vd374O0lRRT929cZWRy/eUpqQT/MlrlT522T245/VhSJEipaP6faSeqD
pcR/sX8J9QLVxgv7qnTqNElsTZoMLoSvdl+VvY0WUvexrZtipc63OIWkTSatZNRL5lcLT3CaUHJl
nzLZPDaO8z2HMQkV9vftxbBw4k52OGQUyBNPMITXRwRkR8ssx8h3NSv6jJ4jgttiF6rRg25abijH
P26HW9hKU/6CXAiWx3T/Z+HUNEuFjU/0KWuj/M5LG92VEE463o6yNHcUJem/U7UnUZ/+/uLci2Lk
RsPOjM4VBcGDjxvVMY0181uSizUvnIU7BBYOeHYwqQrlk9lKxzglqEyMMShwRVtov9D2AWsevX7l
Oy1NHDfj1LaemALaLGfKB1sftFKTOKwTNFBGvT+2SNa9/e1rXEaZfR7DSXMti5zELTWTdMaINklv
rvQ6lrKLyyD67C1vw6XwM0wY3Bqyg1MhgZaqFYJRCQQI5Bklu3zM5OGEiOhOwcvw7eW1F7qFo9GX
tFmGr9eGLlC4k7UYxkVNVyCBKLMJFW2fdvlnuU4/BK06blTo+g3uHW9flRPR4/8iT0vpYlWmmMYJ
QPXCZeWW0H9K7VmUfQxjR/JWTsTlOaZ4wa1rTAC+2SirwfbAh8ICjhCdlrSDhhgZDOojJP68sM8l
Lj+G1n7IvMT9i0FeBJ4Nssy7vIxV+gG6UJJDVYQFBNs+3BfI4/3FLocr8J8xzo79PkBDFq3j5Jz5
TfgZfpzy3rfkFkmd8s/tQU0/elZjoyQ/0XOmAvNVJ5D6l9qCLs5c5BM2nakecsnYluIdOqQra2Tp
OL6MNNvmKahitcmD0C0BnLuejVu4g7f3B/Bvz62uGYe0VvqVm2ZtdLNN7wS5rXRZh/YdFEU06lNb
DNvMsKJiE0RK/ZGjJ4wOt2dUWwmqzg4BH8dqOZO0lvJQX6YPI2lqtq1DJQjeD2mc9O8KtIFrOPRD
Fp6B9bfmIWrrodpBJaVIMUAsM59zxUgeuBPNZDdYWuqdBsNsH9U+qN7nqEJ+1dWuNba1o2XjPiuR
ANqXGRvjmz8EkvcFe40RUosW+19rpNzQBVDyMNvjxNBxxJJ3GSqyz1qTS+fR6gzvmMRDWpykQC0R
55Dg4H/WuxLBkE5tlX3NZ11D9Uwzf7Xu+P/oZ8i0UOeXcw+T0kwLfEF09BSzjVAa1KrblPIq36ft
UBH3HaWBYqmkXzwtzZ6lSvZWroTppLjxG4zZh5JLSSlb7H7O+IrFqNgUho94X2amzzX9qbU22+Ky
IGvk2sabhqb76zOSpxqaaAgUuG2kISKj+3JhbALLw8po6BUv2WpNG6/1A5ameUK4mSAEKSPOkxIE
23luSkV7agrj7NmTOUsd/OkEdI9OfNGVNMR3xH4wx3JtuEuTS7I/tS+BUpCMvx5ujquYZQWT4XdY
492kv8uG7r1tId58e7vNptXE6Fs3yMSBUGFGSDY5jwPqGYcNG1egYCPDF2WnbxX/4CvD287/l0hU
jZwJzcKfOQdJ16VCCzSnZF//ipHgh4WEjvbKmpwlQ1dBZqdkXHVaVTcDyqRlm2g7YWoYC0HrTtce
l9M/dLH4XwJN3hYO1QiVpu/sipGFORYaTseuEwcH3xpwwevQ33TaQ+uj6W4K40HrgrVC39LwLqPO
hldXEQLlycS9MxRE7p1HyH9PtxfE4sBIVydgNWjI+ZNJxMC4YV5orgVIwkBFt9TxU4ZYPX7XxXvM
Et72Sv93Ii/izYaU5IMSKI3pu30Zf4r88hg71uH2kGa7+H9DUDR6oRtpxmyNg9jTEATOLddCMRE4
MbZ5CtJ0vlAQ2+yzd15ZV9vQTzGqjt/Kk5j2l82zEEbhUqWjQMWnwP+2d5Hvb/vfaIqhK/kptv/c
HuLSwoAvQ7ljkZMjoP/EIk+8UxmiBBy35xBG/O0QytLKoFsygehIkK+YGGnflU7SR+JsBYYXodPb
NV+wn9K/ahbiWLo0hgH6JaVVfcEM0VQOA6/Uf3q8XYONha9ltS1LzI325mCH32tRDt8a30esuUX1
UtrkuCKkG5hOqxD2F5jmfKvSkcRDCdWa6S37+oiTUzFIAWUHVyuak0CxtemwI6sfkBLZys29ZX9T
Y0E/4JsskCyI3o0oVifpD1W7H+izR3mxy7rfXLNINQ/Ivftb9IhtFHAQ0CCj/Hh7lpfO48sfO33o
i6eAGAOVVAvmE2LDkfU+0/8JPbTc05WPOcsmX7bEBIZ0AKwsEKxQMxuCFlOjk2ImyjZ11PgBuyV5
L/t9gS7gCHU/6Z2VptLsTvs3KFy1iSVCE2H+IXCl6KQyhfBKOrnVxwzRnuxYiuNfzCDMMSi1XGn2
/OY0i7gzSs+0TyZ2ZNU31c+3vvZReitN+GVjT2VwjWmkyDhbVUiZBnDwEsP11Fz8KpIKKfjea5Hv
SWwadLvbg1rc3xfRZstC68tcGYdgdFU8CJ2+dRt84W6HWP46/x3Q9PcXKw/xQrk2k9hHZKS4R/vk
QdaDe1tZe+QvLnCqVy+oH9ucv7JLFSH0CCnpEzITSYJIl55jpWpnX0Elxgj56rqfrOQ4iwfXRcjp
J12MrE5ItLDoic71MIwoHGDQ9FjoOQKgtdmLO9/WUMbyefkC+QDAsLKj16LPMgWz9aKMnu3gShxt
vvXB94K71Eo3tv7EY2Pndd3p9oecP/H/3Wf06cgcqTxBH3o93lFCW7qMNR8y6J0f/UzQ1CMTMfLo
jp7kpms/1e17Du6Vi3w17Gyak9yX8lxLfTdtouZooVS9GesxP6LbFLpybrfHwojsXVEhm5uGcoC8
5fjGBuI0dCjnU0th4gVAR3g9dBTBnZCTYXDrcPxe9H6wN/W0PNye4IV8gguQrgmv/mmKZ1vfh7c/
GBnw30HBRUmlVrmzwF/tvTr1fmNuG+y0mMK5qvnDMdKU8PF2+KWNOrln8BRCf+GqN680NVjKKI7c
Lg82NfUN096UiHD+/6LMThwZAeoAuXPfLf1nBaEdZ4g3Tfv0N0FoJ6KAQLd0nkVHSozFb4tbsZnJ
v1O/cANbxaW2/3Y7zNJtBxrpP2GmLXpxAHROGA+dnHlujF0Ist3JT9SKnvFMs3d15FhwBpFdvx1y
6cC+DDmtoYuQplOhzROyGTRJ37aj+t7ohpW3zuI6AGai8ByeMptZCB3+gi842txAS5UDjrzDQ5tZ
zdb2uuHH7dEsTuB/Qzmzp37o9YHap53jNo7UfpKQEd76dfalSG15FxTxiwSa9TcLkDY9byzDJK+d
bWVJ903c1noyoWLcgmxGhSpCeTRaOS0Xhkb1TmY7I9NyTc0OVc3rU6sRrl0ixZj3NakCBrZl8Ihz
/VnBB+L2VE6n4CwbJR4PYaYTcYV55aZtRkqTfqe4ha9oW4ObAMHYBJ2ywO431NjXUBsr8eZVmmqU
jQKK6PT4+ZoMzRZch4vPavu+EHn6+S/GxlNnIopy/cwTvDJPBHsiC85VgScy4siILkrCTQ0EEHR4
6Cufbtq2V1N5EW52RJlxmulO1+qMh4PQ/NgjHdZWf4IEY0Hlq53/c3t0C1uaSht0HKQq5KmD+XpL
V53pY28L5ayyg49Z3r1PC3l3O8TiiIBY4DIB7eyKGlWi5FBLdMLwmipQkEdAmZbPI/XyTWobZynL
fyD9vyYmsbhCppoavSPapHM83iBXieyMOs62GpLFyofY6bcZbuwY/62kCEvDAwsFZQZEDOCv2Ykl
N1ph6HnVuUaRoxmduTRNN4XzC6sAmjoyLnBrnZWlsaGGQAntRY1jXs0YMgqRdpFGbm09I/W5qbR3
covapZSubOulY0RRcW9nT1Oum5cnMZLDAif3xTlE7y8whFVP2FAbT0UqJm1oD88DdCn39nJZWpEK
yk9U1SAfXDHE4yCuagdbXjThkuwUO9VwCmstW4GGLs6hDnmURvCLyNTrdW9JnQG6fRxdqkL1XZtK
4s4Y4mijoLsYI7yJG8PtYS3O5UXA2b7OTI3Ls/A58fMnUX+xpWDbdJ+cjJd7P658t8UppE0Lel82
KHjNliQVycapiXdCC/neiuyDSNeWxkqIl7z5IhUYgqhHEwFUxeDnj0Nb3o9JvTJj0104PwlpA/zf
KOZ8o3KEPQVNunAtq/gpe/XPNE8RhezKp9tfZnEDX8RRXy8FNfPQjzeQ1FYzKb0DkmKjhYdX0ccg
79piD0dW2Hv8Nc07JGe9tern9C2uRzmJ3li8uUnyX0cvRFIpEA/FWRhFet84w7CLfSTosYF6skJk
kBMVPJ8UyKh44jR7uj32pfcNwA467Qa1Ufous/B2kOuDyeo/a34enC3ETDsUOHvtw2Bgv1Vhg4E/
jBed8C4Rm6zAB0uhKPf2GsqrHzFt1ovFJDI/qWSUX08Rd17IAwA/pK2/JlWwuOVNwH7oFch0P2Yv
nLGoPX9IculU1GH8TyPC4l3WR80nhDK7s6GSRtye28UdfxFvtuPxJjXVyDKEO2gyOYOTbBy5/xNr
GtZT+H2Uq+S0xQ1DTwfGFro/ZNCvpzGD69vWXPGnqEs/m23p6nVxl6FZ8hfjuggzG1fvpUXbwHZz
qwhbBKF6ASZ00BDRHi6QPcbe+MvtgItb5CLgbI32GF0PBv4XrhzmX5oapwg7UL5oFgo9Ol192dbf
0bC6swZvJfDiIXcReLYuPV3VPb20/LPVyvmPxszQOw89deUqWvxsNg05XgWIKc2fPKEkeVExSea1
CtZMxX0tNfh0jCun6eLq/2+U+WsHVZAck23Zcdu8Brw9grsVZ+R062afqkaEU54ZlsVK0MUJvAg6
a/gNalhS+Rq8k10UIkbGP/U2qZMH+kqclSl0Zke4Nlp6miUYIXJjZDTgfGcvRt3ag6cdVnb1cijA
kQBqKMbO0z214ixtnchzC9nsz2MRqO/KsEhOkj7kK5nQ4gFC4vW/oeavHKeShKZ3iYL0eICwcSnw
kojRzW66wPmVyNjBD0lvr6DVF9eJA4psQpeCy5wdIg5eGGXX1zwIBvEDi85TaAGeheZbm/YKNGpx
X/MOBhs3wWXnsMlWGlFmqHkMy9a7xJTdoE2elSL/JUz/Xa2hWWb6/fcy0FZGqE2r4erKhclFsj6B
AOfFdDkrxNBgV3OuaJThWaCM9kcq3RKGZo2vFdtAzxz8NoUcP2GrbjX4tPvdF0SWa/PJLBwDvXjI
0D+x+1L7Q8DzMEFBI+sR81ergdeGH3r2IYXO9CuxwIVuW92ocbGWEnYZSvKhg35vwH/omUaaAwkz
cDGzw7i953FZK/tRMep3+FsmzqOwNHgVzqBhfC7KLAxWrv+lxayCJaaOjJ7DlRjIGGErbaSq5fq9
HKPxqHhHjYfgO7+31jptSx8bGVcKt8AvJ2Lx68upymy/q4OQj51jluTUR8zrD5M9eGvS/6fbFtI0
Ew+I4ax87qX0bhIVBLWI8ukV9xfTR57wZeK5lZeM91GnZvdBXGT7OKRDl44+lpSaD4G8FeUaHXhp
eqGu/2ehzY4lGOqJIU0UFnBO26HPNryRtzlS4bfvx6URXoaZbdlGj8nQWs8/N56o0GBXx88APJrJ
l6o7eIIG32Al0Qa09Rrdafmw+O8AZ6lAhafD0CeojwskL3Hd9eWdYaBlHymNdVBIpI+3R7p0nwB8
ho9MgZpK8XRiXiSKWpB0ZuMHkatiDYMV2pCcdbpIK7fJ0nxSZZ+k5VA7uKodFHpbjV7ZgBiPRreW
Bqw5mk9GWdWbLo7uyCz3jaqXK0GX1spl0NlaCcdKkZB8S90sCD43WrulBPlZlrrD38zgf8c2WyvI
xzbI6YHK7E39M3XiT4FUrXyktZHMFgV4NsBasZW4aRkLsau0cfiYNIqPUcE4YBb5tgEBJlJlHWkI
GkPUi+cPmJGyrYl3g3VSygiHDOlg+mtv3fnRNYWANkN1DKgqvIvZ0eXhZou8EXAixfZcWbJQoJTx
hcJKqT+IkR5YgIa7pK4kGvO1TlR6ypOIPTh/hDZnX2rwUrtAFUW4IODImuJdouBjcnvy5p/q3xhQ
SGW0Hq5ZVq0XZ0rsi+Sc5FhIJEUt7jF4jw9hHImVY3gpFCMBUQoeAin02XBi6qtWo6OtE2ZW79aR
TN8QT5+zV4zWGxfgNCoDLBZShsDHr1pZjV7FIlMBlGJaYeL04es98Ii3gsxeoqDPM+lJkCnNV0VV
pb4v6bR5oAO9D23jS21XZ8XX9pkdrlzT07F2mbD8G4q6uo60xKTI/PrYk7C+CPqRl2RdHzt5b+g/
VPEs0Nfu5JVFNz/6iDSxl0lskXxAGmG21I1AQ9qmy2sX618XD5xzFOTDNohHdIWtXZQrx07HGfv2
KlwKigII6HToMwh6T0vn4lRvxiLERBtdNaPqfkGesY+y0WGibvraITNxSTDqClPPKPt9O+7CtALK
QH9PQZKSqZ3+/iKu1fephMy1TYrb7DXjOBrWNvG+pX656ZO195cyvyuZWoimLH3OKHRc5uulLiQn
8fHTcZMCL08oAwcpD49ZFJ5iSb5T43an292w8fThu6QYD54RPkFjOwzlwANNPfYlNSHJ+nV7ChZ2
JUrBWMLCVkZsdP6a4aQ2rDiONDeMnaMVjodGw94MBP1fhJl6ywQB/zmXYDIKvyjIUYxTMQRYA4+j
urEG47EIlZVTZuHQhPrHppdfFFTnJRAlAO8jN058xvFC22HmO55ow3lPt4ez8CltJO1QOpxa5lef
crQ1D/8NyTwJ1NXOntLkG7/Tu68iq7STXqFocDuesjAsMF70C5F7AcQ4ZykPlgMVehgH/MUCO8Je
Kh5aSOXSt3gwMcKVaJ+MLY6RjR1pj2OAMGKZYPsUApDF9I83ThOI8kHrk2Llwy7NBCcgYuoKdxWb
aLaFpDCxu5IHRJUlXYZ9TqSX2zRoPPrqSKo8dn6pP9+ejIUlC9SW+56+DntqflpwQdeDnIPyQnH4
XFT+E1ZvriPslW+8GAb+CmwxWhHsjdcjM+pUjDzAQTzYifkn97Nwlxna+MHr+xWC4tIc8ipS+YNq
2LWSOwyowbGi+CxJlvLdAnLyCygn1rpOgREEtotSurLrlyKy7QkIYOladolBJ5JmTG4Q0ofOuXd8
6wgse/JmWlm4S4FsjccX+Eq0U+Yl18GvYtiStnCN4V0z/tDlGrvtR3tNM3lhe+Bpgf40vxzdpXkO
qNN0RnpWsU6Wk+wqffg0DOHX26tuYSRsFgPHLSr1CwYaTTwqsYQAbRwiNC23k+HarrKxPVTWtK2X
QsGxgXwLKWCSrHq98hrPbOLUqJ2Tgq6jg/N2jtcPONQtEo0r1/1SKMCEULG4k9QrOEKX0tGMBcbb
oZZv4YZvVcj2udaibLhWN7v+RkhVIvmM7JEy2SPMRoV4XG2HuuKdOh9vlQp32R9OKcbHt34mYIvk
yzwREUe5GpAd478mzFB2+THZJssELj9TW1btj16xBi5cGhI8bHQakRWk8Tk7IpCuQporsoCkVdVP
qCnbuForkV2nKBxxHK2TCILGRTPLmtNE4KHWR7IrKerG8z71DmIimO/kIthE3crkXR95U44C/8ZW
ULG50qmuk2DsS+oFZyEi6eSbA27aSBjel1Uprzw8rhceoVgGHApIcF2l6HaLwKaEgC/fySzPtqAn
UuZBcLCzcsBeVVo58JZGBpcU1QPeHmB1Z19K0boqyPBbPJkNaGjV2NTjlwb9qNuLb+ljXUaZ8tyL
fLItGhA5fhuftbZEtiTv7U3RSQCx5bM/FOF+HHxzdzskmT7/6Ou3ATeeQe8OhTZgCHOgg4RmZxx7
OF3VYebvk9oJ32NXHuFzHXn/NKVVPEOIjDAXqD5pjmfuyyEa74wAflWUWsO9bjT51hKmvo1pEZyY
vPqY1FF3l8jNT8ULmyO8p/TYgm38VJpZdTSSKnctOfTOkRYlMv7wanrMOzh0qBEUB3oYMpaYQbVP
WasHL9Sthwypon1HGtHvra7w7rvEKTaWinX0JrYbvjeSsDv4qSF9HTxtM8rebo0U8u8R4wkkvVJl
i3erjw6hZNx31eQ9bbfax4am0BkMXPxZzy2xidOm2wWh9+xnmryrzEA5Nl5pHiMhxnsjz61zjeoZ
fmyxcmcXdX+Qcy05CazXN6Elx5shpTzrCcSeTZEHj2WO5EzY608hh/EGO29jo3YdJ6PZgTrSwsPY
SE+IAAV7OZHshhaY5OOnaA/tudZ1hENKTTv3CEw3pwbX04PaxRjQ6WAMdkMXqFvVqrwjuaL3rsdS
4ND1VvJ+rGPlR5NX8h64p/coqiI58JVyfJwr4wufv/wNPzAJt0WXmMe2tMO9UTSlK/G62qZ9Wp2L
sP6OjId/dAzvW1VY0b4MK/NIWSNa47gsbGFgGpi5YUEDVmN+TYlS6WMMgmN3KAVuv81Rtp7M/gPF
isPtNb6weRXASdwdL5ZuczRDIRe9LhdlAlTDPKZl+t6JqkdcjFfCLDzQABZryLHQC2c7zQfUJdM7
W/TDKWi1YKM2sjQeRW76H0IH6aGtLIXODpfgdmeagfkti9PucfD6fYw482YcCsxzB3X8kAWK95DH
QettrGYopNPtyVi6cyg4TBQtDlBer6/PmAZnptGWamq9Zc4rB2fJgx4N1kpesDTlaCtBmAK+iqzA
rOBgqmnkjZJSuZHkYScXb3HacGCA3R7LUhRSAgWPlwmpOH+seWWf25EgDc1Nc6MMAT7K+Htb2cpg
Fo5lEGDIFnBasITmmbwUFk1YBaHmos4pY6ws7HdtVrZfBNSNXTyUWGvpRrK/PbbrmiGFBVorEwtR
hos4u7g7z8tByKeyq3X2faHg+Wy1HgLdRvfVD7Q7r+7OfiEnG2HlK+v4uprCdUpFirRkSrjmXPjM
R3V/UJze9UYsXb3EUvdlbO4Rc8k3PfY22yRvlW0z4oZ+e8iLgUGKgRiDGIYKz+ulWQ6yxgUoS6eg
cuTtwCn66GtK8sv3Mm1TK9xJ2VhFnPHa+NY+M+GQ90NpgBQJTbx5JmYXSlr2cqG4oVA/mkF4X8r2
ymJdOu5I9GiWUR83rjIWVejYKuIl7UpQuqwUV9VIpXWYbQrLWgEELOxxtFbgOlD0ZQXN+6JYYHmJ
UfuU+2RK2obYROAmb3+rpa2HiObU+WOFXn2rmHSyi0wDn/RI3dh28yDhHqwm48pptbD1KBiSNPAu
o0o/XxJmF1nFWCWOGzbJXo/a77jMv9Oqxs0LKCujtYJMWRgVfg3gDXiuT9qIs2OrsHzR56PRuxJb
LeI5M2blyUi1FYz6C/Lsdc5FFRQ5Fwq/FICYx9crvTaUrnBKG9NdqUo3MD78DWrQ7+KwPFR0IGCx
/4au+zE3km9icODHrDKcryeWX/DiqIA6/OT8+foXVH5UpeGY525cjH/CLn1WBcqJcnooK/ucVfXa
m/T6OIOBArSbSGxuMujX8YrR6NSR88ztq+ErRsDKVpGSz7nmq1wP/lOla/oeca9yU3JRP91eq9fb
AW8iLCTAMVKVvpJnywZ87SoItCc9iv8EmRFuzKBZG+D14UUQuOIT75ndPd9zCNfKZpuYyZlCTH12
9Fjf1xSIqfCZ/d62C2tXqgYLqlSjlRR+OTKPOxvcPMnHbDEVPo+WNFb9sxR4hdt7VbOTEb3bSn19
bA1176vJQ+Cv3InXOwUvP8olyC0hIHlV+vYMWwLv20sQ/SoQB1Yv7fFZqu60qF9DsSx8vgnYBFIG
JWlOm9nSaeyitQsU5k6hHgJEDUj9JWlNWWBhP/B7aSFN4hEgGaa/v3h6RfB2DbNmjcgG2bpueV8r
4YCxc+onxW53UtPs37wowWvi6cS7H0/ceTnDlscAlxGUnSBm7uK2/ghfZeWYub5xJr8JKmdkLxS1
5wuj16J8iHsP6+A6N8oNkptVte0z1fkpg8v+3eRj9+f2oFYizgFHdtk1sj/gKTlaGfyUaOj1YtsG
lcLzBsqZT5UbzZA3X0XTMO3JQpCXBIfq60+niRib9bKJ3RKPzMGSdmrqbOBQrXywhRU/IfmUSfgQ
PdE50SH1ygoJHVwgIvUe3cWNbxdbrV7zNF1ah5dRps1+sQ5BShip1xXaKayiI/7vSS9vjShxI8aF
G+7KLl7oCzB3F4OanR35YNX4EbEKrZhn4r6LPWjeWtSKh7jWipTiZJ7/GJIqzPeoOGifAarJ5s4S
lVRswgDq7aZH/yXcROUQp1tL6tU1UcSluxKpD7Ju7mXei/OdKXeQq5yuF26YplFMz7cYPvVGo+1I
Yv1Db5cCNRwle+gA8G3aQm43Sq1+HrWwXDlnlxbA1H9GIBX73qtqnQcLKWhLFEUBNSfPnjn0H62M
a4vW+5o+gnq1DBT6fDKtLjoUVLmc6Uy8WAYYHPle25eyqzgD4952uZ5L79PU8uv6pPpJEN8Lswqe
42AoT53T5dXO0AJOxc4UmbXF+NfJj3rWdbhqZp45dnv8ecbkvu3gje3HduieuZ28kspNLszdKHyD
l1NUDBi80xpqN1adB/VdIGu9ukk7Owp3KcdYvlFyLAlcJeV3rKzFq+ml+YMaBHqRXCew72cncJ2L
xK4tTqtAb3eKXJ+GzqYk9FY0F4kE+soTNx3I4NQxfj2zTpGUgQ1BxE1KM+pAcrGuIT9bSb/rM28Y
t0WfNY/56I3ZNqnHNbX0q8uaAwpep4LWD8+cq8zP6agGiUl0OQnL6GmoMXXPNE/f2ibyPSU4+q1k
5uIcqNVape/qGqVGA06fieXCpuo8zf/Fkkqi1AaBaPiuUvu/UCj6U2try/bq+H8JYSBmgxrVNW5C
BRCn9BY6QIZcHCBA4AlmDWcj6raa7kcr6+V6JunRojFD0wvNVm7t1+PpE60d+RWeq4yWZ2/r3tL+
2EJR/+SVpd21VmU8jWmhmrswHKQ1WvdScBqqPErIabl0ZsENEWVj3svRWXjCukdSy3DLygKgJ43+
qH1wGtsRuzJK/HDft2a2cuMtzTOUKmfS41ORUZmt4ZqVnSaJobhabaG4oST+Phu0zh2jst8KpZSO
t6/12dac9I2JQjmABzIa//MCmo4sfalKduQ2WbiJY2U3jp+F/Hw7iDrN2cWj6N8oxn+1rNTXHxQA
ZkqYFsM8OsVi41eFeRZhav+uw7b4ibRbtcl8Kz5im6d/yqrQ28i9N/xEE1M9Uxo2/U2CsK9PEQhB
m8gS2THrRuneiEf92LRptk8lNT/WSKNtg7w1PoD6kndmIqWH2wOZPXWuxjFbG45ROHUGxc41vTYY
NqpdaMnes8mCUHIJvGhDL1jGwLnJwPs0FpepW5n6uEaEni2Sl58xvZqh5bBG2Y2vp7OIUtmMQu5N
pvy5EdVjzqrZaiXChnrzdHvI80v632AAGmidgvlGa+B1MIjdcqyoreFy7k6V8CeNzmaQfqmtkI92
Six/2DhWoG5qkY5HrBysx9u/YHG0PNmph/8PZ9/VKynOdf2LkIgGbglVRZ18OvcN6jTGmGSwSb/+
W/TzvTNVHFSo+2Y00pF6l3Ha3nsFXNBv0MEwVISoIW6LRHpPnI/BqL+fWRt43Y4eyOpi/t9AkTH9
Ntdd1POvB0oLN3ML1c1QLpKBKR5N2gWs/VpC7aAc/7k9pq1th+YWQMeArC5qitexWr/Rc6GjE1Rk
fgz1lC9e50Fmfs8rZCvMsuvgubkEW/fYSx/dBKcFOyZz1NER5auYjUBqexiUrRla8C7Qn1gMPtfr
UTFVOVY72qeav9P6Y++2Uem/5tNeBr06mn/PEPj9SycSuS0edddfzUgrbQlPz5afoSNUQCj18+gV
/veqUm0Ze0yJNoLqmkXD1uzSPYn7zWGC5g1+LeqJyGWuwzdjVaZZ1QNO6n1w6NfcVcFoqmBGTnV7
dWwGWvTmkTPZeBWvjhnNydyx0XtAV1qrO5k58IncGPwPUyPUWXX2nuXs1spHIro4qYH+hrvgemA9
qsG5IcDrUCjFmTauOu1DXrxY41NL2M4uW+Uq/5vD/2L97lle5Cpk7i2fiponGVMPPB9POqw4//zz
wQsNDwrUulFwXg0nhwqxYzEvSxpQKKa+CdX46NYkGJ094MLW/rqI9OZRrLPcq9BuggtWZfz0OFXz
2UUe+ORXedP+2Zt/+XILYhWqq0Bgwn54tSrmmUOadARHkZnpQBcZijl2Wxb5ppirQHc1Ov75XCEi
MhG8iFA4XXe9ptToRm12gfYcx/qJopIXOoXWx7ena2P1XUVZdsPFivBJWfVQAdBOppwOvXlfGd2T
OSojmJh3lJ717Xa4jTm7Crf8nItwJutElWowNeKTwMtXjw06Bq6zZza7sc6vwixn2UWYkZdlL1D/
P1WivvdytwwYCtA7K33LAfEqymqpM+VKNCQNnpQ2m+ZTQSY3TXhWwWbZEgX/gQeIeQcxJsqCKZOl
+WL07cOUle94bjjzB2huDnRnOre+L9Yn3JGh1g7Y3+qQTgEf8QF/GVByHllPA6dBtx8tb5bbByFL
qDTdns+t5XMZb7UtJtdNqxqqlwm8VGJ/+mg5D7WDlKSFY2xNwtvBNk5mQFX/G9zq8U6H0UCyB/Z8
ZfbiCNnl6iRL+1tTQ90JeAbvdDvc3tiWb32xiPRGAgnQQmPfa3o38qbpFU8v/zDXmnFs7ao6wN6p
3Bni1sIFxQ/0RRNldYgIXcf06qrM9JHXCRPdQ1r4Hyy9P9we1mYIPCjRmUOHF9yr6xCi0zo2ubOZ
OIMXE6B6hDXvtHs2JwqgagTxHYDlVrtcZkiLgc+dEjgtJJNpxfCZ/qR5zgE6Vjun5OaCB0IFGTLg
UWiYXY8GkG0vJ3aTJdC7eMWbIxaGfNdpzffbH207DCqhaJYtSlyrda7ZrIJ9NCOn1sgfOVOJUfTQ
d5ri22GWb796ql2t8FWSI73WQRsF1XKzlmgtmEVutOhEe+6HQqQMwmqWM9LAExQSklrWAgdGAN7e
g/0bm6NdOra4eX4bdl9/VOpJtAC9nKLd0ilkc5i6MGWN7QRp0Qz/OH7nAaUEr0v5VJcjcxKYr1f3
Jeg24tDR0gelzZ/bXx34zA+a48Pee0DCvfOtNtcxcvglFUUxb53FT30pAOOw52Sc1Kl183fSU+9u
T8fWd8BOQRkEHaiF13b9HWZw6f2G+go8Xwj76tzmYdv+qu0927it/YIhAEjowjTsTZe8zxiIgpDM
PnlqQVmJKE/TH7yGtqrYwzRvDckFmAZ7c+kZrov6cBBHZ7TvzKSeydGZ+Qt8+IJBq4+3v9zWiBal
SlTiAEOChdL1lxsAXR0dt7JPU/XIp28GaQ5wMUTG/ociP7/zMsBJgXNCyr6gjK8DQZO+R28ZcI6y
I/fcGN+jwBdqLnuCgrybg5uCttbtoW19wYVe/pta9LbDK5gzMlMv7cQgXXM2csM6uRa7I4X2F3cB
mo84b0CGWfCR10NLfQisjynXEyi6tMYhU7LTotHqq+e/GdB/cVbJUj/rwqNI0ZNmosXJ9tLy5FYW
iQTbVajY2rNL54yApLEIwq7ON10XvAd+ip0zaZI74M+htZM69s623Vp8KKz56Gouq2+9bSHeP1My
WJBh8j5wcfAB2MidIXD8LPqLLwdDK9RG8PZ+wzQz8gnKWeiOJ3AwFiwafTDPg9JtuIyxy7w9O5mN
FzgEkRcwPXYWKrSrSyifoQAOWBJJQHMBjWPk1RHjp0XgQY8/stDQQRsBoESWl91OLrR1MUG9F29U
osN6at2kky2IaXkHMRwJqfMz2lGoJtZOdqLVyMKZwxMmYIKYAbYje/BMrdw5T7YWDooocKOCVtlb
kHqBHTfWvlvAkM3/WPh2pObqLzIJMPgWAyLwL7z11wWwJxvTJl2oPKaO67WwGrSABhPYxr6cxB9q
Iv8+uC7DLSO+yC6beeRpRvicGIB0T6yJemXGZeaf8PZMIDfw5+9X0BaguGKCqAhmx2rntZM9tXCk
gqFHCRnyrH2xKH8CkRXkfn/awZstB9Mqi3EXcDzcvdBZBH7wemg2rfp8bOGDNcFcNvEtBeWiVi8+
K8sVgWUNDtj9rdiTEN1YIogKBzZUUhZQ6mqEo5mTyaHMBlLDNYASHfkrioDV6x9veZDlFiVWEHTQ
HV/dNzAlGiaORX4WzcROOjiMjzlvGYwMDPPPjzEXHxCMDNgAvxWwbou8HikIkqdiem7c16Ik4Wg8
NKj43h7Sulm9LEUwSlE+RI8fXcJ1JtWapep5CbJWPQnyaNcVY4FgOXifjXKzcOxR3w/rwWsejV6j
d7R0mQh6pyZfXHvWHidDQJ/GmvnYBUWqpXsVpY2z5+rnmdfLSfG2kp0FsYYBzfEZq4dBdCXXoeER
c20I0YaKC3dnCW9cIbAGw7G+oFORW67uXiUbAA2zEgZUpgihaxBMaRHSLsLh+Ocn61Wk1e07Sda5
JvVUAkKveQT9yH8SE/no2rnTB2iVoTsDheUsrpAKB/UEYPDO9G/kM/gBBFwPiOBhCax2q1eYMF+D
oFrizJAq9EjUKPJaS3NHU2YvzPLFL8471GqdDJRELXGBgX3QOlcB9t/KI3z48p09unUSABGOVj9I
Hyjirvaoluc8h4Shdypb2jzPsspjTuo9IPHmgBZME6osqLqv63PCNZkDBXP3VGPyysqCbjGqPV29
sz5WgyE4YuD+7YIWhV0K0PBqfXSNzlXb4g3SAMCY4mK3/T0g2Gok6xDryj6STFTlph7W7VMJ/oNO
tUBmHY9s0Dd2ctrNUCiaga+HU/RNm4cZQ0pFBWa3mqeDaLrnJqUvAGHsAHVX2/d/IyLA0YEygGWw
BoGJFCiVxquGJJVlzGp2xxT9PNb8Yyr17G+GBHEwLAFU8N9Uhv25GEG6oVkicnlf6mkEj7PvXbeH
2N36cr+BBmiA4LGzPpFsVacZUIcoLVIXuAa79zwadYDjUHBgOqgT3b4Utr7gZbjVsnNSwMJ7H5jx
1jZCFGojuCMGUBc/5GxPr2Hd5Pw9W9hDAHAvyhqQT70+GvwxUz0ziZZMPV43MagyKK7PTsU+kxJF
CJ62Q3/Sxs71YDQFO+hAgRDnxDrQMx+BWwaG6i/GfvF7VmMfa2AAemIXCWGNCGg5/5B0VqEL0mzQ
a/rOabU5sQvSG1QxPMnXeaeHJ5GoFvkBbjX3A3dir2LgI7jyT9ENy0kCWYx/A60yzhHgYzTQoE5L
WyuYnX96bYpVBs34nbxl68SCK+fCvgSOHen69XQ2kG6ARBssMUbuhVxCW4Cqnf29GQLANaxQgFXQ
Yr0OoaWq1boOYjm5I0N4mAS53HPAWyb5Ion936Jc5DYW0YK3WBCid7MwoUR+LgGLP3U0lQdvdO2X
fnbZyZ2kGQx5lgV2lRaH28tvc3CQ9oVbIlrHb0qaKAagm+zAwoGT7GGiaVS6485rYHPNLYqGi7zo
2xuyEFZXTga6Wbz5BXQgkvL3HqCXt8exFQQmte5COnHQ2F/+fnHjUzk2TpfN/sni6T+5L5+ryXtX
23silFufC1CLRcECMAU0zK7DNOD9p9wymkSYFgsatMCLNt9Zb1un4WUM8zpGxnmtjUSi06OJ4QRC
y5jGGRgidVjYfkZOljeKl7/4ekhg8MaADArWwnVIk05Fk1GENEnxHuKJjxnX70t7DwuxNTL4YQE+
Akl/B1nGdZgZhQtCWAmqV1FDaVIdJvfYGAmdZHx7PFv76TLQ6hMq6k9j5VE8z7geAHccuJDb80GE
quse+pNjKMmfKlAtB95lyNUpkUoyYWePYJ2MZtC0+bGq+p13wupt8vuUuAyxLM6LNY7+81y1lqWS
Hq2gwcwePSNx2jLKeqhEaEMMGbuYzXs35taSv4y6WhtjZVU6WlPaCXW7By+fg4JZn25P116IZd1c
DIyCRemVczEnudee6m6IdLWnQbG3Ilb3RN9BRVm6cHRsqYFmqQKb2apyGczUdt7DQ+dnBsWwo4FM
/i8O2MvPt7rf0U+ABZuYZNKz/MSn6oVpzh6PazOpuQyyeoSwbqYiNaCDp0u4iwJ5IUOySN3DlEqE
DdDheuDI5qeh5eYYQRd1wNvWyFWYjqKMbs/lulG9XqVr2IdDBrNroFp6yv32Xo5TAk5GZPfjg0HF
F9UWUV76PKxh8tL589mahk9W5X+7/SO2ZxtC2igh4j2zhtXkUPBEArvUFBgdVFQXTRekQ5WXgcdL
CHxm/rvKAPql79UeT3nzjLMQFQAO3BPrpiprONSNelTsuxQb1fuqYLXBHB65w+fbY1xW7DpnQHLu
QsIaZseevTpwCi66OUut9JSDqSQfS/VDGXc16G5Ov4fSXbb4rVCrg2dsUe3LFLOXltFrJrqQVM6X
ztzjXm/OGkFZzQKFZyFJXB8DHtxxGo9QMNmrp0xAhaAOrbQOpvnZ06pAeXznltgcFrpguM/RJYDt
0HW8cipEBWrPfCfJd3f66Nt9oHc7+enmLF3EWN1EeGL0Qme9fVJZ9a6dtUM3mGbY8OnJWfz63LHf
yR42z9KLgKtlwRYZo76Gtz1kag6pPyQo0u4caXvfbbUc/NGoZ1ymGjJT81vvinuIVz/M4Dn8+QJH
TXJxvUL/AeZ619MjST94ZuPPCdHPzDxpJb2r1CuoaSGeduHtWFtfDbhGIFmAiQOxcfXV/NZJM5mr
KWkaEJTJ8DqxcWe/bt3egDRCwwB1IkgTrkK0qTfV1IDNPJCvgaHEuQUVu9NkUCkd+OK7xoPyw54k
9tZpdBl0NVXAgwtIHOMg1FP+2rVDQIs0zJ0iMdDgv/0Jt1YFUiD0R0GwBxhj+fvFJd5AE9lwhwYW
iJ1/aPTiA7LAA3BBO3CPjZlCwX3pwIJ/sTxbrsN4Esm/GCHH6mjiteDq4M57IMk3IRAAtkmLaQZU
8d5w531qmTPpTJl4Tn/qalB4W+v0hx9rFWKZt4uP5bLR0wYisd7gN3Iy+eBHDcgYpwJgsuh2KOPN
wlvFWqU+o44SOghWMFXjVQN3hU4fQAcipVO+Mge1kAC20/pwZJaX2R/BMDLIoUJ7Y3qg0Hp7zgRM
2QNn9vlzNaphOJhZI2BtU6T8PlWN74dwpjBcyFgDkxtkujPtYRPfLCyUxAHxBOQYHPVFS+H6W80M
Kh0tB76ul/4jzcek9fzEz/+QH7H462FBQYUCaCh0H9eFXKt0U7wXIbKkehLV3RRlLrmfvD0RxHUD
ZB1njSStC870XiuRm6BvDVdZB4qOjf8jNe3hQNxMCzjEKCLa1OMpU7l/ak1TxfpUtgEAOmOoz1P/
aEIBcKcj+eaiWlYJWCHYvxaW/nr44P/5/gxmw8nW5dGFw8dQHYreRffMxf/+6SZegqGGibY89HRB
+LyeUk5bCl8mLEmjNPpAy7sisnSt2dlkW/sYunYOoM442HHmXkeBWhHkjbXBT2yI+oBbZ/fKPgKy
Vfy6vcO2Ph2QuujJ494FhXV1JNW6XTSATFXJ3GTQjSc9GBJ0loGuZ8diMo5pvQes2RzZRcTV8cHL
Pkuh8gjH+EGpB0rYGBX+H2sPLzsChXO0VWGUAojnaly5qcy211WeQPLiMded9yVN9yjovyfhKrdc
BVkNBZo/hIx6ZyfOZE1GVDeGNp0rvNS6GE5dJokrAXuawK8Asr2bRF5qQQf0QRtC0bKyQlOxgcCp
vhZ+hI7sfKCmqua40/vmIwWE0zkxQBzJqfOV+SxRO3qdSQYTQaXADH8yF0OmYBhUxULAEWw7xLqF
gXuTNY1IBkbp98pm9KGy/JEcZl26fWRBEwjubzAD+UBIm+3BPDamFszJJa9Hp9TDx7letBMh4HtD
R/PsMKf5DPSdEBAzbGcW3160y+StvzsmFk8HiKaAabGKwwtaAboCOhhWgBHhJSVDUP/nQNb+3tt7
4wLCAf5fqFUO3NF5ngrkXQkFRotV0KRvR/CuBVxpnxRQmqemSL+rqU8/Uep8+othQtnWWlrO5hsI
GnyxU2ssJByywdxq/Rl6Z88ocgW3o7xJs5a7AwqKrgmwA2Coq5Nm1MeiU9NEk1JpR+beM+cXnmYQ
htnbLhtHzVWgZfVc5A2lp1k1zUHzEaLPAjD9YlvqoVWbr7KDX2W550P4Rlju962I8jBWJCAxb+Ww
mj41SlHRM5yLzGByDP7c5ww4yJGUscg5vWc6akJCB1W5hYBFCKOPag/8vrlWUYZeqLYQMVuzxw0O
iUo2yCKRyF4pLKhM7ZsJy7s/n0Q8PHHhopn3VlRrmEqUR6iRJ349zUGWawwnOHzHMr8NXDQBdsJt
DQoClSAZgXCB23D1vLHdjrJqgHzXZI7FvW4I/aXKvXcNCGN/EwkiFVAtxRIFfPF60YiO5IXR2lli
8+Fz7bVnAM1hgeHvvDzfVqGwCwDAQTsGq2XR97yO09sTLyAsyM8kBdUj7C2ff1UghL8OQ2EdR4WO
M75on71C7ciaIh86eHel2ULYzhdcRbdnc+schZgKICvQy0RjYPVjOsc1edVb+XnoifEJ7NMmbhjp
kttRNifxIspS0rjcjzpr21YAz+CmxZd+qk9lb79KKnYymb0wq7WStRkBNhhCLdJuK9DMKy9G+cdO
ytHce/xsHWUX381b+eFCjNVr8hkM/goCo4X+08lgVJN/hdpK+BefbkGaoj2HRuT6ooMyq92xhY9s
g50Do92whcHBlO+dmJvrYLF8wRUEY711x6YbaGHVRmslBTxK3mVmUc9hPwik3n8znP/imNcrgULt
oVVCiAQSEzAawIsrmEvY7k61s3fbbF0COAX/HdJqP1OY+DT6OI8JH74ZqIzh8QYtB7zRzhXstW4P
a3M5XMRaXTh0ArNmQNvpzErFPgC9A43MllmZH9KlGRG4c7qnP7O12NGZX4w/F/rnGnwgHa1oPGrN
iaeDYjHbthZVOjAHFeR9dg6JrczkMtRq++ajqFu/xZvPYk4RaaWTqM4/pU39tbN5BNRZDfyXfvRp
/ac9URyVl4FXG5o0DZklg1dYU1aPllkeu2E8WFweb8/e5qdErckFghdVrXVeMg/MBNmz8BNNp85d
l0nr5HWgzhMNmqK3Q20tFPBX/w21Wihu3xu9xXN25vMCZJhKQu5Sj7NXYx4/Wj5M827H29oEl/GW
oV+cvHWj08EEigx0kEd9KAI5wB/TffTKPqjlXg1l8ztCXhDKkaa+qGVdBwNNWVeTLaGwU7c2ZGgN
crQz0GIsVe/pPS1Lbp2Xgwbyf6HWDn1l3zUm73JIm3A7PULNxQh6BWXMlOPgymvqv5uYUhHTeb4z
g9uDdNG4gH7W8p69HiRaSLxyimxOzIm/EFLHbd6+K50xvj1xmwNcaNVLAe8t+V4nQw1nNai/69B/
jnS83HCIEOdgy+JHQQGhGtoCpgVy3rsJNscHd1MCjCvqPOsCZQ6YflOikHUSk/+EZ9bnqdSf/LpN
/mJ8F2GWjXKxMH3eQOR8qOm54zgu4wyaOF1s06n9pDOCXV75o+UG8FLOX1o4j367HX3ZZuvlA9CN
B3DlovaxzvX6RoPpVqU1yezIuyb1vrSF/DNw5e8CFrJ43KYoluGcXmVWEPtt9GGqS3QWzI9ZJ2NQ
BRIFg5LbI9lcJxffcRWG0p7kc1FBWbg8WuOvWf3jpk0y6HejOcXlKHZKUpvn10W41VVgtZMPbB2w
CU41PKWGf2/zDFJUnMWD1bz8zdBgUwXdF6hQrRGDqUPLMTVHYEaJ+AzZMzSfLRrAABePfgmdwf4L
1+0d8MD26sc7DoUweN2si1RGZwyQCa4AkNHUcXDxnFHWGPd++eX22La/439xVssfcoKTnmljlUzK
/sGNOgFTI+GueNRwGewkJ5t3ADpD/zem1RIROWWk8uHMqs8Mb3rm5/ajGqkHd1GuXkum1aHWTXu9
ot8H4XqP4Ynyb9jVUpnRvIRMSlGc59Hsvxi2lMmg0GIveWXIYKyp9jzpRqcCI6PKDJU7yyFA2yl/
qAS17yhq2W7gDiT/x+FGPwVW06g55OD1H3MwH3/AWnnyP3eECCcguZueCRXWj9vTtLUc4PgFWVmw
ypZex/UpVaT9YOZMK5Iq/SoIEPUceHq6p+28tRgItAvxcke+g8f7dZTUrSAirVH3RHtxwvJ75A5/
8hmLlLeXD2wNCEeThSIP6nRvJMFMk1tFz2t2zgurOxbcT49cg6abNu/WszZDoeUNe2WkAuifXo+K
QUHQgguMd5JzWh6hhC+PcIofYoL22E6Ws3Gcg5oNdtn/NyFcTVMu06Hl4PcnpqwiUg8xLBN2GHkb
5+wiqrpwPpDZAAZ4PZqxKWwFxbY2yZHtTu1Xj/4YWifwyUFqP3O3Cm8vvI096yyl8uVVjmt4nUqZ
rQYGizWA3FxrsSTflPVJiCZwzCLK1M5Ntfn1IIGNtz52K+gM10PD07yxfQG1ZkNTH3zVJI7sj7eH
sxPCXT2X0wmixwLKSDBub0YbvLQUPgUSesd7gNrNafpvLO560eGIaKzO9U+jXY9TMNSsfTdlflne
FV0Lv7litgTE5itQx4MK6aWIbw90+VarQw/z9u+3dFfvW6YRbei4MSeZhiwmoHQoIwGnrWguCnoo
zao4AmtTBGVV2kE3ze772/E3143t4uJaigXoSVzP5ZgV3egPmg+/cVv8AAC0qgLNgw1PWqCWXDS1
d2/x8k/1DFH+RAP4v6jL9F8kcz08K5q2g5JFX/kfzbb+5BGoKsO2Zqf7tnGkXMVZ7XMkjfB34egH
47SCKmkqvuv9nAB/vrP7Ng7kqzir27koR9KY0MJOxrJNQ3gGHNKxHgDpa+4MVUS3p2xzUAvMcyED
vvUrkzY8jenY90nTeqFQflwbi0XmX5z8qEuj7YaaCCo8a42JfJ5kCotMcnKoCb1mvwJBTvllIKre
29kEWyXOy1hrcFtmO2Or+dJL3GFKj56ZloHeZChIT/AOKFxoQ7e1clDgHLTAS+f+mIMiGYA2Lv88
9YFmIui5EFQGJXidzmkF9hmpLX7WbGGi0pRPYY0ic1SVbhs6ndUkxAd77faEbq0eeI4sOvuLmcGb
WppmkTHXbLy5Ux6VnR2gtYRafCTZx78IBBgJDJUA/3kjTF1Lf0LpHa6awoVdAfLwoidBw/zjQPYE
YTfHhCxoMY01IZG4OlcsNNUprETsxIOEbtCMMoH/URY2PTtRFPJuj2vrtkBdC0BgaM9CPXSVsFJD
E4U+67D3Jc3ZzD1Ieu8xxbbuCcsHvhqWsd5bY7y5JH2u4E8C+U4m+XHoNJZHc4ffE/g5gW4zG3zW
HEyroiBT10C87uwRNGi3roqLtbn8/eLQHCT1cbXkWsJhpPJChOHewR5wOmpV9cnWNJhfo1YalsJh
x6xqzAC+TyJSPP8GLvj0VHYtey0WOz8XNjkh4LIyVp4zwO+mdNS585ufha/q16kfjUeISU2hhN7z
q3RgKtxqMo9wapYhCBu+jVuKNHGvdyw0aQr0d5EXYT0W7XHWrOqAjh2HoCEsKYrMBPXUnuyD3bUE
iYj9D55ofginZzdy0GE+2JX2Kx2y+cxzLHijmqYTN2UfV2ndfhKsz6Mh1TPUakhO73u7t8JBQUZZ
F5UdOqLtXoy5oTGIgT8qqVeIWqosyHCSBGUrWWSrSjwbvma/Az9Nh2Wj7sHtdzShwlKicxq0JbED
Kbyfk4udYMImNeJALoZ4I9SxIvZn6UMmT2FxhcC0ftTaVJ60GXIOOhf12WNCHLkcMxs6qpqNf8Cd
YFaQmWkCtcUhnGbioTHad4ca0gJHoGCme9os0EsXNNvaNJoPdcVFbICmfoa3W5+kjsjRT4HqLh+Z
h4rwKH5Q0/jWdjY74aVDw37UvBgt0SLyhoIFo8eyQ9ZnetTUVRXVvASMr7f5Q40ScJJhlF9GAZ/O
kWfD4rME9cKm11RQlNlHx+r0sw7AawxGxNmdKxllmuHHIqv8V9UDBBYUrT0dG9G/eG7KotRrUTBr
iuEs9Fp8mVqzeMgaYp7qsa/uQSimnwhByx+8ax6h+w8GcqvpB+jIDCEqz/JFibr+nNd40IQW/BgD
xzbHuJscNCggLpMsyX+S6w34cWMmX4RPmuepn63AN4XxAKYm3AkUmX+mBnOOJHPsZwovrC+alpIQ
HNsHvYTpBaDRU1C7LryDwLULcsf7URQTfDyt4rGVhf45LxojEF2pnlIbjLC59p9qr+we5rz5LlMQ
G8NpkvPZkPYc6wN98l0sAXdwdPj2GR8Nmjpn25H+fVmr77pgFgidonOBlRBDKPu5e2Skp/ctlZ/1
frBC2Nj5QUkaAQ627tzR1PguWUUw310dQn5h+uDhv4k9+u+HdJAHpXz2zXCgL46GR//YkA5mpH1l
By2Uck654+TfoGA1JE5fuxEEhfSQmw23gpIN5blXM4fCHMT5bZLJqKCDDLGoIXEHga3jXAz+1xm6
BPc2dc1opvX3zjXet0Rlhx6pHyqGQy2DchblsiQAocSSfRjH1jpn8FqDCyou3ZzOZWzY/VRA5LAZ
HyW1wQXxu1evMHpMPYwViA7em1FCMwooCx52njNGgzV/arrcC2DF9atsodAYAEmuP02NTe+7nJZN
YOMB+Aw4pwPRIXjiDePQ/5j17qMoJI/UMP3TubX2S6mmjXKtLiPPJBn07JH88EZC7Vy38siYPfcg
WSaDDBoRx8oonMdUDePHtB6KiHkax+llaGkXQC8146HupulLSS39pCamqbAzU68KclKWYaU4Ccpx
1j/NLryEIMHNAhvQXMBGnPaBN7N6prNKYSxMqjuYcxuBowTcECqjOsNfrX7KeVdGkKPKAodk4gji
03xo5tIKRF6bNECf2r1jrRBlyFHq+4LVDk82H8hV4o4iYrnFwhqZctjXJI/g8dJpYdvPAlYvRRYO
sy6iwcMp40LzN5R4+71SY7TuSCnZMR8qFfQpPOK46ZYHqy+Me9Ho3akDGDBks0aeoRs0PXWKFZ9M
qZzIRq76Utdp/16p1DgLq8+gtm1rh4ID3i9JAQMp26dB3elzLKyqf22MvAOYb+aHrvPG85CCBzSM
M33Jxn6IU5NlL7nqYW6Qg/AKjWH/RLlZR+2ysEoUy4+jLIdT5eT2/eBnVTh6GeYP9sjo8tldYoFf
Edaaw0KcwTwyDCahoQ/uUUlJ9zR3vfwmUtKeScdJuHQ9Qayyple9ZnaELokMQck0QkhUj7FItT70
6llEqTTdQJe58YnAqPvZcUo9VHjjfoI2URNqgnRhOrHuvl3go/pgG3epqIcfyodXkI8XdpIBkfbO
63v9yeKQ3bTLCn1cWbLxUTgwxtMMfYiZO/fPEpdp5Ltcx/VclKFNbbhPNw6sXebMDqxJfOVe+whk
EHQ8LUs7poZZBmmb4lxRsL3hjee99mi9hnrT0GMF3PQpkwamUikWQxsTV6LjNXcNCGYBbdC4JiM+
M9wIhtB36D819Fxjz+5o5Aqj/mxxm362XBCaeDeqiBa99yokNYDA0uBgxXCdZG3V3FvSSw+V0zro
3Onkw4hiQgLCMjJSeLGfCtyZsea4/+QwInyoQNAOIR/mhU6TO/E81u98vKaj2ucQiXINFnVFnb+C
09EenVYYj0Qq6DvPdnrf4q0ZyELiHK41M2lgApyAMGTGI7Ee+6ErX3tLMwKol3lffE6RyjgsjeE7
n4WFwf0YpGF1EjbONTFkTmxMtI87e4B0TVlo9+ZYa3dOYSDirIkYVrw/ocvQI5Po4G1YtuLXNHMj
avmEs4kZcIHq8/JT0cj5MGC3QBLOTGNkgqDXiBy+o3Zr/+NlqjtA4Qlz6mvkF1oE7RFNqjrusm6K
UW30j17vVgF83bIHiG10IVR1imdRFR/8BrNACmglZNBtuWNsMGO8LmAZWGkaCQcdCthjLwUciSsR
TfNQ3UMPiJ56X+nxPI0/8bHqQwmJpViMs3gFc5GGvPOtT51qgHXnTJOvbSn7oMyMLMyMoY+p5hjv
LayNY9O1WeQbsg6NrjbgPj5bLwhWHBpQGuB9DlN0PK/0r3LwUSI3y+o027mISCug6WllIw+InY9H
dFRoDKtFXBQKyQZUfNODYar6zF0Kqb6qfVd7EqcSr4BhBkrlMFRg56BgwZvALSb9WTjZh8aQEL8q
bOsjxIm9Y6eZ32hafqUy44d6LrvYyof5TvVDi0emM4d4fTkRp+UHGGGXofSK7DkrYRBmU+LcoTSY
RZK4ZcQW7W7mWm0kuPAe3IpNP5jZfnXhSIfD1DbfA1uIC7pNm4OgDAdqoVUn0Al+NhDzPRK4Djy6
BBunHgHmAeWVP3pQUn3yNXim4oLQYrQL9cizczckXeFFVgZwzZjp/4+072qOG1e3/UWsYg6vJDup
lYNl6YVlWzZAEEwgEYhffxf3qbuP1O6Saua8TE1ZUqMJInxhhfQYOsn0zwv9/+MPG0MyzAW2/2OU
n2kFHPUcZfsEKgfEXMnwdkqffP1FefJsyoRSK0qTaDih4/txmHFc1W8HaHUH6J1ZbR85bx8+z8rO
1SmgH4yuLXqDyFtOnkTFyUS1z/khSoF3lrpw6N2SpNvPRzmXFcEEGw5Wa3sXQfvHByFRO+NaAf9j
sa9BKMogOc4VQN3V/v80zmmJggSUKYvO2UElUZtnAMqXthJhkHsjl3fu5HdfLIRz0weaHbq54H2g
dbz+/F26x3U81tVQNxdoc6QI252RPPhdHdg86tnwlQPf+dEgiwTXYJC2TvP1sGVtkzoS698TS26G
AIdu1v5IA/sVq/LcC1tHAWMqhFDmafMicyqFGAATWafJ4xj0984giqmiuL+/0qs5W1d6P9ZJnZHJ
YKgywH4PQ4LMp0b/p4i5m1wzRzobK6y40om/BlwDFInA47+SDmH5KIPgi+12dnqB9FylzwP0yk9W
aReZZoGpW33oHFv4Id0LHVxDlvIL/Mu5KkX4v8Ocls1nPfYebG+cfSWjG2qbYzvzF5HMpW4ovPr6
OyfJ/kU1MsL+zly0iQCHOVmmjevOTo90GDQYWwhjNsbtrzxdHz7ffufq1BCJgKQbSJlQ0Ds5TBga
jignJfRAu0Tft3Tyd50Npg24t14BRT2QKyDw+UVZ9+yg6zJF+A710NOOVArRbsS8PYHbp9/l8Ky5
CVCpHyL3Ek1tgZak/aoJenbFYk/8d8iTfgCNfWTe8L85EAc+myN0PmTBxxupxTGtgrITPKdJWzhQ
9UGy9sUkn9ua7wc/uRSWOh7TenLSA0mGuZTL/JZAvKUcMwqz3jkMNp+/03N3ECRGQFpZXyn6mB9P
OAoVucXQpjs0E9lkDnnG5fpFe/78E/13iFPYDxIyYeESRQ6Nr4HN9S7nteS5MLcwSff0+eOsX/e0
lfPucbKTVlI69XEKFyqIB9SXEBFfzFT0Mtk6M+R3+TfX44UT1LvPxzx3rgCLi4IweCSg/Zy8sbrX
Izwc0IoLo+UIZKNbgIfPy7mn0Rdr46uRTo5SICsAFkTqdDCIS4zaUShVBjAT+fx5zi0JQJjwSCnw
RH9xfoJWom7QVFBUzBB5V3rj+F9pZ599kHdDrEvm3b2a0KWbgG4Qh8UDjz8PpgrVihDM9h03FMys
zx/o3AJ8/0An55ZOuwBCywZ8EHfZCVrvmpoqUM70pR7ty+djnTuu3o+13g7vnqxPUHhdQkMOaBNH
OQg/dQmfZLrVta6uAs7TPXGhpPH5oGffGHht/4H3h5jXj4Oy2QvIsnADs9SsTJb2McNu+3yIc2yJ
GKfr6nQJ6XhcAx/HQMGu6h3qtAc4grva2zipQGvyW4jKwQLDUkjGeKuEFvuqMXNmqXwY92RCg3h0
aVrBhX2Unl8uyYjq76yTEnSHr1gSXw11Mo3WnyNvXAbnAJmHqNAoi5VjDML+0Kjsq573mXUCxbtV
jxEJAKAqJ9M5IA1tp0aRA0M9rwHEWaD8jLpL0P0eo93n7+7M+v8w1skUSg7Tl456kK3w4o0rUJKr
6GviozeQ+T8/H+rsFIbAqiBeRlJzyvyQAl3lLBbJIa1k/L2LG47G/ZIgFQ+T8Me/GAuyTpBHBTMR
8ksfV2QoPSIoG6s9qdBLEQ7aP1Ee1H8+H+Xci0LsD4wPiGIrpu3jKCrUcTskwhz8ShwAeMsBWcmX
VF6O7rMnvloWZ3Yy4nHcITClPyPGbqK2RoeJsIvM5zrd+p4V/WWDHtdXYqXn1gS4EGCAo2UHqdKT
S4v4wBKxCGppUX9HszhPo0uj4UWHksPn8/fVQCd3lhdPHnEnGe87PpXtcpGprAjsjVS/Px/n3Mp7
/0Drz98fvKmxM/HRWgtHVCTDuuUPfd/NRd1BDOXzoc7RzqGQDuk1MC8gKXuaFrrwSQjmiUeHilfL
VoyzvBaDGvYLz9rbHqRDdD984d21K0YNwqoj302CNW6RxLy5G+GvGBdp3fkbzofkqZO9A4RaFKi7
YIEdQlb5q71JHP3zSPrDt17f1LsZSh1XardCDXiC7itBiZ24j3zpIIR5iFCs/3yOzr72d1N0sjn9
toYFh4iBSGbTERWoiwzo5IHa0pB/cb1/eK6T44076FY1EHTdR7iEMvs8m5+egsKg+iKxO7fCUCld
Za1Rk0L3/uP8BdJXSpMl3Dvc2c+Be+lmcpeBc/b5zJ07cN4Pc/KaokpZKMp54uChHrkAHhc8N14L
BscFUr/y87HOHTdAPayuSFjGfyn6hJUMWDciMiJLWsZaHj1oI3w+xKkJxoqphrggUm4fSDX/LzJg
XCNqdl09H1xZbwMA8Vhnt3FzhBwEkP/LFt7nG5o6twzuwUG2CVq3HOcLt/2epf/mLAI4Hg4nPs68
v+g3JFVgl6cAJyeeyWN7J2RYetEjxAu/WP3n5hXS8tBmxfWeQoPw41KhIacTG710P9TRcxV00IQS
XwAAz61G+AhCnB/WEKhPnWQ6LAT6yHF4fZgbA3eIOHf0vJv66YtD4+wwCcC0kMn31/9+fBLINicJ
G9VyCPiy0XOLXu0MO17/i4V4dhiUWleHRrArT7N8YusqzpoUE5bGx37JLh0DidR+2X2+GM+dSjBi
+e8w/senSVkEJQ+Pk0PAxDeP63IGUSJPa3enKf/HypfrwgezHgoNyAv/8pz0wCNgcPxsDsSiNzxC
71+GC83rofoDIDnqymyXKN/7Yumdm0ngimB2sVZj/6K6DGPgRHAmkmiT2TtFx1t4a2300n3/fCbP
DuOvGqgo+a7eLh9n0o4NpNiiqcFMunsYSpV9l8I/4atC5VfDnByGQyWJ5VgYe81E3guZu9ARRxn4
30zau6c5WeVL2vpTko442uMmp+QpRhOnE0//YspwGsLuHoBdVFs+Tpnx/CaCobI8uEBesjyoEgrx
uFjfTR50AT8f69wlAiISNOKARwa9/OSB/C7yK/RJ032mokcf+kug7hRuPW0nx24BGPsXpwSY5QGW
W/AfueiPj6YnYLdtBF4jJOh2XHlbePsUKW++2L7njlVM3Gq7AKX1vxhAIaLTdpkAhF+gmQH/JgA2
shJeIZX94nnOnRP4+LVmBYGF8FSfK6lw4rKFthexGZ2yqWB814SImgYboRxoMI+fv65z40HJZdUh
gPt1dNqm0c5Kr2gycYjJwo5LnNEiHVMAJKT4bYLh9fPRvK+GO4mYQndZ6nZu6UWFS8rsGrQ+f7Sc
tTeDiuG84s9p713zKFNvk7uIlzqy4620ETsyt+/wcyBH+qIaINNSjhMiWGrqDgbINP6KefyfNOSk
nofXDdAfkIU+OAkne4ZlTAVEiuaCtB7Kv5y7YVfaXoFZ5/UGsLgePeafS9e6v6gPkAIyMwuciBvS
tzjo9Bt62Og/1kCxJYfPJ/HcWgR4Gnjtle/6F1VMxx6YEtDN2PO+38aRs0cQ/8UQ62s4fXhchRA2
gGQT+MLBx12lgi4aSauhHY7I83ZGWyTMdTtW1b4ClfJqUXKrVRrnQFDwr8STzx28MNHC+QGN6XUn
fBw7ItzRDp26Axp+ZZfQTe/Lh8AEX+zoc+fUu2FOmyVZSgF5gorJoRnaS+hubYJx2rGOHqzm904n
v5jR9Vv/NaOQwAtWqQ0AcE+eCjISSEy4r/Zm6PMB3IwWsB6n8aD6WMP1uc7TTBaR9r59vlbOFs+Q
1P//cU8bl4AMpGnlI5iPq5a+LCmjVxDNGwq+TEi9K8OuWhMO+RCnUMIGDOUG+DHv5+df4uwbffcd
TgLGDCi8zBhogAykzW0jNtAwz231+/NRzq1Z6MSgnb36LPwlF9PXARxqHGkOQfIjta8m+OHFL/BR
ghrtlsBr+P822rpJ36W0QOhYqKfg3KQ23HJ+wyNd9goSRnITrpgv9s9biDiO/vfp1jl+Nx68IAfZ
Dz50Gw29hlnV3rd92cdfKX6fO5/fD7P+/N0wDoLR1JpJgdzjXqF3cQdt7B+k1k9TBBflz6fwdKwQ
uR8oDLBdCOFe81d/DdZoczI3MbtYkaUJ0LsN4MhB1A93gwzcH62K7T+cxHXEtbUA20yIECJ/+fh0
tocfEHMEItQsVds0Vgvq1dI7AGHJvtjvp2seQ0H0zYP0N3hZAdhmH4daRjPPaTf7h6RLC5ZCs8yK
7TJ+pcl9fhhgHdc09295HeXj33tHQV5Bgf7oK1IfKgG4fdZTf/P56/rrRlwfCUlSgnQdgclfym+9
37lJ2wY1pmvZycY/urTZjVxvF8DG+n6A5cF0ZHJ5GhqX5k2V7QKXXNDG+4LWc7rR1+8BaV6gPkIY
LqKQ9XFqU96rzFvGZV+zRWwByK8u5JhQnhsIgD3W3cwuoMzQlzYL7fbzOTizZFcLBnfVB4Zu4ilO
wpELt5FBHxoxez5DBhpykxs/uen8f+hRGK8PCRMs0A3WKOQvRp8N4bLH5tgc5gn3A04V4y3b4Uuj
0DMPtDpT4fOhHOBjZ3ycyyGBho/XqxXnN7eQcE6TCyDw/Ct3qS9SFUVPn8/faryET3x/EQKQgQDa
hYcgNOhWLZKPI9pZxnU/JPEhcTjLE3cie/hNzDNoLxl1c9eakZVzhgLqTo70enXZPQ5SAqfR2yY6
DvCrKtyxWgoICGXFjBLvtmHqjQXkoebJboy8Ksc5yYqFLqyUflMXclbPycgvhJpgizTrcrAUAi+i
c+9EFl7RYNg3Wf09Eq6ztaIdNowNfzTBEkpH8UOM05t1fL6vWACB/ZYlOZ9SMuSzbV2dxwDVbulg
GLBxANbVNIOQnQbKHSwDxQGZp+1S+wUQ1vWcz97oFHXfN1sa1cOTMUv3aj0BGLemoznIBh5V4G04
u7ROJlGqSQ27CmJBQGunPsDkUXIbDJN7jygMqMHmORtjL7cSn09GHpZVNIgcxaupyAZW513N8AX7
QAB46yfGewXDN94v1sWpxP3+eZkBGQS6UkQhendaXUdd619ULlD7VisNKoFDDybz1Q0Ha6qcLcye
TAYX7mqy7MVDnfVb4hpato4C4DjypldIGAeXJht/q1W6DH1OUGvn75DSZzuXhvqW+bX6QYhT0dxl
UXsNpXCSeytM0I+q+qckLMijIQmaAmid6cIGkClImpbvgsYbb3tpWvyiDfXOAo+1hfukf5gGJX74
02R2QY8obg6AC8Xm5d8iH0hC2Ivt7aKPBPWKOyKH39oxVZk24w3avyjPMxmxjcNSs/F1xTYr1wOs
ch1OVek2TnVhpoFuBpvGQ25nCwS1Rxn8/YSzyRKV5ktnotzv29el0oGTMxXGly621AO3ajjAMUOX
vnDD70Pv6SKGyXiRSQlGg5fxgxB+cqXDOcobHnUbxTXZBsTvv8992u3hTB18qxon2IcOhOcJdWbU
2hhspWFiY8FvcdUNYY1f4KSbvsGUSd1XnSKPZlzuFqiO7GQFjUOIr9J7kGndnE3m2R378U8USv2U
wW+jSAyIEUBO0jymrC/I4KuC4zGe+nTy30gVQ0U063n9E+so3lkoyc4bNeEKxa4yMd/AzicIdh6r
vKqgROsWhQWVXbgyko/RQCVs15wsvo7ImL0BcO3cjwxsYQ5dMl0a2SiR0yVa3vQA263C9C6D/QLe
oBdbU3opVAg2iEXnPwngRd+yXoPbIEW/PPmgdeYOcLR52A/NrrXgFqS8ozsT1cvNOALdH0yOeNW8
hy9Vhnfo6eyYOJW5hXF2CxC0GOMfzaQ09sY41JctM87WgWX3nxE3y8NcdWZbc6pL0QcvsxHVJVgT
5grNEl20fFAFVun0qGyFwnW2AG6BKKb0AkC7UqVvQJ5Chx+v+RrxjH/ZgC+2CnDFR3eK2wPITmlJ
4MEMxeCQ/aojVY+QvrH+Y7004EnMKbuCxd9UTmkyvMhEyIvU+mGxINTcxgz8JY8RcQPT7GewBSJR
BMMSR/lIa3cTqVQWLpMACNfCx7bUs/vLJBWs7/zMOcgoaLf4QBC202H+rZJW97lIDH+pWWOuQd3g
RRQPoOkFLqrzhYbgy440AMaVPUnrm3jCJ4keJhyqWjoYDqTeBrp4ogF1Q4/bdvS6q8lhxM3FOKQv
lhCJQkwa7oIxbi59r+1USWbhl5HLgl2dkbac50CLC4uDPG85Nn+hoL+CVAjateAhZzxRm5bI/jeg
iRD0rSBBg+MUOukWQPbZbIYegt8Lg6tLPokegqWA2d/7vUe3mevz/D++HjlaxQvL20GbcG8DOu2w
ErCVAqIeecZDryTMukk5kbQ66jgatwE4u/kymV84p6u3sHFCVE5TCHjmvZH0j5HjfFNR2l1ktVWF
DcDemsClwnYAGgFav82DnDPvzZuN2g5stPd0Cf1vgZPRAOAtMdFitl77swfF6MrODSBdg0LvNQfm
HzwF6ZODn83qPhlwanueDK8WmJ4UY7pk/ibpbD3tJHqrEFPWBs9F+ygrW+yWWxxD7EYIePaUILBw
N686J0U313NulJFDnBMGFn1IdZsUAKaElzaCkKsHzBkWtJPAqrCWIS3Qijb72NTMzycpfphQg4RR
dYu+ER29opVPD8AUfE+aud0bqAC+mcl2G8fx9bWCbh/U/qEvc+3Unfu9hvXAxYhWL+5A73WCm9sO
fqUgq1m05UcW6zISLNtSQfxiAejNT7u3hbcypx0+h7QC6VRq7lgTK9xfXpQnMHfdOCic7YfZoyV0
CEQe4tXkTRseU3CcRFCNgNc03/zQe+0C920eoAFjFgojYeL18OeIfwxEXZMuiQHAHyHRwcMDn7qX
Lkj/iMXhO1G51UUILwEAlkm1wfYxaBZxzF/iSu9n0ihVZIsV19NY/Yd9sYg77YlWA+kOQMXiorSv
OrEDdIMem0aCxiP9bsNd1Rx4UocXekl+0tH5PoZsgwBQ3AFomO6GenmxHTWlBKRm17Jx2JAW57NB
Us43MQ/1cfY7aCBXPXxpBJe5ZNT+knEz58pL/C2MRhFPDUklNqQZNiIMp+04REHZ0HDej4IQhBM0
LIRUoEwiMs8dSChv6raBSM6IEgDFy+omtIpjNi6lQeulyHp3KptE3OqmuTP9NKMMVpcdd5JHx7QL
NN0Svqmn+hBENiCFicjOsPQi1PCOxd1of6s46h+hjQO8E5xyC7ipOMdpVkj/FwOzQglaoUAdZAh6
8EUgQV9AD28piUj3qkvMPc4ecxlJ+dBpUB1SYV7bSfm7BdzMApIBoLD2EmbJ0YzzcknBU1liSAsL
UkRRhX8P0RjgvXsdWAmni3p61PCXVyoad1HVX9Gor8FC0rj5EAw9AMxv99AeNm3JfJBHIzqBrZjO
97hwF6AtubdNlhVr1CNXnfqqv4QqjwNKhQQtyomhBsfkVELX5JmE/UUSOs0e1DqGcTk9gqPpAZsu
7pFW6dt0WZx7Oi9rIDWSDbNGbpkbd9+bKHpl9Rjs5xDuTdCuCYqmWmDMzJ36SkI+/0InlOw49IzA
HrmFMo/NE2GLirXtc9piFTgD/9U0630/w9IWGM4fM62gO7JwkUc1NUha0njng+UAunn0AvbIsFWq
IcUSLjhkoqEt2s7i2FVooMtEtQd/1AO2SggXJFBGAaAmfjmAJCWZuk6bod8hbKDbyMpjhXVXklrK
y4gvpLCONkUsXHHpjQw8kzT7scSTBJsVmTB3hN0CB77ArGFJ8OA0PsID2zlA+9m/MIE7Fj6FDlEO
itOlDZr6UnpZfe2g8ZVnpnWwoCu6SXV6i1rrgF2H+6EZgxTEusX8Qfu/fxpHKAb5NnzUvHNzI0Ew
iubRLVyf3Y6yh7IRDTdA/kK9VWB2DIeFiKuTBNwYvuDLRKqo0qB+WAKoxLRgrOZ+1wclWNIm9+uA
gcE4/nJS94503fc5SHeIJRuQ/fSTxUbeuXLG29PBFvVj4ecp6MKIivAMZGj7bx5tdKGWIHy2Gc5H
CeWgIpth4LXa1h+7JsFON9COYFVw21bUz+uIJBeVA2K3BanZeCBt+qg9PwDoMLOchctmQcGh5HXS
7KNWZjcW593GmScKaJwfebfNEIIpp5vbsR9+y9qEZRDDt2tqRbt1KjctwJ27D4lILiMB2Wo0XsNt
Mw7+A24u/NAZ3C3Oo98JXlDRSGqO8eLEl0RN0zNsbEYA6K25YSl8t7UkD21FDpT5h6on8ybymx9V
25FrcKnuRiD5LsCZ8x8HWSF57hEMVHOzZV2IIJyNXW7mvjlW/vRs0uyb09NnXg3xllvvdxV67T7h
81QoR3gb4Vi5zSYPm7IJAyxcnEE1keGe+mimtXiyPNMQynIpuRwQVB1NJe8T7SJ1r2a9CbmyiHUc
SMtqr7RRoo8OSd1iSJrugWeUXCBz8h9VY8MSZyjJeWynY8LNCB6bBegjHdR30vfQMkvIFijnK/Bk
vcdlWI4hSJZ55YYPwHOPm6aOFpHX+MoPsGntDukUS3CsxJFF8rod5R+vDZ/wS/d15x1qHOllNo8B
rmIy6D+8n1TJVG/3XPT3JnN3a8WgaNLZudYEdEwnCF+B6KN55Xhjng4JK7swlkVssx6UZN/koH3d
cUGaXE5qKjo7PInJeGusgdZmaNz7kAeXs8WSGtoIxE/PHYrQBWESvksRONdOVjhoPUFtK3yaqQ8N
VtXe0MB+Dxt27HtzZE1YryAOCLO6tcYLhG6Hpl27QTHld+YkvEzssOlWBNLIxHYGE/ha+wvImHw4
LE6W5AIMs3xEd+c1cCB1IydUG1XcLXexxlHi1wQxhAPorPIF5YU3+YiFwJJC/3G8pqZnCKI6iwoG
j+Nd1ug3UXk4O+LmmxfRl5aYpgDNFf32uN7LIXqyHmynJ7rcgOMI3DkbfxC6EsrAm8y5T8KHOU2c
vZOmy0VaJS7SgTTbOm2X3AQUav1wjFUArLQTbusl+yk8Dn/JSifFgAMqH+CH94TgvLpU4O8QxasH
CVDVeiFWRU1tt4WgeXxUg371Z1DzEgGyPzQNjgQOKTmSuE0tJpGzxP81q4lvndR7qJok3DSqg/G6
cWOAB/q9IxAbbyMxk7veyeS+66adq9JrES5/iOpuXA5QAwQfn7mK9G/jDfLAHa/zcuA/qxyLEVf7
lBWVhVc4WEy3raq7fUzccEPlkM1IWqr+qMGfKVWFl1Z1WWkUS0vHBFunIXafJLDPUJz+SmdDN43I
6tJrBo4rq21Q6Rgw57WucYRlSGwqb0Z5EBzExovh8djaByZwGKORvMAqBcm8CONHbdLXtkPAhdbP
r0jRh2j0r9D5BEaCaRDSx+5hoBAgGMDlizKIKtCaTvdzLKdHYaIfcUPqDSxYEoSy8yNmy88dCC7s
GHQSoIXV2d1Yp+2Wdw4SH9ft80qOaTk7cD3hxtort3aavAY5M09mflEnssnVJC6FTv7nf9JIfptE
cKdj97U2SN4n9RKw+d6fsFkXBmkMQPHuK89NNrJKIphRhdBuEjAYPSLlaXcqsB2OJAB0wEKW0Mbl
Dmy/0sAQnctGx1faLNU3PoQtjjY6fdM9+tmJE4XXcNw+QnDfQUQUF4tLeB5yyHbQZmiQcrTtEyxV
li3Qym2eQJR8l4DKXRKFChayumcyIAtLptbmyOkvElChv0OdbueICbqyzd00yOYp6ebHARkTpCfU
MxuR+mn4ihd2pYRy2u7AEL2LUFcracSePQOBE3dIL4D8Ru0T2Z2SL+vMGGaSQwWX1YL6g1dGQ3Qn
0hTmTyZ5s9hc5UgH/JJIL1eNGjg6graJyk4IGrZcCn80YPB5yPHdbgJbHrzdnBvfbGfi4p0sCYpD
TaQvEbfLfbR4ycHpwREVuCMeYGOblk2MmCoZGaKY2h9vA0aqvbLdw2R9NNqEiDadN3yffa620ACi
uJSha4AI/xFerVnO+mx+nIaGFWPMn8aFz7nOBsSkLmTOey9AQOV00OZC0xDRg0/Yy8QTsnNqe00h
ML+dbfZm1OTmAHr9cqmJrwhJL+GGsZQ66yGKMkLLDDgc6Hb4ab+3XfeTAKp4cEjl7OwQDZtUxTdz
EgVro+DWVOAnYLOkkGxunMJjDsg/pEX80/m3QcoFAlAIMk1+X2M1B2hRpyopmHCeV41r6CbaEWUi
qAT2kCXxIpR4Zxy2ZqjyQC4SlvTxsXEHfObUXyaEZkffAREH93FSEg+pl4QrSFFF0U3tojo7EnNg
LnKFhS86rwj0RXAq70c/6MsBgIY8nNgl7FKQgnCkXBCgQEGUNQ9Axh4szqwCPd03VHHEpkbrDMVc
P+VlC0GWEoWD56iDMTO00W8g7Ik/JhX0G2fI6sC19amW9qWX8tlzBC1AdqE57mtz7ziRzu0AkQ+U
7wBuCuhwn2n64OJLbnBsOds00m9cqOYNUAPU/FBdPsDWkG+AoX0N2AArmcp90I6D7+YKU4x6/p2x
zCk6zsi19Ns3nUJCZ3RVn6e83jYLtGWhw7zzhH6e3Ponj3DYaYTLoOq3TYmykb+RHm6BkdNr9Jcv
0D9L8yqN9cZNLWjjXv2bKBjo+gL3Fe5os9WG/IZHO2qISNcuIDzxmLUWKgGxATV8XqGkNG0upjTo
194w+P9j2x6w0X6Dof2SOYLvybjUO2jB8LuOj29eBV86j9ibBdkRPkbbm07iSUUo3pyxyfIEVaDr
RlU/unAEdLiNn03llRUMn1H7IcAr0HHZCOgKFVCueBlrW1ZVOpesG+btrCkpGBO/pSAHgkh5M4dk
wimqvaPfu4jCR75v9aozoNpuuRR+cCcr62ZIDBeeINnp61vP671N3zbxiqX4hYoydEpQiCidTN27
umsuEbJ6Rc+ma/g1/4SMDN2vVWi3d9pSEIhReCFBouJKegSje97Aff5Jrdod2Zw1uYsC9LVcKuUU
czx+04LFl9bzb5cAnW1HTsERlfwH0JXHOyjZJEB9CrrvAOLdobqZAWQTpDn6FsOm0STboC5wH/Ro
jHeS//JlnG5t0DNE232qwQBvHvE3Bilx9T1ukOn5HS4cL1R33QQoi4NUFvrZzC9T5QIMReMDLNlr
TCCyJY0DJOmX8K5vSIcYVHTIbqdrriTfTCFBMmnDeU3mYB1DxhSXS4KISjtgr6sU2NwhDQ6slWIv
WXwdDFEK09HkO+LzN1SwbhdIhJSTGHAg1kF4iwK0zIkJvXwCHwMZWm9/Q3UGaaOwfB/W/nypbNgX
LbpE9wmDoGyrerK1DoNJfaydn1msx52KrN2g2PTTTBM4KbaGZ9DYhhGodF56vXQqLEngt9dtbEku
FYyblsQdytFIv2yjSLuAF6hsE6V1BvCDIhXELMTwijr3HwS1CCY8+lAZPl5IE0D6gCPmeKirOliF
OG7jKr1SEDPIVc1/SwadUzRSgguZjUku3WBANbLSuTOZ12UNJHXdyaMOaF20RkNBpjPffZzMJR8y
uPIM8f1iggEnYCCOaGnSwh8mtY2z7Ja77Y9+Dmeaow6eXnpdLDbj6Ks6xyUJeX6HuSFOQAi0wVWE
QNYoHlElniEJ5F4vJGKQtchCSEpIHb6gVMoh4qTwZ0s0jvtKQEWFQ/Jp01GcICibXCdDu+sBz9z7
NYRKrLUih1IVQgY96V0y+89s9lGr7668wfoXHurwCIqhJ5JlE8IAPULnZhT7JkFV0kxZDpWUh3py
QQZwUZtJWvdA/KG7d2soWKCsVzqgsry6ENRDJTO5wntgu9ZzgMUax/HajtO0naHMglfW4/4eIcDX
tG5STO7KRiLqe8Qyd8tThk5QDbbvjNruIR7hjWq9/hutU/rT7QSiEACjthBGbsqlgVR2APOOrY6p
/LUwgKwhfmWOXY9izcSGvgTSKLtHIFjtbCj5y6ycW9VNJkfm1e4DGvEL6qXOgSHNfW4BT6+LIRtR
gfarcO+OIbL5sd9z6Iigqm/SgoC7DSJODMGuOApxjxtc0mjo5iL6f6SdaW/UyraGf5Elz2V/dc+d
ARISCHyxIIDnoTzbv/4+5kqXjtPqFvtqS2frHA6qLrtctWqtdz0vMYfVFiZ7fTOsTCGzu7gxfE+W
U/Oq+6Wy7pIh2VJYDHeG22Uem1z37IPXIW9qB3RRGN+pro2bpol0kEOJszG08ocIUYQaosWNxfxA
OFZ4qczKbd4Yww+ncdq1Y8XtgyWaL8JovuapLQ+hBUxQlfFjpLqSIkZt1ZsOuewGqpa65SzNVnIs
SJxyQfA0dZRebdIb0096tipy+bOx1JASVFns2yhIdqpVBj8lmOu1b4ej5/T2M/edX000tZumtKqP
gWmSpqaRaAv54ybVwUdCxSa1pAEOY56dn245YV61HqcwWn/k1iIs2Y7wOcwakHJQhNTJLL06wFUO
V5VZt1tZp0SvXNu9rs+DfZC6JLqUXhxB/VnexF4Uu1a0CchvrpuYM9rKo5siKn9J1/8xZF2/5li6
p1iorHS3Pyqto5IqIH0EYMtcF4JsiBrnw0a0/k3p0KMG8uCno6bDE38vuiWVrO0buiXWqeaOe7LF
wYbMZbuTSZftAlknfB1aucpcLf9EVy4lNoSx20DJn/OoPuhD+9tQIjI2NT46qPwwWBJqhpk04ljb
bh/lRIgeR3F0KEeTa7Mxcl+tYjY8VxgPSVXX/N9IGVKLPlYJeIakntiofDVZTWDf1hQBRi/V4lvT
9Ne5xPvPJEHGkRq7GzGffWkxPEWFRn5bFdXOjJKOqSYpEVZ/P84EHTfgFySlKrhRi2+UFMmUNK4D
mEuB6gRYC4xTC08gseuHRIkQyEcAHYWu1+sgMEFOay5pcZy/CQ7yyD/oof2pUWrTU5rA3mUsrWPQ
OtnHflDTdZ9DVKGFBbgEB+5Pxe9fHHO2NW2NaqPl5YeJr7ftwx3t8GRapXwKrPJnm8jMi3U1+0Ze
XN36oGThKQTKB93oqadVVLd89x6l9n1Dj8yOZrp2TYG54HTQQ3ljzfEbmZDi1qg1f9PnSn/vBxSx
h0I+VWr5UAvZAU0qKkSVHQteOapU8rZBQ9Ydmk3gkb3o7lqR6TeJqUf7OrOdtaxI4NRq9bOOx3FH
NmOvIbb3eoXzx+mtH5kK104daeDMp+xr2nWGZw/Jg9GKzaSFmJmN7ZMa29XWMon9TOpXq2nqXsyu
BhJY9aveL3+EyfgyaNOdPXHSkUjSj7CJHiyU3NyZnZ4ylE+Jl3KfFw3qhobYfEUr6RfK0OOGvpev
ddg9mGX/awKvsaonN/Qmc/gZ4hznWW0DLC8cJRfjeu1g5bOGMr3PYlqyAkPGKzQTWonfE1E8VTXn
Sa9hO8Ap66PPetHBKi6n/muCtKL1QF75h7aZHM/27WBVjupzj1iTyhUQ6gacmOmOn/mbypOqtzQM
J/W9n6jPLDVlHcMg8wxH5nspnA9G1AzbLBE0+Ub9XIPq4elZzQvm8t0OtyG5FX2nbID9fyyn9MnU
oV0cELgA3GnonKXzYYKuWP0Q3dCvdBhr2yoTygYxMmK5yQrW4YSNuhF2+Ksb8TaIYhhhmY7AWons
Q2XbvWcp3AWjFCceSRLWy2LqPK2MHqpGfJLZrBvp9H1i9+FmmCijVaLFZiCufjaF2Ed2+YNLR77l
jxlCcN66XOdWNaYEXh4UX4B6Kke3lSTBoMUDdBlw0MBlwknYIlyjXcUNXOS4KeqN7fcPIIwoJ4x8
ElNaUGokxh6SY5KCFVP9bqva5AxME7BiZIw1YbWhb5rRnDkVbbAFYn2b9zLcZzRarX2dE8AXbfCl
KMsHtN/hygUrtwEkSstiUeZbqUxwRalb3aLM+1ySwXmgMh/zfZOicSbtoxtVD5LcPxUVszj0geSq
4Ffa3vKzhkmNd1o1mCSs5Y9RWi0FX+owlpbqa13R4M3myZ+G8W6DRo28ietMdxIgA7manuSBnpA0
z3zao+o+Sz215gTHqC7fR4X/Uqqtj5lVkG9KbNduItN9laX41Rejsw1F13jG5AOFiilTQil4Tu2k
/FkPdkY1EJPu0aKSeEVdNMuST7VFiGhBAAE10pFHo5paaIvcoFLZRR2kS1pZPxUu0hAPgXj/yUmF
uokFXnprPcpRCRSy0L3CbqdnNy7dz3MR+etU5uAru9AEoHj5hy0Va/RdoK+iWxNjVnOG/L7VPI1C
DOwpFi0rWnyP3J3uG3szlNaXhMOsCspXpY0/Xx5yqTfGdGO2nbUJ2Giue/co0Gno8WigVCOaGo4Y
4Y2e0mIhhLoroxvbIMM/Gc1ncJjsykqY/Lw8/FKjvnwT8xM50ZEKCHSsG9qdrMDZofHeYBFzxRlv
+VCXQywU1XBm9QCZmrsfB2ztBU5PkYQLCpTFt/ovzaDeclsPr2hWr8xLV9/Oi+CpU1OqLfs8GX8r
gV6vwom44/LDW4o6FzNbtqRlSpAhgFXE3gxyEhTxs+/ntafp1/joS/HfPA5SWKxSaA1C+7dYlg0u
Dr6R6FieRRQCpmJ8iAPgwInRvGAy9B9WBI3seN+i+VXfNZqQ0kk5r4vwMHZZezCGqCCrm4/by4/u
3JROR1msuzHoW32cIrEPg4DyyHSbZvF2zOIHt7AeLw91binQ5jaj2Gmx+1+h48kSnzqaqYzYUHAp
dDU2Nchtd24j9Gt+LMvVwOYBXcOy2NEdBMXW4i2Z1GUqOagUbKebeqhuApVrJAypy7M5Nwq4aizm
0UfTXbIQgooWteyQ1PKQhigHtTL8Beq59Hq/ebk8kL18bvN8TkeaX+HJc0uqwhdibIaD7fLgVm6m
mjjzhJrxPek5pTe15KveFIofF5/owXNboqpGFDt1rNE7CUGlGVpd0H0KylDLuSul9s+AjG33wtUk
vm2F3TuoUGg0gpGQDQTsdkGqchdppb5Hn0RuSFflgFw/btLhKHMyilZE5dgOuxe8D8DlGn7T7O1M
jj/sUghJ9CHCG8BMMWc/Nf1N5OtdsQ5VeK4rzRxa26uQIo6bMkhq0JKFHL/XFE4qvNNCKTYks0Xq
1b2ZCMSOUjyCTZT9RppJxx0b2Uh5b9i59tsOTPdGazP7ycC34BeuimqxN1D99Qe70uRhULKKg7qb
XPUjqOhB99yMJbgmzra0vUhs0vzTUNYJQieXCcIpltXT5dd3Zp3Y+GCZtOeY4CKWR+zoZwQoZjse
YHJ1R2IS/cs0WA0GjSPWbf88FgJvRkPdrkHIX6xJO8d6VzqNf0iUsDgiLEBGK836Xnb9vxIKOC7n
+YBWYPdASrSIHKjuziA/VRxaWvt+Fq5FFmVSqSQpYKKfNGLOD8IKCCf+dYYMi+oWfuGsvV12+zVy
JIWYTuIQBaq/Nsyw/Tj17rBL80bZ/PtQFq5EqLyBpLzzq0Xvxi0AyQAC0nRth8Ee4q6GkWb35d/H
QT7EToUTF5vJ4lgeyIcTaPkIh5NQefR90ss0QyhfGtKdV56ePm99p/He/NawwdBsFxU4p9jirZUE
x0jM0TYWTUWRI26n9jnIkkSsfXWoP8U9IZAXVvTJrbOqn4AJ20P7JcFl4sG1+p4gVHZ2hww1BRlf
J+QNaNzp0Z51gdFTUtBS2otLjBNeHMLChLJHTQilxNyNnTz5HrQ+Kb9/fnw0c2D1C8pGcKgsdvup
M8qxGq34WNayu6Wkbq0dvRYbU+TalQDq/aeMZ5kLaxXjMjrhltr/Nk0MMaptcJhEL7xBpQxBCoxM
um5E68uzWsZqvCgOLpsZEXEQAywWhRbrYzxK4DLCIV8QSVkdrarUwOVnMKLVukrQlAg4ZvV0zWv1
7NB0g3EtgDdBTujtcaOnQikDizXiJGZ269uZD/+RrmdkpOqaLYbccV/0+8BFxHt50stYhEnzEl1o
DJynlrkEGHA1d+q+zWn564KfZDuObUoR21I7DyH/P4aM81hzq6oNJ5n2nOUsFXRChUs3H92L1CqH
8Vhi/hhrzZXw6sySeTPM4uwujMzOTauKDkVZrBB67josyKJyuvLkrg2z+K4pQjVO5xtkpn2zhKM9
0OdmoYOnI0Q6/3igsTDmLi2Yzbwjg36it+tDCRouSsT1pErSh1IlpVPX4e+mmK58bcZ8NTjdrOaB
ZlIfvVOUA2gkfzsQMsJ20gxc3kfOggitkNQjiMKB/eyTQyAGwcigO6hAk+ujW5uFyv7jNBNiT03+
tGODfLY9aDSuOAM5Gs8aZPuNNG78qSGDWXhJY0c9dfRaUdeqnpDvQhyBAmQKwileZ6FCniU3EsfC
q5C8wYpGluYecjXG6HJsm4epKO18LW0cNdZ+MKa/L38My/voPHv86kCO/a+9m/529k5XW81UOtkx
z6bcI+NHF30TK/1uzEvB/bRsIL1zMlXMcdPoxbC6PP7yY1yOv9hXs9CMQ0dK+9ANdXIDsxoRVzXo
iMqTZDP5Rf2PS/jP2wbBwg3c1d8TS6Moz2WVZS7C42mLPIribuc1bnoF2aOZ51YVN3yLbkMX6tli
Xj6we5rk3fHQlMM27MM1guBNj/jJjeIVbTBePspbte+8liJrWNmPtfIQN3IXpld6K8/+ELor/zAf
dGb+9gXjeylL10ymg2vRAzKE+wat4uV3uNwW/jxTbOc46Q3kIcvjPm3HvDd6bTgg9/NcinKI0T2q
w1de3dmZ0OcIDgbRCOZsb2di1cE0OM6ETk+Ut3ppfyrltX30/BCmRvci/9Cc/XYIau5c96yejCoO
Fo+DDBAcl7Jt8yvHwrlVz8HDCS8wmHKW0YTZDAHIKM3d0zK90WWy53hGxzgGB4FU/srrWZ60f17P
yWDzpE8udl0v1UpUZXycTDOF3F7i/IRgczNGWG3QLFbeZCWiXi4trni+vDKuDb14ZYUi9TARJag8
46WutV1YZt814oke21m3tB6JtPaXRzz7ZHmg84PFmVQs3qA7mWHtVG7FpWy4b8PR99rcsbdJGKDq
nrprS38+hZaHh6XrfOC0vfKxL76uzhnGSFArBc2l17tMRQ68gnweUCMwkBnHmjl3olzrLj73WImZ
hDEDtGY24Ns3Oil5nIhsio9m3jZ7M41rD5G5sU4T2gHjzs7uKLWO60hNr9EZzn3qpyMv1hLxVGd0
ZRofUKbsizjbdGOzC2WwvvwWz59Kfye4WDdV3pBdcVJzTuehMEf+xwXzqYlLsubFrhPuTu+MD7aj
XOuzvza/eXmdfCuZYWI016gRFb+BmjImWV5ppOoKxa2/vTzH80MJvnDQY9zaF0vHVya/HmIsn5Xy
TuZAhlKaQBCcXB7l3Pdgk28mvYfUDlPLtxMaddTHCXDJfTh3R+ONpN1kdFVqQbK6PNDZNXky0DKQ
COzB7+NQ7OnkPAQ+4ula8QqTfhYrCjYm8quwq39cHvPsI6Tt2+RGi1v98usLKyqnZReoaG70jWbg
IJ9bs95OP/y/xnEX2WVFMaZet3HoS40fmf9LFY+RVlx5fufmwi0LsCgOnEhzFsuhl1jamKpCabvr
vbD9PbUN177Xf5+Iw6Nyue/N+ZvFILbMqS4NtXpo62RTFNUWbU1TaldW9rmlcDLKEuFC0OzQqwzO
wa13cviul4+Nr5CI/e7kd+hrrzy4cygVXKM0DmyVe6x4d4lV6OrMKKkcW4fbD3rNYOMr5FDiXtPw
6JHG2oi0FpWNVR7oCCw9za/UT5cf7LlzgPIWoZ6qquLdgZ6EYO4za3T3lvkDYxqjUzcJ7XeoSje9
coWzcG6lEJxwVaFCgEBu/vOTPUqn8lhIMVEeQPKO9u9Amfpg2uV/GAa87QyMYyOGjfN2GKdkd21D
XxwMlyYBmiXRuSaqQ9NmrCfZlWP7HBOSyOrvaIvtw0AlUDmxFh0S8n0SXQaNy2sMcoytHRS0FuUV
2pR+VHWQg8rwfcJYaN8LiQQmyYxpWDl4W+p7q0ooj9ZqO/4A793rV5bambesq/aMxdcJ297Zbsue
uxlyTBQ39a2NNKEZ8DzIvaJ9af3syp5zZuOmIMOmTQoS2tPyU+2FCrOvyu29ZtpHf8CXA7vhTqyx
yL4yqzPrSQcOqBJJsDW823kg1xZJHQNjnWg+EeZwZ4r2I77iV4Y5E1ufDrPcRM0COUzkx92+80Ww
1yzV2LiF/x88jBmF50VSCZPTZVUGM8CxmjP/B0waWzokNJjWqkw2sVld23jOP7e/Qy1ioTrOUuhC
lAObKJ3WLgxTEKOY1ynp8+XN5exADi+GOw//+e4Mz7AEamyoilPkurfYekEF6MdW/eJPoryy7M6R
jIkq/w62+BAjenljezCdw9RU8ffCzSjDDImd/wBqTLsowv4XowhI/KR6I34QMHXRQ0N6+5NFt3KK
/kGoD71ZK99LHDP3iRZ2+7Jq8HEb0Rzve9+3PrkIkh//+RFpLndcxKB/pAbzIzzdE6cycrTaTo7x
UKS3Kan7HSrrfkf6LbhydzuzCbwZav5wT4aqei4fNs0v6GiD+KZylPCuCKW2nQCobBNF/eqiuLvy
7Zw7UV0XtObMfaPqsghAwrY3qi41LRpQh3UDZ6Q5ajTuKNo9PXygc+3N5cd5Zo4Iq0FAof5y2X4W
cUJe4WaIJ5dPskDdCEbKch2SwC40H5TyWrng7MYA4hAEJs7W+hKNi+BvMDOYLEfFyv2PNk1LN5Y2
fr48o7ODuJZtko9jV13OqID5Qc6+Gw5VUx3jvN9aAFcvD3HmJbFd07M53wYpWM0P9WRhRH4dI32y
qkOWaBtjbm1K9F2LlxlfhBHTETkFV1b9uTPidMT5F52MWMYOcelYyUNEdx4VW/OxzjuAvG4fbepG
EVcmqM3f/uK2+2aGi2VRRM1YUTIIj3BGaKGQfRQ/gamzv5G0MV9UOBjfUxS4gQdrvf495ZqEJ6PU
CWraRjXtLbYo45VE25VHYC6+DJuGij6JAvCAIf3vKwNbXfSVhqsXu6GqUXb3NuHKlc/jT37m/YP4
IxuCaUfW+O2Db1Kd9tC6pYupyG8as6RBNtkkY4EAV79LQu2uSsWtmjv3dlgfVCwM49C6EZx9/2XF
/f0Zi726SDp+Q1GNbEW+6QF82fmuv7EVuiwEFpqdDf2yD658Seef+N9BjbdzH7WultgZQg2kyOZ0
6O7Vman/UBbPl2d3diBgYrwsC2jyssyssOvFgdImR5++Lpr5yxr9MGaE6XM1SPHUN8j4vMtDntsl
yPr935CLB2piKBx2kdUfUtFstHI8KLiUXR5iPoneLR2XahDxCTjwZVw39XFciIpvNqc5MTPuRHbj
46P4/xpkeQObyEgFERE83QYcvDTDRO2ODe/K0zr7gv5ORSy+gtC3S1oKs/CAzflnh/YuV5QPaS1W
6tB/vzyhcy/GREmFpdl8bV1msdN8dP20n9q9RvtHlZl77NKvnOtXhvhTJzrZTDN6qUYjNABLT7n7
XZC7ezVxbbqydZw7WU8mYiyeGYSytC+TpjjgkOuhGsZ584OKoW8STt7UX5nStcEWy3mYSeRxQ8M8
dVi6qMfeQIESPVb+vBZ6W9b7TOTgsi6/q3PL4nSKiw3CQV2dgFwQe+nq+taKql8Id2BddLq+NtXi
2kXp3Ad1Otz8Xk/e29SLerTS0Nnr+MCWNiSryTiEUfHv12Hqf/+3Ao35Z5wMYyWSOZmxv3dTJ3gd
zDmMCMLQXtMPQifp5Ud4LpQ4HWx+xCeD1Y42xmauGXtE3QfkT+h7vSK4p6HMU4KHobuyJ51f+qgN
0aBoKDYW53pX0xyRlU2KU0r+M8P7hQvU0+UZnR2CmxnmYSRpgGi/nVFhocoaIcodYGFuU1t9oA3+
+fIQZ9edbuuUoKw/qt63QwxUogtTb5JjRxXnsyG7FO/tCC5ZqK2wJb5Goj77cZ0Mt3hHkltUVzc0
h1gKmHi7UCEiWwoAWFQN2Lu37SYYxulKNe/aHOcfdbIwHBTx2LfGDiqhD464UaYffvxtCn5ffpLn
X9bfJ7mIK5vaGLF2HqZD1NMg4lRrWoOuLLnzT88FJ816w6xpsQ/aBKwE/X18rBW3voPJVMPFkhxW
uTV+GLMiPoxx1+wuz2tex8uzlzqNSsadLN27zFnkitD3+7qlOMSVJqk8Pfw9Ue13K8Orrd+KbPF/
v1a2PDvTk0EX66SzHGtQTJNa30iTtaBnonlJI/Q0oz/hkqy9XJ7j2Xd3MtxihRRBoRWFlqUHowjX
RWMcM6t9vDzE2R33ZIjF8jBTM2dSMjg4adpsu1rD+irzx7vCLKsrXjHXhlrsTGUHn67VcMwoE7O7
yUWl3ZtpotAYL4YrQy33XCS2ZG5neRdGMOT3Fu+piP2QZFxgHgL1LgGHN0yPlkGp1AJ7Qn9z4UTb
y4/xnUzuf0cUDjdfSpUovt9+zGmnZkZjB8phqCPrlz4OzS8/RI64sdGuy00xjcNL0WrDxym1uk9C
qRJznUxoMLZjFZgQUajiZgRbtfWUti6pUKlpgbbpbQynvEj3s09T7nRg5EZldDwUttouLsv8dxIW
7ifCEMAJl2c0P6LT72s5oUW84drDZFtRHB7NMlJWg5JOADLb5sYNy2gF76C88gS18+/s7xNchBoR
1EMSClF6HMN8uhv8saIvFkQO5uBBiXd4VfvmN7Vu5OSpyZRCQ2q6aOtEKJdpffTNLWUKN4Yga2Ix
WQ48Va/CHgCu0KgXFFWLHogThFbz6+UHtfxI5weFNN3FlMUl5WrNf36yjfepIWXeY2HbpVSNR3IF
ws7+cSNYvozFGLGioG+eQfrZ3EAIwEnuZdBf28fPzoQqBHpPRycxtTjXnSHJbVw6lX2ZmqqXOGq5
QdEyXbnlL7eBP8/rZJTFt6nRcFmWjebve8cIHnzZAPuUqvkRB77xytXp/ITQ9fOxW+/z7m5l4kWa
uS7O5V28pX87+ZZJIa8Ybpwd5Y/sCgk4jnGLT19GiJ4HZ6QZ32m2jktdzBVXPo5z3wZlIkQC3J/V
d51GEWDWenLCCI5nYN7jHAG7rAD6pG9BmYmfEKFQ0bhpejdOUrtWKTn7wk4Gn3/c6QKPNNAarUT3
6EZgqV6taVdpwZVXdW67OZ3h4nAIfL2dIlkGYMsEINy0i/aqUbxmGZbMcWEWv/7DR4u0ngIQDl72
Ujca9n0pgazkh74Bj5fWx0r2V8K7ZazwZ53/KaI7WLCpS01AW2WO70Ms2vcVguY21D9HavVFiYaH
AqhER8vv5SmdfU1/x7MW2TNoMIpayKk5FGTKsmG+FP7o6FL+D6Oc7HaLXVrvO64FNGVCuuk+A2j6
mk/hLhmRQl4e510leH587KfIHKjO0Tm1WBCuBidhDNzwmOTAYfRZF0MzZLNJQacfe+S+d3mldN9K
8hN31VTYK5/T48oqOfdIyYkQRCBa5b6zmKwo0R8JFXdaC3SHHUQrKuWrtLk21zMbCNbnpJkthiCP
NP+Mkw8spBtYqaoJ5/U6+9LEw0fXr79cfpxnPq83Qyw2XTuxzF5tcYe06WNdG2UQ3E5Z6t8NNEM/
6QZwlsvjnXlydFw4qAh5c9SJFpGrnKamnyoxHig53buuch8U00Pv4NZzeZx5FSyilDfjLPYmsHJF
2DlOhV+CTR9s776CdfwhegCKtk7/fQj4MMifnFG/kkI483X/abP7U4ZAb7zY9HmRQxnqqJrc6SYV
kxeYn0NlP4pj0FzZR86uDoFyGuGnhjpmMZLWt9gGKHlyyCU56H6A03AtXXbmeAGY5joUOiyLvojF
2yo6rr0lgn1qD9Tgq8ehoVVxeA3RD9vhrVUmV44zXT8/qb8jLt5boqdp4GtDfISpAPSgLpu6XtVN
GFZeHbZHy0TitFE6GAgwHpxqWoOXoucYLHv11JVVre6GmTGc0YqarcC51r/GsikByKcuxASR8uvz
UC1ew7FtAeP1lBMoVU9PShDWX/MWgvCqCjs3X1c4rIfbIssdZ2VHg50fQfYGuRdRgAy9ssmzp2IE
IO7ZVg6iq9L8+qOsodd6pY3Ngac5prRWSCtoM0MP4wuazdy4XktTY3Tbqr4qChxlD7x9NAuxR3ge
JSY6mWdmEjj46FLzWaHPhjtZGblYYSVQfI1Ka1Q8aINZ7lUZ7LWVWThFsDJSDBS8zJ/CG/DF7Wug
afCVTRLr1r0M8gJnAxGYd12fgSvKUU23nusid1vXtbDqjzmih2QtyxIr5RRBLMC7HFzfym/T8BjH
GR34juDqAjDWNj/GwSQc2PMxuq+iMG0EgmpnvBpaX/urokkDAYPKMB5gPKbBus0L8aVS8ogSc1jF
T/P/unPt1tJWeVhoAFNcQJdkWoanus3ib2Eco5A3ZZm2K+lq4TdpBdHAs/EhNTKJxJ/jXKjhSmZj
3qjwk77mNAnGq7qv8p8Twv07ThBnTycDoEcTj5tQOvZTJHMgiWkNMGmQSvuM7gL/gAwBNyTi3JZg
0QJnEqsodtLgWGldg1no7Nxuur6VAiFWtO95qxhyExTI/TeJO2ovlg9dB3/fzkl2g8h9Gnkz40bX
Cf1pjmySBHy7LI/E1Qiwaj1UfxWQsD7bVQUz1+4L8I+l7lu4QWWx+2D3thIfncSCzmn21Qh+S9fy
ZFXWk8b9pUbWNLOe4TAkZpDuhppCuFdkQfriqN30obFE+03P3PLR1NL4pmFo8L1m9SvJq/qDbVAm
h9itdRxZSTLehJUKeFwBoSQRxxvxLUlP+2Pr1nQvCoFmfxX2aXOju9MYrRQbQ6BgtPKvrgiGu8oZ
ZMRKNWuAu5UQK1TVVbPxkZ3l29ouLUQCaQXvX515/8Ce8htVn/zcM7UZhBIC0w/WhZEYr9QTrXGV
25r9uYWB2K+aJuundeXzJOmLkuNLAxWLajjsU3Vd1ZZ9SN28r/a9bTivsmpBfci+rX7XOjyFdRwm
eX4DYQCGad6xtgGQx+Jn1MjiMUoh0+8sJc4SjJA1WAya4gf00lQ+tEUMuDVt79i5r0O2yWGrp/70
nEpsKL1RJJC/Sz12fgMPzsJbY6jDH6OIQrCZFVi7vOQoWLmR1L+Wmc9+UwppfhRdYWePRuyGYuXk
JTbsVev046qsKqwFfTe46ux75nglNUpVf77WIPVZxHo1wHzATBb9veVrrcpdj1exFlqby4frmaCB
UTh1NIYhkbIIf4DEBR1gJ7HX84+j8im3jc0A/jfrr7TtnB9HoI3CcdTkDv02/jEVw+fVYw9Fycli
Z21AJ4p+UxdfLs/nzKHD/dzC8k5DpAsj4u04cQ3rLQA4C6+hcHbubGa2njFf/9oGSuiKFbIh8Hrn
XyhZ3o7TqUE/5FA+SE2q9CSrnGyopBQZPlyez5nn9ubYXozjNlYw8MGK/RhUgIQ+QC9dyeaTpVzL
BZ2ND0htYQdLt41YygchSgIGl7axd9TirqgFADriBEHONf5mOM2jkWS7y1M786q4Vf4dcZF9gk/q
FHVQhVh75R+dId638Gf+wxAomMgdz4tu+ZaaqM7tySonAG4JVu3OtoUvenmIc0EiHxD9BLgD4Eu8
COz73rAwTXHGg0ogrH6Twad+/Cjtxzj8dXmgcy9oRj5w4nDZfFeRcZ3IEShhR8yIgf5g5AMG3Hkm
U3lvJUq6Hce62aau+NdGWhY6Qk8bI2RsYe13jzD1FVdXCt/eg67xtM7fUHaCL7m6PLl3etL5eyI8
BTZNbUFwdL39noxhGvgVJbVpwjQyowFI302eNVFxW49aot+rRjepx3KUUbPSs5LklV93KJ46InTd
g/rfVjuZ11iQIwjQashwOiEMPjOlfuWT1ObfsriQ8BLmmyslOHoBFt9kGxJg0gY97B1xn5ZfnQzH
yfvdq6BRqxoIDu2W4/TaoPN2/25QcAGODSvDpXHj7QMqzCiP6y5Nj24ATNYDI4mrUNPd1TRjbqvR
vklDrX4JXb3ca5XCoV1R17pyWJDouvIr5u3q5BorpehrDDvcfZdAPdkbUwDJSIIyWGFyAPtV7QmZ
2gnrsTEV5asPs/ylbYtp7VhRcXQiRaNihPsLXM7UayKh3uLsgv2K4+LimQLUbMPcWMuoKndhGAFw
M4IhXgXmUH2D5ZrgNoYTyM1EbZoKng8sVgPZ7g02jj2dNTTPVhs1R0VEPm4Msb6d8mB8wGEy+OBm
tv7LLqZw7zRGeyABhUciqLwbFejdrxCmCv3hvVw1fV7cRiiIvsIBK/aDLax9GiRK7vWYCO+whY9+
GKTz72yaQDGPgaL9RxXsVUlRv47SRR5iawFkrBwmsMHV5NC4M8wdJUFA1pDuc0MJINFPMJLS1vgS
a6Nz69ZVs7aKylkNDsxQINuK5jUK7h+5aHtuMLmFz0w4VTsntP0KeLSKXVtXjXdZbfT811HsWie2
CS8V9bGKmwHzpjDhdqMWnfoSJ5a+Hiu8ZLwQU4B1Fiu4KVa11qy7Qgy3fpqID1GK14bXVFq+T1Cn
H+tucraQnIjuzAnnoVAFQF3HVfNIRJ7eln2CZL/CcKQl+LtvMW0hyG/66i4ZAgzjXAztpa99szqz
2XBYPpj4iAAab6izulUAo9QfD0PQzUY3o/I04Ga3KwTCfE8k5rQZAztdZY0A9J0OHT+8D5ridrTR
zdUi+g4ZEPwejdo7I+xdryRS2giJnUmCIcYmMULywbQBg51QsUfqdQXuY9zgLRIb9wHG2p+lD980
wuvhucah/FFJ1V9TYDYEwgAAk63W56Ox6dCri3XD9WVcU6VMouPsadWkgG0nxd9YRt6u6VBotrY7
Vf1H1a+rD3o3jI+GqnQYBTUOfhtWmd0lNl3KWxMuBcUVqxu7deHn/QtN9PGLyAblu94p6Xc/rNMD
WDnntxnRpnqHdaJ70Gm2/QzAjQu6bYMF9yingfKXJarfFYDH/B7bLC6pOdHo3rW7jK7jErKljeXY
hyIVjrJCCZF+B5wIdRS7mDsS8fW0iwWpRLinnF0e235orEJrMO9tYwzd5wIXrzuKEVa8qhSjuqY4
OVcH0nVbA5ZAMoLlstjtK3jHg+FG7mHQmrbelY4b/IymOnlRpiHDZE+2hr+Ciax8wTli8neVwTWP
e+8EmF5UcQQ+tZHoBlNV/ZlkPYWFLgteaz21R5wBwugzqyv9evmIOnP+ot0EUeSA/3if6x2mstTq
nt7IrGrGT1AjIdOhugu/apA5ocAHuv2hbbmmrxy7zaNrW++5Q+f0gFxES6aVlf9D2nn1xo0EW/gX
EWAOr5yg4ciSJdlehxfCYc3MZk6//n70Be6OOMQQ8t19FOCablZXV1edOgeIfG6cuuAllOODrI67
sfqUVbE7UA3gbOKhe3mm2+ja/ZuXfvEUgX7iddTXhwmNWfCTjNm+kxOqUwJiRaNzh/7FjI/6uEVY
s3rD/vf2MZ1F6Who4UrvefN5piog/xXUbI5Zj6BHEyDix4MQkSSzq95FwBCPjpJah8AayzuCyPBy
e+nztbq8di9/yeKuN+qSyYqErpzql5Dj2jWFgQIlhh1aEfpWFrTiYhwLOllUolESXT7GlEgP0dVt
43MDyce5CRpQFkhqDxAu+6pwdQg4ftUtWgWw0m0JMa8V418Zn6/+i6u9G0SuQ5Bvej0iiC70zzBN
V4R7V4Rpcaf5tthHjSj2SVrF77pSKfeKr23N4a/mF+BLNJtNsHhavf4RVmxZSTqZmpfqVJj2ohJI
bSUwwm5NdK+k7az2P0PL46TCD1HoUNnXVeGMB3RG4bButUx6kuVOCc6MavCmayI52Qgjaw41vxkt
OoazfuvCoVR0meVU11FokmT1fjREdm4nqkG1EisbSfWGqeUED8JFUNBBW+HB0a6OHzXG/MOHeMiM
H03cxhsd0vl3Lw8KU0noTdC91EGNvf5yldrLY6jnEpp3yA6eQrQv/Pe+AFLoiooOH8TGFLUhqcmh
ED/CsqGi8JL4g7FRtF/1oPnw6OTIQNfmTblw41BOKWeMGWoPvJYI0JX8IgNm2yhnrLkPL4B5fmXm
/VnODgSxD1DCZsI0Uc6TjAxMVsIDe27if1P0tG6HoCsY//w2ujS2iIZamvRlMUq2F7eMAUNb4hyi
Pot20ahpezm0u7uxt3K3tGWfkluenlDue9BbcYDONNro7F/Rr/z5MfRUkRFGuZnRutf7m5JDZ4zw
ZVBUZ99rGoUIREL/i86WMVOuM8Clt/dNrkFEUkicKhe27CC4RxkjfgQLnv3I4lT9NJDR1mhRQX6M
R1h65kpa4GjQTUuO4WrDLF4jO3X2oYNA+CkQ8LDsy3G0vmdlVe+rRm9P5ahE4UGtsuqj0itmd0gC
pf6pUJh9rlrL3vjgV2fJoE/J696Z+dM05OVeL7s1AxJ4n6nBsrbg0IGFtXCH6vvtL311hjAyQ8yZ
rTDRf12eoTKAdGxK6OClufEIEGFfGWhM+uUX2a6JvkH4E2D1Qw5p8W27V0UmAxVwhjlBgdHrvG50
CaNg6FxAjdg4rpYzgpcP1P31nTRsuM/KChmN5NXMO5+qzLKllhl1ZwnTCc4mHCrGDvEdWG2pPnC7
RcDqn80hs5M9ZKeQow/Q6RQeTStT3YCOrXxMtL2IVSxYV66Kd0idRwNCuJKX2SjGpNGL1RpHodgb
paFVM0zimhZMkAy9z3+/CEVZNiIX47TWqbXTe0TS9oj5vChJfrr99VbMUB6m9vTHCF3J12bKRvZD
p2CuGJhNYR8m6PINyI26XgF3Jih5/4U5Fe4MOF2oSy+ZC3MlG1QZHnAvHoPSraraAmCRW3AH5PLd
W01x3mAFhVCK+jcol9cry8dZCjDMZZTn2vdJI7mwWXi90A+3zVylXTiYMefWCoQ4JB6LkKZrdk19
sM48OfkdGJ8lRoQ7WaPfcVCtbF8UWwN0V8eNNRFHYHDSwUjBAPl6WWFSt0KB89ar8m7c+1X/I477
s9mW9GKCt7r6H94kkxUCsJi/12tbkaPIeUbF6tyWRnQX+NP4Nbe15D7ozS0/vLoTMQVhIVAAUA7g
0hem6NvVfVhojWf66JdOx5Lgr85yGnXKlP9Gx3zVGHSPFjFZozK5MBYI1LKjgMruoPxr6ue8bY+Q
17t+ecgs5e62f1ylFPPCKLoSMchw1OU5Nmu7taoyTs5mgRJ7G6LYk6aptGHlygtnKzggHgGvL5fM
6y+VJgYjnGFNITnUPoY8aaxOfomd/hGhSh89k45yylb35yp0YNMEDACj2hyRl/ilOpUooSplfg5J
/x/LhOZsJfuoePJTt/hTrkI/thgE4n4BRTkzt71eX57ALYLAgHTyodRAC9ju6708DqNLB9B+LgM/
fFeEyKMKI5V+VloEMOH2Z7zeYFhHbHqjPOFZ8TJwVarflVVWwoOTRA7CUrF2UEO9+5zQGd8ruard
mXYennQNfdzblq8dCKeZAybG58C5uAgatGbQ8eIikHPQdTF4B03aWNz1eYDpgKyMdiHJIqMAr3eX
LiyvCInzUOnlz8lWv0VS9lRazb6PkOZuxUY6tLYi+GtNCJs4FlchrI5pCwRZNA8VovkUlx9kuXhz
5GJFjsotowFiAF/0ekVtgJJH3ir6KTUzqJHOIEqP2ha9+/UBUMHBmjrPEBJ5BoFfG0mssU7yAoES
xOufJnV4r4c088d044q+jvhcz9yZ7JWyQjuVpxag+0ToJ7Xx93L03E8mhOcTosYbAMFVQ4isEEdI
IpnRfr2eqe5K9N/10ANu+0GfilOIdjPQyDt9ijYi8JoL8JRiPBsWFe3qZrGUUS+1bizRRJk+I3/w
QxuoS94+ONdFCTyZ/5i9JGhwMy/W08MGMwE+m+57VOxGPd7DxLaPqycZ/KOlf23bf1QL+dfPt82u
LI1+OJSu3JkzpG5xXi0wPXGsOrFnKD70j+TC8tbKVhyPZwRgLx3as7nU8fpDpaDWysCo5vcEIjj1
ez9CBIYL8+0LccB6QQkwn6BlnRVJ41IMYaZ6WqyU9yBY/WPvaG+lGdX5SDTnIFnhUyhXsaeD5D7T
e3rhbTTt6MzNeq27sAg2HG7Ft2ntc99zW4EiuPLtxtemDoY6r6v6BKnm+hsCU7u4tb9OdrtRRVj5
PHwTJo6gg+XSWKYXiqkMudolmZcUtSVQJ89CdN+RBx9QgBucX2/+TBolZViRENyAUGHh5UUwwuXe
SQalZa38OthO5wJk0B9vW1nZPxhtwULjeDqV6YXLAbzrwc9xYIMg2utZdW9ZI3p3zo4pvI1zu7J9
M2Uv7zwKXMrVgGIOY0wbWZPjGahMQ35S0hOvYvRcB71A7+72uq6rxebc3Ceu8nI25pD0+iz5LaSI
sCDr8FmmxjlHGPbghL154IShLubTEs/5RQ8M4qERaOXDPiQ/QG8wCDeWPe/gqxrY/EN4sSioYDGR
sHyJDWMfpkPTtF4RVj9kBuwL2Q9cGjEvRgfoyBbZy+2lrwQqwNMwwtIz59m+vL7g5tfatBs0LzIF
0iDFu7KzNkysZE28UmRIOGh4U05b+CZDuihUiyI6i2xWM9Z4v+9sO8w/tr2Jgr3UfBFZEz9AeONv
ZE1rToQqBLRA8wKvqiFQsvaU2NHIZC76U2VMB6cu9paubaQyawskbIFjhqfUviKJCu0i67gDJi/W
lObUNFpzyqTMvqt0CSzfTM6MJp8GS2S0VZ9dtTwnUKoFQ421LFUChYT4yhSGp6coA1kvISq+rZLt
y1R3DZB0qbRFf7kWArCkzwSGxkpOVZrNFA2N6dWTONS5xuiaalXAL53qUETR19veufIBDQI1lzff
kCxrkZMOYxEAX2pTD5mtL2XSvDi+BRpWJQn+C0PQ8TPkQfJ7xdptZjQUY5nWnN+YvClkhsLGg52L
/d+YoXCv8njnwC2OgoHsNA3jzD4lza8m94CGuDrvl9tGVo60QW2KKVvSHWrLi2A2QOLmyGEKiwas
TjHSZwZMs06RfrltZu3bgPfjHUcN+3r0wkycjjJ5EXuMGGmIZcH8kkgNLHgjuka3Ta24ucFVwIQF
8B7i4mLbHC2Vkk5otueXShSdu65C+EwbGcIOhFV/66BeldC4EgOAdMlvNqz/edYtgjL1FtBZSL/A
l7b0wlhWurS1h8rT6EFUob8zW/8ByqenSIr3qpHt2hzggv5ZqZH6rlXS2RHpEeVQdO3Bz5QHQ+T7
rN7itV79WSa5M48bywY+tjgcuZ13Cvjq6AyLARiV2ByF59AosdClHn0DQrfMKF9UNDoiJOybsHOn
oNOOkSX+tasKbWCr0YrM7cOsfcpF0XztzMF4gJUyKR/svMnyn2/+ivCScp/zWtBnSr3Xl6yOkFuO
DNrgOUFovyt7udujOxkgVmsNe0eqs53WlPk7pos3PHXlUqVYS4JJhIR5dVl9qUPHzwD/BhxudJw1
ZCQRJ29RlIu/TLrx9tPHs5ZvQrmW47F8RkfyCDLGgtzdT6q7DCrwKdmquVy3c6jiz2V2YpUFQdjS
ITXk60TF5ILn18gYS3dy1R5Mp3TVtngYtOq72ZiorCvtA/IfX8xRfwyMZuPOW9tT6MnoQjJMRl1i
EWQ0AXRm9GEpDCtjPwFcGLLp0yCbdPdRA/YREb/tPFf06jwRTCjrKfjzBoaobJF7CjkYDGvIURhh
UtfrK3RT4gk1B4fSS9CMVFmBdB30QfkGqsncG7Dtvy/Sgta/bM3gMaPcTVLfPd/+WStBEGwBJRN6
OnCrLF1r6EUTxgNdPIFOu5Y+pwhDp22xu21lZbOBi6CuQtGXatsSIZqOhhxMFeChUTLpecaOuc8m
qdi3ZZocfDlgrgJFoo27auWmf2V0/vtF76E3pqyqeLXDNq0d2r7+kRDCYNb6pgh1w9TKLs5wGE4M
/N1Q1S6+baJEspVqQvfGwkchu80TlUMKKnIiRg36RjhYs6YAw6Hmyy15VXlqjH4SSlHaM0HyjvGs
E2IeexiTj7c/2so1PLenKDuAfKEEtbi0FGnwwWL2MDJpCP7W0YOqqxu1mrWV8JAl44ShGz2hZUSV
uyZxQtIjunN38iSjNSDZbiGsLeaTNV+gAmCAVuc3X30gNHe45B0UMxrxcfJRNIXFM0IpgzC0cc7X
XJ3hMqqdLIjYtrjUurgAy5cx8hWNg+LJitq59OjrO2ahPqVRRsErRxn+9pdas0lNgLRvrtFfDbYV
FcNMJRJTp0Q8ycOzNWR3pVa7RpDuZGkreK98M65qnHz29WvxEfqkTsCkiXky4+kXUao+T4WfAGCL
ug+3l7Xy0aBzhDF45n2+Vk9I40x3Oj9MzxNlosdKoDnqDNmLHgnX0NIt9ZbZ1xZJEkOwJjoKfDqU
VOd1X4QLRTCohWKJ7BUoeMsF0VA7ZXc1Qt5Jt1N7BH2nt59jLgRMUdvl+bpsB3RGZI1ssgHxq9Qz
RtTW+YME6OdjG4XtFqBs7bOReAI1lLkrrpItqSoCQhEEOYU6vXf67pAmymk0242gseKKhHjaF/I8
dn71Yq1Bs3Qo28bMNsbKk0BVy+2BMu+VqA1pc0jyodOHfsP/19bG0JkO9wFQdOYpXn86zY/7sNQh
4HH0l7Y4yop0BMG0sbKVcEjn5j8j898v/GMa2nBg/gsj8fc6zvei39q71WUQ1pkEn1P1ZXVqrCAX
ypM08xSjubeq4Lcid26uhm8v7CH/OFeTcQXAFosIBcVZOlpZq3rGEJT3QN4cVw8K52NmiO7u9gle
2zMKvJTBZp+7UkRC0F31m7IaPHtM94KafJeXG0FibdNYBcVD/tOvgBsJos8hE/OJ50hil2TjHWDj
35AVbj1KV+2QvoENIRRdsbE6vZ2nQ9Y4p6BpXVrXgEPOPIb3tzdszQqTDdR6ZiwDIfa1k8FJ1IqI
BPJUojbtG9WTE0q74G+6caiJ8RJlloKEZZnjV1ZXZEPYUtGyquZOLqL6VFvx8OP2YlaqkjTD5/Y+
SDYu3qWZNNC1dBK9cxJobAcoWItY/hHYHQrvblGXn2BffjAy+d96lHZQvvy+bf7a+SCcl+dGIDcI
VeXFXg5p4mSymoXMqpuIMpldbg2PuYbK9JsPFIbgk6E6iG9cdWgEU7mO0EpALpXYDU74XEW8B+0t
YOi1b8xm6DYBkZrJnhbndgryAinOQPNEoe6jrDnW9dcCXdrbu3Z96WKFdx8EDeBPr3DpgTDltBaQ
fSZS0uxsGMd8fdg5lhCUi43vt42tLYk0SYMplfb71TtwaOhFJ06bnpWKiRE38RV2Lh0BgrpFL9q3
d2kg2aP0j3QaeH66W69PVzjE9cDzOfDyQRM7DU6lE7Oyw10B+egGymttG2mzU5Gndwu0bGHKmuI0
S4SaMPpSHzXhTVW1S3zIbfWNELtmyACRN7cHKfJcpdBNwJ2vJPAm1J7KeK4puSZj5wya3P5U8w9+
nR7BLkSfkxcBlCVXveh4mKmTdSM49/XQnhXA/3eakClsTvIhr/Kf4eRLu9smV57MOAehEE0y6EKu
gKx10/rF1A8B837Ze7sadiGpGGPbvTsUujcZ7UFiWpxB9Pupjxh2Zu6pcA55kB9TXd04F2vrJ7Gh
ggdkji86u/LF9S+VEQ/cuvK9ypeyO0X0ybvSYlrTVkppV0HYf6yyRnq+vQNr54OGOb7KlhPGFolN
izaxHY9aBOIr3SVdf7DN4WgNW2tb8yFuAUY3HepaV3fbhMaaLulw75rjN7363uufy6pwcygL/mI5
+gz/4JFy3b5MSq0YgDNEZ8cGCuDW+WhXuyBFQzWqB2VLGGmlcw7OhVleai3Ud/lqrz8ZavWDXcaG
5sEPNNM/FHXzWR3KageGeHLuo06TS5T0Yn0y3qWRCPy9Xxt1fcigDvA3lr52Gc1IDuYJoeq7yvWF
2Y5kKp1zkhTtrGSlJwt147pdMaHO9TQ6AJQGrsdU7SwFCpwkZ720BAVtMTj/SINQ/7n9EZfOAlRq
7mtS/yQc8HSZD8rFQeg7LZJkrc29IgoepFSHy79rud1Fue86e+MALE8dxtBKAv5AisfjdhlGE6tu
bGewZS+P8s8RjzJhDo9FDyGe/aLVX2+vbPkCXBqzX6+sNfSEwirSskwaBej8JkYbM7RolnB4V7oa
n0QqmAtRw3b4HUEiDzlK1tm/bv+Ile1lxRbPa6Ba0Dsuthf6wywl/wQoFT432ZdU+WhOx1DuNvxx
fWP/M7NYK8vU6wI1iLMaKB1aYXF3V9HN/JgpfveS5Vm6t+zI2ninzf/o5R3yvxv8n9FlRtZGwAiz
Ojs7banulBEGQ0Ym0RvXxLiDEYUudds1B7nW4tPtXV2ejT+W54YVFbo/gxGvP63ulB0EwWmAKLd2
N1rjY5oVGxfEMlb/rwmDmohsUT1fYuvEVHVaDacu+uWQ4SAANH0L1be+dJdGFp+tjUXm+DIZjIrY
0K6NA1rDKiQSKmDyDQ/ZWs/iY1G5mvRJMEUairQJKcxZvyQ9gLcCZhLxRqDbn2XRXkeOCjAaJFCv
P89UTcno20rsDansWspPv2Yuk3no206w6n62Cp6FuXVK3tprK30ZdElQFYCOkzrfiULSjimTtgfH
r5y7rO+TY54a1hGRSe3Dbcvq/E9fef6F6dk/L4Km3dQBFAkdYi9SUcIKEwnlnA5RX7k9l8ExLFPz
QNc6eh8qHQOuCqMr8b9Rn4cfYFXS9k096XexmZvvC0uBJqnNoAaF/S4u71tfLsTe1/rkUPVpRd+g
ZfhRM7LQcHVwz2coBTrzeHs9q75BVW4ew+d9tXzYJWUutRNMPZ7SdQxR519KbrRStv7mSF2YURe7
Fsi9OcjIFWlhu4/qYJ+2ySGstwR9V1fjUPzjtUNBfYmwM6Y07gdIrU5W7DxGBiPgqd2VECpoGw/F
VQe8MLTwAmFkAt3mQT9NDJl05qEMVJBHUOo8jem7vPVuf6S16wzoHmixufBNbvd696opGHlxhKmX
29K7sNJemCQ9ICJ+bpLyU6jlX2tqZE7pbITaDbNXQg6ZMUScXWgsTOUYDD0j7borDeXHTvcPoVyf
62n6R8nqT7dXu7a3F6tdKjvIYd6nSWJKp1qtg9+5oRQflDrupbsmNmppn6dy2O/UOJWYF5PUydh4
762u2qSvN18xHIn5510c8AwELTwhfnruJRWS0o6cIYcU7JMSR/CuQad8SggrbmZo484YhuwvbtbL
1S9OSmUhX1U2zcD8BqrjxW+11d1JfR9ogVsWX0Lxxnf7HK9hdZ4pK+ey3rLgOqlVGCqZ7JwyuUOQ
Yec7gqHYeOMGWv+k/1lZHpe0jBl1Y+gg42mn7eIwkpm4tX0JKgnf0f+pgpo5lXZEnsTt63KqN6Lc
Wo50ucqrW4npCmEhzBta5tEJmm+2n3zOx18Q0Y17dYg2wF5rmd+M8+UZZstAbBbntQ2mpBJjlZ4j
0UP7WQfioKSCvgD0DLsiyrd0iFaXB3IOKBQ1pauGNMym5eQnTCN0tpG+tOHUQpAxtvdlUsNg5zgd
SItJ3uj4rX5TjDHcwVAYsf31OUkSO4HTAI3AMJOhfxvuzKB2p7bfpSioW6PmRpV1dzsyrO7rhcnF
0ZRqbRiiKou8MBbHXvH3eSKhbGV/JhfZuLBWt/TC1OITqmFV46SRfTLG8B062ZL8nYca07/yoWq+
3l7Whi1zZsu5iDgK5OqlYXQkgD2EhL4boBs4AFtIyR+scEvrdXUTL+Lb4rtpclqFRlEB/LLqT6le
PPO67F1z7O8V39c3ErX5YC+zJfrOZOqglqgbLw6emWp23kKk50VBtu9rnibheLq9e2t3/qWJeb0X
u5eZw5CTRVknaxwfoyR54rw9m6Xl3TazuhIiJNUbGZW1ZaDMQDNJwJNKr+6taCeU4d+h7TfeyLNT
Xe3WhY1FmETpV6jyaIynCh77fWnW4ZORltNBCyQokaBWPBR+B7DMjuvHtq38w+0lru7khfnFxyqj
SPetDFGRttbcqvtdpQz4jFt3wfpGgidmZpb+/RKnwmM1HOGQzL2O3lheQamplH/xCAFj9X8mFi4x
5ArJtylH58GKoztf7qvPfkxtUdYkhvZvb9rqcbqwtThOvug0gTaPc+K5Wp/gKbbcaUqCO73v1Vn7
dys/WP9I/61tEQORoDIzgKiJZ4P2i8hBhvScdP/eXtRqRGLyESgHYmFXMEOjLSGntOr0LJhef5SC
NoCIbLTu7R596B70Y5NSULltc20jGZJijJSq9FwlfX2OW5hPSjWgrZ2J0e0zWBWLFIbdj4G6kfKs
OeCloUWGNTGaOLW+r3p2q9y1fXmvaMVGTLqqd89plTqzNjAlN2ssLB6oWWwxSyb1voduRkgUr9Ss
+reXkS75mFkdNcm08ksqCxnyEEdpaKEccCIkCw88yJoPmtPozi7wtUJyg8ygc1MjebgFNF77yEw6
zbQH4E0gL1xsuKqOOexdzqkencDNo+hZmvJTX+QeHS94JtXD7Q8MzHElvl1aXMS3uBdGIDpb8mJ/
hGWo6/3634TmabATQyM7O7Pqsh7SKtucngGsVEczzMQ9BUXL/hhJOaTfYqx1+JOHZGIAqNYNdAaR
fXc1GKHbXWRV5RE+M/Mph/6sc0WaJ+WeUZHhsQ8b1D2FT/41CNP8OGpq+6THhfWsChk+zUZVJAIr
+dOnmBFqRlQNSXkeM4ZY3UoeYmmfNm1+byUlTEFx7kDzpiST+NjVg/QbLfPqc6lDFgGTne20bsEI
869ct3J1x1vBhmqwYVzDHaMuDg6532rfW5EW1kGph+C7PVXiwZmMxg26qAj2lRmXM9tYimIIUoeD
6WaOyJ5CQdIDt3Imfcb5ppeghLhvF8DTB8KQiiskPrk+1AfJgo8ZOlsouHd6piJAHqvVkOxaen6j
m3Yt3TlagM6HEtaShIGwDDt5K2eDpxUwlL1jsVN1kBORWGenGBo6XZODcHpUg0M4AN4GXj+kfec/
hJDfQeFVVSI4hKldyyeh1kWyMxRRf9Rqq3ky4+rHZIJjip3UcrMqMb5Jg6VEbmU38nnwS6vbCb9Q
UniNa5DLvh1PlduqcPMcwZmZ7JlTwDdn5rH6VQkd7QnWoP6dGhSyjqylPZb7qQd77qo052wihggT
T+sr+b3DortdUZAZMvegAfI1muKp6pRM2WUJjSbQ047y21Jy467sSkSN42zSf932+NWQdhEFFv5e
TnzrKsujc5+Vyg7BHXUfQ5zvAhmVXSnp4+Nf2DPpaDGvg6LGMuoAp4bTK+0cT+rnSZPazw6hZCD+
2bTwCEPAfHfb3tpdxLgHo38zZI0kbxFBurYY8f3Yy0dKIGmMgJX2oy+yz/8/M4ttlKUil5tQNmZB
zN+OCltzmEnNWY2U6eW2pfnyXCZgNORBOBCmmHuaQ+ZFLunHIubuExPoljGD+iy9t/V2nynaUw99
u4soHqLO+cbjeG0XGSOfWQ0gobialQcW1Avbjkwv75PkA2xY2VMFIdo/arGZGM07tVzfpanFTsZ5
jOeZoLWL1N8pqXOmYLoxmLe1mvnvF1sICYSRy3qmnfTYY0oJXhlIRNvhcPtDrZ0sILNwFgFNo1O2
8DxR2FXbQgd50pqeeqoB6M7RIR1PCgeZKjFtsVysbhxOTk1xnt9anixTJGHtTNrkoTN8lwX5KZTE
hu+tLglYq6Mg6qsDc3m9cUivd2kFDu/USvZdU8GK2yNuEDftezvY4uZZs0UDfJ7TxNWvGoxDAAXh
VPCYMek27KMp7ihUT/XOCCNY/Mct0PiquYtMY7G0lHdNp4jC9OwiRDtBj5sdRw29vQSZks63qw3v
WPtal3nGIsODc1jRuzTMvF52Dv5k75q4fuP87pzg6bZF+QM8HCC/RaSQGvLwsvUrr8nrfSa36OgC
JJSHPWHyeNvXldXtu7C1TPl15EGgyTRPo810PwT2HVOgcWVE7TF4qRBciAzf2JWQJ2phwAxxEXwK
fS1J7sd+0qQ9qq9K72pW5wyumgfVD4l50k+3f+PqjoOpAIZG4xoU7GvnLbOmY/7KkU5D6hygWN6P
ZbtRkZkDxzJ2oW3+fyYWH7WYOoEgVh940/jYVtRGRYHO3BY4cGshi8BCOmdGdmmi8ctk0D4vaGKC
Qd/f3q2tpcw/4iJG9gijkauBzCrUMnEnuHejfjiawfDxb+wwBjpjCRh+XDipZrZZrhfDdF9KuZ8z
wTBlovwmhZ1afUr7qPl929yanxpEL0BnMLFcDeLQ0DIGJyr00xgxuaxHFC+iUy5J96LWNoLlFSBx
Pn+0QpDLnqdxeMG83sICtqFkmBzUTyQnC3clXYMn84/zMQn6k3fqOLlOOJHntWB9v0lOWAa7uq90
5CEmCGq3Xnz67H5L94Sqn5qGZtjcEfM3v/imRmFCgBwYE40020ALoAs7gOdxA7bAqO0epKleB5Jb
BLb6yxej2e+chA7VToZL5rM5+DwbOtI2SOAmR0UMKOoG37XrLHs/6MixWEVV7ESKnnHVi7rcO6nU
Sq6Soy4FjIE2tgs+tzU9CNcsxx3MOGjdrNWicj+OXXxfC7qRLlTCce9aLd0U1w6thtGzFPjqQdIV
lFQKvVVst+71dNcDKFRcANpR5RpV5z9r5diFO7UQ9pMZzfN7YZwEmnvbf9ayL1gXmBChcm5Bevh6
C5VpGhG1gKlCj0MEFdI62ElwxPaFjRpip3yQZJuB+C043Nph5KOpwGDmicBl6DKh8QvLrii9TC/E
TjKcX4UKXc9ktRuNpbXjQW0eaS6qGzQFli4bW4Hp537t2cR6lZlHq84RsIdXQ6UjjGDeOVeCRt6o
W65ZnUl+5Rkozv/z3y/80h+1shISwG0zITT3VpC9K4A37CkpGruZE3UjWZ8/0vIc2CCrKRsBY7yi
fRWNEelGSKull7qT3zvvrKnZ6DxsmVj6CbVmc+Jhc2rbwSbb67K7jiCxv+2NW1YWB5pAZqn94Phe
0irqXor78j00Y/HG51nz+cvtWnyesMvTSLMl1Uut+JsS2P/2Qn6eRvEzlqMTrHf3Tj78c3thaw4P
4yXoFtCzM9r+tUdoaRm1U5zEnh91+zZtD536bYyUjcO86ncXVhZJSxWlLZN0MpOu1TuKA67ffoNE
n1s72/3Ncug/gcVDEmxJNZaonZmKqGXgWM0PyNs/BL22q7Ut/bT19fxnZuF0td41la7wrLYr47tq
UDVoilPWa3tm4u5ur2jV8y6O7MLzjL7VOlSddK9PCgoTg13432LFfrOKDYcTbBogHTgNIFiaq3UX
kaFkblVknRi9MKjuJQNYuD1ke6MwHtN2S7Bt9qnLqADjhQbAhCojeMbrAXHwQk0+IvFxkq04dEur
bs9Mb4W7Ru71XVA02kFHcOzD7X1cOvofoyAN4R2gY3M1wOfT6oghY5dOweCophszKfw1DRQa0EWh
R1u317K4iTVGpchPGUSF6mC5nZBfwIJqOqMXD49yHR2MkZt5kD8Gls3o/QPqaTCmTafbS1x65WwU
qzPihTY+dZ/X35AibZgYvfBPFLz1HR315NTUzpe6bx9623i+bWzpl7MxuByI6jZvxqt5cr9PZAb8
jAx176iQoRoYU8XthFSbG0d6bVXzNs7U0isUQoiE5WICPXWSnB/52B4Lv9hlhoUgyZfbK1o1RNYG
Mp2OirwcxABK09t6DxHuUE0eEmAvscw4nTI8j1p8uG3qelKevJD6AZ5h872uRjvlPkKzK08Tb5i0
Pc/hY+GU8CXYhptP3X0kGU99oX0QKIYYFpzkpukFfi5v7OzKkcAJSc91clTSncU7rUAVLDSnODg7
iqTfjxbtqbge5ceuib/fXu/KcWAYnT1logGygyXetympNDtyYnpwrddHolfz0SLd+IbAQcF4jR6/
hz4xZPhKphTg+kyqbHXmrtoN+CuOapNrMb8Bj9HicISy3Ai00oBYShkCGENbCNivgpj+UjQE6buk
ifIKMHlFp9AerD4/lmj8QdHeU4Z2A+pPYK+VyvksujxP9x3DQD+rMrMQ/cvKUt71LWoJLjlOWx2g
3Qm7jdxg7WOhxEQ4mcdP9GXCmFl24ldiFtEOnOeumL6WlXrHxbBRylg1Q8GYPQKyyYjG6xjS9Q3t
zaTrTkZQn/RRekK1Y2+m+sb7feUKgM2KiTsGL+axuEXaIRETDWc0zJMqINCm5ZOAcTLErk1e8nA8
vt37uNGo5ZLkwOm48HPQN21phxMQ3m5AuqaL6+YOWZwvam9+b5zgix8Zx3aY/mnCofx52/TqdnLC
QT0wo36FgO2dyQwVG2BvHDxOWX5oy+gslVtTCGu7SdyizD8zPV3BEcRo1FbaV5IHLbrt5gPNxCgv
pn1DLoTeTO8fugBq19tLWzvTYGIYYoFrA0jH4hM6OiTGTCyYXmFCM7qLygHCeEmD4QneJMr/QT5M
D6GdjZ+o7vWTO3RF+/X2T1i5g+D1ntl3eF3wYNMWztogjM7ej14xZtq7itbN+y5Iow33WWblc+TA
VdlWRqQokC7cZ7LqiFnvTjpZVv7b79Dei/0HVSQnvYsPmaY/jm8fxp9NQqsJ7RuIMbb39cLqAi51
qE4nr8y0+qAy430K5AQoMAHOu72HV93peXkmkyvMODJne0XWEFtRoNZSFVM8iZqfTadJH+MePnuG
sQLLOCZalSqnZmg/mHV0RPS1u0tlK2yOsSHsFwvw0Oei1vuHcUjtDQ9b+7xzhijDuKdTbl94mCkn
UdnQo/PssKQdq3nc3G9sUMyLn4kqZuW5ebR9YaJH/wjavXSWPwKwEQnbfyyrznqEWAIezts7vRYL
/rgR1eh5kGDhrbT+GjHomn9KYmeHx+4lxTmhibX/GzNUDXAdAsIy2oWS6Y8G6reeZZfPdVG+s4Pp
txxt0TytrYavgoADtxIRbrFz0DqVRdka9kkYoILiDJHYhD7uUYXV/y82DqbPeeSXRj9DMq9Pg42Q
ba3kI/zKKfq0RoHJ+MS4+8adtLIixiCZ7ISAhVxhOaRdV4qR9sUsDm8wR6AJLfBqGKvd7n84u7Le
uHFu+YsIaF9epd7UXmI7dmLnhcjiiKI2aif1628pg/ulWy204LzMDJBBTpM6JM9Sp2ow13jZ/0xT
zVKgU1t/ZtxO0i2uSO0ZjNBoTD33jhfoNoUo+hAI8nKnfAFs3fg9dgI5eYGy3qseZ/EXKOWgQ+4V
lr6jTSfuUw4R5CCmXUpCCL4KJ6y8vnUAC7AE3zVpSYcvRpb075kBleFAJHpm7TMbAhdDnjo9ZN9S
vwkG0WX3g11CaNaKIbe14o3Tt5kvFBcnCl3gj7ycfPegfOdpg6CRBTxhseG5kjdEsx9AsdKgrQ9p
HnRVx3+IYny8h6gdwuykPH7uMaRXuklSTBjoGEmvXRb0vRE29PH6SbuoO+P2gFQIpo5RZAKzw/ya
7srKiZ3S6KIuH/LtYND41tURCzYQzb1xfdgGJt/G5KqthZQOKoD2ThtarU3+YZdBzwlwA+IMXJSz
qwXzPBZmKAz7oFmvbfyDyiNAdWHTbb3xx/U1Lx2SScgDezrhmeb1IrSMiE3RU40qqLA0FHXhzty4
SbNy5BdyMVwpBigMMN11SeJX16g2u2YKVewE2n81UCUhKM5DtLP70CwSdyX1W3hpUGNGZwR8LYBq
zSfIbWa0GkSh/Ugz6v6+lsJ401T2YUFVuMuf52y6mzG7MftKtad1etWPGIeCmHVGHqsk3UHBJ6jp
L5PIlR1c+lAgAgFnC+Ii9MRnxqB+N9TUlgO4ioa2Br5+RKqlUqBuAhuCdHKl9rBobhqh9lFJRBtm
FrEw1EJ4Og7sCPr09kBBJxlYLhG3Zl9bK/HYoilEXJhVRccaLYnzw43eVc+4mU0zjqYFBUcbTDvQ
Sg2hSK6vTPYs3V7T9NAf5ScER7N7pLFr6YhSYwhsi2yXifjREIUNtBfmAVHOLPeZHIuVkGTRJlJy
C7SfCADnHw78HaVud6iVpqb6mfHukbX9jpn2gyzsh1pfYx27HKcG3E+bmO4hJAz8zjxeUFAy1cG4
iAI62qmViA9oeQICl2wKUh1VJpEke69eXH4iHydthWlEnuYkVzNhI2fby8vMLKBoTg8+DoQGl+nA
3zzET2X28VIHLKGLND1EPspfM58ZlSlqsx5ZZDf+C/Q17hLXfcX//fX67Xh5bYFZEaU9MIVNye08
Uin90irr1uNRrN25agh1i+273ApkuTblcZmUoFyP0htSZxAjXRxvoURaaHEFVU0/DUzihkU6AAn1
Xoi9sPSgaVdZG4yLlxwWgdGGOZChXODJQFWJMqlSDHmC1/8sSKm9dKXSoFBcdMV7bnAI6jXuYDwM
oH34laLReFeUuv6zHTIozQ98jeLw8s4GPBhnEtE7OnUgnTy/BkAskXa+rdBjdcYQUsGvIOf7KAwZ
MSeqmKgHY0gT8cT8XUD4V1ZoYokIypzHrDT2AMV2QWPrR88dw4/7Dhg6p+QADJ1AFp2vh+gOAKaZ
M0aSa9lOMvW7FJVx3/MeQrE49yshw+Utivr7f6U/kNpdfE6jNqlfdL4RlamKWprsaO3uPGeNL33p
K02kBeguIb1EBH++qrGLfShjpf5hrBO1790+33KBd/363k3H9zzKxF+P2Af+gI8FkptzK4D/D1lT
Ay5uuZ8TvYOs5nPHUpB4vNfks1+9eKtCnkvnD88r+IxRcp/am+cWMwFtqliggEtcFTTj97z+PsoU
WrUQs80PEJH68HOOFUKmB344VYzn6VaW6YlT1CCHbErn3Sfpu5ak32KR/ry+kUufayrpIK4F0ftF
W3rQCbS9BoUaOJSOB27vBqd6um5i6Y700WF3gEkFXHR+pjpmu22jcj8CT0jQsQiaaYGvFZuqWmMK
vXxJp9IQErmpsoF29ywE0jExHZu9zY+QVSU3qXLoTvYc6WnWN/5XCXzqJ9CIlGuxq71wtFBg1qcC
J6xevAI2WGMGT0Oz2Exavb8rMcMKdUhiF8ZtL+zBC+oMtyNQ3UWlHWyQR5oYpvWT71LS5hUq4PIH
1IytH5DDbl+hnYnrk0MFOIcOWQXCKzJyD22Bwka7O/Gdtgj0PHPe0dtqPo0ClMI3Tm62GFgtAJco
YtHIoHMzSH1IY8wAS6vcZMTJUP2tY3fWPiF4sR5QtgdqBMrQxiMnfS5DkRfcA3GvmTdbvTBB1ayR
yn7R44q7eyrTvN75bk5enLEdu+2Q5/xTLm0n2SU95e4OcHjryaOsv9P7xAOXspKuEUAE1Uy2ZSvd
L7nGc9CCJkbnBoXRDZ9crWzTlYx+4ZAiuIBo0B8C9QtXkwSMxHmNJ2JM8hB6OBswUoRp2wdun2wk
VJLU2K6c06VwCjbRTcQRmvC7M6dr2iwtmN/IyGU8hMJLmILKuYfuTucZO96NW918ZaTYI8dYk4Fa
8jsUClDLQm0B2h7zW9CqU0khlHfQSOdshlKMO0A8zADgnnR//RAvmgI3KfrFOFqgSDu//niJCKGZ
KLfGuruj3NxXVb+DG67E3wvX0USrjBouYg73Qv9CtyTRakf2hxod6T2E0/mhqtXaG7VwIwE9jNto
6g1NNKHni1HKd0ZwYYDGGJijkDJQONOJ6sP04zJygclY85GlZbnIog1w7iyQsRnCzf2+19NjPWqq
B7zLMe+szvFvasLVG2moe9NghIJs3Vjx+8p3yJOyWsOCBqmZf2o9T96KorWhF42y9IfxNFBPAFMN
8gFshj2PlInVosLWFsA84hhzpd1m+sdR4Wcm5lQCsWAk5szg0UB5yJquDThaj7UPBvTrXjr/sAj1
Uf9EdWYq66EVMTsQnepgqUN8owu6jzHQLoZ6b+lVyAtz5UBcdHTntqbfclLRa9NRwwiTAWGYQjYb
V1bZp7QHt4UpVLz1lYPb1bWLZ/SdtI0bGyjNuKTYOLRtd9CAXANZz8/nn1+DtWtgX0HnfH4+y7il
rdEx74Cb75fQVQTYwBdhfpTq9o8ZXAEQ/zJAHj9/YeMa7I8JAauR6YF4We8eBojZE89bGeGc3+P/
mUHJZMrEwYY3C7aSJh2T3s4zKCz43icPaln3XpLp2wRR2LZx/DfUxnjE9Hot6Vl0IDSXpuYAmndz
rslcYOpDWVYcgbLus5YktwZEx/ySbpA3tOF1Z51fCtMigafAgCV46yeyoXMHMsuWA0KR6pFDyIuo
y5+KptvrJpa84tTE9BNOfBTyC3mTOo1/QAEn3/pmXh4BBYL0AmVrnHD6oi2QcuOrAW540flsCDUs
Bl3uI5eF9LYpwq+DSQuUoHuXJm041sxFL5YJngdCWTHG1MA8/cRsqnQUuauqAC8+xpVssJ71YQ8S
3WKDvyRZK1AvfGLEaIDoIr3DFTHvq1uVlRUArcSRlkRa9TJmekjisLPqzfW9X7Yz8TTb2IyLz9sX
SY4+IiRWIC2okncTvpp2IgDA9+N+hAX9NTT7yDVKwTTVASIEg+Q2hiK5KZvD9bUsuOqZienbn/hR
Sh0PXwkA/7EwklDaQJN37u/rNubBO47DmY1pP09s1MVYC493XUS1Z9+8ZRJcVb0VFtYRxC//8m2A
5puoTyCDOn/zEg8kRK4jxMHU+A6R+J5x8hB7xS3u6Q9W9/6cctzHAHGgsH1B0QtFcEy7UqOP2Phg
u00A/WSWvVputzf6fmVZC58JdzICGjwCqGDMMy0v7Wkd6xUHL1tf3ZvopD6bceytOMOCY59ZmS7v
kw8FTkEriaH7i0w4isuvVfEdGtQB+bCuIHZu0voD8gVLwi05Czl9AYlQlYKAiJaa2pAuf7ClOljg
JVo5QAuvzamheXiSYYg4EV2bRE7O3wxMo3oQFtC6vdbRvaKR4b5d9/TFz/R3YXOKo9otiF5hPAFz
eIj4unxDwdr3LyYA9preafCkTYft5BuVyss4U1YaZT24Umh522nO938wMX2a6Y3GCPn8TqiTUlaF
O0Zmn+3QXtwaSb4SBix6GpSRJ7KIifRv9kLSjlNXl5gPJqg6xjwxHgsQCe1Sj6nHpopX/Poik/vj
cCbqFMADokI+56YoeVtBOR3kCrXiryaSZq2EFlCuQwkkFxAWTpDb+VkINr07oyOv17dz4fpDYfev
8dn155XYaPT58iMolI17JSsPA9yZh8hVWTuT6dYX5ho/rttcdESsFjOUoIvFoZ55iQbJGNF4dlSp
sf9SD4Rt2pb7KytbCAwAMZ70Oly0HC7YEERM8lraaK6bGtl5FYAkusBxjp+uL2bNzLTYE5eXehW7
DTNZBK6WvaO8nWiyZ33MNtfNLPrkHwEBVIpRaZjtWVzoWWIXqo66Cui/ON0WxgHbGAif7a5bWvRH
ZMHTCwKZtotmlC3Q4sCwBuC9tHkQEJVOwOqUGO1nh/g7J7GjQbmPsrHfClJ/EBUIm9MoH64PSECi
lT9bpQmOgMym4FoqwUW7aXNkahiWB1xSiz8qevLHFDBdyNowpYZ/n3835MN96tFxjIZ4CHn7LEBN
yYt3A8Lalrbi8As+gqfkr63ZtdhUNlr2rTCijrVaoETxkBTDS6t/fPwB24ciJEhUENlfUPaBC8tS
Tk29gxiKJxyuHxbGvEF74Eduvqb7vOCQp7YuXi+v7LQxhZ5FGjuBKr/HPjgx4xudr0HclwyBRs2B
3ASKPYgyzj9Up/GEJKidgGqJ37HKea4s72i6Rh1kpVqpAy35PiafUI9Azxed0TmTaE9YpuujDipr
w6vfHYn6BHiKh01nlzyMMa6M7i+xNqBBzKFCwMje0PlaXIBBXizptM0w+eakcz3NnU584bMQJI4d
L4k1SSOaj8Le1SAQcpGUeP0YANdim/cZV+0XKM5IOxwrDwBj7mulG45WYQy7WnkNCzXVFENguFkM
Poss17wNxJFZHZC4gAJF23khQWn5WUm/4QADUfVk45NOtdlRN8IWEoN5YJUFf7TdvrvLLY18A0DJ
93ZG1xmIJ10QKgVj4vIaLP9NEdmpaUPc1LaqcaO1dfxgMlFXm4IO8ocFuo7PuVH2fmCkQqlN4fh+
HnXgnhxvexnHd1rM1fs4UM0Kak5pvEOkR509TRrva64y76FDdrHVBgJGD3R4CEqdJu94SFii12Fv
C3VIPYXuLsiVtTeH9OLZoEhsN6AOKdAvzBPvOz64hHxa1o1sX2a+ejSsouJhCyoYFliDq5zXZHCc
YstrL3N2Y2fZT4JU2rvO/RwlKulZG+oTo9nW2SjEpixlg44j50yGpGfVsEkhtv1kg2f6h8Ps4ts4
FgD3DapL8RM7Dhy1XeUePYgObCnbNAEqPCRNQcxAmH4K6I4S+u0I3Ni3xnPrx9pW3XgHEsPWCluV
qmety8YXJJjAcBiZ0X22hTv0UZ8bFiYHu8Z5Rm5RH7pUZA8eqXoA3DmzjYA2Bn8HWSyxAhcUS822
aZzBDwZIw39O0e3KQxrT8rPSKpZARwNDJs9D0nE0d2mjWSFIatQPlZTmmqjW0q0I54aXIS3GLOTM
y2sH44c6KYGUb9BhsOwt2sER4WuKWitmzDnRndULP1UjKFp6gKKcvK9DOXJ6kLFck19ZuqoMSHlg
LAYAHPzX+VXFMjgKkXkeqe47BVAxQz/Gcu9IsRIDL9rBdCVmKiZw+7xJ56dm1YxZxiJX7ugIrmO9
hewFKC/itaHxpZsIUzf/szTlMCfRTTmih1flvhc1hkNDs81yeTRp3z7n2VD9knAyfWdk1hq9+EKE
iP37a3buGoqamJ6w0qM+aNaDTx0GQkvdXknAljwDXTtgrZGRAzQ4e5YrCWqXYvTcQ6k39z1gFMKw
fvnjmhL60h6empntISL6CsJCDYd4nBmmVY7Rmx+1/Yqef/Dh6Y3p5Ti1Nds4Q5aa2Ys6PrrdWP0Q
Qn7udK178hM9XQlIlz4R5oknOPxEiD2HEag8RaORkhiAy2yTGekuWYMALnn5qQXj3PcS3kBnoWb8
OGo1eBwZ77bp4Lfbqs7FVhqVtpL2LX4nDO3g1UHqhyD03J6e6HoKpk8Zjf5YBU0PYSsGaqrYE79U
pd9KoxDB9VB7cQ89D5VzZH2opc0csPTVoDXl4B6apApTXt5kNv963cTiok5MzJzP5QZUx3XGAB0F
YreoAps+4MEK0DIO0nrtrl36ZCj8Tl1wYFYviH2haNJM+oReZFqVehgR5GzzrvSPLcd4gWrd7OX6
6pZOsA00PsiToCdxgUHXet6ZrYZM3a9KsUlZ2x1pLYtDYw5yf93U0kZOng6SCZDrIT479w46TvlX
OaZHAlrsTWmKeAuugGYbY7In4F31rRby53WT07eZh4GnJmcHoCYuMbqGWRE10N8Zb0GOtrWd1655
A28eMvSVzVz6eJidRyUP+m4A3c5WqMou19rCTyJS+ZuRosnvbR36ffA/TFQMUMaJndmySF+xQfCW
Hgiuj6BvhycQzYM4w8hvVUE/X9/D5UVN/blp/PGisztOVffBaHHH29omG3+0dRfGoJKIyzUg7FJn
Dv0HFAyRpkyFvdnr3zXgqIxrn4JLyR7YJuGl+4vVgCwg7EL/NRhMVwIND7G5e1RHZRL62InHlgMW
eauPiFlvO5LpbGUDlpwIzH9ALAESjDhrdqtRWQKQ6Ccs0kdIv3yrSiB2H6RhkBZCva7oNm1CGndn
tWbxe+KgdbbXP8DlEUVbFOkYGn+4D4A4Oz83eouGc14BzqcssIl3hOqRAh/VQTZMrmRvl9fpuanZ
44cJYlIXlGtRalhHOVogITJWAGCX7nRm4k/+eBIPUW9UvZRZFhlltZUgLREJNtbf+vqa2sTlfXNu
aXYagcB3MS3hA1OSi0AWPbgU7x3V7GT57lRrvru4LBDPYwBKg7vNm1N5leeD7daQ4wIL9Ch/knIM
vQmL09GVJ29xWSeWpm94soFm1hhaqfdV5Gr1rWOAa9i2wUs67JM43pfxylVz6Xy4aiDehJY8DuUF
fMTuHNRrhcmOmkuSG0BW6k+qcZx9CiqUFee73MIzU3PP6Pu47mxgUEEz2m9lbu0GxX51iXasNO/5
o0fq3NTMNcAmRDrmZypyBhejHhYoQjCZI/2nj5vBHPMELQM2HRt4/qm62I7p0BjmoWzqTePqb4OW
b8o6XTlSS98IIRAK7Q4QOEA6zsw00kRlHTEDJL39mzFDpV1hYjc0UmuNxnjpG52amr08dkFko5tp
E5nUpPeloT5jRGHfG/Gj7Q9rqdPlbQR2H5ylPyBHCzt4vi6S5s3QDDyPNFFtE288COb/Q8QKqCwQ
YMDVYu532tqTw4R7FWSmFe52yNzR8VDK2vw9ZsrRdkQ0jntQRS7KG6DiY/3Hdd9Yart7QJ5PHBAY
MbzQswNnLtgcNW+IDA8llFpumMifbCIf44RuiCo+JSD0szA31qJw0Vjijnjuxm3JW61pWwetjeu/
Z8GJwCqCCwwO6+PIz95eyHQOQKCgGgkdtp1ZGGA/lvauVMnrdTsLH3XCUgEYi1lgYLhmH9UVzGFD
SnjUmarbOlUBLrBRrKW/C356ZmXmp5msaeyXNka4tUTuijYunzSA6+6NDPWdVjaP1xe1cCcD1j5N
HLtA2FyECLHKbNl4zRh1Sbrp3BstzwLHTPe6/jquqcpcfihMN+OcG8DzAVY/L22OOctVDzDIQU8F
9FToDl0aEDGvQd8WloTbHnWYabQL4Mjpz09ORp9WVBql4pFLPe2Gp6Z/1Ctd3voydYN4lOoLbT+u
TYGlndicRTrcG4eqcQwgPNLPab8xzU/E2YvhW6+DWn8N97K0j6iKI9tHTHfJn0CpzWjjIVj3uhpz
gBXufzdIGmPlXF1Gj2dRyLz47tDMsxINKYg0n1jDbozqm1X64Ou5R/U/5Ksz8Evf7TRanE7GyXfT
Ko66uDsWkWTtb0hTfdXT5FveWXe2qj93XK14/uIungSnMzehZjNSQKATaB7azVNb9+0eBFzWrZ2r
ePPhQwZ44N8Qa/opJyuzIYqnwMlFowIczBuago6UMIfvuMiMgFgluxm6Nn6/bnRxfSdGZ9uZIe/W
oWeUQACUgwD6PWdaaPsr6OfLOxE+cmJktokartzU4JUZxTqV2yRmzlMt9DUmjzUrs9PVVQ0E18Yi
jXqQ2dWtvssab+VRWzMxD3igIKca0JdGKib3ppNHgn1UQhjkkSd75WmzYnTOC2GCFB054uBtmDlu
OzKEeLtXju31737xTDlidAuqCy2qCLFBdcXBWtobxrY1y5WO7eIF8b+Pj+btuVs7DtGNQldO1Oqa
jDJuFhsXzFo71gp1W/t+vdOo29+pSlPRdd9evCpOLM+efFC/ln5Vgx1ZWD/L5iH3IbOJvlASP0i6
Nke/tp+T55wc3rQ2xl5pWRKZ0rzpQd3Umk6kxfbm+pKWzUzUWogcQYwziy50YlI+FMkYNa5zSAbv
Udfbly77KKj+Pyf8a2b2zUSMXataBEuT5k/dJGEa33cOXVnMdFrOq1eTq4P0AhQjmBGYpw9GCbzw
YDEv0rp2SDYtVNPea8x5gAq1z5wjeOKTAyihHUyrxwS4bAkkh7ESIC+f6P/9hnlSloIPtkozcN4C
dGcFbcJ5IOU/PcV/F/pnev/EObhKBeTw2ipiFiTiiDxQxTaqTMN/cY6/a5l9tbz19druRnJIjVEL
wATw7AzaDV6TFTsLPfCzDzevY7lx0hR+b7Pj4BlV6GSO2Ol+J7Y8eXazjdUU2TaX8aeEkP5Gz9dI
nZeP9d9lzo5apsBLQcFLGQ1VGdrKjSzznWpfm/4XQ6fr+pauucd0Hk++XFY6dsUTTx1YZgcgkg4I
XZtXXzQB5wdFMZJ2YD/PTZh+CaISDbovNnf0jdNX7hukc92VYYqLdAxwD7zkGEhEnomeyTzZhGQ0
GHRlgtdR2uQpGwoCkRIwuZeJL8MhHkXYNqAg9EcodtjNvse0YUikGR9SB311CcGNUFgM3L5ZieD/
+i7Pn4j/fhuoAZDho8k2v9WSMWW5DnbHyI2LvVlor7XJnxxV3yecRIzyvVmJD0+dTvsBNwZxBCrN
F4OasYVDYvXAcRDjoQFJIbE3mMfa/MPCANJA8oSmESaEz7+tAily24naB7nKEMeHkmvue4K0uA1I
YmXjTsUjfbMh+/OmaxX06a5bnz8Wf7b1xPostuNuals1pjUjxeL0ScfoaYQtISFPyrWi3cWVMLc1
82KoSBg2QPHxceS+88kQOqYvKlY/Ul0hC+j9Phw4MPfgle79rReb72Um19h55knx/DfMAkArh+wH
B/dkpHPaBSACehVlG9SaF/k8/qj0wn/GMO09kfRc6iIkqW4RAnxxBBxE2Fjd73Hka6O286vhjw1k
M2ABAg7SmLefdYOpuh5YGfVAgY+avROmebjuI4tH78TEbM9Q0WU2iGOsg2T5LuH2N5fZ97rf3NEM
pDiK3Nr6+NHG8H/Lwo2DIglmTOZIRRBqewDoSh7VbrkhWnVbx9Xr9WUtuj7oHZFsAz1yQSgJzQoq
87jliDeLe1+NT0U7eoDwWB8E0f9ZijsxaJo+6iJzKLgRawXAN0ZyTDMDTbcSEHA0zyS0WQZQVtgF
D0Zgh/7lXKNsiPrSVF6bYyBLYCoISzXrANHmjUfpl6qSB7elL9f3cP7O/re2v2bm4USsYlb2lXlo
JJ7yATTtN6X41lsi7Pxi5QVY/F5A+VgTQxOegNn1oRTNRWuhk1+j/7N3IQ9wKIakP2JIyFrJChYP
1YmpmceXKIe6wqriiMliHwsPyDKxvb5zyyaAugFx3gJINS6qMh3BXRp5RJ94AA8gzFzxgaWPg3YF
jhBAgBPA4vxlsVsztdpEjJGjvdVuHMSk2gj3eaiKreq/XF/O0r2KZuU0vYjRVxRzz215RZ8ZPpV1
lHoQWjbssG+fckzYmcnKopa8YGJWg0Qt6uLGvPRnchO08AbIzHWv/lqATAM37J5V1QfLEZNjn5jx
Zyk2KJ2YCzm1NOIW31kkO1ZDu5JWLG4Zrp+JyRrQlznHa2L0jtvEGNejOlqnlQYIY4CGOhQS9M4d
3xPEQP+ydycWp190EqnGNPc8MByBG1KH+khbGnLLkbKFTZ7S3XV/WPxMKOgjaUOpCyMW56YERK7R
EULpVGrAGSY/basJW7rKTLz0NKEI/D8z0yk7WRHYuImYIJYHp0R3qatAJp1sIVYI+uo0aN1mY/uf
8pLcWEN9k43JDZh2IXj+BKEs0I1iLIO9GQ3fpMbLP6zeRgyNZHMBQm0kFQWgmYIDsAeuKSajEbQa
dzbUSP8loAGp6f+bmiOovTweC7dsi0g3M1AE194tL0A3nZZvNoDF15e1dGeB2BqsxCBvA+B49lH7
avCdQuvTqEnyGynqTVcW/3AtGuCBdAHumPQ0ZsWLvAGkABpPesR98wh88l6Au+H6KhZ9BjAGG2Q5
mBufZzmtRbsBMqveIccKpHLMcMjlRhsCu6VPPXNZOPjDys7Nyxh/rpMTm7N3UqVpb3a2kx11zUuD
Uhu7kAMTCbCu0e1SzOtu3BIUYUltbtIqXTv3izcNssYJ3bSARxcpSFIK0N+i1ct/MCLfC1X4h9zM
nS3H6M4/PJ64l9EzscHuAMKs2ZnsoVjTWSBXK4ZG+55CvakMqqJy1uaDF583EOigMgT6c6Dtz+2Q
phV9DqncaBhR2IcoiakCw083rXOv92szaWvGZldn3md+moEfMWLdPsdzUHTZS64l90PRbslorlzU
SwfNnFTRQbqA1GF+e/Z5KVJvlHnkKAByRVMcekesoBrWbMyuTgo6pcTkZXIUJO+8YJQc8nOQXl8r
jyw53+laZp9pYIAuVI5vRaZBH31Kf9bVcNTN8lj27sqLeklxiVcbPgc4OFgELseje/RfOJrW4LJR
hXpkRQm9RYjxbEr0+O4MkhU3TpxZj5h5yCHPmQEuNhIF0nrVbq7fMYubC0aKieYJYcQ8K2OYobGy
SjPQSdZ3Zcnvobv6wZr5dKWA1xLSlZ4B+PY8uhtHqI9qImFHt2W7NrcxAVqWZKsk0tjC8crAtYGN
6sx0rb68dBQQroCtCLP/GCyZ/vzkzS1j3mnSwsxTXpFjrLRdnLdj4CSg/HH8LR+Nr9f3csmB0Oad
yJEwtYA+7Lm9DvxD4wTjiBqflUfXQQ4QSHz9I1jaiHXw6wKaUNdNLnw+NH3RFIUKzALhe0HtrO/N
nAD7oMrDtNVhasb983Urk+ef1rbxBWHFnQgNQaAIjqXzhXHI3rEE3ysiZh0YAGgp53e6iihcsDKJ
RPxv+6a1nnwuzSmcxkKYABWl8g2g+1vbHI5FamQrd9aandk5bzkB0iHNoe7d3A6DCDHZGxS8OFzf
s0XnO1nN7B5mMoe2toF+jS/MEJxIo3M31HnYeT+M5F9iESSbAMXgn5BMnMUiYDbrvM6tuqipoBjs
iUePkO/Xl7MUi5yamMUFiaxRjKpbBdhSI0KkihS4/rLdoeOm37Ki/9Y5YJKo6WojecHDp1X9b22z
Q9U6A/olZceO6JqYX7CtqdzFXQN82/UFrtmZeV9iGlWc5RnyANceNq2ytB2zmjWS1QvU7HQZgrAP
UCI0pCY4w7mTW2zEWI7l9BFhiu57KGm/I59y67CSUvmBnbJ+n1YIPEOjTZi2hY556j+YGE2uQ0YG
14LyfVOylUho9WfNPm9RgvcKrKH5EZJ/HtSca4pquj6UrhO4bYZSZ4fwCHrckjcv0NElmIGEpNY0
aeZwO2i8zsuDEaJKKxWppWh0Ylv3wKQIHNJ8PnH0Ek1g8C4+DkjLtli3eW9zEm+lVmiPoPpKt7xB
SqoNcT5R2Rfd5rpTLN7oYPGHzBou2QvZYE4zWZQN+LgyyXeJasIh+26B9KzT12gqF68LJJqorQMX
eEHoWFpmWWdCkANBh9DOeajYixT9toGKdd+s9E+WbkA0afBwTLH2BRnVMOpjYoLvChrWvXkw3UFL
g5z21ktroaK08kQtxjon1uaJn9+KpvYx1nrMrLiLfIQC4AHjyQ5QjSGouJBbh2XdAUKKL1QvfjAX
MvMGRBd317/l0gFHd9ZHnKpNQiyza7+ioHQtRhsJWz2ic4lcIx9DJh3rx3U7i5t7Ymd28SsAmLIk
J+PBj6n43feD+9r3XvVq1lDyuG5qsVEBbRLQsEIlF5Tps4c5SxNMjCIPjXISv7LqbRzd23zs96bZ
PnTkpfHFrkjAA0nW6hnG0nsAZjcA3MHJBJL2WWwl4xHD/0NLDmWB+2FrOmCN3arEyH+0ugC+LdeL
BrgfZvf2k2lC6P6AgSBP3NROaj5bQ6Ve/bq0vvkEDgrKQ1+SjZAkywLSiVTfA1Es4jAXsXwUtdt8
joX0GUI25XcHDO8yTHwhnnUgM1rYzW6wpPU2WI0ptzqP07uudvs1XZalq8DBNaBN9zaiu9mCdYAU
KwOl/oh5GPvWC3AAOT9dc3wcMnulpLd0652amvb+JBDisYBwSCc4zkq1kfqwb7T2DZrit7mVfYKE
2y2J/W7DY7nyCix57qndmTeZGPnJB3DaRAlp29Cvm08+S5sAAw0fJgDGK3hiyZgVLXNXFJk/pAm0
ufx4A+K95iV1tZ80hkKSsNlHxf6mRxcT9UhvMC48lVPON5RgNFvYXOVHyVjXY3qZCwFRLJ5+vX4e
FzfwxM7s6KdQbHFLt7MOtjccwEm/ddt6X475/rqZRVc8MTNzRYqLvWTeANXWmIF1z4LGlghsR8cU
OGOSsz1tc8ypXze6cH2e5gBzbAn+YmPoNGFFSd7bgWydKGvSLx+2cfadZo7f2owZGlQto9b1MGev
8+fGW61DLizEBEkK2H4tiBNA+eTcGVwB7shBY/SgWBl3G6FgcK/6vDK311czfYZZ1oRAD6QGuCZt
gH9nn6lFJc3s+sw9FP6LHb+ZFBRBP/tyz5K19v+SQ7h42fDKWlBLn4+W08Kkgwvygsjo+D5uvuR9
AZqyB3uNG3zJDtqCaANMzRPwW59vXVWjRWwzyz+YA79LKvXVKo2tZspjh0HB65u3dAeCyQaC9ih+
XopZxsJKHR1iiBES32cz5wcMl79UubrX/HE7Uj3UsyEk+Ucp2KZMd6J4BVjLBt/SPDxPesvqkrIv
I83qC0iatVubiZfrS1vYRZykKfpHyR3zGbOMxqzGDNyHmFdwTX5P2/SpH5vb3Ou3gI0crptauJDO
TE1n4eQlAZoZxXEq/ENtddmGZU42lZnssOT9Go5qwdvxKUD2BoajqRk+83aQSVrGaOPsklSvtlrr
iH0CQoWgYoRs0CIyfluaiPfX17dwli0D0JepuINK7vws9ybEfTwzQZ/IoM52ZDW9lWlh/x9n17Ek
Kc5un4gIrIAtkL5sV7XdEO0KBHIgAYKnv4dZ/ZWZURl9ZzGb6WklIPPpfMdsPx7lSq2Dxjs80IFd
oeK5mPahpVChk+roe+PwsjSmOumYukMhXZM2WQRwF6w+tfzhsB+5sYlcmywoOgK41+NJASy9/4IC
rpgjNS07UKh+a3GI1ZOOv6jqX6mD68T/33HW3/E/MwXX6qmehUMPAHP3LKS/g7q9gQNe/VhomKAh
A9nKReBbKpawjjms3ppEILlPz+NJGdSDt+4b6/o523eRSAkhBKz5AMKd85QaVU9hh9SCo0XsJAKb
VF34w9zsQofoIu0RBgouX5JBn91v6w45D40s54Pvg2Yj7ULyFP5WNw7Pa4U6inRIF9Z+FFC0s9Kq
HGuPG2AlB0kRJajnlm+XeOUFsHjZ1yNc/ZoeNOk6Xv0rQTKGcQdhN25911ZoiB0VAihsqf75eQQF
DylH19bHvh8DinR5Kf9qP13CjSDoA0JaF7Qnm87A9z5eP1cHXrkdsO7GGj2HpzyIj0PY/zl7Etoe
niQ+pSKnS5guOVyo+yqvU8UhGF5UNd5YuhdDr4FKeGQ0HpF0R849qIdAxWb0hu4Q2TYfBgh94EjV
ev0G9/o8orcuCZd33XU8mKHAlAIEORAz3i8j18LzNWkoPyLfFIKfeSQ73N/GTQmB2saacXqDGU6E
HivrdrYX84axjj9A6TX/6x0CPwR9GRLDM31d2WcTzm+0TPUs4OzUKQsUVbuFM1KLNrMQezHPfCPq
ss3Q36OZMxnv78ef/OLgWYfHPyDcwD/govZxHM15sgztQWl4MCRwnwkKilb+x6NcbI7rKGv0DJzo
YxCvzx4Sz+MYUPD6QxDv+viTcNQ2Dsutqf3i44GuTaOV/bLCQFAin3dJmJnKyKGDPcyqyVj9Y/KQ
0BXSLNU/OJyDPh7s2rtDcwi2ErjBXtrqhNQ0nUoFdN2hukMyDDL54AUF/dG/D4MViQAWoJERSsf3
UxVhugkwkbE6jLPYmDTYKJfmXfz88SjX3hzWHhzasPow1tkoEA+i9S5W8Ac+5LsmQK6CNVyILK4h
xkfPZ9nA74ruPh712sQA1WC96oHKhovf+2fryigcXFkKCIHUX+rb3w1dvYl8+7NSzq0k7YvyALMQ
bV30txCnDnPJs0cEYJHSyQbugY902lgW2BzbryxiwBXZMltbpNYPCwol7o3HvIRt16HRrQCvBLJv
fMb3z2njVsDUUyUHWYVJuZU4SJ4X3KJnxMK6Ec2Gxp2nrRfq5AdhAmbpXT14v8NqGZqNTZHHnE81
dsgbM+vioF9/1UrpQ02G+XW+3yu30v3QiOaImyoluVjSwYXqAd3vj7/ytYUCX00Mhu4eTP/PNlsY
m5loQh7E0bUDEh7BKX1AlfMm1DTdwKGvjoRaGYApnF4vKsDRT/tWTXw4QFvGAeNVwO4XectP69p7
W51dkLqLJsFFoxSJLawmQjYH7vtFXzX7KY7/9UKAr5GChgDmG+iqFzEaMZMhTwmfD4NYNkrXR1qq
ndTixu3tyvsCZB7BgwRMXzjknH2ZoGb4AQs25ggXxal/UNGIhJ1bnpZXVjlGQVsZT7Q6rJwvPOzX
Hbd1e0DwUWvAP+/zvn3D+9388zzDq0LLJsY/l2prAhGtC+gjOHANUwpww5ZkvOflLQXRla1y9W2F
7T+8cZHQuL7U/ynB45QPrmcGZz+4U3oH8wve7hs/VH0mWs/SfVsjdaVA4jY8+z5+wCs7GK5s0GCt
niWoXC5eZBtHfYxsPJgDFrFTvyFMC/Upf/Gk/6hjZwt6/42JuP6V74p0kAEQuw4pP6oDpOSdzRAY
GxK0/Q07BpL4jyQZRA53xAZVSS22Tm29XTu1ISIdZLv1efyvlJJ1dCBiaJv7SEE5Z+hWBH3fUDFy
WGqW7mqN8MEy4bcO8muvdb21oQICQo4c5PcfdJZqjgcDMx7FfsDoYU8VvSutRrbnl5S3W6dVN8qU
qwOu5sa49mDpnb/UEsANbNZhvTbnVbRl8EEnyRPatBvJX3l8o0y5tvpg4IxHQ2cOrtHrNex/pmti
I+nDyAtNZzJsegtVL47A1VtyHG7MlWsLA7U0NPtr2Ds6we9HUv7CieAp3A4oFPtLJKpj5M/0UeIe
tXGbrjw2bRW9fbwmrmxhEcBIfDUwk4l/fvFmGv8lJbE8EKZX/8kM0zuP+xujXNnyMcrKe4aFGFbB
2aNVkrYktkl9gP91QdvpUOvwxl58efcE4wwvDv/2sK1clGAuvhSbkAxz9Ce57IOOTzvWiXJb1YH7
s+w1wrJMVCGXsqEH3+2CYqHy//EFcRGBhQaqwAgcpvdfMEWCI6tCRY8WVrR/+jo1bwZBsH0W1mn5
Mw5jdDmjXiDL6uOPeG2OJrgZQLADM6eLFYhIE6LSxm+OwdL8COKouodPUvegJsb3k1f+M8IRIM5r
1U6sO8ul0zesZplmXjMcRjoXc+MW7TDdoCnEV2YMCAToEK/h7Suf8P2rhF8M09ZA64zIVGJ3dBo7
cDKj+I+o2voHDKXZF0m8CulRXvNYzzaIAPnNde6E1i28egw2lJj+OIRoUdSspi+ETS76d2VVoKKb
HgLIuv44KeKBZ+qFn2Nr/Kwp6/nP3IKfBkEUcL2a+yoblvEPTSuFP0fVrhljGDx6YiSFUbF8CLSc
H0pcpnIy2q+Tn4AdEgp3zqNAiC3EJCofJ+V96dolffIDZKDSJhW/PbdJ92ZpaSZQ3Bf+6Jb7xWnj
PKBTm6M2mzIF/gHLWDi5+0EO7Wc+R1PGuUxeTGzD11ol5BNc+aZi8Sdn48/ceejHpt9SOMUiqAGx
j/PMllNc6j9Q5Dm5AznbUY2DinMY0YtDUA/1JrFBeIx1s0p6ApZV9uYV5cp3xKoEVAAofXVXOTsc
0ibqPEVRIiWG5k7JC6H1jblyZfZDgQj7EZzr/92/3k8V0IJozBOrDhZ2sBWvCqBthdbPHrkBNlzZ
K1epI9iM+Ds9MGnfDzQvHDm+fU+PUgz11gMRZLd0TfWliXh944j7772cFQ7IKsDdGK6VQFnOr+Lx
DCYyEOjyAFqDmw8qyIxevCzsYdirACet84NsJjVFSEUHXbTutLemhLuZ6ADWupLTHBF+JksMXIGT
qLLbyLX9jYrqsj+OrQAkQBz7iB1aMxnfv5LF9vUY9nGyR82GLhPgPHqXlsiaz+jsTgEC4xX9qdve
BCeGtYj06AYBHHvXxDCKQfjGC+QPsQR0IvUrQ0z980x1n80woH1O5hL8+YVFLBMlTF8yCExdUkRR
HzmnjjcMrTOweOCArephOQbWJG0OCrD8PA9O+MkZdWi3H++zVyYzAcyEKCckiFyGxgZjVJGqRWzu
7MpdEzsPdKQ30OMrk3mN3IbzRoBkrIv8Zh8pHmnTzsnet+pTZ9V2jv1N4lQn5CPuPn6aK9MZ6xF5
vED7r8RvIXJ3HBfHj/cjHRfIdVl5z6hfbV3W35rO154KaPiqfoOk9kL5RAbuI6uZguLfg22v5oJX
n6bpCaSOfz8JYZi11tog/Kxl/vv5OPJYRwpgyT7Qa7WU9wYUrq4umPj08cu78kQrqQjCHIRbQpp0
NvE15tis+hZ6yH4fx2/L+HcJBGyxbsH8Vz4SaoX/XLBW+cU5wNmpBQbe3AyHwetPvA/27eB+nW+S
Uq+U1HhfKP8ITnTs12fbNOEwObKOqg59LbJBrMfUyVk+gw+fCfdowxuz/MpCQnACQFMMGF42tLre
szjAYJGLuXKK23Qng+rGZn1lCIR3YhklKN0vOUM1SUbEoMNziLuz88ud2CCyKLDVjS3hyjzAMCjd
QqzWtYH1fsJ5Ydu2qm0HpLUiSoBMWdgs2aK+BIg/+XjGXZkJ2BLWZFjcnS+BTAY1VewhHW8/DDzj
A81LtL/j7paqc/3B5wcPeichWtIoZC9gPgoVwpSuOU/t4nxu3FpnSwdD18FDEmw1Ng9BKA///GCr
4BfXAlzJgdWcrVmu4FtgZ9x2FAXn0Ce12DW27Xfx2NEbUNqVaY7ViqxO3OagUDk3lIvGwHFoasxh
Dql4RQTFlJcaCqMMdVW972G3QFbHhCSfnKq9cTm4AgUg8RRNGoDesKw9nym+TwJXMh3t4zE4ju2P
ju2U797ZDpEoRGYAMBtd5v/8aoF4o/kOlAp35fMLyURAz6aDAlXfYwevfuymB2Nufb8rMwbRirDB
gF8CHuscVmHKM7NAh2ZPnSff7ilrt+7yMNZvsJW/8TxXVhsosv8hh1CkAdF/v9okdl3txZ05dER+
geOcykJanqg1OSIevv37u1uxPZz4QKmA8L4fi6ulkkMDaNKrlh9jYp9rt/qqPXNjWlzZp9YMGXAk
AGXEF8FkEAj6C6G1OI4eUYcS4ooDh8D/RlP0yuSDr+M6AyDShZzvrHRFapyiCJSwSCWrn1gZHwCR
ZmE75BwOHmnp/gj6eUv6G5X5lS0L3aT/JiBmILI3379CUEEbQXxb7qFG3sjZ3emhfXTj6caXuvIK
cXTh5a25UKtdyvthVNgvZQctwB59gqc+re7c2vv+8WT47wWdbYsgHWHbBQljneVnm1TCnMgdk3Y5
dJIpWrQw5/tFg3R85Wh5Q7dEOdiDjjIJK2aOwJAt140Zt36Jvt7Gq6C6ffZH5FIiTNpOJoNzajjn
AmUv3XZ2Du9dmrI/wOTpz6Xp2JtJdPVUWwn3mhJlyMYQ3QR5qYDbbmrXA8BWdfZZzIP1YLHUMvgW
zN2ddLwyzdKqi4PMJoGzEyYRD02pUyiZkShS7yKYuvGjpEswZi4CZE4JGMSoNYdoD4ue4JYD8X9l
0PvX9h8Yh+Yvagp8o7NP46m6XpK+bQ/Es5IVKhwhAQsNSE/ZpGcps75bTINENDBeM6ISn2eIHIpB
Bh8jmJ44w6Ehtmk2ZThENO/hZt5nxFtEsxVT6PAHxBVNT8KLR3cHXKBtN7NnDUN5GbUy73Bcfi/T
CMbgXjMtft6n4XQLNb/c/eAMDoMeaHDhqAs88v3k811ArBFE8PCHNHtYZ+SMw7mX39vQxUxQu4/n
4eWKej/auhT+B41UvFmRrAZGCKmPSafwvH0GnsONTcmLLtfU2gdGH2htpFyyKDqYvJo0AXAtDF/+
TksZbcuur/OqbaLnZfRiQA4+PVRCOfeCYipllIbxISUVfW7JBPfKMuU5WGbhJuh6RLDWdXMXzz15
Kcee3Ukxk93kU++njYhzmgmRBWZ0uzdN2OYVPIOR1Vk29wHAGWQ1BSqnMFo/RlFXbuPEKe+dxg6Z
30GHw4IJ7hNNxXcJNRJh8kgNspEajpWfwgHDSkH3JEIqa7dwqG2rXuYcC+9bXU1zbkUUFCmSnndw
TuM5dRq9a7pZvSSew4rOhbHFKBa9a+cIMUFkCk6170RbXYt2h5IZ6yqGEvTJEjreudXsHZTsfDwx
0v3KNcKdx7Q/CNc3d6G2FUxabASwuvR2iIlM6Kamk7e30jEb4bI3pLLVBVKhxH3pl/JkWE+LZNQJ
GHTDH0fh55JqJK96oGlWgiG5c61Fg65ifzjs57fWD3TWGZVgy6gCxJGHTQ4Fgn61wHb3oq9Q2yT9
mPmwVMlgXBls6mlOTkldqW3TEXfDAvjZdw0ypRuIcvbhPHlIDvK6Qq65tnqwKTS9C8uNHOh2SEmX
NdpwoHL1X4F2zUktqdl78GoHIb6D3Z1GAOtulLZ5pCSuHsupTTajsXaTOjCXK7RUziONO/lmSu97
ysNUZq6d7cNK/GWZcWKU7DKM2y1KOlsA/0Lukpzt/I1WqT6sDoQ8Y21Mdwh8UttonHjhwHP6u5tU
bNOHLqCIBSZVa196+IWt1OaIRWdlHpaBLbxU8B+mh/IHAZBYS3Pi5GUSDTuiYZs1VKItdC+HHFBF
cuPOcGURr3kTUBOj1XaZfRa1VRBXFnl4DDQsHlY7ValTPXX/vlf4gMTWOzd2cXQi3+8VtZMmalSz
s3d9xy2mSTAYlCI1uVeAAz/eli52CwJFMRgWKKlx+b5o0KsuirjhjB49Y53tEszyVQAY3nw8ykX1
h1GwJf0ndfWAJ549EPD9VAyIvQI78NXlv1X31ZEnPt6y6rk6DKQP8G7CiXVRtcCt1klmC3dcZ2zH
v0FDIcSuwJmpc9KV4PElbWvLG4927QWiiYyXh5Lz0pPIDMnMSrI6XffdXkflyejhxhAXsw5vD+cw
Xhwk+jiJzw6qjvrLPJWwFa/Yi0wRtUbrfHZu1En/dXLeHfjrKLBPwUArhfqcHzvNVnghm9nRwoNq
j6uWBFWkbrZokL6mQgMi8fu5mJy+KuS6e8+tu3z23KH7AhPO72EL38qPJ821N7tmM693L4STnhdu
PPEbD/RkehhKNjSZhN6wLUCkiG88+bVxQDlEgwsuC5cqbBVHJdI6pAAVLN7NyFrpbvoaX5uYIFaC
5oZwS9wWz+Z/m4BRigBUc9AJ3w7B3pVvLit31nn5+JVdmymw81m/IshFF3LECa4oFZBNhGj6blFK
fCRTbwTa1B8Pc+2NgemLWb/efCA7fL8/IWcPiw9+H/uA0kNDxWGB6d7HQ1y2kXDnWVVwQDRw777A
tapqqvrRdvXRqV3R5GqQukFk0eQ/S3gT/ILRB3+YhrTuMjkmHt8quBoik3wcYbsApXawN30biF3p
yQAkosUV32BDBEKhlf7Q7mYd1Y/TArpjN0/hnwmCBAWaYZKglUr0UhVgUwQPSdR0n5LWNffQx5f3
VdALuwGKyaMi6UnZZXPQA6NvonFIcVOS9fyzhwlohSNM6iS3ZY+/KQLp6RdxeINDN5m9GNVMzaG7
RztSZ2ixVyrzwNB2sr6O0ULCuaYewBWtv84OgXWhWw2c3SEOYZiLQYdes0FUT5W5gqN9V8NTEW5U
C+IdS4gkX53S6B3zZiDxDl5CmMFvCf6RNeRnbR6GDTMbYkin8xgBylWu3bH8vPAh+mQcEi8ZWmJN
kMlhdJCj6MCGKgvHOflmEl7fx6wPkWpXgZuTl2kKmmEvJLIKb3x2zJyzTQjSUvRHVhwd8/dsq5sj
iv/WWJiqTrRtc01ssu+htzoZvPoCHmXitRbC3DjWUe6TK3P6f+YbGGvv53SN/qKKbJNCl8LGp5hP
znfT+0khffKZuN2OeirZlvBPeG2D6S51cfdpolIdHJjmu7mlQbg1HXi8UyCWzOuEPrrEsA08xL+N
yTACJRp/lm7/lszyy9TAf7dy75M2vkNJozOvHJ7DpgWW1ECnjGvkJmHqwRHhhHLRU9lU23CrZwT2
VAkSoOLgtxPZr7qfgclDxFCAb1F03HxJHK3z0o6nsVfQHnru1yWKGfxEA5PVxnwrHTLkA1l+Dnqq
cl/6n2azmAJlV4rZGgfb0qTIYgI1Cq9ezKeu69/mytw13tzDJAL67wBN0LykZZrT0EXdXm8ZgkS3
aY1mD5zNvcyZnTyJxvsatqYJKsa+E49Q5h+iYRQbv2r7zJ/lL06legUn81OJDm3mES1fEzYS2Oh2
7Jc/ie3A+Wae3TsawxCRQIWZOY7bP7RCmYMkXf9lVG7z4lgV/ZqUnA69P04208zRj5VRU58F2DBO
EPXSO1qH5lTRQCMUoyTQ1IomBBPL6KBdrbsc9zvUE+Zx8mP9t+qHAY24Xo6iqBFguuSgqXGZpZMV
VWZ6tLEG9A5eWn9w7kDnDbvMRb/smdRzVwDUXjbd4JMnE6TTSQ5l++zWfMyReqN4hr4WfgeSQL+N
msDWr5HTPk0EODBL3RQji8bCqRMXF4x0grQn0OQoIa7Ix8pGmwRs5XsfjbXPpTO6+RKrCUSW2cbb
sox9mwlRB3egKaiNmOT4Q/Yj/TLYwQ1ysLHAPWTuuPVKdPcGGox5PMAIxy0NRcLd+s303IBU0QXZ
VLbkUWi4bAUsMEfYNiTHWETy0yhdJEuGzWr4bhy96ZA1gkwn5v5hAKP26O62L4OHtPKFDDGcnd1p
Ixh6733LukeWRhY60RnT1aQ9LhnIfM1H3TmP8GMYC9Qa6IXqoCoW7OIH5kcD8gaG6SlFiuthgEnv
/EnPoaNyAU3Ep0QF7WbSPX8snQD7kPHE9Kh91h1ay/XngKnFL5BajYIkbmfp3I8ti4KjgQItxoVo
SL7jmih4Bidl+E+LJo2K3vUrcJAi75GNoZRFm9QUinPXLE9N5fry1XgqcjMJEcomkG69MZXPdh3p
0vsulMFWtIRkHP9Tji+GOWAWeid4i7sNBGlw1iOB1DJP47JFriD0Mt/A/a2iQ9y04IWGIhJ15qEl
SvbJVKbsLpzJUG0g3EPD2nX0T0HG5qVL6DiCR5Bgc54jZKnnreswie9WAj2pfUQnFGGl5MHrk7FB
49gJxwyJH8O9FdhtYUskk/lJwYjgJViqeLpf+p5Ud6Pjjjgmk5jWd3HaK7pz6RD5d/gmInDxDsAN
QKg0PMoEZ3kZ1PPWM07w2CEw6p5IDyhGYz3yrfUqnffoquRI/WIkg1dBClYE4nh3PRmTzI2QFxma
lazQUZHc4YhOh7uwj/jv0Gv5XsYTNO/Sd34pvJBXXCphMcCN9zpNCInPaIkUDx4AEDJO0tyF8EFq
ctoqaI9rqTISjfQ5NXZ67ZlMNyzi5ctSe2qLHSAuIKKpjxHOszwek/kbw5GnMyRYgJdSWu9P4gXY
DkhkDpBDBjshq4XCvRThYhm8P6mfadJoCDTqvzWikQDTlTE71JOjaQZOgZ8PJjZ3fkeiOsNNIXyY
VK+XTHk+0nXoZF5dqGsKjjPz2PVBCGaI1+/ENPmZ1Cp5mcbabeECbdwcYcdpUc1Sv0EzD440vMYo
QKLYLm+4L84PiVbla910ocoSr7N3S7LgsHE4tuGsd+ZoyHBLRrG0zKCCOY4att7oi3tLSvsW8mQ+
cqeXW+OS8oEsGsJVTTxzH/ex9+JVrrqP3Wk+rSGY+9pPnAePO+43ADedm7u9kboQkfL301R5d30z
ka8R9s19mAxsOw2Jzd2Kw3lFuDrcuW1Jj7ENplOIvs1nOJYZZK1H7AUuyd03xCAFRzSs75iBQmQ7
1momRRJoyBbg6os3hV5ON9D4vkMpA2DKHe8734XFhy/orsNZsO8cHtwlaMdsp0SWDyjkut2AfMYR
cdpc7uAE7UJRyKc3rSjziqpO5KkTQYUtPAKxUXUI8skiOBLVUBkJOyFlm6VPYyvXTb51oy9J3ExF
VaU2zAaAFzAWiT32vQReeFqMMu1WW7DuABYBfIdOyDt14IZuhxYWu8zCjF23NLj3WjYflx7YiYgw
oyJke2OZ8GETSyyNpk/1hoNe9j22tHlOEMSzn8As+r64ptyyirI87VC6KwvsI0OPP3x2FRm+4udE
SLnuUalFQleIgBmGLQxd3dclqsxP00zeoy0d/rXBrgayPUdZUXljvR+Uy7/jUPIfbTuyT/Oglx9B
N/QbuK2TferVfK+9ARkVyyo7psDWxkcnCp1XPwJjPlNV2X3xtBi/gZkA510iNLtLwGkOsqYx/VOD
BvWjpiq5K7tyfmwFaoSwwXrm0+xvFrf09qT2AUbW/byjTM1f8fvQDK2WuTsui+EWEkWbvnAQ1MrM
qzjRWePFzEX1PrItEM1lTwMR7XwLkUPecuFvvdbhwJA6UTDOYf+LsPHlpaQV7TIUuPDRGqIyPaVw
svmqk97BWoEB/B4+WAhex23A/aOsBLup4nX9N6WuuRMBYjLgJjvn0LjMQRbME1b16HfhD239+X6E
+GU/44acmYl0OGAG8PuzBGcgjmASlzSLcbV+CH2QvvF42Dj9ccbX4XLJumqqn2I2eHUmVDdtq8gA
H2/T3h2dTNbhCycVCg5bBxMqSO3il0as59uZeclfh8gQ8zZqDmiz9fsKwBi0erAO/OMjoWc4OSwN
vwywntYn1kLh91QKEiz7Ko16COd45P6tpWlhZxLx0HwKm2SMfhO8envvJhpUiwYokMnNIropT5Q/
jifujxIcgkBFSeYvSxkguDzs4jyCA2G3jxeCnxaHNo4+CUuwshyvDYccEQUB0qktYsi2EjMT3ikJ
cNwswIanC6T5YlNVNcDVwzSD75HbjsTfa0/43oZE/VDBuYlFP6dm6T4v1B3fKC4+JKvMTH9QSQ3Y
3qOu9WFIZOvsHLIM8AMdfchaWphAAucBvPELNUzNj3U49OUmHkUUbQmcemHFs5Tpa4v9hL3OegTD
KqRJqgBkdNXvCYH26QN3Io2jL20M1kzX3QdsRie0rMIyKSrhtwRYppFdMXn1EB+4HHsEMi5uLKPd
0FUBLWrdILcxa9ox1Vv8oJicYCXR/yKywdYVYYrcI3k6BpzRz2PHnhDopOEYWBncWhV6OwRu7YCt
H7yoQTi1Uy4eO9Fwcf1sAa2yzzhFiyq3YQm81w9wvcwcZM79VFDxb9UifHXCjw88OJcCPd8vPVv6
Ywnz2F/UEUO58cVgv4wuqf9gLwzST3VNOVIIkNXyY1YxxHguE7g4EJQD/ob21QIeeI1hY7xAm8GQ
phuAoC91jYuKjfa0lARvR7pHN9Z1CXFW5D9yGMz9xa68YMetok2DJmzRwyFzJ0Hi2FdVTx5wsnpZ
rOL6wQT2sfEcuomM3oICduRCvWk7fg+8rsnqnvymEVbH2KaPoOD+JIgcgvK0jnNHhrjXgBhXTFxC
3FxjH+M+GzcUZtPZOEHAKarh22AtDm314M/Vr6iGkpNWAHlkiIqix+MgYGJh2cjYnQFVCOP5aREm
rX7sfUDJZT89OBrMT17Fd7gcQtc/lgUdvAc0spJNSGVQhJPpM9c1JzF5cHPXad6gMMgjfzgmzM5Z
qtpHAlnrTi/JsQQI+zImsOi3+INz1bHMUuenbviL0ydlllAFi994jRVehiflxY+gQoCcL3wcaSDb
zVQhC8n8SiFXyYnXfqo687NvuiVj2BMzRzrt0e/YiZHqrStHUCSa8jdYe3LrOcAsZNN9Bj3yZUFX
bONLRF+53m/AoyJDR+kVXZtXLbrnpFqwLGNEiziEBtkQpA/U8Szq9R6WFGkrd8IGUGfCIhJPr7FV
A1XcIWXBySYx/4FzzmNnCJy3xIhekh89jq6R8EuKulzxmmyNqKDjqOlbKnAVmHBUkFAzcMvcr4lR
Mp8k/9FXSm3BNym3ZasOzMWe7OjnQINCWfrw3+aKR1nAZ/IJFIphH6r4M8MeDA4xa+/JQP5Ufae3
bQntclmmAwry9rsdPfVNCVyXM2LheQ6UCKzFwHC0VFrg6o2J+eeqQQHoIBjjrmM4dKQUPCz8vqu+
iiZKj1ValwXSex20OWs+fcFp7v9Xbe3iwSNfl2b27zpQp3bpxKM2p72vt+UykoeOymTMmt5xT74Q
iERsUv8IuksvM60CtaucdtjBpWz4WXlW5FWIdTGNkSriJSgLJRJ2r4cENwsq2w1KCgQU9ChbulrE
+RK5mAGA0syrSD3nAOpUBLhBBEdtE+9hGIYptyos2xwOCP0v2bIAV3yN07CjfSPAidbdK5Vaz5ka
5/KP6zSJLIKwbjMyEvZb40K1keEi9lVnu01JWbPhunfRwXGAHbAx3YI9Z5/LCRW+rVj5DKiEvEA4
LR7Lkr4yQT8ZxT51ix2LchgQB86M/O3Rqj9h2xV/6xHbq4fgvLtF9s4jqP/OGw/suJ2t2+TBiLxY
By35vJMpvZt88YYd7JuvhgPg4adBgALZDcsb9K8AAOAtWyhOwyzwzDP4M14eLvNTqIe3SDl3zDUH
NPExRXBRNkmNaRc2z3Ms0ItvzZe+r7+iQkW3c/q7GL/NmBPvfbjio/NSvbm9X2UoDJOMx9G9DLAL
Bl70OjMSZ42odUbD4VPkMS+LlH11Ji0gHx0eFIGYtEr97wnnbk47GRxJP9E7F5RtVE78qfGAkhA6
ZdU8YZ57XwBLwoV7+uGV+gQIfqNo3NxL7fzgXvskXHCGUQhXWTQ4EqjI/3F0Httt61oYfiKuxV6m
LJIsWe6JY0+4HJ+YnQRAgu3p76c7yyCJrUJg77+uqe8OVlJU+PYxSnPCwaYRdGVD03WvQb4fvD7n
yyXnIOHq9JIloBxFdMaSLYGluXx843lcFKdmuXcZa1/Cz6tg4nkDfK1lvOr9RRrhmISVfBfGxv1W
qpqvq9MluWQaHYz2MrDuZdVOetF6C4EezE7dmWWJyr2xB85sRBN7IH/N0ZTmXJW/HdLO4pXtOa4s
f8qKTgMOIH+4z7EEWYN2KSCfP5jW7VgOVKfFuSTYLta62u4X0LaXfHVqti7V/gUYal9FXZXgoUzl
gyrdl9GjJsnZCi7OAtLdq2veB42LnQ6099XyfkeTW/OKWyOe9uJDh8AgGjY9XbQS3EbzU0NiSNxF
yP2j0pyxuO3rufWX/TSHrujjhpdZ8p+vxpGro6aDYg+uQc+tbYHF/IrgSX4DlG+PNmkC996IYpo7
yr/mS7txlSLuduNC7PJVUz+WhbKZD6VTtIfbYpFVkaxTQNIp7Qz3X6UrK1Z7GCSdojlu0ANXjj0X
51HtAgvHrtFZB1XWBfS4WuXinYmRHe8iZHgAuGGYUZDQxE4wRvEqxn/CavkElbfy7WNWmTxm1zmq
xxTYFLOUW/9dPK9KZyB3GmPn4Dhr+0n7w0Nu5F+23P8q0YwpcMCeRRSxkedqP7iOAjIOzT4Vt8dw
N/J/Y7c0ma30dJghgeMtjP7toXtHKw9cDs9MIrfpeSpgcIVu/ngq/Ofo8ceO1jF25ZCBUKgsWEfa
a+dyPYQFJDjroZsCERtxJ4sxbQf1b7vVNS6FKA57TsczTbaJUWxl1vUAJJsXTudmmNCm1yLZtTlm
azRvT2jHgAIIZYhvqoe08SYwS8XJtyxHBO/qEHgE34yGTMgNwtCxghaF9dikRdN8GSuLRtViXg4q
cBuHuOcEW3MT50FTnawx9Jgv2BuVWe9nNTPj7tjA7luHvOaqdzN7ZGjyPP8PnS8bGeWh5uzhEXF3
ZR/Cxe2OPprVp1rMf3dZmqnu15v8KrDinGaclPCPP4sVEszsRU9dyZe4ke7ZNsf7Phjb1Ox8nW6B
g2hCBme72N6NtXnX8/4HBGdPt3a9cyigSZo6eGkqzzlwD+THCO3rxWs799upco8XFr35ha5SeHB9
csLqKXLkv7nLl8SnWy2Rrv5k9P/Uk/svrzWCA7N7NsogSGEYCU82jdSKuiWuBt0dVMksRiUSWcqQ
JcdpMfwrEVGfuxQyrZ35zXRzlpwFxQdbYB+PJVipVME9ScztXR4ZJpNcKxIzX/5DknW0C1icISDN
O+rde7xC1yjMH4tBLuSkhA9dGLyafVBmA/4pDnw+J7Yo81AJ+5Hptztx800Hr91+mnYPzqS12vx2
3S9+fp4uprAvTMpBjDj4XRrzn7wYXzc0L6kHPpE4PRGQw+wR7ERN1y0pMp5V18VugOl2qba/hdaP
ga7eCmbHGICpiQvTMOKw8yIyNewqK/J5IOMl8FKrljrmWl5i/pr3tIPfxcsQRQc7FO8u63HkSkZP
t3hiS4arQciWOeR3nGVuIo0v2Bu28TYvLUt5DAsJgk/aOTc7cFhY2fxpD4Zjw9OQOKX/n7BEf7BV
abFDUI8xQFMdikWUaLqMz2rbH+zRmRKpDJ02eLCP04qefLPrIanKqkqqke1Kz/UNlNLvfdRCBYSE
ZKu5dc8zLpUU2qyMp9wYknU0/i5oI5MtqjgotX4ztTBSd3Cb02gLC7DSbRPbHaajA+g2r/PKgGLr
k7wNZzInlcDpeidxlgYpMdJHsyDC0F4WLyMuDSmLJS7SQSfUIx5k71Q/Fn8/VQ7anWCf36LWtpIq
3/8M5TLEJY9E2i8zOpTC/c8f+iVFf4ZiaFg/+BY9L7Tcj4LKrHLgDq/HAIgrt+2kafZziBYwZft6
HsOweGxH/++G6zlxrG09Rtb4T9YuIwQXTBoaQcA5C2QAMVocur3/DsvmH2TeRAtXyWIsqr/RNu5J
C7FyHzF3XEiWCdNN9kBlfrCAqOy5OvjFMl5ZrraUs8k9YYZXSVeU7kmCLNzlTsAwMa3boZtt87rx
tB/A7YsfACzjH/cqrVVMyE+2KxdJbcfym/3STPhascW3c+9nUMftKYc3OUBNFFdli42onWkuTlNb
GFcNnKrjQAl5VXsXXNrRQfcXiC7XGU9IuSfBwJFuD43LBg8dWvkRuzb6hA+9OgGESmi5mavMfY7L
rXfuvN6aKQyxfA5PtzoaXiO+DQgYnE6qrX+McFZf+T6y4ws3uhhDI69toYPD3hfmb2EX+6W1g/lt
HdziY5JSZvCpKpslrzAGJTC+RTmLa7eDXlTh2P/pd8e5r3Q7AZ9ZU4FBu9JPlV/KZ5shDpOg15yW
laelqWtQLWUpvlV+1KKn9IDKA7VmmwCmd7t5RzKmJ+QAhZ9Zc8c/IYCSJL6tfZh8fIrBvswnW6z2
VQW6uy5Grd43HDsd7xfJyPg/wovbQWLR1da/kkVjkjbmmtKIdUSimsrZ61x76v84JD3dNwpULvZk
JV+q0qkQs+VdVrh9mNQalC1uxjb6MG4gPPxLwcdMF6PvCOcUqMX4cl3RHYzCQYOStxGxUT7jaSO9
FR/hbAFDbYrCzcWJyHZadsAqM8c5nFvor6dpxs1REy7FVXY37YYbI1kF8BOYVUqHYGH2ITcr2jKM
tSrlK0FQfuY6owricBj08zr7y7OZKzSAPrkTW1m6qTNt1kNr+Msjy3bzs60V7ku5NDoA4Bp+8KYG
fKZ2QytJb746zhQ95Z0Sf9yyEmfs6vNBe1t3wHowfi9RGBytUpW/q1p3WLeM9WwOtXOn7cY+Uirq
3OH4Eb/36q/yVZ8ESx38A7UuzsXc1McBCS7HQD/1FKuu25PTavUGLjqjwiUHH6iN49Uhlu1zsVlX
1o3Bvenw3sOhla/1SpF3Y1CLWI1789YaojlYflW9qNEp7w3+x4e+bzjoXTef/gvmvTzMs5LJGBRA
gN0aHgJnHO+GNW8uVW8vl6KvjUvb4qqkcNggojpCYPAkmmH82KuFIChn9VNjDPqjKRsPQAy47HHe
AQNs4IUpHuoWL5HRy6zsrSHlLZgPeVhFT33fGX/8YcJTyq2R+RBhKUNYQIjS1LgPk132V6NgoJqG
cPnsxWDdT7mS71ErwprxeqovXSWoUzFGKn8sd3LfyIcXD/XQzF+jH+7nZffbP5PBSLOZmlWsmqrr
Cmf0ujtWlVUiD47+2uvMCsPh6kR4jMt5YF3IuVWomQVWRiliNb+YrMb/Bmk579Y8jXUsTDF9wOLN
52hswI+5Pb+2wFXvA6rFq+gtcW3N0f+vgXq8q7YwfxC1u6f4VsF60NXmLGhltAlQTIDF0l2Mqznw
+26lENdBBFwZ5GT/Z+Sjw2RSb+xNW9NbK02FxHNkEYRzeYkQEjZp1JHfDSrhSeONbX/FjFYYXKvM
cMWeSMcKtuPidM3+5s6oL45Ia20v7kp+qftZu1aXDq1snJ+56CjFKJjzgztPdgNDmT8EQ9ZujgPc
XRu7l86jhjkwfTgMfOZB+dWo1d9QZVDdnFSWvYjUs3KDwc/IyyANLSYMssG0x4RMnZrGI+04Yzr1
aygzMZGtmTrwtPVx16MxHE1nINymdUN+4AIK95u11g6TZrMgWaT2Tf561NcqxUtdGr/QZTjgmw1f
XqQGa1hk+dqaC8razZOZbF1/z0xni5C0qxHCC1hhukEyTQRsgJc07bqJfLbQB1O7uHRAGsfS5DI/
spOxvAPK1w+W2MPf3FwjELiNW9sOJrVTEY3TLBmoKrugr2QHqxHL/MIsYmiEnWags2rY+He7CusX
i4IambTTNjfxEghDnWHFizwTrDXWyVjzyiDACT84SWpWi0qza7r5aA1F7iVWNW7/dkNO3VMUlusv
a+8koZYyTFnpJv9UVujTT3B2UrN4sakfuDc99nkIheJ+RwDhI28P+4qkd49dK4D/7NO6ajeNaNei
ZcYcbyUDDhFHSdluFB1HbVuL93Kd9c6+Vw5WccAOHZ6VH07mYx307XoIzE54b0ZdUgK7Nk1l3Rt2
647nxhojFevbtZu4hpLR4ab9/TurcuI8zHFmxouzu/69nEGQs35fbHQmrmXwNSbW7I+FzWGKYZHB
3KvZX507kJ4GEElJk7AplOERZSM7jYmri+jnHFSBOSRtS2Z10qx9vlyH0PCsLEQ3WR92a+jnOxsy
mTfecuYreWd7cSU6y/xvy2WE4T63GmZPDeaZCkw4mEU3yxRn05x3/26GFx7vTdXp5TsYJSHEg62i
7oqxYR+4Wov8Jj8Jdfm04Fp+gn3hNW1yZVGRq00kbYDlwk6cuhXtoQ7t4Bf62XZPy6I3/8GhkBMU
BatpZcUeWW1S5qGrUnMb7TALtW1PhxXYGQWq4cotNmH4jSNrCyqonPx+VtIpKsWp4CzvLyXggUyI
4O2/SwO4EtezNzjXPLTG6RCWCqx5X/IhvDd1AT811mPf3YPzk7I5cEuGyeaKaD2gVdzzJ7sK2/AE
2GtN2Y44r0lBnnvrojnXP/utuHHHwoHUN2p/b9NgDergzYradXyuRG0ODxGz+kzkvqmv41xT/mQY
3j4dZSOMOW7MPJLJYgJAnTy3Vx92v4f2LwZ7FENyKOfmJD2yYi+bWKIWVc9o0HNTgd+kBLbDITb4
UYgTGDuEpfUtkebZyDeRxw2Ymbz48qati6ayrx5KCBrjCGvBR5TX3PJxaJh7TRpQi4bemdZhOyql
pX1wWUm2TNlW3rL3z5gQIRQw2fZWgUGkcxRx784gIvWrkZb4tazd9uLbTbimN07jPfBQtDysjgGd
L3qSlmnysAv2aDR/wV2NArsnuatbdeYVmmWsrV0VHnrWPP9obSD8cUAxA1KX1lLqDLE+oXXqSmNM
lzWcVxi0kCVgKFlUD0jVyyqVhd590NMIcgDpdymAyzArJLOM1AIhbbZYgfobXt3pjuQJey/k9iwW
14O5m2kegR0l7CILWr6c8TRxzX4DN6xgaYivPfVrK3dIRgTr8PawzVidw8+m3q3uB3J06WiSqQrr
4hmz+lDUltnx1g+8VW20cszBPMw6xnVj7IdxHnxMS1bZ9oc92t2J2CoeoyRcRPNb7JvbnSO7J58T
GbwwwP1nKd+abY7W01aVrUOtB6bNE/PXPh/WAgHKaZx2Z0Nl1PVxKFbs+jUOEvvG9ljG0zwjfcmc
chrLR0h9qx9+FY25ANa5Y+kByVHB1iDSSjjPC94Z4TM92yR6tKgx3dUIjETWUnyJCAAzgaGyyNdr
BANStDfRmzMSOpq5CHBvLzDaNgjHyAEk4dMPTiFfTjceiA2yblHi/pngUFkejNkYxate/Ruwx6WF
7qT3FuMCq+KM3LCmBZbg1abt2lgmunUx4tKSE2lDtlctxWH1BYhjOVeGe3AqreuDbbW5+jMxzHJO
8fUXcxI2XWVkAt+QPjV0T6jMX3Na9IKBtB/artwpIqshLJoUH5YaE1lCL/6Hk6lwE014VPNqNZKk
LweZ0fJrsXY/OqIl0vWDDhfQK7aVZTS8BI8/2pWD2PgFT30Y9l2GFXUViVimbv0Pa3dVnWTtNF92
7WLp3RAehnZh+2cjEFrc6Wlqgl86MhuJKHV118zJ92Z/Jr11Vg/GXvd3dW4sACCGnL9lEXY/QeVN
4g/yL0jDylunGgx2qkV7nBzRBd9GaHbyPlDKHa8eghInm70tD09T0ay3DJadZYl/DPgLRzcYL4WY
eu/R8O1yupf8lPLQCKmahylUVf5y62FnGiZTrIq3PXLyrK3GgWnR6e06kWTJciKMbuEcRzsv2/9c
wzF4idoXBYkDJOHb0xlGHM0lfqcif3RIz+vT1Sa1Ig6CeYMRa6OifvGLLcr/lQVGw79NnkPVrz3Q
uTPsnHee5xbnzrPNHBY+RBgd2+buep+t1MgQVrfv2Xt0EWZQSvt2f2tu787G6k+SM6ucg8OktjAm
zdAUl0XOPVgLsHaREe1KZdJKgS42mDmSXdY4eEKfQ+mVMhtm8KxkplrLiivOH4vFT7sU6owe/0fa
umqCnoDX1aCDI9VbC9VPcLyUGhSp1ZtGfxc1nWtedlVP/qUasfScS45PJ6vHtvhES7epY2fmhrzb
An+sLrWTQ0+oSYvxDpeE6Rw4qHpkYJhvvLvBJFKm4IbqMh1yaaGCNqY309aRc0IKgJ1lRZXWUW3V
L9RhREW0xUWxO39H4dZdqp1uRfxQmu120FYbmme353GqY07BxuOk3sH9vWXfigduo0We2mmcjXNH
u+H6sMu+ru9DTzXqtZViCV8byOMloUoCZnbH+3Uwnckzn2VgNGTe+O1sx1T38KDws7Yhs8tqoOJG
yu0/W02F4N2i1BJlzkaApUoNu/IL8P+xA8MZAtqfkMn3IPaVZy1p2CF6zRw2IAm5YRVFEvREXh6M
dS4CtGUFyFFYG01/QHxoeGeqTAv1vG2eYXMwGs13r120uL0sVJAxo84qJuueKGQXZLk59XJb83sC
uWokKSrYmEDnqTcuRASVGDW3XEfHxWyX3zkh/gUb9wo3u9QIBNMiytv9juBywY462XNuE3a8RUtq
i7q9zsXU5Okc5PZ6RQrjBGk3lrcBeazFlAEb2F0qFq2NZN2GoMuWAtEVyaUREkVp2V19AWnf5kR5
JO08wkkyOpXaEk0yoaMKqElrvPd9neyHtW+NJSUTWP+1bTW7iRyLBjGauTnMzX4uWvJ/VrSIUBNT
nlgmcunMmLQrUkiUGbxNyhFTY0AE/mdfl5JfTA/BmrbbXNhHy1MTFsRVmi2K9qj9gfddCh7Gan/P
u6Hh9Y7mKs98oSYTQkuvA0S7vS202YvBTLptmqjYpQQ2TwsfFAJAEnEqQgx/2v5j1xqHHxS0dv/X
preq7WLULLN6DtwO7yoGCOAHzmy1WVdRhfZyHBre/RfUTwE6gbGoJsi3rqsONU2HrAS8dHoxJnS6
CJ6x6iFo9V55Osf5a0YcvJM60CjkjLYeuN/6XY53dT0P+twgQgOSxEknz24T2cahDogPiBvPrj9k
MAWsC1GgESJ5nv5GgoWKF9lQ21/ZgVXI7keeQrpCLzjHm7k8J+K/JwptdiCUCCgm6P1SY2GGANK9
cn8NeTjsd9XkrL93D0vf57Yrs7zFIVbOCT+WTUgH4jsv6/wy+BJNMa57rLQbseFvudkVbdwsrSOP
vEetZtJw3Tkb+mFSFz2Ouf8cLe5tMQrM0r1us2UwLnQAgxdvCoyqiisLfJb5unCjdA/2aX2eLdPY
030trf1bAYkUjEy2IZ7zsEQDste1ljphIQy62B4MXI5x3zqihIcgGeiXgYEm+MiLsvvyt938NGd0
nX43wYS3pbUQjcVX34mJ2u/cQ9k7DDpAtL19oqagNY6OmAwombruH6FfJIIxsx3GeHKN+Wl254pk
9Vw6/1nmJm8XLEk9idFPU3VcV0/tTwx7HGFW7ZJYJnhWqJbZC8d4Km1PRM/sMlOfgv+OSG8ZA038
3AioDgCA5X4Ky6XqPm2zFN+RNHOdKLQP0dmsg8p99Yxoau5DoF77WgirQMdg7k5pflOOnUcnAChb
AieKoDuKRejyRw2KG/A4L2GBvoQwj7b+RhHofTGoyjvRe93JM7QFfeRaaUk+xy08mJsXcVd3VzAD
328t7kxnrE6zssuXYFuH47zp/lC67NPC8JbzNjQ5yJtEYS5r61w1ejvltpffdcKZHnhgCyee98BP
qnYdiAxuBaNEB4YZdIaeYuHY8jxySjyTJ07CjYFwOsbjJ58IFiggwmTwY0Rml0DE0IRR0H3W15pE
rMGKLrMRlPfrMHhXYVnej8/nDvdgArRotGBHx9ackMZgL+nqRB3CkkZ8NrkARHYr5wsdpnmuXQtJ
hbVv+UlMS1dgkvAhsdCMFnG/tOJuwG79IG313oVLdw62jm8C1gn34plIj/Dbujai0d7iwuwj+S80
lzxrCKcCKyT2ijwY2g6OZi+8a1AVfgSNpPuPXZdLNkTavbfAmC9bKETK/TFfRybwMvEYrnU8Mu4k
KIvmlDyRUaD4deGIKrd5dwyIukCbHIN1r7e/o935r3I1jINBnhORYQhrU6jP5X6HQshQeRufvnLD
h17UQdbb0k5hkeyHdnLkYa66HLl/bxzMRQ0XRWfRCRRly/agmK6o9dyDG+6E2iBv0XG+jWuWR3js
680cn8M92OZ4aEq0V0PdJAQxAxijrsi0XaAnvIk2e3LvuCmmIAVKF2kON31Y2CUY2zy4U1D/BONx
alf5D26eKtlghzPJnfVBYZJzmuyi/IuUxcgKm/aQBlD10MCIomwXxclB3JGZsjdOIo/sY4ky7KLh
sePOn+yveVMeixfwClSgffILIzy1rZcjaQKpdm3csKQvGaw51gJNjHurD7rT3CIdzcX24GzCiEer
yDH17395b9+bcXmLlMIZFx1UNEx3fJ1eWfXSuQtO1Ehnde+dUUH+E+30QhHJCdfBe2tVF68bH1oO
qDkKv2Tr/amM0khNFRzrcfnU5nLOlZNwkp6Cqaj46G8SMIFeyp+XO6/U71tRT7FdgHNtQ35pc54S
nZsw8zbgDGGP78OqPmCwP3XpKsyBXfXZMUvHA/TXATnShzIjpvGxv/db7SRKLk8MBF92XmTT3L8w
AQPZYrOIOUVkbJfzL4zbLja28DfG9StfOyv1w/5gafGvl8ZRhiPjKBKhYbETFHtveF3ude3dD6F4
Lof17NTiBdscuouK+kw+qYboidgWEw6ftreSckTdpcv8yVOCJ96oksj0jqvw+b0BA426fYdcSKxV
X6rcPuE6OM8KW8K+/ll197tkl40WcYGLPEcQ/eFaHo2lOsHVI0Rzea01ijS/7r72fbknJzf1tkXF
7TA0RNPlcdR6x6mKTqa3U1lUv+Xe/MGMdiqX7mA5xZiVtT5HQ3VtgdQPhVW9jVr/Qv/5Oozlg1WV
BPfmeAsCB5ComPPENvo3GrDDFDmcTOZ2ubJu+Mgvgp8J6j3f918bcFWMoX9IaDl7UZ75qMZtTybk
ZnGQL1UyG/SQFd7yVc3iw/VZMGjwxTa0o+pXxNtd90h89UP5on15p7wgxWyW2i64uxPoL5RRIMCQ
8Let9Wkb9idv2Ti4jSNek8TrAh0XmqUYWgph2R3E6U8wyheGghMsVerX7cETkKht69+7vvlRUqgT
+JTc9X7z2ZXr0dDhOzM2oryl4TyQ3WfhrVnh749YG5DOdPc+KZQDsp/Eg1kAtLGD2C+Jqyrd5tnb
7TGVqPJjq9ruGozBUR+iuFa/W8NB6pafJZao3R/OO/IKvtPzkzmK07YATMngJdqrU+9tHDF981Tw
4pidvup2z9yd4BX02aa7n2tMfd34JiTkIYliMJlpbZO/b2/4CtpsacNMqAlCgr6KdnqvciI9i/wv
+V6Jpa2jtK07pLmJMsRpUSRsjftFmMgHxrFM+038TAonW8h51UxJvTv3tanScUJ+vovpuPnLK9rW
AyBCjG8sWbblJHMLQU2ZsLfHDj2QA/fEFoCudGO6klvBb/qJd5O3dIzuLI3YIazu0C1dene7Cxf/
OACyptEy3Ph982VuSnVskHHEgd1v52lEG+rV1UWs5Ql1Dsplu4PVGRm1+qMrK6oK58ceHVu5tI/G
SggPQgHw6Yd5qMK48MVZ+G5ihM39YD3a+X9+rx8lqaTmTZE4EORfhnlGzRoiPxj5KUe00RIq0bln
v5bvovWQ+Y/3fr4/2Tjt7F5cKBW8VFxZk/1KJp4v9Yv02XOQBx3n6NvEHurq6bTaFlIoqLNgXeO2
XzIUoVNMNMSWiMK8iVcP3O2PQJ8PXigf5868G73t0TH9i2Z2n2X4RD+XmeWbg6nCvFmhjZ6SXnQ6
uXU2cxA8Y7hTzvTLUlUWVOIS9cNw8CJ1tQcgt1r8bGp/HVv9TNzribqA+/E23zTBMw50qK4ch6Ea
UK3xhr1WXfgAF5sxfBxrV/cPVWd9IepOo2g/LkJ8RfsF6RVIjhR35h6dVkte8w7KpYUdm1VPoyGU
6bqAfjr9o1bfbNsEora/cfP8/6O8dqiRytF+bAvzhdiMpNmnj2E1D8MO6xrUL1UeooqpmVzt0EbC
Q/WHUXlDnC/uqzGVHwRjsewz4+BKbB6UtRB0XNAErqREI14GcVshQ27HoDuQ1LVnFdbDLh5J9YzN
OmesGHdcTLm8TsLP74Ix/A5KeT/ZkmumFDTR4kd8FIb4cv6vkhdQtzd/4RmfdHVmru/ufNcez3iw
xvNkda9ONfmZ38lUleIVxeJ5yTUf6Y0R6fonAWgTB6t/JVY0j6tgfucqDbO6NbmEGvddbd7rapXg
/4QWpE1BNEa7o22P1hVH2XZGJPisVuSKpVdn0wrBbUBl2wCuEYmZhnaiY1Tv3Pl2+WDW3Zt02r91
rXRKn9W1kPvHjKYdjJC4laGpvhkVPphHMtlplay2fAcYJ3Cm9+VfWXgCYbb3AHtcnBSHdOyJAVpZ
YbJuu+KzjsLnut5+uJfsZFLBpWvGp7aev5gj3+jkOXViOLmr+Y1Pmwoa9HFC5Q8eCmaEUCdIYspC
AHkopw2u5VSXMXNTg7N66OTD7q0Aw1v73+gHT+M4fFpSPmknOIZjc93a/qjGKSVLicw844vYLzbh
EOVGh1aubYubVc9LfG0R7DX56m7Y+QVGw/lewACeQ6Wsy5bnAmWxep1pqXohncG4n318yL5jK/Ts
ywwzjTkiNmhgTW3kCQ/s6/OxiCQgaOVMXw021od8wMOucKGlrp59xglxQc770ogIsaQbog2yF7Ru
YDyHtncnHor57Af6HZ4PB7zLcdOFxYvp1q9tPbyBLpf8ruH3zOjoVvglo6gGWy3ZvWDfEzltx9FV
D2xT8LW4C6HMxwMT9M0kQ0KyxFEBB3Ak2Ag+SOJVHTglE91VU6oJnoQmRjUlEdSEkOnk20jrxBRb
JJgT6sSClqOTGO48b/1LaCN24xg9MG8tmYngmHkkSGHEXupQPgUYJ0q1tJmU+k838nAqcd2hU9+3
sKrTdRyN89DWZ2a/I7pwJ6FEpybLt5pTEbVEgdfBhKF01Q+Nm18Hm8uoFLBYQbG/uzwqAPxJ5KIN
Isz8VQfV6f9MrIaUdFTHaaNH3Cg1M8UNMm8d71QEhL3MzS+/ab5bU6DfMNcY7S/Pdx09zqiQ8h63
gHsT7zgj6fkd4zhgSNZoyNkxxBdJO8Ffe2R0AhEvcEUsP0GnL13ZfM3t8M8sluDpfxydyXajSBBF
v4hzmEm2As2WLNuSVfaGY5fLjMkMCXx9X/WmF32qu2wJMiNevHdDpMkXoqMg3Dj96duBKOdsf0aV
sU1QF5y0u7mdt88RtLeZkvKjw+V4IF0KGTvG1YnDmhQeI0jq3MmomYfjhevvNiyCF8he8cXotAiT
nWfepavyvdOZPCusBb5wxs9v7dRTtQPksnCamjbjkzg9dIVgj6HlR+wihXNW4wGGCGYnZs6un8TL
b2aGdwb9btlgmdf36SLZ7u5Mg7bKG99RQU7W4M0tOQndBo0TzLqp0+axyTdzEacEn1TQG6l4Q9u0
t5XiibJ6DG1FZ/xNxmV4s5tJ7ZWMcML3UZasO1hOV3b0TSoYuqG7JrmOR1VAkPkayLZAl8CYHHaL
y5wJV1BE4+x3+CIR3maywb+Jzbh4ZWnzUG2XtI2e29yPf/ysnJ1wrttik2Io4+ZNCfeOifO9JItz
7ktWfWGn5xpoqE4iw9U13IaWcVNNFV+jzNKf2L7imYy2Hgmgrqnw7/qtR2abOYWzYbI4kK60iuc0
1QlPoJN6Z3dcspAjWduq2PSoDyvVbkZAYDv1sI4sRdYzEZTF2l14lIsRlZ2iXxVkITS17Y08IZ7m
0aP38YiKMi/ublmqdGP1xUOcSNpineS8WmlCLeLmQ3fOe0NtmUOSYLHjiAyIfOeU7zBA+vkPsrqz
aum5Ni3EgfLhzNe/Gy1pdx1OxHiFm+2BIKLCqBKKAcOt5iN6WofZ2VYXL7LdLWjafhN5Xha4Xtk/
E+9j1K2F7lBYJ7fzsxNCx/zq45K68nFhLVZpth5syusuq7/If/UBxDI2rIGgesEpb5woX3IW2lfd
tqMU+VJ8/NwR+fQaZ2m3ZeJlrX3Kpz8d7/1hwL2xT7DPvOYJ7Z3tal2/a4y0ONWM0s6yMpKgrIfu
D0Qx+2+sMMyEFrDh09QNDv/Q2n8OMsKJIYa8aYMd4fPQFvMVw6EIpdXYz0KzjG2kO9yZVjwYn6qn
9WzxrYZpIcyfCHZ5aDluHGjK9jYEgd7jh9yJAdK4aRZfXcuIZdURNAKMpe966e8XJr7NaE8Ye8y1
UXsnU3fpw6ncM4XdkLjDQuFkx0XBndoU5yJ7sEsMVvaSFhhXg8f+pcVLiMmYZce7p/z1GE0t6WwK
vlSwQk1SJ+qNx1PvePBHYpmvygeb1RTJtalzbVUUuHgthcAJozbajeX0bxnbUOFRWuVJ9VoIPxQe
wzUZdS+TK0WY5P7IcT0SjJ9QAiA3jqsoi88Ef4aTnDCzybIYGcSWl9IqDjCn9mbXtAH6Dn4jT3uZ
9fq5UvKOAFhi0y/SlWoa4r6SWbzenInen3XHDUbT3eU2/AWPsH7Zaz1i29y+uBGrGEki2SvHXL6a
evrp0uSYos9ZFn2o6FHFsxldCwh6HjauPOte04Q9l2aA4f/ZVO1nEVtjCH3mPmracgUOBKJtaPEO
tzkctPnvGDXnajLYQlVN5Z7MPY5y8uQczqa98mwlfnEE3lIED7Lk/RjmqlyQgOWbWYiJIiyvz34B
XQKX51Xagwx0nb5/bJgYY+HgfGzja65if9VOecw4QCVopctf0lhpkLD5l9GWSMPCY1W4Vy5x4KCx
hLmbn5fR/mDwR80xM+cYe+KTagIbZ0GtgWvzVJsqXVvwTik3UM7zJbV5LDzF5nH8uB5r0/eRKPhx
NAqzJGTeFj4eLheXI5s7K7kdx/G6LC71BRXkilY64ljoVWBYsx6mwr3ZRnryy4Fwiu/Uh8im9XRr
JPyyLq7El7SLbcmXLpodYCbsTMQhcRhUVKytZfnpBE67xYfFQHhywxZvMHfGWu/NTZYJdMjkmi08
Ek3t/UsKswmWMf1oByq5UmemmhoZ677r5SmquBAivd+RZD2OkTLYpWffcw2Mp+jUdLG8+jdyx3E/
LM6Tb08E5Kz+itXGQX50BLOoGCay5mp1aFkJQlVjnPKmefGnB3qwGr4bx8tCBHr6cfb24aRge0vm
bqIy1jbm3LyXGSljrkef4aznIAyp4mBay4ftNF+s8NAPjUWo3E2LZLvY1nOXYBsCzd/q033I7fck
1nSMHu50KogwcxNFCCnjsrxkUC/OUicLSf7wsMzZDUcicQGgUiiBMASYRESHyEjPrmnicfLS/kR9
DZyDn4Kfju+zpTf3dsmc3zu9DxN0pDiZd1yBV08Vm3EAj5gQ2jSJLJKY3OIdPgxx+h4RVoO8coPG
YG8Z0ZoHfGb4MwXgw7ZvDmIpypCeM8EHP29nMf24qctQIrMwahfE841PvAZh5Y7QlhRGeG26a2Z8
m3CaBDZGh9C3ODBwFJrbYha3yVvOqc/7TiSgFPU3G3I/ImR6qq6ZrHMOVpAUvQqb1Cax6SbLRhK7
Ik0CvXBsxZ2/rNq1WvKZJD4XbPpa0b4i5wxXvIt7szJO4KbOtde9oFM+lW77ipa453X8FiYjbIcn
YJWI4Y/y0y2wDYHqVuIoU2cgl9cy1QJPi+5MxHY5JRciA54AWV0jc+GdivLsQrkPfsDzs9BOWgZH
jvMPxBBWTaNCMhvHdF1ncRESeh9Rs6OSwFfGy8UoHxtGtsVl1waW6N2Xxm7jo61nNstNKixpJvM/
n3p+KZIqqB79ZM40YmWNymde5Q2vM4wtQt/GS+IYxnYycofuhhOmHLOU07W6uLkghdljsmYafI6H
+ACF49IoEkdJQ26qycV5YV2P0RlHE2+oa2g/5rjIRyQH5ZcLYsa9EZjwVOoxD/PR27IM5Ek3W7iN
KBaMbOg8uMs+qnh+E5xRoUYrHtgYFgl4ud+t6V3tjBmQ02HiHkDMzogGjP0gS9qZ8TEp8cPtuCk0
47fujT/CNVH0y/alyrxAr/qLtEfscxjKMBjcHPbRZNgAHwNHPEYvMbP5rZMuJlgEg9mO7bZrbvN5
6z9uE2uUfwe9Hu8qJhs9l2YKZw1fbaSznIwJ9yrVy52Io7ud4AeNqsUPjGURgdtb7lM1msWTcmu+
T9v5mirx3InmDuNiDnX4zwEC3TurKNkIYv1rpygcaFMTzaMWd+tHbCwOQPmcqJIYnKUT4CXGqvws
QTMt+wfdlTFI9irn7il+BMWd+SQkPldGHTHBk6pFA0q48ZppXzTOG6N/g8Gaqa87RlnrATIKH2F1
aQzMQJkzPQtC8YX0/3CURitTuT+Wk98YGFpBnWrvspmfWHJYrIa4ttaFn7wRJg5njSU4OL0PcZSS
woH8IaeD2ecHv9SY/tCfD+LWSctDsh+fap5ZfiY9XZeiwyyOydFN1wt7qokG/GkkhvZy+mOnyZ2y
NtsLi54Ih1NNRAT1VK9mcoXK0PDLAkt3kEnCzEOQbXv72RisM6cJEcClsojnpH8bzaGQcth4ichz
y32oDzmX9KLXc+B1qmZDN6lEK4/uZSz/SKN7n2fvCEroFTSLtW3siTYfN0NqIvwCS5gDbQCjEg9z
satHHG6R165tZ9kNpf9ZJdZR+tbzAFyJlvatz9Em6D2wqs4YCsYj3QZiCqXrue+arxEH0ZFNnS0Z
AMYPGiSs0O7B3SlymDG+UVswRWp4HQZl8bTKNxr+D210ToXnrEvDAj2CgSlk10r7TCOoP+sVeU4g
Li5RTY4I7u8YAoPDmMMdm3VL3vkpS7TpomuUrUpnypRr6khggwBZ9ScjUnB0Ce7SYnVIjY2XfDNZ
YHib6bigHJdYchmIJcGNGy3qtV9Y4MermL3RF+A0pJnYjKKducO8cSu85mh6wmbpUfvmUc5tMSPE
q66q0LRHNNacmAeAragPBs1st0sCfqx1qj1hp+ehwpnNuLkOqjr/iz23A4IntwiC494w6guOuS4E
TnGF6WGBl8hu2ahNT43uW2/c3M7BzvRrVSe3iGwN3pE3srdHt2sg7yWV97h/qWx0/AjK5rjDQY0P
GjldsyKMsJZ7pwGQW4yd/cG1MKcQ+cvpx7VhXc7T24KXFCl72NUsAQDD8UIt+slcYesM8WvU12uz
tj97HD3J5G/m0rsYNu383MitGrNDkTHnzN33hkB61cM98+fxYk80Ytistqhoa1LA26grLr3p3+2s
+dNN3le2xGvgyatpAcIAq2Ix/evQTS9VVa9HuezxyGIhrHsoLtFVZM67l4zgaSTkkKSF4pYW/kPi
tLt94okt7iBKq15M64Lub2NVkjaQVizqoosxuqcW4UZvXHdTZ3nLRMXbYslfJQ4p2NEC/KMa3EI6
9Kpk1G4Alo5zmb+ai/Mx5/Ifsic2rknfi+khRNd8dXrzqyznPjEdWXGT/lNGj9bTlmv9ET6bfQwQ
TMXJZZDgGtJd6uobM9WvfQ4iRu+BKdpLvmrJA9l+160Kxt4IoEeuJq7GVBxG0BcEwYnGmaq3VkIh
MCTgz6hxQ8ata7ZkPBd2cWbEeMaKx4zATgM0zfeoKb+6AaeY2/EYwB99r5HwZ65NNc9hW3mnMonP
lJZgUYR/QxL/ihSeX7vK32CVv5HcfeQpncerXK+iXv+JlCaRCiyCjpi5FPBPgs05TYFhASWCoSfB
arTW9OWCbsZRiPwhZ7mbBh9MVJ38xhTaST3D1pmYwBSxEYqqXylZHGt7ItOtSOHbY7sEczH/nRoP
5SlqNhNS70MFAkY9LbRjUI4m6usgJREC/03+9FPh/8FGUx/aHA84U6wxTFNyLno9vHRjCwKQCOUq
HeSFfjSwZnQHv6vecUGgcanyoiFp1ZrX7/qeEDt7dl+KrPhjoelOtX+ChTee5t58TyV4iIYkO7su
zz4MJsfOwqEf34q8bULWGBkwA70d0bWWToH1KzA+P9n79h0LLvypkvxH+tc4GJTs1Ks5RbrEQkSS
8twjNFs6ZsfBe+Vg2MbUlslCug52XGw3ReAw08ZP7a5bZR5zzLgh9vWD6D7ogVaYeNbzwg6FuF9F
xbcRzchH0fjEL4hTvgXpPNGb6BeX2arLXrLEuGe0qpmzBMKLz/7cA+7g8G/clSm/s6U+F+Wyq5S9
8Sb44aLaNYqqyw+TZd5m43xcKrknLkm8wtwsI3g2R5vXefvh4VRNOd/LdDmUWXFJsxLkwwCESmxc
El018xQ3Zf4RC54Nyq1m+fWMeVvKmfhPf1KP9gifQPS6LPLgTNZdzPXWHnc4z1ixqYUMZipm+956
rPi9F98PeqmtDSt98aoPTBgov4AH+N3m4QfiP8AzZHuRfHgJ3Rfzpvchjj5NpK4081bEDgUI0ba+
xm617hsGsVMSugVhsaX9HGUWiHIKyglPlGfezQlewlTXrJV39nLSMMIx4e8p6IGip6mzUaqAkv6E
c2qT8vP4TMrGjSze+p6npvPX0NFOWc8HYdtsNwI+B1OKH1C6q6I96MsQTo+wXuGQ4/cNtnDwLmin
FtRdYR4TjdE/iW0aFI5w7IHDsS3YvVYRqGa10BL/RgNUC0Q+C2Se9KpAzHdyvlooNcpXkA5TRuDV
MgK8Rvjt6pMm+4/cIyYZRUwvJsayS0Cnvpnn5ugksCWzatsiLIr8qxqc82C7R8CtacbwktkwDrSg
KhZCOe9W362sntcYLXBIO3AIyQeYspfYAfi49IHM2SjLgg8OrkAfmRRZv3gj8EsnfN3vfvLZRB/w
kNYFa7+GdDpi32hXSryzqTNMyTrNc3sCQ0GT2TMp2Vgi36GeLkm6amaki6il5JWhYgqIHo3NY9/a
JW74auNhxVXuLmK0QTKP0Wy6Hepx1bX91kmM51J5G9t5Lo1mRfVapZ96eyeOwKP8489Z8DAkJIAr
0WeAMmAVyN8Tjf7AeCYmj9HGWlvQzNgZgK3DObhTs8JzjUiF+P6YA2e/ef0hyz8t2xgX7deHktNw
hLcK9m8uqKspen1MAzFvYBP0agzb7J46v7Cb5NjtalMGOcpUVi9bh3vJPI/utmX2pqIfZcZhV3yn
/Kbie5D/PGdfFDkgqzYYifdXcbXOjXAYt6a+Saadj8BjauGSqBeqydGqWXIArmj8YeJxfIS/2WoA
jx0qEtNfC6Neb7Y0wdnW95PAk5fY0TFiMubjlSUOGqT9dDBstbbH7LqonwhhBQcoV1qx1dWbil4a
lIYWL1D8taR/XchCSWPvah54ciGY8X9jxG0FrLBP6rDRz/A8+di8QzndaueT6Wc4id8lHrgSna1t
02JW9H3lfXAPPIu2LzYdpZXQ/V0xk33GO5kVdGRILZM9vKnB3krb2Mvut2d82USsNcnn0CNQLXoc
oiLepv7GavCKKP8sHp9ohldNepe29Vdmdh4hZ+DKCzzjT5p8T3Sgdnct+1eDNfOFeY1SppXFp8iq
TcoaS0L088T6Q4s+oQdoji2TJqKBcrmKNaBGFDuI6BTjxwYC08R90VIpCWFgkS719aRjpnQz76db
9O08tU8D4E1WvXNCy40Y+PKSq6Nu7nDs+gTloA71sT34sXdKDRQcQaTdvyUUbK2RHbkAh6Be6ieE
xffG846ePez8MtrrCvpVE5NBYjWM5TUxhfgjxDL2vJVTc3EGi7kqtzqDuncl6Ykzee5z0AcS5Bpo
RIa57ofFCONRWdPk0tnPOQefmF4tC5eOGOe9a1RPQ9z8cBZ/xFLnuW71rUGh9hB9Xiuhn8w2Azai
vHsGjgUH0BGf4ZOaoFg4XcRNPhi3qJ2PUF9ROGXxgyxYbIsR8JDrFGEMACyzhl2ftkAaOThsjva6
VhvfWL7xKF97hINt3E53rNMU+ch0fI/6Ab4ijhJYmDkhscp1jzCY18L2sB5iZv9kHMalZ1S3PvPu
LMo4DGQgmHrTm4/Lk2eI4+w5W3fGNhgLdtDLXd99yYd5aLS9s5zHa5nhJiqjCz5n7MwtjWZhrsEp
rYn3bOQwlSs1pKeki85+y41OLXurOY/72jwswt3Njjx6oIpzbSGXlT5NVgGcrc0xNuXrFmpNqGNs
zcJ0Ei3drOZaR9yXBvF0fJq87OxMpEZmXHLIxyVnqQa2S1J2Jl5zcCDIm6j2fINTOjHzSEfkGWml
4CIh9ZYWVtfG+V0yKw2kpl0HlkrRhTyPLEi03PSqIFIOaftJ4ujJiBQbTkRgzPrBLZLjkiX7xZ7D
csqgr6U/bLohoY7hU3ByWdYKJtK0GrTiRqZvbdUZKrc8VgsqEcIUFplrW/VfboEhb7ARHZuvocXY
ZXQbG4lxnBxWy5H8g8Wj8elS5kIc3zw2IiCkcYz4bnHEoLuvGvTLnjQIO0lEEm0IrR9VlYT6BBAp
8b/LTF2SodtHcKeJ67g3wSAyttuA1uDo93BwbAbFxXjmQg+rnl9Jt56AEpwL9H68DrvctPZzJOOt
l4MC4g7NwdBaxBZ7Pdsrtm5Ch2XFWEwMZNhoGmAVXgzZR8+iYOGRoy6T7jw3ne2tqtJhwwo8WfYJ
kd684jTDHdqEg6ednCY7sAlurVnZb+YDaGr05gWqBkPCkmsZu4WVG4eS0AYmtY1eoOs30xdUNYoQ
/6lNtY1HBKmqxbMd4RXxPP1cs/MKLZpvoyLpyEuIF8iKWNyqN80D6fSQo+EtFjj7yHuEqYvDEF14
P3fLrm2dC2rbrp/rPxqBeZKDGSYdnSs1Os5dvDfNKaCj/a7k8Dx5Jl6VsV8XNXSkFOM0sz7o9QR5
6w3ecPw7yXJFz6YOGcZzUZEJBr75mxRFGfg5tXik63c9NUdgf+KnHPON0/NL4MK7EaQtVpig0RXI
DK+GZqQSJh/DXj7xGXHqpHjQykH8CCk2JqYkzsM/phznrdFlv2ytxasqg9pDHJwYBGInbBhJAQzD
dvIi7GhfWBSwU3mtXFvujfLB77StI0rPTtrF35JQbQW6LF/mm0ubVRpDuZ9N6p+hnehN+lOum3LV
sigR9dl+W7Dnr6RW3DE643KqMGlr6D3Mj/vu1qUa9gDypissFpRLuvE9GHFxtGxcTSZ6QlUzL/UI
YbuGMo5jy4DAbfWPti/fYl09twtqrb/gUawqxuypNklk6PjZBbNlLvwfLWLmBBJp4Pr0aNLo00tW
1Rb2Sst6KszmYuTynYhNGm75ErOX67WO0vdURNTvyPOBORHmY3FNs9OTHMe1r4KCd403/71rxL8Y
Onpqpydz0k6xuayx9u9iiQHf0ZeQ7E7IlroNkWiwgv6TGJCzYnfapBMjAfB7x1hpQdnW+nOiiy9A
pNwmLt5mfD5P7jiMqH3Zq9k7b9DgSN1GiDEeR3fL9qpGpX9nl6GelaOiMuWlStb3CVzaUmj2CujM
a6s5/dpghdcmwVIwOQ/YG27MFWGa5DIaRFumTDtMSd7sGi6pxHuQI1KfSWNpcD1H/MMqaQmKLPsi
KbnWZYRXyujDXMNkY0hIjLioXwkRyiBJnLNpDaAmUomPLd+hI4B6U3/zbB6YCJBLXtq1ssdNzszc
Tt0drXy+ymX3DizwFgPVI5b0RJTxUBv6vddHIqPjlrIpCkaWCElteiWDbVDC8yFYOtu3vU5uVOu9
m9SvC36vFFMyAph4qhxnT2Eb5JqMiPxQgU64XK2WOZYFXRJ7sPVixvO8Zo+bWpks3cZS551aisWV
w5ciFC2BTRSG6Zn9IlT6W7nySPXpsQE8JfGPhXitsxwqqPTyWZ9jGmY8P7WctlXJXScLp0PjqASE
8kZsmyYdwsLPHjq6eS+8LuJut88opXRmNuea3TDmZU8ANSiYroIPnnS7fce1+OG54yft+SUvxXO6
9PnR8NnepTmw8qWZWetGVJ9l4fxLWm/a2QW1S1VUcrWo4rVVtUSJs87WoJfwThoizsJ01l6WfNpe
r9Gz0ms6RXdudPfN0HGOKqf/LEcv3zGv7kI5TU0IYAh5btloCSaWuPjEsVSBPjVPbs9bPDN0ZGXn
96RXP/UAfoard7PIifpGx37DWq413BA0EEO/iHLWA8Pwk23Uez8IHXRY7rOXoW269TEHhcDJzKyi
SPq1zU3FwHVbL8VLMRUBlQ+8HBh6Zj4Sw0zVzeuq4bSIUW1MLQavZZYCpw05pBAXKqYNLCTfpNZZ
PyfLmM0SObE91iisVWT8zEYx7KDx8SI17tYyHsYhw2qoDxq+h5hSdfbGAHNIxCmZXJmGP4lF/JIE
oj1ZxE6RDZ+nmKbTH4k6ZvBFWgDdqy6yz0nuRkE7+C99aafbVlkMfKdWAS9p9kDcjQtDDeMMU/Mf
jg5rMza6teevzdduWe27evhWA02twcXEH3xx2thaOwRhkHgV+Q1TkRM+ybmlwO/zNGuo4rB5oL3h
89iQOxjckAhMo29ghJsoNQUDnpVckvlWT8R7DrZqfTyv7jD7tBoGNpqeBcAxDfLkMAuLSuYH+GqS
fWrVdrHF4WPHYcsn3z8thjGa/4Bn4RaDqAGTpm9TCnVEKhsyhVXcOydta0bmQnz3NlwmiNtDBmTM
ZftFYhljCw9RtU8AeTHg8TQcoSn0A8InMDEUkgGp0Mn7/otMKexmJESwqqnZh6wKJjKpMpdYA9GW
E5mNDE8BYIatpsvxmUi1tubi6+hVGHwznSqLQzNH47PnCPekwX1iqwg9CmFwfUtYYDl4Buf7lLbj
OnKwk2E4c1aGaDu0DBzGo4ON0/WQU0DCkWmbBygjZBYM/Wsaa8DTHJAI/nzENohGWA/kegAlrJjI
gWQcFx98MIsG7Ggdz337cNOL/DZ0GcDluvUFe998EtKlGf1lqttv8xryx5h2+t5a5uKfp8djYPjZ
p+yQPdhJ2m78ErxqB1Jg45I+utJQg5Z1+MwDIJ+LOomGfXlBNVbtqbPmhsA2TvNTPg4ar13in3z8
I4EbZ+MeeFcSRLauPhpf1OHUp/LKehJ7h3jYnQF3iVWj4j7MeuZN3SBhrGnqp+Xbuzv9WDH6K6W+
VY2nbwQbIUPAKdkLW3kEkXhVm28u+aZdVdbN1rZo2zLLuKcIyBzBDZzVlZY2iGJabDhBzsLNd/5Q
Z4QOVtD0yVBwb4MavGKL5QRvX9mnWOZHg6n+MneBrkZt90D3hY3TuJuENNsuZxUcepFTpx9RHRcX
eO/1tkkLK+iceNnyeGl3z/OXc+xZArghKHE39+hNa+MiSbHviTSO31bGCj2uzHo4aVOnP6ddrl5U
V7CnTub6hdjw/FhW7jyi65kCJaAs7V56rRWKOlr63WL9b0P3xaqeo5nQRN8rAmgFUFAcTZYMmzld
3thHWgqmvhUegmGwpR3YLfUm6D8GzkOvr1mIPRJ/kH7YZelfU/REc6sEG1BMzweykqAie2/Xnql/
m1507sxJ/46K2l67sZPsy9TyvpmWxLcsrlu8pNkEogngOaEU0zX3sZfqa4Pzu2EOk8/6CluQv7Bv
ZwGknnSSdXwmrmyf56PRcXsovWHB3mTN3Rcn3LDGVDs9dRA8AvY2oeaAssan7xKgixeJ/YdPEr8r
PtQrRtj83pqCg7BnezhuGrGFiMtQXsXgx9iABPzctBA/cpMxoWka2auWmDi5quTS2wu3rLT2/VB8
9kmPc77iGxZJh0drAsThY+U2ssQ99axsZE7KEZbQwhSTGVpSHozaXj60+EF0cZYlLDoWDdZiIuDa
ShU6sX6JsUfTNvKv027vUrf1GRdIH8GakIP2QnQPGWAosXy7zkvXY5ZkUlba5EaI+JnrRpWvVSRv
xQA9SrhXtOS/0icwvEott10148RcpwfgOMZvuJ5JGniPvi3tn32/eilmkg7V3L27IgUzST1KRkvu
TF99IXPDju39p8qNbpox2GGluUhYdUGDiaXhptuSaAwx53UNIHPfsDKOrIjAo14Nw26Cn11bjPLm
BgSLUWwpQz4jw/tlcBsBHxYJgZTmWfP0kVUfFZUPmFRcwWM5rHTbzJ4tBglMVL59LX3NAb8Ttgrx
LjO4p+Y1MDeshjz6h7n1FWrdZ1yTcNBIFPX896w+w/vjwhwcWuhI8DY4LZ0jMf8En3mM/iaKHbiT
Ddnj7YAtic1+z9CxsHgsNykYazIcpyBI6101R8XWgdS7agrvrVlgO8Zo/xWGFqWP3F1E9pnCYxP0
lb/T0Ag1c96ZEw/J1BrzypAE+jUReedB6l2AbddY5cyzDq4BAl/3qHm6OcU/19jFsRuJoVT2X2dw
ttgmyo0VAXJs8RPifddDNjwYGyjI2l+iUnp54fpS3z5+u7XrdAUS6ZjpNvKq7YZu3mLAwft1iBIb
JmXptJ9llNu/Ply+oNdb8Bgp+hUcZyK1uKnMTWMmxu7//qYj/3gb44pbUK/EJo6j8slDs2CkYHT7
2npksVL1KYGp6CwMe87MxsXWktr73Ic7t9NsjKYsUJDbvPXtcKTAubaA5rcdJpi9bRaYmgwv/5f4
FWFlhrxolLm+HRoZ085l4xkEpLn3zblet26bbKIR4g2BvTEcHgZJJWr3yx9l8viqvJDBkLEZ4ry4
TPBOcHm0XXXUmPK+jD3tdcKRCLBRNK8p6EU86aNxJIPccLl32CT5WtFywynXi5tQy287axO+mNz6
jtzEIbHB2CEsssW5LXXsCawVg35MItO6Qz4f/hRl1Z0Hr4mKnasDETU08ufNrNEKGpF1BEpR3F2F
YVwv8WpbNaMruv90I5t0vD4WFFDxQuCGotn46yoBkKmBgEPRx4/ZBDFDYGfjyRhNbXEHNneNpkVF
UxkXQ4pxY+Ud1KfOwZM8Yn6lVifIEHWNfbEm038e6Nzf/VyBLZSqBew7F+YTfnFBUgtsLteevuF8
5QKpZ+tgu0LsnWJM/ylO6WukBve7BPH8JGzHY1XtA/Fv1n8aM5rTUPlQwDy/plJvKgyGOVgj5n8k
rEizNseF7bTFup6QXsu5MQ9FaXmkIpj9iJRB4VLVThJabAtm00HbUuo3bBJj4yMfEZH8AmM5Bb9B
Tbu25CjAY8VMzfJeGlhMqeuf6C++B5cxCrjsagEP33nzdwZu9KJhPEJJyRyWmHoWzH2L5g6mCrx7
ldY5Th2OZ+YAlOH/WKrzmVdWFig0jE0XjemeCMI/7gbt3+Cr/rdLAbxhZKm3vZe3RwW/jPGBac+Y
P1niS0GSOR9K4+CPOFqeYtzAOzaV0Eg6j/NDJmJ5cud8evci6BCtX/8A0X5H5GRoEHXyta+ndK1j
OToqf5KsKSu7tKRFKdLXqc5dPxhT6LEVzOXPJnGanWvJ4YMRllevhxjc+qpwzfRxFlbbGuhCvmlK
OQwH3j+4zTCTcmjyTPwZ7XHDyXyMdhQ28iWTVnkZq+I/js5ruXEkC6JfVBFwBfNK70WJ8i8IuYZ3
BVMAvn4OZ582omdn1RSBqps38yRDK8+Y+cRqIH+fC8ya7PZAvRiVDSGVNUsaUaQl2n7LIso82sLx
l7Vq3qVFY6Ua6/gmPFgRFX+4UR5dUP40ccccIqZ12X70ZlA90MSCYzuVxSZqseLjMR/2OVLy0lMm
xUrcFPGzjNnSdGLjnE/z+IJoKTjik5zpCr+BY7JSo91ZnMnh1EC7gLYGccnX506T4172z6vIik5s
RMkBO+VbkPQh22Qzii/SLdOHAnfmzejUcI6tOlxTCFMy3rEwxc1PSAvuz2xjw8o970/zL952blFt
aQ4q/rIwtugGCKMdIXr9BiGu5AqBXaFWvnyXjpt/eA401EzhKGni/LGuwm6DnyRawEv4y3NPEKry
xL4NTGyTHcHBsjFmJA6jvtIXMe+DyGzPnsujjSOkwfmcayf5jXrSXtAqwKOT9801hLMM8Uey0RvL
dRz00cb0SJxOAwy7ps+jG44b4jPZ2E4rwhvFHvn/u+14j8D70yvOnHWf0K3q6Waj5tH+jkNdLx3W
CO+IlwTtymTFTqT5V7ads9bV/FDZ0UPP9miZgql7kEXu7LxUAJHmMr40CpKPtW7WJH1GMlqV3IPl
emiB2p8bUTwGzMlUfJukD7KyOdpAKNbAtLjXAeleNlEMv5JEHupPQJwmn/BxonMsB3cWj3adnSw7
tI7MlOBzCzPE2OmIB2+AExf0BXBAwK5szkn2ZVSZkWNzmW7M7Au75U/r5M+ha3GK9BlTe55+q0AT
Pyx2cQTi1wrys+/xHpszl36nvD+JwPMe4kbXmzGbg0sArOmQK+4wSVr4S8eJT3bKZtUuQgQKD8op
4XE0AQGRGsL9BIU2QUrOgVGZFotdWmq/geKLVS6xWEFSQ7ogGj5qbOCY5PiCFHjdLZxFsMSJazyn
Vf9qGPJVW/EXzt5LUcN3Jg/LbniOB8oDw3ff5+Zasonlt2c/TLPjrcLAuQ3FFO8od4Hw5Tr+XhCS
oEDBPsI1cFfcOq2l4OhbdqCWPbP/N/NGAhVAiNZz22xrh9LHZGk6zQpMD7K0VwyHxgKEQaTO+KJ5
pESS4Kvdt58RpOdt5GasbodRpSe6on+Z4kL+lu38By14YBXc3TzIC0ujVx0n8MD+OqvUV4ejFsgx
Zmunj1+hmdWQH6Gq11VfrOXQXSFREizjujASkcBq6ZmbumTQgMTRbFnU/I1T8cubuaSNsLlQVvSu
XOsTvPcNSuAfaI8TMMCPPO9eKcr7HDosYuEcMRyLjsIn7w1GIDcCPb8KLa92Q5ik4X6IrefYGMTj
+5qzAHYnyeMgecnuic4CeGkIum0xl4kEoTwep0nT8AHTknRXiXPBQM9sLNgDwNiv093m2IsvQ7B+
qo1hazTBMxWoziILAAMazd0UUBOBq3vxOSZgRD3jCm4PA0WFa15M/NXcLmBZIBSGOTmgXicVbvyg
ibeura4OuCK88068C313PEjTRS7wTGRzeIsPfTH0627o05c88110by7cESDiRWNjoOttjpO8sdEf
Y/avyDfNj4ijZ9HmP0NZDT86HtVOWjFFERmstXr88QZBWRfSOTbvYOICFw1/HqTlWWpzxRzmfCMM
PArXzSv0fk/vTDE/6rgIrnC4qIt1hfMckkJ4t1XDg5Jo63LPvi/MzCvvYUtyZwDZIHT7KOqhBhSt
VJQejdj/u4+BKwNs+Xqg9+o0+WX5VHcj8ltJgC2qJrwTJTVpFAsYyq02fHd+R+3dwgAUl2fycuqd
a5CxAo+tsb46cB9ZxVisqmMNPmI8x3wJKP1jx+jlMH18KgNLkatlLdL3zGs/vNl0qM+DKZ6BmEaP
SU65yU6XG6RcQlXxNlNtVERwko7RjHNlkYjMu8p27Dc1rJdNBRINMHuTP1Xm+JgqgnMWuzHSUN2m
jFhtK9UQeuuoPUxdYu296xsLIh1qExP2REwP8GBYxHpwT+rpzdSNdY3MBoMtz9VicCkaMRIkdZKl
p5rONjphm3KLvYu8kvIOtht/Jbp/mpmDXFEqNjx+iM/F0Hz8/aWaunPQQsSx5fSBIgaxwCp3TUBV
VtmMwbqkS+wB6k7BFniyl0hi/sYQsbkCeXNrKdvYkHxkFhXkFVDg6CQjSjzSQEACWv+VxlRcSAYy
U3jZpWbe59JpoHKZuQbsQNP4qZ3VpQuA0uS64GQih+GK+Gn0OFdEHgELD7mf5VJ1u4Rhia+X80CJ
crLsLFArjI8pT2/C/ZekHMp5+VJ7PcshX51FSSIBJ3MJwAB1zWH3u07vCU2A/5SlONy96EHeJVXm
PtqVpOzCdOO99CVcfL/j+BjlTVrcJmuH481txdmSGoRZbwV8QyA31DolHWvgHjUnUunkN17amrkR
DFW9GF2HMULNnKXVDzB6LDCcbGsHJX6dAJhbNvaEgbi+LyXDOTkYDSY0h3vBUt0L+FQe7RLf42vS
1Sb5o3uoT8Zvc+S7m7aJicQKLgxbuiONbTY2fxHpQ3arMOp6bKNPNm7HjdWobj3cOSDEET4beusO
vYAn6jb11rQiUFkd1OeqhwVfYXkGGg9mAU/8QWqkS5yjJy9LR6B4FexKzir4U09+bX5hSOFfkuOw
GlWLFdh22qNZTjvK4RtumOUrZZHqO7QTKLTGDj7wVlLMsq2imsABpa+6yiGkhBEuZVtCu2jYN88u
MX4nHfOVyjt51GX/r3AJlMLu2mSFJCbcfpuuIChKdxm2Uc9f9oZfUU8oNUuqjBxD0+EvMBjFaTTB
P2TYhFyJ/zzmTlweWeS+xJVo1pHpMxflHdxaqhImZV2ditMaMjW967mukZkmf8nTK9ZQpeOVnEfx
7d5PMZmHLNozt1sGqHJYuPL2OxkyXso1dWI1s5MshV52A34MZ5z9TVYS/MumsV9VAY8rhLeLwjO3
6cfIgmdFV02OueDLN6ieivg2x9geHRAFYvSOPiU9B1sZxqq0hnGraN/mWo5Jcx7IGcymvuMVsaix
umUotcmtk0pBJKPY27wI3Y8n2HmI/0Xw2TbDRxSmNCTJ6MMb9Xtjgj00WoaP0vKRYmoKVGqp8QrS
dH80yI4ssrR/josh5HoRua9ezfndzATa0nur53Df/lnYPgOL3XWWFO/UMBC3VSBMHNKcmByhtIy3
PA/cLZ8htjRZv4VDz92poLyXuttVMtkErkiXwPFJvV2va+dJ2LY4AI8u39sKBJztPJBc+q4NDJYe
CfO6d8SBmUxu7MF8jTLv1ra1vBaNmaK7i+rWBBTNN4X3qxzxO/aJhe9KkuuU1ZYUx7inC2BrGEqs
Wyes1oIbzj1GFOxSx7XJ61n5ChIV60c79ZaWQY0YCeB4CQYA2I0lUFJclK6hMR8m4knnkIYnLrAD
1JnAFeu8TV87vP/LOG04l+opu+iuIGfgwV1K45hfbpDSou6EL0ZI+lkKd3e3eqyokslQNNOXSgJH
igAzs6gLP4vJAtA3pO92K5CESlJpoFZvWo03KyTKkMc3jsHywYvyt84C/R1HCEJFeXCAuSJN649q
mmEXwNGhYQ9Pz4NtvU9usRNli3+CPrwmA7RCjQJJSwPYmjdjk5jtT7PHHJkBjB4sapro9cPm06B2
U4lFRaZ4KPgBJzRZmTRcR8fthJMREXaV+6+h1zxqG+gzNt4YjENCXRBj3QVl5Zbp7DIExaar5AHF
6qArk96JmtqGccujAEhy3rgBRIThqQFEUddUvJhkGwYi3gKDE64pJk1W2lhEeEAHk0BfXo0vTtIb
vGwrKuOC4xTxg/YSdx8xYmlYOyOLD3ZNSKOv5iO0ruvkz88d8WEhpx1VGt8NY/2Cnq4r/ehXaTm7
GA0oxdA4m96yc/OzQ2N034Gk98wnkxcw0Glp8jCHxXNvP83m8Ez2EE6I8WMk1Vfcmts2MtaTQ+8t
FIWkPYs7jJmaH3Om4Sk2SKTjqaNSntavDY6MJdzJxRhhSyfyo+L6WsGWmoxTqzHf2D5Gcgcv87Qw
QKjb4yMr/YWu+WV2wyG0jQdZcnWI3aMyaZjomI0wCZQeFk9y7ObdLUjjESSWla0ehV9uLcDhAUgI
CnEAy01kJNnXjXy//dsk8WO68JoGa5Wrv4LfXe+0XO69zTBDa/LMa19YGztCe3KiJWw1fJTtgTvk
TspbyR8NWEtzz2JoKknU4mouU761MONXRoyDEzB0LP6Gyfmmce1N8ZVeUOCwx3mMDRiXsMqzbSC7
AxatLzZO+HI0ZQA+95+RtRJzLgFsAmorywLSFVRXP8bwF8cUPxnAeRodrxKbBZlHJi8gPBjhOw7e
QlyMeTpeXevbbQmGmvPZgNI3Vo8K3n8q8oMKk31gygcv605ZXT8MU71C11pEuXyLZj7CYIyepsK6
NSGvfuVNZ2OaX6k0W2bEqFckRNWCND/JQY/SRxa8hKm/q3TcJ2wNZLUBYr4DD31qyU9btOq0ORKd
/tF8ucGL/44j/PH/LdGN91qoYN1RDq5QbNvhwSaTAYqUfgP3VMBzZkdFtYZFFj7eGDT83kP8AXL6
Amn/rOdbzdahGflQZmThycONg0aVlgBN47XDbB9VdHjgJARDt4mJ9PnlVzok3BeDbd2yJcXcm7gp
bCaa5xHtFPgLmYHlLzg7RgKQefRMJzPQdRCMET+ly+FdfRMMY16Pd0VSnT2zXY8pO5WR1zuDJS4e
vZz8T1eKjaIsBHAjv2f6i9D7UFNWjnD2ljYJCxOJ8MhGWQg3+O54GQx5+U2c7t2VBq/+OyacEGg/
FdtkuGHR/lCkSiR9Z558N/FCdZT+Ir5cwqLEb/2vDN/pcLSpdL+n/81+P/bdvqzVMemmbl2DT59i
DOfAK0+OBgaQsuGuxmNsYnayOv+pT15zDK2zPXzTancEBcIy06/c9VxjXiwNliHxrm5yWiRjDFXB
1qA2YaCIt5dYGwAfv8P+x1aNdZ7120frWksrgCTRjFvSY1tbZ6/0lb77YfBKdda/PnXbtQYAMAuL
Fz0zX5iPnOPZdUhwLES+tWnp+HKa4ZeXAZW4wZa6LLJ5v6mLD4pCTBTSVcOmbjDURnHbUNX/z+9h
bhRMSpLVefnuNF7zTSL0K5D2uo2I9QaqvUnZPsq22E+AfipE4z7174TzX91K9gZdvivB4yCoUgTD
u4YKGmooHs3YQZXNDoVPAC2Lhp1QhPMpz1X6qTZApnBvXY8sU9uCTJ+O9+Rd11SsAARyV4pEVl5l
W1G3JsctbltcMnE3PSsvh3QjzpPn/Bvp1a0oEhsS0GXDLNem4W966uh0NB0MjxBi31aPhW7wiHDf
4Jcp7ZsM3gT7LcBI6643zko9TTyRxeiQ4iboqKS3bFyIfZN99vj/q1PxCowXQ7ryVlQ7XMi4ngK8
ZIVMzjMHHAuFZddCXnDM7Zw7+xYHBKv+9rHwIL+4zbyXqvxO+vHcuH6zNFN9Eg4BHL/6HjF0rS1B
7qVsvposO3U9yybPpw0pDEr8gf2e2DvFNmxAEyuGBGswbNGO7aq3MXTHZeVSZ8veHE/CPpPmWzuX
51HXb3XKiWqIxzhvz8Y4fouw2CVEBn3ejR3dqUYVPRSYqqY8u5rZxIFTEsqwt95sXUa/eO+lew3j
5mpVzd6nlKBJsltKgKRKsYan5peVVHskW9DXMd8jrmOXYOiPbMi++9GrV+VQWkuVeS9mWn6gQ7AW
611n36ROvrKr/F/X+0ev61aBJAYtCHS0Djy5OnG3sdsOhDKyXZEG1OikX9nMDlxU2BZ6EquqdEFF
WcPdcr8h84nclg/sYGM90+AMrDHVvKOs8aTua+kwiGeeFvliF+4+5iPw+vbVKPs/QTTMsFFRoqZ9
TtnN0lq5Y5+9amwDy/d85HYVL3Ibi0MsvUMwcKJ3trELpStXyTCsoWD+4ifkikWmOeIEn+WdSFmz
mrHEP2skNZFE5iWc5r1v8EJA/EqxkYZO+szAbCwDouQxkfqwQbVjNfU6VNGet9WXHCnjs3iMB0Kl
lSgYZnS1J0GxR9bcAuZ+6xIomQjvaukGobv08U600v7zM1xcRXgbjWLdFvOmodDWs11sa1C356Fk
UZD+OrhpKVIMYYrEFLDA2nxshqIjRilo2cMLSaeGt9W6dpeRC8ITQhFmPTNb8hjBCOoO2nW+DUwD
S8fm21ubnLJQqblxWdtxojN7iKIfSqU20Np5tWBetlpFMXWJepeXL6BJnp0WFWqKTzQEbLEruOt2
TH6xouDgkt6nKZ3Tndy7nOkgJfxvLvRscN8baUZEfTHy9grqgP+SWtjk1GGOSl6FWb/RXgDUslZ7
V9kvmnls0Tbtp93DpDOrDzPwPty03sl6PuBX5ZdC2dJidMznympeR7tewqgBNOHd87E+gA0jRlez
chFiBPOPajL8Rd+x97ezQVIJwHWt8JS7cQGEnPwATKHXUludGP/s0Yb9R+6gYJWR55umLf+RD3vp
LPompuAt0YL0huLQbCv0HBtZj2qOLG2Po3uv0fSe7M4BxXlP0/jHSlqrWXefhMPPY0isoS368qzj
alVS8dYV/lYKb9U0GLkj51IO/is0uU+V9I/aY+FkZOKPAY3yxrsX0G23joLBH0/Qr7wjHOMvZlR7
OeI1X/Z1/sauAthcOrMwA9oIP3855v13ASccIXMRjeIBibJ6dAN7ld9dxj1qFJc3zdtTl8ZGueYy
Dwhm++LY1RlfiGpF0cy7OxUH3erDmHGfTD4o0P1InXApJ7mzCJqHdra592hGPisIbAQ0tT466V/H
SV+R8THScVkXIA+C8itgV5E6/mfbsoOZK+dfVTlAMh3WTfNTPUF7gHBtE1RV+EYS7JpqcpZF4598
bB8WVpwVlPwd1W+svaPv0uTa0nenoksp4sawo6e15g7hJwSzBHyZlBcPGBY2GRwJ4V2jhC4niujF
jKNDkEyvfgVsP+axjP64IT6kU3RwaCp2c+enhelkUf+HpxMFqorJyoKozSIm23CTmjE9AnWyS31z
X8b+oRgrvaGSENMse0Y/3/iUdHe2de05D3wX68zI9axG9FqnffFT02JlW9Fv4Zn/lMxWXS0IOPt9
/2zSwEu1/R3ZXTyXvjkvpTddx67a2Hn+58yUh3WdeUiFfAhyMaylNz9MHoC6uO3fPTpvdj44zQUI
pZPQ8VfgtDdvat5Qbv4GzyNpW02vQWTIZUyYwe1toBLuBW7ik8gtuFLgxBYFxvXFQPQRjcvZVAZ4
So4reTAyB+CH8H1cTpbcZFnkL4vOYOIaHsxE426L779Ipp6iD2+I7Ef2YSfHSJjlojdSqohIPoVy
GuJN7jNeeX7+zocH/LStMNnXASNtIMn1Bj/lmOxo+Dj3mXrtsDQ1Y4Epo5OfYIDuJYz8NYX5Q2Wn
tfKFOBnx+AbwKyH4qi7OMFFTjV0EsvFjGskHh5Qk8u267M1jOMQr+IRHVfCZoZmzunaxNPXzO5ys
jqFccmOHW5Bn0cskUaXhXkebNMRwFRkKIKV/9CPCRX66g7Z/gd2yd0JENrcFh8dGZpyyFdny76CY
/zE+/jVTfG5LIlcpVbe8iodzWQ4v+A66heYBXgyeL3d9NrVYTpFysDg5A8YPf9g1Np4n6G9WNXx2
eX4QoQ2rMcMIfff3SbkPqI8TE7lAFnkogGJHueNNQS7CO/CpMhd0hODShFnKxVvVvlpUqxRl9QW6
jl6Nq4sgp9oQYdElaYOitDD8cdyyElg69BC2fX5meXvKyO1neXprButf2LpE5cl/hNnWwgNJcgZO
C5aFAeUoLrZpTEFe455tY1g7rkkxC0GrupqfZDI8ZijpkAcWmcZfl1xYYG4E6qLbEOQjPKRDPr3Q
g7Qw+FtTEIBChVsMtbHh+PryioQAVgv6lItfEbq7e3lLVxDKTOsbusvDFLMy90HxZfUmYj8VW5ib
IHuEfbECXsLIGmtCHz/KgwybV5vI91c17zO6U5Zs2rkxJsYX7T+74T7b8hbzZn/Pejk/QEN5j+/6
TsvMjrS1cCnR9vS2LceF5TS7xJw5Q9tdF4TwocmvMc2WVv8detaV9QK3ET4MnNZx1+/rGHcFkZXK
Z1vXh+uZPEwSzd9p2GAeosuLOt1QZmtW1JeKn5DOt3MBD5Ed+EpJXi/NPDzlmfVk1ua40E7909kg
78Fd2g2bYWt+jx3sWEhBqcGVHYDRvgpKnKESEVH4kCSmZzPFpOBEERti4s7mmP1YTU/14Qij2l/1
4Bkjg6keH18AWxC/6LqY8TiCkGTbC8hGxH+Ny0eBG4THU1+oWjrSuIUzE/8kXubFFJdrp06WwCzW
c9Y+WJhZOe1elHY4OLHlYmy3PHHr6QTB38MHSWSUsB3lG5Qdvwx8vlUETL/KL12IKybzF2mdrgPR
szVQ+jy7EjZG/4QlZYUTdjuQ6qWPiGk23gWt/9eb/rhr/fIDwfjBgk6XmtFP4iX3Re1d2JlTitWl
fk9M493x0lfAgdmitmlvQx5a+Wl9LTPrlCXxcxtyiUhZ2pwddzogI4Oq0NfaF/u+io+lIKBJtVMD
LocPNP1wPVrLZ3/a136e4J0x0Ro7zHrTGPwOlSbkYnLsxdnwbuD4clWfH4shf1UWt+AwYvlIVvsg
AfIZsX7jRQsoJ3JOtsMHQ4keE6gvnisU3aXrOjyL1ErG4iRluSpUcTYdPAVps0vlPY4TKBDl7L4L
K3ubQ+MtsjGwJkLNwPDIb1STddYND6hFHzg3NJIII3sLGSbpNbDVa5uQVaRB92YlnbPSZH6UCB8d
5pShoZ3Y8fxgPWPVO091+dGZPJOYgx9oB3glRrKNNdodxtVTPAsQ1CLYl+UcEldMj7irQAhNwRbe
xAN9bL89zx0/AOccxB/uBFl7Ger2pauZ1dJKa0qpGkYuIiw+pUhFgyIDTWHjCn54Aw1mtOcXVQcv
c9XcYumTBadMvNFcfYyWihEaklad2yxDFJglZeB6QXsQT8iACpKDCzrJxmzWXcx7aDKvJMv2UeE9
4bXKeNzVwLFB/5Xd+Te/D4+1Ybxb7NK1i6uE+9aS+sln2zZYb9vNyDQTvJM+uj925otu4z+rM79Z
oErEB5D7roQNSpYf4+QIND+fynWSRuUu87Hh6TH8lyXIfjHIfN4ySO5h4B4t2vmS2r4OMB8zBL7Y
l38l7d0sn65T67GWHmR/CrjZhJiRcxVfKfV9SWgyTBJ+EKdDyKGM68l3/YtMcByBrJ+wFaZnsywu
2gWWURQhPb90O4DJtSZRLMGq/zI+32HcFKqRuLh63FaauV7qcf70OAbIhF4o3TyPib030vq9Muhn
Bh7xjHON9uzo0axoQm4teH+mfBPSuzmRWI9mAV01oPhbgV8168fAty7V/dlpEm7JuK3xMyWsywMl
E8To8G7e3qSTd4vZya+iKbvNDb/FODcfdMjlJcgfnYl6CrvZjgjgkv3zilA2HtD/w2i5+2kGnO9j
5ttrI4OOZSCcj6Jj6Q5LJFITSzkzuqZd8Dz53XvRTbzw6+PYV8dodr4a+HTQnOdF7jtfrsKZYMKu
K+x+b4XDpnXcHQUT60mCWxXTw+TLR5s/H4kjB4m/LqvsCRfQnQlJ3GLy1z0XCs9MDokeV62d/kUW
YhPDJ6yLGIpuTHEuJAHryR91v+kdiMO+xMIifshMvPm8mahQdP2NqvQTRXs4+QWnm0FRDQqJ+0JY
4cMxws8gc777rPz1W3VRvNJYlpK6m50g2uA1XVNs91wChgKf6XIqGN4pdpnofVmfc9VTw0MeM5fl
8yDwN8JOb8zwERf8Y95r+Ml2g3WrI/01iGPExZJKhJUxdKBShhPt0StySacsdNZebR9kV91CXMPL
ZkCHt/qTF0+3oGsq1gjqnT3aBBJ3uri6wOtspdvaL0msIE0WNJCw8842OCbRz/VgLOsGadcZ9nFf
f5sR7ovMch5am2RKEkJK8FRJgDQRq5LMSUmwWhfjDvsJwyaZe8b6H1Cmz3KiUmkAc8UqSd1SOmkW
pE5xpCtYy3MwvvGu/8isRKIwEadUqrrEJUjBqXiuQHFBgiJ2L4AeD17709+jpJZbvFoZrRymsbIH
aBpyhs5qvgK/fHOLkYTOeCRxhXeXflkof8vC8w+2ZxE/5sMy7pcOy+KE8pBGHS+/NAFs9ZrrR9NF
hJ47+ebcZ4/Y9H9F6V26LttZJYVbuWvisxgflUhejdZ5jo3y7AJ9xE6g/gVTtu1astO+QRWZ21jg
Blg1EzuIoWvT5qE5zkO1NTrb2aoCUEigZy7ePLFWsxrqsb8Ta8fpJfHyb1sWD3U7j8s5tcaVYfS8
pe3xmLjZKU6tJemeJ4lUihzfwkqewn01mK9BUd8PwANkoHPp+F/VgHSOKZ6OdJQdEZ1Vw6iUF68V
QDXer6+iTXaWrjA6jS/YPD/mTv90c/yqQgBUNHFaCbQ4ejz3LZecBcFLiTQATbib+jOUt/c4asCO
OZ+DG5/iJrmAuyEizaZZ9dGRxcsX3W+rEqewmXCcQ0Bdmw4eA9De5yzqtkDeDtoetjAizrMx7bF1
fTdoh/S0WLDm9F/EeMQuRdLZK09tqP58LjjVXbWKjfk9acZ/CnXzzlQOuE0k6QCagadkDrMV2PmN
Uvqx76hn4O6SU5sa4wuV185LL7nTgx+oD/gGNtpENnMmdC9GVCsxLhH9RIHK8X60AcehcRl7ilHy
ah2Gep0b1ULM3jE1q52mi1zMxT5snOfa4Z3lIG22ivY3QY1qrp6rkdd10LDG7LeRD99TcIvdQ2RY
F13wCSHgRMM2cG2b3BtXYaq4ww6ZGrim1jzyimLchR68XWSY/6LKoPXO24rMWsfCPdC5fsArsUqN
8ji7zQ+6wBa+094KIFZkZYIV1+ZHST02R1qj7QusjstmqvRZqwi1QsN2OIihZOBWDQb5oazrk4rT
dAlbf9rpAOTSMJ4Aty8rp/jByLoy6vGViqJpF7jjA70HBBYxCzQklIpqOjD0rVyvpvr5zgEtT60g
TSG6vD8OA0nM2DZoLiz7N5dHiEmJRAzreHQGm1cV3PZVeffBznB6WZ5ghekstIQBjzt+5aLUENDs
C+Uju7zo4xs9my8eNvnBrcm228bFUiEWJJd+rQgNIpjMp5RoAe1K1AlUu6Kd4lVqN4L7jO8egpGy
w3QI3kezrAm43Zsh5kehrfdKl694gQBMBfqKB7/DVpDc6I7EISem5dh4I7ZQwaSOVcWgkqiFYh0V
PrBgb026fBViFFkRBNkZIroGZJqpFaTQBatFE+6LBGxjOR8s39x1urslmbcUQc7tj+uQUTyPUISc
Pv3mFswKzt1YsB7Drq8JyvAZd8n/PQt8xaJILjJvupSg+uHjtrBCuUIN6aOXcjcYrVvowgdrKYa1
6SKkcneZECrNCAew7yRfQnNfbabbZgYgF/bf1GRtdBCdhio7j7jgeGaO9IP+QkXKGITbi+HbZ2TX
d/KV57SnCXBuugGhcjBWfKsYy4k3BLV6JJNw0EofhUuKVqlx7/6/VBrQedwOCCpASUvk4YmA2HsT
hHrJWxBkBtEUL1fvBT1Ltcbpg3b1Biz2LZwYrUr+sySLgHOkn750z2aqQ7tzcNG7lJ/j8sig6HUN
kUt8ExvTQKBw9SOdhHs3Ju0zlibGi/5XmpSsxfnoLYOuJ/IUD/GWN8fZ5AEP6vJY5gk/CaRZv+C8
scuWxPfQfs+y+b0/GGYP/8BJM8h3Ir9x52Ur2FYXlgascx2re6B5D3J6o/NDWgDWkmDWjkHjppuU
sgvu0lRha0McFF2x+zSQzzgt4FLWNoaxsTpOAn5cVDUgk/UFBQFq00Bmc3wbUsItvsa3m/L2xRRa
o+a73XDzrQyof4jb8MmIhMdHnfMyZ6Hx7Jsc1CS6AUrYcIIJ4Lzl1d3gomjNQVrmR1hMCQbSseur
58ZqnW00YUdN1QiLJySaB+l6gQkMrgQpTIK32c6x2TRYnndoTAdjBO8lnniMMi2zelN5allSq0y9
EuQN6mufLOprYTY2W0OZ2dpHAWd8IN8fcS2Z+N+NTkguOj/hxv2sRXS0w+TgGNZra2Srwacmk4Ka
wgqvkzUsY6dcZCLc+fevrnL1iVfY3smrFz91qmUNOQFH11EUACRwMAe18YP2/BRiOy0jZ5eHdAqB
ck0Xgef/TthrAuJgq3SOP4j6QcMxv5sR3EU6EaF1hv7kiAYlOCa8rcgg8c971BJI+lXpBmDwMCL3
c/ABiYwWs5dTd491JlEZIuq0yqMtozV1eqzGTYddOYV+yWD27DP8r6GUR+DaJ5nk+GlMTLmAvh/C
gSlWeGfCPwdhdl9sOBYl3q0FPd6kVigfpnmPT16p53YgCVDN054U6xOmni0QQL3pc/E4ND1GuY6V
XczsU8d1Q/KvZHKNP0rL+h1pAFikVvxnqPBvmuURhto6y9ULDc9cP9qWuWnQO6MKqIIasNXVkGT0
4H/hLXqVDTL2NK8K7NGLmEx/YVMz1LoHjKJ4B3lK7G76j6PzWG4c2YLoFyGi4FFbkqCnSFESZTYI
qTUCCt67r38Hbzs9rRmRQNU1mSdPwQKxiFuyExz2LEA6DNy+kJ2sof/sygJUJuIlTGK7qhuJmCDY
Hu7iNko1IBYUEr6VuUuIpgYYIb5pFjpQd67mdUMhCj4uvzASmlg7egg2KgywU6eeTVvtAgS5XEP3
pkmvaR3zCM2vYzeix8zRXTk9kUTfZPEgpnKvJZzJLmNGDKYeYzCtkpEevLw/aYijV4BaPmXU/mUe
0XIt68a6f6cw4/TR32K7PDsYqbsQZ1Nlp19aw246dRqAedl27GkEvGY8NzL/NAg5VvhVQK6Uu8Sm
0ndLGLid179JhKSIvIYXvthnI20ZZSv9UsVtu2NydiFK+E9U40cm1F8cZkcoiqcwHC2GpPbBIlN1
VUfVXWsgkpQdDLyAG3Zn1M6XsJJHQ+Qidnfv3NT2fzYjCj5TAT5YcJSGam9l6SMSOvpQJiHu0J4i
g95a8AjOTn7iHXuxQxcGEx1XYxR7OSTuioS3YuUh6Rw4rz0z+HFK4k6VFWtrh70RsRAnnETvpWH9
0euOyJgYD7FCXOuBezBdyOe4Iw4IN7T/VDRY5GdU5C7NuBOCoP9oXeNHs4IXnsKPqeBVMfvig6Dp
NexT9MGm952X+Z4X4UMv8d04wBNIj1zSH2MiEMjeXTlDJHw4EIBG6/aXVcH8gvVlR8Kf8sMY1Q4n
dLoetajZO1P9XlYd7R4C5KllkiYTJLUGHFu+nvLE7OVMb7Mb+Slrt+M3rPP+T5MYEoyAwpEL9eLp
2MDDZYJtaeamaRFXYv3lYu7QEkRmqfmujN4nof3nYlNFRw5TSNTpIdZ0Jgtj9uniZ+XoW558DWu3
iXZ2HPT0GQHFBCGJ01kZmnlxCiruqB62/KjZ76kuWYfxhbmOtrJVtGD5HYS7rMTWATBMxraWsanp
0DkmtXgTj0bBJqe+1QbbytFxjwTGJ76ekqZgVR5WS+zS0gE85lrHwcuPtTHXh6pB6DxpibnTq/6Q
j0F9wjh8RZNHVAZnIkoc7y9P8399u6RgUGj1kmsojJl2ZAjlnGr6c8zgIYKenWGntRctKA9NRtin
kQOyi3aYgJ5pL4PDkFKQgISfnkNFe4yH36D3tk1WD9WwD8ak2Y6e+AxHpq8zudwpEahnbFuHBj8F
4xOWicaEAE+S08J/KuEtAn821Uz3SKyymewXBq/lnG/B2343KLzeAleRhWOhFFEWQEXMUoOTXTVV
o8osmM31BZkWxngKwaykqfHPMfl/NkHhAFF+Y/D2cFteJIixckV0zXNnM+BLdJTdrbxk5nBNjYm+
cTg1pv2k9fphNu1Xj606I/gwImuOU7WevR8m74RsEXK1ZgleUZc326yHX+R201/txO8jJQ3CNfO9
EvGr1S9R9iFSlwx6A9HEyVFouBAbmT7IK2cDNuYz/gJF7lOtvGdLSj4z+7XPx7sdBq/kFH8whjq1
lpwPdVZB8+p3WV7eylHqB8ZyAhAfwsOmCzMMKnGwNebC2ABNMXynbz+cOXihSLXWwsP1jog+2gGc
uHgOaR5akaBQVHTVJRuUNZYqxCUzQ0Ov9D6bwH1rR/XuRVRDQ9fedcKf8Su3lyIEOoWKBnjABBQ1
bibYpsh8TXp3EnuhAwZohPhgd6bTfIZu/aXG+C81p3+1bl4KpCB90J+cNK3Oeq1+zSjZ2QGuAd3T
Xqw+os+aXrVk6jaakG+9RhwCcGNuRPzAiCLMc9TKg+aUx0LPGXS57iMnrzBUwAC9hAeAfWNeqo/G
41WqzPLLq9rnHrh5gEC9TvV1p0Vsv4Yeib7G3s9s+ED0f6BgtmmtJaB1vXKPoRxFFIf9oSS7jhsZ
LVhtTiiYc8kIBSiTbC9B3DPsKCCbsttmRSMO2GZ/2lE6qykp8PF37KqLyWVowQiDSoH2f24cJDM9
iOVBPmYawVzCfwR2BrpILXyITAeJrne/LABAxCf1W5aqb8fS9jUeE9Sq7hliDplP4ogKic9s0JF7
NN4lHI1dBpS15atAJQOMN7TnQwQCtqobrpfuZszOLV2oHJmav8Z2Pg4R51/p3iKqcC+a6g17tJ8x
KH6mvr5iIX+VybjuBu1cD+W9aZ1HkkbbMptuGmdAXgYfaZs9VQ0MmsbaYP2W0EfBO0EoTJdJeeK4
91ZOR7dzyR5zEfPCbdIR3AUTtWU9VHs9Gq+tM34kjfWpGBn3OcifIja+ncy4jFm2MQl1DJPqoRAF
hKFxG3BkMcZ5Zul5xSRPNyxOlPfPvHWXBOVpKOezl3T3wR1vdWf/KtQOMi5OsaAflUTxJaJ5tiwb
6mVwGzQkFDyzzE5TgZEBJpg9fmNBgbaQ4VUJpw/VpHvmfsTFtlhPoab3EVk2I46PMfV2A2P181Bn
H3GS/tON+BKFHQk1GUZWgD6IRG4BKi2s3oysCwjtmEmfEh3kOJ1Auy5sfeu5xSEN1DOyXrnFC4ep
cFbXqJaU0+KvzZxd52SXOJ6PtmkcPIAuvhXAE8I3GPnCmWIfpNEF6tpmHDAyTZGLCgWyztpTeKYh
wHfn0OPeQCxkvTjkn9+ycizOWZ6owxKoIETxYthCXj0rP2aq283sgHZAUxAowURfDUX9mzfd96Ah
KSCr9KUoCrBhcSNR9GnjxvYqz9eL9hlVHthm4d7l1NWHsHKuvCR42LyfxThCBjv5M9NNdOEjdcms
yK2PRI8v2FKvKN9xW9fvoFJ8UuhujdM/DItdhDG/hGNRLkO2BXkG+kRXBg/1KLCzYjdwLPfEXe8d
cpPbxeCfHY1Au3g5EGvBTYL5lB4zn/wSRY9GSuC+qsrMDwAWr+zEPfdh+wIyB6aC/qktrUWVF18D
k20GO2sygI/V6IBlWvAo2EbwtEH9aWDbOW7wPidezOQOub1nPYJIovOlVFgGR1xBJwxIL3MLnqrv
aEtMWjihAI9nE3BP454FdueHCyiDVcrBanjHCsLgnmhzsl0UN1eqoHAfh5IiH/t05JiPhO0ZDQoQ
hZqZdkeY47av7P+sbHhwO/2LQnGpUoheZZYyaZ+LL5O12Gq0mydEVS0WcVhqYci7M0CvqRzH8d1K
38FoTZk6QjmJrHuodJtZkPqWDBP1ohx3EPhbf9Y7UAtaQY+nVUhseVbtrLDuuNbRBsaB3NkCiY9C
HTNjKls41nJlzriaOwIiEbr053Y2fpjJ+V4hfiV/fBQje3s7Lq4sze+lGg5AE94HKz40Xvs7WMlb
ErfnoHIPPYraue++4wm5kVfkYIxRgq5DEt/9ksxGzL8HzWz2PUc0hiA075kKTqg+H7pWfXQdmyBQ
KQqLAS4MC6XHikHRc9m3u6o3cUR6Y7ghgi+D/KNuesijbFUm4mXE4WA1DuaA5C+tnLtjuC1XK4Nx
GbLv18rin0a0XyEQGtfsBpAlgFMeB6RtvfBQexCBs6tyd0PUwXlsMJQlOjp8PBsc1w6TLPOJ6/nF
GfCxME5jONuJfzT+CC6A9W+k0yP84ibT8NqvE6f6Uw09K6Qml7sLGTEWOxu5MMObpUFXenEx3Rg2
5BBbgCv6n7DKrx5ctyFN7wQOApecTBAGNYjfyrAOcmo2MBXWWjwcmOe8TEr8GpZ56LhK4Lt/QfbZ
m512TbJhS17lhUHsQcdi6rpQoqe++BkCDyeCbcCzBhEUziDEmrq5WHp0UVN6j5a8B9vRzovCPQSv
5M0E6hjzyeQ1oqXdD3g/xCivlmL7V8QXE/lUhRpvDCffKThIjCj6Qhl3sL3sye3rgRis/lFl1gv5
OUiOWCgwA+Ojune0zfWcnIO8WYTY3aKfKt4YVYHZTKsbVe1NaQGYG6xvEyE1BvRXglYA1sbGYWbW
ZzniOaF76gPpbhTBAkHoPRMFWOyDzHmE6cQvQFZGFkDizzbZ/BozpEcVgKGHMjzpDxpyKkDx+E6Q
OfjDEFJ8WniPYoE8LLdJJ7dIwdYZHlInOIjVFdqkjJ5ada0/CgJ+guTJrdpHE+TvMQDmXIinJpZY
9cqLUALcl3kbkgKIGWMgJxl+Ujd5Z752jTP5PI4A25gdjfhN4Ubyn730btUQaCami7JmLsqlZ5Xy
CGjTN9jhw/MY/cQ0j6ooce3m456Gn51haX/jmL2DdEdvW9JxxwB3++LTMHkG444vPGc86NoVQjYu
mQFdEXGtDTv7fHjoUftWVfPWnOIPY7b2QuRb2q19j3OntEtyx5xxY+kW9zL01hgoaijpImrQtVPq
XiYw1H06ihXZcFTRPcGgtsauYwqj16ovX6FErOKRE61g7w2enXIUKu9IJA7qsbNq2TTpbUfaO4XV
mqX9hz2WSAhQegc85RGgaBlg5humaADzifNpbAl0ikgOg7de7mybNAJQRbYUXPz5LjUg3gdcq5PV
+bE7/9elyWtlQWClcngb1ORjlv2PXRQKZMEuMjV/oOM0CB+if5qX/tUZMX7hOLKYsgSiUCemx24X
zRGOO6Nm+NK4AcVr9zXH8pnkEPIMBEwh5VYHUgReXVMQamosK0lECsZtgkUXgISBxjud3LD41zgz
J3OlDduKxZSp2e/jrGa4m+7OqStyGWgHn1gyXJ0Iaw5oTO1AoA+ULHhNeCsZZI465UHY1nenDUDa
hgB8J73CwNt+Ile7lS2yTBedyyooxI9bo7UKbOu/UpPk1qfB75iV0lcNW2Kd+LldwDQbCX/J1+K8
lcD26Om8QxfPn9OM4LEv983QbHVwwbVdMzEvT8pK35MyvaN7eghggkyZN+aYtvukFxD0OVcFCfYO
qIpEKXsT99He0dxfbwD0oHv9rlk0KGOXvNdoZXg8UeomEsNOotMQ12KDEOsm8VOQE7rhljg6ZY/z
fzwlaA3afNzIaGA2AoAE8Bozj6MxLzVOdZ4mBFhAaneJE53S1vlg6s68n2d5o9X6f7Ho/4M2Gax1
E+Lb7BpHtFnsCBz537xEVnS9/eSUlEqpB4A9tMZk1auOrCQGkFtmx4gVLJH64Rz+BHr6z1h8DnZo
f8e4X1D2m/PG1fE6WaN7iQ1t3yfuJwtXDimPAnLaNyiOe3bNeDG6iwaWyU8GlpV5tdytHwWDgLPR
VW9RGn+OFq7EKr25ScOwpIGoHzOkP1Ir7+wwebVx8BVD+ZllNgrR5mXqs5PJwmHKu7ewi5aZw0mq
aB/LeCsna8st7YeiuATNjXKGypMkG6iga93Fm2OnM2Q4ZbyMsXWs4fWaDpEI+GAxx0mipEgPgtOy
4hPilcYDknTEwbruLhitC3+AESs4aCB/3ZRBQD/R6ZHvnG3Z7cYrywH/JAb3hViknaMFj1iK72pG
7juwKBtsBrdexvCn12mf++AN5cAbi59bPWirsezfaWsJ3Enmem2khvLlctp07rtrNLd2JAU5Uzn+
ovpgdk6OA0Y7hsvorNXwNFisbE2nNPaM5zvfKtDE6ymFFEnMXPsaSMM5GvejctDZNoSaSik2wIi+
7Kyn76zCex7zARbehJYr3SXQ3xFXo7evb0XUv+mzce+FfSM6o1sF+UxSxYxKD2zaWmDyx5kAm1mY
3wD2iEebECSaUWtcIMP9FYHB7G9MsgsD1EcVAKWGHMvAl5Ex7TDSHSeeb0FbUZjFam/2+ZecAQZG
UwQLKkyGtXBHg1qJSDfQk5dmhn3VR8ZeKSCzQ/SfNjVfYCMRN9kHx3Qhy8OH4DT6ijrx41nZpky5
6ckjh3TOucFsAWc6APOWwzBPM+RAI+vsGq9UG7DQnQMv8sck8f5gkaIen/XIJv0btf8Q6n5o5+Cc
WpxQGHl7tSqbSqJWnbRTg2xOYeG22CA2jU7RCFlRPYdZmfwhYmGrj51lfncYMiCayeavVGUBzZWd
Ua1SkpInMoh/TmSFlw4a0KoBhFJiSdTqvT4x+cETmmCuSS0/1Qg2zPuiPaeOAG7ULGGlbXp16tHY
CsQnjEYa++4lA1/mQl4mnkw/uKb90VjotnGqJodexNq3BnB4B32QoVTIQKe0e/Nqx4Tb0485fqiG
X4hg+gfOzv9IFcdiJkIyoaMovk8WPnpM4vOFnp8Zld1rsLK4Nmub/KvJS9AuZqxXsRzjFqIxMFd2
YCS3WtQJF03BA5h02p64DW7nwHQqphNO5w+ylbe5YFabaPXP0EXiKcEkOp8s3YZrztO+ZvxSX9qG
GcbaIzKrXlejK9HbpQoLUlxaR5x9JDqQaG2cLKSGG1ejtOfhlNAUPN3YT737ZyPM7u3qTmeI70Wz
OlarwZMJpBB3WpdtGcESThravfeJKvmGaFdsEtBVa8N21ktULlU13M4UX7Ym5Y/KoSzWE3ID5IA5
H1PVr8oKwZGl8weuYZp4ExYRqskTI2X27TX2ESIHjo64D7aS8gg823q2unMe6HB8LffT9OIP1cXH
MgpeE018wVrzkdFs0k7/ZpFDVTZ4T04q/6G1ujnItBDnqTOZpE+z69y9GG/vFOwAVZ25oMXGrZiG
CV29TVl1y5vwrTII/cG1qsPQmRu4DJT5SgsfE8nI60Lpka9Z9klLBdHwImXT516tFNGdxtEV6LT6
A4bbPoPvKIb6CsX1mtDgQZYRCdJ/y/Vjkf0kBim/ID4uaWCzGiJmcluU5Q6tD0pvNHiZ+SxsTtAq
BY3Wj3m/1sgUuWAjzfEwEgEuC/YFdhWYF9hve/5nzH0CsR8w9aE1pULSKymAOng4ap2nNMApYjJm
C1QuwntjrMM8mUwoAD6gmWpfsyOCQYhAOcnCnJ4nQ9e3gVFc49Q6MuD/0qJRO7c6awIjtsgjTkr9
OXRtUjCDUb53XXmHMI7qfV443DW/Eo88UxaqKAg5hDs2gkSKuvgYrfyS2vaEK6iAMNs93FG/6Xgb
DFnpT1k+3ch5vA6E5mSxduIWx8JusvWI3a9gdr/Yxm+aGp2tlZe+DAh001ya9rg5drXxZabiC7Ij
Oi+3JZERFdJYR0z3S6reRpCgmUbod43pfa6WjVg+X6yBFCubgeKGTpOa0tgaI1rKOsfx3YyA9vi7
T66W/SwJE0rl2VY25rOTZx+BxqAzTcifcNJlJmVGt2ZGrZVzdlMwYFkY9JvV9L9kJ2JCN5kTklEb
9DvWLyw8yfQMm4Aj1dVXiFsOQdq/CtTLi9cydSSi9wQtrKafx+K1rCZQSOirW5pPB1BmUx2b2cJJ
qs7AcHdCzX9lP53U3O2tujqwLznkVnQn3/Sv7ohcJGYvtZpNmpG6inVxKv+VceajEcE8EtAihrsM
RS2BcJB65yq+lNLzRxLVWiqGtMeuGUIMyIg+Ksl7pofxh8WN1kCT74hjobZgh2ipc4Ik6Sgq47et
qfwR3RHLkujFTIFKSsvcuBnz846ex9o0YaXtktalAxz6F61HAhqFl4gt9qpIOHDnKOJBTBLcsTEE
kWZ6Rbx4Lsi6JJObtgHP0Fqza5JiFwip235lemGTcI//xwYcj1SZgIAY/E+j4t1sD2RC5jXO5XQA
oFguG5xEAsTsUqwfi02Y+sPb6CHRDRHV9K4yk5QGRH4g7mKL1GwZu+3onbB72u/9gm4NRM+yfrB3
OVhnFDXTiz6IBzrefTvjqncccn9sjDqtH0FQ6KaIVFQb6zAGqGLBbEjeuJ4goBZ3qHEC2/zMiP7L
dUi58AZ6AmYZhc0UEf8XakiAMrjs1cjBKaSAhAaNVBuTVx1BAKMIeTEH8tCY4fNrXNtc/liNd6Xi
/maWYvitk6DkL+xf2YBYgZjyaRcAZpDdRyR7kh6Z6+glq+Y68HHkrNhF1O9so/vWKy7vVLvpgE98
JcN/Zo/nKWIQIKx7WqUs2VsU7R3WWrxMJfdtQwnjzsdowZRO3nPdgRwXLgaQCsdMVu4Q224Rjkmf
IXD9MFX4xWqHKMJ+dvcZK9FUZjeikYptEet+a4R+qyBFAjf5iBteSRTZvwQK4A7upsq3XNrWsS2/
cWBsw7KF2aqztJNesi2L6cstkzv08m3gAQWhANFrildcUi914facqc2G/c1JcyfcTj2m1Nl5Unqz
I0j+hNv8qZz6u57BH8WVOCru2BwccJ9dhkY7EsvwXYLnIeTsLSTyUa/JHWFgFnvtlSU0oJaQ8JyC
ar1xHES5NYC8NHSQWon3BqbNFFjvWIeytTVah1bLrlHmgN1Y0oVcfpmNasavieEdnJVA99PMatjz
YH52wGVTHsK0TWFonBg+gomwgW+k+A1WaGjfu5hCnnH+Lpjcr9SO7trIiLeeHxSIwbGOMIMGcDRB
QMW5b5fEQ5u6+65gnW1DjQyCubMvubbk9/C5ZJleHoTCDGzDPyKdVWFKKKcvCdRhzcTU53IDNS0V
EUjxDZIN7pLRu3tBd9Wz+NVD3MKjAomh7M5xqL4hDKpLU1hEbLdTgu1fv4+U0Z2SOKtDBhHx/0XE
y2aUDyV46nX729YXjtXAY2wZ2ouWZyTypGT6Ae7bKI23W1jqOxZjQHwCgkjUL59ZwvEj9LE/BHP6
G2Iu5aAus11b8/4EWRwhgsel1CKPZK3MmzDL8ogw/EEZ3myrod7orLzc3Nk3Vv+yeKaGxjxzWVN6
kiXpEYs2d1xKCAZRajfFEg/aY90F8ML6siPxTEcrE4D8ebIL4loTx0NH62EIGQwbL4Vss3XVtlQL
rk0G7kiaBUvRh+Uk8BLrKN+QXtcxA/cE52As19nAfI3Prl45jcR5lec/k4LhEVrTV5qWF1SoLVEo
JEyk+i1Jx2XvGtqMMJHWNb/hTLtku/eu5yEPqoT/ldrmsYjLdeAEh9ngS7Vl9KFYvkFtmbephQw0
4pkiXQhSIEYt8uJpAeG5WOxnbrkI78gqX6fOepWjC3yo0F4HqsQ6QrDRA8pgUQT9GSn6epjzcw+p
be3matrK0CLESXBvGGzehokJKG0OHIMRpiVbDL2evkrTvKYd83JbkHyHSpSciZFZiAwmC44F3P0J
4EIWSpiIADSEVft6t2yfyxmr+PCdpfo7cSh78IQnBVxFRfxcCUNPojGYCdZyqKsz3cMTaaFIQ8IS
eN5/pStM9Pbw+Ywht7bs0ns0ySQM2WFZ7Qgy/pJIB9ZiAjXQEiq5NqKgRJsUbAObrCwd6g4GIuMg
uI4Z735IE8n7shGWez1QJgZI6WxgArRvGi7kexdZLxbiQosWENnlGGwbWNcoQVGpdeN08mzN2gZ8
5NvC7h4NiV3oPpH9x52W+FMuB7+jKIV9vSX3+IefG7CkM9TRm5aUg1m8SdMFNLooTrRoohMh/2cm
OWPtEVOLqAwJj8W6C1YUT5HeWyhmppkPFZa0ZXV/kUBZm/Bbo0CgecpwF4FSxUDXMcqebni2tqJK
3pzOfvYqQAmG+TxXqKYwgzJstqke++HSymrci9j7jVpW6nk0/fDC3WNUoIKx1j3OcuMfz2bvazFa
fDW2H2pOXzQkJIUKr2YTnEUzcwKb2lahht0PeaYubYaQKmqQq00LzCQI8FOy/SCri63eGuAhaW0l
k3E5nGfhRWxT5nnbeclH49R3Vea93+EeZxdafSV8RCsT3xCbl+Sl0fO3zAivXpfsh8j6Q5X3ls3y
Edb6m2j7fWjQbo9R724aZX3MiwMSTOUtYbTJjtjyNdFHfpII3tFRPmprOMecolsPuyGPAdtINVis
dWCAaB3z6z4F+0mmz7bGe9uxSeshMgz1lIHnSvxCb3mrGrA2s/Y9pPWPkoKMFJN5S1O3B9d1DqEd
XMfE2htwxUyNy9Uzf4TE/gDaxXYBnfVJNq2nmSyoOfFz03zAB3ggqzP4usDuVHCAy1Zcw7Q4ddjT
cktDdJs9qz768AYIffz1nQzzLxEGh47hejAKpEsE5/SVYCHAWEc2v4NU194CHh1q9kdXjsBOuODc
4WEl1OdBHZyiPMd9FvVbVgEVWomJAinq3owOswEv8VclZ7+1WGg0FLCz17wxG7uwVz63Zer6AvAu
ul6KFs3dNzq8UwCbj5y2eZcyocfAgQ1s3jslyWM20V1J1NP5Yaqr3YuFIqmzUagsSwMmnlwJ/19v
J+OPGZb5E0J6c6MQ8SMU26GDBwvHruaA/W0/052t2s58a6AK1qkLz4LgSbtplyzJCgVaZrZbwDn1
izQZQNeRvota693ELUhAH3ZDB9AP5WtwDVtiEBI0SnS6am2Z4Wcug/oIbsbedrwWEI0/CFdBLuAm
uzjB16UVr+xH9x0B9miTq/CA4vRICgGwh+iuksUPAm5jNTBfQr5yYu/xiYV4jyZl5zgt3iL4bXRL
jyizDgOxcBtCdTMoV960DVT6q4IZOgurEA+a/baH/LvrgumVPQxq8DDdZgJ8gipYcPJOpli3Kyp4
39FEsghK3kBDs+xuamMrK/UYdHUOpgL9iZKPbuwILkrKaRsXvZ832o/Egroq6MnkbL7bQ41PsHzX
q+6qYeCXEwul1sl8k1s4GEFxNxpmrFA/ttg9qxm5mRPCSCf/iHYmleQZcGWGFwwUhPkZ2Yemmq1h
R9/o6I8kK/hJx3fVlZcwGdk9jOGpneKfzswI4vO2Oa9FruXbLIi4j8TfIL0vUw7VqrbdB8Vk6KO/
sFc9Rv/nRDO5NirOKTtrXkocvRD5GFxRL/X1TzZPRxmTImYlyxTlSCr2rqvazyZ2fR06ncezqSM9
LDIGopP9iceAtEpvOM0EvAgE6PpI454VON5ziPDRNseU0Do1ntvcoNfo53Wu8pNXyAvuiHHdFxFZ
X3awcrzmrBcjXjPrgr4c7wdR8CtKwzPBnDdz8G6AeAWGtRC3BVwdv50pv4rE+gCoykAaekNTZ/+N
Tv3ZQLyG0tY9I4ecMYZYT7FZvvZxeeq6dBu24mgU2ksFWTn2xLmsvL9M8je8wsALpn6gRzKxyTgs
RPDaZfTuHhnC8IVmzzxGAY4G3FsubiRoB9WLYoXGEIkVrWcRuVU5j0gnmcaWeKyBai6CXeMWud1v
Epvu2rX6Pfkpr4bMwAa7E9Mi0MrKW8LqxFx/ZrJo1mnXW5tWRO0u6vQXwax4Y03Rs9O1HrNc/Sgx
MGUlh+mgCraYjNOAxzQ4T6v3roSZWWmsFII4fUattiuZh68DQ+z1yvu2mD+u+sH6bHT0Lgobo774
SjQTgo1xS2fmqC0eSmRQiMTMY8yR62N+ZEul50Sr6GwME8N+qx1MIAGSBT3U6LkLpDnKxlRXASgf
Bv3Sa8AYUilreKTtW9Hatp8GVfyrOaTJ828hzQz2Xe/82Oz+dlVBkmWL52uvwrLeSc14d5zwbxiS
eMkZvhZujH9+lq/8jJ4re+E0RPrbqHjGs/AE9TEkjrkyEcqWxEW2ELlaD027dGS+FpWYNo5yYXiG
/XWIUrxptS+GzjnPI7AKwwMaCzABzJZLsE9rJL69SFrcON2qTjuMo7ZEBIoLNxik96md9hxSe9bx
dK9p9MQThHu0douVwTQWHnjxiJKUKfg0XNwi6Px6WnJbOdSIBvB+rax69JbNDCWRLBGK7jt0GH2U
QXnVzG56LkKgkyOOzGPPrv49HVL1LwFJhzLIfvMyVMpTySVd9/pTNDb7CmzW2hSju2HHS3WdBp9p
Q27U2C1XXBg6zxpTnpVTKQDibYazaZ5OfSQPdofCgq/jaGrlfzCfIWpB/VvzuX0GCFzspHgiwfKr
UVGxy0zwlyhBBV1ZdG7chGVhRHGqA5olD7HR/TnPHs6SBWdlGGDQC+nK5C7XzM9y8sBRNO6v3aGU
BwDv3cxs5JJ2EIu6of3ONeJuhxkJ+Fi6l8hDz50P4XckFDxaAUm+H5xftwF4DhDS4v4gMUcqo9zP
HvWbqm32CY42XNIkYuxUxojF5kMz24zNS3hVGX1daw/7zGaCF8Vfs9b9aiK+pGn3IVTJAazOc98+
4Qs7dx7y29RuXxD0Q7AfnKdRJXvpQcJeSDMdAFo3hYmHb3DVcSWvjay+dpjZS3REFPBF6etLWrPo
Coq4vj5HdnBMSBtvyWOjkSfQxojeGi3dmZp5tcrh5LVQGfukVL6O6HVNj7CRuQ5TzCRNuSxaIory
/CBnpHNSZavYtZ9dBP3cR56x9nT7hN4+eLHc4ZNIiwQQasbCWjBPRt69KuhwtYg6JAU8ifFGbezO
2GlG9mrg29nUUQueBAYRlHHWI2NGDupsdF/oZvWjjtQdXqH+mLv+xWkZ62R5W1G8oXHsG6wySV0d
Az28j/kQrcyyHR9z1H5oQztBncCf4lW4MZUpxU7jLEsLfmSUQg8oL0iYoYSxBe5hS5iOKwzGGq76
yqVAhq2SP4KezlkfufyCvXvWRYBUO+bVkrXp8aRRVTiZ6zxPee+y2wS/dZyki2yRWioiRwnLLuhk
SC9uOl/mjs0qCbpQ2EMzcLF5c46WLrywLFjK14pnCN5Rtw0LklHCmVgRVo0b1EuHsgE3AnD8Q3dr
GwOx+ZbYkvS/KPsRQ/sTad6JZf67ZVgPC3PjuuxzSAeCf9d0nIuLP4nBRn2QRbedC8RJzLIN3CoB
8YxBSjqPGdeMccz/HIz1pIf8j6PzWI4ViYLoFxGBL9i2N2p5vyGkJwnviioK+Po5PcuJeU7dmLo3
M09Od8PA3R3rZYJ1lkIBHa1jnUwc2+ZcrKaWBf7kp7vcgsrRWMTe+UYxzZnTknUfNtzLpZZ/wk6+
0+FqsIof2rZG6W69Qxd2z6yyyWFHFNUAWipWTeS+YL04T6r5YNMCDwNbWCbci6ums8njEyDkG7Z0
9boh5Q0hmCebq65XT/tZVjWXPumEVTpU3xzldw0tZOuEY+xoRSz7O5uIYgoozjZgrodWtpcpRrVJ
JYUovBzXy3Vx77ZlhEoRbsM6/Oa6ogjZq4MPvpbxUixJ9quDRZ3mCeRe1eO9GxKSWUEVLZhmR2De
IEXfuZfgr/LKZAUF5wIhHN8Lf5InUbuXJvlijDiO1y7wrKseaqS2upJvjb8ErDSIU/WieDJzzG2E
ubJa/BdTzms6R15dXOTbpHAfuTVek766MUl1ESPnykV5z2Sh3pRHfUnOyj5rqB8if0jkNe9/PRBg
QLbv25a0vQ4GlK0lZWFBJoGWdFLYg3XbtxFx7XHvD8DYbGwzmhzkdo6Gz0l3J4nuxLEn7DZhvIQn
+GxYJYm4sInBB0WQqOAEEzosco1Y+Sa1bvNFOtsiBA3L5iXEul6y0Rs9c6x9mtEpZVe3ceQ1u14A
XEkCwXimkeVcnbNHZ/GPNYbuEKzfP1PG6obI/sMYJG8dKgC9GueyJbyawbngXbwnNYNwQ+IaBmVz
1WmSK+PAmXEce4567FWZrNsrf1O1FF2TWys2neKY0zfF3lATyBs9S2/hatMnX8nyOElWZnksnRuL
0OGmrZovkXVfLgSYYM4Pdo1JQVjzqYcrO2cazRMOk5qAMkcyuOtDgUMv7L95tLMoS64Wuhi+XFuU
R2cafuZuPi7Ul2/jjECi1Sy3GqmKkkggOHNb/MqJPGlt3eclGjTe82cD3Y/7wHKpnqXEI23wZ5ml
33p2+u76tFimXvgr0WRuhKzrcxL2dGkG+WftwsJJ5VeWR7iMBRYhu825m0t5P11JxMa5WQp1hwj0
btkV0uT1dFi5CN+g3/eZY30EGL2SGjIrDNeG9BZOI8+61dQn8dAYGDanhHWCtxwyTTg1XJjLoU+9
gYiz8Fi2F9PRK2MF5Z9Q7muD+YjXYtrvPfqWWzd+jSW+mtzEzCXFnT3HmIPBaTjXoXiUPkYCyCjN
sJ365RJk3clbYFcGDoADm4c3+GDcrAJje/JJzwz7pXT+jET/hTHwXJsKbC0Vw30afuRl8xwbxXRG
9yfFqOdxIk6ZtbcJ8eB1WjcTkO7rtlDqV2ukZQnxaAisG88QoWn0Q+pH6Tm0taGJRVc3tPTcBcJ+
hIVADLxkmdUvAJjHwrrnWIdD6/pDp1wSW9T/vccxYR+hc02F/UMZY8tjEMdHGogKPnRwlGnKvmjG
jw9xY4XR7zQmPpOI902800ay7bEY4q+dCnknieSQKHlItX1S+Cw5zt/VVvA8RSHI0sKKOfLrj1lX
X/A9QDy4J1NWH4wYZi0w8G2w4iAdkoXs8Ib2FcdSsXy3CYZ+45jjMtjwV9B1w8xmoykQTdJDkEwH
p4lYD9lvRYayCnX1rJsou0EiNpCGABnVSfw4xP3/1b5nv4qPjG/tuoabRQbuZrIpj5iXPQmyvStm
9rG6+JuGgVi5oXXDtVrM9oYiPo4FKZwGsjYQ1qh3aampEH28lq6Xv/ppVO7J+dl70g9shq5p8MEb
5b5q8cQmbF3TrNtFTsu9TJZ2s6g+Pi90V13qXv1NifXBDfCSaI03iLD1woHirgnAAYpBvWFmBiaj
mPDH0vvHPoOjjWY44SF6G6X6ZPyFkmaxczm9rRMzfwVj+YdVYKPTlob33qyC2cq3+OncA1Pl1Qxt
73Q+X62IpGyoamHeQzzrGBrWbWQ1GF8DHpSewvI9kprpHMylYY20lMP/lNVjrCE2ucsDXI6Oll/Y
vHbImstyy/BoU+mcMbttczd6tpYQO6hKQegJD+9QPq/4bE9pKA8ZiIo0ET9J1n7WEM5Jz1Ag0gtN
JCh5dw3W4YATZM8Sb8NqaD8yDfSlv+mv+YSrDlbl7U27EOTRZMYiByvWRAUkIvNwthQ1fbkEi1Qv
73Fo75XFE1dfW5gaB4qo++pFzoYCXCD/dcytjJkXFiZVFVFeFis7Cx4gl7+C0foRDWXAvDa4G/Vf
Re/GDsgN+3eyv0qG6Ebjpk7Ak4xhcIlipF8NS22hIxlH37RVGcgeYbS9cdv8fYp869h6vrMCAvmc
Y6vNtfNnifHDrbp/ZQ6qP1nmTxlZh95Pf7ivwn2hyWinw/QrYF1s67FrHgOvPqVFtDYdEM2hannz
0ui1NPxCe4bmtTSUmS9Uai5FP65d6qbwMlBMSLk37V+ON+4CurgwehC97pZrKINYYoPdZjNNM9Ul
UODotuwqZzdXFSB7n6mrdgEQacCcWJXky5wad0UpKustrL1+UWCyC+7bXJ0jOnpOeQTsoB5wxXhW
RDVZ/xjBol4HbQ7a2IAO831/y1mCje1sXk3Dl1/XA7HvmXzRAgh7cf1i77ig6wfPeF+dBqVhhqep
s/ZyotIPtR8nZGCj3bnhLVLmXcJpOZXt1o6xwTYxbnEvIyLnsUrp3giE/B9F+0kCQhWgwlYNE/VB
ZtVFlaSCJKdmvjgp7H0nsfo1vlhuCjisWNmUDxAa50o8L2w+/I+pRITEF7zI6A35/s5MUc7G1Rov
fJ5baDiPbp+/ydG9ypDpp5Pbx9EBXucE7JhJoK+pXzOraEJsktfyubbobstwvB00w4iwYQdGM6qh
Hw2c+XL3UnAg2UwZJawiSPY+x7sq7RCyI7ffcVD9zXK+dhnbyeb/dKKWOQX2ZPSCqv+unPxpasvf
EeflOh4mWAPFdxUV+G2qTNMTNf7MhWYoDZPXucEHRIb6ocppvbTG8JP+248gjqZNBvVxh5npXAfw
qQw3pcfqf+t6SDwFIZQasXEMo6NJ0Y+oajn1eDemaEZWp1oRmjvOO1WehrL+zhaBKYmiB0ua01gs
//LF++Q4J7Y+3tQ11FAuduqD9l3Rf/vCEbucIol1oPR7rZm4Ah+0FYL73m7xM7ucp8cJb6ptlWYb
ET+FjO5SzDG9zppxt6oa/6lVE9pz/E6Z38UOOEx5dvhc9t2HbkgqRSX7IeOZYjO6Vfk4tHCtwmlk
2iqQljPxIAvcIoJOtZVV9th3lhBTkkbiDdSd11McUgM9xK94kWl4TFSyh4s4HyuFw6iFPskB7bGf
zHNUK+LBtBXRt3DP7uhsExTpiu5G88xNivhoAwJO8xAfQ6qeU/IzSgOwk7F/P3QzbKQWtqZjTwB9
ptduJtSjXbHRNl0lwVLdjm5hVqHwHuLZY7XYwaJCZpi3dhU8e/g//QAmltIQ1PxUf489t3+b38PL
wDtOLz3B64+y+3MaeZxr9VDO8TEsnbsezAorAaO2Igr5ie3N2JASWLyTx448GOOP0qI+NGNxpaV/
ySjDa+fpCXmZzRxAJT8oauJV4m6xkDZo/31dGBKRefmMO3GGeXWh1aq4PuOWTWlnH9w+/rExjIyt
q195yVHuNUHHYbThydpEWBYW2m3bcJ8W7t4O+33ZK5ijcwWEpZvXtg4fZThFO0SFVwen2MZEBlxo
MW01PXxWh/UAfvVZ5/VLb/uXyMdeyhMLZC9OqGryjnZ7HVXZxHaczsP6quiGFL8UECI9kVyouCbr
QaOVg82gD+rXLoWBRj5yQ/Pnmr5Es/ENFuXWeqPR8UIOEXI3GTWaZAO6CwaJT78xZ/qJgnWxhIe4
7i+x9n4wnBd7a/F2FVfZZg5jgf02ntlT05xlGf+GHcxzUA30A3beU94V5Zby8hgQPENv46acL0Ia
BlbLJFsYgp2TfGqeTDdEvm666kr6cU39zDuKVQMP9nXhk1VJurG9T10uGKcEEo3sIwie6mXPbdj8
dJEAze11/iXVE8hYSoP/Kd/p/jGmuudGB8WH8iKuP7duePeTgqlO5TiKyzS2gGUKqEnbbMoGOBiz
1yCXC3lJiTndc2io3nsR4NXnYVXjgnbF2k97vfc1Lo8O9AuVW1fVjuEFvlFEI2EX8RS21qzp7DVP
TQIR0n5so4hHjYunMXrtM/In3I5YIc27Uj5RCYNrP+6+FBAWOYPZjLLubqaAiB0OV3URwZ6AdH09
27iKPa0is4y9+wEe/CFypr+E9rnCaZ4GPWHhY4rjA3Sl4bGNSYrQikCFcgkLIvNaF6sYZ77tDllF
cF8SpMvXHkvWFb9sFwIDjYV9hzkGgKytHiXiGufEBUMjvePU2yn8XjRUy6avT12OmRIkkPvIoJ9R
8OT4+jZ2ar13fFufey7MQwSTYOsxvhOUAJTP0pB5OVO94TiKD2jrLi7+Br9g7Mjhtd7FhB3CQZfD
uhPYBwjqiPyksV+GW3C0llktvl1+JvCQ93Xum/eKvNd+0C4IR8Icr0tx9dL3USye6hz0iiNDtPKg
tM6tKgYOOH0g/y1L+ZHN8fjpBxbwpRmV+hj1Nl7t0dCSvh2aGWdXEIpdCuHoue2hqOAMANaduOLT
KklbGNFnB69gAc/CKzzXdl19REs43FCZWvMiIdAE6GIIb0aLLeempI7iL6O/k6jL1fNOM+T1sJcQ
r081oxTqyJ72dw09tWS3Z6W6e2ppjIQY0xjEg1z48Z7doXvLA/hzXqSxoVzOku+UlNGjHEYON3nr
lxc2nugmeaDNfS8tnhnkD6DAjr3I92LIrplNu78t3WbOKQ0PWL2nJRujyX0pKPJhmzqX3SkE+rLV
xJBxzdJbFLus63h7xQ/sY7O9ohARTgEWySP/zWU+tSBDAePSLDWRFeLdwlo2s1s8aeiJkNpynuap
mdnVSTeTB1HZYbzRDLD3orfThxqn8h7beHGrCchuyiDq99ZcxrfTkvq7JnadNwZDGLjTEhNrK9ts
70LR/UhNmb226ANPnsHsacfNwO1GHBDmnoyOrl70e5uW/UEo6aKC6v5gQ8zbc3JkbiSLeY2boCZB
DCnjtfJ4YTcDxqRpLDjIsHaH3RqA1u6AVpT24DIsAUJuoNwiVKacXqdMbxwJMku1ciSqhRs10Wr4
F5WZ/ZyNS7wOvNTf0pnX3jU0U+zYNeUX6YjmwQPfwyKsi3Ga19nvmPbiRYJnPvPqhLPcFueK7uNN
hmXloQ7H4VFYqvjMu2w4mtoxD2RTo3t7VCydYLA/LiYGvduTVrFSu6Npizxb6dXNS5NKdozKBZ6T
DcOhhjT5EAdJvHEoRiDs0VP2zZbh6PE63JgA6cvMwrol9Tz86zq/4xRLuCt3POY/WJRHqAft2c9n
/oBlyi+jG4KPiWS9vSLhdwao3q8cuFy3WT4SMbCvPWttHCy/HKKDgzNkNKUNSQuFro339YD5PMlj
5xmDBajT0vX0XoaD+imtEJ5hMJW7hu/lmLKoO5dRxi5VhQa+slWkz2Lmb1vVReJ/1vYYQS725j9v
9kCFSix+R9tvcYLhJYlxDivvVUDwpcIqYLJ1r8Q37kn1OGpiPz6xrHEsc+YjdLn1VFvRo9/7y13h
l84JUPhyNxhij2JKzM4th4pXMdsSYIxO+apGe3lt6ZrBajIkZ2pjqbcl1XM7F01EDKDLiXUZEL3W
VRmFkYCO0NThflKM/XHgNPdhUQZ7z5Gw4ajZJdzvUwAxmtFZFeV1go7ZboEqWtj4LfW+GwJoCYRh
wbIuuP7rxQahk3NsWQLtA0zugk0G9u9oSIGt/b6MDzXVcBdSyWxYgxEslBMnPfJQ1txRXR1saVWO
751a1A+834K3626BpqvB7aGVhPZxAvB3w6uDETJ1J1xR0vDgoajJRlQnv583I5PzTIPdJiaQt+7Z
cj9Imav1pAJqp3o/2JF0Aj7k2dTbAfbZSOIQEHlIHh/sNPYPstD2McSbgqKjq2fI0OFzMmAPjLp0
fMhxHW0I1D37ST1SLDz+dVmFGa5oiSJrhMR1F2begV7vdusQ1mTo75qtnUJ2QbsoQeq6ydnhwEyO
epQ/OuvQkvzRPbrwd3ZlGEZcj4AVadCyXl2uUzJAebMPapskJ3SF4tDjjHrRVc/20w3IH42ktbCk
R4Ricuoo39Iua0+m5n8hfM23YFiqQ9KAYM65zc7ErrNnujbN5+xPc79f4qi5m0So/hHNFHDa0vTG
FLG3HgOLFC8mhjdOQ/Xe983fMjBCTWGabGoXmum6pQntGBpUP/CPgk1bNxP8YSBT1yer5yq9aqQn
nuD+oZyAJMPnZy9wdxiPkRT8XdzFFVXZQXQAN7DKVSBWs53EX1HKkrVomSUUEbB6XRClWyc+m2Rh
2hbWy0IBDuRGnhlyNFup9URZI569B5ejzoZLqPwR0p++uzSVOI2vnC9TLuOP72MVwGswHhUhYKK5
Wb0zeDD+hsBt1roU7ckqcaiShQZM2imqm2OPU+o4NepIlQiFLLBfi1e39S1Q3pO0ruzx5St0POTA
cgALEldjf1Qa5FSURlfLhD9vVKRYhyg92E/USamd6+LW4uEW6V1Y44Gcijncka0Mz6UuxI2uo9+0
qL5LL7RvO834Mrgyu8NLHrBKRxDXif0Sdaz0IbtEm5qczDZSgMo7X3S7WJf6VOoyf5RxdEfP3xUy
NsRHrzCaepGmOtHT4LCpcZtL2gTmIRlgkBkkka0Uxjxit4BbsCzjakigJIJZZ5a1guLNTQb7u47r
9DGb0PrCHk41zy1aOHxffqRdyFovakR57HzHSVYFmtrOJBN7c8ZPCEN1gnigUd8fS422Qno3WeVh
0G1V0mPuczqUYx07co1+PxwQKKz7yemQ6sYa7rM9sprpYmC+ZN3mG1IuESRqzGZcHWn4Sxq7xu5A
CUzVY4cZ6kD9eYFme54tPZ3D1k7wSYBlF8CFRlv09E9a4/QLOptMnWVrQr5jLXf8zPo2B6KwBq5f
gJls4RFuY7508vmmpUK296EXY8azw2q+t4qoBZyYFbDGHBacO/rB9NMkG9piEnA5FlPXM248uU2p
0P1sVMQo0SbNQ5QbddPRmLTv0J2WTRikiFEBzS95kGCwaPLw3BF5PXQ1pxarILhAn1Ww1YzFpH3q
/KHK+D69akbyKVuYgfbSHY3pxNGxZ6jl/JbyOYxce5PKiEKjcWkexpFwU8Q+6SEyQKAM8x71HXXK
+iDhAQicgp1VSEP0IbYXa42Kj5VpEg6u2rEQwLhtZ/kasXytLCpw3luPhlYcOXxAPicP2sLL4ENN
Rh5shxbqvVUF8cek5mDXLVL8FNWidrZ2PopO/DMFDx8nhK26krYabjgaUvTCi+Uuyw3BriijjCCj
C86B43YIWNSeszK8ZtdpOi1MnJyDeXTuAruavmNIka/dwPI4towgG9p/qBTCYDDre/K5wxn7lbqL
udawfbX1VtRTuY/8LN3143zFXKVRws7Rio4QpvrXpqfXRo5z/mjyEZeYE4Q5pW5TcS7oaOFT8Bt1
h+OfykGaj9q16/QuHSaEx1DMyJ2kmPhzYYAnpyK7RXNPHxXLb7QgAtwEzRJKqKr+aUAjxQZtsVKb
QJf5Gy8tpkcTBeFNpKW+HxXy57a2FywclkMjHUtIPqPSODYUo9q/1Sanj9b4Fs42b57Oo8i9tU0W
nBoxaf2L6cwEwZCjPIM98Ny9tmbrllpzTtu111FXlproxZ8krMvQo5cZt9iZw4F317m9s1k4q6yd
GmzrxMFj2w4l/jzCcdY2BulO8faS7Tstr0jdit8yed4xxrl1YD2GCa/xEqK7MvEnPOuJyT5DRj88
f9e4IRSijyX1qoUd19KeDTh2Lj+HkiDel/1tGtfW0+wtHNs6l+uLxEd7OxvSU3XfmR9nUojOxM2O
s07QHNsUuXqe0t96yp3qIIOUkVangDNWrcMcH/bhfMGVgsnWS69vgMT6LLskY6mSRuNasjp+x7uX
/oDSnINVknmGXvolpGVtLAjLyB7ztD1Ek7fXeKY9toq1/gCXWv8ywZP6k4W52stVsuDVo2/4KUb5
/1oSXz5Mll5ulbG5iFLow9sqS7HuFYt1cmwRHVJNk7pjlHOjVExZJm7C/j2fKYU2BBBJcQj/hdiH
/d7QOnQXSezxuUMeBLR2wmwBXIk9bg1/1W55uVvI7/R5c8pS9SW29b+wn+PHOA04xtpUVKkgN+9s
tWF3kRazbucGv90cL9zXqoup/A6EoStRWZgvhhx2Rju5MJM5M6deZO3sDL9JySOSjGnRpR/LNemR
c1RfTyK1d+DmJk709kvGwWyjyklug1pSxiqYb2CFTxvlJl89sPpji7P/MXZcfVnKMvsDnHtlRsqW
0uR0pIthKK7DaTq29bvrWOVJY4K7OIM9bkKkn2OnY5jWSbz8s6D9gDCAHtn7prg3UVa8CHi3ay93
JZ7La4jBRJhRCrbfqCDLtJuSGhGat9RTIWmBbP05pJGO/TxnHpQdT3uHRTiVwAAz4KwaOdtEaEOs
gC33hi1RfImMh/8Z/MwjfmqzQ9I0r2opg4M1997Wt8b6SgbJv/Fi+fuoDTgFT6L+IslefGRlMLxo
r5qO3K/sjXGbIyKN/WeXlOy4fPiN2u8z93oUgsPktdRHF2V/sqpG3eqAXrQ+tqJfG113W1SwjI2s
q7ucmcZmmPeXi0yQfVH6xKdorA9XZeGGhzIrl2XEpdS6BaDktsmORPumb0wu/Tmccvswg0JYmV5b
m4ipEjdGGzH9w4zvqvxvSq9grTJKj0sEYrcPPb6ieCQlUnAoxiZvn+qqS095xuSMbRTsoCTfhQ7n
PLQanLeni2kFvh+Bj6XhTeUKICvpLDaywrnEvoBYihUMqFi1/u2gKQsi2xjZk5AKgRLZetNgY9kU
QxKtiRlcW4NaVtYtneFw5f1TsJT9vnG8m8ZNIKaHKuBBjI4H9pX7TnCgmDuDpp/wXAqK4MKKblrN
bKJZnhJus7hfV7Kzhxe2pSnCZOQ/IzRVO5e26AMnF29beU38yjBP+tKNkGLHn6YpIpw87fLCEPW7
IOOxnuA1PjNkn3N7fjHMFxu4DMu2d5wMcZyeIC8jS0WrkdlPS6K+Wm6IWmEALbFo4nUqqCxVI4Ha
iNrbhwKOwm6yq4g9BgBtTXDJRGHMqQUdS8KQ2UAruPUjD8SgM6pzYrl/dRbeK4GMEWFdXKme/HQ7
4bqgBiY6hWF8MNKxjwA9aoxCDFaRB7Z27NXLbMOxdgRWfHZ33UlVM+1zJP3JchFqWBPahvLkFe0v
29P0qai6+hONw7rTKcGKqUw54iDxYWo7CoXjqWP6QLmv2cG40l2Dk4InXLuvlEpgFiibP7C9yb4v
AjqGECkOvA4fDNDIdedhYs9nHyig51bvZdHmr5z7wpvUhfFQDCO+DQuc1FIQPaI/z7AYttIbLHIc
VP3GX8eNd5vIJcZewOHX5VCx6wP7jX/1Z72otzTWvGcZwA9Ku2bvXgWgKawt6rBVuu/8wnvIshKa
VlTHu2DKohMiDu1NWnX71IZmgz7kbRfyWbdWqZwVf4miUsJjVyqwQHQgYDZjDOZR1NA2KaN6zoiu
sZ9K+G7xT4QPGXuGfTQGBsAHG4BF2QGok74GilQSr5larNhWnpyqGIkAPlPOM2RuMd1QrPPT0DK4
xWnyzNYwJFVjCSKNs83fHobezTjG7rGaQKKsEiP48EnsQn1Oi39LSbUduC62c0UAg4CIuvjyO6b/
fqaLLRidZm9xRlljPPSg/TnyXnY636LajdtltscDr+KJZgwKrCZDJHlR1kyBb/bqhTI9zFh9z41F
ZaMcCL96qQGqYKJh55UQz/I4HDEXDpgTPJ4aaLzxmcgiikaPqy5SwXkMhselgAeVax9TRFxNHOXJ
PqwG5YfrCg/FXcDwgWaUyG4fX1vP5Ax2miqdb3k9wkon48ilTP0wcI5kGJ/j9EzHQXajexp/grZu
j1rV5deUTwnzIHYisIG996jEBE5htOsTKkP9ZBaEihKo5Vb4RfRs88TBM0YgL3B9+W0RwzkyXefH
sSB2U/rT9A5Js6WIwdEvY8/SCDg2qAEzmlOd0U3BK5NxvuWl9yIouDknrqPujM8ArUEiwteynXs4
jsyQC4UBStlyO2jlsjnOTm41Xwop6g3+p/GUD7a+k1x4xAI9ao2KJLzAhwTlHYJxaMiibdw++Wss
t3sFjNrdcBm4DHUAkpqlnOhFYssZs5+grKb3dzYR1Duu9hFid1cfBepYZAMb7xitN8JUNmevoj8F
lc3xOMwDMrwJp5o95CA8eL1NnqZgOrdjDabYGZMHJ5gLHCSmIPlNQbtVlvN9JLsbu4shLdrir/Vx
m5cyv7hF6e3ycMyPIO8t2vPsfNe5XXselEKT9HgSX9Gn/g4gwYASrqxDICf3LK3+pRPZuBnYxa/4
cmm+CuYXTb3bESsP/0y3OQ/tEJHGV8ltE48EGAg3Y8YS/K+VcpS7gaoY73RbLSfbHqdNKKiJBQtI
2ickJiGx4j01FY7Vhqgii9Qw5PlJRFk2mk9TEi88sEGo153MPsDSfquqiKhqq79yRxBAYmlEDQSm
zpofYAdCu7jxmeVZPREx8RpkhTSh7wIS1dcS6oEulz6h8BiBkN1WQXdald/RCFji+vBB0zd0DSuV
Obt87uNdEzo/fhQVfJoyo/JjZi0Sz19jZrl3YVD8kh9OUAsQwSv+DZuwrL8sVFQh0gi3rseecXBe
a5zet0lbU9SNBHjGssu7KI++4wTtobLd7jnILUbXoCxuscIgPyzZ94wJ9dHQmga0C1cMbLDr+owW
Vim64a2UEyiqkhxLqvN/4ZCg+lcz/im80JrppBEffDg+Q6r6l/rAyStgIPsEsv4TmFv2TDPOK21b
8inNJZJfgtrblCU0sGvPuUV65IDyVdz7zfXvaZdn25E3mPVIa7NT346CgjwFpG474bpYd9zupbTe
Y+Ize4tfhr8NaqocDMmVpa/2o4ZdGfl9fxK4zlejm7251++f2crf18XUbbD8YX0TnBNi7JY5sNy1
AFW9UfNU3yN4Jts0o9x5LKtlF3sunKgxCwkLipRbLBW0+7SqL7eVYR7I2YkcZEnir0iq4mbqvUu4
uC3mzDF7EOMY7TI4D6hPCZ7Oyeg94Y7XzBVqy6r2vQsEdU2+n18sD3576zgFrXDSRgqQeO696C7l
A9nPLlTgrOivh8dKHmJ2tOcZWgyIRfncecVTaI2IgHV147IK3rEEII0IQ2XdthSlIyFyOhHhmWwf
tvssse+cxToOKaiqZiGSZWXvxXKFj0aQsUWsW6Kt9KImjvtLyyZGFf9at9EuSJqESi8dvLttLM0j
0ya4R0dHKEYDJtrRVCu+2BJPV1XdeIX3U8wJwlXXDltZdMG6WrALKBdIpBAQaGi5EAwcuFMSXegL
wbH+aPeL+OCADlPdnkhhzFq9xf2S/SKt0SggIrGr4+loOSXU6Y4Um2sjsk4yEGSrE3Pwe+76KaeL
JtZTix9+4mKjtfwsYrZsfqCKHQsWCegCBPTJq0sWTYo1pmdfrbKYUSCOVUw73oKNNsCvuaaEwdoN
RhCHxY0OIMKUW7ZBtLx0VXAr2GUcAY0JzrboA9i7H+mjgiXIooHNCjCNyfRf4H3Cdz3oYFvrkHrB
hgqvMsbH4M+K3o25CG5tqcl+wZpf5rRgbwns1bT+j3SYEzLIiJtkbMJvHCEw8/1qOpPywberBvcy
z+GbGYCJhU4XvvEUNht8yHIjaLPHbJU8sTIlgzOQZ181U1+jm6OH2o4V8FCs9KVpLdblpYByE5iM
BTJLmxOuWnYLMkOPZwL0DxX8iZsQECyD9tV961Lb6oG6uSGnS7A3kf071wrExSlP1ImMQzyuWpDZ
KwBz48WCZ7SNtJl/wtH1XhuXCzFOxVTvQ0GDBrAg+7a3COAlZWw9FRZZm87y+59ex/OGNGC45psK
bqi8QfleKPD9F1GpcZzTjiOEV7GDqolxUXSG6NQ7iX8IllrfujUJ8GFGZ+SJ7z71vUqPblHVb65f
efhaIqwTqu7vikLCp08LQeF8kkTcOi4JLIa/mQWXPSMHKlombQikqymIxrswr8unttDJ15QGTMeg
S9WqIxnKKiKZnij2ys92VF1f0UW/JqNcX6KlxKYYtlf3k6XjW6Fc8cOWyfsEf6i2eMLw6KakltwZ
r1CeFB2KqJp3gc3Dv7Iz769ykgZhBl6TZAHKhEknB+fpOifRTpHB7Lz3pfEu9MuzTCJMfTSN7KeT
51iJPsYUw5JeyiGaD2TQ/BqdIvZAPIk0qS8tN+KmrIb6Ph66fit08y+TIzefheXZ8wuE+aiMXyYW
C5u+DHdFB3Ol4w7Z+WEWHa2K4SQf2uI1qUpKAqx+9vu1SmX/hgnkKpws9bb1uNoKPagT0cWBhyXh
foAhipcSGvU2yr0IYrig+R3NnJdbQE/yfxyd13LjyrJEvwgR8OaVXqRIUYZyLwhJI8F1wzTQcF+/
F/bbjRsnzswZkkBVZebKcmhJlKQ8dZ/azmFiach2W77rPCkv0vuO0olLik+fL8dINrDjrbji/K9p
YYj6TQXycts18rXIC/8jUeypJeZ2tghcBnZlfZU6zIlAVP1D2/A+ncsJR34aP45YUQhJYJOkyYd7
I2XZigQX3t8u8tay77y1ahNk+EFbB4c3xcrvG963dR+8z6MXcfUZRoJvwU+qIXbisJt0CSIt74m3
eNUISq9X/Br38LwG96XoJlx4MSTvPG9ea0uPHIvC+Z4apeYjguCJNYoL3uRbf6lnIcK4vd7HNSMm
B7aRw3ZiXcqiIlY3lOGliuaUyx491jAVDmAq3kTYPIoecluSFPNzEcC44l8pYbIPg/zP7aLinbCi
i2piEvLkF9jWB2TNckO3k3mIuqxcD1x7OS7kb4NM7EtTcJfwOlce5SxrrqMUULtb02ONhluGLI/n
ya7uAxmVbHRm5wKvqLItl5ZoG0krp8qmFHeBP/uXqe3hqFWl/1lwesBt1N4bcXYpmQSbUTywdZCd
sizMx1ZpUllAgGefgGq9l3Njbqp25B8Yxq9YeTYFMAXjzbnOjfE4GdNPqOb0NS79aZ+l1oiHDDce
V35KUQZ3vGMYoNuWHM+GCzouoTZjioXzset6+wecSHIXxuSzODOBojYpymKl+NMZ/lxnHHklxskv
Zw2xpZaM1gliMJvSwvc+NeTEst56ZtL/jcI23oDyMlaoM3TqgppH0Bh+TLsFT1vE/7Ss3RvAUexb
YzKvZVdeuWl1V9fsIRHNghQaoivvBG02LOmR74DLbf00ooHWFDjyrFmYvMQbwkxwafhbitYIXmRr
FI8T6wgqD2mlrxkkGFnJyvO7bd0rPtqSFxvRUI/A3IbQof3m1SyezHKCGhpn4KjzaHM2WuZK2b1T
AVBzovKVJ47UY8j6lT+7opnIsYYLD2cesJTbkGjmDJpsZRGE/+xGT6+eJb4Cu/qJBFyCqYw9vpiy
xv5JQLI0+m97YMRd4pKwqy0HviVcuNKGzwGMfiAR1oR7RxJ0SzKqvSONO7VV6h43o/XuZGgGYRX6
b409+L+Z1HCGU3zye0wcI37fcGS0LnJ5xhNIJpJB3Ie7s/hQwkKRBQ3aINiTqzLe2eqmi6tMMkOa
x0CvoQqGpmUdPY63j6bpS4K0A6ARoqVnvYzx8zAHN9cOre1gqWQjavoufMo8saEb8pGieWKUkJs/
QP5lG+pvwmOKR3+T0CLPRE/LmzOJ+HNkq+ITbFkTaqo+ucvo/EGJzLkX7lDzjnLVq+Hk7Z3KTWcr
rWT6tePM+IZfZ13mShHddV1ja9aSyC5Q8V3F+ateW4yt2GyCUm4jpy3OCbahN29I2otRieohKTIs
crWm1qOhcyxeT3ZojjsrsPULxieQu9x6zZ0Js5JbSxy0T57B/M1/AfPoGIy8DO3sFGaNuxnDsH3P
h9x9NQvTfA5xsT/UdKlsAz/jQtGHrrmmyYRZmOfcjPA8OL9AdOQu9DlQVoNFnrgSYJZ1ML7C7kz5
KIpqFZksKCv6n8KNcis0wDTG6ICdKmcGLTHMDUxWvd8uCAkLPI1pvxR+zUNmaPDSxsNPUgSAAG2y
GzHBkd6bq60HVQefVuDuGwPQtAvCjgqlJMVSMFgEgBHFOG40+wA69oXzDldPyyQxD9jfityjE/MJ
z3LGJhOWEuUoZwdzLJ7xtTo0Q/TquePRWtBmvDtoiy1HlqjZfIThwrXIcdh0AdpUTfMx9M3NGV1u
cjNjdlH1/MI9KyJ8giE8MhIgynaKXiWgLo00W3J/qsj/GPWH5TMzdTONaunktrzCh3hVmvim80k/
mGFu/xaUvAA6z54mAwHTmfU3JUzEAZz6HedodaxIqxQc9nDmySu6Mi57lMmVkVU31cpxCVFa63bK
/iFSnJsmGldaK+YiYCkYnTq9hLREcSji6dZK9eZgtmGKs2J+Adb4gifiN0qhhE5R9NCHFHWFIVMr
jqxs53U+Md8GT2QKPHFVl/MemMxdUab0iaPjrsdkdNZxpzlhC+/Ha8P+scTJv/LdjgeewNPm94Oz
qYfGxV5dRbTlAmlNCdLAYwbl1ZXONZxF9waGJhI7Zv18n80yd1eDaTTUWqfer90RQ3RUJ3Z157mg
+DAsp0BDHrXfUWQRNt1nXIXfsxNXS9KRsqAsIxlG0J1x1Ge8Vx/EqeZ1JGFAFBLbEtxi3K9NHy5Y
gKUut5q3KplpbqVqiTxQzta0sNNxBBDiBT3o7rISFahG6d4EncNOaoOQVNwsVia1MZsmsMnnNSyc
ogj9A4Y0qFY9qET6vMy1TgWcAZy08MMA4Y02nLFM/s19SZkaqe3OMoIjyWiGCZUvriX5KNuZ6g8a
FPbcKt7kaFxpJ/3gEYSJtJPk7z3/h1Fk3nTIvfd9BKpb5+yFYdPC2uUtxRG9xKtWP2KyqjdhOx1l
hKKXdMj3ofNp58kTw2mzjirxyrGLIJ6qLmCb6bpprKdKpVf8Zzjq64kQT/QmtAkDDAlr9LgzoC3u
sQh4Kz/B6Wr09raKhbVHXHkdQz6FWbMBJiUT1ChwlRqt+PTdzN4wKxWgkXvFMUB9qS5/F5Gx7y1q
76sGA5oRd+fYi3BbRYTiJpYWM3dehhD8nR0yyNWzY63IKVwHPchDvOAdEbfgI0F8aEGAs8Txtp7Z
owxH/esykAUMu7S9l/ofFPPuCJqQepxoOQiN+0KPiigoO64DheioaUK+5AILUM03IRZESPApHalG
+c3IACCOyD+LKW+nuc5CxJtoOgRqcKf4gl2lRFWzjPZrqIr5UJq1sbZJXpyohHDBnGLrt3L0IFWF
CWQB5OBV6pnlh8iDbMMMyPnLJV0gAu9BzjUs6WZE0SuiYD/r7huH5R0fmrhH0ECTT2mGsWSYUz2J
hy0rBg7sDihZz63Jx6GaJYb5XVrjHVEd/2hIczhM6L+72Q2aAwxw90CcRLDZRyCxeZy9GNNSzTHR
/45XP8xuLoHDPzNke+4GW+5EYFZ3rWKpSnPIz0nb431DiYc5wwXN1TzC3dhNyAml90oX3p3wgJEY
5Frol1harMfY5+binN0asaFI29e5Gy/TTBFAZyP+2X7F9S81NiSonZ2Vh3x3upb7p+WIWzqY46kK
8QIpB8Dy5HUoJdVDmKIgGvPg7wgCtdvUmfhNwrdZJ4Y97n0kQUi45LPcznsPx7raj3E5wM4YnnFZ
3TAgNwcZtu2dbBQR3LlDZnL9n1hQgNfGRUJBI/4AdmiaRZy0PrccC7auT22BIMnJowPOS1ek1VNH
xuKeFSjY5UmnfkUu4CC4xbSxbRmvU2vq9rVXvJvMZMzDFMqL8RwEwWPfZgKaSBugxXDuyUvxiD7H
GwiMtW4R5UBM8EwN426f1RWiYP4YBNa1GjwgQryzCBa3eCk1tSktpDnQKeqI7RhSkLuQW3jX4aN+
C0bOcLMlzU3mtJeinB/CvHJ3eTOPz7OH4Jm43UItowddm6BNml5Rvcz9cjPMXrTmnDscauBOaxDA
V6eoXaqN5C8fGP9HT1ZcpvWvM4UXWsGwumBWX5k+Dw3k3BtFFRc1ttfZhXCUhPohdXyxt8AoYEe/
dVOLM7nLMWe40XkeRA9zOBm2pZGzpcbihX8ndgWBC3FcmgKCwO0YBfXSxFWV+O68/steAKwp4hBF
wW58DKbip43QnriRhwcW4PLaDxS71XZX3+My4TE0jy1hgaa/y7owWpc2nMc+6KN1tkB5JoeepoDS
WLj9lNIGRraYMXRCaWacf+EeaDHrV9EjWw3ZKcNKl3E4OBngWE9TwfnPnEDtMQx2zVXDNQ+UxNiM
VZWTZoGZlaGf3kx28xSIYdGX6kdMMMkrPIArdwEz6bly/gqDM+XWBobOa8FBcQm090tX0GsK5XiH
oeRlVPlLV8cHCtMnUqfirmVjcfexkKBejNb9F8Z5uS5lSilolz00sv+mOvJCPBYyJ04y3EeSvFpL
5NQFJDr7nKVlURywoCFOhcbSHJhDkg0sQvNz8sevGjNOk9C7NPKSURjSAgdDrGwvWcl1igAUFgFT
cobO9wpcweTW/wh27IOhhKvtoKAIg3qkpbY2D7hhNWzONubzuU+/S0N9UivFND1QFtDYPe0vJNPF
0H5Tc81sV+P3kQ1uciOicrsIEuSNdFGR+VBOEQg3CpeKSxy5hCAJN4GaxCgyJPhJ4MgH5drnPSd8
svhI4ln2ge2CxHVL2BNXDL8vd7yPCn5jfdQZm2SMTGKIRnbX9OW5GKqHmY5axAixrhxIwQK3Ziv7
4Y7GF9Ph2O7ZDHIUVGBlvI1kaAI/Efzd57NZ+z/zSBOm3w73Vk2pTUb34jgNl4zj8T0jozjRVgVe
R7k084Qa8l9nfxkQMVbDqILnKuYMmJUDmJkwNfFHcCDBk/qN1Qd3X9Lkq0lXTzHGcgQ1Ij3Ipkym
ATQSnXn8PrQie+gUGQSA6aRNezyY45Cs3dK3twvOhANTiXcE2AfeH9azeX7xpXing5kRyjL+ZNw+
QCFXsDEWWmqiShrCRbWP5MS/LFo8BsfeUuG6tWPk1yl65b4rj9Y43UOHwa1IV05bpIr8XYw9peBA
WhmbeuweiT3IDeM5gal82RkGpmFgjgQ0eL+Tk33CV/szmxYVXUT2jqw3/KYiqjTVSLvWVDCeQoBm
Zs9eXa//C7CzgpYT9tqthl8OorwLfawQhbWANrX7mHkcWHyTTEell97bjndEBdBgh0Q4rYcMPLTR
or1hTv4zk5TTzvQ3OOF4wO/kbBf31cpVA9uEwLARt6k4jIDZtmBoKpghdrWba3xYrirPqiumXaCS
xxQUL88KntQZXwaWEbD/1tS/O15DHzLi/Hac2388aogvOi4halTxTa3FfMhrpk9IBC6MxJVp03+B
/Q3GTV+ttTCf+tpljwl/ghbgm5M1EGCJJvHNliVZSilplq4wwQ5/Uhho8AT0bGGyMwWfsoPN3VYh
6Y3pxtUTT1//ziB6auN2R7b32+OI43e4M/uU9aaducz0rfwc65jbMu8W/p5o3hlmllaVBKA0+kua
kr6G5LHBvkQ1GzTOQ21goZULPJcikR+MuBdex49NT89t5nf3IyHYyJnVTsz+Z4J6usbhLXa9Nbxi
Kf+Ml6ITe+5tbs8AHCKLwcB3g2Q31AmIXn3uGGaPqFhAPsqRShnnn20jRwq9IGUH7xJW7Kx6tF/t
cdwxQTN18MSRqdoxCrIwxVa1RhfinMRHaPZzC+Su+kic4dZQ5tPn5mfSO+9+xdlaTXxqRIO+ld2/
NyBozBztQbFMrct4+Gon70XUHlSq8LNu8q/YaDfxLI89rgALk29duodGdLc2r74LurRWvg5KHJa+
whdKM5vdmfcVwy1wiBgzKa0FRQ3alzn+z6X3JciLs8+fzBLbvM4OL6WaPBEoHUzR1Ngw1E8cBLyD
sGPOm1mPtV8qSsSiJaSCv2bsy/zYQF7Q+NrW/mTBxfOamPoW52tywHFGgXgu05DWTLdnMTWna2GS
KxpFdkJbu41SRCueyxiyhv6VIrFsDdDxBw4rda05MWhfTkcYv4vN2xqZMUXAUZgGlh7/pSQQvJ7j
xKHYh31CWl63013/h8MEP2U/YhzCF2HO3XNFXvM8d91eJPOldrqbMNCK6BO9sIf+trTIIfxwR7Ua
8Mmjbpu1leoQKvz8ZvnOlbLJQyUs2PvSwzVQF/Oel9Wvr5aMSJO/0g/AHm4CexUt7PG23oExPrRd
ru78BrN1GiVwRnBZBEDS2ejpnDHkc22LuxL2I/i6+LXqwZVTR/xiEZVgAuFrD6uk+qPb/anxPEYv
t86Xw70mq4g1mSdi1D0Gubyrlwr1mNRWGVM94ML0X5yXCoWn/swqWjZzmA0clvdFGitqXcZNXNIK
FAgKTlWB4SEVixtwvBQJHaNx7/30KtnNCAab1GrUtsvrsys0/xkneqmk/GvFBMG/Ap3Wmw8JCAVc
/3TEWrH9bI8wujLu7dNIi1BK6QletWcOtQhngDdWGvQNMEBO+EPzbIMB7r1AHUq3fBWd5b9OkObX
RIPfisR8sfvChC3Rl4d0whEM82Ce2vFspzTpjXQCrrqUXXjw3ApWFpXiOMNwdhG6pwhulQIHBeLm
FjvpyrOhix+RzZAoseCr3nvnab7LWC1WxDqXTlYGsAqwYBPZ97DOj44gFChNXPsV8Ism7ElB1MwG
lI/qQ5mrE/W/04epm12pPPpaNWROMCYeNWx3pllXx7Q37z3Hu/kRaR5azzwekU5DW9k80745udbj
7PrPOUoR6w7viclIt25fnIzMv4fo8DmNRHW8OvkroBUZTfic0GrNOU5C+oFjJXNY48AuT5RpM0jI
XyOxip0eWu8wdDCXDY4+VWw+JzWlQ/5E4bCKi2DruQyJflbeaGK7dr7v3zfCbrZShTd8v4iIUXlg
to5hYs4kvUxsWBBpKLfjW758zAMoVzAQcJVLrV1cQPkFZY3orNNtYs98QrRr32J3gPPV4x3lOew5
cDhKbMu5Gr+zzL6klPhQPxBXr25L/NKlXy39fzKZbglaOENrU25kNZY75VJks/i2a31hkT+bffxk
1i21GK5zsT2mIRQxsWOPvkQlSK22Ka6pY1Z7ldJZxkL1MMj5VfvovJrQwkZI8VbH2S9KBK5yMvu0
9unjXOvhnAhOAlnmmNB7iwuQEWy4E4HuDKYxUutDXYCT9XO597KY+IRRX1LaVHBbLqz1OTtZUYDr
r4UCpDFLr7A6PFn9jFHTjylTzYFPJKX7iwHvhMfi4pn5Ozdy9vQeeFeFx7AYPj10r1VfG19CUEvZ
OdUDQLAPT+vL6EdvC5YvDXAQmLOzNzMAV3lfblPT//TQ6TfmEHHbSqhX9fnPqfgLSsseeDqvbde9
rxz9YyvrwR/0j04snqRCflGRvDRFURSLIKOu2GMOShgAXEO9otQVqacI/ih5Umtdd18E7xi9aQlB
4pk+saLt8pG0Xm7G52rgoRRI/VXnw0sv6w2dCHrtOwSFa19dWqJZG2Ab+EPTEvh5cpNpeo2mitYf
7PBQRynvG4hEFeG/OudjaIoWU3f9YqTigXBDcCwp+eB8SAjfLu2rZQ/9WSH85MxzxxLHNNa7vqFi
QL7UjZZrbcv6EvvDMRsxoShkf0ZT75gOEShUDsz0uqTVCmjjvTJzRn7+4fkkKJY0+ye6PR8I5NQs
Ne3DJKtzKXKJk5PrWRXfYe6DC9nmH+7INc7v/LtC12j38OlHowLELp9cMdv3UZW+oOi+dOHwhIYH
LKhzmMANjyneaO2W1WZ0ThIvDUMixEE4o9+4w/yNbdh06tXTGWixxoVhPQD4gRjhNB9tSkVSrG7Y
1d8rwrSrLlPnSqAsDwpIp2/SQNzNj2XKpFuPKbY4ET+q0n9HZ30rp8A8jhLHApgwuKh6gWXO1MoE
zosFqnZj2FxHlLTGe8TqV0INV7puWM2hI24MFFAxRAftNZQVwAJa9TCpxiT+Z3bdAwhnsfhjwEJQ
5fNWu4A8OuSSddCRzPYCNC3+XwTPPVIsIsA3E4S6AyRAVpE5JT4oRcrdkNO8qVwb5LUFxkEP1nPe
R/7rGNvEt2n/jVKAl8SCfmQcUAtOFHc1RlO0J86DEFzWB2ssHjHKYFT02FSS3vOYJwB3plUVrYUx
PesmerGrBqKWm73ZHUAm3ANXzyegHNffgTfuQJMbW0gAhMoSFEcbN8fkFvQni6vZJB9ZgpIwuPxK
Fc+N9SypPhO8eSvX5DjAPIwJfUHvdsX3XFn3OOHDbW7hZ89inKFZHLf7zkopHq4drHpRfJvmVpNU
oIpH51x1WM8Bjmv9TydEF+ydbNDJrTz4SvKGIKDlwaGKcV+Vo3te7hl7DtbHQcjl2zvfjSb1PzO8
uAjVNmqBn3ezcjfehGDN9n1uBeL8BIeGH/vzmCU2Iqb1FXo9KkXoXeGiLDAH/lktw/JevTw9IQ5w
n8/DmKZ3GFSFlf3UkZncWNCzVTPAd2dFmjbLrASNPL9hMJwPwu0x8KN/XybPos2siXgIjsOnTVoL
6YvYghqjXaFaBlw3+dYzDSmVMJw9vwaAIkJQEmVuVF7dOFffxZQY7OmzGteA2MOd5duHNoeARgqA
J7RfWdHeK51/+NDf6tkPCJ5lcE4sUOzYSlEFRDAic3G2vAz2/MH93dk2RL0o5wN0o4Gs8PUd+wOR
NBokEcq/VDW9ppxy9h2Ihb0OF48ZtBxbud7B9NyzNhnzsItOaI1kzyc3XnkmjgcjdL21VyOMekU6
/KNhZ9uG3BN0bBRAicNbwmmI+ajuV0XruFuibTxOl7vWpDUIkTkZGd7QZtN5oWagHtOMyOxLBeUb
/TYUUJcelQrTxPsxKC7Z4jJ1QceyH4t6x3mQmbRb7IUJQ7pdqRdac4ptO7jmfZjEV2pqBV9oktn8
j6seUpeW+jYM631XuldTd92Lge+chUzdDT3sn6gZfkblx+was36OI+9QdYXDQIH5JgzTg0LwfwxK
rJSZCCrca2bGESohXZDNpk1reEztTEC1Q4yKuZ1MExhXOfgvukVYM1NJ+ccYDp+zT0sjbhgkMWrd
yNLP7loF1GB0cSyPZWa88OR3VmZgudvJE8+uJ/s7RBV3T0kupYIWX94AtPi+QW+iAlR1G4pYuO9Z
+sPGmL6ZDP4hdb8QN/iDGv1ZiwGQ5QCbTDWEmf2QzIxif5HUx6IHc4I3sZWaBR9dHvXO3se4fSDB
ggmYLHFoTX9yCtznrjKzpzxNvc00GE/J/x2rZfU2WPGwkYIncGMYCXH0KqTtWdOR0XX1IfFb+RTq
dtmKAMEE+rmz8seylwc3c4ONjT0V6tvMv6m2og3zidhZeGz3vW39c2IQK/3o/EMN9BdtYt4L4UGQ
cL4ZcfEaRo14FBVkZ+EzbPCmMfZD4VZrF6/mCZ4fcPzScyCSUzg015OBglSKdY7P9hnkAtpO3S6i
IZaCaDQuPQexTRW6FyyXDXPg9BKqqN9a8J5WVSuPxOlxxVSMI3XlPxNmW4DuA/444w2W+nQYBLNB
4PMOizJO7LWyqcQou1swlvsoLsJVEPlPwJVuRE6aE/fEL03MPlblrjJBfUjKa/uMZ1nnwvCCIIXV
dgkSuU9BaLBmsLKuizzYNw2Qlqo70m/wg/vybMY0w5f8uXhT2G/KMn4ewO8nPuuPmcjPAnEB+SID
n6doECCeexe67T/Vk30nHPusjSalFIggSqRIXEjcODuyOxRz1TmXwoJekUrp7oQV6CuhuXnlO/Cp
+wGOWyYray1NDi5FE+wtZ2n+BfoC5dLBemUhemLR75rDrNt+7dcett+gOMNdS3ZT51x7aChrrH8g
/KjcW7v1YnSimei3VZx86p5CTqcYj0iEuLbtsripQROxZ1fmn4mOOgNloZGkueAJrEM3iZaIPLJv
0xabuYDjFzap4icd8J03ihebhgiGX84OvaN8+G84dIB6GlvZVNcSL+PJ02iwMYYJXmryCkk84xtL
3yN3Cg3mfIQWSrnVp8x4ondF9Z4FItyMBWevOfC8ozQqnz2rdtpDt3SgBWR/VxSBQR8Ik3Pf+n8c
WxSon5o4exwcODEGKxQrsOBK6XWdmW917jU7o0onrDItGlhqrRTlmDucJySZekvs8GRf4N/0myBW
7wCK+cSM4ZYt/B/OGPOdQui9I3+ebZnMuKixqW2jAA+kysf2ITC500PvuCg04XOmGhCcFvRAORR3
bWa/UQ9DaVgIvasI5Vs2dGqXeONSohT9M03ru+2BOyay40W7eHDxRoykNyJQYl0d7qslRlVwPeXP
TgAELP/wmrdrFjjvLZy3FwNC9wrnFuu+x6KMraq8yxLnMsf5cNGN0Wx6Xy1IO6e98sWwPmtPNQ86
yrCQBASPV1ZpEz1V0wSfLr0LRjB5mdtv0lA8W4axTzyJzYYL1KZYwKzStH4jb+ihhtBAL9V70Y7w
DUNOl2E/okZ7iFd18Wz5cX6XLhpvKxq+867epVkujso19zAopi0NfZe0bauDH1nRkS/GX9h3jLUN
KGkvkdhhg9swBp/O4LX7zCjupG+8mmXqXIWqGZ0G5gA+zGf8qU+Na/Pn0PDeJxIwemCiHo8ifOR2
bHK2Ag1WFR8BzE/mr8Y52qDOZUHUEOvVyRh450QDBbD0faNi6mhpm4Ii5pbRbqwyPr+iB/kROZj3
F5hiMNO42kUPEXe6XdFxCw7y6OSkxrVNaAP0EtoMwpEgsu24xiavq0dAi93ersp3+nKCrTlYZ78u
vrXwCaxLHDmpFT4my844Bu5PDRIQejOotXQxOUFM5n/ZssJjLUJYos+TyfkYlOXRibChYbZrDyKr
5cnU4IgQ3/CLGSa/HEg/97hwqQLj0NLoBrqF5vVettNvzDi5xa5xwin6pfOSF0Bjn4Kwyg6+jo+W
Vh8lO+Z5iBMy5+3Y7np3+JcaQAqyNsQTHlFk7phTc2cUoHK4tXwjaT7Z0jliIXurUkWMAU9QmGlI
eUpgxKbPY7wZHQki0Q0/xUBtCLivGRctfGVj5jOuZIiZkPPbJpvm/MEBWoyzNn2cGSkoPcHCD2IM
/HxiMPH7Mr0mCfUa7dDXpOyVfJjI1j2LyNJXp/LBUBmph0xPkHblyAkDcRQn09r2ParTHeVZ6wl7
+a7MYgOpzhujJ6+f86cmdJ8DymlJMhXGOivGxdoJH4PIA0EkC/ncrAu25OxlFqDAc1KKd1yY+n1v
Omz21uCzSsZN82jHlNlzy/J2wCk5ypux3Jd5/2EuVex+Nz3UcAyZbbTDX5LOwwp4yC2MwnhnOM6w
N+lyQpL3q2dhJfN9THhk+fW6V7U4QoOwvtIT82NWZrrlaZRuQdC9cxEwHmJH0ADDF27LsP9rjsi9
LHmvmOfJ+s3UvQSm6M9TRR7egSV3ImUZHDu6BY8EAe8LD02cJC+JAkV/p+WfYgp7mM9ujZGdIjIR
vO/7r3LgAFdFbCMcP4NTZyE90FhlT40HKhCaLA9wLtf1TxpRruOY3gO6PYtu1N/M3qKLJWE3E15G
xscOyPqq+o8+IExeLYCfNvVshHHX6Y4jbrptlvZ01iHZbd0Fc4Wmv/x3l+GzWYIiphXK3lcdU1fs
kZFDa2K3EpxWOZgg6NfJYp1vCLPjPoMbi6KsajjrSf/r58sww8HEKCUadE9kk6udeCD8y72cqWkd
C986OyUboPTS9MtKFSXPBvYcpKTsV6RhDc7If+UjvUZ2dc67ik6gdD7NJgoJ0Jvy3RnGXQmBexdY
k8GCZ7yLqd03S+NpgvXcH3gwQzvfxA2dQBarWA18eSnAEBtLOPTec8D0u8LcJn73RTB12BZZlB7K
ziABaQZ32hlfW87aagrv2zaqVsR9SSTl4yPvXtZfL7wWDWitDHPLSZr1Qwo6BhpH5Oz8YejvAxbV
wGQA4ZAqT4RF6y3gy4DhGT6oPwYTw1lwC50ov9cVwuVkwyawrfkDw8O85VEyPUH112t6dXCxFSXh
CFkS+9WuvHf5beycyDc2lu97r6Hf4AOKaP4eO+h2I/U0uJ7CttnYc6fpPhIovD004yKyu6NTFL9D
Vlz5zZ5ZtptD2IH8cEkOschGGwNuDiTC/uRI/o78cqkCw7O2bzDrgE0iDIw3BcqyYyNe+2Dg4HjZ
73IRIUm3wBlpW3dDpeu8jXubbcwFYkrtOv3TKLyPte0XeE8BzMx2Q6zXNR46kkDbzCIXh+fIvNY8
thF6Fb18jUWow6dCt6d0DL8Eu31YyPpBl7PmdgHGRwJ8X0OrOFp4TlcAODC952hcFW4nYIgzAfi+
XStbD8dhsG79hKm87eE7+Z7mQUqKaw60v5YlKrMfp3+zGT1HkrPUUoOSaOcxknm4L1wcuMrmhiJ9
nEwTHpdN3xs4Gyow2Qw04aYb0BU9gBwXtNJlnU/LiCilip+k1X9mBvkT6XG4F05cAxAiu5nyI93O
wGL6HnoyK8arm3pnh3Pt1jRp8wk1vzQ8U5xlE483T69Ke8dLjjLTgN5nFA3yS9QEDUi+ufpsZjwM
dYMvIs+Hclt10JXqLvzJJzLxedxZp2mhYRtk5UmoqGO3WI1oozPJxczM4fVEmG+uSMTx7L+fKYA+
STUdnDn+o7MFASfAKWpI7BHDoMNjYvm/tGaqpzZY3jS6j9f1JD58ocITGJF+U3ctyOd+ug+Kkp0f
ENoJowF4JB4qmxYkAXqe2Ww08BiXEUZy37Koq4pCHgSFx47jNpbDBGF3rwkEetJgeDijPMLJQsRn
zRMoOnFJDFi08vGtYQPI1yE2crGeosJ9qX3ffuepVR/yLFbwoWr7YEEd3WqpqTqchd5yozE+8l7F
N4F774uRUDEO1PInbuz5JOOB+TMKYp4GWYArzQnyLT7lHLVzmE1oCWZjcIKfuNDWhj2fOZ45jzW2
eH5BZnDz9Ng/IpVW2Z4befVOnLGNvgYLj6jWMl/XEaZqL6tJoRaM/A2Gz8Z9stSYXWBzV3IPuGfY
06lYftY9EMJVq2X8XOvK/gzTLvscRg7HU+OivHuN5Z4iEqiMeFPhXQbZ0g/STiXHgMnEXR3xAMmD
7iNIm/84O68du412Td/Kxn88xDAVw2D2HPSKXB0kdUtqSSeELFnMOfPq56GBGfQiiUW0LcAGLFvV
VazwhTdUXHMNjwpRNVx6X49gPWSS0M45taMjyoaNgxQB3jlxC3Uh6sLxe42N4YFbh/MNSRXLeq3E
VzQT9lOB3MhHFX/uY6d5/m+7qSrqW1Js7jwVXgs8lYHasf27l3pALJSqHnNrLB6439xTKpAHg/WE
VopRxE/IkTYXOJPGnRJwn1ZlSZyZlt8MSU/vI69WJ7stgCeT1RvZ428jRYBbFtpwLBukjzrwdnsM
1Nl3RXDf94mPlS0q4GczSMBM5rZ5qCvOKg5j2Zcs6x7l2PS+CD36HdqlfQeRELLxRASXLcCSKAkO
YENQiAu8poKPAcwTQ78Gqk1a73WRSY+V6KlKuMnwQx5pZRH20FnOcwwcaj3szpjaqVAp+AtFAx17
86zsd/nYYrWb+tMhMOQL5D4sb8pYf7JRitm7oR45CKS7L7Zr+C8hxhAws9zYu6C8Y38gLi6QBk/E
MSGeQf8pJn2li4MaVwwx+O80HQAByWX0oTK1oNqrTZpjJGGFMF2hWVaf1RovBor8qvVhGLTiMXOh
AdBxIkZrrcBH9WuQfipmlZBlUoCmmtF9rvwkoZwEBgCeXWEF3zU8nEhmYBQg8wTdDal5jYiGEJdy
EaqkTpBFylOVZj4q/qHxULaNu5coKxPiZXCEaPp0iPjU7ZMnaeJD08jeycek+JE/lt5p4ypHLyYi
r0elBpSgVk8a6F8Zf6MwIrSh9dRTA9y5Y1PQQlSQEQga3qxMZN1zkY3YaNWR+VH2zfhRIKKDTlGO
nmSVBBmcVTN41EKtfqEH9VfYY1lnCNV2iialYiJaSblDOc3iCW6ysydiKFeYi+x1BZWV2qyzZ6nT
xK/KUIudZ8HrtSfRLNVoaGlDav9TWjbEyz4MftHnMnadYpYXPZV/DWaEWzTl4snnDbkk9AJ7bkiD
sqIq0arBthAevV11X5Sc/UfrrPjSW1X0NB2LT+ijoqxGseWFWikgbaPTHD2w4+9yRifhri6aDkE/
bBEOQri8oKFRoSI7Don8g1yIu75TK7EH+d+9hDo+XErZPOZe09yHBcaYcaCnP2p0bY92kCE47w/U
US3+pF1kEYEjBUOFQ9SvMp6vFH41SXbMpP0ZIR3Ni5Gg2IiTAU5aPrClgxHQ9NnZamV3qBZ04qH0
vBbaoE4WidiYor12cnWp1ewsIf2H+ZjqkRFHyJr2eubU1BrFGTZW/gWmivLYhR7VEnr7gNX26NYV
BxhAKjWjXn2sJAO7xhT1xb7zX9q4tc/Cjuw9qn3j3X/+63/+n//9q/9f3t9oxsSDl6X/lTY0ZIO0
rv77P/p//guqwvRvnd///R/D0A3NkE2h6bpiGcLUNH7/18/nIPX4j5X/wUk3BcQI74IFIwIwoaxA
A4dy/f32MPZyGLi+uoIov2Akez5M56lGAY/xbKp/K1i5yN/0/NGfVMB+F5w3i+zq9oDmyoA2jR2A
7aqqMLHrecVRS/ne6FOnrkDPA0K6IzJ0VNfU76ygP+Hycbo9oFgMqMuyLuv/jKnq8vT7bxaypo1i
R16MI2vmP8Ra8Wq09pHCyOH2MMvvpcvwXKgQ0WdAlGs2jBl1DdWmPLoMnZ6cDTmXH3JT8p3boyjL
5aMNoaoq0k8Q+YWlXM9mYLP0sOlrRFV14o2vXRUdJRrLQqVSj3ywB8XWlDBCRWOhvy/AWaM6t7Og
j9L3Gtr2UKjxu78oq6tDwkUJxbAtddpibxe4CdHQy1yKabwTCioW3hOwZqp0He/XxnZd+5icDNlS
cV0lw5iNNUho4thDYjpppB6GJPJe0qYE4prBFb690msjCVXhbGiaotnq7HtK3JCihRB3SQdqup3n
/bGKsvpJB2nrpCvTlr8+6uxKTaiapaoIydvTN3+zgFRcTD+SlPjSl6CqoMplWDdrwV5WEVxAbAnX
FkrXu6psuh8UGR6yId2reXxQsIWjs1hszHxtJ+Nkw5dU2GfWfI3jPEKzyqtrZ2zle8WQH0KRf7i9
uIq6NmVTkzXNJlxm91xPOWM5hD4MwUWCSwilJzQgOpR2+WR2Vf0sCi0/d8UAWhdgDLiSSCOTmyRp
C55H5mzol9s/0NqcDYa0TfCzMpvr+ufxc5RakW+Ej1po1XdIb/g8YQgexvvb4xjLeStcs6qlCUZh
tOtx0As0TDO3AgcRwKOfgO5DE9JPXpPo8fZAK9sXRKouo/dsglicb1+UnaU6BuZ1phRXfgfGY/mv
DVLZT5Wi1v3L7cFWZsVOUXA9EpopKLNfzwpqFuKKfdI4sfto1t9F/r1HzMP3Pv+LYYDaqULRoQLP
z4ndWX2AYGXjZHBRcb3cedSBpNYDD/Lx9kjqyjWrsgtU07ANxV58J/QlXL+PxpgI2OurvZ/5MH8E
hDuMXMwASJ4Vax145qQrnAguLg2GJhiR5q8VBwdoqjR029t2n8IyCx6FnQI6d5NJVw42mE+6DEPk
W94n/ZMaTl0inDSgkuAG90u2IB+HQ2ZZxLYcdhk4xovRl9FHtaBWubEfV7aJxhnXVb6aYpry7Dlp
PAOtVsxrLn1TFzRg6TMpTWMeyzAGJHd7UVfWVFMVHigsc4XBU3G9S9o+HVsYfMh/uekDit71J+zd
EH7tqli6i42A8o4k0tfbg65OkIdJV2gDQ9qbDUoSBXuowW4ha4xnN/V/S1A3wBRu3B8rw7AlddkW
tmqbRFLXcxN54HuVmrTnPKjGuwClyaITMEX1je+1ctKQkcLmmleJR3AerrVdRpvFg3SR4MP0Jw9D
a0TGd0qSgPgk0FZKJEs3xlzOzVB1k9ogK2gBJJ1+/83zFOak/rCZzXMWlN4zJIX8xIKCo9ZaJdjY
Izp/1uwpVLmBiX1NWdYMMb8fTbUFjiaRT2Zo2HcxKmmDFykboyxnBJBRtaYozbC59GejpKj8g63F
mFXx/bPd5w+u+9eoqYd3b70pIuIXVzA93fmtyMkywlSTnNxy3ce+7pRvFJyp6eXGvwg+ETO1uRN5
TVVNzIaCPthKKcacjpsBx26ac+/m59uzmQ7K7Mtoso7qs1BkRV+E0YDhvQqPOgkueRbDoyqNQ6I1
OsbTEESoC8T3LfybA/mECiaB2/L28Nba8PSBVZUJKpo+O8djAal0EoSHfgxHRQEhj4wM9KHGtuUH
yr02fCqRk9OG9e72yCtbkh0pDEEGYYGqmW1/tC5d/OVzBIOIug0XLTO/Ot0eYm1y7Hmezul+tOc7
RS0spFD8rnW0BNA5yFNsiX20czKMmwuszqhJbSznygnQoJ0bFtBTg0WdLaeOakOTtmXh2JF6zFB3
hKz6qZCG7++fmCrj7MAv09bmSawRItHsq2METzt/ilu3OuiaNewC9I0OdUFL1B6q+lOP0s7GR1tZ
UVJLAkzV+OfTzeYHF1yF3NzHlxqaPx2o1EDq32yCO1Muf2nK5P4a6tJZi1L379tTXq6soWiqoSkw
x3nu5tvFJKk3I98wHfo9/acuUorXRqWMBj86E8PxXwymcxrYmgR789xW9wtjNEvDPOdleq9pkNWL
ttrnvv3t/eOQCEyRkMnTM39FB/qPMYgMG16QetLS8kOiUvGpgo21W8mEpqLAFBhzHAjEZ58tR1ug
o7ExOi3CG/QhFT/9SJ2y+sw+bmlaJ23q5EnoKQ9W3DQQFrriD8W96DXRLAuYQqqDhYEiiiT47QVY
vrvTD2aTcPJTkXpPX/3NG5iZMjIaiKA79eAfW5F/mTQggs6gni82Ivfl1uW5ZRgG4jAsLgPw9TXt
NQ+zLuVrUvyukOKgkryvPAgsdMqJJTfOyvKCMwj/pgXS0A+w5m9uGE+MatX3nEiCbg6KhfaZ/Nft
9Vs5FVN8ZNkIzGjmIm9XRRzY6miOzhiPjjWixmeXTuptvRIrwwjkH8iuNLIRVu/6M3VczV6LKMrZ
q4xHOAA0jbGZ06qNFVsfxjJlE4KxUObJVVWxZlPR+jzSKJNquLP6r6bcqkCs7DnBzTw9CjYp4z+H
5c2eQ/y8g88WgAmG3piWBxPBZaHTI5C2oq61kdD9gW8mG4AatVn4YCQCHckCNbQEvDGSiaUG5kF7
8OGZNbi1b7w9K/tNcF5M3aB8pXKlXH8kBc+qsuHydhLL0j5EcBeeaU8Mzu0dN/0p1/EKVdPpzbG4
Fk15HuNV+CwoiIl5l1GWfpbENXu5tIqDF1juC2plP3TutI0h15aR6Mtgm8vkwvMYJRnAAMapHTjA
whUDZJjxgCbGXWRJGyu4sv8IKsGo8nIbNJ9nK2gPqBO6Q6qdKVEcAXNfiko/hKGykdSsfCjKIVSf
ESKivjePKoEzpVEX8WWsEeRDpOwtGPa3v9LyssNcQky1JkqIOrWP673Q2B4OGYiSO2i9Eu7H96ZU
gecEFhLBjkOuSt+XXvJye9Dl8nGarCnwl6nCsICzQUu8ICyUwZ2u9p9VYli4WU5DA3pjmOUWvB5H
vR5HUNYyZS8FdaalUXD2eEE1TM9URAqVjo20M+kQX0AaF0fhFqOyNxF9eelb9OmQlQCNgOWmkn1O
osCIIZEixnqXUFGHeqXUZX6MhIhUJ6sy13rNwJpoXyzX0H6gUAD7updkmn+QPnP0cr3Ibmq6KKzH
TkeS9AuYwrAHpRUByBRp9DR2mfuxhuuhHyQZ9IyD8BrFqVDnv0YwEFzWDlha9Ir8oSudoPbUqETk
IHr2GGTl0IhzgUqMomiRQFcpNfOfoyqq5FhJVflb9wPAJ1qnCt8J4F1Vu1br6QKOo9IeEfquPYQJ
Rsk6d5ZVmjvf7qHb3pEEuvxDV3INk9LQrmEDbXyfxQ1hmSp5oOAa5wzNS+lGbYkShWVauzHET8Rc
tb0rh7izDGN3fPdQrC0dD/Jo6knzB6O2AQfVRt45pVEn+8gAf1FQdvlU4S2wET4sDi1Xq0ItninB
p17U4oQG2x9EYnwRSqv/khO8hzFcq/v8vavHOJpscmwpx1G6nj21AzpaHarfuJoO7WNbv0qpdY/l
z8Yoiyt1GkUD702Bget8Xp9C4wecokncpfYT08kWv9Wx+DRMagl6/uOdH2kay2RDmFMBh4bY9XHN
fKUhY1ejSZOwcABHo7BHyLLX28Q/vX8o7rtJeF/WkRycLV4WDkDgkZi+VHLavmSwRXb24PvPZl30
G7fQ2gryElIvJZCgOjVdhm+iCAwsZBSkiVXkHI/AGMQxMhB3PopQnIittHJ1MJOAyGSjU6WaXeeh
BxapGorhnCbmp6QefiEt8a221Gdsa977OPG1rKlOROGZvts89RFtSig5Wr4j4ImACas+GQhE3P5M
a2eJt4kDxfpN5e3rtQN/nVidCwYSF5zuESMK7D7LUWyEDYvniEMkdL7xtB30Rb8lyyFbwKxtgW7k
h3wYIYMCZgE7dXsyijy/7yCz09CiTkReDAhptukKPA56Q4UMlmSdGPZ52Rc/ra6pojs7BxUAkKSU
YESmrgn3uTTrHyjzV9kJDwN0VW7/LIt9QkeWqgArSjV/GSkJhP302q4SR5desuFjjPxHFz4jGrA1
Z20+ZwYSU0SmyHRcxHxDImWbhCP6I44ZlpH9qKJ18YUfCWNoxGWzPzjk+Y9moQMtN0Hjfo9EbAJe
S233SaQFIIY8NxARt8y42Qh8Fh99+sEMgJKkXZzOecFYBYil9/QvqSopr9BkdoltHPuq2jglynRp
XYXBjEPBnRYbr4Gizz86D32PJDR2x3i9ITiDpNrZDZPmKEGzvIcxjOANIipfpA7bqbDvlFMeYZ8D
vgbr4tvffHGYpp+EXxRFbBOluulTvbmIXAEWKs+V8ALRfogQiStgSvlG228c2rW9ZVA+1rHMpP01
v8Zl10fneKxGPIAgbUzuF7ZXV2j/lLAOrPde5NOkLBJa0me0teavIJoZoKXQsHGgox6lvnpJW3cv
IxJye+2mozn/ijBOpsKIapBEz+5Vpa5NSGd+cMlxPL2XwRnsW2SinqKkMZ+tqjafhlLKf8CTkI4Q
WbaO6yJKZ5b0pVWZSpOi0w6ffbooH1MkLhrHS6XulHgKQnW5AKtU2AqKbiEKyxLoLaJX5evtia99
zLcjT5vqzaaRLGNo9VoKnYF2X9FHn2H6H5HNfHL7d7/JTHKqgpCFUL+z5/tGrxsLdSYzdYhFaTZr
v43AhaiTnW/PaFnjYhyqOiiFKhTSFu2UgmdK16CKOzJ+bWi1U9iBu2Rr9XfZxJXprvfaXiHzcX1y
OjQrjQOOXa1/yDvDfgGi6CU7kYmydbBr6V9v/3DTPprtM2FRoKR0SbRqzjM+y0WqZ0glw2n7dnxp
27y9eKJqvrqt5Z5YNH9ntFG1EaGsXAyUTHXakFOJ0ZxfUa4BaA/R4MEBi/tcTnqYxlaBfeW2fTuE
Nj2Nb7YREnVuwFGNHGkY4/Bo4tcS7Y3YBbeeIqLy8/YqrkyIwo2saqS1XEDzCZHPVlpl2BGWXHIg
YJLkQ7eTvAEX9NsDrUxLqCaPuqDzyNUwi1iHtouKGKvhMyIoB9YWU1iAgBtX3NqeeDuIer12ODf4
IWi/wQmH8dyMObbR/TMl7ftR0/CQgvV4e1Irl41g5cBgc7PK9ryAnldJxr/PAwd5ZfEDbDkCnJ3o
L9YQfG4zUR0x4rMPGgIoG3HY2mfj6JE5aYat6vPVFFmMNoA+YK3eK/5zW9FdijQzfb49vbVvJmg7
gvCkdrgA3MHYUxSkaMgyPMRSFKksTn0cKY+jPFgbr8baUDR3LF5dhUrHvARm1KYeFZXiOYDRkcr7
lokH8A4be3Bt1XhtgS8hecwLMW2ft0eLCw4GLduj7Mx97ypnH97U+5cMWiZiz1MhdHEzFy0GfV0T
AMYAJovBotE8x+HwBS6htIH7WHluru6J2YFCM6tLU1C/DmrNf7gyDm1c3fuy+0BitjGplXW7Gmp2
rKibEGBG9eBojSk1O2RtBHIsuQ1f/fbqrc6Jr6CgcEBZcr6tJ+ExI7Rtysg42MSgALX8mwa/T4o2
3urpS88eDyB5JJp0vzQTNOD1TqiNsQDhhptD1sRAaCEz7r3CUAH8h6X9l2U37T7s5a06xMp1Yaik
7ZY1wVgWT5YS2JFEeSJxCGEOZgvxBhQx0sjD3s6RFuxiovjeat9dMke1XQWbawBToJE6j8isLoqD
LC+ls9pFOYrnsEiqwPrByzx5SYmt/tPKUb4ablqFN6cMSe1ahB51Uhwiz0muEj7Dzqu2WkHK2q5U
wXiwV4AeL/KlqnDduDB1HNhDs4D6nYRBve8qrXn01CCtjoHqSa89qqK4aIT6ZK8G7+YJxaEg3EHO
MLwTPCVEzBtArPWus2ExblxqK6EwwTbdVS4CCtPz2jdW5Ih1qa591rTkZ+YXZz4wJBNhfAxyGe5A
96x6zYe+LjfGXfsCb8edfYFRknS5y4XnJLKFxNJkuV6fbD3dOK3r07P0qWNBeDhvxmXVUMaeWslO
nkKT3dWDhZxK2pWKdBpqPw72nluXp8bQxnanapgvQ2Lp3K3dvTLZKdGQ8W34p5U2O8rYqVht6ikB
jL3S+joaKfDLsA4+Yta81Q3aGMqchWZoAo8R/uOSY3W+eZJhHe9jqBoP3thsPfBrV8UU4P+/tZ02
/5tDFIxVZgw+MvYjEpDIYkuD8mLGvv0JEeW63BuS3fVOCOkWG4bW0r7cvofXrkcKlAS6XFXmopgE
hNDOCz8PLoY8eBfhDTkypG50cvtc3UV29gWJd30jllo7zsRSpglUXDcAGV/P2I7iocEnK0Y/dxy+
hIyOToM3bhQZ1l4YwDFUnQlDrQU6oLZzC1+5yDxb0kPrfZUz81Bi2+6idXt7CVf2CrEM1481YbLJ
n66ng5CRpOVNHTuEI7sMFamwNrAR3qpUrO2TCZsrwIHYDDeLAixJsQAmWsM5L+IXOjCfckX5O/GH
b2YwPmWwFWx8rm7PbG1I6hW0I0zST4qn1zOz20YLFc2Hw1wG4we5K90f+Nkmd1jR+/eYINg/0A72
9xps8H+xRcCO0PwhSITSOq35m0NBL1sgKhLJDtTM4qCYMYpqlW1tjLI6P5UChhC80suNmMRNEeYo
0KupuOj+1yo75JJ8HFy6WN/wC/kXGwUQAIhPgADLsoyhlpEqjy1mHjB/nnKylF2nozczxIn4fPvL
rRyxCQVg0AcxGG9eAYqSgBDBzqWz5ek6+keGcjIxnXVuj7Ky899eyOZsSzawCgNtDOAtVYgn69Up
iZFNTsaN12drmFlQqnZDHePn7DpZ5GGTkkn+J3ju6j7HRWVjR6ytGxAp2QB2TJwxb5a3wRiXRjgZ
RkNjRVbp3OTjxqFaK7WAt5rSOdKHJbIFBYJCt+LQdTrM37GbwEz5t9cI9A4SfTCGu9FCSeKBojii
VZ6SStod9XNqsWEvdajI8H+/Kl6BTTEehOrWWq+8B1NDa+rjUznEXer64MVNr6dF64eXRrMV7BVj
I/wkhaRpoxJY404pcPM52FGCftjtvbQSYlDhoZZH5dlapoUgZ9pKEibCsE3/GLj+QbOjB0R7z3re
fY5c9WzEiLSZ2vH2sCuvhGmBNCJFRJpokYfgXpcXVtmaTlTkyQn7uPFTVTTjzlI7fV/V5VaDaG0v
U5ml5WpMTcp59ju0TeXi5+E5jWjv6vRbYUV3bvrt/ZOiLoq8HncA7dDZvY3FnaqHEwAviv1J4Pcu
bp8KKnRkcxtX2rJ9I8umTW+SpjVUbWv++A1e0OluV7hnOAXZz0ZuoTwldiXu+l4ATDXQSUKou/oQ
CD86FmltP5hNvZn3rB1b2+AYAJyeysGzJ9jGrJmmjqKAEJAPEdpNqa58v72mq0NQH5mwSBMrYTZE
33atiQh6jv+7dfJyfOUlZSPPXzl7Fv34CVZF423RFYEOGIQ6koBnG70kvYmp9/5Vki3a7c+8/HN7
Oiv70AL5ALgK0uOyiVj0DQz1ZjSB7INZTrJTJJQnEuiN47WyaqCpoIQBNjcmQsf1dTIOSpH4tQz9
vu3+arrki2ebG1tw5QRfDTH9/ptQQR5ahUy6ss8tMcNXr6w16cTlDtUHHQFDOaSxLyWH26u3Pi0N
cDSNXmPxvOKqqOZyAVCZMjkMfcwl7wJEWm8PsvaJ6MIZtMimdH4e8OEzrkuZ2jSOIZAcacxHWRSP
slq83h5mySqSaUjpPEbkIFPAMHvFO3Mo5LoFIFZ1RggYpNjbteftNG1E+RfmPJ54ylcXQHN8DxwP
C90/2ZhfUsydauxyULfb5bJkvkYwyLEudPH0eNL7zPXvZSzKyUojHUF1dUhi8ESmKu3NsugklD6R
8D3GFb7Sr+gGgFhMjBpTROQwmvPtGa4spA3AearVETsvsPJ2JVkRBmj2Ocu/oiqwT1VknKR64/Su
jjJxUSaGCH+fLePQR9jMJR4oT0PDlkWvGuyNS/9iTS4ttye0LIhMRWhaltxDDLTAwPWw3rBysYRT
hyPWvTTW0282Ojn5XYcWxusgNe6x61QAx0WjCQypTL3GYhvdkq9+SWx6BMubkqgA232QekBCG2dy
sRb/FMmnyijNQd7z2VqghSPHqMkVTuoa3h6QFsKSYfwTj4AtKM7aSPDuCODp09BPn41EnQtn9o5n
Osvi/nMZ+oPT+e2IqJWpvncbMal/MExAD6dHYPpR3lw0aLNlep2q0ll3kUfXx6/YHh7drHm5/XEX
SQnDQI2cGqokCXzh62ES2dWx6owRNKVW5UVIyD/YxYeql6G9cwz9jb20toAQCkHHQGExuAmuh0M/
LDMVqWqcIm+OoRq8ALveoT+4AQBb3NL/zMoWdP1REQD9cD0MXl1lk0VFAn3Xvhth15YpelTxQ9L9
fXv5VgeaqlTcnMq0+a4HSlrfS5BS6Rwc4CQjwPvgvs3+1JZ/vD3O4glgQhMui5x/qrbOMyzbh/Dd
ItxGlyvcl5l2yNNho4KxNoSAjWxR9oR0Nt8JFtewMsgwSzUDgzCz/DZa6q/bs1hbLdp0hE3ko2T6
s+PjF5FWYKNmOKotFbtWKqExWYEeOlwP6I+EobZRsFzEOCwblVyIZ3CAlzmw3kB/UcOMm8ts966B
xfyAbD3iH5Usvtuo8v2L+SHLycsGkGkBUbDbsWhNJKQuroz0maVnzb7I24A6Xq4e3Fr1N+6ItcNr
GFRIeU/ZG/PrCBkEv8/wt3RgOktPoFy7n4Vrez9EbqNEFehTLzluEuWU4Vz57qYDa8vhAjBraysy
BK4yROivaMGlQsH63CX5H1ytgl3SBviRlTizdIPd4bbYvVtrYRoYgB0pKViFBQsPxCyKriJuHT2f
1DK/+s0ZE3YckM5ii8i0SBMZagqJqLMBGebv18fbTnszrvoxdKBipicv6rt73QzTP8gFIkk2iPzT
iFj5Af1IeCpd4m9IBKydFwrQZMgTVmjBscgIaDJws75jVNgF0LYURYc01HNOW+n2zl27l6dUmIBF
NthNs3ss7HApbFFTd3rlyao7HOcQpcTz7vYoa1fMVGTDZIkp6fM+qV23cVkMOShnxfjBETn34t0i
Bnwx/mRKKiDKCFtmE2nUDLdHLRucoAe0JiW0bjyprDZKUdb0gFz1+f4ZxubmR7ICnMhsY1S16Czw
8/T5UPd5zCt4ofu8A6ftoEedfMEKDIJKTf8nPLT1KGPZYOCw0+ZF+Wx1NmyZXFPRcSvTzIC+n5v2
MZQsMT4gH+J+KI3eQvBBkZoL3TVwgST2QkL42fxoSMVJ94rmV9GYyRd3yN0H/OYaF2tapZdBCHVt
+OBaddn+kUMpqnYZyMVyh76r/11ySZDRtBs874whT4ySRNloySXQs+jBRajOwr4w6r7bUml8QWQc
9FvVGF631wL8mKKsSt0d4VyKYJeVpj9tb6x/6LHavgg4Y5cQLbPopAYShUzdk2u8EtRnKfLCpzoY
jI9UHrWvSaMMH5kM/i2QWU+iqDHK9NsS088kKORXtyhDcUAo2lB3pRsjbVVUWfsYeq3AqzhWEKoK
tKY/1dUkgqYjDWB9InItNFw66iC5h/OWiEOWYmFx1vU2/yUhGPXU4OMNtlKbfig8qeThrhsq8RCA
c38AGhdvvKMrh9aWAZ6DnmAmHNzrO0MK0PsccL0/B4iWoOOu6y8Cp7D23dB9yg/0UCBgAQ1fImyM
uqvUsrcypw1wA/e04WOm4cMjytPtQ7tyNVCqgu9M+omEwLzL27Q0GFG2HZ14xO5ttJK9jJjQHcWr
jcd65XZgIIjb1CnJ3ed3UAsp3nQNyeIIkc4cjChPuCHsggrI7RmtfiEKjhNmkbhtLsJgoX3b+Z4a
XipcBc52SvnPC228N2qRHwCmtMfb461EIbZCe4FNARl3gd0gkTZEJ7W+g11cuvMx0m1i+6HHca7J
vFPu+Rs7cO2LkaVMkidoZoEWud6B2ZipYdyOXAetd4mz+j7rBlRkk81e1Er8QdUPkrGg/b9UYkDv
EQfrBk+AwE7JvlQtfgSjor2GLZq0llyKO89V+r2O7O7GJ1yOzKOoWzyK4CyIQmbXPEhMXfXY945s
uru2aR9gb97rrvRYWzFe7tkR4cKNnGKp10PTFF0r+ikI03HCp8/8JiPLQ/qmvimlThXmT/kYneTa
QmbZeugG/xfOkyeMnO5NpGrTscacPX+05G7j3Vl+WTAlsPnYs1MTdV7/TMYBj1FpkPHENINdhxDS
B4xWAnTJ8y3Y+PI0MtTU/QNSwkGZZ2oJSreWPMAPB/aYn3Tf1R2r8NqNM788ioyCRg8MtAkPOi+l
kosogBI1tmmtIUqSy3mMzGLp7dFtrfcVNorfb5/FxbSmQJn3iEKySkIwX0E8cOReK7G4F0o5PI9S
Z9yX+uDub4+y/E4k1Cr7BOks2E7zNyBKzRZOHcp4LfYAvjhbnYLD0lY1Yrl4jMIpB7NLBWbRMNXq
qIlizWuQ8df2Q9Hv9BKTThopaE5Gurdxiy2P3FQk4Fnjcoa4MH8HUFiKsZ43EidrCU6Kj0OTPAB1
C/XT0BWPOaaJt9dweWuCqCMchWsPbmtBi/R6NaNBlo1O5yr3fad9cnH+uxvQ6pTk+HMICGcjOl1+
NAbkVDETcLhoRl2fby1oaixobP/SRnZ1sEYJQYhQKPclD+DhX8yN95QK0iRAMT9cGEL1IfZ1kZP1
Pyrcmini7Sz3F/ayQIq2BBJWF5JqiwV5bFJemM0Lgc3aKKQS6co2BkHTae0RwcYR6W+h/SCNS+5p
WZUbM1ycMy5L0PL/f9BpN725LKucuKyUVET5guKUjx12gcPr7UVcbshpCGpJVPupXs1j8NrMmjp0
09hRJ2ec4Ks1PrZpekABYjdiaj/gxH57wLUNMqE7UMzR6XXN746hNruulKns9ihbdNmdLKPOGtcb
K7f2ucDUQf6edJQWKi+qnVZa7lvhJZUms4qgzr+PfYiBYFYnB7tq1b1t13/fntk/4O/rfIZbhIOt
YgavQYuaFcxg4uIAOuaDU1shxV2/wypTEmPg74u6yt0jngd5uNe9IKz3vVH7f6mNcK09Vq9FCT8+
KghnMvGMekr9l5xo9WFUFbSxZdwBip1qJ8i2RmmHC7Y3uOG3wiiwh0WN/gf6Sc2Xwm2QYh3acCzv
9GDUwl0j5W6yU6sewYcOaMTvCnl3Pmkf6++W9WCjcgQnobOJ/DAPBv2q7N1A83DSatSdiUbJEFdg
NpvT7RWeYq7FAsNnniIHwC3zVv8YWV7UqFFykdxh/IiUfP8sm1i3AAwl/8Hsqexg8HGr9fvaCGGq
mloVJBsbeOOHEDOcmSr7oenHhXWOuvprWY2f3NRzMO59LrPic11GByOWXny1+XN77ms7miIGIOxJ
nGlRJEWpU8GGMgkufR5Zh5Iw6t6u62o/amWzH2UwD01lKufbgy4fR54O6iaI7hAlLrrSvTS9mEHZ
OPJASonVVyRHu1jP79ItcsDKtUABYOp9Cx6qRVUzJGax4waZ07Hqf6aBfiTUf9aV9r3vIVAe8jzC
XXOKuefPE1Yjuo5q3OiIGgGq1L6UTXsPKusQmqGDhPW32+u3+GjTcBNzQ6cJvRQIaGvwiGOXGmct
cf3PcmSaCCWXnfHUI3v1eejM/BhqRb0lS7Z4N8QEI6B+Q7Y0RZ7TYr95NxSllTvVDYCr1NAScVyt
/B2NNsXYvXt6groE2SbpC8WoWQGnbYbWcMmTLqLEdJtK2/hSpBqGBz3gIi23ym9hlGK7dnvUxaZk
g0y6lxSNKCou6PbkFnUEnFhxhBk+KxVqPX55ZyAo1uUvt0dabEryA+Y1tdupkDLH63VMY/zX1D4x
4KcN0Ul40a/EpznmBmW4cbOtjYQGBZEh521JLy2zui4rre3Onam7pxEKanxX0HnFfDDtNzblcndQ
BzVoh9E+IJGew+slOwhTKZ2AZn165hXbVbK5UXNdmQ5oR2QSSdZJSuYboxCNK5tDhbogQhUFvq2W
Pe4qdaN9u0SyoBJKY4qjPHG3Fw+un/RB3OgjbfBQRya/2SVY7459cvKQ2A+wo/DywsGwdReq8kYg
v5zhpJI11ZQBhbETp5P/5oh1iWWGet5nDkT1Y24nOGWnAIS0jb2+/FYTzZqwDM6xmDpK18P0jYWh
nNCQi4KbXmjKXTRuXYlrM+GWogUBCZ4uyOwQZxiZwlXqXNIs+2s16uQ+ygcQze+tp9Czgl7P2zVx
OxZJKnr+kdBaI4ASrH3Akw/4halgpFNu8KH/CSCvggSmQLuX0qoChWRBVnINvyyClK9RxX5tH2yJ
Y3Aw/zE00yqEJp3O6LoAB2OK35il2d0nHZ8m9YzaKtdx3peKd9SCGA95/EfqrXRz8UFJnSGFTXzN
ibk5l4xxMTBsciI1h+rSOVNAQypR/25IJGUrJBp4fGh7CyKG610D5972gP27jqHVyLtQTjngUBN+
vn07LqbCKDzUHAMKSJSwZkcgHKLG5d1r2Pa+e3Rz2b6HddRsHDRtdRhqYwR9FnqR89hS8vCrd+V8
uP+KCfHRvHM/oeHs77S9v8t20u75dDo9HO6+3x2e4id7uPv+fxk7r+bWeTRb/5Wp7x59SDBXTc8F
k2RFZ3v7BuWdGAAmECAJ/Pqz5K97ToepqXOxWZJlydoSCbxhvetxi8xJ1/T3Uac///f/sPs/XCr0
5jYP4SFWzn/bD5h2prlVcwySJmJ29MV97+eAaQAwfhPISEoR9E4LRJIZsy10ACbUayzPgZSNs2tC
VPVA08RoN5ua5vc0+OKbNkE15f/7u/y3zwvVNdRJ4UiDQbp/VxL6/qB0yCiBLz5bPxeoHUCLionp
/vw7/+efwALzF2jgxzAa2VS1+pe7/7UvHov/vD3jv3/jn3//v3a/hstn92v+11/6p+fgVf/2V/NP
9flPd4peNco86F+oI/2atVB/Bx/cfvP/98H/+PX1Ks9m/PXXP34Mule3V6uaof/jbw/dSAkUccZ/
cxVuL/+3x27v/69/wCKzWZrPf33Cr89Z/fUPiFz/ghFMjM5CR4SoBFnnH/+x/vp6KEz+cpOD4UJE
tQeyMA8XYz9IVeNpeOhWTHBQg0SRBhJFPDYj4b49RulfMAaBTPnmPQBXMS/84+//9/s/l7s/v4z/
GQKBPZfiov+HdfHmrvN1od7eJnRV9FYJ+IcdC++h3hzsJ0XsQQ4saHVlJrAlONcxwLEbGs4AetZX
nJvmhLpb/vUrX4evn3/dEsl0v/bddPi6F91e5M9f22BzPrhr8+cLfz3Br9fxknRxmmh+VF4zvejR
ix4bsWYrcceXrwPA2QqeGaNwhnue2E/gmMx9u7XiMUqmBwkodCDIdCf9hGYwrxzA6ZDf4V4tShHK
x6DjFIQqDpSZIHPew3Wwfid9Y4DMjqNfvte2aZ/EF197boHBf2BPpxUUbO7svAHwRc98rATAPNrA
P2PWFbnTrRWnsXKuTR+r05CsxdJTMMBhF14SC9YEoxqfm8Gfx3Dg2h+R9M8F6YMWaGsH+OjEe8Rs
653hPnKKZILrSQwTlraeVGrccMdjVRULOK8lklX+ZB14gsebaYqe0L5EZjBBAgmYTk3OFaGA3g+9
e47YoZ2jOBOxCfJlUP5+3J4aGH/nvZ+QHQC24+DrogpsnPsYzryrHAD2uHDOtAGlrF0b50M4FwCe
QVsBARpz2GOGSaV4F9foT4bYGzLYNtASA5n3ZBn5DoNzaSS3EhNVA0hvuESvitJ0iYJqh69jJQT+
kcBJFcbYLdMiuiQDjHtBW3sLNQ3uAkwoFe0sCs0H0OPgppjJuOmymvovzgL0tO7x5gDX46YZM2jf
imECmU+SCI3ZwIX/pnyBZOCWzK91Vlnn1PsyKVXwY9TxfgHGpO8AumbKvK2d+0BqB51232Yq9o7h
Dahu4/G8uQg8jU2KFZltapoqxcDfzizY/NlypvGwq2nqU7Q1e1nJdAKMPIXPR8xtBijEybOhTSc7
YFICvOyuflOClI1JYGq5/JIYFsrEWp0TXR+r3v5w4ZwHQKf67blt6tV16Q3JRwC5f+aaMib2QlxV
NI03pe175/U//KAOM9vz94meE7CPUGsGyQjIGYBpgbeeAU8Eb00tmMqbL4D9HRDOOrt4THYbqNwF
KCcsi3p0rKkA57QBWzJq+hz8JfyU25LU8O7QypRLZMci6SKRhRLfNVgUn9RQcTJT4jxMavoFEIZz
AEs+3ua4DD05ZLeAcz9CEwov9fgOHJV7TKU0d8gqoz1QP34+ddMr8LwxLJTnqoxHqCbJsZvddce6
/jG+2csp6n1DByfZedUzBBMbvshNwIEPwijC+fnrgO5hsuub4S2e/ABAuPBiNG/RbPc99C1RI5Pj
J8CU2yEJlnKZV7kDpfjSq7YpQkdGr1FDv3XQC/8id04H+otek7zxuubksThIe1Qzio3hr3pdd1gU
imO+pw/Ud3dzDGQ7Mpd0Y4Lt5g3nMvV+AuF8O9PBXvbJsl9bfhLM+6y87giM2tOqwU/HsOtPGUIF
F43zmPrRBAycGQqG+nbSwgPLM+DAq0UeMWbzEtPmTJY1SWkMFN5Yb3v4gJxAlMJCG0E828z9U6PW
y1CtF1hIvs1+88MC4oblu0jYYAv0o6ps8hZQ/SrUSPsYCjxhH/QYPDhOl93ad/noNOAiwsoUJKbV
yZpevEaMOOmxViuWcQd47JvtlCTxe+sk8gRkZrmKcMgHzIwXnoj7g9Kw3uY67yiDS6cO4RCLHSu1
4EBrFs87KMXxnUi36Ky91KGvDwLjJoevW+w2BwjSX9HNy1MdKQagFelwHrMnp36LIYUrhG8f61vB
FfZAu/72zIqZ5cASHLgJT9g8wQ62uDPbANaGLOs8pg4Y5VSH0XD4vIJ32nh0Oozwu4Mz16hXB7Tu
zeYLfBZ2KC8s3tOGIPc8Ke/RiggE72TKJDi4UODYLNDAEULl8k5GON72zH+pYvcwYUwuFawBAY27
R65Qw9uSDfjwofk+J9VcAhR3o469bcG2lKC9VSVE5WXnbW1pY3zNfVt5GYCtvjI7HjEUz93S79SS
y9rg/5m8o8jNoch+9EJA0CTnPBW2ewHb/KrjoT7yFhKQpKUg7QzgY5vlUcCQOGuCJsP+4BZLnPyS
2GCf+3MfwcfeBhRszI19RHCDxJkID7aV3z6s2c1xJlw4n+7lCNPyYEoSaFyn+0gwno+jinYCn2Yx
CPkNzVTw08CqgyPZPpD+z4Sp79qBFXkzeccJDE2zhkuKyr/NZDA9NSy8UgP7Aj8ZETQ0997q9Gmk
+2a3wosSCx7cejwLqyvpvkfUvo3b0pZIaY98dop+Eu9bNX0wTMthkHu9hzfBroVooXRJcqywP01O
/04rNym25jAlw5AuPr2gTLKDKVHhYswHmG+sp7cXSoCKp2Hb7sFThM2NAgAzHqrrOGtg1IX/vgyQ
KslYvfRN9dHRop67JXeq6mr7RwnaS24S7MgtRifkCv1icthIbQuaVBhAl4tOmbOdI85fibROKie1
NwIUOC32rlAPGEdfXbBCfL5wOA4XZujcXGjnwej+Y/E3kZIWewxtoqMg/fTCgB4D6lIQWqUwloc6
l7LdKs583QpFE5XB8U7niprCDtWzuxIAlzT++yBYtKkrxkvoVFe9PIH3lvXr/MJp/LsLPgRHmxxD
8YmYd6EFOh4k2FR3AdDtTscLdC8vUxSYB6ztPwHz/Qy5D8B1J3/pFqQqXNHFthiAxKl+xgBVmxG0
8vIYxpWmc9NGbh9L3L2MMnyLFADo0ZRp1l4ZNXd6rKYUPb8tpSOwFJUPfQCteLaijpkpJX6b6gg0
Kv4Drcfgtr0KQHA3hu6Yd5FucgncvMJYcerP8W/Htt+58pt0scPJq9t3H14LGTxTGgy0wHTBC154
JI5uD10UJvqQXEZ76nblME/IsxChSt/pENQsVUpZ+23pfcw3+PCbNiOQ5T3BOdObSy36c3tjjqK7
Ugyzc9qWJMYbx6mWuCVwaDLFGpL7HJv+qqIXX00jCMCICEaH7d2mPnkEe5nXlDAUPcWLW4zQR+aY
1/dTIIc/dUj7VLEgAPKXfmyhPfKNXOpoHY/Mhjmakyw9QlP2qdpuLvVscVoP/DrEx3nT8zXxyQMK
p2Pmz4Buo8seZJ1MsrYfyvaZ0gEV9oR8DtVsitA3e9o5Nlsoict2ZM+r8b+78fTNzN7Fx96EAatz
CI/4vhnjbGLtYe1y0i4bNlC9Z6J+QTZiwCrFT+rp6ngEKzj2DjUHCb5hIP/Quchvb7/bpiVblf6u
tn6HVPasEu/DSZoTMhRS2jHYSe5km51/AQYOywbzDcPVGSyeHnSUA1IWpTJp3sDM5NkmgpyukHZS
Iw+tHJu0xNDPRVaI1CYUxAOzkN1AxBFWCSdP6OMSks+ZHzf3Hr4gGMMYXoOZ4VT3RMGkfoxIGKRU
wNRJBkXYtdjFxduClTCop+OAKRaAcUTeOhAQOufKVi2wr9VV0vb3Jhl2UXdXoViUGdcM0N+xO+zH
O4lpB3gxHnwAUkfg4G95O4xjonxoECQTJKUd3WkYC6QjmMPD0j5FEIfRRoNfeWycadvDFwc2KEtY
gpzSpSC3tfnWC1NQbiGQE2hfbKjbgReQ3OklfBk1fR/xnKwJzTetwOENIr3TA06uJn5AkHbU47GH
VQJgs6tber3z3OrkMLNlR4z3xKAIz0aA7uoO1Hcjn3QAY22BksMCc8E9Rh1+LKF74gJaPu4vrIQL
WQYD4x7xDYMHqfcAk9AR3dY3lmw3ZHz7jFXksd+6pdDGIhQgU3/oPG/Yh9IHypjEGWZcYZ+PwD4X
fTimSx0VXmT4nvlgE9ZtlcM14tI4Qy0Aq5meYcnXlBKNzssAVdXRxzML7AtBrk0kXn1HmJJO413j
b6/GVCIF0ASukQGsVRDkzTnMm39gYnYt3A5NhN69s5scDwTeiQcRhQ8zbWW+IMEhSKgO4YvvcGSE
ajS4yltYXnb6d2j6KoVkQCAKWKGwG4BDy5NYWEw3stepoXGhmPcYeqvOhq573NwYKY1HTu4sa6Ag
QUPbZjUcltuBNz65MR/adENTPK0FC/OwqivEFHLKxvAFMy4jMOSsmJZhg2lR+7wOfLiVuq+I8xD8
iO5VWGJ2Egz0xqxIWaKR5kLJPrvhW7NwxdVv2XD4Ojh9P0I4YT49u7Lc2G9eiI86qOYCtij60N0O
AAYD/AIKlHLsL7vo75aAywpTPxTD6LLbtNAPDT7hROk8ZN0zcqrSeM0LulNZNzpXGwiURqcZbjo+
1p8GcqQ0YuCVjWEWrcDtLdz5iLCNnObOPa3cQTxYTz9xiUoQ5cYLrEJejD8VDRgUcMx5whmUFNFY
e5cAfsHIp7BmNyL6tc0E0yKVjbLOgWvZMg+AIEPGDrUeK9YmHmEEgujMwSRqijPqAi3WLlqBGEVY
c0/AIT+Dzv2kAQQr0Bu525otzNwaKHYHSIc0Cho4QdtSorF+D0xqXE5ON2VJw8T9R7cOEM0ZdWLo
txe1sdjILBqzvRrg+SXXEzRuOwlhTAYInMiwnaAcLEh373UTMBGVx1NTkXYf3rAwznz2kbHecTBH
TCNINtGJFQLQ6mxz6Laz3UcvF5EqniT7pInkgxwgt4V97R2rwDvFENW652OkM0hvMD2Hr6Hiip+Z
c22RL+b++H2pp53u7JCJavLuN2PpfRxbXVDhrKnpk3vSBvizxjnrGcklVqW8W3Bh8RlmI1Mlu3Rr
48/h5ndeJe5D0jr0AcrNpbTIDDMYCeVTE7Q5bxxV9j66jYkOMDtULYj0TQkrljCDqLoueGT2bETo
t80B3wHJujzgvyFS11pwEsNmBTtcgUw1PzNf1scl2D6DzoF4LnzC9u3vwnF9F4SQsnebl1Ws64OH
nNU4tkIdyG4HyAd+z1gQsy4cyE6Fv+RcnanUYrfV4zud3HGPqnaYtojD0tZV457DnxLB5oIzWuoH
X/4EvHS7c4kqvK669DFkMUCAyoyRBIxo+Ee37mUN+q3oWNunlsVwZd/ch3XCIuDGc5MjyAzSacJw
m705uXZ3De0yYjTypzY8r/Xa4QOHhe06Yze2NUawgRXGXuEd1mqrDgy1ma1LMsVEcgsbedYh+cqS
GIvoPMIP9801qK7BQf9HJLk9yMiYA2aQUaUaN7hGTMs7cOdzmUCUokUNI/yoep9Grsoqal9XQ57R
+p/L1TfVvoP78VAlyeHr0C6rPLjiA1DF7Xu4OODOgOgt/CE4UBlNl0BTXLqgVb/xqMemL3cKqfV7
FUEV7nRx7sQoxLA+8jMBYP0TxuUnT73UQ9x/HxwCNPdohwc+hrhcgxpnIsjsqCAZ4MPBWVs4i4vm
caoeQgjuH6N6fQ1CA+cUbIWsb4fjGMX63qBTir2uo6+QryKo2PadM6Ac7otgD/ji9/72muhjtUDe
JxNKBMC2Os5Z2Gg4bQ0uBQhW3O8oDvWcVD8EC0TO6RplYInDkDBcqzzQdtuTof4O7bR7AibKR5o5
0zKAW1YOE8udwIb/yNUW7aJ6qIpagfXuzi3DRCuCrukiHJJP7RLeU+SJ90qG4T0n/V4AGSA979xP
QfXYYXr4Yvq+VB0qhRk2Fr80uE5Q9EW5iPD6MXZU9ShDqdNlqs7DFoFjtsT6mUtEacCq3a9ud0W5
H5wVl36r6bamqvtsyLrt6Dh8h2mtyJXtvKxaNEojsZjXlDXLWAq0u5Htt7SwGGHYUr9blrPtguU8
slBlnVnjvFJ9WyiXDRnt2vVMrFzW3J3qPhdjW+eYJVrSdkI73sohyFgFW8UmcddcYzXJpC/cgjH0
fE0X1efYqDav6NRmcsHoBSYSLiqxjwO+kj0DcPvcQ3Ty50HzcLlz5/gkfPHdWxd/l0yjOn8daiyZ
iHSG555O4P02Yl+PiTq3t0Md3ozbpqHX526Jn86h39v9fLvr9Zs+41rV56+7X4euEveQD4O5XcNN
H3z0P3/hz1vtkMJFu7qsJkSOCfpkNrJhzzfenQYKsxs++fbabB0KY1OlC0BP7NXrdHDZxrPkrXP1
YjGlFr29/dddw5Rz7W5P8hbvwG1vd7Bcuq/5ZkOUBiS5ROFehcKgwjJQrDQVKAfeEi+HYWWPzTqR
ttj4RkuX6yYDlAkO713l5RGmOK691u4V5ZG8wSTnHaik+hgzoo99X7VQcVVdHqwcSme0Msf06+bs
Kn1szLCiAIXRjWmO1LEZCR3TGhN/R/fu6yfggDBw5P0hw+6tjklv1PHr1v87QMujczKju+kSMh+F
wZm+9eNu9M14dMBuH9MJA9a5GfmCtrXPx9RWoUaiiGjH8ycMufmdsEgnG8RPmzdg7kIPR2Wr8fh1
9+vAa2UAVUi2PbQRPLeKOzA5lHfr7NBr3D6022Ye12pMXc86L1Z703ObILsOL6wdmvsGM4zPetrJ
OrQvQyTbZ6//FNkotHiB459BI7bdirEFuFyJ6nFBqPdSgynvDz25hLoWL2uHNx4gUz+4yrlVwxo4
e0YEE2WYF9kCG5QJyFlpZxN5jgIFTn2i/azlqKAoUX+jznie/avyUSdD6avOwcyVO1u38k540ZJZ
7ZujnfBhjTebUERyMvNH9gA1gnj3p5rvdYPBGxLaD6J859HfZuexVtfAu4dv3E4yZ7o0Fatfdeec
m7rxTmr2D8LMyavfYmvZ5NuUVPQiE79OMc8JCnzcXoh5Jzgb7zA+hOs9xNT30ounBR/fEwAgxYxd
+80l5tJhAqn0wwOGjptdUi/JSTn8UY0xKOpbkKnaYlgHXyQPZ2BhJbxLarhcjQFPypmGBzPwIK0D
s8eUw8H681y0chpAdx73pLdVqTxcbGsVFUOlgJaVFUriqk2HBqGR6juTdSh55bfrMOgQb6+uPZII
p1DiMFgLhBh8nsTzFJNPy5dz1AQI6Hmc17UEUBCe2rd1MwXAEwuSDcxhUpAnhfq1DYApBtwT2asM
f0+1/6I1Ro+JwSIJJciMYhCq3SgKVW67nGPcDpL2oV9RV+jn37j83TLDyEKecDOncEfwUchy+7um
aj7XQO6hvjJZrGGJjNGGKEDmBnvFJfNXl+dOmNPa/oSoqkodr98rCvsaXB8PPKAy9+P67KCTuosp
QRlPQNnss35Ll409Wdn4WFflm8e2C0dSXLekiHSrd3Ze7g3ALakx5INj+L/glaZpgHE2GMOXYYKr
BSItSHzGIZshYczUKHiReMxLh2qhOzHCMWlZJr+YOdVFxL0fXIvXZpnqlNUM67yad72p82Qew9wM
pD9Vk32jMjjKmJqncSU52PY3A7UIW5fqxR6dJVwSg5NLRuJXHy2g0Qf+dhTkXnfqeQ0MsnKPVHu5
OnDyIk2YTbVz58xWfjP4bSm1l0kVGewD/npE7J+GvUVxsev5VSOMQ+rDDgugFB92PkY409CV/EG9
3k0N8e4FyAEnPnq6bAgt42kLir7ml2VGeqrjRlzhG3mO4gWxRz9PR+HM9atRTKb1xrBHJp4pvjqJ
8RpjdZtYeAASczha21LwcIiXffHZYfMyvlQTx3eatOsu6MfxxZNLUy4djfIZAe6wxsPLtiJ81z3M
tjx/GV6o3w13tEI49/Uo3Iofx8mrdzAj8VIx0f4lGVZ5Rqf099c9z+/9K7PRpYPcPQetyexdFqEc
WtVkV2+gu+nGvECbVj/12Hq/7vVMTvsk7D0sJTVS3mF7YZ2oXhCgfd3RzEVMiCW+GINf1cZOI+IE
cOjcCIgf/70OPCjCPiSHR8U0DHDIjeNLkHcTC1LSu6hlu81rjcpE3hl3zCIZvIAH3OWJndDKCtu8
vy006FKQLDS028/99BjWUZgvCCYzWS8vPaOH3rp3PAyTfEOLEp0vxDEWzca0ilDj6BCWbGFzBrt2
TIcki8b+AadJfRRsm9H3q9BvTEzzEMS6BUlzYvnXXXRYx1JNKDiFM+c7LUa0z26/9/XoFsCQtIUB
65/PhT4bGfaSXBRz7AkqhlNTr0OV2US092y6R07Py+1mU+GG9VZMlTfDM3Vc7pVYv0HhIw9rCJKz
ZIm+py4voGFBGqjWGcM++LkLlBFINol3iMEFWmb6tCS2rEFGxJ7ajIXnn2p3DK+NErIEAmfv12jb
6VagUMX65xaWZqjADhxj2fJdW7ULAuHly6awJ7u1OSXsg3ZQEvnUHsClQo47BgRF/S1rhiWf+IUk
2EgjcSAqOjUCZV/Qkgksop/aDj1kp+6AQbIscwl91mJFCycIjuRzZPpxw8U6x3X/wmH8nqMojyRy
0hw5MWqvILS4J6T/GTgNiJo/UJJIrl8HyZosHiu3XBF4ZTEQIcAPohyK/nR7HVyd+8iwGWazsMIn
3VUKkHFaH7WjGLWMRTln5o1qB4lkX04wO0J9JRvXuj5NMGvM2Rrbu6EbURsFD7xaG/mi+BW6zIdZ
9XsCqfoBITSCXclfA0dS/I3+FLNpxjAdPXRwg001FvcsCNcJyZ49OTM0nWxl0dnFApAKtOTmDiNG
s2lPwo23Um1sL/vWIktvD1NcQLbQ5hjUv8LfHjYuY/07hsE/ghdNow0tbzEWA6KX+5quZ+vt0cQu
Y5e94qL/rDh+sGIELZRxhxIvlRk4GvdD66WGb3coF75AktBlIdAEkeA/XcAuGvK0tvoR49mXmFGc
t1upcWIhXUJ1ZB13SmIq1+ZtOK/oaHfFIrsYpKqk2rXDSa5dVAbt/Iz0+tJMqOxE7mu4qqZU4fYa
uuZzdttghxfFdOi8bnDm6r9LAu82to5XGpnoRzfHD9gkVwRjcZVXFZr7Gy5PJdDqJp3CP4fcLaNX
+CSGy2Qr0MebfkBh4r+3gwf0nyLNXre0zrRGa3Sd46yZ/ceYLphaRudvwatlc+gUiGbfvRra4WgB
kxCiW3zzKJ+OsAJNGWm8tMeynvCWF1oTkmNY8kdn5x+yC+ZCO5DONa2DkkToQzbeTlnXO/kS8LWo
aXVK7IIZB19Ch2cNRCi+QddQlL68tWO8x7iz70S3bW7b8OA5uoQQ4psYQhiihTGa3W549dVAimET
Pw1Fr2lN8AY2zGorSd8T4dXZsgIq3TS3pmZCfyC45vA5/HT7FU3Atb3CYQFd5qhOa0hLauNnUTx/
iyXWLPYtHF2WmTbcr7XhKcealqxzCm0agsE5QDGWIvadO4ZyNipaMrjDYF85eiM+nwUrIfylsBkD
jbTdo0Q0ZX3DHkwdqJTWUBjYK1gqXY5BDR8v+xNODDdVicXW5fMUYWObxSp6QyVqz+s7kIKGbHG2
7dx2fuFxfiVe/NwPc7nZOrkTvP49Vn7Zt+0PDEkdGtaplGCPFcGQ1avDsRGNNqVIXNw3q1wgTIT6
oaruoWHTU+8FYWpVc8dvxd8REJmyFbGLy5sMWU9vdoV+/JAYv8M3iWTdG8WQzzRhSIO9d775LJXO
D4zqRyAtBE/SoD9Uo9Gk4mKU3dvQTW/cYe8KpxTDi0FMnfG5rtIw3r65HC2BGEWwZfFj7FRQDw1v
9UIe4Pe6gqzrJ6JIFtSqmLDVcdOY6ZLkRGt2jQZ4H7FBvgPDEOboRjkG+pnbG7Bj/IoMtAsxl1WN
cLVbpvkJrkYXD1KFDXVXNKeQTqMCDA5zBiTmo0YUjXJbsKuT7jEZwj5Daeg+6FJ3HylSbhP6tDF/
CRcqcSo1sHXzfkvgUqZaPOAyzBdfIjTlLr3FlLm4Ob8p3txVI7m0KEAckmWnvOghxKArImK1Y+Cs
pAvCDuF1wAW1ODVuEqf6WzLzOo+n5tpvihesSj439UR7OLXWSR3nHjbrZe4x2QP2FjBi6Hj1oohd
tCG8+WXqsKqLSmICOwqhD/F1TnXw09Hr/YqSH/QN9DWGvg0ZZL83fsKw1guc2zNF5lPhY67Ofo+T
dp4DSCwRtAEFvO/q6hN9fJpBaO+6CEnX9tdNQ6PRuiplT9rUQQk9YQJjTVExeshsp/emY/twjr8N
8rVG47xIbFJlmq8DwtggF12Cpu22nox01UuLGoVaj0aMbtqzpIcyhP4SdV6h3IYMd65TRcyUTZUt
K0e7aHhmvumfOkxqpDwYkckNQG8Q/4dfKQz+LS6WsQeoDwj8CabmGNbNUaH3nxoVkiKGJqKG50nm
Cg2x04bhWL14RTRtCDX8MCMQABQz9jt0MWC/grHrIvKmIDWjAYoc8WHaoFLvQOR5HISGFKvmH0GA
ChD0W+EIjRb6qZ9OgKUp1NszBdpExStmt3y5enkfwljcdRDdqFslvAuOK5wPCkzXmFTElB9rrAm7
bXCDHZMt7BkCgLurGCsOj6o9ZtOhTZrcAxlUamuM9qPZs5R0MJ/KCRbERxhPsOJgww4RFlj0xK3k
yVf46wlKfajvbNFBmjA6tPhsJsdFP078ZoTr07Cm4y2/D1l/dKaEHXrgF9Bwr3diENnaCgVqS50z
L0Dtf0geXceyQzCgaJhC8cgzF3yLtNfttV8FOXDsAoevW1+H2cTsoGnjoLeG+XXMTcFCCmN55DDe
DggryWENUDkHVGkqggGso68HHFR1M/TV46wmp9bDyiSWWx+QoreedOTox79g8jQfySbqwjKvS234
0IukRSE/AEdSD97BIQT+QVBmeRM7QHT1t0Ns0VqSCZagLdJo2mNZKnqpxL6J4SKbNq43HyzR8wH8
SLmf/SSnN4WMfzugLP+3W2T2ursknrPE42XXTVM+ygTF3VvHaL0dvm61AR8OzO8MtkL6vZ0E3D2s
DdDM4t8xRLeHh7LJqtgvdEPr43w7fN1aZ9vtGdpFW03qI62G5ojBEbIjmCtkZK4OlX9v5Tpi2g2N
nmWkJWrE7/VaxRMsQyyOGBEk5QTI5kJtD1wVqo2wpsED6xLTY+AJ72j9GKMfOjy17uT+w2HAGM2x
8Y+ewmJnsSiVyai2458Hl/z91u1njTyF+JIOyINRVfv6jRgr23HcKN/xIX76+hEfgvj/MnUey5Ej
yRb9IpgBAb0FkFpRqw2MrCpCIwJafP2c7Ld5mzHrKXZXMhMZ4X793OvHdDz990cwMP//v/Df/6c3
qJ0Y2QzKR9Cy2Fnn20CAyW7U8vjIYU0wUFz3NHs9cy8SyR5kRdyhXfagGo0FTqd35o/ZrbxnRfE4
MPpFWeNW18zk1+i6j5IsyY95siGC1s55Uh6h4rNylsvUDAGrDPO95871YdITA+RysjdcGNrTSDHN
+jat/GTk80bCJy9SKOs8MEPU1Iczm040KRfa6z4y/e9//pugMpJPjwz9cSpSObeq31dxsYQ1gOIF
CmGdA1qI/uJpfncZ2mU3iK4//venhL/Sj5TOgYDhBVH4/hOsHdaDROtSpluTOHhe86U5Qx46M/1R
Wl+IN003961d/CJdIIdVP3qi/fAE2IDrV+ASzNAvqZBdgBRFme94MAmVjIZC/aSW9Gjl7TsMnAl+
2fxhjmMZJY697Tpz3mKYfyWIF3YPAoJg73JfFIAJyqFY0TLGFGJq/EMyqbemOU0AOxJ8JkudU27Z
EEoA5QFjbY2pHelB5q5c+8MqjRW1ft64WWdvjM5YoEoe0INMSocklmYEs0EroJJrbGR75Zi/yYDl
PxsMLcyb5NtDHrVj7dHMiyQsFyo85keHomQjH41p3uTzrlrqNVrt+UPgU7RrLz6hIu4G1EjY7GTv
payTgG3h+mqnjZMPkDcKvcMqwzlHB45LN/D9hjmJvW50sf7pifiPrE6M4KP9hZpqCbHwjkGbrlVg
O6u1HRUncyU6ZGX1NRum2Lgzs4LZ+l3j8QBk85oPLL/u/ZjHFc8aicU3vTJOzrhpc2hC1nYyjon9
M3fMkxbz1YpfUWx+CrBI1ddfbPhEEWL5YJQb8n5Si19LGtslnyPwqCxs64qJTffIcslD37QNdxBM
czvfKhZX8+lNoVOLUJ/DyUjSkKnG37qqQuPOVMd9iVdh1m+eO2y8uqf7HSncLTX2G73KWbnbZmHX
NuOz27zEorrNi3m0jHiKZNWhDzGPNbgO0S4/778Ar8AOM533qkjErcp5jqdlP5ZQkGs8HCcfqdkr
dqtj3ng8+M2t4oX831unT09tze07EhUWcD0cSjC2oCU5Vc4rDjWO7NIosnC2WTSMn7mnclUtCGdP
Tw2BRGXOmP6+N3bjluttqbJPqDXTTc5rmi2oM+s/wi1lkFclmKZhUrVLsSIo9vsM7azB0n2UnHl6
Z6yBn7sRi8oeLEZ6nMkDQ+3mZil5dTo3Kup0Cc2akbHsvAsvbifufs7harWGu1eJ+NG89oU77QLQ
7NfMm+rhQOmNp14Xl7TJ/6lhfW2pUaJMTdfcmANHX/2wUXfp2jo0RvtYZih8ZdpcK7cZorTy9o1i
Oumw8NhuDpajse7YSF4S60+3qiY03BbULf6nWv1HGv0c+NbyhJxZBwtR1Zxn23R0zCPddUmLMQw3
yyCdsu7PZbEiHOnepZW0dNMU1m5Nr+tRyzJ0cgPJTo2IZ/dqpuAflJ8NzY+TYPAs0zQUo/G6pv1B
Sa8PXQM4FFHO6uFJqwbisuuDbhqNUJ/yJxTFB9q6KLaWKZjm1g6Hz8ym+tO88mEdjE3qjy7s+kRj
6Ww0lV3HtZw2WoP0gCxF9zwdkyTT/qbrn8KoPkuEWoAm91Ou5l+PsSJGQIBpIQ86elmS80knhdNu
1XtR2NvRAs8cRkYASZ79Kv2ClYNxx9o6AdxojopUQP6L9WNJ5cZcytfCSG9mAQ/NgkD4XVW8wOuV
G22x3H2GCDYkyYuy+ztdyUITTgP2Y+vz1qtdH/KLYLAFC13GzuzIHJsjd3T5MgwMYqnBGb3I70yy
Zj3bW3OWRMWQvPT1jAjUxSnqN7hjFzMGNHTrW832z2TKFyrRNlqW7qe3xadhZzfZXDjCyr050Vwl
+WlMxpvVOudiNtArGbqU9ToGcjG+sqqN3H58i6f8k1kp+0hIKFVLtc25zkHM0Xy66WlS+a1P1BTY
fzlwum2bI5NjvHhvOzDZXDvx7ohg4up0ax9jXJMzebL4pgzyLaU5Ce6fYcMBtWaZdWAY99UungiY
lR/bjrHE+yQQ9ypH90Jq479L7IQ4Y+TOsesrTX3LEQihUqGgLfMzok006DgkUvUDVK7tBst5J6T0
rMf9YWa3Ylh7XN2VderE8JjMVg6IF5/XtfiMjX9FbaYMfRaXs9nfZZ1JEXFn1dwDKiX9ae0stJse
tSbD/wYRetD2lTUfPZXSDOf2g3DYgecZyYWMQtikApAAM8gTyfu/2CnacJ7mOdCyTF3xFTDemjv4
leEJEPVfNwuDWCrJlHt5Gu8fajpiwepsgZZqsIV+7Cmrek7PnAvYQMJFFbcuqn724zkJbPtDNwd9
35XuI+vrHxpZyaCpKLSlcMLCkl+aXpX8CjnignkPacuy1xbdjjtZyvAK/HG2Zd5FQnEUG3d0LUry
2b6NFRooE9UlFkDvvnGys3QFWV2TMB6s/q5ckVbquATbcQlz/XlA1WrQA27YepOM6b5xYuicOKrL
8V0uLH+e5+Z9cSnADYozus5ap3yX0oqYcvJ6TKyqPYoRXbOaiIxe2PiJJBHb7gdHDj8Th7OX/Ulj
E+qEqUkz1S8DT0KQeT0F8/ILx0ZFLz1BBTvmvM4Z5pp4Poy2XvpNlOuA4p3fCtRD4cXPRdxT+ObZ
A9iJy+ZLMqudmltH7+ZLUd9yG/yH5Uad3hPp17+vi9wvUvlBqSghDb+jbD2zl3TvDIugkq/fc+YN
os6/GgfQQ1NveO3uZuZ1W8rx3anqVybyTNuROyiloUycY+Lxi7f0uzrqyZQrOyzceceaLbHrx60l
z0obIq+eZjK12zYwYv0qRm+Xe276ouqAZL0GJ0FxTaqHWHArlKmSF0t8OM2SHudqvbn6+Ncm14rX
x+BYuBNXHhS81rqHuW3a0DGXPloHOvDMQK/WuqeJwRx5ntrMt83sd9rVjIs6YFfGFDnFD5H/zy2t
XMY0fJeN6/141m96xpc0cTR3T/rCVrfLGz6NHfyZFjCcDZQGy+0MSbsVnKwF6/MCjQCsoBjJcUTM
Z6J8Xygl1FftVQSLWVnoJ3ZxiClVAwkWyjM3mDETxF2it/p5anhdLaLNQuZ12+dIUJqz6clkPA3F
v8FxhpOy0tdV6SSXswYT0k77ddzbsjSgKmuLd6zotgpwDwaQInEyU3r4jJFe12z7wn6v4MabVOIs
y1VQue3GSxSaR++gKI0FiSkT10uvj6eMRT6hZqsfjYnIph3BTHVwzNihy0/nmeNUEopTzU67W9QX
Q8CTXTIl1UwRmmRY75aScsqdDhqsJFM9/LBPmqNvDfKgcymBSkfz5kuzjQhiDIw6/8Pa8SQUtmaF
Szru/feuIa7FHvpQQxKs2cCpi+mdBB1GA2I4d36fUcfVILta+7DIYZMmvO+5rf6atKYh8vGTnYpj
5zMoXZjcBJhKim3GiGns0neOSe3SpN7zKFCq7fKX7dwi7I+a5rP4YSg+6bLeC29GPPF+IMpvep4z
h3Vmmxl79dKs1u+i1jzytfnWiZRUmqo7t9lS0UA3JCc2bmSs6QRslNxGWx0MMOIDl+vCRirlXlhS
gkrth1PcGuj3Pjtnsu6vaBGwp34ckfvX5xZrl0PGC50c5XyWvID1jVzT43kYLj1OZsYzdkpRaJ3X
plFbQppwD66UKncxylt5Aqp+W8XDr5tqPKkpx4JrUVMa+hiJWd4kAeNR7/BsAFgELhBj7zZVoFmN
QWWzbnnTsEIu6TMXt4fwgUVHvozJAmzr1tfEdJ+HGu2tr9W38tQT4xXQczU9ojuD9fv2h+1OrLJQ
JdP/hBWJmNNR/eL1NKFzZiUhPlrr0Qf0ZCUu8PNMFX3YZBamdL6R0A7xiahpQrfsWctsVfPGmGQP
Xcb6Jr+rOW3EsrMq7A+A/VHeYvYx5PSdt4WFMJ/rkBUl6aK98WxQqGGo+VriVQaiRwmivO9xoaGM
LfjWOhhZVX9RwtAUCG4AWQCtD5U6K989+0lzbUcJGBeXX7UCt+xm4yzdwyqSrW5NWajXsx/Uwnsd
Y0c/ZS7VXZkXe7e62HeZFF9Ptikyk4QnXFwOt4nWDBPilZ2dmVW8pxMVY+s04qDsYZvq0wm6t7zC
H4YZuyGQAydYAn9e8dutKiwGz90J2kAEtr+STNhctOt+tCGQhwYMEntimBUMpUYJflOxaz5wNT09
Oi6fKXAmwo79WmMYUWTyOsm/3huakIIi2UrSFefGv7GW6LG0dLnBefqit1kfpNjliOek+yU6ToSd
3u2EAVImhv5g6fkUuUt2G1P7ZCZLvZ0GfVdhGrjUfNfwIfFXxrm+7Qz6ktVej1liJj8u84HBn5vQ
lt5m9Zwp7CzzwevnAs5k/CGaCk+JizIttQGT1VB2IWwbajqEkR13hFhwD/qxhzCx6j9MeZttmTFZ
WvQJqF/fFVr6N+cIxc66Pgs/82m573w0yCvX5yIwwvklf3nkEzsAglA9jLMvjqk052hJs1vmzvmO
R+8S19pv3znr7k4YaTOUS58Mew/InHeS5ySfmvPqDT/NvPJVXEnENJjf54XG3ENLTeyORjS7GuNG
9k0EptMUTFeJde+4tHs7fbFnFQe5ea9+1hUZpfuh0au2jkwLmg80PJC0AGIVM2aiYKvjZN8XzlfP
BOucphC7VP4gdS5mwdWqtGNTWr+1bj247fqjrAwHzUKuwgoXZ6FIhUlSpWHn6y/YAvNN0pTD85JN
b6PbZKHJNclJUfo8KMD7eOX4FyuGXA5y8ATtYq807XWH+rD4p3riV3QK8TJDRAYyFhmgUf/Xq6ok
GnVek28MT7gK8Ee7BP/HTh2Us/V5Tx0KyWmYolr3tm08c9wsd4Nfq386U1tu87V/JGJ1z16HQ6IV
48ZZEO1TQ3yZTvHpIYrBC2zj3vxTarIIaM53iy1q+O4gZWXEVs71d6Gnm5qZh4VvCdRpientveAf
f+5sLZ9+g/QhsSv6NQ9w9GB6iRGRVdLuMzwzGKV0O7Rz/zSUjrn1F/Nqzv1rkcbJH3igw7g0vwS+
UDss6KSNw9wvKZYdvLSFK6z7UWXH5zT5NBBYYk6el2OoqtlO0Psa5Q/QEw64zOCEYY5mOr2IrHxJ
b1SIGGFzPSjYA+Hm5onwc7yadrn3hrjdOUN8t8VwofuztE5x77ywVpfmRusfmzShlV0lCjxZNuG0
4fUe8Gy0j7mXhus0udc+B9wvrLXaZrXLrCalqxpVC0XVy4JtH7qHnqKddAGM32u+JEr5RyC4F2bh
gLZ6UVZN3L2Ge3JaTW5bCUpZ995vY7NW3O/Xz9X9pIXDeZzAbhbFcJQ1Y06tIVa5xMQR1RYUCAaH
D8RYPIQ+Y39Kre2ASrJhH70k7MebN55raaFf8lo7OylBEC9ZZWVR1XZ7MzYeTWiyQLrjECXZT8ZC
w1OboTGaDNT6UgQ6y3pCE08RlMCSBWptjqVPjcj0M8z9tDsCZ7rUc/wXJ+AiMnQyTEC0fhLXVRRz
AUU8K8GqZx19ss6i0NqMCh6Vt6ygMluIMAdNZfCUiHKP2rSfiXnDjCqmkHHf3kmgKVkeMB/7sgSd
NdPtgK4KHPKndPs+ypJ5CdIVjqQSuJTMEdU9b0W9EzkezBWZe5jWD9HbT6wfYQpXl9fYanY5Uh0Z
7UkeYUjtWDicn2yfg7+ROOUIr1aBY+t7S7MoPB0m5amjzccuX054/NOzlzR7ln6KfVynNvmnCaqr
1vrRZAkAMF8uzDnKn4X1VicL1hlikYrASy4dMU+BN85yi8hKrrjaLcZwzi3mlknRYFnSUA1j2zlY
S9MGJPNiqlKcjnW/viRrXG7ESAtduPKjmnDtd3l9kxDqLR7iveURCD8U7gN9M6n+44vX2u6jTYaq
ZjOuz2YQw7n+6DXE8qmgo2buWAKlK33DErkozztnp8/acR3dYks8QKj3AuONk51rH6RrGJhx6pm5
tdaB7pTHIHRXDC0Li0FDPuQ/Tb68OeMEa5HwGbJUzLEaJizJ8ljqrIcr1DhsHC0mJb/UAtuLp83K
mqCgLMZPfPHbyjgQtzPtmpFlCGrEIcCQMabGowLLaoa3lY2v2PzhJX6aDRWPhQ9JHx8hG768Mflk
B60eEaRFl2tqKLWEpv/GksaP4w/QKLPG0Ck2ZaI5z3Fb9C+6TXnkO9LZkWV98mp1yaSwoqHVv9o1
RkOuxzScCE3YzXb82Sqdz8NIvox73sRskzTgqtVAFeKKHFwo1jqnKPbiA1u8YCPGN2ceKOY8YD9p
7gy7o7TuPDwCo4UIm1aHvkfkpg+mGW/wIhKeE43jHbJr80MFsha0mdwCtiOvNWiprLjFk+oDLySB
UXl9kNT4PNKYlkOYk7kl/u095bbno9Dkxmn6J6Nh5lDdPeWg+NxQL74Pkomvad6gQJdb9gJbKLao
ee4bWbv7Zi4WHsta32ijvaf0nEPdQo3oyUdoEriiFdtKqHr7fTBrPN6FW0Vune+J7enBu7ps48Ul
VXtivmnVnJ9HAjAJnmUNaH2e6waeuvyYrFWdO7eDDL4vjbI4tXWiJEPiIkdHJKEqsNROel5Q0/Ur
kbwmJBz7YbpS7gZ9lpdZHRdFhTx2ZrLz22rdTI0UzLWrLZIxQRBl9gPEV+BXWYmkbZwXux3fvar8
aKtO48ZAfZzZeRW5mOmNsmLXplDH/C7wZbZtR5hRhnBQU31x6+E0w2+zulp4J0N6X8lk0XozgN5Y
HMy1jLTYcIk0AVtFqacCUjCQety95YN3qP09j0p7ReUm46Pby0qccNcl4G3Ns0PBsmfe0qKISnFi
zAMCm2PmVrCdgar69LB4+TdLASkM4jtVa1PN+sgVaxcOybKf6ukjqcRvJTMJLRobm872moC9MDQP
ujuShqYXB2vIR4YQw/tQGgREKwTitNDP/qh2ZerUm7FwbZIkKBrZI09WhPRHrHRL/jxry0PVxucF
Q8WLO4lvPRXUdRbsoU1q0c4dca7dfTu440d9/TW7BC0CwxzKj3o02FF5EGG+EjXi4pRO/T9aCmwh
DI5du14e/IUSd7Dbrxyc/wwXY43ubZ5055TNB2+ZIuI4ELiq4gV0p3hiJq/vhJs+FGlGrEQVg7bo
Swm8zAlNMXAx5yXd0N6Tf0qJHuuCb1cOkIPriLRQGdjzkF9Se/pxTII73EHqh1G3AccgjFNBwWXJ
Bqc9oZHRoj0V1Elo5TxVrOtad8Sz/SX04m/rg502C/f1HBNMYcZDQDjM2e88a7c2WhWYXUytaqnL
XBVGMN4T/BzaWbpYyqZxPnsP1bxW50ajYaqmUd+5nv2dNSWVkYjhPhp7izFoRfFNhlBLM3HgKI1d
lkU4HdEJaCFz7wxQ+/GO3tJz17vJoC2ZWpBc0LbizSlRqGIGrEHfDN+JjosiU/Y27X+SBg/6nHYH
x2pftLovQ5Fm30mtHdxhjFE0spd1Fi+V9Y9I86M1zn9KNgFuFQUVNSqCOhHBoV/4GdaesC09WB9/
qLkk4lO1Ose0srAHy588dl87KQ6tWF5k4z3O4y+pDy16BgBpJW8xXTCmhasxGJzq7PKNFlp7HjmJ
vc8PLYlxh7j9jyGX174EHSBMlumAEhZTrNbdVE732GNVnDrUdqDhL4Ri1ozNUa5lI4Z3f1PQSuzV
QNk9+stpNqznJOPNdQb3lE5xutVjvA1TZfFRfOqzVe6HlTGtT8oBIhpThVbbYOumAldoPyyK2cQd
76lRdIziPeM36as4wFwfB64Ynqr4yai4mgClO5DujjLF75gQakmQrQV52IKZ2YI4VCV5wfY7JE0U
4d6yWyRqrvHB4mCuCVUJzJ+4A3XKCrSzOCt+UnMxI1lyMPHRNnP9GDcCR6JuawFHmca1OE4Msvrz
Kluw5pRYar4Df1ZDe0nMuj7eX3SR5Y/xok0gq6SyKJemzc5qDFPOcXJNlrai2mqWwfGR9udpHF/5
sTEwknNjkejGGy83Pk+27W2N1e22eW3/KZ0y8tZ85RJjt+Hd4F32qopM25+2ci3noMuYCHVecoX9
/e3a5Ey5Sd9SrX8L6tsgT7Ah+bmJpN03TzkvbqvN4lgUZOoaPQqlrXfoYgWhRGVJgWz6b1Xp6Uc9
UV93FpNPMJQ560ESffm2ZAlkUS8oF3HH3nnb/TR9hUHRmx5FVmUhXt10W7Z5scvJaSF7HRdBPpUH
dIwkLDT6BzBKmME2+SvnMcGdsebodE8+5MNQcr541VBFnGxjOOgw00aZ8E1hhPvY5Sw2pCUMtCrH
WxXOMDx72RjplrLAS9I/bidOrPz4WcTQBrOy+GryNlUdKcn9+k+A8MEWtRuNQFqqRWJ9/PyZqRCh
CK0KcSfZDP1nflf8xGnq/ptQeWfe2SmfF+rh+V/WAw8a9H42Bex2mRxIn95BhqmZjyQNIjvptoLu
14urZZetiRfKjtcr8/UBJuto2HNIbBFGCiWYImcpLLEJxe6gfxRh0Ts8MJZg4pci15CCsLpr4NnV
d9V+tHb1NY/pozRRwUc36SJf5T8DuXRwV4xUlrhQu0lLOvwU/ZYx6EecEJycELi761lRPloQ3WRk
7WuD2P1lCAhxcEPyWmqAW/PTUx5gBvd/Ynr/iniQX5njfucEMm5YAMLWtni9th7hLkWT7TtlfpRp
fGnLju95TZRNidBnCu0FgO9t7N68hPcIr4+HyagF4vdhXH2W1xv2fsZVsXOK4bI2w98uKb7WRRC+
khqMKPUvh6kmoVZduGqcJdTzVlgzD6/M7J34B2YITGBYT+nzs6TBKPsErN6D/OgfcvywZ9wuJBid
2sZowi7Z1ZNhHAsctgknBfBszajR8P0gke73IMVzs87fqajOecvX0dYQ38wx2VZTYbGu550wmmO/
NB9KwwfTj1CE1gSNlD7lhAJVPYNT1y0eWHzVwTcsD0U3mbCKbDodK4L4077fi6aY4fXVxuI2BMOw
Ad0HKky//o2bWB7Wxn3rKNE4u3aLmbpHFzk3z4o//XgfI1DRbXS3+hxnHYfvWai0uK2quzLZ/1xV
f51rM46KxN6ud3jLTc0exzzu68aB6ES5xOZlbY3FCsyC2spUn3WZ3x895GcP2QJp+R1O+5mXdfC6
9iFjXlWOFYAafDPZP100SufCN+lHJ58CwtWlcKGXtHrjWKbrZzzyrTSd3CKnIG3xGCj8hywTruT8
r2s/VuZWCZ9GYHpZuu3U8sHO0pc7q7v69mX2uiV0svJnwncTWtWLAn0wzDze2151z0P1zg6Hcuc5
6b52c0y88GYMy34dwclW1ow+7/keQ1I/TitYA+lV8uDMW8GCz1NaodLD6u50FFvwC+utS4l66HT/
LRu0+FbOr8qteJbppURV3Ad/Gts0vJ1l8chy5m8H7K0oW93V02L+U229TZtBCy3qiWhszLchHoA7
e5PCpYHmm9fszJeQN3nJOWog4pNhBplE3rDTC3GezbUgRwM01A1TA4estAw01azzAgW+F5ZWE+9G
9hs+O3HfAlKsz2saf+NRKbatX14yxZ9oJWWk3h8xd0mEuvlXNxRzauLCNkVqHrKp2vr9RGev4pzh
AGXArGP3sBywHcLLfJEf2HN+NpfE3Rlp+j4apK6wzD25nwsdN+sM9VF+ABe4qNMN9XCqOLpY0xc4
TWeF/j3VoUJhDhaXKJheuOeCL2ZUoWY6PmSG6Wy62h4jL2cJRZeAstIc3d8zxFf/3R8SJ1xii95u
kMzk01Dlljg2nXjm6XsV5RAxWVAIZK1+4ttA/pH7bfVDwnLKodp0t35oKZiTEuXO/FzILQsF+8UK
f3pyOv/KZvaML7aH6bnPfkW1/jprtR5lywUeC7G3xfgsObfibL4DohQnJFw729K9KwsurJ7tkaUz
SnBfowjvv+qs9x5XTP4zaoO1nf0l0jRnCqRYuk0i14cVDSaa/F1C5UfaDJ3MIMujN7XZhlwcTyOQ
RcXXyQOqlujWCYwYGqnnh7OpvVrShTdzFNNVETkEUQQqhpbmaeQ6McS1tqFlCk/1aMMOq4OWXQIr
ZuIW2LBfkRHI0txsQ/tyF8ZXa0M3ih9PDw3CKPnIgKfyBgc3jI95SvV7zJvPVQ2pG4wIskFDG0oC
jXWYYQg6b6khzNKKlioFShMzHtmloQt0+AVNMQIfDzXRXyJNNmZNwpKEomWDEFVLTd0w5iTUZ2Rs
3IhpZr+QcdXuaZNkg0xRmcCVt8QjXEXne/DEFpzCfafbNPRepO5qbAvEJC3xZ1GE8VXe2V7gtZqY
Que/yqW8GQPt0UA+FIklwEk2E9Bu6NdNDYu6z4A0cSxozBOL7iqa9GVQqXbIMeAOtLQjpeZsGFtg
iPQw54rgFZNMFXOGqGzVB9cC57YWsevsWhgmYwHLf1NyePOHsY0k+UIYuM+lJKspzrPXWdUo1Iu1
N+TGalijLonFSMHaUyXeLM87o19UHEGX2qTUT0Z9P6TMmrSh4Gn2iTKfMJ4xENqKUdsUd3A502yO
2k7fzgJ+wKEVqWLzg6XkTqRq82nObaJxhDhravgc7PFPnEDYkVVyLuL0VZYF0f329CZzJJXC5psJ
6fCd5sPj2gFvW4MKRx7/YqiKqNCYjfKovkkKlQ2GjDctLc4JHs+wKCVp7hgrDXHkrHoUGhOpRRiX
zunqrVNVz13iRbgV8rHaVW2908hNDJJ5PHtMspFB0j+1ttyMeOn2K9aZcXSfJI3rxui9U+1Ut0JO
Px029KGPkRqEu/GLzgkzhfzLA5IDGfRnb+XkAAe+ad9kePCVMYF8dMu4FNX33epXTOOjofRnU/bI
R6ZieJmvO6d3sj0qwjW19TRin2jNGtHIcaqLmKcDY3x+JrPnsy8K9ty1R1PsLVv+Tg2pSXyZSONx
xGMJonJvVQxiYAimLJZx56HKBe3aX+O6JQ8oe7f05pBP/VUn/q3R/kl3JmDFWj0+yv1EjJeAcKTq
k/TPxvzqLNrFbDFmkqJjKn4jaJaUOV3coc4tTRNmXvIP/5a1TazmUWri4T7Qcirq8RIumYqOTJoJ
qmEl62TDUvhTPZKdaVnj45rLNVDGo/KdPrAxMg+t/+LTwBCh6LwsHgUvG5ehSBv/0ZD951JpDEQV
Csq4xNlnBTkc6gRgQlw74k01GsXklB/y1WcAvw7LJmFHDO6zB1K98YKZsvvqiprZRTrfcw/X4zJ6
Vx9BFoZCMlsucsashvfjZV5zGBbDfxz1DpuYKD67ljXXs1XAI99/1G70yBC4gSoxJGcdbSXAoZ1u
VGeQwqk53bPVztdxQMwB7NuPBKWddEz5z36WHOt5sT5ib3jVZ/t5EdmTI/Run/QZZsM5USRGmPt0
tL2XBgzqnFU+C0HN/jgpNcBYkZq0aEV9NXpHf3Lz7JmfnD7dgcy2uFcirDq7xYys6k/P+MlxRL4L
PKdHB6d6NBn3EqymGc+Mtj9BSu1KdgU8IXE+DJNZf6pFg7kivoS18KX8pEmJHCvuro2ffTSpSB8h
rgG9ffdVoF5xowgKJdcuoeVA7K2++swW4d/vHXVypV+860gcy/1vNYbM2gtJ+5826my2tv8kGDYx
O8QzzGKisDbJGUKG/E4YmItuEJQDNndV5a2v6ez6YarLQ+vChOHATF+5fbK9vtQq+r9/XHv76Okg
VP/9Y9lK/1KY/mfPcOM4uwXh+m5rPKyWeywLr8Vwqi1PJmeDxdqJ14YAzx2xHX2kd+9ZbpKBleLU
8fkaqaRwX/3Szp/ZeBulbVNflmz97ZYmGjUM/dqdmy4Q2SaDet+8L8MjDpIpAPM9k0wJekeWaZji
f9Sdx3LkWJZtf6XtjR/KoMWgJw7hWpN0khOYU0Frja/v5dFpnaLKKq3N3uRNIjOCEXQ6HLj33HP2
Xjt2ANWNRqMsaUy9acu2IthVCJBmFFQTYOOkhSiEG1XoJoiRj8rXT98yCgkAKHbT1/kll1ZyWJvH
oH7DIOk/2ufXOZn2QRqmYPNQiA80EAuxQ55mfFZqgTNHxwlZTS6iZhQOGfrfwZI+R4TWskULzZo2
9JCe5RZ9bKen37o0vgtjcvDDnm4zSk8wD5wUpJ4p+OC10E4XlUxsDtqGu1hNqPYMhWpBOcuZfgur
ol8meJMgSWFbMoLH+xA/Wn3embFwCnrhUxDGyMtl2ixKdxPD+acw1JchQQ8k9dWNIOWfJCpX3SQ+
Ezjc24muvCqIRIlTMzjMqiqTtBFAGjJwq6OpU/a1vwAOsi5l66sTqsnGyDdUavTgAVSLWk3ugkSP
kMo4jHRhoYxJ5coQ0RGsvTbd+JlbvkchvZC0RicqWq9dCbEyHYDGTsUxd3JF2nQaEVMwQUDjxLA1
kCF3RM1HAubJVljObf5liQasTRW2vIX2v0CCIfPz+rK5q9vos2TmJgg152ocU0GRr+kKwm8Tmb0r
+jllKGsnM+poZYzomQPMiWhZoE+VQExl6uwByT6bFoqX2f+cLZ3jBW6YNDz3lLLJXBt2PAwQe+FU
BdVRCd8lk842GZ+IkCmwF8agrwoKG1mnNhaS7F0NVLyLmZZDs+4dI8NPWihgBjs688ighbWqwmcV
9uWjJf5QWUhQeYbGsHE/rOZhVhZBWomcBYjqZCTv0YoipWa8M9Hq3F6yNsJKRq0M/4vWZpE7XHiu
7TSss6be5YALY5w74De6U5NKtkIB1PknBiMXi37tUCqOWPvMCwpfwUsenucEkNwsfItNz96ROk1X
fAamDlYPMX+brOWppRx7yMUnnSZSfR4sKkqsXMcqxLrHaeVqycI7XubVCLp3oJUyoLqxTN6DpIie
1QTnYoqfqqw5qvQwIAw9RaG0J6kc/rIkpBzR1afHJ6sqaHAVLX3qRSSlYg6uSkTIHqNtgA1uNxor
HQ2i62jKa/pnt97SD5plImzJ31KEUHYWiZcorNZ6NmKjtw6qloPfiZ9USMNyZVyzJjiajX5HnH71
jXNZsRvRzBU9kFEzSsrmzTSnA5gqTKOC7MwdWyokY/ZCaQt50WZNsGNzzl2QSvOCbBYXFNANWoA5
837kA0ZYFLbyXMINk3l3AVoXSRfXxKygXC5fOgx/qjBktjiDROMTXJhJHCAqku6iEdFI1bW1bMYu
xx13wE24SPwnsbmmSfGdkbGDxkhhUJMexVDhuZOnvZXqi0CznpW4BELR4DikrjEp12xT0y3PnLoS
xCP3c9ecqfV/skYG2CbNk90IzOhlLT40Q7Ll7gdeKn5rffiYXYzryDh2Bv6BgCaBgL0+zCblAV1k
aYltsr84RMjhIWhkV5UhIiFwIufAqbGlFLJyCmHAcLiPNrEWM7iCz9MEOZIWZZ2FPQHNU7GU5PYz
gRCEsooeVMzDV+U0QrtxVYSWccnM6LUe2dp1HqEFsKqJA1HJdAHRQSzky7bQV8ZkYfsr8nf8dWSM
Rd1uUCDR6j0jsFJuzhS/9aJ9lhWEcq0xL8eEz2yYt5qE8ZdFgbGeD2PXjxkezf6Ia6zKEU37iNNM
jiyAxbEyY8VTnDkRtoYRwGoQLbBrJm2Y0JIg16whg9PBlKbI0xRmGpRmOGCT7pnw+HwVAzER0/wi
zRKErHwI3EhMXzDHb2NMBR8yWNQhCTMnMHjCZiH/Duq690wNDXrQMLlTogNOyOpgGG106Q3zSHrz
kZgATOux9MmpOt/0iLBdQj9ht1eALnH6nAKG/2OkL0sfC0npW3aCfquH1OAYlrBFnAnJyox2DwLJ
psxSeTNNxqsYMWYUClprosiwuEuD7NiE6UYcxpRolsjOLS25KEmww0LD2FtjRoUjaxmq0U6zqsQR
Es0Ho6hWqyjnDA5DoTwbKB8iPQMJnCM8y+i90eFBOSkZCeVHNKPfMMnK0DNtKRLsiTLwAVFRPOy8
xj7PQp49qhvyMZFzwRGDkbUZRyE7iAq99VnHcieN36Jf5shbVRd6Bn5GFVEsU+lWnRHFmuPd0Ihv
oYXRMyBB1l2VMwgR4BscaWBfhal2Aufn0SD+GJWpWSZoP/edhOQjAe8NtZC5CDStBR4mBpLKbPI2
/Gop+IdK1NBVTM5c4Kc02AsGSmXXV+FLck6FxzS0FNS9zKxDump1aS2L1DgmGqAR9n9XLQaW+YCV
g7aPbcgI0ozMChZ5ZRSHqk+/mABGHuTqtVDG8T5L81umsPG1AZ4dTkK2jpnW8dvsw8Ck1vSs0Fnl
yFxu/NrlqYWtbotoJBw5xqaQkhKN8gup0qQz4Tan9LuKLAw6IwQ13HZ7g+d72zafmYTRWoosllif
YzWwX1v/UBFOIJBrfoQKT0xnps+xnHSXOC13RRamJyOrgQtbUbmscjR/iiAex1oQdzizapo05lmu
h+48CkjAJrkqVuO0FJtgsFuoT1bWfAkD7OjAqH/MvslOrTF+AFGNTkL13tfw7gWm+A/xDUzFzpbF
OHVU9REcgMfKnfmjoVF+olSktK0M4twzFt+UsSwajBfWsMJDW/MzphzWdfFjhNnx0IuxXLHf5cYi
7me8nWH4HXSWQGO2Po5xfc1nw9h0+QNkZRUnUlNz6rsZZKeAQk8J6PsPkqvBG7IFoQcswWy6xwaq
VCWU/9m/oMl3x3nkifDrW1h+yRLD4FouL5YB4afCh4mv4jInkClyo5AcnoinjOlJ5vexW9MrFCOc
4DLTzqa9IWtCGxeiirBqX39sp89VPL+CdUb8JXWPQvPhc9Io85JhrSiEu6dl8Kz0WnBuGgfdGnYd
+liOKujQTBm0trKFaNaXZI5isrIqpqHA4IaowRyHep232fCKFNYtrSF6ZotPD1OrvUC1cowGWmve
B7usLpJLZZjlyUcBVmp6ScuW+aERislF1sp03bcTNwWUvMuvvxvgLGZYwAmvTQ+//lh8fE0Jykvc
ZPPu1z+s9XIAwTY5uPEnNkzN8IS6AcIxKdKpzCgODboKAkWo1IrUJWp66tDRbzk0HsCMvPVxCJMo
HNRFbpqfhJ83wE5QfwD3VGy/EksPOO/dSDNW0EMk5jptdAm2mNyMt3lg8lZjPpRoniaWHCyLUZDs
REtST6MP0unyRtQLxGR9sJRYTDa10HNCgDg2pXC3cyL+bN8S3wHWAWXq25ehSEXYePHojYVxzNPL
gN/bEKxDEuluUYgWC2TgqKX4kY2fcnGquq50CiOwOItUR9PsdIclCoay4AZNi4oifsybJproBvJI
UL3WZ2aeUZa4aWwmr1ED9mBgQj1iUSXOIF3l7F9+G26CspDu/HMRvBxdGItc7UTUZQRXubAJoMaZ
yuA00IFoSgpUMDScczBK3VCJ6Pc7Y0O6ESONAJRkZIASm1v9Alo+P3VjLL4oxVeFXmiZyQNe96K7
9WFS7sa4XaFbRnVSio5aE5pSBZXlloW4q2VaEcwx6KhnyWufxc22zaTprChGySfMcl+iszUlaiVr
qmCTyEwQdKME7V/YswiHg03iYwoG9nXzS7YoTa1HclZRS3c9jRmRsVMm/q0N8wSYXx08S4r5KefN
rYSR79aNwfXM7kqCkUFRHjikzPG1hiNyThRzHw+v+sQc3irlBWApMF2zsm/E7Fxb17RPsrUqY5dM
tax+VkqV3j//1g78zRBi+ankCP5Uhpi4wH+2UEfSV9GqPw/IayB1QfcE7el1ZK0vTKXodj1h45H2
I8izgpEPNRTTdhemyI6cRQmOYY+hMloi++BxaGLtPA9cmceoTyiEEYxeuTAlBU91kZ/6PArZooyn
0pqM70x6mDiy9JShLKMKEU4yz5mHkeVVKcKnngoN9eTACsUozW0VZk2SLm3QcG0jSf8Y0ZstyITh
vNLHT7BIXuOSIUmCb33B9ChwU5HNSiqb7ZBjTBFketdkvIQ8CPgYvuSOKQ03Eh2cO/K08SD14j1C
B7Ij3Wvf6pTqM2guFk2gPdqM+9kYAjqv0SupHRUhOQhiIoa51hw+SGBM81VQTXadMUGr52NJeeYI
syG4Smx6IBq4roBHbUnOgXB3kVf11UBtIvm4W6za4ejVUw0bGylB55NL1bvYTD/4ABGSh5mXNJzW
O/APlbwVSWrZSXjG6Cn8qLQ2Mb4wLjVr9ZIAGeKokvNp0xVeaJbx0X/OSPtJglYA+/Wl2xLSg2kv
KJc+ytdFaDaXsmqamwEhZhz0J39urnrVWzh4xGUBC96Z1cMU9P261vLwpIsItAM8ieDpC8vTavmI
SKqgrOTzBx/BzA7OR47rWOcQ+4DOdoaucSmVnHrg6jOWwinZfgmq7nu5oONEBT2LcW5rpFTYYp28
oy6ql3KZ7sAnUsqqDSuQpGMLtb7U1sLrnFbdiuZ46k4k5tpEVJmeqrQatznQnwipvVdqGbEsFtP5
uDaJzKtrV29ahI3clrFJ2IFRY0zo+kwHxZRCkUZ7azbiSjb2lYRZuyAbBd3YdWgE1Z3F5AB68CWL
aP4yjze3+jhEy2AIXxLsljS8ZI6YMY6adCyBCWU4UjHLIPpjMY+lDyCexLmUpb6MEO4ypMRKnXBS
YM71LfuVBilAZ85RII5DkQQRUFXuGcaqUacb1CriEziGSxOqTwEWS/Qz5iotjZuWjEiRU7rG4wiU
sQaPxl9GEOTrzV58f8Fzm3qyH3lkMGwlWhcrWVVxq4DKqML22Q/z9VxnXqX3d6sDF0mkBNjxLjgF
QbILTZZlagjJnC9DHy8z+nBVIK+qSt/WUr3HXAezGMtdzDGpbjhiZq+m5KDStVCYNZsWMo0dR/VP
KKLi7B9njyA8a1bq9M0IgTBHZqFXwE1gI65VXzlOIZPFoXa0h5O6icMUlUEzun2NZIQZOdhoN5TQ
T1dGTlqH/2RozacmSZUzifmrmjbVvZj89WyKRIJVQGvBO7YNaro8Hp50aANN+cjLONVZpiGWCXZ1
WdwnBRuahZPEb7Y07V9NUzwwhFz7EpENnaW9ST0FZq31WxLPLqZvXDrQ0jXp5KAj6/e6C58MPbn7
quWxF7tDN9yzOFZ21HgXKNmuf1cs7SWYHvaQYXwDlASiZQo+laZ41L1XvwCgNioQsSDiWV35nJX5
ty+0uFzw4SrcDvGIuFSCMGJhbuFsq9zRGNIEywq3FDUBGjF3XoEkoQ2tdV2qqksXnxNx1Ximyb1d
9pryiIiAotc1m0SPT4DLK2Zf/gtG1GjHeNYdaIptxUkzV0bS4q0hK8hnUmuLQbQm2eesPOzsDTeR
U2nCMaMpllvjp9SM0OFuYqMheq8qug2p5gLtVfn4Dwq6Y7suYV/mWQ62c+zvcty5D3oaGPTiu6rn
54qSMg6KvYQidxEAtmjw+o7lsJcm8OTh2uAcw+aI6aLNrhRw0WosUlxFHGhjMbRckinpsXJEeVbT
ENEpa06JiyioO2pCTPiJniW2rJhInDNUwV2NfFhC+ECVECgMBhEa1IsaDV800wTpynGVplAOfzXI
JrSCrO3MrxsVtaUfnLo6nhmqjijWiGYyOuZ6hLbTapLZ/gIFJTrKQnk9k7DghiabNV2UH1WfN5lZ
V1/pIxKKyVWVac2tiMp8nfQNLq+egXedoVMOOBmoWnDPLK190/yQGbpsCU+IIKiNw7JcRmg3F/3D
XECZ4zu12u/8h5iA6oi4H24dCkmai34SgiAw8OpUbXnV8L27E0rRI8yH0687p2Snhe/xYxXjS5pi
d4G3gr2DCqIXGYCjZ4xPIkXKIehR3cDclGT9TFIA/S+hNHaKXEDdhPoc+clTooWNl1YZY0kKHTpT
LW2biWm9b0TA5kwOQvHMY1u3wYG8bNBOUrMigJZsO8VOeVBsRruBQ8sbem+jHUJZlDZidKFj08Fx
yoszEEF5OQldBKSmAKWM2tvRjTZfWzNt2coQ3yZIu9+iCYS8rSQya8BmMjNUlnGgLlWc6Y+wNLqf
bXpp0v4cqC9Sbki3YbrxZG97rYcKWQvSagi0nzw2AWfMTqPm6NwMk1XL/0JbDjTR8hDwOKJ1rKz+
Ise56shynxGYcw0Kurj+jNo2g4XZTwp4HWF8iRkkMyTCt0J2MVM9iknJJoN3UVQ4dcMHT7KNKvWR
wXFomokwoiZBBykhja9HYTGoXlTiZWhkFQugxVpWonymYcGoPqAVJVbAJQRlDDyyBe/wXOymMJ/D
Fmt/N3GukTC2tkmOe8c0FWYT9bnS6ToxFL2qXfRaiKRAcfrVVl0/b/GZI6fz5/OQVC+A6S6TiRI6
HvfEgUdU41D7rSifIJABL1IU6zXztA6mQzvF97pA1CU0z4yWmYFHiNW5y1Y5yoo5fJ2kKt0jxcUV
IQM3EIyXtjzNXaVstGxirQO52WEa9YwY1zLu57QJ2o2Vx+Im6Xly/LrFwWWIqhczYoXqJK2bpOWm
ClB6GfFsrgJrDJAmcTGVPmL4F4IcSdgjOrKJF0ZOOI4vvMtZpTsUH7KtGVj4WcinAG+GEVw4lw+b
Qi9PmDz7LOvoQofYiibxKUMaHvmsBvjND0XZf2qj/tyhlFsYRZvZc0KsIMPU0cJs04ufE9ZAsZBe
8voTRM9LWlZ0PRTVLXX/HkwjAXkRr9h19bFGtTSmyS1MlwPHVSXItoGBsokkOaQtD5FdrB3QSOGh
V7uXhCk/gh0s3goNc4ai9boBL1lVim6LTbYHSfyeacU26ApEP3NLJF+kYXEdcNqQ00u2V3sIx54Z
cLUrfe1SkUSoiiLa/yaCmxcwKIVGCOsW5RnTCVpibReezFlehjWxIWEUYATbYTrZ9LEJZlsOh7VV
z9Im5hFDHF4HG6XKC9dkkrRLG5VDaDlWVwkGHNrbhJAHzVoagY/FX0Hugr8XGwdKDT+LHTzMmPBG
kcNrtg3raRO1hG8w85GW8jDxMnweUmztIymmYko45+QzpkEzE2kT14PD3IFUnJJJVsh5OCrAiqb1
5BTCkzKMcPOKlJB1KlUFFKtjzII7GcXkQHOtMBtldhYAgfbjOKVNhrRCNqgxupnrEXKBW/Pkt8kO
F6h+6GtpxQ4YLrsmug1Imsax3EZzjY2WAZZe929FiNyhV0xG9BZvJ6tPVc9mOczmDjkAD2sykzY6
pNfZJBop7N9+MdqRBg92xLtB/rej5MRx21uLbiR+05yLlZ6lHzhWa7iNASuPQdgfNpq9RZvbrLqa
NBxf8pooEGxFxtbRhgFvFcoSz7iw9v2mto26+zSDGI2gaCGiYzxOI9dv3VEpgZHQWSSPstpoPCvX
poAAR5Mp3ptcFcSdiHq4xKVR/CDopdcm+bdIT29jhp0N5SA+4ZmTwyxhkq1Zc4IZekafI8sIAk6W
JDANXGhnqBPYFh2QBUN/7qOuXuGUTdY1/FxPDTrtZpU94opE/JiMR8PP9MdjZZrlLmkU2ivyLH6I
N/Kx649GGTSnRcm4LqIQbrs1vkjlDgnKeIMIBgmrDVueIX6LlYk8UE1NvF+/1UaaDYC6s53s6+p6
gFXPnYnKq6/vejsI+99/CUX9t98yj2Z9UPRx+fuf/f739DFDmyvSltPgAM6LX1/BLiXsm5aPvJ3e
fv2JRk7Cuh4iIvcY1+sJ0jE9oCklpJWJICB/3FSg+WUCCv/wS0zg4B9++/jqr78XJPKDxwJYDq0E
3G4ZNGulLOe+fXAcVeS90Gzsqk6mJ3XkRAA8f0BKL6F0bUb6sGpubFmn/bWUYJNPVGQ744OXPrzW
ZCA9UNXKQpejpzpILzPWIjA4Ej3/4XEiKIPXRulahiDKzzyXAJziatrMMy46BFLTZsoeQYDG8NC6
mdlebRJcGANtx5JpEK0bUCoYA6jxQo5KWYnrqA5hDxBzYCgHJKXfpRZ+ptD3OB3nrlALy+khtJty
tBqmOcBPoc1s+30378MwcrviIXaOrmwahieTx9AWQLA7ojLEptuPRUlPdGHUz1EZd04qBEzHKuvu
l6uavjrjuUgmbaD9FqPxytNyDbPyaaikazZYV3GGTFTi0vKH6BXHCRoPguRCmfJZAX0RTR9ZSWtO
K7+zAiBvCVWrLM6Rzilz4lv4ncE41j+ICQVCBgGmAXRQo46lpjbXrSSNlBHQylrhpqvjHmYxx4Bh
vLex5Amx8hKb1g4SdrPqTO1JUrqFFEZ42jSS6OA/u3pINmuKOETVEWEMKGAUpkBtqX/3CRB6IhBQ
LHq+GFnbx09iNukHHUpUCR2nzzoOWhePOUqZegIqHKYXMXz4g6RqlVFfAfTbYH9gZ+jflZD7Y4pl
cA2lDkcCc1TJWFA6SRB6FLq2ve/fmwizeEqMgQuEBarwa5/OV6ZU1SIzZQA2esl1kC0n6cq3Cs/1
RFHoVBbfuVceWTgh9g6h1o6iMJ4xUSjcmRgehGgsd79+od5VUicP9ZViCtm6mPVyVz1+MUHUbX5l
Y/+W0v2n/OnP/+fZ4H+KE99fvaf/D8LDNUn8d+nh13uUt/+xuNdt+J1+Z9MfY8R//dPfcsR1+R+G
aVq6gYKFSFK8Gb/niMv/MA3sTBD3REk0VJl8799yxCXjH5bKLMc0DcUSJUU3/idGnC+Zhkguralp
iqrr5v8mRPyREP57gjhZZsiG6JRoomrKNLikvySIo+KBrRZSQAM7OPjrfFXsEifc/+HC/Hbn/Ada
3BOY77b5z/8D5/JfvQwNTFHUmFpYOrnsfwwqh3GiwOqSUOhNdhneYY1wfo0sOycDkhAJ/8hInBIs
YObn2w1R30x/pSUZS0xW0bSq5/4NjQQaBby/W/kDSdz4BvCCrinBG/4eVwmLofmTEESIqDpcELzs
E7X8ZZ6E5+ipzVgbFubRyJZVxMIKyGWRX4FH9EcgBwCfmt18DzJP+cl2te/IbvlW3sQOPTw4dRtF
DP8T3quzeIIhyP+zShjvZNkGdDOv0Zngi6lzxAJNn8PjaJU2LhWiJM1m1f50up2+pO+Mp8nj5GiO
pSCREdk7RKxBmIluf3Op/+UHaqrsvBofp6Kqf77Sgg7haq5nrpzXQQeC072BUmXGDvEry3Ip8l+g
yRuDEdkNX9DfvPrju//T7fSHV9f+/OpYyLDpK4rsaAs+C1x9aBlszKcOWnoOd4mX7pkG/82L/t1b
/svNpTFWQ/uL/JPdIP8iHxmVRP8RMc1rbJV7dkG3nZSD3bQe9+G48NV9Vfz34siyFXyDHEknxEZ/
vMN1ntS/vHEeYUmTDImnVVVl6c9vnBPC6KvE5Dj+OwoH2gUqcAU7v8JufhIO3TuKxrO+ZPSwbr7b
LxxSL6g91bW2QSAuflUkcYp2O/GTGugrvXppvSGA9Yhd28eu5Bqu/5Z/qCflLCyNjfIMIt6zTtqX
+a6csqt11NZMqsYjTURcLIVTFc7fXOK/e3uPr3/eL1h8Ho/7/6VvHBXj4+1FL9OGUG2m4emteSV8
5FtdNR8AKP7mBUXzccX+fCv9+Yo+lpQ/vKQZiIJVp4PsEKx+zw7aU//VQ3VXsS7TQCH8jAwbB+Mt
El51H1zlPSuAFZymdB30l/I07ZO79obwhRkueyLJOcuWU3RKO4UO00/rb1LGjdJCJg4D+VuyFSGh
qY7Q4x726D/n0QrpGlPKrvemc/tJ5ieJ3DTrMh6hpyr2ht7D/BU/l3y/2TYyb3xihP8KPJHqQyPN
ytzG4UGcXMYdvYoydI1JGm2PBa4tWpJrXn9OsF/ML6klIW6X5U6/NgQHg3WqXdRMWrbGMzQPfSfk
ntbDs8Pw5gClQGqE+IyfxbwgOoaX0iP+OrawveK1Tz2pOciHkeShEd1nIlzu5Xwt7tnHiJUa/x4R
xeHGODU/A6fC8/SBLyM6YvupEJQsEFvlu+lj2uDTbpBXgLxK0JnZdWfXzUq++O8SPRMsDdOiIjUS
Ge8iP7bWWof/ltIjtLthbVLiNsujRU8OtJ98af01y312Dz4sjmWzi8KgvTFtNhyTjELO58q5NVcE
IaaJsCqsAwcjRf4yUPZIKZ46PITmFfyzXAAPp+TmxEqCY/VZzydEbMQ29QyZHOBjQXMp0Cg9Ym5K
znvbxlwQTcg+clNBB9y7D6p3sVpSoL0WH0XvsYeYIXrQFbML2lSAUNTEbevNOGDqiK4kGCYojZhW
YBMFXp3h4EaN6tKL4/vLjScZZKDve/TewSFRvLC51tUqD05az7zVwdmJEpnGXCx9IaopZWjYCx4c
rV5i59TfCloVqHM6jDHL9I6BUA9dhQOprH9a4hL+hAR8DJPKIpQQDpPWuqAKOWsTJ1x67Q6Ntkcj
Y14VgheziIybfNp15q6D8YASUfuiK1s/Wc3ebOH/M2Z7VfoDsiYQnZTiHE7sZKcG3GwnJdmwwQmD
WwL5wU2YYUJeG9ISvsfDaYkdLYQuZDlGdKxh841PVrl5wOifOf619R5LugHz5936sCoX4WMeORj+
5zepdUZuVMw/gIQWuubo8ZK8eQL/UBx2uNqfaV9mwbLzN5iv4Roi+shtgtEEdBewN+ELoziRlgYK
McMugm2QeCKA2xpP1uMnQk3MbktjGmMOGV+DvO00py65v5foCwuIDmi/dA9mwdQ/8xOhSipxICHs
nV1aIVl77GdHaZgweHjnMYvQWy6lhfgzoXFn0MsYgX/jWt/ig/zrYCsEd1y0zgAoHwcseY8cIEnf
UciQI7w3siksksTFwTbKi/qrpNFCbgU8i94NHmdtwtTWU4U6cdlqoKlWjETLdJOE6AaDO3WJ5rvQ
HcC9I8pf/Fp7tsSLz8ZrpUG3czhQFjiQjfpzBlSfboBJxd2nLJ3y6qVRsNSu53kVVnb8E+z8K7bS
Ho5J6tb1VpocrXAnRmST3RF6tAWJpOkbs9+vVZNB+WK4P2B7DMHQMQL9Llbcn4TaAs6Bi2FZHNhs
TVzPF5718KU3mV6+7Gbd88kqa14JkjSgMzSrFPOy6RrFvZud5Fhuml1yymaPWFP8yjHjsO4ec19D
UGMIt07X8iZYNaDyBlsFRgrvjDPgWkBn62+b/KIbu3T4FoUVATs4oLL8ox1OOTHv7auIOSRzgXhY
pRMbmyBbAzeKkpNO7Fq+HTelxGzSodtkVUu8H+ibFmFzy4WnmCmKDBLEQ3FUvCS3h6jlHUkiSx0O
GCJ5knGFwkEc1+wW420g5ZJsx5ivI7h2BPy95hWAPYUkBn5RvTEgJ3mXtaJk72a+vZWRaKWnWFiC
bCFRmAxgR+k9nl8ciBwageHyGSV0kZOV1T37u/g4Nhc+JwwBiXJKV9lp/qEE6Oe12gB2JxhM3CbK
wQqPA8HN7+0HQ12F/e4WsICj7rc8sd/Dw8YnAXUZfYHo5c/5e/EW3Ps92iA9RYsdIrJ0wxsfHqUY
wBOVSwoTRSD/ZaFR6OYEVNJ1pvnn9KaHNFTE7EkylbqkPQlk8yjt9I1yjG7zlQB4MpFYfbVPpgy4
w/e4lpsLSIeereQbOUn6qYg4qR4vRSeUh7naJ6tAZ8uzdTIB2EpO+d2iNF9bH7QY4YBqkOAkp81c
7gKc2Kh0ub78YVcjYVlgo0d/bcY77qHyUtMcYgM41a7qGcz7UUAfFQFj4sIw1vLZIDvyu/ymTeCf
mf6RV/5II8HiCSiDN5q6xBlRSkg26zuklRaxcRvt1e5VnA9RDURuB87ASPYJiWihXb9zUcvMNUS7
IuYXsCQYAzwcIblMDMEZfHrZzbzlPz2rApayxxZJxStsh1vtUYdijrUGOjw0dOghw9dgf7KJlyNh
i4lczHKrOaYJKIPxHtUH8x3YXusRUVINxZvR0TGiPsQOLXn5pxS7xJjjZTSVdWE95ax0GxOz2ALF
NSkkTExgNZi4x3H5fRNiFaDvepG48WUPiWMpb6nPCHP/NJ742+H3fCre4J8YbBoFecJ2fRieKsRp
3HNuTOc58vTSjd8ZaKbfwha+MRoaZzttQumxE5rzIn1VqGBEO3vBQCQfytdCwmDFAgu7fMd7W0HE
Uri2ENhKujnnxPTS4Kp1K1Bp5NDNxcWkf4yNQraJSedpJrsM7Oxka4ItH2Na8S8Wn/drpq0xV1Us
3Wh6jX4dIJZKXPxXjtASXn4PXbU/jZ9xr9kDAn9uleo8LythY+KvuVbI1zAhYzWjxLtPRAeIJ0Qd
Bn7gYVWme7JcJDrA3OzCrhm3+uxNOkatK5DmDNhlfBrKjRLjVdxg5dME2uc0Vj0GwxAhyUeC/g5O
kDtN/FE+m7O+ad9quNPjBqFi5jsVFsISkdMKh/pROBdPBYvP7FRHbr9oZ236Z+0pk+xpTcl3a5fm
K1NcDdPDseZRRSVZL9txFcywY9aVcjeCTSms5mhb7qdbQUQlaudPzMDGLjxbhIA4wTF9raD+3nGM
8cA9+dtpax7UTbtn4im9WGvTji/qSn/m4Eek1b1CqWXLZKhClGFFOondYabprxL76wHJx2kA7z9j
kL2I96yQULnv8iF4zfmpS1wIT7TspxWmF//uPzOj0N4o/LbNVlLcvnXwLIOP/rvDpfzP57w/nwj+
crSVYmm2kodtdnaKu7+3vP6abPWTdMu98gim0mXh4D6o1vkmOBWO7+pL/2B6/iH/1k7DKvr4uzPK
vzqhyLKoKibGTEn9y6EoSTufIR71FnPrdX8LvrHVunhmmUtt//1LKY9v9U+HIVlTafrIsqUpdKb+
dBiKYj1rU4641q1KPklhwG6HZ0jXbtzcLJnY9Icc4IX9X+ydWW/cSLqm/0rj3NMT3ElgzlxkJnNT
ak/Jlm4Iyba47zt//TyhKqPllFtCYxbgAAfoArrKlpJJBiO+5f2et7vrHkBEUKRAD9ewXTKL6CDv
oht5yah7V+w75aym7unp90m5cvtjQcEl+CR90+T1fHS9J+lw3+qF0gjqPZDsCgILe2Xc4SsDy1DT
0L0uyifIto/5jfNV9XA1JGOpryd8YLJPLkR9X5Bgzby5cSfPqFCmetRGnhEXEh4RSs1bdYOZyXV7
5qNlWDhreB7NJ49LlRWHj77+Se6aJtUIcIjcleIWWREQUR8R1Bp/d8ZMoyvjmTEfzhd8DNEwPTBY
/X+4XE7eFDydQFxqlGEyhoLRLi6sp/JKf+6PhuccnAJa9TJ8Ns9JIQAGaYSGi/YJUG+/ZmvJno0z
Wugcm+Y3TopnIuuv6u7jCzT++Coz0IO0x0K/4J6uZ9GVZip4lfMrXCIuHc7w5/h2PuYH81t1Ea4J
QIXXrvUjHZ2Nv2nOgzvjsvZcz79UvXo7rexduuk99Tq4GgiJXugOkxu5+9BTtunS/4rZhIFTA+ex
OKs+ebruH9eUTZnHpmjqaK9//qYyYdimY5ijxt31Pc33FIbjTY/2EvBMNExMI98r4j6ZPPrNo3/Z
HrsXXljnHP5aUHjREyDAzJKpdmUeY4C87oYf1zs6yZ5OyG95JT0FGOTso2yyZEHkti5KhIXpVefp
d0p5wBJ4tdExaWTIHEMot9zFSBXSlWkksi/oeJD6CWC2pETJOZ7x/mK8m2kr4OtBfnqFE5f/HcME
2c+ftyXeGEe2BNHvGWCb7EsNjMlFeRbeJBQrcHFRlgArw2rdfZ32RFWjSkXiGtjPx6tC/+OqcHSH
uqXtqFC/ft/l0rkK0XXy2nR7ZgzTH7AY7JwC8ZqYA22whBsye7aiKYbcFasPRgHmcpsNcFA3urIa
mU1HZ/iMIMMiJzrP7ghBTVyYg80Y75x6J4KNQJ0gtqTPnbIq7z6+fpVK/vvXnoK9ZlPkpmgv//zN
wugrjEVcn9fOOYf5dB4+AEUaLozjdOlfioN2Fl3G29pr98DEbylsfPLpf1yW//x04+SdQig9hKAg
qPx+V8ez9qqnVkUxnHrBSz6DhF4gQiCcYs7x75Pw/25r6GvEPOrPH9HTf4HWj2ZTuP4f/+t//lX/
XT21T//4mbcwpy+esp//+R9/tX489GtPbdQ1bzs/rz/5z84PPRzHtoVtqhzaKofP8LNp//M/FEv/
wu7m2q4Gc84yDJMT4p+dH1OzDJ31IwRtGYc/alDnhhRa7S+GZZigGEyTRoqtqv9W6+cPFVbDFYap
mapl6qD4fl+uau6WmTahyBKxfWEMQKAD/TrschDNzi6agBfdaAqQsB6eoZ/t8ei5nY2U+ZliW6O4
1wLqMam9Gpj5ia57JtnpdaCAoERW7bQaW2dynM436LlQ6MujY6l1N13dL3MfjpmYGQ4eD3afP6Ii
Xjt2elSDs26GBQvPyrJxa0+Unxa/LuL/u2l/M+Oy6pYRbNuBRjd4PZeaK/3VAnuYZkDmjK+Ogcw7
6ZXb3E8PAc59StlQxcqWBlqTWgdpqQdnOmZfc9ufC6vdQwVa+3iMAzwjz5zv8jl+iYsGyzvrDsAu
ljXdyormS6nRgHgTp/0eXsHGsOnoasPl6yL6//Qa/VdssWo2m9hH79nz0+8vF3/918ulf9EIuYmH
OYRdVcgY7J8vl0Yb3rI1mqM0UcVvLxd9MZ2uKseLedpWtfiFplAdXRUYRLr/zstlyJfn9xCQ8EZo
qtBQ+7nM/f/+ckFNLAxAnBr0S+oYwzPqn6ta72/oEu2VnC4h2LKMqmeuJnsGRbcKDMmcIgbxOl7j
hPrMpwdMjQ5A3JJtGD0b+dc6MLcAxheDYALcqtBM4hGMG8kee8hDOrWc3gneV9E+EJRm/KReA4Hy
Yu0brZRNxuy/FYtLPMe2YqyfXd+6ECFm8ekuSsytoXc3vE1EE8bg/HU0/ffC/l50eVtPNz8DiD+/
r1T2+n+9sIETP0X1z3c/8WttO19w9iU4NmzbpP0vu42/1rbzxdAEJwoOBRaqABmD/Do4tC8cMejn
IH0IzZE55K9zQ/siNEM1afSrvA+m9u+s7NdW5tuVbVkIeSzeMC6Rg+10ZY+j1uESoKurogWBarU/
JqXfa7N1njJxkDJcmrjkFJmZUZ9GnyeRNGp/mwEDR7xK219xYUH5dDfKtEYlP9+0paCcR9FtdnD8
enNfr/66rLeNWdU8TUW5XA5TlxsjuGr3tc/4JijrhgBVrJ3Bk7STrV9HVM1UAIhd70YeFgm0Db+6
OUyqYJgPBa1y3wRzmemMz0OWA6GHI6lIaCa1Jlgq35w2jk/wXQrGNUPGNWutQnqaGcvRKBWm9eLL
SjsHmW0uHZ+008p9zNzMFsy5g/P8HLuIA7BvBpPz1DCyk4bjxlQnhKEOuDv9EVwC6XrXfK3SnavO
95XS9cySYZrSAEpjiHIJkp8AGecoxqx/sjOSOuuYliJruglhk0BfpMk56JPntOaj3ZHbNYP2NXT1
4zxgeBYUyRVsaWOhavY2kaq4Om6kWUS9HpWKRjJ6dx+EDJMGKK8hSqYJ/UyO2agt2k3WCwYlkZvV
hXGbCToOOPuufCYNjKk+zGMWrTiupSU1u1M1hy+WQCqviu8Ko8zQkR8xTPKGStkOForfLrPQRIwg
ihp95Yr5O9PqP7MMGXA2MN1LJWysiZMnHiwnuTS/rSNl0yTOvhMPecWwBBYSk+PeTnNwXZrM5KBL
7QdxjISFX3XTfNdAOHm+SmIwx/WhrGE2+QFyfP27MItbqCoUH5PgZ5LhvFx3Ktgcam8Z2ymDiLtJ
MPPQM4fXT+FNP9t3SBswDhxeUul7pSEoW4/SrrjDY6hJgJ0Y6UVYQuFumGwcQ8iYgcY4OeXZdIBD
keBMTAKG27ONtevy/0HssPlZyAC2OY3A/0uGDuxiH+ywd7f/uI+Q1eb/AFX+lP9ofttr5c/+2muN
LwTgBNOE2pzUjhTM/NprzS/CkTU3xDS6xpgqScGvvZZtmPyOXZoAnQBapnq/Nlv7i4WUS0AlMYhA
TDbvX4nE3/tVc/Lvb/evd0kdCi3h6ibxiKNzNScxukI5cAhyDUcH7Ca0CEsqx/fe3Jg/bJHvIpWT
j5BZ+ZsNkp1edfWBjxhD49wpQppX2FgqHqOoiygcPqmevMvxXz/NcjnV4JZop0KZVumToBWILbCv
Xua4KRjZoUB0jld6UMRHpeh2H3+9Vwnb2/PK4RNVy1UNS2rsXOMkK3fNoq6gtPgrp+/P5Dhveibd
rhNVrND6QzpIlpHenxVTsDHCZB9l00UL6m8K9K282YBymdJi8hYfg4+v7E+3gjCUgFOYpGAuYerb
G6/GAPoL2AKrIlRuSj3dsi14idrR6+ZZ185dkI4XH3+kTDl/D0vlzXjzmXK9vXnYBnMhlhAMJiZh
780mUoCU5oIJWxru4LwpMSTDNQc5bLxU6EyZo3v4+Ar+tKDfXgDv1NsLaJ3EMmsQxLS/YxBU4T40
ku3HH6HKG3f6xC0yA14d5JXW6RqL7Qk4StDyxH2YDwK3XcfYSveoJL5w+2lnZcZ5b3VnjD5Caiqu
AnUJoG3zyVXIb3J6FTbsEKZ8NUsQY/z+TWvD7LQkQU9o9Y8tXZ9khDHSZqsJbnmSu4eyCneQy6dA
0nVcFkC36qb7KmNGqWn/Si3/pT5Nf5fr89xtw6K2ZqvEj7ZcF2+eu+tPTqD39KX04Yz8mxncbOty
MiUMTCvStLiClGXTVxDOXQ7Ws6BkKVCTgGbA+Ai3qApj4mC8gARIdy1ddarv5XRGA7hAMe8sMI9D
h7VUQtF16uc1/jd9iXVQHHkI3Fef3No/LSJeZUcKak3e7JPkqqrL3GLixl9Bh1mxey/bJl4iY4dh
hKqk6jdwVXC8yaVDMVB181zj7Zrch7Axlx9fitw8Th+yI/W5qFqlGPek6Jb5Ni/wkPsA65AOTOto
mKRLxlVZ9Iy0wyDXonX4yfp+bSy9/1AEuzZRPcfQycrSA0dl7ivmJRZHGkMrwkNvHqJ9Reuvmod1
NmPBGX5Tq3gpUAfFvbGvAmzeEuUgd7S4CD13Ug7a5B66KFtFIPXkyy+RAEo0r0Y7uLaSwfPdywL4
dxctJ9261SdgL9MIITOAL4TyrwRzG6BlmqfVwLLWKrrPjC6bM2GZOE44VXx8q/+wXdqC3ByVpeHw
f06+tVIadpFgrwcIZ5d1DK7HCFl9YLIoROA37JX28eMP1J0/vcJorQWKVvItsvnf35o5dJxEaXEA
tvxkqxqoENz9nGb04R+1sT9Ls3bXz1dW469As646k/k/uCjBpHj51K2jsdv1KM0mNTu0yVPXBJ6b
xftYh2NfRA/jOCxSw0cJgHs5Qz28SZB1luWEsyiTwQxkHGzsOn0a6nadkR3067QGdgmkbp7jm6lO
tn1dIABQkC10khSDCAFVhQ35VusZYZpXgWShM8stF4h8wiKKsTVGdNYCcKLrN+B+FNItaASK4Gbw
xsrc1i14zoKqu7IN3QGbaOUCMjFWmdVlHwwXwsEh6iE4Qv0+mzRlbdliJ5iIdkPFM2IGhzATN112
u1g7tySfpEdrFmQHF3ATFFRMuPga+rQZncCTl2bR2idHQxDJBoIgssthtmr7GO0Uh0RrpQ/V1J7p
Nc51WrMbdGXNxPtrSXEK4z0mGnuFsRnfQYIyXQkwr/LOt0A7C6TYTNyuNSPajzWcC3Niwg6X7Zal
wq9iF1y4Wr3qk3NT1c6dYNr0VrhxWhSOroMgg+nDLDhOdfHEiYmTBFYzio0dVz1eaANfzHDu8Qe8
YR780m6CG/8iKIxjVTbrzAJXPYf7puzhD4fXmDpeAcZcAHlfwvyiYRR6XdAChlGoyEQeblfbyr5y
chLkYoabGCEdAH4g9K2vuCsXrZ1O695y7mN5JJtc98SkCwEbckDmQ82NqZ8ntYOC3vfkBl1YLyFP
V5568olXkDcg5Oq5Z1SPmLYc07DelkCSopwklyUSJmA/A2Or45Cn1N1aTTkA5nGLAgDJghmxZYgj
s0AbufOj5pEQp+5MGfB4jNDD5cpBfhx4LwSSzSXAUZj0vidq+E5uu0yd2yRQvMzOr+SH4Wm2mdPe
S612HXEneuRMDadPgk2f4xjIbfIdSTrL+GBJBaky78L+XK27HY6FS6UQKyWG1OaOm1xzD3Fubcux
XfY4NshDQImYf/TNs3pYwijeaHyjKja3QUJi3IU3UJ2himdboQSbmXG57iVrhvWgJNchmKm4JVck
8ssQVTo9heRNDn+A/2L2PG8eydh0Ox0OpuNwW0zrrqE4MLY1aZ1in2VDunbwYwqJnWM4DRrCSHlJ
ZWfSiMFGVW12TcVQKsdvzuKEHb8klwYkPG8bXBJNLjXbqwFzhfyUjqJLbdA58yxmHmLam4toovFZ
uh4H0dIc1IWp8/1jmOXQbJmDKDs0uNxRhzVWGNNKn9IVIP5VPhDcBb3npJzPGJFk/FPS7DWsaZMX
yJmSYVnTyMQGCvBKty7EsFBQmMh/uobzn98X8sUia0LKx5Mz543St7vBGBCKUE0MmO6PlTWeHhsj
GNd9yFx44waeCnspFJtR2Ps6eCH92icT4kJ8BSHgbuRibq1ob7IZDVl2VQsQPDgAcCW4DKxsLbi1
GM03KMcImByWdnTUDluyeA/3zwPkupFBS4LcQq2jB+xcFxL3GWlo7/0zn02BcWUQzXwItoaQh/lO
8BbMh48PiT8dEa6l0cURdFDc0yhvrisrdVpmuHSnvrTxQA1ywHCm9smZ/6rwOD3z6ZcbcsDAorh9
EjfH8OhARSDEBY+wz+Jwg7nvokaVDmj9Su5tBTxHgRIK/95tr00rtfa9wk9WFasC4apDrOvz+s04
LLmj7/WCB2f6X/U+eQzUY6uaTMXUUGo8y2m/2mN68IUJWuPT2O1PEZPrMOXLVBQ5oH6S9bQYK+eZ
77hwHuMHf7g0q9CTfAx1dI8ELueJka4G09jGmr5nCHarJAzw5w+q1YGI0c7pvG/y2Ng6antGwvhJ
OKeLPyRIRBnYwNlk8LCZTi4vteoxgzrgrkqDLZhdoOPanDpAY+rRzlvGqUH3mSO3Ujz5V2TaiN/L
usNOJCjNPcO72473t0nwy9oblbmf9MGbjJ6oDDOCKWUjTw8DMoE4cRc64wJJzmkofAh44xqq1qbL
enw3e8pkQLKwv+HHsxGfMB5eHQTncDMOMJA2MyZTvNeZAk0rRLfXXKoTwwCMR0aJfu6E5r6l1xYF
JqbB0b7JOJ7r+Dqjimb3JnBp4QmfOWMbMAWuO04b3nDDRVodaqgybrcC/+voQEZGApg4pJmnb1s2
A6fAwcyhiMeHygxR7mCGy8tPyME0sZdjZC4faZkSG+XBuYKIwYLh27WXxsSyI+iZZmOvCoy+iJUt
W/E6l32nqS8VDhEF7p7lJjT8jK3sG/Kiw4GRQYKYaekZykopyDzaeB+EyUtPv0MnUTa68UZ5pnYD
e2Lc9NxAM5o3CW6oVkmUFDU7Ve2p9sZ7taJ5KNZt32MRlm59opZQKDcUASnDBoyIBHtYWl5ra3tD
a88sbEkAA8n3a6qNva89RpV/kxqovAC+KmcN4NJUcLsL99C0vDO9c9DjYJeO5yNjbOkMAQJqtdoF
G5/dNCXpLqk5wCXAOOE42fGWggWD8a/h2Maf4asSNIT9k5LcWmm/DgjKKuJDG5vipnUPE8LXtA73
A5xr+ST6troUWXDjTnjiUlEvCY/4BdHcrfPsTGbyuovwkiRs1M+H5hEk79YktM9s5lUzYqckxOjI
2If9czyU68w51kD7ishkyoYwiuplxEavJagt7WafWd+t/JH/xZws5ox6n1H3Fke0GlRGl6Ir7lJP
sXegSZCvnKkV821T7zEx9R0MEBEL+DUFnm9g32GUdfBdIqd8ws6mW7psNkbCrh+zjHh+AVIxd+bE
ZVTBtMYLE4qpddS7As8eYtrm0YLEWg3ZlaxUOT4nPU6WAP/2Q9bvyinc6xOMPbLDMEquZ7CnQUHi
S1JbmMl1TqIr62lmy4R2jMFzyFQK9nQ1j4Ff1VWwaSMFUZoxJQ8EOsa4bpRpJcsxct1aYC8DkNo9
I0DynZM7buY2u8lODhPbqyGybWUNJJ503OxpJb3BW8dY4HC9iRw21QFqJHVwK6MCFthnAqyJXbxa
3S516b1KPKjWRBbDcQovZtFefXxkva+PWMKkieOisnEZxrRPkla6qXHH/SG0DJRbGaZlxrjSjO5s
JvKRS01usFES3NrAdiNj2jSgl2rdvfn4Ot6r5DD3pmNFWVOniytOalGFqEQtGM9eNSmrm+DODww6
LGTqWfvJvv5eB0j9A/q39lqNUa1TraaGg0iqp5a7mrDiwGx41+DCbuTz89jOmzbLVrPbeQzwLm0H
nfZQPUXoySvb2OaG4n38tf8YMby5lJMTZuwzJWtsLsXUxwu7CpgtLcqnuLGPH38OsqPT4oSsf1no
kQQ8dnreJ88ZgYeS54g5VoZJj3hGEBZObb2ImvAG9XJKAbbTqidZp2mM5FoxQ68ilw716SJUfgxk
F53ZXlZVeDMVzjHp2a110JnucezYVMNhXdGuU0ZcHg1KBG63C60MsbHDXB0jRTEfl3V3ehE/Tj2z
ZYqlwJGN9sPU7EyzXhRTu20dmoIy3LbJDsuSDSUytyqN6hGXTUcbNgP+i7IGOVt0wAZn2tjTvIER
jE1IRjfP786AMuwLWz8vEvJO8s3Gjm4IRG8atqSsHi5cPM+1nPptMYy4ZEHKbsSjmyBbSW6VkImz
NIBuBVC4yWzm18LgK1hwQCLWfJGr08XQcihFWX/GIN6YJBfCdG81jCDHnPMMc0mjts6TIT025jrX
o2slKa7aOpPWbL5ntup3SzexO2KPUJJ1k+2hre0wGlhOmn8zatlKhulj+SgSa5EPisdhu3Dwn5iD
lUxhU9KPSHVu27541LKQUwo4QTxvLQ6xSaRbw2iflTr8OY2WzlACtYHpFtfrvWNReGDTVCj8NIFy
Y7bNU6bxHYZsC+r0trAIt3Q5SFgphywJvrZ670Uu2WKyjUO0gSBcfvhV77Ej74f7oSRFiuK978B8
Mn1Y9UQ1MmfE3eNqoMChcx2yHNQEwU3VijXnro7jedE6B0Vzb7Gg21MJvVb9di1P8UqQCNTVepqY
E6EkkCquJ3eehoErPTegR5LmsNImKhuYpW8daBRjIG1w1m0Z7mkErpM6uJGnpl3ad0DAYVcxRJbm
h1BOdoDEoBe7ev0oN94GTEdFubFPKWTZeMiYVbqV56cLsBuK88p3goXV4C7VkYXJwGdSrmWiywT+
vQ9LNk34+k16sIcfIhS7JIYUERMjKPNNNjjPChtWmvfPXaDcMy4+cPcM61go6QHvk2XgvPho0nN3
2Lg+o7Ila8vwSZDtYTVFdy0+HvSM17rDmBZ5UG0eU8e4jcFrtsFlVHcXeppevxYI3GyPK5OsHcQc
yTKqN+v6shTts0F2Gg7dnWExIJpH3yw4s0bIYHHmZk9RIoCWMPo9pddta99XYJNwltgCaLwBpvYw
tLEXDf7DpGk6t9E+Wk52ZbRQJXCxwPFFFhFkAjiwiP3G+TFiifRaIyCE0ZgpVaAZl2BELWnjW5jU
cjBCLzlSCopgJbGAZW8KVd+73aMVuZ7caqfislbaZ9gj10bi7/UMHA4lSfm36EPtZepGcevQNFKG
atXnAQxDguyqfnJU6FCdcu8YsmsO5DS70p2Y3K8h79M2yqRilyGnIfL8aQanFWc6lFOTiN0I93In
j+fhk938D3usI2zyMldXSRlOu0stZdEMHyemWd2BZMBcypBQFr4gpB1kzeDjTV0yKH4vOFsajSyO
B10HK8eh9ntJUkRWOOpt7q56/DQDLfFkkB3ygIQlg0nkbLy3VrGdMJD95KPfn9doBSFSqKRvFN+t
k2oojXbHsoyBSSJnWsxTtUzJ5kkxtzJVTwBPUQoDSZc86uIpNOPD4CSHKMy2UdNxVzChYu1+fEma
PCtPsmIpxJYycvgaVGl/vxt9ClNZa3V3NQ/pAzKSc5lPFLUkeOYrPp80kWZWz3AlcZhMy7KZOS22
wqm+lDdLVrxcv94pol9j93wIisuiIlXrqG6E3SetT/UPJz9lZCIe2yKL117jsjdNGCuY6hRjHZcx
DDIdIuOQKLJRqI3hBctBCKC0MKGSkbn3jB3aHWnunFzLeo4kcn58794tXJSpQscrnIIhYlL15NYp
sa2H1ShcIDyPI47JhejOZMdHvopp/ncX9r8lYN//pQRM49X81xKwI1T75h8oE/6xfIq+F80fdQry
V/ytU7BVxAiqw6Oi//G38OtvnYKtfUEDCchFyrJ0IZWLv3QKmvrFZa2xW9gMWtCEpNzxt06BP1Id
lOquZiK2R9twokr4SKXwbmWDSDYNZMmoKGyu4bS9OIoaaWwzBWvEZ1C9u3wTpASFml7dYuBnLSYz
eaRTdm8Z424GXRsgwzUD6Auafzn6+nXCSfHmbl79tQe8FU6cblbyikxUbwb0R4QaQnaT3rxrtiOm
VrNxdXUjE7c4PIkcpb+3J8qElT58Arh515H769N4oxDt2Tb34PdPq1ylr9tB5fsHauvFXR2+Ut4w
jdvEkPvzBpxcO9JaCEEFGwXeWIFxHWFSiIvQeG8MDIS0pnFXheFxUtxdREdpro0XOnbQfRvUx+OU
vcwN7prVtIZEuiedLhX9a2PGpJo4UNqibijsWubCpuXpAFlUgAsMpk7PamKQGU+uvdYP3/Hawzzp
MghrSll68Ulm+eebzkloIE5nCuYko9N60KJ9RTWsoAmL+zTDhrqIX+r20ifd+vgBn+5fr7cckRpy
XsMEuCILeW8ecBVC5utHlpwPVrepcYaa5DRwGJR0gytEsuP3jz9Qyn1+O2z4RDo9KDKFaVPqO11S
NQN/gJT4RBGV525DfyzOr5p+gmqD8lHIUTdG9ePSQRkINtQw5gluKPSFzMBLI+nPQ60ByVFdxWZ0
hunHTVWfh0GxHoNx66Res8WIV9oXB5+dO6ft8tMLZ394e6uGxp0w8OWxmB0AWWe4R2L3I54BpRNr
MSoLKt4PtB1GJtsYK4gFAHRwSdnYej3GlCrx68d38l02/npBclNyVPEq1Pj9gny86QWOIMG6D4oj
GwWIRDDxDO62efYjz80tZFlnUU/jvTaOnMbTQencTVopN0R/n6TJr5XztzGEvBgEoiC6WEwQsU52
CiDmIDw7U/GsqryzNeVSmcODm6vnU5ViC2X0X8cI/7DKpwNYhpG76dp1kgC2aOP2W2EN553t3/jt
gTGCtgOm2UOlZLDjW+uwAVI2XfhpBfh5wNHDzW4LGxNfG0rTArKvy7RBNUE4LSo8JFXY9Tmv8YwY
FFDIj7GxLjiNn9XBOQql/aZqNGtwWnikLgud2rno7OQl9aFf5O1N0WmPSm7dQ0ReKOIibdUcEwv8
MUwXXMXExDpe2EgSBmzppvxrSelgEcThS2f391aNxV5ofsOowjPply5VPw1XHz/z0+79613GSVXX
NMOV8drvj7zyu2gWKRke1bLHTmmMVRvP95pm0jzTWG6Iz65bgSPIxx/7Ll5+/VxNtwwhw3NxGrTa
Xac3MTuDh7NUPNd3XeeMCwQd13pkbwcXHxU880LoOxN35uPP1v+wHdrsg1ILaBss9ZOAuccYqcox
SltPo5meweVddViWMqjSk7sxbp0n3bmJd+RONbut3RxtyykO/vg0dTBIGEtJ1lrBtDU0y0PZUGYt
QVdC+i8vMil9YE5OH7G0ppE467ALOUOwD2HmEf+gpZOIyyiCI4EpROt181kcNPiCtzjDo4C6R5HN
f6WM/slXVvX3m6TDZJMMcKG88WbJP3+zLYdgZ7UJZ/E1+kmg2U12JCrvjN5YZy7+Mrq9s9r6m61y
FuplEy864T/3yqZyOCu02dwZav6oWJ2LK0J9S5HiVrefSx/YRTeWEhdNn9AwN5VIH6eERFGJrPXM
v0FZjFe5XW91PXiuEvsiG9pxh8HXpmWOHvB7TBWIgrkxRNuwsC7cFvSvXWjrqVb2iiHusb7FVpWR
ars7F7NG04LCsSKqfTVEP2rb9ZIUQ/Ba4hnsbuV/d2u79ZK2cVa6Yjm0OOyV6kYPZgieprfTjZnb
L6lhSmMwHAjw3KJ+ZYWUYHigfQwUg64oroWpfsOw9EUa8F2iHklCWhrHZp5o6JrjjrCNKiR1BG90
5n0slCd9jC2qdOveBZQ3A9anpMePZpj/aAqutHkX7gWUnIaxfifrr+wmfewyfy8C/0qjNhEk5nnc
aXtcT/2yWOttu2p7d17mwIz0hFpUCrRh5FAI3VXk5C4ufbwvtWUfa5TN6aRjqxNywClRRh2CI62i
HmAqxtY2RhqvPTZ5JtCEjD28w9Ce4alwo1vW9zZJziYz4JSDZJugXUhKJwRUkd1kbfLMvkFbwjgD
Qu8RqqXL2NKvP34ZrdNU0XRd8mWeuEA1xj4k//zNwsx9fTYVtXZhEI1eUDrrMRc3aSLuC6ZfuhlC
+LA0v6daxHxkaG8s9SmZ/HGX2fZXIrNMS19YopM84oGlUjNULeBiMa7zIG2cJ0KG+7AKGee1MFIY
RvbygWHbBIT9YmjC5zSzd50Id71zNff5rVJAE1KCH5pZf+tE822urJ+paiNrqPRFb3EGi5xGdlb2
59Cgde7pjI2EPh8wVX+IwtClVIPrghrnt7lr8ZshVPVQXKL2YpwwN7bHRzM3vWlW4N05xqYYitvQ
Yfxd8W/sqfxEKKW93+hcgmzdogJAZ0E9FaQZhZ6RJhUuUAx2oealGIVY5boG7qd1V2Jwx4UG2yTr
S1TyFQPaQX1lx0ayMuJBwCb3V4awvzF+aC6FPtyPeUwIPJWLQTUu6lm/iuf82nfCa6zmQJl3kU32
LLyPF4gMgn4PA8iCSM3ZqXU0ue7JAWUIw09TVae5aAEUawJKsha2mAgxkmfOkG+p/+LHoH5lQPvv
fjLnEtoBwVAa42enJSQkm7zVE6oIs4FtX+fXetdBLmajaEBPkb3vOng8Kn6fn+zW7zAN8p1AP8hE
KQpzlUnV398J/uvQooVyPWUwcyASPLW+81+SuLzAb81YmyoEqyElKBUdnffqumuBf2RQhahC9Utm
VSZGH+60Aox7ixFmWV0NCatam+//7VukMtBHdskAk8PM3+8XWkYBHVYM3jxoDs9svWd2YW7SKL+t
lcSrTeMagt0sMdYff+z7w4z78+ZjTw4zKsh5X8eIrUIXUOjr9JKOTR5lyP6zTxLv8xk+i3ScypB8
GqcBkqq2Y1NTHPKCcPSGun1QzBsTMpWRT+u6YyBXge4Ry0BphsPTxw9u0q3MYVzPmpN4ocqm7Ffs
TVXF36F5iRBFfYhSiGJ18VVSjIepvp1TJUVKFLhURXlTrXoASZQeek3WXDEU3OiBeh90Cbg53XyY
labn7RxLAASQEOcY8hZo+0utAmqBE+N5bBXYWdXqbYXprjQ3AfePjixhv2mx49LCl6A0roOwO58D
Z213+m4Mi3TXtUjBegwJp+qaqSbEdkqPNC6yN3b3kjCQcDbnXJBrbGKz6Qjb3AdRYUGVW6rGOO+a
cIAgN7nyp8QAxdbDabM5xU2Q9Zhg0RU3sh9t/Mx8CMpgDaOPCHEJU2jA3z0RGpsygB1DDXlR0bNB
cEawaw75pZggDDgh3Vhh1gqGFViX5DippGI4i9o09xLI+wuZR0UGULH+OOY16KU6f8wMIvMJEqUf
5BBZpvt85ClUQUn3IJiuO6O8TXzRgISKnzFV+8FUptJaqtdRfV9E56nhYsCpkfzNBuVJhfPaJT8v
4qn0qhT0UxYAj6hqg2kld8A1x7+CbA/NoSzd9WzKVLthps6dy7O6GMEP5lfWAOPWyegsKNtyHsdV
ZgbPDS47i8SIV2GFf+iUcmO66CVxPBGl36LOgv2UY2JixTSxXGVv0nVb+INxHrZ8tTplc2rGaeun
AvGaI/ZuA7YsyQ8OfjSDlj3ivb5yMK+rOouOx6xdlqXnFjeKfx81NPwC07+KQZk5pXsMM+4czg88
gkbAOS2Y+ULrymChWNgDnrNxWl0xn27sjOy5GQpE1SHjWbrzqCkqLgQjD6JhpCwyMgo82Mu1I4Vc
U7tN8NAMyvIKmyrY+m733FHhxdNo0yJzWPZh2yztbDelzR1/4THDk2FljNwZ/SLBQuSicRWdlia0
J9rh2cJ2qy1+1DTE1a6DzJZdtiHbsjvYF5WjbWUAhAxbuh919DBycdkoyO1Ue2+ouGKWvBSLzv7f
7J3JchtJlq5fpV8g0mIethgJEAQJgpJAbcIIiYx58PCYn/5+zqq0lqjM0i2z2nRbL8pUlqIIxODu
5/znH7pPruTPhvooaRk0xjG7hy+KnuM929VZfFePxknmkA5io/iaavbn3An2YUaR2LviAtz0RCV/
ZzKvZf3ue43j1Gj9p4ikscVYcmjKMvseuclb7aXBti6mfTSQi+LbpyA2Iqp+ShI7pdh2+9fSGL9F
cbuiVbhJDCyqRgfYpInbV2EqimprLj2SpVYwl8hlxIe5j92NX/vrafCJHcywbCmUaHDWAFsiapSc
Ybnb3sWDuKSq4SD9icU5wPOpJu3RbAHcHZsbEUNZXzrdM/QTSiOTRORZI7goDe9gON+FWvpdWk/S
wDiOdLZrhU9yH09y0w35RCKsfutl4n4cfUwKnO+tDNsbesxjn8OqGWHL8ol89tC51DvD91QF9ti1
DvioKEYDgcX959quLxK6BW1ZsWqRwLAuFlJCbLR1d6MLGSCFbC9EhNx1wYNrzeeiozoxnAfP7bGn
1Ehkte/TkuLMdnSSaCzcs5gy1ZvYix7iSbm2jbBznlD7XBhGYvwW4zAQljvNoeJjvh9VzufWq+4s
k+wR3SN/49BKnfAJVTNGQi4ajUilNLBOZTUn+I86cE8UrITtNA0uTsrNcFegFoc3NqzzvqyXeTqs
6q58KEh03/rZbG0Tsmjxum7T4Y3+TGKfbX5uTXy6vPJg5WhDkxcV97mJ9TZagyk/WDmWvrl2IzL/
uWLsSHf8yU2KYDMg1MJpLTk7olq7HUvHmdOjV1vcMRGIfScc1liJ8KEOPtdFdId35Rdsqpauqk39
VpkmFAh+SfsuCSKOr/aMOQSZg6sojCixTJh1Qc8Ayz5NM5O7ziUDO/Owb4mbeyeKsLusoxVud56P
h5Xps1G4U3Ieg/DGjfktw0ieacVXmPLbsfJe3I4i2UjiW18jQKWt8pOE3YQshIug7QMDIoXLcXE5
xIQSEsaLpHg3vHTpIrZadQ3L0jZYhdBEaUdRwlvwUTDM1bOzl8fZJrC/uRp2OZCb/UXWGltZB0vy
Em6qCi1phRWko/q6hC6Bxf4VEe2mZmpbF7j819jrISBeRgNa3cgRl9EozzIimVjPu2eUGOdusN+C
WntNcsl6SmMOK4mDJYZdDg6qxphcy2a4Rnjmybm7IUPue5An39Et0nw6VNqO1uxgInBlkLCQQwMS
hE9OzDsCV5pNPRhu0vaT6PHRVUh8kKaPQWy+dAzuFn6bX50a3a7Uy4yqz5KQx8FtCSci0mr+Ta3z
C5eVstOkoLdxvtd1BRP8XM2lcwrLHnOEtdBdyN3EdBS8s4VWs8WmDzJtLnUjHvLWmzBNx++9eTAj
d5tHlDiuIiynWQoBY3gJdV4sEn0eFE6QDfPOjKOtQrU9wQvYwUQz9ersVOIsmf8mxCr3lrYnnO13
1dsvzj9cER0l7t86cnP+9wHpEcirkxB8ERPDYFq7pX4WljxWTqOs2PAx7TAdk/Fl9jMEOqO5Vl3k
Sjfjz5MjzGVj8N5kRUXkbfSUppmxda3kzUoa/TcgnP1xevz+PVFMoXNF8up+pFyF1mj0wBPemgDy
dh1k1UES97l872Up6KPQKQHDXGvt1asoZsfxIo6AsNOOueM8gYrjQ+szQgl1Utt7d5fL8qywTM/g
FdPJB0bwDuvd117NQZxaC5umeLzTg+qMEOYOzBerOkwv0ABCipyXPqZFK40OQlKHehON7lAEe2I+
0E/QXQdF/ptO9S+KbAtBIJYANmAvJKyf3zxJIyWI3fPWDiXZXFeEKILHmZwZw06z899oHX9tKXkr
MGJgDkVgAzLPnz/NG3imQcVbkUT1g5hZaDOInouHqIkftkNUwdQE01KBAP+6b/mrD2aBwW7WfcqD
j6R0uzWbJAlmj5Icq+6gzOyVXaSf0z7b2yO60tJazUWpr9AWF78BXP/qDhN/YamwByaLH6GA2Um1
tE9bXGTHgF3SdU5N5+5mlI3OKJeVZ5S/6dsxPfrYuIM8KCIhlmFMOd+b3B+AnSpOhZ1bZAHngt2v
DPh/fR/dEBmlAffFz7NN1oHBCfuOq3R58OSmxT8GX//Z8fb/Kvm9kln//XT73P7XofuWvPykulf/
5E/VvU6GCenKkEgC3DPfrd7+VN0z6AYLgRSspt2++aN7j/2HYaDTV7sXy9f3eO//Oc02rD+g7QPb
AO6xv6n37t+ZZ398p4CzQBlMvoNtW2pw/vPKHcyWqjGFwa1EQoqdl6WXqn/ULtSIbH8tlQub9rpl
Sf9wm/4/xtYfP/gD0BGOjlnSpPDBwb2dfklbdxlpn1ygxN98jqm2uh/xLoXYwYhVV8h44hfhSjo6
xEOrS+yQhKEQfNTMBm1i9Ln2zX1rIvGhNx6ldq5r2km0U4pVCDVv0eflrnbKQ220O03j0B70aZuN
+VtIgdxgJ8avXWQ1zYsXPCV18Ehlqnc9vur22iGVxSBMvUQF6JJEV2TdvdNC6IYuZ47pXhGN/0Gt
1j6LPr4ohSDz6i0S6t5ZFRw/pYi2vhl9UXLGwUyfGy/ZY1u0dXpV/luLSPZHpcXQ0B8iSz30iBuC
AQkk8bWVp31mcHc7mtohQ+1gVs5N+k57LA5DOK2aAiI4k/VyCB7dQR4mHJTioL1FsbnvKCfReB8m
atQy6Zac79jEiO7okIZJa3tIvXnVIu+ah+is2E5xQ8QD2ytmIcDzDoSp7Pq69qJ5zxxzY/g3KeVM
5KYnxAAH3vnHjOmDBjVcCc6IzCNh3TtdokWdu+Qgkw+ZZTdKoQXwsHkX/aKJsLPoJmaXSwn7wsQd
sgBR6QsBSbL0/acOSvWswxdEs0XBbxfFuqfgzAmiESOozF1r4KQ9Q9ByIU255l1Rokw34QTCA93a
hLTa/bAZh2wZeufJTRB6wxAuxH2AqKyvqgNdwsoegieV4tej53TCDILuWcAe1OgjyiBEgO3epgJ2
A3Y3ZvaWWfGzVt62Wb2TdvNiwjdSTMnIy06CSUEaa4cysPalox3elSvcO9feBlXHjUNTo8EYdNGT
KrkTqTtVZ+8H8srI37AE2je49YrFBDV2VXhQEc1ul+nVA9HDB9OH/QuPKk8GdAhQ/22528apexrq
cd1EA1OBeBuYtwxkFqVlLTlAKt62cexu89zd65jhOMV41CvULql3o7Tms0iWbUgeM+EMfVyc+HPV
++2ultORCRBU151Wk6YY4IFee0QYrqrUXWrYS6h/qSS+6r1lGHirpKpjgaSQnIuiDA+zx8qCHgYc
vYrhx3d6dmBGTFs0r4xW3qtXLoUOyfjyRkKozLJxbUZyJ5C20u/cjOO5Q3OgNC+WqwKlZ7hvPB7k
cYoC3GfOAurCakC/oEipfvvUziMzOQCCKXnuLRpFvbkvuuKr+tG2Q6LDI2Wqt+yCQ0VSTSgJnidA
IddZfFrBokM+43V84eRR65ybIXP2po6FCHTuYvbOja0dlL44RPEzw4DNiqNbGw/6Wvr9rVp5SjEU
AUQiZiNH4KQ+qkxZR0ZwIKx4SfgM7jr9wkX4Z8G+rvgepLPdKDYp4eLIv4mIQPBYoqZMs6WHbDBN
ojshrW/vz9YP1hv4DhuzHjF3x+Qf6kFXdct6jPZEct6ItNlVUXZqNOJAcPvPa2ulxM5K3DW6KEO4
psnodloi71u93SnaILAhMyt9m4Jn5KHcWYOEG0zTmpaHoUGk1iTY/34aMADwxYNPB4aha9zfwxhd
KZkvOqaDEuRVWbpPouHZK841In1hjzHQAkwM3uZkOGkIy4kWfi5MVnYTep+k1L6Q5recQ3ieaMbV
9lm31QsCyPuEZPaysXBe9757erQXdfRYF96nDKG6XWB0oYVfOFgXJfEACGPwvPKPfkQwzG2EvNQR
6cEi90TQTbaujnb02UGO4zcMC7Oc4RxLTvk+jPxJo6JnwaPDlm8NDJ2LoI4WYRi/+XF6igB+Y/2g
4cY0N/21cWkOypBuocCIAI2YZFfXy/rZlsdY+Q/k5UImA2uS179uXtpQ3Cv5RV7jeRvVaz9yb0QY
HPRQ4jiAMI4M7F6Y+5KlooTIcatAhjR4SnNrkxnf7YrswG48FhHCZHbm2XUPTcfd8fN9bXA1vQjO
bYooLC0Oec4bGHe3RjIf9SQ76NlwbT1QwRipuLA33IzzjHOYM+gHsSlGMimGgGSAkGwB7eRGSNkq
jPhEiBSW7cUz74KWaaiXP9TJcNTQ9qm3MrkXcXKKkIfmWnZjht1RgbRe+cpA4MaO4+cSC5yGuACX
4J7CrM/KScGauQ+QpJHZn7TAPzPTPWCR9mii40vZ17rUuXPa6eov5qLZ9rW8atp0zAb/U9XoxGy8
GkF3dpnEInw7dflXAOQ7ER1929zOsdzFAc5WQY1s0LmbR5xgiIQMRwSlwbbP653f5+caO2DMy65R
kKJRgGaml7jT1yOnmbDRFY7wTHj2GUcqpibhOG8nL+KFweIegnzwEMjqJUEw6RHQMY5kgoSkLfOk
J+SOVe9/crx4bRJW6rfzbRO+urP7nQrge+Aku3gkq6ckSC0znoGAyo6Ikwa5Sf6idxmT++ldgiws
7C2kdaNqExHa+6rxHgfU94w/YmJaWguMHpNrsmToSVdKr9JFiJSZV3dVvO+ocgBR9qnN7qbSfsJ5
qyR7A+oTLcZFbU6+xkO1aqTYhWh0upQuoo5BRzK/fqakITdsY99HqVwmFFBKdwjnYpV9U88h1qJ7
c+JlfQkFr1wcUCxTUP9nW46/Nd39H2n5pcS6f99zPHSvhF3/1yNs2p/aDvWv/mw7nD9wnCIEG46q
wx9qyPZn26ECF208qSCv4q/4btb732Zf/CggNU28MgZVDLE/2w6yGGlGcPdVBiHKkPHfaztUef9j
UQ5IgKs49ARMSBFsfTS2oSyO+jyVzHmEB2trxDjARS+hUc+5m0YIAkD9nVMxTuoqXEEMbLGney6T
ebi9xk9wU5piZ+X1DS3XTiZITyM7fXW78CA6NF8ToUIdUSf2Yo4LAlrkLvS9Td93+6lyV4Y+UiOU
axfDXRhxhB7VWxsMKh82nawPsW6DwcUr4a0nZE5QQDexpagFxVLY03pu8WR3yps6DRdSNPtgLm9A
7DYRcUWmA5vdrR5cMzu46JxCY7wNJyx+mToPDtnarYol849eZ0Nmqx5iM3iwh/AhS4b7diZ/2D+M
HTV6jEFYlONs7e7KjEm9DBdFSxQXglbbWQk/PZp5fkhjUqshPXQdg6GTC+dRFuOtmW70NiP/iWau
fGiAfjON8Jb8jbHZzdBX55Gods30NhZhjiXuEwXmfpnZ7nn4h7KAVGsNm0Ab7u3HIR6PnVAZ4haJ
X4xBq37fJfX2h7f3L1rBX2BSPAV808D+DZUmbKl3E/0fgI2hto0kNCDaTMnO4VGaHKOzg5FgZ21G
i6wS0HEHO2/JjwQR5ujojWT9aOpy2fPdc5BmHQAX1uomD8obP65vNPHd9E/KEHGc2LQa/gHe6qY9
L2rNW5UIyttZ/gZ0ZHX89E7jv4a802A2i48K2pUPxIp5iLW2mMpIkUkpOXxn1Yf50fTKr2PkHgZC
0eaMOdK/vnnql/64kD5+qIKpfrh3XYC7hh+iKxVt/djZl9FjHg3Xkplo8PSvP8r4CKqqz+IKYQar
vcD+yHpuOyuhZ0+YEuoCnWFUrEIi4M1s1SEqEw4jzVxL30R9cU3t+q8/+68EMJA3wHMh3bnuL0if
G9cMHjABwOoM2WBxiHN9n1XrVid+m0E1i+92hnRTR/ZtCBE+C1FJioCZffepkQygg/QeU4FFpYmn
wrxWojtQpyRacyj88R8Y2d96kP0iEuA+YV0e2NCXIDoA/f/8TNyqN4I6TTS8DKvDSNEIMIELiHma
Hf8pHmfJ8OzMpoRfpn/ryeBiTP430d62TfCkj9lvbt1ffx3yeKH6WETvfiS/JM5skT0dEtWj6UgY
GZVVIrnGY0liCRMIPekWWrcJc+8+jAjJzos3ida8xcvI6dI3JrPnf/0scSP8iNtyh6BNgmVyAPDX
vvr7H95aq8QAarbDZJ20PDvxuXbEMS8oOqzI+dKaKPzSN5hWT5WzmW03I1CMQkdhrJEqShJGc3BA
iGOCgTfYX+b6rkqzz7aVMkvID7UJ2QAxZLrQZ/9JTYfjQl83+Mw4Ete2wc5fh9TCtpbUICO/xqmD
IzsR2S0xWrVzray1qpdF4pyYL2yC6OprLu5gX8te+6xL+2gxamr7+QTXoOcrTnTSVSyujiVXo2Xc
mS2pEXF57FQ17mEMrMVvWOHiciue8zqeFonBXLtumDdYZ8M0vjvqdDC1YSVkc3GYlU4IRWaLSIpy
Ts4B15ol7jEL3fdrqRrn1FVgc8zRTrYXferc04iLSQQavZC4P3advG1K+O+5ewQlWGRdfuzs7E19
9aFlkKSuTOJBP2YYQLH9k6bjAl3rhfldDviBMKR3JndnlJxzMY+nEleIFQu38o6ehI00FVdAEbh6
sEog1YTPw2zeaYE0l4TC98s4dHYt380X2VYYEDeLiUio3vdIphBffH9E0gsjn2YI53sHjDo4tXF8
1ab2EsbevOZOLNIUYqzdqFQZqUrRnlDbBpM5q9qkkgU1DfD9zNS+M2BhVdiODUb2lkC4K01vawtG
hQO40DB7uzGzT13h3Jq1uM8mZYrMgZkxJl2Z803bt1/rIDuHc3Tw2nqJW9LS7zBREHNCMMvQtetJ
i77qNcBLYkPqhAU0Dn22LLHiD+e0Xk3ti4Y9NJQM94jchkRIx31mWtcuvAw6mxoNvH9X30TfUglI
ugSgTS0jeDIRDoX3HNnOXiswYYY4ay26jjhlMYj7aKQxiz6ZIZlHpSiubu4dR1Sq1VQcLOHdy/yt
YNy5mMwGE2KwyEqrTpoXk70Y3Bcpf5MrKU4CFUE5jXq8wSZLI7Og69RjQGEfF2CIgpDWGS/oGA6i
47p4sqNeX8OPKJOyX1E/Hg2HhzwUI75mAx5V3riYPetUZ8X7qhiGb2NDCuQYkAzPevHkpQ6YxNRW
8NQPHdXJ9JjU6glWEJPGyPk6YAYTe9qNWlNqUp+20Aw8G1dhZktwGrTkjWiRdZ4S4tnm2KX2XItm
xVecT4JQXvoadasdc9W2nPmV6kXU4XLUmDsuRps91feqYWUFe7fPXlpLPOPwSNcjtdd5PEcaUUSe
ktGqvXaikhui/DrZ0VsRwOnq/O7R8LQHtcZECRE2IS/Cpp8fiusAksZ1xcsW77px8L6HFQtOTFCH
6j5/F1Zi0HZQ33FSpC4L1XYEx9su801jTK9Oap04Lp5okI7Sn9hrqOXYOnTB79W4EyI1gIfDHQWb
1aQPQdxeqPt4k/GFglj6jK+2XL3/dFsln+wI/70q5WuxxcX5G8qAO83zH2HDQixp3fgfX60J86vV
W/czLkJhBA0pmLpm4XfeYc67i9pTwoL/qpj6XkuSnsyPs22dhMjf8Ms4qJrXjL3d+w1/56BozbDz
imqvsztoIFZlN/D1h1M1zi9WkXJsgLdN9cYNtSdUONve8Xa66x19rbxqAZpoMX3SZx6fKqnD2t2N
Ic/MKrwH4W4y0jeyaDDft3o9zd4Cd7zrGhd1VY/cjChD9LjpY+TBEEQHtvLTSQBBgNajNTKHb3rQ
tcuytUyWLTPdgVIa58YeFwL/ST2YyvIOY3rM1ElTmwErFr5O4CWnuiIPdy6og5uNIflC6gXWHezI
DIPDpKrX2YTKpTJ4YNDHLgluoiRxQ8t3kjfDkeegae+qwcFXe/6sTlXlapbm5VFoqD0iDVo7gPSg
QUPyCs6gJMD5Lw1Q/Ef3MkigtwQGwHCykqlxDzv+mPTcBS1lUCzq4lC2xTWxw6fZi95mzrS62Zde
iopVXMKan1EnY6rna4uhY+WkRMFaYI+mWHZk45r5U2k3l1z19FEj1+yxmLEW2ZvTsw7ymV/duMd4
MO50vPzZxjC+qLv+W00kt8EwA0e52WFvAvr9JsSxa+2TuncjG6y6Ur/XnorOOakHnYQmL0PXwry/
9eNL3RHP4+i3RtpujF7dVbVt+O4RwjRJTSxsK4Ohicj7aEzW6f0bYmRHfrIyV4WdtdCT4hrOZMyG
nIxmdbCJNNG0wVybPavJPPhxuOxTPA70AXrB0FrfBaSw0AVD9pgMEBRlr73COfey+1xJ2dL2sTQn
wk46N7hvAnGryH6xlmwqdR63MDL0KL6WFoFbxbzoLcNdqgttEvEQ5MSIhYX2RLBsMZPBpP4CtPpt
TLGz/5RC7pa+cVYsNlzdL3P34o3JrTq6VbkVQfZbRGRKtbm/Uwd9Wpgn3pij+nnROkfHx9q9R8Q9
1ORTGLd0ZtQV7pkj/VUJpdNSXgYYRAwQGpBY9c9FxXfGNYk6MhgfRHosIIw3xMHg2q84lvKoetVJ
vXqZzVghTqmJKmE8RlTCBRSfxSAkiVcUgjNfxLL0pdzommhx1ss77FOyZu0OdrmCQbX1cB9cQxyi
yVkYtfnVjng+tPgMRrSzw8xDAclb6B57OChXB6sLc+Do0GIltTIuQ85S6+v8qqrzNNVes9m7NQNe
UX76fesPkNkXOg/HfTZKjndV1hc9LxRU8nVSxOSc4t4Cg/uQOw3pAnO8S7gJSk8V1ByTvre0EeAr
QKDx4mtvdZdq0E5pdMqrDnjNpgrxXO5ArMpHP+bLWYV9nLN+Vd5ZHjgE87y39/NIq9mnNf9pTBjs
6fpb4A/bvCwPU6JiOnttrY3mKaw3lRFdKFMR9xi8NOrUjWsei8YTCQt3N6TRV7HVIEWqRTJO2Zvn
Wsc2CiG/kys7NIgnnJ53PZvUZTbZt7n0XqUcSCJVdW5V8EWLsYGIBXlPGCrqGfdLeh487FIOvcZt
T73ZvOFzna1N29nVEEm9uVqKblrqMLcWRZK85UH4OhJlVg7+Z4gvzDStrZ+nb3CP2HlL9qQpIITc
86ulw3skMT4NdfOUZ1QIjU4wkQlqIYZt1Vgt9Ljomg/JNc/t7TgGW9bcSxhQkukmS5nYiGwt69Mc
xRWGrOQO5jKAhBPiFxHABext595IjIfE42AD4o7WIVEN76+s0fJFck0FUUDEcuNCbJz0ZA6Uj+m4
FvUgV3FPpGmPbI8hWL20Y+cx8v27ofGydel33z2mLyRll7Av4QJukyR9c+pWYsA+NNQH0TZvtJdC
hrzjyQFDDn6PX5jLtnQuptFtI48KNsfxbi5Q+gTxTVM0lzhJr60OsbU5miPiOrwCF1leWcAHJqaT
zOuigmQ6O5T1xgqdk9PkbDIVRQ7Wemujmq1dDKcPj+dmk6S87sFUoX6JWm5tgM+da+xdGfhY0Ye3
5mhaizQhm1ljxSb4A9+6mrF0q9nezjVAtwE80rKrlT1LPDGAjdJmbwzci0q9cklfoPhDUikqe285
M5C26zXLtE3Jm7ROeHbAQlbHYZjgwdBhVqePYbXU8ONse8JoC3O2V4YpeTtD3cIpWx6JlNKxky8f
MUJmYZuwNm3HPTuN84LiAlmLUcgVIsqnPvLAZ3po2mkY7nO3HFa+3st1lZOZLEdRb0bBHNlsbWLa
UH9vDQ2xttFsIj0tUUHh94g09Vln7r4b+glaNTKrA8DWXT4E10kG7aIfwpdActoZcQdnXBYPfQM5
q6OytfLl+9/MlAwG861FldnrXHKp7/8ZPDRems12Mme8vFuCd1lXuWTNJX3+iUrzKXONkyV4gRli
owol3itpHpseuUXIcBRVAkt4zEijFs0KorNc1b39MjoOJTRjW+UKnSR4hcBk5oztQ+Z67rqMaBjM
kBt0CFG2biIDzq3rvzoV4+qCQPQQ66LFkOZX1b4J5e7r1pzIYs5Qp/hUhRYNbdsI6vHwvu6by3v3
BgZ14kU+8h8ghrKDhGP4TINyJ3U2p7zo3waCttVWNpGGbHTBBX/wg/oICLXIAdMrPrG7jBBqPIIO
9txeJHV/3/t7dLmXdwqrOg3UGyOs5Eur33hOelWlrYbzTJ5XRKrTaMoB1x7OXeCKqYhumoHdfObd
nNU20JXx2yixLdS4CnUCDhGUUEsNXUipYZLHjF0r06s3Zp8tmwDhsXdX8U19KiroskJ8d8lrsuJT
UhXfEk1bDqmON2O9kE29bUFo+3oGOMbRcMIdsDc/JTMhjxDFSzNaDiOpuAHyKQkIV+psicPXrjYf
DBIjU8lVh+lN1QoMg71V01i70stucUICnFMaMjkiOePd2s46Kc2yD5Zpr7PRJpy0BekqQUB1rfSY
XUKbI1V1B/tSSCQmGkpfAS84BnR0dfHYdwMD7fwTmDCb4/QlIdxb6F2NSBbvFo0nHRbnoowOXdm/
dIZ74xgbSUgPBytGhP25t40v4ApPY4x1kHUY2H6XBdHbciSTLuz073EP4tYIh3B5ClV74nzGJ7Sr
628Y28NozCiyMu3J7zlKoADxeSzNbqgemhCdXs8awK/6wWsIl6/HlTHQfnUceFMdX5OIczJrkrcU
6gNT3/HGE9257kiUVAiCHvJZpdFcJje7RlO4EYjcWVHUGGYdnsLe2DXBazJFv1FH/aKnB1dDuQaz
ETW9bXsfTUstGJtuOc54QhBbr3f6sMIH50kBACLudyH23Jpjb6Nq6SUN4ZdoS+YE3WY60uNo+u9C
d38BfF28bUwT5rHHrvdL1kBVe7S2CfM2iJhwAPKi5uRxd178HDlQmmpORbUKfoOeOR/FWqQ9mB5b
Nx+tclk++sObnVW28H61Val29CqcoDMX6+RoxhTC7/hePnG8Oh0Wa0a+nPgK7YhRBwgJNWQHEKOg
oEkw/Cs4xfvQP2r0IlNokjXKEkYrd1H9T5f2XwS/BSY7iIjqCAf6NtUe4rF2Z7jXycquiHiWClBq
lKut11z60t9NSU/shrwEbFUZql+GO8UBuGInajqjICZ3CYPKwRKXbrZPqjHGJJ1dg74/qindVTds
qeJRlfyd2kOqsL/0NB5uQ0PuyHUGa0whCNrsHlVBra5RY+gxU8MoXKwLxMUmLAcwgpaWlUpK11L2
/aWkHvJCbEJyfTWN4jIJb6ckdmUUPlVldVE6FHRmT4Xln8hKEllyNRNxaTX91PM78wqSzuQ9DcxC
7HnvmigtgNqglwbsH/6T+udy5iyOGrENE0plT80tRrNcWnX09t7hsOktRg+CU6aOoQjlwDaKiW1s
103KuR6FlCG6biBFJDleSf4wdyfFVX9ip2HgkQf36H+LbW3pu0jnpNRaKoZAUhInGQeKPlGXT672
RXPbQx9Ep7Cs9mbLI0zS5nM+0ZL0uVyBL14bBidTz0kZaa+qAbW4UoUURVV9Ia9yIVzwkQoIq8yL
cmknE+gWFxr4Pdm/1zSQX2L2/98MNKDlfRxpQNf2bN0hjgCFoPERHB4nrHXBJ6nlvP4+rYxVsWxb
aO19s9FiZ32TRjrWFdp94AuCTup9VdDOgeYVnGMG4N2ML+C1SRx06NEKP75V6VM0VAbHq1hrIB02
/XNqx1tH6o+DJGhLPTGsKr9kQ/ao3m+o2wffSe+JGVsmerGcxKHsxEZvtm56b7hIvzN/NcNpacl2
oXxbldD9UOiv4q8+65KCz6DMUK3mkKIwDMtV2BINlkxHgTZRD9JdFzn4QsDg0SL42Ai4nmTUUDKE
BI7pt+QDrDqH9SlGDAg1cMC6ANrskCfOm9TMqXoqEBYXEke4MU0UJRmmohpOrOr7TGJt5cm1iwS1
SrIaCDx1XJpvh1wYQtFjSYui4DiSD1Ao2d5tWlwym3eR+pQqEtOAfpR7b0TBzUrIDGcHw35nlQCq
DOgM0sCGBPwZIcC6Bo50Uvuo1HEQP6694ZwR8m0QAyHBxnwVXtywiergTrbZfcO5pxeBjl8tnOy2
oqrigvaooc+RQ26jq6Og4rASQcAqs18Dvb4Rdr2rm+muh9uciqM1QuInERlg6KZSfBp3tA8TqZBZ
ihEivrudZu7fN9z/LP/gfxPlGQrAD0fS6mMo8F1VtvK1gZ70I/vg/R/9yT4w/2BVG2xSDHR1xWL+
b/aB+QcjUpxRiBqxPby8mGf+yT5w/1BJLyQJmRYKcVOt+z/ZB66KGsMDEC3HO5/B/bfYB79YJKhw
IA4fKBBIznFLMX8eP0k3j+u5xBijDxsywPGOHwU01GSrxTSFdavsN4ncxYN+1ldh97k1tKWaG2CA
AH6zLOv7EmPW3NiY04Q8hHJk+mIHAVWwvC+q4WhDj5N5fQu8clsrvh6zeMe8zjkiYk/uqrS665Em
aLk4qmQTjRPMs5u1jZdo4g9kVPnrdOOX03eQjq1MLTDJ8csknX3ekLTRKiLrc+vDfPLlLjGbXTyX
B+URq6Kf5Ew/Ch5xo9wDMBfPHLHQR5KBiuEhjsx1rnk4zoLMR4+KeUgW0lvt3cUain9zii61tsS1
aZXyU5p2azo4CCIuVikILR78ToSh4NKogndvc7eej8qf00rvJ5sMQ5T9sTkTclHtsICnWriN7Tu3
lCsT82gnx7BDi3fGwJRe3KqN0TGHY29Ua4viBOfc22z+XmjZqgbJb2oovYSYKJM+Q2fcK4fjKBXB
T/uSDPpt2YG/lTiGBu45GLWnwQw+xT4EwXleJLZ3n3A7iSrEVB+jfezAEDye2gZ1iEIGh+Bge28+
eeqK1uaK9JTk2VenoEI2yZO1zAtNCfcwR+NGri25J9oYPDaQckWrbfwCPm9ZnKZqxDQUXqgEcCDp
UrJruT2mvE0DmblInolhgFoiP3ux9mQLMhGLCXru8I9p6v9tT3/nN/guUvh7dtTNS9ImP+1MStTw
z50Jc0GXmbPjcY4Qh2UpM7U/zQXtP6g60AjgFIn5wrun2z93JlNX+YgWsUmoLhBzKK3PnzuT/4dO
Ke7o/FJlVer8W2HKyvbwJzYHFIcA1aHP5kkyOhySnzcm3UqmkEXswcFJBMWMGd07/4+9M9uNHEmz
9BOxQdK43jrpu8td+xI3RIQixM24GHfy6eejCo3JyurqwtwPUChkIhEKyUWa/cs536nMbcdbkZqQ
221/Tvcrmc1dzihl2mCkFVzs6b7InVfcs38YMA57rHvRZhqThTOkbvcjqE3kCOWOlc+tHTJ75w3D
zZuXZYsvUQ9ql3mWF4mtLkdsx+kojn+5H/4ngc/fG6VVDcGQl+aHvkXHJ/bPPxZWsFiJ2rG2EevJ
vRHdedaMeMSRZ+LZZgSlFSlmaQ9jP0ss1ja9A8yhO3lYxM9W54aysQltl0CuNQlLSEwPCdSEqF0O
tVNggNb7H2O6TuB01iqe/iQE5nW8l1XI1JlM9wjjwri3ASUGNJf22fdAf8bNTpdmxuhQK5+i4jDN
KjrjI/9H+fBv1SDfJs+/KnQcUHpYthgGUdba9t+RHq0HYM4tSo+ci2gBUuju5UiYO8ehNEsSr30R
Gu4yBlNj8b0AKouuqraH+9I6mk1D1I6jHST4oUuWMVlI5PDLH0tnr3Txs0sqgv6q+MCX508xf2by
WASxSZSIh76JbEBxHzXNWUVjeewG94cZ/SmrFLY0WmMMu78Xw1efmUzuzVuz2Ayn86WBX+uPATZT
6kYjw3QPUejsEqUFWSPxoPkjlMiaqryLu+408K/XtOg/mI2pEBrXr77JuzvCWzTmbcVyl1qs2nvs
rlGsW1en+wqV5SRPVs6FU2bLtEP7VV2ERRwnY5iL7X8t9vKfFDnoGv/lzYLZicJsdYSuqpNVR/UX
xUmTe5WuFYtN0N9wV85GUDhjBr99aZiJslAaxKOh9xXJAN0OSI1/3/HmGEMKX7F03sGTAfPUlWRo
H0cb3R/KbeMPDptxuRzU6IPCLIy9SUzxhtyLZTu56g8jwejSWOxjhc7+LM2FQbCHcyxqm12Vj+sl
t7rfxcKjPFvFg9vtY6Q6DKyiBPJ0W+MrmTejPdQ73cyYd+fxi/SBgvSaESaehQv9R+c4N6D6K1pI
3GqP4Gbab4GxOuU9kpNxLUT1Jx2G0M7F3oyMrcvO0pM/Iq7QjL1u6ZrXqn1q05VQ2D7asX2Xztkv
o9JuSnSPEOmx8/RXs5HsrkEk2FzcpnvNpHZzViZISofYOsXrYNSPvsGoAB+Np8UlagDzOE5PmWJZ
6fDfyvHJj0tczsnFuthWemgG45y26nHJoy9Lf4jyivvR6D6VC6lBy4kfru0HWdAL9+3vGrlOEwFH
6epXvNqBseToUabqV9cXWVABsOjiFXw6Ym9nnxLGBos2c4kafCt8VyaYNj5+9m3QCysnuqs9H41T
9zEv8lHa+WXIko+kP0l05kVJ6LSTHl1lMLZ1QV+4b7EHCx5M9cnIoVJ0fhs6M8PsLsFy5YzIfW5q
CkRMxqXfCQQ3Q/7QJCO9fRz9tFKOm262N9JJfrnOdE4ViIlGNFvP4XdUTNPVnUm71tyl3sh45cEZ
0bvt/cpt/1jqIoy16eR4X2aGncRbrM+ode6mxLirff/Ziq23KNKf8AWgHTcv7aQFAhJG0LHI3c8l
nJbcXnZRIXZJHxK2jii9rUPHqqYt/puDiknyo+zJmbSdCI8NVCRQP+llBfJI/+1X7WemeqRT8byt
PRJKusQ4TnHGDNNR0GyqqqS7dd4rqSpifrIhgEj3oA0ssGj+yP/Ae+aLbN52/rBCcrv70tWrUBmz
sRmiguM81recYRDWDUXfTIA5Dhmg7+uYtM9qNLI9dWg3EWxWyxcpYXHIuMBB0FCct51tPGuu0u8G
Fh6j3trnAdzscRAzdgMGE72xTkoLljGaJqa9RwV9HlhjknrOjgsuxBkPS3vwW+cJbAFQkCWv7yyL
X0YqvKM3yYOZLwd+lRh9OL/90upR/VY/SVsd9ngp2EtrDZ6hZIFt17GxlNOPKS3Tfa+xobCMgf9b
6oubFy0/PGImf3HYZHpIi9cf0OuxRyk4euwIWEjafUU6eZ/uWxejTDQjoClPbWIsm6YwXtFUEGmK
7LI24Nrn4E9yGWO3b4p92et4fw21zSDkBWbkZagy8vkfKpkFLFZoj+rqT0ADvcL90cRJuQcSuteV
Jk6a9yePlog2RVAocNaIht/saD1NRAWt5XwVaqpml2s+w7Kob5nLkqTq/C08R3ebD4uGG9Hz9jBu
Ku4xKBXCwTOWRb6/iTscT6ik8tBriTiya4B04PNrhjJDy0KnLdVmLawOdmW9Z5HKdiTHGIEu/8w9
xQ64Pp4VSD0ISBo2f33c7pwKFXUyYQQcocPtBlr/AN4FgVLMv+89s941Y2HuvNj67LpSO1ZDcq1t
5l1s/694a7wLVcqmyOaH2MAESbRufaE/PDdc4Oce9/o62uxHfgsFwUAs7AnE8vyUZCbE8Yc8qqmy
9nqnxNWak7diTNI92SOvZWdFO42sr8xw1g1qv+mT7lzUc3bIlczOyalCRxFS0PEEVnHokMUExJLO
LivoSjSGbZoFH0pOD3bdwLdX+qerSDNL4e3URdNfaGZMkP8Vq3m92TVupG/qsbmfTdBNfH+7eKHb
K2AC9w5L387Y2gbEGNXKsyY8jE/WeqjEFz+2eE738SA+HbUgt3KnQOERDmYY7OlUcCIV2S3t2U5I
Abiw/6O1jYWogI7WBnOURP6bB64kzJfshbytj7rr5I0Kp0G1zeh9bPLQ1Lz7gr0cbykSgzgZD/0U
9696/6seRfTGC4ic39IyotlqFnfLrL0R6BhvaxLmgmjun4xGEsg7udOWyXOOBcBrHtvh+P0vTotO
MjLzk+9p73arOZt+kqjb/fJMzl6xMczyR+oVybmalLuLPPuo/Fy7Txy7W1WlD3qs7X19yS9Nnfxk
y5yyySUY24fUsvX76MksvLMtEuuVdQ1wBolX8LnkRmeVViiEaIN/U4TkoXJxV0dbFopY7bTSfnNn
YQDuEuCxsGBGcXtf1Rhncg1ZiCWawEQzGGb3Y+Z02zqtD4NimapXmn3pVPYjT0zGxGR6lD3QIK6w
YaJYHXrgK1GcKxDBzSVuooapRGtvJlPeYNqrB9GsEiTvp4d4yspnsh/hpASi5O+zO76c7nU6arKu
2JTlB90Q6oWUB6Cxc0ZotjpqRQW7oO35ktBbp8xYLjBwlqOesBEiWmCT5DL0PCBEkZnmeysutb12
6+ap3Rp5+9wn5rBzU/PTZGd7RDFe3Xap04yXHJjPbDUTK3z50Ztyb41tttMM9YswklcxCnPvuwly
x0gPdFSIR6+MQxJUCYjNqqtrI1uJdOvGMDALZw6acMmJuGKbDmSyrtCMaQ3zzJaVIrp/vNzRugu5
X3jTrKJT27xESMMUkQw13naUIDdDxj8RBLCnNgGUtL+FS89km/dzPwvEgRBVSB0KGtKUE7tmbSO7
qyOtJqwV+oESp+LsykeWXlN9MPGA2Fp6N43VSRJ/6Zj+54iqrR3HB0+vHzyvgrNRqpuBXH2jDd5h
Uvl4NAf7PfH9c5Y6X5CfkT/YfgYHBlA5W5my5BNz7OY4x2hY+mT8A17nMKfjyevLadMhMWQt8tK3
SKYjj3pnUXej4r/0uB22RZM82pCtOrvc/jDN+XWuvfFoz82Lr6Wvs3IetLjbm2r+GOP85JQ1mSz4
+ycT+6OzqZaGj7VbrlU2HLUJ5U+v1Y8e8bvO/Jz6XFAaA6lY839Jksqo0qROkpNzquJsn1ulsXGl
9rT48U3T5Sm200PZ+AZDduQDBew9lRc/kMHN2zK3L31lfebIKbdpGS5W3gTJBBRbkgxqJOYb5K1A
yAZH4fAwj/autkmITZeDZvbguFhVx7n80qzoY4jRwuid9mfAhqYtJgtXVvypaB7QqJwM8VJML3JB
QWIN1A+RXPCMEG6MnUQm3/KGT85ncY6n5zROd0IydKMCgF+PeIQ0vhbGurSCZvCfClNh53VptRfG
YqVh5gG9J3lBfchCZArsgUcxTw+4UA/tXDzpUQOByrsUGdlrtiPvPOxDZNEcvAX1eJa9aEZ9RAH+
2CWzQ6b09JyQv+Y1HYjUWRymIiNwutmy3UmvBnh8JuTasUZBqLwYpIByNSQav52anU8ieRo6w/4o
m5IndfR5+ztvb1pmgSosHQIzt4pNM0Qs3MgF29njEu3qhofSKvEYGx3bw3mxx6DwLe3q+PNdCqEm
kl19Nas53wwUQNUEYMxIdS2w6uEoexNf8SIeams8KdiACT+8cJq919Vfhg2bvvfL177lYx0PbVS+
KE+WYVZF4AERhozvVYn/OM/AGynlbbyZLUQsFfVBAVWK7w+z8rYz7Rxfz9BuEO0SSUXySwL3ONIU
1pJlK6kd5VB81JOiAG1n2HUToU84bZOaMj8fvM1A7t02m/RPW8WAbCWN/ty+TKL7MmvxmXvZvhUp
OQUzLVJWYB9P+qAbXUKGNap2IYlmzpriucXcjvuYQczQMJHR+91Cy5Tp8TsMspdCR/AR59MPiiH0
7gcrT0KzaA5ZA7BQzzM2cTlSXnDLT0waWQS28zpWvuqrIsbnRsANJAWZtrMHY7E6RGn3Fg8fmCaW
sCQaGRcPi7yae6H3ZsbHFht2j+C9yFhuTefzFmHyaY32V6bQnbZEnXKsUz4LhqKG/+oud6bbfPBF
nqpCvk6cDrGmQ2NzEI/R9AdCUEK46rk3Ot7RSv/d+8PJVeXaNiCKNZhL5zEaFChKIMYYRjlu0I6F
INh64dYeiWi0v+qpYHDueWHXlB4V9fBzzODB5bOFsFnzLUqNpNtgglEuUjMMdSQWnEHOMlj3n8CO
ecFUq8uomGU7gzK3k6Vv4sp46/Hk73p+DiZCGTJO1ZhbvetWK5vzGWdFeTF5Ynap3fwxoknexZhZ
lNQEQmVEjRFvXj+PuyFKh3Ns4HYDeWxO9OZZpZvbOO/0oDL1faJFOdUPFlsefrKJG/9ZeKol5cDd
6ANfH0j0x9wQY6avyFV2089l5eVhY6IzIRXzcUlZjrYOZcdS1fgUTYJ3ZD6VyOcZKSxeEdRDAfdI
Dvd+Fi+7Ljf0jVkR2pC6TPbnSL9TUEePOsi5vmZcPBnuC0LmctsXzGuUfO+tHlPT+i1WaUpUD2bd
2l/e5tj7Bb1yob/NoKvhX9SnjvabE31GinUV66vTNm1EvvN8TNCjhxmIwK1lIXPkHTV3svPIva9N
IpS0L/YhWUjQ3HJXLhPiQ0NaGz5SUBCPwu3Fvm2tfuP2w1PRuN2pbMfAkkb5UPhge9XLPHHZqfhJ
xIJ0xaLTr0nJhALEx95MxvRoVkhIhiU6leaiHTXnIyI47pKYSGTYgiZxwx+FnGGVxYQOM9+SdJTc
0QHwWiBO7ZkWiphhCObl44xXke1BqQLleA7scflYAou/JHSsBYDVM92yCpnFdcey3fm+9ZsTKr/g
bkqYD7STRRiv/VP3lp+O9C9RWhRn4TzHohthk4K6gWN+Seb26hpzv8U7Tq3vlftREEWs4gRFkLLZ
BI1OHVoas4ZmcQ955Q0AW5jiAW+UZwYro2nld+w5m33seO/kFDgnAa419Pplhq6Yz8d+TlQwlVG1
N/S7NnJhcEST9zxH0dOAcSXMq4KOaoZlkkZ6GvoC22VPzlhNcvEmsYbmMo7dE02mfJhz1qkEOyWu
9YbjSu3WX4LTsBAqyGe2VwuNWGNBp1U8KjSqy4V3iRQ1L4xqNPJIaBlKdgiHSuFEp0zVEAm1Ei0u
ZBZT8jpxdv70JSy3Be1NONszFZdRHhrNBapSp4fvv+NbANxoEUJ2D+OuWPm9XbRcDOs5qksCz3XA
F8lgHZLWQifucoSJ7DKJXZ9XyY2ewwkQMoaFzuxsQZx+t/T5dXGniN3Rkm5bVom3qnTvbC9yD3zY
/hlb6pKX5X0/5vjgM03fRiWUitbpPxvu2JCk4eVgxrO5TWtSE0u928W98QXelotHZMsO0U4WZi9x
kT5bg0gfUZp6tbhmnX33/clYTGk2g45wAuePdQR9Rzy3Z5wJlI+3+I/GIOvN6EGK3grM7h55SsQB
D0YX8z9Po9HohyXPcabk3YYTYzr4DmludVKHlbP4D67mHfQIuG9psIYnnGPaT2q4Aqqd3wdDP+DG
IYUc9fVubdhfsqTaMiR5JFJaeyGyjoGWnB9Mq/WeMzc5DKOOwLBA19pY1XaKorNwF7jB9WNLnBlH
Hk9VAhw5BAt8gVhIXoJgd0CtC9Z2KC+pL+d9M/NPXjMcbK+dwiYprkXUE+dqyG2itWLfM1/dFBpP
jqhSgsnr6ORxH8RI5drCKVakpb+3Vq8OeQkXLL1hnVsi7BnIhOnU3BYBZnZpFHdbOpgXG8Oc5eYr
gjbrw4b+1k0U3xxmr29VDPHIkk9gfmayTGusma9c30R4ekptexO5RGa0H5qp0CNoI95ko936aWxt
EaT1m8b1ipsgnHpT4knLeaQe5zR9HrLsZ62MlChr9UZuqEKwhr+QzOllRyf3PEYMozrDo87V5Fcv
evjPFl2h7tcnq+t+tIUn75MSgmnl7cQ0WKcaNUJpZhWYT5MwCw0Nsm/S4qNQGQNnmEyEDVEbtD0E
31TPP6qkRiqUli+yMO9gEY9n27/YWh54TjZfy4ExO48GKTFjDZJGJzcRpeyBmbZzi9TyYUdC7jgf
vkajjoIU4R1yEyhdRofk1u66P6PZv3gTTaIGHyXrjeXw/TQvsRt0jTiMwr1r7YlVS8UDPRFLvLdT
bDxzCvAGlVOZasZRcCZT3FEgpcV7nNjiKKfyVQwNEArR30VDG19QLFX1tMmYO549zjAGGEzG1VQ9
GWbXPVZOjoJwWYJ8MmMWvzBt8zw5Qyf+YWtufs2JVZy7nA9mmNAPriuBtA0yyHd7ZSX1frAsb6ct
Ngdc757wJGwy21oOnCMEdrv+ro+wrWWiQKk5Q9hWMQvo7zvW8LTTNDDX9K0l21a5GW3mWZmbZOSg
U13fBI0/cSHNzRdpGS7D0J7SkzHopa4H9JEfFhEOJ8uAHWXkEVffGoiJm1iZxDZ2aQnaN3eeyrMn
ewf/KFuanCM4MfL0IUsQFpkkPapCgZWssn6/mM0U1Ixs9kPuufdaOfyZjebFQth5sQat3Xk6FiDv
Ez0nrIK+ae+kjN41iXysSlmoZFD4Ax0MwS4GVi0S/7Ssgrp6yaydU9jdgdf43mhWFVTjhrD841My
AuOdaTtbB/KAQczmRWdJDwf52lFJXqm4zFM1OPEN8JN/Uqq5GAvFxRLNDVHODOAGuoMI1uNZ7wgw
HQaEDy2zIDVk+qasiyv3qDoT0kO6Lj/TmES7mayJM9xgtXW0KAr8cvEPds8wJPEC4N3eOXW3nO9O
aJY80GmamCeP/kG6kbjOM80N1cJDtcjbkjtB5hf86VK4h7KGnRPJ9qY7bLQmvS4DYkt8HuLoVWOW
SYp2DwE3zTp6VGDcgY/hFRiRFWQkfN4JObARc5r6MI+LOkdF9z4nDadnV5wc5gIajDKviO87tsVh
N5cVor70mibPuTc1Z/20ZJdeMfGI5wT+gj+DVLXHbd0MyalzmlMlNfvJi2bqgDRddouYHuWInrfq
nYQRhao/GoOAUCjm09YacTIMsfYjSmyGoDbsHuj3srtk7dLspV9F4axVh7IC9+sn7EK61GcWVq1G
unTGCByyOqkhfyXiUMjupmvSviCgOpdLgjpwIV7X8bFj/OOvHZvyoCVZx6qNUR3f/qeVOt6TeRSU
oxcmrvPFk/khTUbroEVaf+7GJdDd8oE60LnYkzPtRqdi/D4+t6lskBUn5VHXTH/PZ4dyc6EFngYp
r46D/d5K3JsBG2Bno+uiIu3Sq1daX0U7qJ2HiSKklOwOdapfG7F2C0azRxjW2WsMSzBGcJ9Sg+7Q
l/vUYa9Dg4NcjuqKhUMUohB0N2YsXIw/86e3CKIt9aLcZDAWNqORuEFpZ8lp8BN4EdPZ1zjwUMl8
JSbptc6EJDdLFbgLi/GSj3uYTgeQeo6Oh5iAw8KF5q9l0MTc9tCZ3QvZ2csaCR5AFY6CrPFe2fvX
DNTFM5sGJ3CZFWwnjWnCYg7Ozs9Y5RXMFAw/t8+2q9UfkY2tYe7eqpq9bKund8JhF0aXenIlM8W2
tVNauh85cH6MVZV2rsvhIGMY/LM3ujvHYDlNnqEbCDsHRKgZTzbg1H1VpynRAXG6Led8OEy8DrNi
yicWVH/RS62YM5CqRddOhCzzpXXjUDIVsL+sNu9Pk9bAm50HgnXHGDe2TwIAyDDWBWWz58hLdlRm
QNmYhNB3uM8ltti+RJyo18ynO3FA0ifeqVjkg+HHyws+3lNM9iDYolxeotI/TXhwtl1Oc1c5ehIC
1v4A4NJuVddtdTV7F51uvzC4H3vNDaYhLfeuw3hgQQ/Emr8Y0r2pz96+841Xze+Y5Cdfej18kmXS
Ao8e5kNhEpTrxgSBoTI270p+vv9dqGD8S/QdGe0+ExlkQ5b5PwgwEn/x0yFlE4/R9lfrVy+GMCl1
BEUG6Q5cdzJPmCUdnWYnaxXdzEivN1kSg/ymwWi84msQA0CMmWUOxdXWIuQntL0qP+oz6ksezlZf
evSj2bQfNay4MnceZqWlzz5h3iuoOA3r2qXZNNyn1kTlDj+n27WkWIQzcO1LroC81w5qApy/4VTl
n0asLPbK3U9m6k99qydXOYwnSG7f2LMxBJr9qbGm3GqGMe8E5Yc+qYjFPYh9o/C2GHiBpKNlBwID
rLIqPfyB9o9iNkci3jJBLAWAc4CW2V4K86NIOhvfEluL2jbOBZuyTc8s+ylipcl2Uayps97Zm5wx
1KxnzuMTl8u2jHyHnnMiTG4p48DXGUp1C7JoGGbG2YvsT8MhGpoFxHIxE/UrzhzrKOblR4vO4azZ
xLEkLmA6M4cFNJdLtQepeFI8rnfM4A2WsC9xNm6EXUKiyuZy5/TADWk4melVZr3VsnwO8mqcT102
nHJiDj5S65gYSD68vOYHEstDl5rJWTPLa5P0RzwMzm7qW+oIKBJbVUzjNs7SPoxbuzp+KxvIUA+m
vnvrpvz+u4r0EuNnj2/zH+Df/6/w+ncKLx9xxr8XeO2aP+Vnou37n7//4Nys//xV7LX+0f9WoRr/
BUPBg/1v62s+m/N/tV6O8V9kWesIuVYxqkGa9V9VqLaxik9tumXbdda44P/Wetn/hbkKzSiB1Jwc
Fnis/wf0rrUqTv6qC0Klz3flYh3BxkGG6N9EUfkyDo6eRuwXsE4MnaLrrGglEIlPtLW63qSkCnCr
aTrqjeYXtuqEN7RwA9cUN0hG2oFZn4X968ecWRgWkWM4RiK3XcOlJ2aCSMBshitQgWHm0Y97why5
7TqUC8qq8O/EuKFy39tqZp2favWaLB5SFdO+DTVmPuSQdxPm1k2dwnlU8sZO8owJ5ncjazxQgBAs
bnis8faxT+zrX36j/4NizNL/roTj0/kO9CXp19PJml31PH/R6yzCGKTw9S7Uep2jq6LCmzAWTuLs
xriyoh4T2mr9FYbxK2/FlsRFVCcFBorS1BFi1OlbzlCUYWD3yOgdG6398I1OSZHLFz8dMxJBys9K
SMl4brNiP5PdsS/GdDeylyXOvn5jJ9VQylo3/EXH1RRjgnYsXIqzmrQ9jQJNju+lpFeDZXxpBPtW
mu5ApM6TgT2dZgCBjMAd3NkyEL13zSztHfgWuXnmw5DjOYgE6xRHIqea1+RD8riLz3hkDq8ntyG5
2QKbDCXI1tdTndkIJq+2rxC+Ycz9jtIwO/vkNtoBBjDfskbkoY+m5DvCCL0SgSVUQAvjZSD7k2Vd
c2E/RLa9yXTrg2L7K6pX7MZQfbSSK3XwL/RD9ysYQ6t7kqBAdXbV5dvI8227JMRzhenYk70XvUIX
nTyuwuMsIeIkVU/tMD70dnth0ofGaOL3Y1QT9YHrv6U+V3iL9Bb8KR4plzXeMoOamZmLyg5j7PBG
XCyfR+3DM1zt2WITVU2F0nr953bYG7E148vDwp2W2o806Q7fHid9iL9Q6/xOKKkqRBQGhrQQkxgL
Zs15KRgegzcpXtYHZXUwdoa1tZNi9w9mj44+wxjNg5PlL5pCfbOwTfUQz4WFpQscT0hh3ARuQNYA
fYBC0JdXkoqwJc2sx0u9SjHppp/ff2cvo99VDRxZYoC2SbhAI8esugoMm81dBINlg4j8aZ6jX1Ei
4pBm/wKaBmv9RJ+8oH6z8RKBlkAW2aU7p7MfOgbY+IQOLgOMzaREjPynn3fVYrw69HOQ2gbyfVDg
aOQ3BdpE1HpeDWyE8mk4OFSatfvDMIhFskvlr2FE2tFteKCARB4Y0hpn3W7uE2UxKVBsk1zm++5U
aNfY9w6mWWGy8hjjNoJ9sTk30a4kxFl4PrEgQwmHSebBJEiFtBrQRLwoMW8T0Gp0cUVJ12KqPHDS
dFN1lQ7EJ7+2Tp7uuo5lnp/dBpgJCEXoMBvvVsYL/Xgx3AZPfyA1IJw0Alpkv82VxjuefDm5emSM
CydHe09GFz+Sa764fEQtQTUenQKIV3nMVla5hLIm0IBHa7LmUq7xvqWBfsGdz3ZMtFfVDkGZIAGM
ccHY9rVGBhU2ed2HjrzJopgAm6Ancqe3tKLSsFjDb0vImkbf4Or0NazcSfwVxeKnpZKbM634ucG9
Wpi/AqX5QW99yo7gg8jLQaIVyZ/Mzl5XLpXyqUkGpw8XwzsbqD/cLP7SPNYEGKFYLFrTDU0ycysJ
HcA2zZxEqeLYEhszJvnVLrsznAEoh3b/nrIHGQXT6KZID3UDiXsYHtcgZqGPMZCvut/zeZB+tpzr
hPG8kXxhPPB6E6zpjGV0xsu0iSxCfQgBZjoxM9Nui59ezqJjKVw4Oa4ZxC8MAvWzHRkPztyQoVoI
gp7Q6dY2HWDSUC4u9Zzs6+g8jXzMK2iAF2A9bNpT7aSMLvoCY2zLleYIFYq2I22M6I1rooii4Nj1
YfgNOynt3wpN3a6Pvb0EcYNulyfGcLPQS7qIIbWiPzBiNs2c7R7g1GhhXoVgdidMFIVDG03r6oCM
td9+7hx9mEpTgnUKqMevZKUoOEwiCFGMJo5jAyJkZkw8rTMn0jenR63W3mThqbJdBXIr5tIQazEv
G45uI31aRPRnteGRWfcwTYol/kUH/gYzSYatVjaEIXsPmjTIqsqRfaUGszeewEmCddE6WLA8nVs1
S7aCMHGD0i+Jofq21fZ8pO7QPbdER/OwmJyKaROCRLsBBpKBrSf/ISD7+9b8W83hEyKEBp7EeBv/
yz/fqs6UNbEkzjlEhIME1Tl4/che+L1X93nz22Ox17Vl2MHJn22xzf0xHHWWffT2kIE71ZA4O91E
YaIr7fm9yo+iGegPrG2WTWf+Z8r6Dk/NNsr0A3lyQ3cYiH2yMHLIRL9N1CSNwo1Iz4RhJMizag+H
3zNbFrLzBYLNfZPWxyQTJ8iXJMO2TK2ynZHg6M5q/F57xah5ltnOnUYEBhayNP1Rkd1oe9ecA02b
dt255Tfh9vO+3VWR89DAXS4X+Zi43l4l+t7T0u1IvVCulv4amcKs/e7b4T80kubfUYlr+eL6FvYn
MIDM0/8m5M8s2FWFEVO+DPalxVie52QCNssebQ8EEW+joS4r7GspGNylpyQp9kyhwjLmYpuaa9Fb
4VA4B8EqU5kyaI3u8L9XWO6/JD/wDEB5Ja0Zu4MNj++fHwU5RD5uc2LhVObIvYuBsWnnkbUOPVpV
2mep+nRXgJDHRDR80ICSCjilWyPOuaKM5L1joB1mxQ9Ln9Ot4mAtP92678KoWCoU/csOH3sH4uoN
IRP4n0RWG8seAqfkikKUCIJ5eAAvXoTkwfHu4SFCInenIsqpb77FilSpiEHMBhbwNRqhYCIAlhyd
Zx0YCN/isC5kq00vDN4nzfop2lerMD60bN1q2TA8mLOP0btb1X/GVX8di/lduWtaIFkTWmTfjWOi
7QYnZaXWVH1o1v1F54xhALvLV1ITA3q8BWjwN+QaXsuxIXiZB3uLb/c/vJf/EqvkM0awHICRJg3H
ms36z78MU844J4mAYtVnPhQFR1Atyq9cR2nCqWXiE+A8id6UDn4tx9vRmS/J7AGOidBw5Mv0W47z
Zp6SnRwkB5N5EXX1Dwzzv/UxWKsp7l/ODqa+NhIyNu/2377Hrp6GyrZkx3byt+lUTBkQRqBHN+v5
Nhfi2RA9E8UW1bNLJs2CebaEooDqi5KHglWp4QA74EnVzKr+D3vn0R23lbXrv/KtnsMLOQy+SVWh
IkOJoqgwwSIpCTln/Pr7bKjVtiW3fD296w66bVlkFXDiPvu877MBXcHtL6npnSSsosm4XSJqQgBI
mOyPSmPiatMQx7EwW+apaq9qoT2WgXHfWl/gheApULm0jb9aKiUhDV29z1X1sxkod4arv/56nkjt
lp9f26aEiKOhATVXy84fDiLa1GMCj3htzkHoB4Z9az+idGZhDGB5kRA05n2StHu9dXZ15fgON6sY
pLeux9aKIjRtSEw2jW8U/85W/aO8wG382hD2fu1WnvZrWc2EcFG3nkt//9PRf/B/+QO3b/ePP/6A
PMd/PqL9D7Bb/KB/+oNfdHE3vwFKPT98afvs25eHX0r5yf/bv/yfL+unAJf48r//ev2viQEWsf+e
GDiQGHj+zLD+9lmnz//7L49f+D0dgLnUIx8AjpTl7o+mVEkHgFSQGriSDTAYA99Nqfpv+HbYz10c
rRYKSU7p39MB2m+e61gGfjAcW5pr/DNTKk/253Gm2wYcWEu3+X+e5geDiju6aQZSgxtauNJ90+zQ
FsiGWUUW2jjzyMqzzceGIPTRobLpHxrqL87b2o/2GLAahsVuQL0wzbYM9wdkrVaqBVLEIuE6rPXl
a8eK6heKt9GMgWulZg91Yc98PbhD42cm1d51lVDn5deP8dNc4ylspHosMVIf2PzhKeaCRXDhbEAm
vPXjhksX0Zdl46GykjMLMKu+tv31Vxo/LWt8J1PbtU32a/Onkt5VpdnxNNTJLkPm306APhEhAoni
JgttqqpSSxUTAXnsInzFNsOxEFIjN01x4+s919Ym3VLEZyUF/t0cB+VqDM9Wt2wR025TGoqrZHj8
7T59S4mSY+F6mxxpijShjqbo1y+j/QTWlX4kgU3qWsa69WPxd+5dOqz9XcIV/SJbFsagI/q2c9u9
2tT/kN4NjdbXtfmAt5itrPW7Dm5XjakGaALYiYZapKVcmlLktoEQPqvjQXf6Hb5FArYBqV6DelvF
BFzc6nQNTj5kY9OBgkZcdvo5hkL5XnlR+V+rokvjIxcl2ASeuqWg5SbS2z3Xjr5I5UVJjBbObF64
UaC2O4JFfnrMaDiEpMv4kFWaFLvZBc785GavoVz4yfAIlW6fczKXZ5LWhLd6sbneTHrWWms6mHG/
ly6Uv5cHwgZO9Tt1iyPOKvmjZR4LOqLlFdOx21M27mxb/W5wimd51qVH6cgzKsO1bRjqg7qNCOFl
WsTUW8syb2PQf9PMVKCnm6R/GJgSDIOipwQK1Zy17kV1ePGKHZPni2M+wUvOat/uZS7LT0s7S0Mk
DHUMj2AaKExTM8rhrZFOz0O+zOFStqH0T9+g2GxJX/ClTu3LR9uzgxFs/dHMnC9xOh1n3OnwHwp6
QQ356bkhpyRjmQ/n3z2j30XelUomu1JnjIBCwxjUMDxJJd0Rpx7kBce629dDeiuPKCNDHr8PdCj3
I2wd6hWW0bCOC2l3iiH6fcnD0sZN1+26aqQWKZ0+vUijTYl5TCrzqEeL5HrAWljHhffgmL2V91wb
zVQ5TIKaLf9mPvwchst08FQiXUd3WFplwfnD5t3DEcpKG6mCDD010igCjN2GycyRaxPO3b6hWRVU
tkgENjRMy1wwJy486Rid5CMsrrNpvshi12baNuKF/mbG/tXyg17JMXVHRcPBJvKnJ5xTl7szheVH
9WqSTz0dom1nOkBjG5i16zzSP0IbkKEita+85u8a6S9WXZOFzNaIQGmrH1Ot1VxUmFdpJHkEWSFk
bWvBx+UPTfBitdQmNq7SvTPYP2bj922hXK4V8tt8WDsRlgvkoGOZWWDPn2QYOTGbVg2PlWtrldNF
t/91260Z8j9FpOyVNrUqdM+CJUHr/dB2ld2hQit58Dm7tcM3No9SO/NBliUuDTGrNLs63JZ9Rw22
1g+kn1k5NEYiUARZ7GRxsJirC9O4zfrdOnD7YSctEEZHQxkPjmIcZc4ubAVSR03mcWWhjzTsrcxj
bSTta3wMqbwAKgV1hXFs0taXpTOk7EAQ76cmvQ3Ha8Ei9usG+Dk2/aEBfgjJIbkOluaxa9dOt66w
MrwbVg7ZWqQnU53EFotgBppzYkGP0g4eDCMqXwhehx0rsAhe0yK//ZtH+4txbTKiGThk4MVX/+e+
WXRqWbph+m0rl+W8YutuOWVWDGTpKHQFJKJrXx4jNNg9HfP462f46QqB1nFUU6pKoICibuafHwHj
kalwZE12Mhbka2Wyy5rfe/E5bxnjlMcx8Tb/+mst+6fDP1wTIjjPUV3d1iEZ/fmLY5iBGaF/DOAj
w//Y7iNTI7d6pbWROXB3Qk2fOTtPERwqR73UZb+XYIdr863dfhuUsvhYbEf1PB0cCmcxZo0qO4+5
dsUwj472IF0tIcsM0Ag5/gHM7ZG9LV9eAKgfKo9BLEELW7CXUlWenU+aoWnYhRgUQc1nS3MwKCfT
4yDXYpZ4CafpJsdXypw30nGXsnCbenorO5ws5rrubTCxb3FCI2FPz2nc+dyd3CoEimi0N0bIdbXj
FzpLGcOqTvWrOYwXjfBBtZaLtLfqctfEw7lBcpZXkKXV8UYAXK8V7xon80FjR5E5O+vGUaLfntOV
okyQAPhVQtCE7Rr/J8gQrCfkLvlVpwJFaLxtmLoY1XfOOB4UNi6Z9RK36Ep2myGHlTigUh76OtsP
rXWs+fGqVS+pTixAQ8hry4qf1/3eLNWrhDqomH1SXIfexAhofgzrxcdIvpHRisR8W3FB9CJxMWWn
0ZNbR5PZNjPcFYIE8qEbaji1S7aTQHKNrmj/dadkNSx0bWuxMeeVcyfvKWGIzBRcz768o0VZQYms
5Km53yE9CTJqQuHK1oWYL4OAF1xARu29xZJC4dx5EK6xwNEg33tLwhyJjEynXiOlim09Q/4uoU6F
qdy7lw6QkSEPS+7Slw+SJ5HAKHM7zGvy0yZOkJyEKRU02oIj/lv5gpZ1zpxZXZQBrx97Pf25jAxg
NgkVybqEWxX62Wi8Mz+BN/el1yTsTGYY5AWEfz5zDU94Gtn7bD5MVmlprckYH2ObZYvR2cPeXCSc
oUXk+SQ4mYg5wBDuE+K9uAIkwWDoCaOIL2QIyLSIucSQf2YqE41XGcbpYCzmncfYBOuLi4cEr8d2
q8yX3kJi39CHIUhXwjSJ/8qlpbIfXwsTALDtdnldauuYqUSNuqCOl0M0YtXlW8ws9+u232Rqfhtj
+lli6w7tqISONwPJaaPXtnVCPt5h1PFPeUmF7Le8nAx72WQl8pSZIH1c6vNDx9PKAJZAQB/SPbdV
68A0h4Ol8XJJco4q9iVWEYl35cVnTed240Xeh8ksEbAMYWkWmbEOawtDQyaxZUO3m7ZhOF+6mcEf
DAcJe6DnbCXwlKAtdnqsIO62/CDBrBxzOl5aVux0Qjhq2B+GcXiUeKACzmZDsbPGV711N+XAEYcV
QKLJnnfQ8KvKhzrJeJin5FZOkvLvg5GcG/VE40qNc4TRw26ao1t53dx2YCH4Drc2HutEwu5VWj2L
ZXI2yS63wYsZvsiZUD53blgahuR2MZEfTZ8QBfvylVR/O8YcNBqTDD3HOdfJd+NO/iaLiUhAkssa
KEuSfKyE2Wbke4bluy7LD5GpxNHy/BKhiobJreP1x7hl+NChYY4CrjLRW8rPSBNJ4Ftbftu5Wylu
lzLgDO5DRlbWnDFvEx/JO8p5QFYAOQvIV4WLt5FnJMycCPskbpC/lkkq3yzbo4TZcviQWF2uqtyQ
m67qbkY1XVJsUY4EOn8Ffl+CVaG3yhfKp3w/RRCMs1cda9e9sd2jfK5sCDKu5TC6xpbjAq2J+K/O
b6VBFmLBYXbuai25TXDOKM27kl1GlvKZEadZtR9HeB2Im/lOWaIQgj0TL0Y2QxumtoRTcnhg0yNP
EIzdjgPd2JLAmK7SvDIq2a9kDZFzgcnUlnNOv1xUI9r1HYWz6B9ZlgNaSRp30MEFBzNe3u4hbU5c
nO+l3UePcYayWYalGjE3OXFKwyrzvb5wVsVKBUbS7anF6xwlmWAsyVnCtQ46VpO+LScKZkXxuWP1
lEGznoDoNOl/6bwWYMu/944s5VDEgiCdMxFGSUwox1VK1p6nID3L+iZNIT8jjSyPQp29w/ZWpdfl
FC17vdZz7Bk4ArncYzG1PE5zDEsnHnen3kRpxwIipwBZ6eQb5LgEhRa9XnqW9i+gZMwzXGeg5PxP
hvIawfyjxOLfpgz/XyLe2URo/z2viPMJaMPrc/E/D1+q/iWLSSH/nmKU3/2eYnR/I3Fl6isjyiY3
+K//wKV0tEgUNrNtA4q+Sl2o3zOM3m8k9ZGycIBRNR3G3e8ZRuc3PNOW5xFEq1zUwOX7B4Ij48cM
o60ZfAWyGhNQFefNH45LHrapMYypTrtynnLgfVhmpCxKmvpAG/aYux4LVrdtPAG0ya2KkmojVy1m
7CDk1jJlixMFupBFhptp31ctxRWoFWcvgDfVeMKxZiCmCIyTroFR08wR5GadxYciO42t96nkEnQ7
qorFjWn4To0K5e8O0+CkCK3/eCSk+Jrtwh0kK6tyJBQ52B8P/IqBunaoIbshFqxPapE+eXFwjsxu
uMHAWCP5Qf7k5ehkW9ukEFBKBFIUKqGsVaoA+CYSLBlFGNLWfFh2elPq17bg7byGsj3BYu91tT5G
OcV26rzYt0Oc7KfcuKZAe3ZWb5LBgkS7UroabUFZEfTVTUdoYlvoYezOUA7l0PXHPqOI07SMyHiQ
MQ5aE55Q9G+qXAUCFGbjbWuMN+7UVX4wMPOjLGRl9iKH9dYGZjujwApKnqvqAoRyC58dD5gWQw16
U98NytZK6uaohZRW8LjBgwrFO6gq3xfg0aom97igndzY+jASm1TFuVMXerRxPzqVUvn4fN7bk9JL
4T8Ph+Ds+ZWl4kkpoQrFAV4MyDlcv2E5WT+1Bh+ONzrkFh59gRqN1HCcCZznvHrXauZLpAwT5oXm
vddxKgoHCjvT+VHrXHMvUqhdfUxVNDhO2H4KZ8QbtfaJAsks4TGGX+nERVPjQ6oF98IL1aEgkWOc
IA425cnMkCK41fJRmxtlS7F7tk2EDE6rNDuuh28rm3vjTsVcvnD578WUVTEZwEiP8aboFvrxDmxS
lvb4vJQw2UclC3q9UCBqWe6a2DNOXpxzaVgT5JZad0Bzp9y09hIeqM10QhRDWsgDdjM7Znzo+weL
Y5WfK+HZq5yrQ9lfAvcUaY03Q299P9oplJd+wC8/VR/1ok+OgVad59zVHlU/L+vHqjB1P2816fD+
sjhNcyzw/m2jjo+CGKkAex083+swJzv2GB+Wwn0xwrG8bRU8PEZZSWJ5OuMFvZG7J8NGFwsByTgt
gnfrvAnLKhAdSFZMZhLdsT+5QBHdmdGRElDW8xMaX3cXJvpbrhd7Zsr8oeFi3+mS8tIT+m5aB1uh
aY7doaGSiDqFN7EcEdOBG3sUAT4EoABZT55uLI+KNO44bzVSa/6ypAozBKYjDkgq5BIrUdOb0tvM
IWBMOtq1wm7wSDJS1waatLG8eBYVa+HA0sS8uEt1dT11+6NtqBsya8UtBRCufR3clKaVSFX1ZGPR
pxvT5qepgxFHACxn1app96e1xVq9uvSeFdyvLdnHMD4K1FmbyfPyQ0ThmG2S0OLKfmlbjdGpfC5s
pMqDNuEUZtUkP6pADCmbI5JwSibg4dkh7fYITLuHSa9zXiP+St018zTZzn29VF9wjANbwCp5ieIK
lANid7WP+m+TMmSt2o59+VqidyUHDuWjY9y1IVR7t+pOkLPzlgvSUk0GMlhhhsYu8ZHFcShcqL69
rtehVR6cmGLC8ncaKDoQNNRZtnrd80EhYNqj0BGFyVFpGYsS+RPGx20S9G8oxSGsIA1ZZEGxeBe0
OKGa0h6DyIYwOsUHirmo5CbL8ebJxPFJ7YbsrRqW3HXK+Jsq0EORRSYtVPE/D43zNs4YH42lPeYR
0rS6aUuMWAVcOs1vp7Q5hthZ5s49dzKSbbdi8VDTB5wJ8DIYQh3yDsQyjNZCTRC5y0AthsPgTLO/
+m2mgIrbXaNJxViklQPQ0nU9KHDsojAw9d06PaB0nbrZ/ax4oJDbpf008l47JeFCWedGCIGeU58X
Z3mgXF62TYvJ3VXufM3U9F5JgJjVgdXv9Sz5uA6HqikeOj2sL8aAbH0mt6fYU+inI70oz4qpgOJM
zZf1cZdUe9eVkABiSqo8oMV3NhM3kExNese2y3LTNAn7jWGckngzTZx21gE/I8MUivO1ryi4Ycoy
ybIf+UpL9QHbzD1fUb4qQ4ufzbNj5Pf3Xj7cDRGTq4D1yKdO2W4d1hgC44Npzw+e0uOLl36rY7JB
ReeSTdB28UwWyoumY17aD/0SR6fIzm9V+X7cyjex1Y1wVIIMhZ1NsTCe0h2cp7UlCoz8o0W1+tEq
9wZ1FHeLvZzWh3BICVEBAwpQ2jma3/VFRSCgL3tlgriQzz3hNGMDLw/NN5SnJPfCneNVxzZTMtZe
0BDjWBl7Kt5cytwDCzlROQ/VK8V+Rh1a+jSfw0kne+moMC8osyUcvj2jotmES5Hd17bynPS9hwyS
N1FMUaGGSHBbDH2xEmrc2/cR7ExGNkupPlfmNlSoa72+mJvX8cEuWQ/CUFnIpZh0T5ZR1lE9BzH5
VBIhCr5AhGHZJL8ezIfO1XA2q3ODDkoo1jmXsz1MtcY096o1FGSSlvpoNeE2yvmVEA+ob7g8bsXN
yTEPqVDvtikwXEF7skzg0E0ofjEq0LtN/R5viEO8lPR+GVnNDuiDQRqkx6A3tBkzxftEYffC94pp
2hmNeekq9JCeSnppsczbwnCNU+eSArPrUKpX1TWFnPhGca11JhcuU3Tg/iE/2HVRkPTXzGPozAC6
2vrea9EqJwU5JtkOck37FBTZe30Rw9sSfR2DFnw4ZyoGyEieK2e1a08VJ5V9x3EHs7RT7DRkOqXF
QhgmWrAz0cL21FLUiFBPThB+XmpuPkZ9hhugWSLf7YNDM+7LXH0D9ag/4gBffNbRYq9lGUUf0mWb
WcHrlCPPWZw635sKElMFIlwPkGXGNnaE0npdrBx3ah3CixlJ55SBYNNU5wBTvbokerg3PKrcYIQi
mecWT1gRv8Ra6kEJJTIIK4eBZr0PxzS6Hc1h3ERhcqzmICNHQRfYFCcgDYYO9SbBPLUXkkMnckJd
trhB9oF0JsfZszvN0bVxDM6VNhOlaiMohriJKQ9GESEQ6jYryIPNyhso0BR0pTrauu6ccvemmEoT
EkQAPb5OX1tjsIknlqdUC/U3he29LYB24KclLODW64An+GYN0Hsx15huhMZc4nWjxYJWN9ShzOvL
+l88GeFJbOyyHnlpEupgdBRgIGzAT+Cx7NMiKyomdda1YNh7uYL3qkseisHZjk60X5qJwz/oTn5/
2RgdZRjjUOGKhf3S7BOgQsOXcK5oh4o9fAqZPyFgisnM3R0FlO4xJlORqGlwIZmjxzpt61vXZKXy
moHqg4Z9B1Z8RKJFR9QSuanRF2VQI4aMQfFvq4DigKTwIGVzwpJdzUKEunWrEnGw+w4+It8QP7R6
C5GzqnPAf9PHquk4g1CnaRvP2nzMYmrbyX8qFTKnJkUvqi7xa55hcM34Jm4i1LERbviG39BkMobN
vMN1rmwHj5Kfy/QpKvLyMnrjKTTMT0kcXhpdGY6Kk73xAppvjYmzfeZV4aFUI9TbRj5v6t7hrFEB
NFx7AonZBLs//WDLJuoWCe9qXkPLiW6WoD2C/KGYaO/YeMKQDyZ1kZMQjzemYXEAcQzSLvZoXpS5
xcLqWIDzuTEYLBfZt7xba+S8syZmNWKavL4pEVmfGqq6Amckdal8sHPyj4V+hSWJhkrpUPx3lr0t
2W02VMkMnnAsTg9Jpz25HgjzebTHbaPxzGFgYgH1endLLl+7a1J44+NSfbZKjfvnifJWjj5vgQVS
U6wTTWvt5LjkB+gnlKyYE8RtfVd3nMXkmFnbA2nTrIt3arqY23lGD2hND0A+wzjRd90gM3yQRY2p
GF8IN8fmDlM0dTis8XGEY7itasKqzMUzp3Yf064hYanEl6Wz386Bg3w0HA5Kz3FINTFExGmfbmLX
pQBQBdgpA5LmUWIKFkpEIDtQvt0dgU5FhJQOhl7FYAd2QySOnG5sMtkSzzfjuAkombWJw1rdVZmE
6EQ0lquSBmfQuEnzhpJE0TbJYb718vA5dCYtiCjlJoepUNGvIRS1Y6JUNzgb573ZV2+HwrJ9g4Kr
JPdYnnqxshH6X9Sq2g1at+zikGENFKWecMKlGUESFlEDvwcSjbRvj7nHxJvtESPeiMnY43ftMlKy
zdUATXOxx+lz5SUEtjr+Hq1jjZystDoH5vyJ0ahQNhRTJxfByDZjy73pF6Pl3JIa+7GqQsofIZR2
6sqkHAhiD9hPw10+U5IBFMMRGaV3k1pF8yaFY7pMOUQCO+tu7REHHkvJtndYL7t6+lCU/dVy8sU3
JuI+mB0ZzCamHEPOuVGz/rmkkBXg6gzIjOO87QCJ7suSrIVR5u9DY2LiuSU51im+Nx32isoueOlJ
OzeBjY7dccmdyt5sWLOyV6o63IQ9RhK7gkc4to+hy7Qd2/pTi8v5wP0dBicPRbvT5V9TizOVyqkb
OkDe7AcNuqNeTaelByhR5QQDg969mTNgM2EOqMacw5d1qRkb6pS5XQflkWnX5YpGE1jIUtH2HhYB
KA3Bc62ZAOtsZ8Tsa3JdR9mAHFHEulrOBlaJAT/oTTHYJ5daOT5Vh24Hgne2hOEmq5EoYxmCkSpO
gwSYHBQiXLZUxuWaRhv6fYNQO1XHj3PSNWgUsf7r5ZidmgTNvqvZnPAG6n4CH+0A1FhYiRbK44Xx
ck4VKgktcX8sDVz65lByD+RoT6pBjlvF+/kQedp1gFHLtOFT8TA3x14hhMgMDjwUjTKN/uugeQkx
Rm3uvRIcHeN0HaxcMVH4LFZYKIdwM/WAJteD5jq3+swVv5sOGZTV/zguuLVkvFt5iGfrpCZMM12i
2FlVbkvFMckszC9RLIGiZ52tzFDhbU7uwcHvCUKKlJPsHYPCA2qsI3D4gQDOX5YB/0uiY2lzk+y2
61xMIZ6NAKBKPN+ZtT2bAAYGK/ta9JzLlgVSh1sBPAqiN8YCJ8hwceXqwwlSy4egAR4y2y6ZLHnW
iGooJGxKLvnZkYFj+Pk0qIekfivGO4orNkezWz50S3XL4QQNAon52hsfqAY/bZMW6GreEOnhAuYy
C3atRzqhdJtraoJcW1fyZnDTbdqbXyv4599c74GrHJZKfzd4hOcYYnEykPSh9gE1O+Xgmtgw0Crq
Rkq47NchQ5BYeIjwv0RtswsEppUunM6GHpRuirg4qZF71E7zph8hy0B+emxNkiiJRbasbagBVSmt
gqnlPnbG1gcKkZfE77Ibr6tbb1BuUkucbVhy/JACR3rGHmBZxC/Wwo5ITWbr2W5zerhDJ7uukjFW
Nt3N5kuhWJ8XTjRFQfeYvXGEN8c2L3t4UBdUGHfG7Ug4TXtB3zOE9qi1JYYfLDC4d9YVFdbu/cAL
bL9FOU7i3WQttdA9A/SfhEJOe6cYmoPVyin2XFXcUw1W4lhmqVLhX5G8CLmIwd6C6YZilJ+M0STG
rF76haiyx+mxSTvb2qhN2RHqjM9rk5QtWb50fqsFzPSw9Kgw8SGitNYBPJ9mUxCoMt+G1EJZfZi4
zl9HliR+vT8mMyuxl0UHw+VIuK4UjdM/6/N+ZiO9rnkWtgHWNjKKbsUrREPxfqwapAQgRJHHk+0x
gd5ObVJCe6Dop2U/xzYQmnDsMvHsv6xzjSOZuWP+M62+eiMFplVyaRogPM+rvy6A8Rike1NIefGk
vuJfhp2HQSEUml6m5xbKtOHZBEHG7SZYpTD9OJEOiNmd+rz82gubLwLSN0Ecc/KWOqYThGJM8yY4
PypFLzslhfDnCOvPEupfIfy/AhBgHIwfUip8QAeshBPYAAwEFtuBD+y84mlainzrABakJgcVslh/
2Hq4gzorE0acfOCW1CE3kpPtLIRSCAf2qAm3kOuk6g5g0TuOVLd63cM2TLQRXCRa+VLSmHATSQ8J
DdETLmIrhERDWImoMCjNqGFHK2sIXBnzaMmw5LDUfAQ1HjN1Ezb84jMWYoUcuEtei3yQ4ionVViN
pVAbXfCNIxhHTXiOjoAdtZhZMD22QnyMQD+S8SPdm7xzQEJWoCGpUbM3ufQJAsqV5Utw4479cwNM
0gYqmcRHUxiTlIYAMi7cSTITuXAoZ4CUeD3bbabDqKyBVSZCraxi+JU5IEtqbXLpJGzLCMilMj52
wrysA/V1FAqmZewZsLuki8DIeY2zqQS6nb5TjXew388RME1LqJoBeM0ezCZe6y9JHlERsXI/mjV1
1LLmQyBkzhREZwmqcwLZyXe8SYrqOiKTmrTlPYRoIm4FnFKHSZAK12oDuUuftVcIYDf4NmY/VpNP
Aojm5ri+K4UdGgERBUJ3NiLlDkPW20QoowW40RDsqB7FKmmtERNc7bxwkMWqytpvzY8OyNLALR5C
kLEb4uHTANTUJHiAt2ATtfRwQknqJOOuHONz7wwfkdIfFvCoLNZPGs4EHELjqW/HpztOLEghui95
pbzJI7f0B6GtUirjtrYtVAst1SSHd1NBoOYIobWeemhA3nEA3YpUgTReU5PdiCMIku9Bqw+4qmyq
Lwv5lYqYX8mQXfTI+KDF7nBKErTeGNHIwJeUNSv1jQdIljDzTRiP7+zQea2wgnBMPxMN32q02Yis
t/BrK3kw6j7aUP4NnRc5iBFwLYB6clegbDGdOCRNCbq5ENrppnnVUSEl4G/7UD/EZfZYGfFzo473
gXByIcrvEiHnGsLQxWZ1yYHqxrLekiDjMohqm6OQdwcQvAXBIZUwofICjHV2hpB6PZC9cJad0wDE
NxGarwPWd8G7c+qE9EtmbNPko35wgQBD7n0xhArcCR4YTPCccLhoB/BA0BNvEFj35b1eFPOp6JZX
9rdhD/7u0VKRRCR35qQEh0B3INDmRkdbYNpNCw6QybTronDBe9YsNzDC90nbQ9SqUzxGTQXwOIKn
HpswkKVuYmN9WJjqG004ybYQk01hJ5tsBtuxImTxACuHtvtsYg2Ohbg8g17msG+xkhiEiODDFeEz
jz2k5hFfDmAT6M09GGcXdx/5401lh5+oa2vhEAcVlhnFMcywtBd3ekb9gAYS6HYyU2IwcNFe2F4n
4UfjYUYKDFE6AC1N0nHPqomKtXcOldCnMY579ypA6nxFU7/FQ0XSKsL0C37NfALrcXGBWVeNCVZ7
oM5cnUQx9pTo2RX29QIEm3uBNyG99a7igHlFS34qJojZkbCzVYFoC027EK52B2DbFNK2C3K7Eva2
BYR7FjR3w9gVOvf6B02I3WoDu9sTiHeKb80BCuZHcaa8b8AFIUm2E7/DdsdZqAreu8pzz+76VGr9
0Vi4ZMxrovRAsa/lkOwojGgeKPwrN4lxdp+08cdkYdF0BGkUeO9NcOS1cMmDFkJ59yUVXnltBS0f
E91HwjKPYwPNw+xuPeGcWwDPyYW+Rpx/GQAmOPS2dj8Ewkdnp71Q2JEiBUGu+brOXYC4hT2bg4FL
dElhAm2qrkruUBAEbeNhnDN3u2jdc6Yh3SqHr2yQxX4wuSegJghOBW4FIHpzZrCpxLIxRSE9G6AW
JalBZLpT1MLap5KYV9SWc0ZMxiNT8VjP1lMZcckyrtnHBtN9FPkaeL4kshZ/vbVZb7CYIJ5vTstD
lRbcmfTpQZOLsZnTeRfH2bcAXEuI0ULMlK3SesdQ7pBmD+P6aGwHWyMoGMlca/LdY85xzDiNWm/d
VPMd5l8kLw11d6KZCs25OsFTIZmu7cgSbXudY+6kttq+itRTwHHLk+g10HIGtotFea862fy4aOXz
YnOOGKwlucX5SoIzSPe5+6k0kPxwVaTdlZIGjcOMMo129FroeeD/4bL+r7wtP+qbbc3SsayZloN/
C+TGDzpQAIg252HQU+u5sG56Spk5nJ80g3z9+KWX24YV5zm2b1wdSSL7sOQ9s21Yc6WZUBQyHyxo
PNmxM0l0K3Azfv2Ilqhh/3xtjTyarOfqQPLcH01m+cANzWzrkBvlriOq4KOXzRVSkHqGmIbYmH0q
5NQK92Iu8SwCCIob7iyS3vCe1ki5ZGqRtQ7PYRhjUge1c020nFNKrH4tud25cx9VcjbHxK2uafCZ
gyz5IaX+hEL+bM32iYiAKwS9Dn1qDCM1onwUKxh1EMYsp0ylNT+bE6Ui8zGIdlqaWBeHesqRZZ28
wSnvl/h1vWOaPUagi8wIyTel8y7WyAJoGkiABI3LOUkn78CJjmbemlGafJPe/n/hyn8zxEllw78X
rvxJrsJvfJeraNRi5OzhWkBwLBA5iCX+XQzN1iiGhuXR5kJDtXTHYMB+d8RZv+GpMJAAuKLstkVG
8t0RZ/2G6gKLpOtazDfd+keAHOtnM5Nm4UnAqscTGpj2fpC3FymYKMdeuLhFuj5RF1XUv706XwYv
vxUJf4j8UsSn5NLIDM4X0euLcsrsnbssUt4XKFGorqumX0F87wQEPTXnxUAti0pXBKUico7QT4lr
QD7MQptYA3apOcUBoVVnqoYhkps98ygquw4Ejihy53m+6Dhu+7QmJ0waacI8pKlXkdy7rXMn/5Rn
xiHdh8TI6K4TTGTmm6mn8hciQIBFd2S37lw0pEXRX7iP2NixdrVs/EMIyHQEuatDKXwVZbbI+0U3
K/Y0aQeRnKKdE1uFyGd1RGIepZ/inswtFh6eSK7j5bc45X5zlPA04qLyUMTJb4tilGudferNB0O7
G7Hzw9zey38qw843IoBb8jMRlh9PWy7LTIF0hfOG/iJSZTeiwbHPBNxtSOKEXOUlAvLgTtRSmg66
1q3KU3k98WaIxlh6IEkzAKKAPHjcbF8Uw2NAL85sBaH57fn0HjWq4t6J9g0R7EVkuGgmbkVpXi+P
I3fn4mUSRaiaTK8d8s0FJxQnIJJDFPXCEFY19C06GBflpJdCl0FAIypgGSDyupiU/MT5auVgumnq
wEMriv5Y1Pgcq46idBXrlIbnQ1og69XL6skRz5kIg4k7a3oLW4jo2MU7peFlCjPkIfSsPGg000L5
N4+ZNIEI/6TbRPUrikXpCOmgVkX4jahS9MhqrV6nhiMPQ1g6jeTzQQ+7bWucRfCdoYSWl+VqgTA6
O68fg0aesne+/Po0IuMszKMM6BFtYSz3tcrTgHdR9MXyY9IpGr7S0H4dUNSLCU7eV2SPbAS+Qw4x
cxBH02Qjws8GOKnRMt+Cei9ejdpWqUV1p5aobpFfl1wliz+tTRF/4rCzUSk5yiYFrcQbTkwYrcaL
QuvIcFvfHIlwGqDVFUNBAKEHNIiossd6PhS4MSbU4yJoFuGoCNDFfSdC51E5ym2XqJf1ErvO0O4+
yc+KYF2GifQt+taeWxsuMWTWiKRZ7CYyUvJEvRb8pOhmRT9LYcWzaE6dzLq1lwJpVXcV9bXYGQgh
1v6QRhZd+EDQBoSVW7AG4RAC4Sq9Fave+oTu4HtD7nte/4i765jGE+qA8bA04WUyqWMTzOSUqm3X
DxdqWHAQV6JnaRbxD0lvykOJ1FR09mLHqXko6QfpPYdKr+yQS3iTZRBqaThxNqpOfJaGkRcW5Xse
JWd5TfFLzLp9J43Mlc9Z/G2CBoUXikDti7xJwhc2KHzlCZOo8Ycme+7n5ap4BtdW85N4A8U0Eeqw
KJSBCfBQZvGzUqOObrOvGAzeAL+vh4lbr+FRtME5nS4SV/lN8dKI30H+KVZAzYKJRxhDYWjxryjW
fFHQiMiskpaQAZIjopdPX7uFmbbKnv8Pe+e1JDeSbdkvQhvgcKjX0DpSM5MvMEporfH1dznYPcbi
na6yeZ+XalYzi4yAcD9+zt5r+8lV2TGUq0Wpa5XsWQntHRYblzXoVJbtXnq47YOj0sHGLh9a5Cpw
bzO7yZeCj5cFaJ9tOFk4fMz4GvAmKsm6ErcrEzWycfWkLp5M3ms3VUkfzxOehYiIgzz9hupiHYD2
/o8dRGOBG+lRZlxXpeZtWN1MHmDlCCtRmSXp2eC9kqzbSjW96I5ZUNRmoew3ytzZBeY69Ceifdg0
GtTV3LZQLeBIfZXbpB5xXKM5BOm2LR/Tyt8x6T8oE48yvSgfDZk5SEF+WdDUF18k+m29Cc1HpSNW
P0aY0xul+IP6X/UXKKea0g1nFtG8GTTlgZoQIUqafQHicFN/Sl1mp0qJl3nRBYL1Lkiu6msrp07Y
y/cq7V+KNLsaublv+4IDr7wpTTnA1vdeG78pN6q6HDIIf8qcNbU3DzSaziWoHjWLm8/T6LxXxnBO
cEWoK5R4B/Q1B7s23zGzLNfSGG1VVN/U14SlApdD24y9RJZwIi/xoNxCFZ9PPWnq39XtKI0Rg1IP
ynvjVsVhHums1dODQaAgIog3ZcYJarzJPTSdhCj4+KqusFJK12P7IllR1LdPoakZcbJVAvq8m/bq
AyiLolNyPqnstTL4tP7wtFxcrFVedlINjcCKr+q59TEDBIShKKF9jyohdD9UMLrajdUKQVl10Fxr
o3f+dvTmB2VAco3uSVBQLBXd/y95/1vJa1Fv/veSd919/fJ7uat++t/lriP/hQDaJaLX/E2Z7cp/
eZYEwYiX3vA8JMP/p9IV5r+4y67QaZM5lusoRM5/Kl2PrPIlPtyx2Q08gC3/D8ps8adZkr8BrqIt
HQAUaL3dP06o9TiMU2E60X6RaWkW5J3UxzPIprKKW8JBAK6j1qoNKtOu7NdTTuxb3AbdxYsr4xYO
5UjCC7OSllTTb6PQEMEV7TFixbMqVpmzRwflvEwDfru4/5eztfm/PzmCdovcdglPClLGH588jPIY
qbIX7Dkhrz2bDNRhoirK2vISTRY68Sbq946h9/ukpF3VB7b/IONbjVYLPYl/mvjix9ErhzUqho/E
u8On9bdux0pc6vxOEsDQLaoH3YvnN5nNm9pO3guRtlvZ+Nl2+X1hh/0WdvKzFVS07QZmEH//LRXk
4y/HcxVCaEGmkNweF6M0Z6jfVeUVlD1OC5m2q9SHQspZXkrTYMme4XVYGvFBHcTEOk6dPS17NsSZ
g8HgNt/SKULObOTAlVpS0R2zfHKietrOuZdtB/Xl9Grc6KbWPLmkwoFZgbyPpdPdAtmMfi0V/5Xg
s1CEfu8y8DVcni/d5jkHqvkn8glljJ2RtudiNRPWFoChtxM5wC2dCfkqcHvtIJFqEWbhW2td9BMh
HA9FLSeyTzXjHreInXJyCLd9IS/CC8xXkaUooQg7GEfyKmNXcYJdr1xVWY9jziXYyqlD/TJ5NoWQ
6D+V1VTdY80mlImYVbeaNJiYOYLBxO1ZWnEENnXxTkxze5s6usv8n5w0Tp4YHlpC/baxlWY7T2NE
mcRtFKph4mdtoJAFkhxf3Xx+NVu56hgafZjhaZpq/rJ6PtZZn28UGpS5D3wPlbAx2KcUON6qHf36
EpH+WnbhS0HarAUx88IcVchiRyfyRyfTL0ZrAFUu6Ny7BSxAApXNW6bFz9JtyJlJBWkwBAzZEfnG
oqS8+Ien7087MZHknKZdgjotF7Cc4tj+/vRFeRbMAxj+Pa+JdQ704Gi1vrvzJt/ahWFFyC2dy6vQ
9m300tKaPnOF98RHBEoGLIjUGg/Lo2ZRYUam3x9Fw43KGTqWhfcPr4rhqXfh94fM0j3dpGtggzMQ
Jmjyv35aIkCDrNPIZVjWspnVYa/3JWfzMt6icEONUlYVJb3oqr1ZDV+7TBsfpiLCApAfEssCkx4P
WBmGybrSwXqbjE5uw5iuLBaZAg0nQhcQoFNM2ixgU20XGlN7WV5MOmgfs9ZrG/IoxbaA3w4oRREv
vfYcO419qFOa7bEfc+iGG3BEd/iWJDNvNFW13fgomhiBnnlxwm2Z+uhfa6oIUXs+mCqUAZiSqw0t
3tXs69Z5cubuREKI6gqgXwvMc+Tp3vMAep18xLVZB/Jkof3cZh7O0MY2PiJy7fa6IQuq5rBDkqW9
mQWdyAGm4kW5hO1yFOvCCZuN8JvqodBpnQaDyzAuxVHtUUYFzvAaW7Sp1etn1/Jkx0SKwg2yzkrQ
ArC7ivd9ynFvrn1wYIKnPjGaDCxV9D7JPjkuO4bdldslOIlUgbcsH4pjVpPjUec0eRfVAR0N79Ro
BLD8etOEh643C5wWBSqNUSvUgMVbNSmBfnu1RkaIsQcOu/PoFQ95bBIAKyckHU6/shkZwDJEXupG
BgEOeWRdqj49tXyDKaQ3WBICR0bEYz+BhG+z6btuOyurcpzH2hy/OWZ9C2jt34eIK2+k5XSqu/Q9
okR2agKuu7ZBTp8KNGw0dSrTRRk2FgaH8YK6f5IfbtQ/OQ1kxnTKqc6S1CWuAsohU1tkdmpBJ2CN
AW0rXjXrfXCxkHsyJoKGlFwMx2fXnm5uIqdT5Xc4g9SljiFx7HNki8deT1+XhauQfXPWWojwmexA
jZTROyk/T4EACSbrWkXbx/Zu0fqlktxXrwH6X079xW4NBh8F7d5apl+9urA3WUTwbVxpyQ5SwXua
ByPoWWdR7rYAY3OHGA10CnIm58vwUWFqPH9qbcjMNFs5NoER5WAwLqraRo3Qo/QflqSFE/nHS06V
IukDEhptCZ0q6/clCfMGzqmuj/fmBDNQS0JJABlE5cxgCjv50yNDXIdBwxFtME877FyrC5GZdpG1
c3ko18vGnaczSgSM3isHgRIJS/0piBzmwK7tbFOPwLsY7RSGLL6wRQpMZEz2Ftp8R2EQd/e8C4ur
keTPnPc3dec3e8nyST9oevH1h+WpHgXTln9Yjv/s1bPASR0avc4FEIC//igGbBkz1SQWEDIIMXRF
mO9mdngCLBDKQlpqTfqINPET0yGqwvGNPSHFCGCS9mEYkdNUTPsfIzPDrBoN7apzcZBUNcK7JoMa
2gXQapcQj9kRn+pRzy4MYa1/IGMsndO/3D9lk8NrKGgAe6DQ/rh/ZiYLCz4fRH+/aNnVupCR/EFw
bN5nWvk5zSqCkJ35KIloX9edN96L5FZU7b2YwuwpFck32RvVuqtlQZVJBrUfdq+Ik42VaSgqgpKg
mqVtHIhIOibSOiYhRFDpOu+1wbi6tOjIFhZmlq57r+NMP3tD/LXrdXRztE8rZ7DUVuteZ3FGWGWe
PS/Rd0v9Ct7xc9CNm6gWbrDKm4mUATfYYMRJjrVOJKITlOSUT3ZPORiugrrDnD2FnHJZAfSpvMYM
Rp9k/xZm+ubvnwzrT/OhxY4HeUuiI6KQl0uZ/xttaKKGCJwERX1BtQdXM8JywKAaMVSR7+Nu2raZ
Pzw0mjE9dIa2BwTQv3jauEWzVT2N5Hxl9blmSkRoD2GTohr1q5xiIrM6LTl7UAaYpTQOzHcqm6eu
9vAlGPLNKrs7oyHM5jRwUCl+6/28f64Ig97oiPdbIzL2VjEaGMUoOtXsmdwDY8tmxRxmDp9NLxm2
DAiQCqvQHGPON003bk1sLnsg53S40wAYAencjLdjYsEcse1N/effXzxDPXJ/fSQtigmQMR7nfNPw
/mC/IU4tuzEQ5s6lGFcn+c9aQtxH3LiOYuqKdWuI01LpJOK5QtalNVFxTLzHZfI4FDhpZFxv9aIa
/wHosnCE/vrRWOUw6OoMDw33f/Fc8Jn2kHZYtAfNReVSWBeGCyTY9OYPLesumQMCiK9WHTnxjFsk
pfS0h5XtRsVDJRkKFM61LOJzyIa5msv5tWCXOgH9bwNRPZJ8/TkUyDv0Obpp82BtLUkgR0fmcFHo
OOLQ3ewq0WF0GUxSLqV+o1Ut2bBjBq5aRMAQ8lrhU9H//R2x1Xjlj68NDZEjMEkI/OPPUymRPmXr
5Lmx66vyuWxTpDIOQHxNmBw7sdNDd0e5Umyyrjszz5Wn1DdBSATGK+oKgGg73Kne3jVRFYBTJe0l
MVY8R9m3KiovvmN+MaJ4eNBLvaMQhK4ezu19AEFtTg4RVLV9HdviEOgS/H9PkKcb2G9uTimzrC5Y
9YpjmiHJzZP2xWMq2oTBWSd28RChle2s1H3Ms56wSm1iCOoXq951/KP0rQcvyYttV8p+F+G52fSe
JfZBS9nWlGjNY22oHgNSkqyxXaHCDG/qCGD2Roa5VHf2Vtx+0Yc5P1u05ceJaRAiCpAjZUkrNzcu
f38TluH0X24CrQfeCZCQtCKk7ajh9m9rSoKU2Rw4Mu70VkQ7OgV3Fa2YY7L2g4GMnDIQB4cg6TxT
YHo/K89BXuyGegZU7vWXfNfFwdZKbXMzk9y3H0hpP7uojPKke5G5b2yzHglFUlJ2WHWjYQtNHLIY
G/niVbByy9AJrrL2KVisPCIuWGvWumlwZKugTwg52NupGJ/DXvOZCLtMzKkgC3C5qW8XOkODd4Of
c6awuXdFf06mPLyS3AK7F7zCTgto6i+21KLXozOx5vsgwan699dQDUX/+iBzDaVt22qOycnWUA/6
b9fQ0JrJGC1BqBWSif0sq3xjdskxgBgUMw0E6AP4eqrtNz9GwOMUGNQmP5RHpg1+q53zLPIJnUu8
vagqBD6CbKLJpUmMuR0vrd48J040H7OOzN9RsW+6zKlQMjX5qWywexAoLbYMuRoUxQnC6wgZB33v
kpkCopoq8AWUaKQhcxT4VI7FNiV76qns/IMWTI+znCEJoULZoPkDTlLc47z7xiBsR4TpcJ0DtkGy
q+WG7U4eZYPG0eHQoXn5K2dG7u/QfdDaDSm5/vPRllrR1HNFZGbCn4HEtlGioLadP/7+0kMwoEn2
x8WnSnalIU3Yxihc/yg1SN1rJ9RfDJwMtM1BgYgzmvxkHxoz2pKkjjgWJBvZNf4NbXqFwJTvQuIp
0Qki9y6e2eK8HRCxFZ43PhDkZWEmEf6t1lGTzX4XokDi4FMuUlinQ7NqZfqx8j33IuNj59vhrZHl
UzrEn5uorR8DbFj7OWI+IZRmtxttdEKdJJ+CuNIonCD2DkGIHifhBk0629+Ip33mKec8PRfG1m8r
6pog/+rlnn4p6rO0Mu0sq4oeyphFuB9M8CaFdC7LZ6p0nKJEyCOf6rX5pBvFlUND+9Q0NtFFhr9L
TSNY66WTYd2oh2NYDcm6mEiFQy/2zatm5+HXd6sin3mY625HaRugCcjsyHPa5d5kigumSqgzU/7g
Uz/CUCXkqWlwSOg6J/16Hs+NNSJJVVe0bkg0wdx2iUqG0lN9NmVAawUjGUpsIuiqaSADd/fLf4t3
+WP5VeF0OPHUWV3q+Wa5vEOg14fEkQG0EmbmbUojqA8Bjo5z9bF8Rwda9jDqJU252T8QuYJYUrmd
hjmo7z7D/f3yB/VT8TKYbnPrNds86j49/jqZtrWXAH5x8uQS9PDCKbkJh6ZJhDh/vPiT3+PoIY9V
hONnvbQgos2IxtSuKNN5PtdJ8KBNbXXQ2tTHoIlaBniM9+umBCbwISfiNNK02JTLllmIAyRgpzdJ
r2K2m3OQmliFI2tNxWlucMTFmyDTAfqFAV1Y9XiBl78Pov9KCi1GHdd4aiNJlhe6zJ43ecW4RJZz
heaa6EpxE83gXnDa/5Rh2J+9zHRAIqZ0NTiqUUoom9OI8nFvi3tblO5e0+tHJ0csv/hvyWJXQavx
EdG92OUuFpTEmsG6qk8fGadAzvVFy+mMLa9JC1SEcRwFoe95X0yJu6QrK6Ljo+i03JmcM1pDvxJ0
q4kI0SBQRFaEDVlkEK+Xhsast+Q9EDXhefF4JDbUPZZma53bfCQiRDtEXvmJ23jjiyd3CLgrLUZc
in4L+VwE8YIOB2+XuqGMs5HWC+btAW4f3oAedbqfPXetb2/Z88aN1xf51iwzHx/UEJ+1Lo/PutMR
zR4JVBbk0f1Mcw2DCQnVUuMON9bsgO+3PSLJKOV1SztOvFRkfvaMeHtg9aFrP1daXV1sNrzldrlJ
3dCzIB4iicVTOaZbQxuQNbeuwVS7u+tmdI6qyX+ekkOqnvvlaew4Z+zmEWSBTUglVl2yI3+J4SZx
iI0ovLae3Obq50s9xZkQgwxAQnEwodzeeXBvRke7y6jATVQ1vqkxmd71MGzOy1tt6CUmKbK/f903
opp50AdZX8yk2aPmBoCfu32IuLW3t8utxYl5b4lGf0yar5KoEsRiz2lmIw+eJO90l/yoZv4MKPjP
RupohyIjet2ep0MIffQFfvAJBa67ttJCbhtC67ei7b4HFupMs5LjQ9tpYpXm/ifLDzOiNCms3NQs
91moAtQ4WjDyoqlAzmuEB5vpLqFoOw8A0sY2u/C5M7WPf8fn4pE8eD65EZbbnya78BkS2+XZbumw
lG6T7TubjvN48AXSWR7DALgfBb/HkXXn5XiH9dxBfdcQSmU39lvl0VQLSa7CGex9AVn1GgzAIZzZ
hRfmpvKhnr+TdQraSx/Kk1dV+i53os+p3s9Xq6zW3hyvNHzPnwfpDhsT9U7Z9/0Bb4i96jSiVluz
JWIoGAnj7gTPL/rSdd+Tpmyb5bvR6eFjjw0XLgVBRWyz6Y2WzI/exALfe9G4oS3hn33LfXQ6WsCp
47q483HRWbW9GWWnX3Bu3ZfSVQcpihDZfR0rxpli0vAqazpERbMRj8ZUTGuTVzvoPUyyhI73j8Fo
PRX2g+/F2a0QeBSRLWbgLG09Obth+ZwKzXhxavAmoYzMx6V9IFwTSrGtPUFwSHcjc43tkqRqxnDI
mjrFW9H1HIFzEpNWhI3G6+U/6+LUeDai++iO4SWE6bOiB+rttST6PNbal18fSpcB9to8FDfTB8cS
2Ir/ACmQ48K+dgsHF2hJGm8LnF+QE48KmgUgzAasFwkm0qh/IWchB1lo7TgpU4BY4T2JyCfKBhKq
nUDkJ50BwvKfEa4B0ACRzmMUHIR+dbV2OhJXTnLDbE+vnZd8MgL9sBjaCTu6R/T+DqOW6JtBd6tt
IxSxhcBuGwseMT0Dm5gYzJ1J4c4ndIyDqBwQdjHIoKYczWtabX99yWURtMzxZ+wqyXuua0/5oCcQ
uV7L2GzOczUrSRFuHKNu96SCaSt0qOYx16Zi3xe6fllEmNTOwZXZ1wGl7njT80qgBUZ6qf6oyA6/
ItzRdgFcl1XVOhBKBm2HVhLohcqPFUbjEebeYSOJqkOEt5uWNcrPmd4hjtsmU9rxAv1T5TV8bhEi
FuGQjwG5B0TXZcPBFX13NEfiOTAmBnNPeVJMZNRTQ7hb/IH7ymbV9rJ2PbY9PjSyfDZuSlVRDJKQ
URpb27maGO6rxn2cmQmBoOYrdWl7c8oc9ah/ikx6LVVZS04dTUHzFTn8HANZaBIOXL5uY6c0SUIt
rLcpzp6XL1Ya/TvOofEBy9O07gbKKmSnr53m4pM3S9g3DDZw9CD1DhuicJYrW7bE5GgC8lDR+Dir
Bd+UyJ1P0UCxUFXO91yYb5nMPvTcjDbLf4LgtIEyGdfHAbziqou14GlM1m37nMHjehlGgrycNE92
cUKctNRnCgIkT2ZlbVx2vdietaNR+Nhz1NpIRMB080I+hTNH76GyebEC/iT0Ityz6NXwGbXwgSra
eWio3bKYvPcCWQ0UVxYB2p72EXbRu6SbM5VDeAryXNuZJQruMey/Nnn+rVCcEOw+b3G/Y8IVrCTt
rE8e0UyrUO/aFUwH7zJGoIT0Bid6axSfaHhsx2wEdeB1MAvw0U1+NtzrJCl4zzt7b+PmgjMRH1Pp
TMgmv3SVgyO/6runiDwi4aCjbwXStTKwUIe7hTxBqm8BSqYaaqQDYWf9iyQxcA/X+F1BdlZyStpL
WqO3TyOWX1G5BvvATLpLndKmhstLRUMrOinmcacRdroeNQeOYDa/WVHznog4uLijg6+XI4ttchDh
xZhQ5BfIU+LxTjgP2T5aMl+MAIpU0WKKie3PQgRkeAJzEK2CCPpvhc0LUEgYy1XBS9WW2JoKDxAZ
nRN3VzTURaH33fYR8EQhQ82RtuchmB2VOIc8ZA6jJ12T7SqtkFnvabUVDwY0R+bZ8bUMwRlQ6LAZ
DeaT13n5M1UpdXUorh40m6e2tu6LZbcp9Y9fS300dYfEGGPkIIwIMeUgUisiisToR40SdwOlURzS
ZFTMESPcm2OzqvQ2XHWznX0z0eyTZeddaAGDoE2bI2ACcGth6FyCQZ6CJOuOhQxslKr8W0DQ7vIu
KZKFEVdfAo5Yk3OXNiAOuDnbhDf75I8i3vruHEDjRtoOQ0IcCm1AmcL5leY42YL4uzY2TxGaJ4sG
QY1LglUNOMv0KfdbHLqB8xFUmXcZLOu7a372m7S46imHIGdKRo7LcXCjZ0BqUMU7O3rEo86s4TQe
8m6dJHF5TAsFckGDtA0rjZKNFXKTx8Qeke2e0yBItyF5MQPv0rmM8dIUmVDM4DutPKwVA+20KiWQ
vsVffmPTdw+D1XxdVskpTu78fnnSR577xHkfWLeupPwkQGkrIFI6veE0cGzIjpa3iTrzVFV9c6xS
tmAzw9uftX6ywZ4KaiAJw4vjBrtZ9YKWn+hpERwXazuIJ3mkN1h+pBxQ151WlOcZy01WZ9kuMSlk
kJmBcwzbbm+JyNg64ZAc4gybnhZOOAtDkbxadsb9juufzPfpq+ZoN3BDWnIPfeFLBblrY6jWyPIs
OS6Oz9kysQQUZBP6Brs03JdPkd0SzeQZyFphwCCeJs26mWHPzFt4bPGn2a0+BePksEZmGts4/2Zx
b7Rpaq6+hsQMdsCwKjGUKkjVESxK/WzSrymGcDyPbfqWtrQsOLjIvYvCfzIz6+Rp8VvjNvlWxJG/
7qfS3zN/Yf2xevxIfm0yFgtNsubxOx+TMsYi07vhJdOGN5qp+zIP/SO2+/vg+dEz+CUekvIjq8bw
WR+x+ac2ue6DDAPsfQXDW4mII/y+lEppdtLl+IUv7O+6cnir4zG6BU2+l1UR7xK0XorD7h3mwr4G
omM3n807fbkAr8I7orodwpUnTSRvrbqTZoQ4TkXOU1x/ppfPRILiZ1nacYOi0rNs88A7dPEYZ2wa
xX6rjHM91tbz1JiHpR5pIxQAuuv9wI6p77Dl0ogb8vAWA1iilLWvVt6Il4XnFiQRC0DnZneTtlIf
u9mDH+IoXYq3WDbzWtr5cEe2+GNuMws6h/CROMRfhyB/XbYvyufqHGj2Y4V95FynU7Cq51/OZSI/
LwHo250ZDxwdW2JvjvqBySEcNMASc1PhDFY1hDtVr7PNObblFHrqZflpLFWxj+zpWCct2fNU98s5
cmmkl6WtxBNDsrUnw9wGPh7EpasBKePf+qRBBxGCJJRWQNB/tTADQkUigNIJjmFtiPOvc1NVpscp
qb6bTmHSduSCjknTnbBw7TqmNXvfAb2UuVxgd55Pmh3N13bWtghDjY3ZZMOG0wAhU1GyW05vmtDF
noAy+2IN0bhb3CZD5RELP0sfmXi8E3ElTkk6b3o8ep+GZuCp91PxEqfSvKee8epahNyrDoitP0xu
SPKa1gdnDQkLy0t69x1n79Tf5hpnWt7LQzbRZJXUMQlgnK1v5h6PNUnRouSUJPjIlci+JIT5FagB
Psi4/xpAT4inB+kP3Y3w32m1uOxFq/2cImyVOiKPVYiSiBhCKNSIqh4iP/D3TYkyHWZEsbYHRKN7
jJoWuCngSxAnn5YqkqnzfqLFOnXsiaKCrtQPTQugWpe89u3PwYgGoAwxoplWB/KCEXmTjQkZpJ3H
ARpiY0QZ9zCaGaJkxCIknLv7qU+PhZ/ftAAeYYmJ9+i2IATc3mJ1SVqM39OFnhs9BS0/AgKyX0Z1
UV03+Wzk5Xynn3ycnDA4eCZSg6rDEBr0Eb6wtCiuzty8Z9hO98vyyd9Lcd48OebdcuqMow7NgXmc
UHZk1gZAefhAEMbJtIzuMk3J1bWa7yCrnWcU6bxDXnEarSG5M0+gms0crOo1rignQUVWx7nJC1l6
+xK4ySr3yvxFG+3vGnIESwTNqZpezJRBQ00NssuK9QxFOKGhDkQq33f9RNIrscIHDJykkHb2LsrY
EEuhBEVW+N1kjHsnltb497EAvipcl9QjgHzQgl3P2lsyQwF9P6GfKNjyvaBN70aj40TgONtUdXOv
8uK7FrTNRXF+U3Lnbo2rMw4MwUJNxfzeDc20lm2AD9G1ePNKiQBMZ3Fb6oGCF3ZbVD3dB83OdlXq
aXSH2owT3EjDKJ9m62mswX+xB1jEarqZGG8uR9UeC+tBs4itq2S8y0ldbO1OHIeWI5qpgHB2rurS
GVB3gslzjUe0OC1zc/S+wQPq2pstdiR15vdctFAL63Bk14I+wFxZUIo3pIxO85dh0PeB0z86jaj3
CTxj1O9AMNgJ3I3tu1/Mkbo5YgF8rDpq5qgsv7UBdCn29/Z17LsH34YQMMYvuVka2AT7Lxgg124n
gkucZbeKueDDchwT+jCsoex/5Nns7TPdvMV29xYi6FnHk5nv6Z/5SE0WE4iaQCuBSOqWj4NlusfR
qRk4a+YDIYtyLxojw6SRrrze33EOPIXJUB+G9qM3BqqF0HweQ+dHPgvQYkVV7+ZhwFwL9HXVGJp+
U3iNNaqd5TKCr14aqrKkB7wokXIxJU8DyYG57ZylV7WviwJLs9N6DbCGpOoZ5IhISQJGd8I9MDzn
ETNUyutJEqmT+M1rKQWFnN21vzQny9+YeLCxlztETQMboIvOoaKr99bZQw8XTNVDLstxraEghc/C
8YuRQupkx7LKTyLJm1MZzq81YMNbEXhQizxnMw4uqQ2i3Jod9jxGGeXjr3nrp8AW5b5s+uo8lxyP
cPDQya2CJ5dw3qdudFemzfvKk+lt5mT87Nru3UkgmdBSsXYUvLRTOjXRaYvHQuwMZjAY8avHKENm
0JvAXszhbBpjBW+sMPaK+xBABX4ooBNKP7aI9c3DX1oCxytHmlhkQ4alBnHYEkd8oyQF5+KxyemV
2zh0d7+kShWnqZ1mFlAlYpb0piWWN9ZCjt2ccZhT1HhCRgkDcXozWcbeUEZ9Mkw+m83fD1/trSoG
6Pj5Yz1NaHdia1zri94rba0rBw7wfsL3t45oH4dAbAZfhnsHDHKQcASpcSRv0YFY65S5deGp14BU
YZrjsEkjGT3Slu+2UnfMjZX98KGO3i2Onqs0EvnBEVlx0/CTr9raCA/SGMK7x8ff4lOgE6a7zgWu
72qcDW83jZFDIE+Izq2Irf0s7Lvtx7ToMgXVcVKIzd70xB9tnCUOm1+PVK1eP4z57iN5nsHGK3lT
gil7nUuiSGuct15mDA+8r19owZYfbIV0tGYOhaEbnnNdFISjYbYYgI7u0Qc8tHUbnIxAOxe0rA+i
lIxq6sqmOrOhabVefJAtZY4lZLVtAbPuZI6ttNeGZFdH7qOr2vquAs9ag0pDVweL5R9O2RdXO7Oe
tR7IsdO4qLWcOd/GWXDp4E2ef+gRUNRQo/XhjIZ/Tp2e2OTeKJHeWPwKZRFdbFbe5r2Nqu7op423
G/PvUjVlje7VMsrsllUZaArwRCUYoSJ8mgIQwPzkPZObXn1F2/HytVDmvqGQTzUHsK2ZJooagA1i
wsd077PuO/EHHKdNM72HiZesXW3QNkkakTIuWFNHRL2rqDKssyXLV2Yn5d7MOI6ZAad7l5Vlw77I
nDFRWcBcmOvkQ3JsBj3bl0naHByk4MKeOA3j4c2Cw2gPO1RF+m5izkXPvNCOUUeQh20YgJc0S9Wr
eL89qgPD78ki99rwCRJyJr8StztDye9WGL+9e5eBxVXtvqPvDrSMyvCYEGU5OOmA5rAQV8cXIxAl
8pzQAHTANnw0g94z3yfYFpbTvBjgRi4ejWEQb33zYglfntpc/0HDYafZfQQ0uJ+wvpQhQWdtyKBd
WCs2/vhQe5SDUdZa28hGZ2hxqEEpzOeZB/FqlK21Yfj+zah6/ZgUQ792fYsQ6CoatloyQC1zQ+ua
fY9oDa5GO+UVGOyBegcqlRWb1d7Hu7fSkLTQngDF5TR0vaoewN5ypmjgiyGmdL+Hbf8ylq6mwFoK
de34W8Y/6Rr18sZnSrFf9pyEyNNjYBKALoeX0LGT8wAMdQvz/NfDYschOkPLzdbLXc6s5AxtzTmB
D/peQD7bd5Va9priFpVOdNciDlYOyKZFBxYYTrARQcHsO9SoNP0SVlgzR9s6d4drFpM/i1AVYKjF
S+1C/oS/dOr0/HEsKb44I9yzqNGvdlw2G6P3D8u7TUOfHKygC3ZWC4dC5h4SAcd+lZV+0oCLn5Z1
Ri+KewL6+pSPsr0um1ojScEQdfFkF4w8qywwEeBxMuUXpyZyjxx4m8eg0TYVWVInrwgx9rtjdbD7
/Gfdi3mvmdGdwQLERcQZQacxIjcCl93IcXZ5BLiDxC6bc7xHGWpmFT/iV3sMtgdtjNkT9ck611Dl
6qL3z0HsfB/Qe6z8CdVfBo6e2eGcw4cEH4GStnmYsyLYlQjOeWzseGcCAeLg2KARtoFLj43+3sip
3esFUB/MvROT0uRnCShsH8ag182p5ShSxdfl0Zhh2LjDbJwdny+4iGTryj1r/mwQ7cA5qrcVGqBy
Nv/D3pksx61k2fZXyt4caXA0DmDwJtH3DLYiOYFRooS+7/H1tRCqZ+8yqBIta1yDlN20m0oEAIc3
5+y9tuc0Yg/39F1oCT0G0/MWl+pqOEILRhf0wypyc+8b4kwxfjywLwaeSEcHA8rysrAXJlvIuK7i
tTB6ECOUAU5NURuHVNIg9QPhHc2OmZms4p41zf5R5Y67Y7+gtEzyU5cFysWDMmrdjoKWz4Bp4pXJ
6YpqU55z5FV9jLwSIXVfr/ugfEWr0K+Ypqz9oPUzqu2UamoQLvS2FlqgWFSVTQ2vZl3cuE11E5p0
OAG6Ffu80pO5kdB27SDCaJwh2FAw+DsLWSBM+h+NJ6MN78afN4X6pBp8Y0Kvn4TLJ2zoB4Fofu/l
aHttDQivgcJhRcGrXUVBq9MZHtDelkgIJX+8NEaz8Y2q2JdGcVPEhTzkcZKZ8yxzKNzLezyf4l5h
NM8HUd1XuT7cF5LRFPRLiznFadvmm5T+e4wYAxYw+0vDVDZlz6zE5LyvPPPpsgm7DFlNH1dRx+E6
l+D802zf+mG6LG1EmpI17TJReHaTQMgM9p3InlOPJ5PmEWGocUS2SFZtndF6yNGkL/GmfIMf6p5M
BC2LLHR/WTRYlsxoYtnn3rcOxF3Vh28IrcTKqsDstEiP1UySOEBayyJvGroCUtEIi5xL9FKAGOIA
grCf7ShSMb9Oyj2tSe49AyNcbKbDXY5GcN4WjjOtK+gClaCbX5hhih+++QlkDsr2KQIlX1s7ExEb
TeUPp/TzmxZ6a5UM1vaifRajhvIWN56dhN3uMhaZOdtdMlKEn3r1TuAdkpz5NXDsn4FsMdtmKByR
VoWZU9/4pncYc18yFJ+z0VJP5iteznEPkG2Oz4ADqe66xy6UxeYiO+m8ypujqAHAPJrmvjFs9RQY
EPi73N62sYi3l28kC4KtNSH3BXWhxeW9ZROPzExzYKvw6pMk3ziOa36nOTN0xYJ0U+3V9sccCB8F
F8NJzvWIwNVFU8HHFvRzLY/sE2XTdWaGD76r60eiKvRjBeon7+LqEPqqdyqtPbK2Z0/Y413QyubQ
xo05b4k8A3YTaPcXBURs+1h5UL4RQE4vVqXCKSMQyMhnV+pQHy8aB7eWw7E0v13OA539EPvJZCvh
hHA5M1AkmMRSyYOCr7wvnLlbHnxphnu345/HRizDi8WlocgPI6V70IrWeCy94pGjebG0a+IJmx5L
isTMM/OUPtvaLkHVM5Z/yVrJMmj0Sb60PfWRzUixgdrqHupJO10kw7cyJGorp1gTOJG+a4b61UFG
8BBhzxr9Klo0TdOCHNCNA1vfbqE5vXmjCFaTSEr4IUZ5sps6QNsI5pYDwKkSv4RVpcdCg55fy1xZ
2Q4Fh0IThypUQMtG+V2q2s1ekNPo1/pBYz59bHPA9wIxw7EMYn/WK2hdXa/cB0n5WIRdBY0YENXU
5YhCmlPsy/rkV4+i6XxZ6ExJ7YnswDst8G4j2DZHre+ecOzlc08f64P9Ywg169bO2plJ6Grf6ctG
t2AqjfepWsYrj8TehT5puorYOPhj1yJslBtH+itwU8havBYWDo1kZVCKx9R0wadQa+vc8celFU/h
htEWNPtad1CqqukyYJ/5bpQ/Shs7fmbnT6UfLwYs67gFQn/hoM7ZRcwrs3ocHcoC/NIC9ROYWPps
6EjOBVXrLQgqpE2dY2wtDboep6Bn+EsaaDqgfguwUe1cn1pVeZ+UO0UbjiIO7vOLJGWsgsUwihkN
QKBPo5qdDcUAUD+di4OmOja+/RaByqR9m72YpgpPW8TuRgr7mDQjFuPRojkOjotz8cARO0KWZdGL
m9NEwu7riWn51n+6qVUTWmb457HeYa8a567lGj+o+IjonsNExl8nbQV5dnvWY6/aSnDRND1bilEc
/49R721DxaRIFSXWXCi6dexQhRLo0WpsLFjDCwV7dVog+jCnPbvN+rwc2BsvIk/6c0sFvRfYDPcm
CMTBnIWySs/og5J0Y5Z6cUhJhPzWBH0+M1tTPZAAB9VYiuib0fL0YcDV70Mr/TuqSzFtoAUVdffo
MOkthtQ0yFBJ2XBpnGVxLHqryAyHmatE2UkzR3/mTsCmMOdImxocMAtmUNNt7xSn6RZG14gXrRjf
oXwyzSN/EaaCfqxqgF7RAlm5mV29Y9/pASv52SkflGVax83B60dalVwdIgUZHrkmte3l75cDjQw/
DZ2bvjkGXot2Q41/NCoiDghl4sUsqnxWxfcJwqTDRKvASOCsxmZotl7v34GOdVZed9HYaagtoU7p
LbFzl0qoNwWzODS12iekJvJWdSIo6cNI3tj043zRvXRy8LeXceBHHNrTwo63uUNWs7AhUQ+6f1TV
SjvWRiNuKjnzM3/vqn1zDz7c3U5aaa+JwN4D3yK4hNZUB8A+6NJ70WHhwFv7kztR1rmChaQ2fCQL
TjpFCQwHGaTNUsuQD2Abm4uECe9Szx0rDoCO/kPryn7OYly8FE33q+XcddZD9s9VbGorWVNGYc+K
0rIRcqMhEAbtFmZky2QUntAYHl1s3GjqvhPmU851f/AO6Qjks4qKGEZGmoIv7M37MaaUEikkW6Y+
ANpWRHsktM+drZqPnZ7NxtZYDlZq3UiqhgMd+bs20m+1kIQeE8vBLsAussn8ROIjG+B4KMYEwxU3
epzKGzFNgrCvNqxX+tajoZY2Zys+NGVvHcuyrWY24ZfEM2olqFJCgpwATUoOT9rzcwgZ3QMpAOOp
bgGrpi0NlDLLtoYYu1sroHEJrWud9N2hSOpo1upedFPAxZV+UB0iaka/tXgFBZWtoD6WxyikFuVE
VZVTISLU3fhEo2rQkvOlLuMMtH5/NwNGWj3LUlejg/t46R10HCXm6uTza5EW/B7kvt3TG8sLY647
2g8xWqD4c119wkssF4PvGPPKlo+XawFEw1TmetFK7XtOiZBFxwM7Ija3F2VckJJPZU3bc76Dakax
b1wmMtM3cQuOr+uo3sDnJztiZPwarPiFghAmaK34Rnk3bYUKYynvaJ6+5V44XWnIKMLAG/daK7pP
TRN2WrMNIA4dlG7ScJqyBKwRUQE1g+Ckuklz1ol1pQNQrXVkmw9KIjaVQ000Le0DxQlk+FPvtrMb
plQvVPY6rYEnC6xmZg1M3VXHFOpC0jQM+Idmv1EaMmxKRT5aIvotL8C7oW8vO0+puJtBC62jWXAU
TFoLHbJNndIz6+rk5YzISmdO9gCXzuNJ8ZgmqQMc+zHpkgdHWufMKvUpw6L/DRSrq0FFkCe05WVL
d9mfCBb2BRtDJCANkSDDOFZrdfqDcvB70bvjTRCJezXD9Kv0uIJ1YoxuKKQedbBzOqL0rUpFdU4L
17mxCLGeX8YB7N87P1r6vZn8EHX4mDcDmju33lbkF829UudLdp2fDpjfezfrYH0U7kPiTBVQJnCt
C6HrecM5xDKDyqAxTj2Fg4BqDiRpnm65B+hsHcdeVhvbfgnT6ocd9dGhzuvXhPb8lAFUzzS9L7iP
Mal2/lR5CRGFGWh0s1yQ+TS0tAralxxX7dLXtXorzZE0xyL2d2kb/rj0bFqR9QR4uh7bA4CNVWYj
KdBvlcy4VToHyS/CObJzkY03dv6uMD0cpE9bQquC19HMxa3w9B92+3MMVP+741e7cNot1TWHoEvM
S02k0TgdCj03SBm6YUyDxZsnHZUnCPnbNOveaUwP2y4IsTmbqrKLGzckxYKaSdQyrQGkJFBocp7m
SSwPspO/UGsxvdIpRvATjJMJCVJ1q2TLDscasl9EWAigyGNKXaYGf9NHbO8vKsSLdLMxkn2MfhIP
JbzJSEEn5uZmdnvRcE7+gAxmf8RHf8g6iBy2EEdfetUtTIt5FngIlWyEQu2AlzZq/JzkAwDz3aS4
6OWEbIRQv7osY7yi2zhcZ3rEgdS349ux2yWTjLj02XS1RfPMFKphRDVpT15klJh0o5nuIyJvtLrd
I8Ot2aFNklmvzCLI9HG2p1KRIcoivOQyEIOpWgpSgevY9RTgltA0gcc6hzee3nreUajOxMfxBTsK
2hbYJUG6o/0dlGjTuJEJlpFJ8bdy1EHr4PxkPuRwnJUUpSZsY5Oj+EF4VW2h5hxLrW9XKA+NV51E
KCMeNkQIuZvU9t9REeNQb3X7PLQkbEZ1OM7aGJCrQaTQDH5kdW+RQOLV6nfDtsOT5qvaIw317446
hCDCXjS7tm6HRjTLsbZvUgNlrlZ3yr3l/7h8fga0Rpy9sdS+q1aZEY+g0ryb9h64otSln/aPtRml
G4qK+gxUVnjOreJeK2qIzD0U+L6PcGZU950i2Yb4d2qacDiYBPVViFcfGZd+atPD5cvUEEHO6AXb
O1vE+8vkozASZZ0C+wnC5Pffs9BxGaNlr1Lp9beXLnnMVhxbBYEMPTriWUszdNFaDfqKyw8d5Q0t
CMTyykspqmCTIHZYhUIrd47aUBgkyXt/ebEI9tuDO7Usw4ozTkiikesrr2nUP7kA0rTurlSC8XQR
gl92HUasm+g0mCXdJmCHrc4izdg0ba3vUtfIkSBiwTYoVu+KPkTpPd330E1hoKpsVhhLZh5w8Ju0
h55miwevGbQXJXRXStZstczKD4V0rXNpu5QNBuUlNRvw0dLjA6CSdOQoNAKuDlvCngyxzzo7n2sw
zJfEFRRzHGBMphSeb8Y+fM6I9gIBW4tZpLb9QcO1nTX5/rKs9o7yXe2Hct2nfn9sjAGVx7RQVT07
xiCmzFkXlbFPzfYuYqMLx4rbEF0zrgVHOfTWdMK9rAnvitZWZy46+mUqZ12SNquIOJFDN6rxGtof
WGNynlZu6BuApit5btFOTtuBBJ6jVMduUdk0cLuk22eaFmNTtqpNpDTGOcOsEgzKe1BFyXPnEjBV
B7PAqPP7oCD1b+yVFm2fhnpCd5RTFDrNHF0CjGZhoTARj1o0ZDdE7S1Va/BuLmhz+Z1wpQYYfkcz
pESX0Y33CKdQvaq4Jk1HOxI78Gv6T2dYKGJr07xj4S5vHdLUIHybIV+AGWCIqAvwKRRBisQ/9vLe
q7TwPEaUpGVxYCaL8BwnGUmK9pKCMww+urOK4uuPE+AWBvG66OJH1NT07OyJ5Be64lhlpDz1eWli
JBndrUehRfrGEV08DD2Tw2Aedek2DsZDHNbxIf1d9cAGND4TfzFDRXM7QvJ/gFbLv9JH6sMAUmz1
l6npzTbREORN2kwP9V2KhhSuQXvk88ipVgxikToxO1Sk4RDimuTBVotDl6NplYgft0keqGQXZk9V
42KgFtEDUUThMYpBt/oRZxm6CfnJUJq7Tsf849CJIyqM8aDT+VtZkIEjXAoPuf/IbtndV6FBeNh0
vmwdZ3U5GSDcqxZocYMHsAkQ5y9jURCPQvKk5y9b/sYcVRQ18pJAmDCKTlWiQklnAvi9OWywFayU
Ch97KliYPMgD2zJLOInSm1BkP6zVNmHz1A3lbQo65fcVOoT/64ygLSZ0xZwJgZ7mMl1aNWvxZcx3
JZlbHlPWnAaNt3bgDa6RJiyjuHsNyy6/EwlEEDAphwtr1XbJ2Yg1kjLcHD0jOYZkFKiheUwraASB
kxCw2+Ju4bTzqDlCrjiakMzgg4d3KBWY80pOLpooIAS0GeQsDz3z6PRygYqt2bDBJZUnLr5BC1YP
Dk2uywbsMpHpLz6mKcJIh2BnlexspgcsK0qZKUofZD/qKZ2E6ABOFEBSSnhQ3ZdQJvYqLlFcq5Xf
ry6HOJwlwKupeNwGdvZsojaTsqr3hX+wRwWxS7iMKym3puoeRGLW9+wfjhRVZs1kQ1IVCi8BAjSa
fI5Kgy7PwGcd9b4vV9SjYhTElJO9XrmJFKEsKaUAfwXekIi3y1Y1qbNdqCTtOtUc4hZVuN8UjfRa
dRekkWdTm/A5iS0i5PyqnSOx40NMB/1sZk8py/HC1nz6Hmb6YPRWjc43t7ZaotszjCDVVgnDd+Ea
zfe8KueKjWlKmPYdCiWKl1buzXEm/DTALZ87uksBWTxsT6q1zGUMqQ1nWKD0yOq7Kl2ZKDjWYzMe
fd0ZTy2pAAsfx2yHYc2bSYiDZYXPofceolqLbqWyo7F2qoMo+aEgKJkZ7ujv63rg0AOqD51dyhwQ
eDc9cLKZ6hq/hi6XBxVgGFl+2YvR+4ADKQ2oiKAswGu7MqyzBXX8ly4pJp/ocPDdqPiNJvhfFth/
xwLTQOH89yywB//nf8ze/LfkrfonEmz6S/8PCab9S4IDExY8B6kKc0Lr/BcB11b/ZWD1NoiLk/Bs
+Hf/nwtm/Qt0AuAEOjbykvL8X1QwTf0XAGfINzCxsJkS2/zvUMEuttR/Wn9VVDSwZiwkRaQ1a+oE
oviHbdXIZVsZoEDWmt6+hgVCTB86P3oCUZ0iAkERN09oaLNd+c2EPvfAyUubhrAxkt/RZSOggFiw
e1GDJYxff1UmzdeRy1f2zulHGkLHYGuZEHrtK9t+rVlqOZhdti7NvEb0oFoUn5HP+4YTnKQI9nUR
usuOEF9q1mDGIZf1q8EizC/FbxBQEJi7dXaXcFKaw4/QvvD+XmgcVw/RtG3CpSwThpe8+Kv/8RCz
MAGN2QtQBvlUcQdyC3eQZkro6C8ABvigfSCQHV6UJTXFdlYyfy9qWIynoCHBgRrUF47ua1c9D0yC
DdFMSRq4g1/z41tN66wZgiJM136JnsIOh+9JrJ5dtUBZpxU736U2949Rf/59s/+RNsk5C9K6+r//
55qsMF1Rp4IDys5B1WpfjSN2l9g2MzdZj6pA4mhuY6ZHmwAL+ihfeq0/DwcJD47vxTEFXJjru6NT
WpSpxNxFGW5Z+dWJTJMbVw4ar5m9yN/vbPp0P5iL+TQsXXJbJnFYmOOvLtdRaBW1libri4qk0l3l
mGLQUQnSRufSqpsc7xywgmjlq2y3CXDy9hpG+XGA85lPsM+gArLbVxZRyyNFHPaeRB8qDSFZ+J6Q
ExibMvDSk+0qw/HvP15c40IuP94hgdNRTV0T6vTv/zE0e9aFxpResvZM+4xMqYe5ipiipfo6ajWa
IZkfB8VPbrXg0ayzZNFPko+//4jpAX34PHBsGzjiNUOYhkHZ/ONv4KFmNrZRxoY/5AsIrbN+SM5+
VG8yq932Leby2sRT8verfhqR01UtRxPC4eKfPkoDkG6D9CChM5lniyYodMJIqx3CUXUh4tr/4ib/
cDld02wxfXkIpeXVB5DWBumjnK3WVt/ZMzV7bNqpTuyui8r66qV+GpG6aglaTEw1wNNZID4+UL4N
B5NrxZ5TDu4yyFHJodsdw+LMeYJEROr+DNmfZi1PCfS60kHGFbm0df7+hMV0T1cvliVDOjaLkWBR
unqxegA20jbiaJ1k+koUsNdKopaTty7QV+zQnwaZb+I6WkdD8JIF6FyL7oyU+kZzg+e//5TPT5/F
FYkXYwzYvGVcrRDsYcuqIyNtIoEEpDZ3Hc0dPTn3RWjttNj7+ffLXfMGYGlK2EaqrVKfgSRzhWci
lc1AbtKH6wIRhrszEkCLoNmMct8HWAZC5yGLii9Wmc9fEdd0mNWB1Dss/1cv3ehKUovGOiRZNbop
A9zWY76xYvkjaryXIJLf9UT//u/fpiWo5HCTDGvjakw3Q5/KsgL21lnpU78ffedXESU3pMLfCRXH
jF82iCCUL97lp8WLh2vx8drkFBJgcr2UjL7m9VlIWz30czwfM5JZyFfs03mkVa9O8fhv3yNsHV4i
Wykp9euRo+S6GTqklaxJQ1qWSszgxfTkhZgsiaP1h+BnkFeItkel/mKCuryxj5+PZlsgnOzpXpml
rgatGEM/HEzLW1sG5U2dGMBZCrm8lAeyn+uOjrXMBmXfi++hZ8fosoRza5evehB5IEqV4lRNxCa3
AXJdaxAtm2Xfnr1mb9egkKlOnyyamYsky9U1LLd316icWYCc9CakmKuYrrvDSW+veATQ4Qf5CtDq
1GTuRqDvPIx2+NUNf/pqrCl1RJL44GhgJi9RDP9Yi0yyIZHj+wStEV9GlhZn2q6Lb4j+hauQUz12
+g1JosWZ/48vnvWnMfXx0tc7yFyDOuMrCMESlj0dtkKozAtqRPOzpbvzv4+oT3MR19JJemZ60Gip
GVezYlB1VS4Hu1jLzib40pmj8eWjbXcQXv5+Jf3T6s6lwDzrYpqLpLi+lBIA6ULQWfB+VSp747OR
Re60CZpjUV0lrrVrovxeAYVBqlh1byv4UoF2ImRX+jl8oe8JiNSsemZ5Rq6FrwDbaEtz0yfzeKjf
i5rUGibWjVCIUp7oUgLhSGS2b3RKBemsFA0qJC0LYY63f7+1T6guYFhoudlvAUJkhdGunmLYJ01S
11mx9oaQeO8Ch0jeO2vqNXd9XdyHmQwXEar8WZu7N2XfxstO2blOO66GULzpLowDwybY2yO26ovB
9GnZ46fZBnMU2CpgP9Op7Z97qqHyiZuMFBxNKcS4IkxWimFq/+5+gotMx0IYgJJGhHY999rm0I8u
tqnUzd8tF3+9TN15FYdiafT5yxdP+5pexNN2mIVMWG46f1ynoLSlOVTInbmaTaycLJUZRq29lMi1
ET0TpWhb3t700hgVZf896byDGZjEAOYaDfCvNq1/mCcAMJi6arJXZMd4deumPhUf3b5YV5bZkAbH
q5f1EC8qMd40Vf2aaq0Bd93ZCqe5//uDuDzWD3MyD8IWnLA5XjNLqVdzMgpQoSqTJUGdVp62lOtK
5sSZxlZJ5pu9Epl9JOteXRau8kKPuZmFSI/NwHih4e7hYy/8hekGlInhys7ctnnKam9TRWSgjzhP
EObExgZ89VbPQcHW/RefzSfo4rQluTAXTe7B+bQls8aGkiIf/ZowlVURmfFt1+kPKn2yBXzuR9Oj
vJxFhHGinVsXWDRnYDYnKya9ryrQ5lGdfwtEuywSiF1VA1MzDhaBLN44uG5Up4U/AP1Jh8omlfiG
J4GYUK7aOHuwzPqUspyYIt1onTgaKf9jwiijssuwDJn1NhLEXWjIa5weiSiJDf6i4h/JHHSAyhq3
DLd5G+Uo9Rvlm02ENt24X/pg7DuKDqKlZaaoj+OoooJDXgawzT3mjaqv8BFMitOvMr0+z64szNRG
+CA4SluA+T5+5wkSfIqoRrZG/LimEXFwSp2C+VQZ5psgNgMunhNBJTFb4n4zUdHdG5iLO71eRuH4
HNYNde/QecQlcQJAOQnE5Y1FlXWBTZJwTA+STmfPm8TdVc1TiwOQHls+75v+OchVa9ZG0UPSmUiR
41JdfTHSp5H8YaSzp7OnM63Gvtn5dIjwEz/NY8tK173T50sryaGyjTPZbHpU0SsxOXTrzH6Ubmnu
kljsTT3QFoaKA9eMSHWpgzujoz4/AniYaSp4zSzQrBmyb2rbOOb//ms/rd/Tj2USpKrhAEi/3vwC
lFaVgAru2iQmaQ5a9JSN6Yqq7NYo9IPrk5399wt+PjhPV7Quu1+TEp12NRHAnw4JNq5x7LvPcZcf
7cnsM0b6glBYGN2NQuQsOlmXCIfQthaR434V2Pane4ahzqZfSkodxtXRHUkaWe4kma2VzIN5WPJC
vE45hyoJdiTLMCcH9hcbis+VLO7akSD2Hd1xHHl9171a2aCjGwpHBYOhiQYSYJVwr0nGsCDG0t+C
C0AiW0XLkpYaQyeCX5M+kZOz+eIFaJ/H50SRZ/6ntgYYc1ol/rFbtKgl4OEd0rWXArlVoCL6eNUU
CEG2+2sgDVdm9RtF8lXti40R3xi1e/7iJ3xaiDjYQhoXUmWLxdFrekP/+AlZEDesl12K/xxhedH+
1PpAnw0e0SNaU+7JmbkHrbvv9GDqxraYnV5dc3iOBl5VYUGP6r2BfCjnF9hqqLX0IqBAjF+M1D8M
k6mwY3B+EVKjHvbxR7aICmuccelac1tIOo77GPtUeHxTP02vSMnk6e+P5dP+lqfyzwtejcugHWGv
QYheW/lt4dcbolY2CSYmYxjX/5Mr6cgoDVZiSuUfbw2GNXAGnysB70yg1yRDfi+l9yv+4gwo/jTW
qDEzsRhCmJRPPl4IS0RplQqfmjl0723p7GVcxMu7IqhJvwzUtaIoZ1UjKbW07beRDIw+k1/9hj/M
x9RN6RBM6OfpRX78DR6OgtQQSkJ+lYYhwvfXk8dU8bTTwIibNdreac1g7ZLFUw7vf3/Q+p8uzjmC
/RbWT3jTVxdvBxJX05yCcd1+g/kZrUOnzucA3sD2ZO9J6S89u39H5biLgmlOcNXnPLixNaDzEme0
P9d7jhB97XxTnWpijQj3UHW3HZGz5MA+eo712CEzmJdifJbe+Kz5zq71bISCqf9N6eLmC5yuycO6
WtyoxFtsu21Q15/K0XXmC4rEDg8zV5SNafgcIcry3smV4YvP749jh1gVFidbEwYA34/vbYRyYYSu
Rf4R4TyzJDr2eGFnsvP4Ly3UVq1yAU84j03llGuzG59tl7ZlDPXq7+/wczWO75IWBEUMJgFOTVc/
BA53aJV1Tak3kgGwrC2B3e1UO4kQNc5V23YXVQE8SUmBTOacXJr2ZxgF4aE0dQ8apCK+WLSnz/P6
JUwEc0JtJGPq+nTqNybcBhEktG3RBHlD9RYV7J2+uO3pIHh1FUNw5/jdaBGx/f34/F3T8gOPdsua
Q9ipB3aEteQmc/29xym2csb3vn2WBrubxkYB5t9TZNfIjgMX3zu+vsEK46L8melOe4u5/ct9xB++
rA8/72q2dGGW2AhCknU9yUbG4+URKHFTLYruNkeZg9Sw145h9tX29fNRxmZREBargqS6BYv944Mp
VRIiFMmVgfwDkgYh29i6h00QQGBgYB8AHmG29Z62GWnGJPoOrr1DzfxOhrg+i8bxmeb65B9FeY8s
q52pClmvdu1uWgoLDg7AneUQnGzSBimSL7anf1h6EYPTmmTy5wh83ZcMTTzUA8iydaaYDsULGDd5
FMFxGp6GeOsQU69oLdkdofXFuVv88YXBOLVYDCzDuR61SjcMcY2Jnm0XBRHkvPPcIj4mS/XvKLnP
am09J823bLwb08j64ov50/6LrSarEK0tc2oMX70zz2w4Flkx6119rzvu2TVqawbGnqSZNKE7M1cC
21iZhAK6XSxWYOlW5dghYii/2n7qn+dQoUsm0elEDP/7es8Nz1qoEQzgdUW2Q+dqBM4RBOf27Vs7
VM68HxdNR5i5OUQO+hFh7jgBrjTFXSpZdk6JTujf7ML6ITC4hf6dj5CcgOx3Zh/Om10I9YVRyLkJ
6Rjxer2y9AoLtQUak5nWVm+KUdz3onTnhuPfqhRlZ1niP3btr79PH9rn7RN3SZmJGcSAaWtcPfFx
aFoUabCCYVhHs9hyILr4jLC4fOgj7eyW1jKrqnjVRvELfphX3oIOnsHGNMcuL9WsR0tTlBmweHIO
zGHmURfvVSgbWcmYpXmYLiP+snGqKzJ8wnBZKC74ZLt7/vuN/GH6Z/qjUs+L4h+oUH0cOshRzLjJ
ZIQaKWE7OiRkOzr8BC/SHnr8+tg2d27b3jTg9rKajjgY4ynXLiQCHKMGcMa//yBDfv6S6DxLg1wN
nTkIItvHX2Rjkne6NsnXRn2YRv02Q6MqYSNUqZIscmHt3cKcoEWZu0Nbn/qwMYYS9SgQsGXa4lk0
s3QVe1G3cbOmW2bhN2GTekE6AYIpDmcrdYI5+5NZH3b1nSiHGgAOeiIovv5D4h1Bbb/VNPz3Q7jT
S4g3UFAXHcK1MzGzBerAbeLa6zp1u1NiWS9x7eAK18sHUiUbIADqa1Kr0Ur3rduwxOrMdhT7TGu5
NLwcIhBICVUCxaBooro3hk5Nueu1YZnXVYE/GJgtvg2k+FPlDI+Rq/gk9sK256AQcfjksJ+oJ37N
wjWeR/3ka066hh78Hc7HL5F5752b+ouOBOQdiDvcNqb9xkJC9zS5E9BEiANCDpyRjLEIY7yyZiWK
xVhUgBR9pTwVpOrWLiEM7DVIMSQ1hX1aXT9VbXKOOy9fFT68fysyXTxe9nfWUHtW16W77Wx8oV4Z
mLeWU5u3Y6bPSYlh/kOg6DpvEqsjHi+1edBSP90FPVE0defCY1PLU6/33bJWAax2R4SDL0YblLhC
ceNaQNDWblB/E6F/Di2W38jsvXVK632W+FAHrfan6yrf2liX61RnuQG9eUhjbMJ+IGE1DifLUO4q
w42WBgQumAndnVXT0pBEdapaWRLTYxPsGurHjqDivBAzp1CsBd9rt6mltkc42G+qNhKMMgxWnhho
2VnWr0RtcMxCaJwNduwvarfchv6IaA6d3swpiwcJOBX7d+7Oh/alG9CA5hT8lhEcY8j2x8BHT5oG
pCYLlJKGyE9thjOA9OF5YhaAPTILeetmcKkY60Z6H3gIxoHx4PaRPQzrnA1Y8VqFWbQG6B1uQ/Xo
57ske6usMkIrYmzVwi4PlvmCdYiSGdSOgikkVMgE9Vry7xxPkytF02AFr1jU4M3i1lraNu2kEh5Y
VjeboNUKsFfWTaPSA2k6gFKpwbhrn8aYyqQakK+DVjySw0pSCV4qjbLuTIQcjN4TMDoFFIlPUke9
yTXjvXbqBUCte9fuN1FR/5SZIUFY6988X3wXWEBmIvCGWZpSNUG2jbnQKZ+sVogdFLMEkxNDFg24
ueFZLloNZWzfGOsospIHukf9IvGZKvWofx50K9k5tFfnoZFcLD5QyFKt3wV1vwgl+s9siCpq0om1
q0cNvn4MuvypGKtupdnmukGNxFiUr7YF8Lxserwb2rgKuj7AoEaisM/qmrnh69BG2Pw5+Bw8Wg68
tNYz4gdLCn/bBKAcIFa4SwirbJDS+DWuxwUuLZ6vgx4w80N8CZqH2xCD9iTLJkXImWdNQ/YtjLHR
dJVZW9j22u18a46uV5/9J2Xn1SSnkq3RX0QEPuGVKspXe0mtfiFaDu8SEvfr70L35ahboY55mZg5
R6NykGTu/e21rL55rYiy7iLqjyHTVnhj+gcMEs4ZfxzEPka6GOTVjW3qRC+Q4mgM5imUxzw50/9m
9D7Qs9YNLRp3+yj6bRy3nydGsJBtEIufhn2aKBYAgsoHjMCrD5pBxs6o+puRuhJzivgEPWHeTnVB
uVYvH7riU1LAKiqKhLm4AbI46OJm1+dzUGLFYeguH8J6ZnWVJdHysiJqqUhTHFvb5xrJx8ek7u1Q
IykUxITaEXP027wDRcHEz3LDyKLYQLgkv4n1Zzfm6qzp2idmBtM906ruRi5mMJHtOpQ0Mqk/MDqW
CgWaB89rVYnrIH9qHoOu8WvtN+TlTZji0ZJi1Z3ls0E5PWDq+1pNmn8ccGg1wEfDpv0eNbtC2dE2
ihdvUyqIlTHluy5nxrShXrkA/Qxi3ySS/s2LIERZg4DSm2PILWT5YDdgcnmCeBxjSZG42mefI0KU
Lr+ksFgll8nZJ6lfM0fSW1/HhhQLOyp1k7rIcA3d0bYl43TnDox4qAyr/ZLHxm3BzNoP6KH3/gAz
DWf0kDnaDry3RZwZT7xujPucqBkYLJv7mptT9lEWTpA8PWg/QWbXI/ok7FduShUS3aBcNPRxROIH
os1BPWgsD0JQySd+rlTGJGPVvXjF8tDVq8a7qh80yebVbtOnyeraKy1qufOp+W0ZVIjDTtrD3inw
pZAY0+Ak2fGuqNrQzcigTwWkxkWtUgpSzbqCxOsJxJxVip15rj1zN9vwQMuJdcqwoqduLM9Oj+en
8GZ5VYifE73AYmvO4qPq5fvKlEmG0RWrHpBy3dvGnO9JyCzxVOydCdaErapxM5lWezuv/D0UYMsl
T130icLcWgJIyGgV3L5MLtRyzfAKbev4o7lhLy03ujTcj97f+wMxjTzDJg66dvvdt1WWlMi31zZU
V1Iq5EFZnMyBk3kuOvCRWDYMQB2jokLhj+Oz5kzPrglsLY9+qi6+9L2VfLhDYwP259GZxIxj+Wuw
kvzn2wZH1bqkDJSTYSp0XwXTPle4ZpjaI204xG1zbLiJdktduaFbG3eD3X1JRHkQbd7fyMyBiuFH
mzirM5jH02dUqdOByQXYEe1K0e7w1Xs9w5Y9G2bbmYKmp3Dm5avrRUUVZs5sL1ZBuV06e2BZ32C0
eBsfHv3BYKy5H8vH1sxPowk11hnp+PkYCXaUv8zxzpjQVzHA3NVyPvXgdzOzlZ8Ron50CPrLrpqQ
LQ8dug9rR19fD0n/KQGb6QB516izvTnBiJCj8KADNz+lBca4spRFS4BoZ9axGU2M42y3RyuKi61V
kfBMXe7DhFPTByUP533Jg7I0QSDeFEJhTqp/vimqGaPoZiPda16chkXUh6Xt2qdUXxGghmvstYga
j59GJy+G8jcOmMKTpIesxUwqbvCmvs4W57oy+jWl2o1UboMTUbFcS4eluXNeskroh2RkNKnoMfXY
CXrusfSf3L5XwYBvzVNzdwO7IsxtqT4L5gpdB273zLNSxI5/J43cBNc5/cyykoFofyqYIlo+g+M3
L3KAJOQtXfYouuZX79yopZheZqerofW1d/lk+IESXh9IU63PEXTyTBAQvic1Qid1T9czezB7/kfL
CKBhfqge/MsxnCwrBbM1qUJtj4z1H7967uQNidAo2Y8K5Z7pKf9QmOohGt3l6HMOPYzV8qtJPPAf
wClU4tqBnCdtL339IWoI/f37KPWXoziNeeJfFoIhvIC/Dcn/uQqtTja6VFayz9y0fshRWVAYliWN
MFh/DsSEc1dY+tkdsc/PTX8ztBXnDNndq6bQD+MgcNekDfhHfwTHKwf7SdhpHpbZpW0jPbC7PKYG
htpy8Xx5qPzMe2SfzTbDV2eG371Ajn75FAG5ui9rfTM5s4QQyqZ0yvNvPjjni0xSe2eNlCj+/dHf
p2/J0nCEtGjBkH1j+OXPn8IDOMf53En2pVl/ax1t3FeAbIMW+UJgNtom73qTo5zBgaDszq6dNJ+H
eLlnA+vAehUXHqs8Nj0tZe3XmCvROUeadsWdYTwkKwlwiIx7MOPZ07/f+F/qwms+3yHfz7GcGujb
87idOxByFOnHlt1s5ST3JFrYg3L89ixsCYopWOBLz5kUp86nNomsgfPKp3+/jfdFHN6FxSVMR8Fi
OubN1wfO2tTEWOagcOON0QEv7fz86C3eB6/zuxf257OEOAxmcwoPa6vmbeXKXmJa+x3PEl7yhplI
b08a+tmrjU+aMz4vqNKQGMD3N9k5NN5qv0KJFhJlQNcwjZC7853LOVhYa1bJcaiotNOuMgSTesOT
xt6V1Ap1I0UWg+xlUGc6iFtfu0N0ECp2HYEyKGA7Rv3Q/t4+kVGy+IYpgWZQfodDa0ASa2f/7n//
foVJ68QWhIHMt0Uypo7Uwi+YUX1GI2pM/ifKWKd5LVz9+4X+0pDmC+b+ZwVY059vhwxYZBgfrZZs
Hzdz/wiv9SDqkG7LrRMfhWIUcbHwGiyEZdKWo+oUo6z+91t4X5OlQeXgojcosxN0Xus9/1mFtAGR
l2GSQPVr+eos7YVT/DfYaHfNEm0A/PJ0Z1K2tklu/PuF30+pcE6klMRiTDuYsbk363HZRp3ylhzr
8GhzQqO6xgw22RQXbiUOgtDJ8guopyisIn0PBJjhQ94RIgh/jF6Szn81NHrF0BD3rog/ijUaf7nH
2NatSTUao6TW3pT480TLOxjk6R4e7yPWRiiTQC5UKp4ML4VKOu/X8N0CloapFeIT+rDNuioATQZW
yqO13Avtg8vy/U6T/BI7YWK0DMyQMf3zp+JAj/miQSfd9+Or0owL+LT7f/8o7wunf77Em98E2OsS
4REDUoN/URi0XDoUP2uDlkCq/cEV8H5n/+eLrZ/3P5ceFZQ5FRU85zxu7tmt3rFx3rN1JRyr/fz3
5/rbSwk0goxDubRC36bPJo7tiQOMed+6y5Uc8onNwGeDgcdebx///VK//643i+YaMCK67vGAgG7x
58eaO7pjgCT5WIjfYriSBzf91cE82kGpz+9izr66hy2mYF3b+iaFU2u48NxHuUx1S5OHoZyyS9P7
vwbrmxhIXCWcPAhIcFG1uSS0lfC+b/pWkJO06QKp5iuPpSrQbK5UHRte6W/ZV+g7d2Q6M7Xba2pl
N/ZccDxpmF+wc4xG/TJJyi7LwJpdozb3ROgnRhNYsJw3BIeH8IOvZb1h3nwtLKi0QTieUGN5+9CS
hSS51lMl80s9zExjm0nA+UIcUL57QSRY2TotIfNl+beuKhAaomndWC4CiIkivqmpV4VPdFN7wB/m
+MEqJ9bmcq2mQFydRErDgtlnCvvkI6Z452Y9GADR3lZ6QiHMW7ampT9non/NZPY4TS3uPDI4gWUS
PF2f5nNdPHYCsQOBBDGwEmVjMQBDdj647P+26Ds0N43fMSAulTf38TpZluC652JU1EIwpbG3a+TX
yi7kNpFNslUDgAplI2ycLT6Q3Q/Uw4cP41d/W4HX5La+jpRxetXftEnaGk6GnpbJnjmacLDorJtl
ZuyqpQh7kb04WNqCMkpw2g/Jt1nPxvPCz+HLybi2XMXoqZ2HZLwr4Z2chEvGXBANzBr/aYjc8Uwz
kTkoOx4Pfi32ugsk0tDpm/MH1jGAeQ4XmwIe/KazntG76J2L6Hq1L9ubKWPkrh+WsCFHQseAKALg
yc3MkR4s7Lo37GCxT1Z/7LV87ywr4Qy/jXLHbg/xVspnZvpmbHd8ADMHXaTDZ982GtTo3MvDTpTx
2Vg5V7RJph2m7n05a+4ubqMkZN//XCna+02HqCzOcQ2k0VqhhB/p6ZxfKIYPfGLIzBBmxkK+5OXy
LbbKkzU05WbM2ghw7AovRdKEYYaIqWHSFgM6tYvGV8PO7I096ph+V/rZotA5yVK8dOihNxqQh+2L
gqAZsPfDGNymF7r6w072BUAA9RhPNG/rbKwCs474b2B0/MVgq8w/9qWwQTxCyZu+69YQBaqa9R2k
tpT9mQojqVZ62L1XJvcinp77XPx0v9I/+5rDZgDryGjoKM4EQXujKMBX2heRF00gAWQEdINQxhbu
VztlQK4k8UGpmvKKqeFrj4Dq7Op8ZaDELCpzaZ7KZsQkipKgAcS27+cy3sRpDuOYjtRS01KAqK7Z
8ffe1ekunjwb4LFZ+SebSyVIffKSlaq/Iaj88ruaktrTj3QBIrWGAyUyQ+4ZSHGOPDEg9ENLu+PY
eQ+MkBIn6w+Qf/i9Fu0H2VTA2lbphz9zIGnbju8zMNb9bJ7J08zkF0y67jFlIntr5P2VMYUlKOpx
2cV29oVcyY4YPhh0dgm7muZM4ELJIBVTkECfBy5QdiqJI6Ew0AADUEzNiUBpBEqPcH0eNl4kjijm
9wv7qQ3XlUnhkNpipxEvK4rntsAgEztoy3NwcxrBm2C0RwjBhf65z6u9l3TdNsrQhTnwNEMCHydC
/Ba5eYrFZetfndlYbdEz51j9LGyY1pPo8I9keOroAv4Sqs9D3+EyLmNxbRd6gj2BkcbLHvFbPuay
f82puh0nt3xwbG06IXiSO4xdl6m4Z9QNAo2R3giCMMHoudnDWNdnOdvduetqLl2qz6Ey8+aqfFrG
U7+sBTacHZM9Mqpe6va+tdnQuvpN2ZUWOhp/3s+ToFIW5dgIlmfDTb+VyP1Ud88u/FubU1KHcbih
qDdtI35MJkUPY9b94BsHZ5Xy2SNLir1Rq09O1pByYBgVkJps97Mj2w3sNiqqbvOp4dqiBMU0se4M
7iHWxlcI5miONAI8lKr9wID6DpfRgJx04nQOFmB6EJHRbHwIXU5FaJeOkZVm+RHk3CYxIuq11hrt
jc1HDkrwHME0r09rATTKPXl9wnow79uk5s6I2h+mq9/rJFOuqbtcgONZh8GHpLY6GxHXYoEadr2E
Sq80qbbuiqQwGXr8/5MNekCeTwBxTNLmRozQNlsofpuKU9TkMYvcALBiR7rNdAoVPQrIDFpyUMMD
25B4XA0OZx0ufLAUlN9p18sNZdzNbBr1YYihjuQ/nNa9A4tw6rvnwvNP7FUHMJImPEud2oPmc6Fi
Qoqclv1DzayFgaJLZvQRDWtxqYYPd2n7qMXDcnAq0gJl7oRLKs3QHuvsuerqdivQiPr6izEAYs5Z
PbZEbbcpWIacaUbs0EVYrOhp/j89M5V8p/cxEPpUFuoUe91yMP2vwkoOvVeqc1ux/4m6HgMyE3Lm
bNBOhgE4MfhqWeNzm8Gr5VMKZGD1AaEJHSSvP7Q5f5cBUE2VUI18eVd1ubdNlUa0v25pWc5iD6xi
k5U5xU5viANBuCg1HB40Z7usxFas/R9YdZ8bo9nmfRSqGYKNCTHJGvXVkkGWz1QV4pXeAZXZPGUy
efD9kerdlOB71cB1qrVMo2eQZNUxs2f72DpHcBio13/4qXWt6v5nYSIMr3zqB/bk33moCwTeZbi+
sPhz6Xv7rE924MHbcLR7KvElPg20PFGPiklXTOfXjCMN9hmfABUi1oFAgAWbe40M9bSwC/ROzVw3
MM23HACJBYwSkV0EzAIVXFbQv28zBDO0gQJsnoSJKuvRZ7hgjbt63JEVFkObnB8baBMn1nxqyzoD
8SiGTTFgwlURsHiNZvyi7i2EDLsFbOCuKc0vKlZfF4PGaTnzpF8aHlCpWnYDdLwl7/QtX9tGE/2d
MPxDZ0LbXpckmGhQdaIf+ty8QN29Z2zcOXXFN5U4LzUF+K2tOUBhzEub6bx/Lx1xp3obb7lp5yIU
bdbsOsWDPxUTBgFXfLLMTvAwtNVZ+oIgfgGCS28eZd4vG086vBYPAi5mNLM1d5Wjta+KuVpXV/eu
a16mKq92upGe8s7Vt/SigUSP8T0jhluV0ITTY41uCaezMAYRBloHb2Hak+4G1IdDTLP8O1xxX+pR
ACvIk13TtXRKNJQMqXG7iLwKC3fm4stQzgKO26RuzgQmUxibYpTxBhTIc1TTOhelfzcb7W4m3hJU
Tk23k3xNrN1pI/sBnIKMIqRsPhrX/tR5RBEFAz5bbaHdZ5/AMiGDtGTo5ZCqF+asSlfggTYYdhE9
u4eZ+g1VG5f225HAA3txiuEeJDKiBmlHH7diQCJJr06qv1g+9J0EO1bgRg3FJ1JosRUfRpdt65QN
zRa9EH8ay/WKhOPkjLm6BLRe8/gHSc0aDNa/2DXUHzduQpiGhcTY9XhB94ydSILXei6uNiGRTa6r
GlTg+NNOumTjS/1XVrOVYyAYCqpp8yxbsFmWRP247rgNCXHo8UVoN0oUj/1EXUB45SbS6Tz2LfYq
hSyHj5ksW6OK262um7cMw8JsYxOIhmy80926C0hQ0RCsiPCZbHqhYsVhnznniFgESyEtO2bohmu5
2MChi/iGXU+9Taum2VgYzXSJA2uAHMVIDE2DmJKXSjS6iSDWHWcZdt6skq3lPYskBgNJDwLSXHRX
lhgbPImisU1itgPO4m808InSsBXrDcc7xmhOGlBh2EfTjgohNPqkCQan/uo1a5rCG9n7xqyr7hhG
bhRM0r2z6XnGyvDCljMTPWkbe7nd2LuiSU3UmtGBkbT0MbO6BzCbGhmb/AdYJXaeXjZsFhMyqBvF
rBmFHZ97ZyMmYGaQ9QAZxa69w3QDL6cf9JDxKBJUGaIgLeShtCDd3fjss+lb2hh6PG3Yk11kb8c1
FGSFOR/iooLiaHDCyk1jA/Pymk5ddVApEOJ/Hz3NtWrx59HThoxGFFy4FLjABvx5IudvrGq23NHO
zLMfkTFj/FqPDcr2N6onN0vVdjvP8Nj5Uo4czc1dO0Kd1YgObcv1cdLk2NwBYXEwNvFazpxnwAgF
i0q7h6Si3Fm8gHzptxoX2wfn5r8c0jgxk/+iAEuS+105IZVunhQUDXZs4l/7tn4Bq/RU234eNEw5
HKnYPE/j9yp3xdbKholNxmiDdJFU9P1i2rppjwWGQT8GDM95grbn31/uu6IU9TEwKd46zsFA59s4
fzRP3ArrPttvrdtRUtOd8JJ88Ata76qU/hp75elEu44Kztvk6BoJUKJJOOc7CVYUVTePPTce7Znm
ibGX19gggmIqn9ZVKf0T2G1ooRNQyXoG8F+2iqRDb92SV4N9xhRgCKbnxRtG5+CDWONwNzbkzpTO
3ht/j0DCuQXdB5qtEVu2MwkrQoEijMhLoPoRo8RoWCx8XtE/+oN/YaYw/ezgxaQkfsP4NVd3pL+a
fqFgYNcfxODfNQr5Lmg4M0dj8328q2UtojCr3AMk3Td+EuR5anMWKwKczj3/BeZUHz93xvBR9O8v
L0tXGQ4GTSuTaPybslY3NWLwqjnZL0WdBnajYCP2Lt5Ps8GLMQjmr+v41kqF+8GP//72BXNiQ01i
XmSdazPflGInkS1TH7UJo6MlnBtJpwjw9XSxhpmWkJ2d5wjzQZPQSii971GXfea4gLnDwoPmq8rc
SC+FaxDNp6Tj0nTnZQh9AGsU1+9LkOWBLmDbSIbnuIE/rK+/q3vxrnXbYfExHd0z3jJETK+tNT5g
tLNoqAdaG5/p72oHj677qmr7qjc+T6RhRpmZuyfbitlJ8ugdmifX4PghdDQ2OltUAMuei32Nc72u
ftpVFB27Vh9OGBmCQsniOMIfI57HEcZMkZREn+hs6uzVuWEmYzpVwEx7W0se2n7kyJ5oSCST8pqg
ncqr9kWb0FMmtnzt3IhXXyKBeFt7VcrJL+gU2M3zJwLLXQTMAgmBYKI9rBtGcWD2ZDi4De54jm3q
OGTPfSyLc553YpsOOG3jIblYZq1d40K7HRQnsMyuzrHwtP3i+BNOiXEMRhPnncvDECVB+z3lAL5B
QP8jbZwbmuXDoVGGHjSmW4aLro5NxJ/GCffdHVsanPnwXE9UXGlV74vZ/ALHnCy1mIfTIqjDuum0
N1IcAVlxk6dPmc54YYwPC4vd9MFy+P4uMQRjZQYwL8tl2vjNXSIIBM56miIdJZoKyA6YpCH9awd+
MUhJeQfr0qWXMJX+vQz/7kn98YwDKmZTyCM5yj0CRPzPZ5yG4C2q0x7ZkLGkO1str1HTe5TT5yYo
DUmnvkaj02VyuKEb99j4bXMLU4K4sH+NXFw8HSOze19pj5hrAIon+XZkB74XzAsCVGbjAw89A9se
PWocpG6WXsSXYaZL03w3tNnaLUpStHSHLeMsPRsGRX+QLTUFqZCzMgFSmtv7zLQ+6iOt3+jbD86Q
DB+bsAsdpTddhElFilofeMmi7I96JZ9T3cKQ6PUXR8vwo8KC//dX/f6Jh66XAAFPdMYJ3tHVer9V
aYx+ZJckOvtuvK7b1JPP/36R9ed686n42wFA8NFY6t82LGJppBQeVpDHED2uT3yrQz8AtPeD6/Uv
H4bhMMLlPugtRg3ftP/IsLW50RcekgsH0vfEXYxb44MP83us889PQ8qGAXomP5m+cN8+OyKhgOlR
XdwVRo+Pq9YDGg/iZs5Jo42C/b6fcwoQeszpaw0++PkDRevsWrW+zSw7I3o0FeBhDOWmtAxmBsFr
bvIYxqIVT3vq6fKzP/ll4KSE61Ky8gfk2Ad9sv0TYgkcAsbO1oHEytwfP7rxxLvd5TpEanBSQLXI
8/htcIfiA4Iz3bR3WYY9LGuTRxeR4FamkbqR+Ve/7Jwjl9PXuRtOmuYlt1lTvkZwnmcx3JcDSPsI
yNGuFPLKLVsc8Hazxk/gBnhwUADycC90aDjYdaYbr9Jf04nOSSq2elPZsLgHwLguadq2gO7dTyRz
jEa3HiSOm+0wFI9TN7tBVtNHcmJuWFfkD1nm5JS9bQldfiSxUHFA8JZabQVS35DuVHHk0N0EiGHi
I6i9hbTv8HNQjXNKs7na2gkxmiH2668DtIEtZRJqVCbdu9y65nQB8GlSKlAy+9zXBSGOxfmhMmr0
ehHvJsNdgBTUR2nHdQi/Vu5xNlG2E4BE7fmUpixD2A6eW6c52Kb/MGYW+gyZ38SuFh+auFWhIyDw
A/62iLo3Ybu4JUQcAeB2MKJT2nXf3fhElKx6GlvjrPmcdh0wsBvGn/jipBSPZeqVkI4kRg5NezDV
cMGZBb2m75EA+M4O8+Y3z2PLQZegXsMpWDywQN6JNn2Zyu55QRdwXmidhL7srNCqsFzanGw36VRA
TW2Fhl2JAJG1VgsovLUrg+dlmPQf1CK1s5eAR0PBVxxT+0smpbzyRHxWDkZ3Iubawc7k1h+9+Kpy
STFaL5JDmrLDYtWueYivoI5O7QUHxRuUyl9buej06h2kdlEX01hbsjAbsY7Wicd+lZah6UVB7nTI
7RCAlbmstjjWyduWrnbkmO7djm11Q7X4TAkpIsG1kNBwh3McZbveq5zQhHK8Q68Zv+I5SjwvMKAf
3rtN+c0tWfK1ZhqujjmqS64swmuDLY+m22l4XIaIIKJWbpa4Ng55OdSfIBHcRUpF5KVdpLcWMpe0
Rt1NcJ0xnd4MBeLnuwl0MU5Iv3tCzfBqcf1b/lw+LOTQ+Kh7TNfiZNfatOW5/0mlOSInR4RQ/4YD
bx0RC7nrPWoZBMywz/fCj+pNFDd3rY6AigJiP4j4VjQ1ocPJLrY4/JbTYNDBaJZHiZhow4lnxzQ6
/GqXzkb3hThb8mUgm3UaxvpI74FOYSWqwyK6MmRO5JZjd/klll5IjTgPMcp2oVZqyb2ldDgS/hdD
bzJkSg1BfHtBJJj4xRni8FA55mdwwJVHoZPYzOchjUN2XRaNNgq3sqV22AFXXlxcE/k4b3ppzhtt
qYjdWl8poBp4hRzrQCcqC3UNo60i2r0TcfzSETY/KSi8k45Hmbw1fnXdq8FyCEaHMoswn1bUO062
8Va1TbzPOiKZzAq40Jd9a1+OKftDl7tAVAOfSEcDMUXNtm/4m/Bxl09NDhPXk/NBW6LxmIC4Gruo
uAD9B/RRms5hbDxvk7HhpUw+rN19lKWGy/plq7HdDZCh1qA0zqp8OXU6teTaJ9VFHh0u9HzXVSZf
QSNV2MbjsTUstJH16APosNZGI9PjzG/bZOVxR8I557i3QBLwWY3kktoHKvJPKLXv64IZt4Sph8D3
oh3a8iZgK2oF5IiwQdBW2Jqt/qlsUBv4rFszjmGqof2z1UXGka3ATCuYaYXa7LbxqqNzCn+4U+01
M++XdECHRMmVcyfVWOjXO9ac+UARZebQmAokI1V+Yw01Vai4sSGx4kDXaWNniComBmgutZ/smyTJ
jrJiQY7A9RjlfCJsdav1WXJFnmDd6HZ7ae2jXzF1Fc352p9lPm2eaSXWVvV1wlujdy/WoOPtdFdL
pduXUP5/TQUG107YdCgwNXF35ZQFpvrV08eDKQWwfk9wNKq4qtkQf/r3HsZ9vzUj2wM1y/PYDsPa
XP/9fwIeE8ksA1+Eu3Mm9B3zPMP7dpsXVFlDyIn5CUPOcjK8GjVzxGRPheqOepg2P7ArCnGzMVtU
KHNTzUa+J/Lap/ZJ1+qvPbMP2MueUHHFG+Ewa+Vk5LTYjc8HBrcDqU9bvn7/bE0YTXuDlX9Cs3oZ
qFMZplWel9YYAnTNELZbBroK5c0n04jnvYaTl70IzQNRYWe0OTd0a3u6NjnVW8DMckQZVjsd3TY2
N0bLSPiCBCcZ6bHZKcF/Kr4i9Lz0kxydl55RmtBSfXeQVuRwSfp6SPhN7VJ3ep20DrNjcojZpT+1
Y1LglhLrEGKvzuMYRbt//xa/0VpvtmBk06me8PtTBXsbUx/7hiaKzW/RanOGPHGZr50zpFvRFwYh
vr4/J3P0WLIscqJv55PBsl4Zo3P2ZOWcF+V/1u3mNNLanAuUO1zPRPoit2JdmsQ5TcydiZvw2Bn0
xujHH9HXJhefJR4jrtlu5ixzb5qOb/vfn+t9YWiF4vIsBdtFcvpt2AYdSqsvTbvS1e2K483yjTYk
sRAMGygL80AffOA9q75ijBHX/fvF31/fgOAczgDgHdbAz3oY/M/1bRHNLaaFwZe54LRUjHuV64hX
WjweU3NZn+8f7Nb/+oIMXvqcCIQOwebPF4xaWoNzwQuqQlQ7rUqbG1qeIB0c2jxs8E8fQTT++oKC
RzDwU4a238JAc9Sxdj+ycWfE4ehZRCDKwZ5x1pu37YCfCUbcR4jX9ycSoNkU2ElPEQt8F7Ft+Tej
5fCSCsdC4FKfC/jZPyoq/e1V+NnWShbFGUe8yeB4U6zhdysFx+X4WZa4ctC1fRQifH9xWo5J4El4
3HD2O1YC04AMU2Y1H0W3gEf5lA31xAMmbNziNk83ox9TLs1uCm38/D9fmZCB16FhCk8Gw7p/Xije
BDswwqa+s+v2Qth7CqLRtmnAxP6+1/WwWQg0/vsl30XsVqYW4yYkOZ0VOPTmG2VINJlVL9zdyL5m
tOe9YLHYiNHOg0jKD87gXGZ8gj/XMwtNBylywpkgnd5O9NepY/ZlZLk75DUJEaFlCMakv5/b3Dt0
2eDeMGo1rlfQIpZbGpLDHmEp+kusqjqZ0VV3/p0VmYlPd/YZyiqWc0HdNUh0xvwYCads4mZ5e3GW
5pvRrJpR3WwueW85hDwqlDhz86U37WtBh+UuN/X6FAFRjzCqNm3LHC7jzpy+Bh8NT74pZTxsD8PK
Mh+5wLe6WeYIwHrGEJjU2oxG9YNqVb6LbMSlnkjTTUFndUNjEsugPtGLsq2dlVPbNVnCA7O37yvF
war26Ey5JYZdrX3E02ZyJlH6FuaMol+Nl8wtjas3scdoVM2uSmC6W/+jjhggqBqTyCozPKJWxZZC
GxEG9yjNkTeeasxbaxU2wSK+nfM432uky0VWyifRyFfizBSFzGS1p3bm3mkpC+v2jziyjEfm6Mgp
Dr52wEfRmbedUV8a01H7IukKEku+c0WktUNJQxKBL+92mhq2ILmRBOAMxfl3UXnI7IFBPEOwr6Gs
PS5WFCa1kuQfyPqLZah3PeG8PM7crS3LizcZ/SYTFFi7urkwYeoGFZiDTd8QZW1G9xCNtb7zkntT
kQzRrN7eLKQxNp0c75CmbNu8ORM1QwG1lpjrLv2qmQR5m26MQoICZLhwHzM9ddEncad1s80OS89O
acycFJ1XnjhzqYUE0iDWM/saDoX+pDvx80yZLCSbecu89vfa+iUEeh7scHiJSmYdYEehciV5aZPm
SWMBCdasdhlQeZYF7C56bjw5FUlF7lnr4HfZfsn4C/sqp9fLFNzeqdx9sqBSZpD04krs7lrHXZeQ
Et5YApC+Z1+nRboHGVV3StnzFUfhUnUEROmbh50iQwoRgXpD7hu7cbC0XZIW486KbAYhHUq6A1w4
GmHPUWzURzq2TzKrMb+X/D6tuS9yt2Vix4rPs/qkRFds87wZtpiU9YuMvM8zDMJzOlfR1kxJz8iW
BnDZTsljNY/W3kyrb3qS3xndFD3lTzRRkd250ejsl5bUjUet22y7LMCz459bjTiFl1T3KXCsTVFV
eHq9DSN3WlrgsVuWaZMmGGdFjIBIr9L9UFPVr4uyvDqjvKQ+A8ApA3wn5qhGSI7WyUmsn/yT6KoZ
I4vFavOtKEVNhb9ngJ5cgGMTPhzopJRNra69tWwLa/iUToSBhsr7iXxZPMAd2Gu4M6d2Gg9J9WTg
nDyXBIl+30heD2oCj4FBEcDH7mMtGhYaixK4wkICh+JJOYt76GuNKUp31rdWWk/MvBLXWd0/nGk5
pec2h51yIMpVYDzhhW5suz0kBDb5a6jczCaqtmmdz6xL/b5mS7oVTl5cUzR2FJ70z5orXsQCGL5m
FmxrTTG+Hsl4uV8mxqfE3TdrWqCaaxfiOJuIurQJ2qe8vAUhOezb3grbPr5r9MENgcY8FDOnMU+D
I8s39pymE7v1Mml2xNFWLUu2XQrtktON3Ld5KErow8lCm6FyjGPa0SGM0tjYx0t+MJXQAmkw4K4V
m1QvHqhRhHP2f5yd2W7cSrZtv4gAu2DzmslktuplSfYLIW/b7Psmgvz6O+h6sSVDwrkoVB3goGpT
mRmMWLHWnGNG1bmayIBK/IgGslyG3ZxixbcI4soM0qVKvQ6Ngix0PVXkBqkS63NGfzDGR5sbpMDh
tjjN6Cgw6qX6ziIEbtfZ9lW9SjiBOTIYwWJQO+a+kaQYmRPBStPUbpmlMhmamBYST34vKpkguiA8
upzZs83W2nSIQxrSszPFhF/ORWjaAwNC02bsahIGJtPZfknprhgAERBklYDiFhMAo58HbSoeAU15
W2X3D3iKUZHMEt6frW0Zw5dIVo5dS3LQ+n7BHsV4MWTczWzFCkqFdrSUYd+AsN6DCACbkpM1BkSy
d9rpTDaa4vNsuSjbt21bJ3dznV+L/MXITPO4qHJfE6vIddfnzltPuGghSaNtHUM9NGacjehVGXc3
84+owRSOxywLCkWH7KGifHlCndbufA/NZ4m0I4kearvTXoWz6e0GHin6u6BvOnogIn3SDYwCEbj2
WNq0NHt3h+0kKFJ92iVYG/h/W/z+In7guk4Xg4xZEoraHwvDq12LHHiXtdllkqwbOmlwObX5lZNJ
fyqieVvkjR4C3Ji3crZdBGeqWjtpkDQXoogKYk93SdpeLIMhX8LvFHqL8cUp+q99jsa2u51NUnrt
SoMA3hJCPOA8zLupvPRLcpkacYc/09tPCDYxcFSkaDM9K9v4e2nqVUg+dBx4Tltuk/FbbVvtoQNK
sSH7LGCPf/HKCXAlnyg3WtogrMrfo8a55CBqvJyUzClDEgVqwbCHH2YrAJSULGnHVTDKyQnO/dAE
KhsigGvXwGBySJGDZljbrmy38s8y8wJU0lwuCc6lT5/S4WsYYfYRgpClMO41CZM/yqsi8NZ8zqiu
CtpPtFYfHQ7ycE4okAroxNymdyB6xKHRvGWbFfqDnRcP9gLmPjUy8LAAOTcpE1fOdzbcumSIuvwq
fsokTq9b13mZnfz7jOrzP46VJ7+qyy+wsTeI19O9zPznLK2NvbNQ3/hlhwtxNsq7jnWM90lngTcc
G0zNAmfsumM1Rx3K4//q1WdfV/0LQprojhbkeA3IBiKsF8Yo/O9mUuIZoBFxWRfdrsAEw+gWFfGI
Z8BjZ9x7/iJIhIY6ws1i2voJqav0UIfA1caUTU2bLknbXfJ4LgOQgEEB/WnvTBYKp6lHj7KMww0i
bP+cKWTOmuiPCYID+lwt9OwX1rQ49p2aMRk6D9IGDpPU1nwruzt/+G4US3QyXPd6TOKbjMD71zsl
5+Rbld52Dd1M31nEmTzGH5PwX1okObUhJ0TM5JkqclyhJl1QDx8RXafQhBGw8z7k5O+QCEWbbsHP
7mh7LO63ji7FZYibZ887dRjnAtbsgD6/KrZq4vvuZW6d+3a89LROtgj46hCIyX0W4SWpndsqmi6m
A902rkT2DRjV2Nk7T8KgLaHBbPK2JUK+NSCZzHUw0LPEMnNiHzMPokXHI1Ziczflt5Yrz8QHKQgC
A81LlQf+Ta/wKaQoSc9zmiM9pDegJUm1YyMYAgsEboVP8z5DmVF7jkI6SMFZtc2BPdTcYBYJRvk4
jlb8MJJr+Xs/R9FchQ2pLGXu7/1m5HWnnPJG956B+qPLa0cbvycWTKNGUNbWtbS9Twd+j9xq2hEY
v8Hl4ZL67qZ00gv6utG8QWY0l+mVZmVfrZJilOVM4AK9TBP36UWn+8uYI3BbTr5hkZwljoeQiv3C
kIVJLx/KSe/ll4LltcmgCG+UYzzlslNnR1Rs2v5KcKlcZ1dk1QtyWnRusc9oG5RtkCkL9m4UHVTa
N9e9OXWHvK+/22XxyHH/sFSVDLqcQ6jL2b7Qx36Z++YQM98G01Wxjebk3lYkxU69vamc0dgUqQ0p
wiQaKWul3I6Wdern57XkziqqvFpGj9Ey9jtXoV4dEvtn3fhPtmz20oD0mmDAvS1HJiOkmG4aM8rO
Ma8rWXhtUe2NsjwPZn+FNe975bLWBqsttgXqm8C2xpRJCoGoHt394PemmVh8NXb9tZTJT7UIcvuS
aQ5zw9/6lkSnbwrKMuvRL/pzMbJUC0nDTVKjUnOcucAeTeFPR6acBVnxRtkf3can6z0iNomXZ5Fh
8EHizBRrjF+M+kH2MfhWUhUPlgXC24qyKVxiZksauZ9BWeHThOdJtYWhqhuMAZoJiuEiuZ4bmIFz
MdN17xJebVG7pyVxHvNRtPt6cZpLLOcVUfLVqfrk2sELdZpGi2tQTWkr+vZX7Di3czSK3UCDZqOa
nCi//ueqv97PveQpY6xzIxmm45JN2ub375zKAbI2to98Lenikv/1OJ76CP161dHs7iZihkV/a0Ww
nqZWfuLpe+83ojclaJPhtvZsnebK380AZ8q4wSVibf2lD35hvTidqEI763deJNGh+/ELAys/gOJR
Jl7FzKH55LqOjurddV3opKWtc3MPO/HbeXZfmnGNXkIPuV5T1NgJySMLEmspLLkDsj4dBpPZ1mST
AGWsrl45i/YlYnm1+k4fSE5WRYGUJCktdMbmU2kWVhBZSXzIRnBEXfINxN8VuN70rivmu6QRXYDI
LwnH7Lrtau9ejwgNi2BiakZm3QFz/2m4MfHZINWJQCRvFEpO50nz19xWQVyU2ZNTqie9GnHAmJa8
T5u0PtJsjvfU9Ed9KMZ70Wv/FZbfH7Opf2miKL+3zPFrFV+yqZuezQgrRMHIcYd3yQptvcjD1qyW
wDfIbQdV6X9BJZwHj3HSOpirC44oNWwJDdQ3y5Db3PnFVecl0zmXAnW21xz6vvADmcke+0istgxn
sdUofBaxiIB5RXCVECtfkr51r01vdW6Sb+LWNYebrppgknI+1/aGnqV2KapsAQXwyHCgPZcoiTG2
R3vp53z1TvbL6ln/qTZfm4jNArOnChga56no62fgEdc9d+W7fJmPi5/d6fbS345VcvSthK3DGx/M
xJzDQXKfMbXh2hBpeURaQPamm2dh4UZx2CvMYVNTLvu+m+xAcLZTHACYcWiROPQacWfvqsUNNXRE
T2WprmVE9G05VQERXWo3M09hKSdh1GgvI1eErULguV9s59HPbCq8rv8Kxdw6QgL4CgUVNtU02ztZ
I9szKwlmR2/wkqUHyy6iPVTqYStamvTZiJqPC6StdFr6iTPfOWapHZEi74ovKW/qo5hdY2t+r7s4
fVYoZG4STf03xhayq7UHsZBYgSi+3ibCfCZ1r7gYsONDNOTt2Vn9OmKhlOs4GA5sKtV5MZz5CHcp
+d+empqCK1Ms72ZyjYmXb1/ICGb8hHR2sfue2wHGRF/TxB77GJR51pM1MJzT+qm6FurOkFddNcn9
5Dll6A/afMjisto6HqOSpiZtvJrNC+FAxk3rGYzYR+3J6FRzwgRhbt2KUdXHXUFjFZD83aeDl7Ci
Ytc+OfqkVejyR488tsEJgyNbwszTo22K0RxcyauwFrBTcFJ1F8iGJLlgMUjI5p728ePfNyXZ7ghI
MzljMBq9FZ54OqVPWtAdr3XGq7IcfuRMSLaDrKttE82PHz/t9y7294eF6k6fnJQLm83sbQ+00fus
dwoTiYum2KesyQsbSiCk5NedVuOBkYwXO+veAWN0NuboefB1bYsuUG2UaJrd0unJjnD1ZsOUOts0
Bh6Uuqf9o+lwyONJ35azrVAuc5AOc3pjiVyeCo+AUpVMO8dm2k0fBIkjPoBQpfE592YKG3+5sykh
nIZLZeE3oPDUiHFzPBZLx/GstYJGgvNKZEGD14QFxveTssrk14+/HwQx71YDTlN/ZUpgrceKsnbM
/1gNBaLcGBoJtkQV6WdPuduqTvFkkDtxPQVGCnEcMKC/TS3tlVknjhe0clsovw0YMc0JymgM5Oyp
LTyx3wPZm7b8GcUpQYwlQpRxTEHDdeWqvgvKJrofckT+9mz+ADXwi9wnZrJ033AMLwap5LScjEE9
2iLpQg9fZDAKcWUqYX/tgU1vq2biH5+Zp7nBt1NhOdqgv/vW19n43F+5KYyuxBf1MWJuHfSae+7a
5SmGTXGrVpcBWigmJaUWXWbG8oG0kzkUOUIM5Tbtsymhx4PCLGDxm+qgbE+eOvt1AQgJ8S43XmzB
LLIzxvEqnnqHcrky9v1U30rl59fQ1+h5tG16YkQczHldYyBicxknYzyKobyfm7gLmtyO94W0cTYU
bbefbOaromPS7kakX/UDZFfptbdLPRhbY+q/iWJq7sqqfLAdNV5jAYg2LYyTvUfrbnETOrjmWbQc
lrJwSbpIF2QaJcUqd66LacYNTNttymm1xRn4YpS2PPo4lnaW8vYYKoJUE3FoJk53slNxTmnD74GB
8luO+QnRtLjNGuOkWao+TsgQMjeqThYuXPQMgra8p25dwoLwh5v+cR6jiNtxZAYD4Dq4cKiLasvW
Ago8KIn8cJmX90cnccnlDiqGZAca71rgD/VrlPnepqh0eRoKlgEhjQBei+RpoiF+TrQhOs3wILkU
tg8s5fmJew4X/dL6r4JLeAZ+ScfY0k9iyYk4Fzfx0HgHTiqizYUx7nxTC72pmLdOTX41is9gdkT9
uFjdmTK6Hobs4nrjCygx7MCVGIJ6nhD4WoM4qHbwiPDCSjuK68pJsayIc46LMGxTHeioAnFG5CLC
rUpc1Vr+EBe1hXdjMsgrih8kLVix1P7GdJI7Wc+oFkrrR7pma7i1wQj2PBNBBz+TTqLGgKRkvLv/
5AV/P5VBpe0yoltzKdny3+z2ttnFo243KnSRSQbQEVpGzRR8g61X4B4N/xjH6GwaFKJc85yrtQqP
y5ppQGneTLOkGHU+hbm/V2ADcdeRIfOzMDh9OzW1+zhJhyaGPNPMl34aGtALVXVGCZHY6Q3w/F0y
14iKivhJz0EDulFUfqLZZ7L4budDl+uB0vmNn4Kh+/fOl4nMsaKyBA5pJxrZL2YcpL7ajyvG3TMr
bHKljT+yq7eAfmlxLIwUWOiVpeitUCoZFUVtu5cgyWrxi0aGOJQwdEmTUldIhEyFORj9Vg4/APeZ
ynGh9rhxPNWD40f5XXhi42hkSCic0GBY63ZX6666tui612N6wWkXb02HJl9Ek2Dbdrdx6txksaEf
J3q8XS5hNHiQjrO2QTVn39W+oEVa3CPTm3FOTS4yX+8GsaF9tDXralpcplVxi41LPCp3PvVdfc+R
RFtd0maqhl9Y2ZeThYGjjAlpwNB6D0kzOSwd/x2zkz/p0oZzm9DdgOQ+LwIvy9h3WMCBDZFHkG0N
o32IJvPOjyvzUtjeM0j0DkvpOB+ZP14owG8S38elFCd3+mosdxliJ4iVA1g6HU5f8eIpSeOkKsXW
MSfGD+CNIWCYD9LQ9F0S65hmJT7bCWiE3iYnAiTKMNE+nZ2+HxRjn3HwBKMbd9c70t+Lo3btitEF
50M17c1OwRZYmipwu4FTLNoTNO6yXZA18vrx62qK968GHiFTJyyIWCwyWd7If/Vqov9Vmiqsl4aN
fLAwfVUR12N72ZiQ9DFnYZl3x6jdWS3+9YqtxaPXF9rgcwPmoEEqbW7aDo2BVnXDPfDQm1G4+q6r
Ceq0/b1ntFikiRE6GP40HabMlVSBNO6GBhmTwrm5MXu1r7XkyZ/rKjA7nVgBc7GwVA6sfU+cRjnU
xwXzyUZYYOcAVh5ylRd4UAhTr4bq2nHq8Ghpjr6tVmljPZBBMeeqPDLZqndut3zhDJyOdlGz8+XI
67rXuVOHaB5flMKj39rFxTXM5jqLgDtkmeYes7GGuWTC/dYKlKGe09cgalCB9U6tjnGXkYydTPe+
sdxNrT+sI0UqNA1lJGRFK+zL3oECga0/sjT3EbjlpWtcJEPO3IQ5J1yBH+kG5OxBN60T2imJBmel
t9I2PlbucFcLv8eYWZU7H5vzluYrkqlMY/ZsWTdFndAX1CuaXB6XiQrDcUmcU3QqAHXQEVyrfpwH
LZmPpxZQAT5u/cqSgI/nRuxjTP1cmG0mGHZ2JOeGNl7SvU799COximKDoehKi7rhEN171YBxxEwa
DCOXRI/LWwtgzvWUT1u56nsErfnASNBodS0f2Bvpwxsx2WkWMix/ppyPq7IKCmIIKfMNBUrU+Z7l
VbTPYnmRq+XET2szcLCR9DaWvHbFdDgJU4X+pcthuyAusvcMKY2lIgI24z/MeAagY9lgMJJvSeTh
PJinMEtvx6JNrn0y7wJn8YcdlcXwQLrcqSrhjVE+nIeKyYoa8+TKr1/5IWwu7kocskodkUOxShuG
EPyO9kVaC5GKMwOfxh13iyOfHD+IIss+mQ1iTrrANoSL0Bj9advYc3qxMEPlmQpZOoQxTk561G0t
VMjEAk1rchrH0a00jSLU/JbLaZTpkF2BJKaj+ZSTc3ucQZJ7emodzcK5SqK8ICLQfqojgzHQOHAD
SE3eQy/dM0FGnOgxKWndqOCKh/Zvhl+1ZXoI0BVtOEUOCyBy7BV0YtzWPl9Lv0BkEG56LGBEhv1c
f2dyWGx96bcHLHF5jEelAWxJzpyDSwodZ1kmv6Su3/qeeonF8jxL9yjHmXy5cvmBA4wC2IwfOv91
NtOrwUiqL8IaH9zMLE92gS++7DrzJHFgG1RWXHMuCqFqr1mw+eS2N0cOBC4hH+9n728XCAToW3LZ
83GCvNVjFbpQutmDiU4mU3KF4qCtHJCTrZUA9ixom9Po/0QD9g9rIuAcEGYAYHnmO5goZpdR73lH
wzLDIl1GESpshF9AFEWI+eVQ5LiTx5YjJh+yn1qF0DldAuYHeJFpm07PbQxcwRAMkmqYO6B/Nx3Q
oa1DPbrRE20vJqy3GQpyv/zSwbBQGcnXNoGD0fRTN3OxiaP4wYPrkDdmOPY9Yv0xFRtdad9lTzWx
lvpW8QXTbfzJ7XqtWf6+7vLRkVW73O4J03qrDsPunXcQSRTgHG5yCAv3FNPb1tcwA1zF0gXNpKvL
x7/xP0SlMDwJMzNgn+N2eouN6ywnijq/k+HiDeahiBviJWZvE5+ReBPYJ/IvmsZcEIDorvf1zQBj
YJO4c7bpfESWNF/2OKSe+WcUHHXsV/OSMajAT4ec0Q56P/6q94x8tEMSOfuhH64obYZNUw7bckEG
hEyHecFDSSL2GgNLCvu2VtVrW7h6OKvolj7iAvyE/yZCjC+CobHXUfvj3X5Vyxz2uTuxq5S0LHXc
3w0TYkIOublW8Y2ZRbcDQtV9VeYeknsbFKw0CD8gWNF0IE/M+TAw0gDZ3VAwhLzmmCz6OmjHB+5C
ehinC9uipS1Ed3zHDZ58IvH6x/sFQhX+nL9a3KCp/V2m5IoqHtGrDLOyPyx+cRUpPw0Nt/8x2VkV
dGr65Mf+xwNtBygu7RSiJvAZ//3AQl902uhcJ9hWAltOLVPu+Rm2+xTQcKvM8fnjxfWPbhUmMjpA
RPyuTrrf6Rd/9CeMKtG5opcqlGC+N97goVuZv0b1YoU44tDUzCnU/AlU64r5Rvv3yQ72vhAkm4Z/
UY95DGPf9kdav8vZ+wcFbrsZj/akR+DsScWMnED16b2ZUOKnNagSNOafjAn+8TLbnrtGG/Ntw6Vd
S8U/Pnqrtx1thFGFelamGyfZGmOtHfn4z74p9SPZubu5sV4+/sL/fV+kG/T7uf/rF/3x0Dg2OoFZ
RIX4Kdbaj6qucVoj+D8/BR3mykxFM8ic6M2tlNOm7+0+UaESNP+Uypi0smg/foj5/obHP1snPk13
EXs6b3uNGlYuNB6FCp1GXuwu+g//LmMWsyeUqjX6B7O9LpfqwYgjwaA+u1mcId4bhWWFuU0hFDUy
ZgeRGxwX22mKkitj2TZDpR6jThhb9EIQtaLokyvAP96wtWOpG2ioACT8vrb+8QPYKmrl0Gky7FhQ
CnvaJiUgnj0HhBECGSxo5WfYx3+scQflFKf0OpZy7TcLLZly4o4yJUMNlBD4lm92mRI4OzoPaRHq
1YuXEUCMruAzo6jpvv2wmPSIX1rNsTjZOT3e3HaoiPCGShI2FMoypI/oWTQkV6VXh92aG7LgQxtN
ystpYhKDH/y1Hfvl2Dr+C+N4xECTIh9aJPIqoyAPZ4uaF1NadW6W4qlf1Hpn0eWXueD8x7hFKU5C
BcEFdnrsM7/bqT4+k9YT3YI9hUjPfUYz9BcWxzY2epZ/SgTxAEGERkF+JoXRJSHTUDu7VSpISEQJ
Gs/MNsCF6q8F5FFKjKNWGfNNg3n6fv4C5McN+pgkOgJwus0S5byyDAxC4XD8DfYiaBkmIowi19xo
ukejatTBIoGg3dS9ErRBbHKOIs98jMrvUHgyjtfYC+HkTFsAGvVZA9FGcJL5oxr153a2DoWbyVst
btwDE1CGrY51P5Brf9E7073Ylr9LCTAKjc4iLdOsdkOdxdcNMbq4apJDlQN0QFskT41NGEFULdcx
19Sjapdob9k/GoNbKNMcI8hHWW/1zFgOSiLlN8ZbNIX1fYXlfgcMQjvWDOM1WomwGqKN7+Rf7Akf
ZIU1eJOJ6Q64dnPU9fLg59288xlgi8a79dGF0hLPd0hMi9/q4Taf70carde6kHfKJDox9ped1zX6
dSHVtPEjctNX2zyDcm6oTov3JymXLdKdr6bHTcdvdKq+3nka9HHbIwTadd65BMtlxMuORGQVtGVv
ntyEyBE6I810HxvRMUa6sct6tiUX7fvG5GJpoCQ7NmhxwhyPRd6XzTZX3B90kwGZvThIz7iXoWAY
1aGSepi26XKIDM/n/XWPaBCBlnTWPu1KEM1Cqw9u5GwtQpWu9XzeGYlmoT0a6yMbFkpDHY1lA/Cl
J8xaMDLYTmZS83bM2pdySo6cvPnJky60HuhtWnzlQtgjhcGh75Rc+vWelsx+dLQK+SsTkXn2sjG9
ZQLlI4dAZJOXyJeXL1qGsTXvESKZC8E8cZc8JbRg7zTzasqdYtfQxdtpaas9mw8t96tzlKGGyblE
9tpyC4NtCqRjtBj7kY/QTnrJilZDZk5+uS3nI3yoUEonOjoPaGk4plU67UkF2oJdtS9EV7T7CsmW
aTfQwAz1n6J+PM2xkV5ZRRVEzpo/4IJky6bK2LSl0zJNlN3OTG1Wd9RQJMabQU+ir/hGj6b0p5vR
j4ChFcQxeS6jZmKI+m0nChHmCNhoqSR4msqeLOE2vucdRvPF0b1VRX619uqr1ErORELd+qNT36b5
dqwZPY+0CQ5DpweQKyLUaIo8v9QfoT9kHBQLxTwqpuWu7JxoNxhAhojd6mBNOj5/k30hESC9wiFt
ZyI5pmuwfITlemVk2/vus9P7bcnAYI2rD30r5nsOgKT1RPzj8EitHGykGNuwepxHts2kVKwh+k2k
kRO6lUqt2YJt7D45zt+xDtbnruATFyYI7ea3z+2KZVK+dNswG8cDRlBAGsgW46zKHsYs2Y6iCzXM
fP9FDL/cBalcIumSYt3e69ouTXvtYdZFf50bDjjPQtYhgQxEzuTfHdmTDd8IMo4UBDE3Riy+LNNy
ioA7hRayJk6v4amlLWSSLYspd+wAGwzOrktfIBde2xmtL+7gr208fPu4vjCs9WD887rFx8bvIPg/
ZNshpnhzcOYlDIDCalrSnKYX2XGHwE1est3ML4aHEbaI0EApp9pPBHG1vdnuizW3tZYTmszFu/ej
6CHm5EK2BGxd7yvKrjK9T+M8ovM70AmIEbvmFdppqBpeODR9aDnffOSlJ1rEcPz0+WKP1gB9L8Ff
JaW9qyoTXJ6I/U2VFO7ZMhBwOZJpQ665EL4c0kHSwU0ujfUFCTrueHI2gPv+zC3z4iO+foKxe3In
5xV8/nRdO766CGnvh479Y4Q3X4wE9MaQokNNc91tr/z7pnSsK3cq78dIVwem7vseRQVHKD5C3pn8
lDbLXu9ayH6oe499BL2VkyRni5M7TSXECEX+90zn0ghhPQsQ6MGrsJFe+DS+K4trcmqWt2YXPU9O
fT8LUtSb1uTaBpS84we4t6faRPBrMqRaGz8skEtE8wbV06ki0zB1h/44Cm0M6yapUQOdalKT3Mbd
+EtH15S+Z5aQVkC4gkLHuJ9RSm+F3SDaU43cJ5B6d8Y8PqNYcraRPzAit+WNVcKr9ZGeQHIcBYIn
79eMOI52HcBBrZ65pzZ3KufjdcXYXaFehnCpJyZH3dUa43PMSZwIJs3+Qo6vTlogNaeEYB5V3vGz
lfp+ocJ7oBEDH0PHxvWmzmpJEs5GjKVhkdUz3JAOZJNte0Gsa8fUzjHIN5mxdeh0iNbkNxu2Mk6W
UxZn9ID1w8d/jXhbl/O+rB1ui9xgSnPYKH/vUkkrOt8WUxsio2k3UwpGZjF/+pHxw83Sk1YBq3Ra
MNpWYyTskU4Mkdq7iSd/RN7ev07rL4tbv9Ne8qj7L8clOTQSSE8i7kE07uKiS/b0JG+rsnmmm4xO
19CQWXECFFn700uWlyEx0dK79Tkf4Nu4FruKaxOS0+Uvelq/5kllbfVnp01sfJKkO+p9+iLo80GK
wPrTYqMvR6K4h2NpDj90z/6R9NmjtyT9loSzU27w1n78nb2VTbz9ytYS/o+NvZyiAbUPG7tawXLI
K3vaaXl8i7T868dPenfj/v0oz3F1gWds/aH+fhTZO1zPqqoNk9j9D+rodohcvp61jzk5Hu1eGp8Q
S7XdOIFtlVhzP/4D3t5G1ufDV1uJ+syCMDr+/fwe2LC/pHEbIiTm2kHFvhY2r6Vm3WGbYL2g7Bui
+NEhEefjJ6+f7M12jiQegyMdFQYwv9ftH18yYeAth0hXhxD3uf31+hFkATYU0BgfP8j4x2e0gcjo
ls9Vz+Oq9/dnhEvQkYrV1mFZtjdtN38x6+xrLYDF6akDZcEatm3TjnsMhdoGBd2w3o+ipQaM5l9z
RQnamWSoAn7suerFrYvOcN1u509aqeY/vhEspvhbuY56eDTevKkNlDfWHc5Wx+1vTSLbbMwQgZ91
B69a6yBb7y5w/DcGpg2GuqRvFqgARUk1TKDxV6V585FUsJ3O1YuP8h3d2YI8P5eA78ADWeZdF2O3
67NYHeEx2bax+z9+00zQdP4N3Z1GNISIN6u5q4omHnzmEcCWjN3gFD/iat37a+ek4rQMyDRBGZCU
9u1CMNCtlyW0ddcc2mRvitcyh6wWl61zMN3EvEEya8BoQrCrpk/XxNu78PqXrvm4+DZgCxpv26iE
yrY6TbsJJA9ahl7UG30Wdmjgd9+mO+Xl8lblHbyN8RnBwJGK2tmDdceCxcUUzRBnVFk5xoYUPuVE
p4+/x7dtof/9cXT86EgAJnr7UjbgL4aI8p3EBGgzFNggztX0WbPvbT31+4eigF2jkDGQvv2x8E5m
OXgljum1iPHU+GOOEtIWyui2z5Ofg9D2DSKrmINc2qvOpVX3H3/Od7vf+icYgh3fcTyTevbNijdS
8KDsiWOIrZZB9sht2/dA7TYRJAe7Lyg63Nt0QAJWeVxSVMQA7JM/4e3xuP4JtEJs2p0oN95JsrLS
iZtOLmPoztadPffkBtcrRkLG565HD74g9mWAsKRBMWfuBrmm2Ivy2bXmz8R67zpov/8U37BARDnc
9d72Z3RJjK3ZdGNYpSg0ofEQ/5jjh6O3Xe7VoH03fdJwejJndQNBfpJa3QX0DtLh+C6znXRnNPVP
wIz7KiFvtC7Q368dgJG0xn3Xtrth0SYqWvfTePF/fYcWTUwHi7zg21w34D+2csbGZdqKjJVEzucx
Ya5AtOy0axM8BdVSX7UGI2Lpczsak3OGnk1YV1rMWvv4t/zHa8MvyRxf0DT3zbf7JyppDVKUPYRI
KA7QouCMaOH/zyMIrTCc3+XdWjn88UlHF0pUpdNCy4rpe25Hm6G3bz5+xLrm/zwXWQUsRWSCOpMl
U7x1dkvNbYXRe10o7PLKS7Meg4d5qaLy2Kl+NznTRSTqk7N4/bPfPBPiJ5QD3bHZDd6exbnrxhw9
VAFjDga5rn9k5PlYKUNfF8vXx5/vH78SZwNFPFBaH2XSupj++AqbTsvRbBOZkKnql9YiTnDL/6sZ
n1MeZiyLYK1oHErCv58hpJakJTVo6JBRjQQkC0vwyhsq8TjQx9m/+vgjvf/JeBynieGZjoAl92ZV
JEbRA3rSSGXNvVc6iee0w7+hWTjNCCsFoUtqskHk48dPRVH27mczBLNH+u0kyzCAXQ+5P77KVs/8
kpZIExLrDMI3yuaLrOw2UMSQGk6BdH6RlzJmTi5dMPmT7+0sJPmM/NGzoz9LDtns6vslp6WFTfVU
YwXdTKOLqbqV94x9qPzTIj93sXmNuRksEs7VXY968hDXzPdtU3s0aAZUi+5C9Kn8QI8G/abzi+U4
xd0PjADdzehG2w5QCV1Zv77OyKtCv32Voj/YCznG2xIN5V0dG0R5aF+0PHLuFlVjntSiewVAMmCQ
K4PaoaMXxwTXjHUCSrR5yKd5DkdjAImLmE2NmXfU9G5jarEZ2LEW3UVuMp6GGUuy0B+L2NzV/IKB
Ji2QWF2UXEasBX5p61denRpX/kjXfUmU830R2g8L8w94CgrDyCv2XQKnoo9cCOetZoXTwHNSI3lB
Tc9QUno3eakT4eZ3GJZ6j/g+PYkxluLIjtGgxbFUW42/b9NJHbvJAI7NLLQ2KJZkBUILOEer/Wa9
kParq9TErVFO8pT5mrHnpl0RjRj46wzOW9HSwLmuwX8zB36dbDtw/h9557UbOZpt6Vdp1D3r0JuD
Uw1MkOEjFKGQ1w0hl/Te8+nnozq7JxXKI03P3AwwKCABlQwZNL/Ze61vsWaNkhSjQ8m90X1mh6Qi
rkbBQBdTy1vkWNEIG0XQVY4zvwITNQVrYu4D99VnDSQAoF8ODdrADggntVm6wV+oinqTdqEN0oIL
EBZYpmX/tlep246KBWc+av1VKS+i1Mi4eASYy2Z9yV5mUQJxWLgZChgBN+gMyA4WYZ3rNnTteKVM
jIIp3oZ6RreqRWtNHzhaDXgHOslML6S8EA6NoGL71uV79BhcNhOXrJK2kLVxfA/N0vej2JZupYC2
QN/gOhQmCjvc6rkhJ9lFbLoXkUeyUqXFyg5EWiKmS7AKFKND2TFUFEFibWYEm/LHURkcYWjWK89S
iYGBYbsH41CuFLNdFZV2PY61cFIALtA/j+7wi0o2UTyyI2npZeZryiJnP5q2incU40WB6dqGASIe
DeZdvQP6byErmaedS/eDTSUi1rCweZs7jFlysYaU1hyxdD5GFrYZ1U/WlOskJC9TqqxXAyqCgDE2
NDu6Ud4agfr29RByvuNgnMR1hCT0ffaWzoV3qU+vO221fGHquTsfG02aiUX7bDY8mV8f6TdDFUEF
k2gBXglr77MRmfepzCKTI3lx8aMxFYFeMtVjPc272YMI968RvtOcfp5oJo7ONAeoqiZ9gsBEhtsW
IdWrhVLHsRN73amop/ekQjJhTVB3ErBLHLI2ymLgAkgW8HPTZBwg1lP1WKfydz3Sz9OsDCKcnSih
f6DBjLOpD16NVcDZSRaSiYnWGtznvLpoyCEph+z49fX+zaGo+bBsZmtDKep8Ru/cJFV8lxok4/q9
MZA71CorlcgC3vH7rw8lvxe0Pi4f2KwyjWqAYUXZMM/Wf7mh5xVzQLCoJnRHkOU3oTfgvNQSbwrw
Qb4llbPUM/KVqHeOr9Xioks76jpA80tXf1aVFA00MSqkRMf4nvLHDGvpCr4sRMlugNzZFuXWUqNH
rYvrDWkwnRNP4K5InBiTgbmIC/SCvp6ORNFPiruAiqjYFoLDhPWY06UxlQr6nw8UEX53RYmr/oEd
8HUYSDyPdLCjgn+ETDF5PIHKeZwT8m5HAsaAYaV4kCMUAZ2fj07XodeLBPorqSAu0lqdiaX2HOWZ
t8CFfISfGM/w1QJPFB8gL78O7CsYm6VukYjVRsDQASzCvcyNLKTQNYt1vV7UfSjPIgy2OMT9tybU
D2iCFSKFcms3KtqqQPvbtf5Ca3Wd2AgcI2aU6AuxIOXF85tF4Yfq3M8h7Vh+VNoTyCVuqmhdmx2W
gDhfkTKR77sg1daFZ+zIKCFFh7LIXGtNwrV4GvGB3coRBChRjwlW9BORnU5iOIkf6wiru4ci1+VF
hapvSwakvk5KmkSM/XdGX1DPjMgqM735ZDe/ydEms6PPXwfJk1ep78a2HlK3SCAjZ+Ip7LxwheVK
mjU5JhYrysINKxQ0PZS8oOCkK0FSX2rG3p1a4L17kOpCuDYyRnKplS80Pcc7Lbb7VNF5hQpFuPCb
4dr0cFG7hi47vuEMsubR1saNoJ1wplfrIFNeEWc221w3UGgSDL9S+uQUe7hRwqo3d3I5YEWWTN4W
+VrOYTZ5JdIlxTCKJcLwDSgYsJs+Zu92CFUU8hmmyWdimeqFkeSXNeufrVx160qgeViYbsCqJkKk
kx1MOmAOi4iBunehLiIZ8TeKofIyGBYJWrku8pwUM9VaSYUTVNGJObtDaeTvOhXOSzWyNo4MqjXM
WMTgse3jAupwY0deDalJoGrDiVBGa5lBO5qLTXod1ESnAXNiQaQ0hY3bj7ewlVgEBMUPRkT0rjEs
UkBtC48ILccP0jW7qWZZlfJqlLwCJwZOKUEgY4GkJubxEOSfULLO4Nbsi2784TbSnZUVyUVWimyz
4EGDKCFKRovfoqQY5wG9BtLclFXKyimVE23H+ynMaqw5dlX0BSkrwOlUU7CWzSC8VENxE1eKdkD6
ijPCAzb09RD1j3rOhyGKnD/aR5Q5sONB71c+LpVdBXo/lt9oUbOvtiONN7mACgoVS7ezIdj6cFZW
fSk2yOU9uMVqRYgE+OFUzPgn0U6VrxFeFPlrMasSwjzIDGcwExZS4R/RPQezoZSUva7NkCE88oZz
lSthEYzmC8Vx4MRVuVIFiW6LaezQFuSzEJHJOlei0Ba4ZCz9sDHKibXvh7bYGllwb9TmD8RhP/Sw
mLOsxKquAGagWbrPRBXgh1zT5irBEoRDRRy0f0tKnrH1CsbaLveSfZ6sW8CKyx7R+XbscTMk7atG
XWA9KuO1YAJCScwUTXqFQtazfoh1ZQtKnG17N8tWVR9cJqEhzZRhrFaWsvYVwb/ImgeqDbdalVeX
nSFAuxLafVCFho0yiM5CL+KWFbxF0jf4gsno6aXIuuh7An5QDMkO6pphrgoVxKs4SA+B9dxb96lS
PoasygwrH9e6J5800a8vxFCGFafoeNOS2LyU4Z4gwhLtLDfDg8vCe5STpcpe3FEb4yJ2/eiQDtaA
VYltchaWFWsvxPi5YC4H3XvqEKlnCD8Y1monb00oPQ1uQ72K6wUNI7p4llbtALJYIHB8E59VS7SQ
GE1F8XYzpM249wCgLFNZXA5GWWwS0XSXglNlRrFWE1/+xjmqfVq+ACZHsICiQTc04KHnT2zip9po
lOhsxqIiTatoCTMhwqdr+WhKUj6rtd/PCpy+tpqHGit1HdwJuG83Ee4V3q8lucGxGuEmTCticVBA
LVKM4eTrWNa8ZD6rEQhTcm02MeYOYjMaMLh9diJruDr5VboxOvwQktpbG9QV1kU4mY7T4Boc6b1v
9R6I4GCWxephbEG4jrpZ2WOTBE6lEAzZDn1jd5EKEFJIoffQLPQNVZqR7do4adYf3MrXyXEZIXXk
u1plk2BEGHkAGzM6DOwL30eA/3jp/9N7y47/eNWrv/8XX79k+VAGnl+fffn35Vt28ZS8Vf81/da/
furj7/x9f7W4/vIHVvPT/PwHPvxBDvvztJyn+unDF/O0Durhsnkrh9Nb1cT1+8H5ANNP/u9+829v
73/lesjf/vrjhXpTPf01L8jSP35+a/361x9TseA/fv3zP783XYG//pg9lc9Pr1l1/htvT1X91x+C
Zv2p0sJE3SzhGTOoQv/xt+7tn9/SIdlTdgDNP2mQWXmmWVn7HFL5UwGCyPoWYQIl1Um+WWXNz29N
X5uWxu/Bn0aD+M9z+3Dv/te9/FvaJMcsSOvqrz/4q2eVDxbQmA812JJgHXAqnVU+dEHP/RGNKiBW
i6X9U5uZq0bRV02p7MRWmccG1EBCGgVkUKxA7RJEehuJdBnC50ySWrtPpJc0R9ITozdJMBr1wUxR
k2bRjMgcogznsiy99P22HesWUWZ2yLVbeOFvAgcMO+TuqINmfu2/RZp4r/fjTPEdT4BGmjXikxp5
N2ZB077uly6TOkCw+cDyLKhGOymm4mcKYiWmzU1PpG+XDToFnM10tnFQejUABnGdeHCRtDurNuex
QF5k1ZODgtSFbhmjOkQ+126DtWTEDsKq44iEC57HoovibaLLc5Ee9xgRlQcfxSjQgccGzDBpXvZ0
+NBSriXx1PanjADN2WA0O4A7bPrBTjX8nBw9CEAWyA7UsuTCUGunDnGn5FMDB6YmWMJctSb0iVMA
GQsRrNJHmHtKtGyDwmYxf8XXM52YzjqEBoMeJvD3o4VHtTfuYE4tJct9LrKY2yEekITPy5Urx4dc
kd4GzKEqzKOoM0EYhovOjy6L9hERxyw2jZVhhQeCVOeE+hGjhZ8XPdmDGiE2Y2eNhIXtch9j+M1Z
nmYN9foO86XxI6yCtQ55TQlNWJDSqcq8TYBbgECFyoLumolHADkLuQRQTQmETgVix+xq+qSm+iKM
MWZDcbIlwqby58SJLFQF6tHo4q5KLgqTJd7kG7dyqG1aZMB9i1EMSg9hR4W4qG+mz9yk+l3lojkp
k3UjjCdFBUBSrnUWXmJLRhqcVFHsn9K83qVd6ZRQYVoWyGbdbwvUWTMpDTdpqkBjQxzZjofKTAh7
CW+zZjjWlmnjsVmBbzyNAgwZnh0rCQ/DGNwKXUwFhN0HNkWyEpCeLvoyWerirVYcC8mdYz2+YorZ
9EYFPftK40HLhQvVvanI4sEaZVdNcqHW2pLSNLa1bA/x6bHohdVgntTGhDEoHtDmgb7rwJZT1PHi
bTVlcEvVASXPDLe1Mz2e0zFUsXZMKB6JUJNUzUuR0dpqBRt/M5LR9XRs2X/OvQNLMQe9gS0UpOm2
pGU3NTkR6kaYdAMNKL+U6AwUPF16nY/tMuRDuxgKfDM+jIj7/JAl3XCp+dlemZ6m3pwHUuuoYbJS
YbS6nmvrKfdprDZlku2bIN4ak807qAGoyDG8tMB9hD/BKsNaDvUPMc6uMlw8Xgo4wcgWfSNvSpB/
tfYwoNBpAI2UFJh9BZCggH741BKzScEYftJwiKLsShpziKL3LvYmXeWVZePrbQbDh0xAUK3friyu
mmT0W0VxKdtiQCJSNbL0ZUPKZSK1qzE2V+iWdq2YP7beq6aGl4ERg05s5nk0bEvwhqolb0xQ8wLk
JZjm22GyNP370+jvJsAPE+r/8Tz7/+A0Sonmv59F/wcTsdc8/e0pff3bNKM2r0+/Tqj87s/5VJf+
1InapCXFZEpUz8QH+jmf6vKfYIOnUs3kz0bXR5v2n/Op8SfiIXJ2RDTqGGSnVtA/51P9T5b+dFFo
26Lr5yf+nfnUOl9rvgtQKBYBocMh/rkbHvpmorsFttHlsKTyvBs28S7dGYd8Zx2EQ3ThH5MLdnv8
V1y4m3Hnbft1sDVWySrbZBtt2+wLG1HqPj4U+2LvH7K9cJHso329Dfblttwi5l25C/5beet+E6yT
3bjJdv5Fsat24UWza3bpRbdTbHc27IRNt+7WRCAs842+SjfqNt7Ue3kbHfJ9vg8O6d47uBfNNtz7
ewoaW2WdbYflL/fx54rj1xXGby6IxIJFooZmsS8xz9YXcS+As8vk3hm70WHTzjgzOv93h5gqpr80
bySlH0Jl4BAGgwHaLNun9fb1IaTzZRL3FS8GH8LQEKiK59ovV5EpsQVJ7xCYchDT16hOIP2rGnQe
EvO6faEFqC4ScuIIo5A75hGof9CKtPrFt76zW3+6pjTlqJohQeMV4Ik+kxplgytXqRmNjtfp+zqO
1hpkwK8/8KfPyyEookJgkBR4A+fKWKFx9a505cHBvmmTfQURjSBs2Vx8fRj4OWfrz+nVm1x/6HWm
Ve15k9YtkPHAFR+ovBivqV5dmXVxpSnpUR0NexQvvA4HgheoF9ggX3WrXg4W4TZZCG9PBdxrWLcw
gm/coV7WKSReV9lEsNj7ngWbV1IbGPgnTVU2bN5z0VXxwteTLVQu2v9CxdRFsoJlkeKaR74Tia0t
09kY3IowW8+61QcdNGAIwNRgzVVL/SOnM8tEkjJhm82koroa9G7N439RqO7WMi9LFQJu2Gd7XGEJ
JdkUs22kLsSYth6uHpCoyg/XhPFRCONj4w/PtY581PA531DtV7GkzQqxW0f1RtW9ByGurnyjvIIm
CO7SjcC2kqFctLPeaq+aRn7FWhFgcZE3hb8FzxTbsoDasK9hSZVgqwAbegMBMCkk0rGNbW1UXqk6
M5l6RHuoJQvgiOW91g7BrDKaC2lomxmLsFnaQJNtpYAoKv5PR679jIkawKUxnkKCDuMRJrYwbQ3g
EyWOCeOnku3crLGfs8+CMEB2SNSKL9gXnCxGiIKN+LKQ5iIyJDsqEhI1ebZneqyxaiFqUCnTZdWp
V6nfXKElvslaRLhGqZKfbeJ2aqbsp+aboenzMz7Rg8hgw2+LcO5cM0NEoJEVyEKcXigeNKjpfhYv
IiN/+PoZ/6RGMenN/3qc6RX4ZXwqPSKPzWo6ThqsWUw+JbVl+yoAzyZYNUW4RqOwhVG4avxxV8Gi
bnm1rThz4LQ7vfagZUupzU+Zqx0HJMQYR58sPd5AyV1/fabnrY73EwWpRD+F9xHF7ccTJd0mSWox
6smDDwAmshAcxZveymaeIX5jyJQ+j2EMj0hk2HcyUerqdHN+uSgyxo8mAero0O1emEJxSOv2zq+x
OUsRm34VinBtt2Jvt4lG/cSDoehelZV4o0TpNzfod6fCXtrC1WVYZH9Ml+WXU+mJUshTLBrYBi27
qott3MnffFxse/yRX8um07WlXkqCA3UoNKJnRagMbjV+AbDi0wSimOUBkc0p0Gh6NNZVL9bbVqr3
XgSvPQf2MF38rgvXQVfQIC5O5GASxJS+jdx/RtSb3qWInBvasWofNYJg6ti9ms5+yi/V+4roN+E0
Jo+6Gz9pvbTjZhOeQD3VAZFnWh02YQA/NuGO87amLBtYss1i+lpOi0NCgwgq1A70OMVTNh4tpd4y
o1ckwe2nBt3d9SpnZIWbxBAduhJvuVbY7oAPK47Io8s3InnzJVEN2tDP8hLtS1JtMwYMbGtrESKT
0OA/8uBiiRjQY0BmfQtLvtmyujcV35ZTONzTzypJ9JQr/hK8LyPw3URYzCRz2UdE90Cn8QbB6Y3g
ZbLBy0ayiMjuiWrKcTpM3KD0T5m3j4dgHejhcrriolLAOpZuxhqqgtflM7/w6OQJgCzmYtCcrE68
oS8UIQutsVWrg8NzeCwj/YjPYYYmFqtyvaWmvqp1a59YwRLD9Snqkk0wlAdX8hk3E2sp19WhYNtY
UMHro+Q+yA4Ecudt77Rm8TAiYJipEHMbJAKzFiRIOjTyLNCSR6y6bOeKeYsdvKrFXTDIN4lVPMbD
RS6kG5zEZD2YEH4Gb40Pzxq5MlVx6FlQ6RIkeSl4mZ5eZCyHMdLpGux0DOMidUtGv2OW5Qv4rneV
MTheJd/oXgqRQ3rpqnEfuCyaKOQHIYREbZH3wpWcJehctObO7YttR/aWV5h7atHbuM9PxM3SPfNP
CoxvUdyZZG4Do1xHwCZ9wMpaHi8a6hdB6V3zuj5N46vYmMeu8PfVZc5s0ViHqqm3Ql5t0zp8MMvq
YGZcjxDm/43UBWD4yy0XcmGFIISGYdcCPvFJs4VvtdUSf5VIwVqR8lMYkB8YxovQz67rqHNACfCI
edcEftFzSeNNmnsXkcKtAhrSToiUttVmrod2IECQWubr7qke/LXM9DKTSgEOtBY6beNthTpYeq5x
1DPlJlbHXcqdFPLHoR53zOj0ZWXiZ41X8uw1p7J60QGd5k42iVzSSnvkHATKZ+By29mkycjijBsa
bYA2aVwcbSXFujOKAM6HkhV/191JAmFuIxm+sckzMKzU1ruaxnuxMh5ls30z23JOMOv7TAGdacZ2
+ypy20v4k/Qf6nKLyn2dm9bV2A3LNuqA4ZdbIYoXNAU3iRQhfzSiN/Cja85217TiTSi1m65YF117
HAFbwysXeRhnehNv1KTE7FRtSync1Gby4vXZq1Hdq2r8FLn1iRxfXDG8S0NxZTVEqwEknvXpvI+0
o14xk/EcAimHBFzelXVzl2XgR1p2IrzV2oBhVe/8dednD4qVbkyFSofp5DDUFB9Bc19t86bbhae4
gXiY5Q+ZSstLjfHZSkN+8qp0abpPhXpT5ycTxgzii8E2YljpIatyK6jvdBaurRBvmrZFER/jcPW7
AGJhQoUrReNV3xmluHPjCD8WyVVyc3ThSU6/oXfDzpd0rKjJpsyyzcDJWMG4CxiyBrPYalxT2Uvg
XtFejdKloejPWM8poTEzCeXBKOMXHP3brnzOs2SFduF9lu+DhIJCeVANd9+m9Z3gGbZu5U5FwHKr
L11fvq0Faae7NCKa2DpOp6ga3rXHiqSgJ6CGaITU4mDI4VubVWQi52Qm85aR5AH18qC67r7j4sLa
zlhLUYHkDa1ZTmi8D/lQHCwentj7OXP+LLp/qCf/q8p/3gv4/6qIIU0kzv++jHF8Sp+SD5WL91/4
WbswjD8l4121g+gVjYfO3/pZuzCVP/GtKIiHpsUX2keWDz9rF9aflHdxJCB1QRsCToEd9M/aBX+P
pFgEriykLFoJqDP/jV7A+1br1yWKTm/MYBrDbUUS7SelS4qxpVKtHkCgHtOFxYZIn5muNEbXTWEh
MqNf/oOWIzrHUS+cShtgdQUC+eiVYheNebAMiC16pxPwqoTbsqXeHkJqtCyXhBiYR4KWP+jKAEXS
aON5JLgIIXS/WYYDtcjBbSO0ANldMdb7xs9JJ2oqlVc6QElEzCb7j7X6bPZFPw+g/zDVBuGsJbnT
GU15HcdI2ny6tFSLSWVxfZ85VZk0CqoKvGfQr4UMMPovN/c3tQ0KGWerOi6ZKYEeoH0CEYKL9nHp
KMU0gCyXqFtPyYjHtvLTEIQskqhmNnDhzVIjJbK+ELCOmipCE5n4V7/IbG90q2Ul9HjM66ldLuPW
pnHuMTOpoq2l6zAFpdkrBVGdIwqAwlXnZb5JGol2LS1jyrMmJqrQyTzlzROla2JVezK10fJl8pts
kqxraOSVHzOhzbZNAiXKzC+zMq3gMSkwCk2WP9Hg4Xzpw3BZ6PVLoRtXUqg5pjEuCCRBR4qmQm8e
VfyHdublMD7NwClM4R7dwcVIU3UZhtaKVrhKXO6UzVHqb2DMnqtACJeBiYTVxNJdPMp5K6xIVScX
Se/gTymigzntzo36EFERY6lihXe1hfCxQ6DPbkMk7mQ2CMomwHlzm9qNODHsahSg+O/2UWUuGlG4
FlFSpp6gOtBcTmKbBCs39rV5UVxrZVjDhTZ9ux/qNzSEoU6/3cAdH8/9BDGS6vlPEWnqtiZdff1E
fHIeTW8OTT56drjAPu8ltFJMCMGKeCCyoHSEgPBDLImXpg8UMU8JuiPh7073xyvByLeWddmnxAUN
Quw7koCAIe8A05XY4dUaCm2fMczj9Jm5feM7XR0ISC2imZZ6bJ/Do0pEzQ5/xze1rk/7VVzYjE8U
KDSdjjmhvR8f6jROE959bEemgH5kqMKcOUpdoR59sjLlRBjlKkg8UP6wI+jgeZd5NywICP0R9KqH
ZPpSy2tu5RCSPaT7zqBom7ZPkRKkoBjbuy6tFl9f9Xel+8eRi4GLbqiJ4wOf7rkHKfPzOmqx4c+H
KftMFx9Jr/1REcqL5Z3XUkyfdYFaRQoETRGzeZGxyrF8Yua/Po/zgoKO0EBTJz0+Azj+jbNaZ5v7
LgsfoyYNQ9RxQpv3bKZOlUkR6OsDvf+lsw+Mao5SDZVmZPLnOkGAwoRvwH2Zh+/y4NTE18NGDhXL
I0lF+y5OB2dki7c0gcUQiszZSOQEVrK/HuD3ORlsjwg+ytzqQtJzylS3vznDc0+Ujh8M9hFOTBPN
BbPJx4eoIZyoSg1YJaZcrbKuWLZNceul7IWkHKMiRM05wrlNW8UHRa+uvzn653EZ7STzFXUdbgb9
049Hd3l8vTxv6jkGvmioHvxMAQ+cA4aPgjKxVdJrzYqE1VgsGS7GH36dnkD83abK8CYE39RSP5mz
pudiejSogE8o2/PnohI8nYV6Wc/1IWDfB0HEzZ76Qr8fawhJg+6umA5rInXyMGN18a/1x2+mqOld
PXtQ8L/IkzpZNaBDnr3LgdCBd2yCeh6hbKMpl2U2LxARWJAxsTEAxh5dbT0Z4b8+7qd6x/v9BxSO
a4S6LmPixztgTJrtotJKUu+yQ9M113ln7grkMzAGjyAZXv1gPLlWeisJ8p56C12TY+jnt0Uo7UkG
nNT53zwUn0rNnBIOXYQTLKhMHsuza1Gpo0kxilPqadmbxCpXU+K6WkG4Kx8NsX5UvGblE+AiB/1B
F5o9Abf7BjfdOK6m56hzIazLIJXyayXYZ4O8tuKaX2ieSew4ATM9QGt/HrNygUgbkjN4eLP4Zqj7
PMR8/AxnD3ZdJX7renwGlE4bOWWnoNbPvGurb27fNFR9fG44jkGMmAx/WWEy+Hj7dJzrSGnHEhFF
eWtmw8mMx41s12q9ImSShre1YbXxCh2HRZjhiFQComamIqTLpPY5Hq1N5InfPVO/PSnmI9ZcuqrI
xjTm/FKoC0Kg14DFSAizOiwXzZIG9X7IYjviAa/l/hRGzSr20/shMo5qq0/gnOuh5Xt5uSSJHSDV
UWjz+6+v1bTG+3SpJhozsshJ6nO2BhQJ4E46kf3VGIqneszuIU3sAawfJpfZ14f6lMAyPcIMqqjD
Gf0pIp5VEUM1tkSyFsp5EOUF9YrqGsaISbimEAFWdxFmB8YqLjBku4WnzCAM+U6AVfi7+Wd6e88/
M9JPxhUNdfAn2pdVUvDuw6qcK5Z7lIaFR/50f23pe5zTJ90vn2vV2LS+8vr155d/f1x6cRO9REY9
8vEJKAR9lN2B0qI3aK9Gnj5SL+ttwxf3SVPcC1lyGPr80BHRgiqRQhdBBo+Mi2QcyS67i4KMN9GH
eQu67UcF21Kqylu5177zT34yyr/fJ5M9HhQ8VcRA9/E8m84Fa1wXJY0W6yip7bMn5ff48aPRc2dJ
VUroNOTXhkKDJ8KHcak8lqLgUb7y5mNdvQw9iGRUQCScHaWoeQ5a6r1fX8vfLJpwCr9PSPj5mSLP
niWMMlkh+2k5H9zsJiX9SBFPgyTvqVZd51J+C1pwmDVC9lgmg+MiK7SwuX19Dp/UZ9N1mqTEbIsx
F/L2fLxOjB5J41Ueb7SYvZQd1dAuHyhVI+PVC4SxLUFGpkKRjFC3bQ3Eyh2Tgyd7G2o5xKqM7WUa
Q/nORYp6bQi+nmynGLuz3QvSD/jSGRGLlyyEdNAyuI9hZRwElNYYqpajmC9hhhg4nkSrVpySkkxJ
tbGXx2ze0kh0vv6snwcv/KAilVY21sSinHdURTM1/BF+3jzv1Btd0vp15g0zIgSWhkl+49gK3Xdr
sOkOfnxLmXlx1/KUgL2UzvEpVSfrTR2iVSO2LabAK5P/OD55CnK6lDgtBJYeBK3uErNW78hJZS0I
3dyNGMfwWRTLrz+/9nnqYtzihERUuADE5bNxMiS8FNq2KpK71+6MzCV2KLiIKjZ8wV06eBdDWrFT
k2d92+kzbu0s7fuL6ALk10yWKxYvZEEMnnWZ9OZBa98IZZ/QzV2KTk270z1W8yXyu0hUFn0IaqMq
n+MC3VEHE4Uqg2wTzRol/kvSjmszqO9hqh1by9wSgevgI8BQ1p5q6DEzccR1oFvWDTF8ecUlikrY
7n1ntjZ4l1ufuI9ZXg+OEJX70YtmjVGjiCQLhainuPCOX1826fwmGiJzMMto1o3TvvJ80htJ3lQy
HyuAT+IZcRNT3J946zV6BOoHfbhgkj+XA6TRI+8V2Ji2EoX4Mm8ifdZ21r87Af3jbEA9wFmh9HTu
PvOTOkQ3VY4YOMcK3bL1lOfItYKsbjBQhJtOqmV7zAHJkCieIfpoKLub9dvXF2Vaqf36YE9nQZob
9jcIzdM26OOwEauBlARiMs5ldySGOPefDTVZen2xtJTsNlNtjQSVb97fTx5hDqpMPFODxSwio3co
5C+rD4hKvqlJE/QuTm+MktA5vSRSHtNLlZi3bt0tpy7MoBsvQjKcuGe8RC9SbV4rvYXLMtaGycN4
DYzjMpIA0nx9SWT10zWBdsLuAvcyFAqW+h+vCQXCMkv7sJsPVfSjH0TpotFb06lV8bYfYnXTNWEB
4Tla6JL7xPAEiMclDg8PRrDkqQlXE1a+S5tsC+6vrTw+Z5JLqGTj/FKlGBUS6rnFNHRwc/cuIVfw
m7kAXclvPoFMO54nA1iHcm7qA7uutF4jtPNq3lRkkbgV6NzWSmGfGsRvy0r0A+EotW23DJfmQChY
MJZ7qSykazd2kd3AwxrRhtlVkJcrEQ8Wy6Jum/mNQ6bx4CCi6Faa5V8GoBqrMh/ttkwahwirlEFm
3Sr5K7wHa13U8Z0eDcZyTOiBxXh1SHDoGLcLHySbtOzVuN+RAVDafZQLdlnSckKP6wQEBeH6xKX2
fhnDOAPhVIjHQfStWWZ1KJIDfHUIS8RloExqCvbGtqtmeHf8psEAHeyKVA4dNfLBiHgByH53Ra1r
Q7wMWUyldhIJ/UIAgDgWa9WDWEv7WJRtMg9+aEJ2izDYxzmUvk5dB8MsbUlOFrQMngELhmJPz04d
r3HuXcJ+v0/y1lZCRdrVkqTYY0iXxG2gp3YdkA6eiTqwjsTh4NfWCJGmsA22g1jmMe5Mh3ZKMvdy
68JyyVvuIII6GoFqFGEsktfgTCkdDXxFdDeW0ocsMMRnRexPPWIO6HKMEJrabxsSbta64m8S2bwg
HdvEDQjxj6SF8oCxEQtMTH6HR9HLfYeXChDJ9Ehv5xl5Tgu58tdeATRbC5EqQ0VPSMYTMxtXD/gO
eXiiE2Lif1Cz7fvTUzf4YuIWvlxLrvKCfITARoKytCqtm1rrzf037+Nvxu2p+KBMO28UJufCJi00
67A2kRclyXAwI3ceWARe91dG6S5Je8SgIZohpb8ytMtMcSKEx8lQE0sMX5GHXGzaQzjQ8Y2LZ1Jw
nwSxvoN6CvJSAt0aqhU5EMr663P+tL0gV5HimUm9gDIWMJmzcRXD7hBqDRg4L1WuNU+96UvjOTPy
Rw0hRq+rr1U5ngwyB1iN0n1/+frw06L4bFSnoMUqEK0mnO5zcHRPWbNKPbiqVYTwmGAOwiI8dW2O
YAkt884MDlHVO+ngW99sqj9tKxjaJzjQVLezUKWcjzzRIDR1LAT9vNawu5YjbtlOTu7z11BJLoeE
5Rkco3Klj9ITcURLE19zUgfPSdrdq23jCDqRIpUGlpAKKOU2k2Baj+r48N0Qeb6GfD9PGaUK63a2
5e9T1C9TUFOopLtQOJ+jaLq0qvYgj+Ii7IJLr6GilSlbIRA3aEccpagIgQtpwPTKvsobh8yzNWVA
dcZkCWaCZfe/u53g2dGB/uC6U7iOn4jjYxGaBEATnS3EYHGTXmEBR/TmyvCcxDgmmPRmpa9l2xio
5Ox/EnYey3ErbbZ9IkTAmynKs4reiOQEQYkSEj6RSJjE0/cq9r2D7h78k3OkEzqSyiDzM3uvbbR0
9mB5FfEf0X/AvvzMcf7n94i/SYzU9xqCwzLtf80uiMNuYwG0Yxckpjg0Zmfn8gQumVzCa6U95Ejk
g1WxLmrLx7CeP22za73YOzmGX181nGPWKchU9TTxq+rreTbOKBQ6Xex7OXR3hBj1aZ/MJKMshbuN
O4fTKiFVjlhPuKBeFWwy2/o7hNdV0M9vHC/6zh0/hL+4h5/LgQRBPgtPgIpVooO2uRurerzMIti0
ag333iwegCGMd5ga8hwtxZhPh2K2F0i8MR91XIc7KxzJZLe9x8TKSRaOz33XJzuZkO6UR1wY/jAW
/6GI/z+D5+unTM3l2+zy0Er/b7ISRYwhMgEkERGz2c4nGbuNAnCbHedt0OxKF6dlKaqj1xFhSQiq
zRRj549hfKnWPt4SmlnHPh7YedFpO4/zfxi1glz4v6cIpy1ibsS6/IAi9X/WQdB9NeRqBkK91XsH
OMvOwcpq91qFtcfVmzfKCh9lPQsSq45JlLs3OgnJuTRmfg2Kal8Qw3HvkoZ1H3F4+2qpb4FrRmnp
VAd3xEC42GtzRpCV0kBzJlADOkufvMzaIknUUwORNEhWsZyrI3nk+xAgyt7m+Ejd2PeOoDa/ClCw
B4aPaFjHLthc/+005uQOnkqHyuAnnMqd1E6yawXJAVkiyw09zW+z3tDlmESMd4Nk4jNnut63SBXI
mFNH0I7syq413zSWzSYvx2RXmphk75VbbnwQuLZk1/W37sI1gh/d7BkeoSSvVr40lbWNbDkTgYQu
SnjiIUQRh5xUWqwxfbBmBYFx9fUzdPBC2G5HkHaClVYQC3OYkxoETZHd9ZV/zCPv0GcJXnBvZa1b
zzzy5a5RRIZ15dLfdh3xk3JB3oNMK5uaaDPK+E2EHL+V6cZNRsbvRkpEFEHhfq/D9sdJ3zYxVLUF
aMzabAll5vW6JUOTP71KmpfArdtn3KbcGskWSLlzNyTBLdBJ/z4YJbiZpnuV1yIPTA1OIzw0I3Ej
AL4VgewBCR51XkPgdEu9Gdp6ZomckzSbZRME5gm/DX9ciZUZgoz9LQJlHYS2nYPJi49VfOgqMLCn
gz/tMJhttCCzG7UBb8LHvGn7It5RzgwkM5JEX+TYYv1rk9T1JZhyv/zlFP1vBnXtaz1BIqiHB2Eb
/VnJ6mE6gni2Tk1dQz4R9nBbmrXdKLQoQMmiNPdXxCrmWxo5fM94buCxAg/goYpX9080lf5eiPy8
xv780LgL7lZrvnfDlV43bMGiRAQRF37ePmq6kTiKN9gV6zcHjUtD2KwXqu2gEmhDxfplrvcLsdTB
V+1GUzpHJWmMlQQouwr34vRuzqI+Ow9DnlwigawlLG/W2uxydqRkuPBZ0jTxDRTivAbJ28xSdg18
6yRsPH0gfIgyKrLkjYAZM4eXsA6fys53DxWpW/Du2xO/IexpFka7RuMEhKcA/A3hchUUL80cj2fV
2k9lHxF3ZfRHu/b8ecldHBb8OWQcPTHMpqCVpPKG3otV5f5j1dW3IofehHc9u1hu650zV+YoKLPl
Rclyq3uEsIOIwttsbJazup6tcR5Ivj7htNFNPW/bWEF/cuzmXPVkrYeHylTWxxpnD1NR8UGFBK+3
q4PUZzQfzupB4MGvdhSoPe7D3rpBfxne2IalZOmJS9+5TzMo4w+ecXdOGGZlVYNZ3PRbykVxasPp
o7GkOQbEpZ0XMnxXauDMw5CZ9Ou+AcGY5FXw2Jtl71wrRT4l8WhdE08jYd0FM3t+sh5BErOATyYo
zN36zuLefRpnm4rSf+mXbjoBPLmfoL/trNk9iYEjjnb2IupyBiPiXPzZARHEy9iG19xdCibMZlbz
3z9zhubXUBrnxhuYvHTIFbN83rSQI1g0soHThCyDUzdEFJv6YXZwlnIaPyEJOJGamkZOPJ9LWtc0
Y01/ssl+ls14EiKSm0hyqBbXlkoOCTpQsTzgQoeV23eH0NTqqD0+AWnMXW3CTa/zAb1Bh0eNztFQ
aM8lvUfs9zGEbRvNgT85R7c9GN+l/RVCHXNPfCoLIj9clGhBT5UPJYz0DCG7XiFqiF6gv/KaV7/V
x3XihdgAUI5azP2+sDMc3+NXYghF1rYZuYrRlVGEXYLrP/wiu0zJ0h5F7wRnWJpEjXVLvpvi5ui0
eXhLxRneYj0Ibr8pNEDD4JGP9HKXhfwjZyVwk1X2LWGybpq3xNz3HBjPYeV4F9OsbyprxIOfIKCY
7Popl3GH73UGNnn96WgTIWvA4BNW0eIYr3L5oUg4KKzhNA/JSMA3ukpEwzYRI5B6cycGj63Per4l
wQyVHz3BYZWUGHr2bWalC9dKJazNNSZhzpALjbJnjjhawbbM+mTPp+PVDFerdnlo1nVOu2kgVSyR
j32Uv8UBaa21Kv2TZVlzmq+odah85GaMy2gvVrQjWBuH7UR+350rrS/uscPCSIOkyWAHthdbcJ3d
LuU5Cmm+42sKvDVP3Z5C/COLZ5a75XjpXdooifo2JdDUTuPgYLtqwsSSreeWgPaaJRIjzo8ASuwW
OspN57yCoIdFPsU19C76ShMkz9xQ/rZjUVlC29oxu0cb7JHytpBZl+Zj/4075/TTEbvT9Ijmjh5a
wfNvnPq1Cw4//TDs5tfRtERYJTQzUjOVbKaDDnkHdQHYf7DDx7o3h9ijWiuGwUcBDsONd4fEV1L8
0twBHlCFvTquHcmeWdVdqiE7g7Gctz4z1cOwUtCMA9lxXXVJpuLiJv2TjgYHUHWGttT57pv8DFCd
kyCwjmFsnGeU5006raMm1tf1aOEXVkZlHKLBKWbtPSUTKLGJdl4RZnU9oTdBFjmHpBjJNQjwyrDc
GXfAXS+2mP+5w+Bu8wbeTx+cZRYGwCGI+S1ZOXvucNLdeoT//C09zcUsoRO5ECb3M8idrU3u42Yd
1mzfY2zYRCg+3Rp7WtO+6dx8RXWzpmYhAdePPMaspE8HrUzSBabLoQwSSCkt7Y0Ey5KaGIbs4HSa
M3m91AppkNUkPKZ2cVmmfmurwk+nye4vyle/6iw/wxvcMRN+jB20Kr5NA+c02cDMad2M1nCx4G4c
qjoG/da52I0llIvOOVSKmkhhti79X0HcDPc/w4t4X1SaoqiB5caqecXv/D02TkoVnZygP/5119Ew
iW7gBGlqDTN+iSkXZxfJKBtoh0NTS7rIwZyjIDsNQvs7xtHNdmiqbd2idkJoNh6qwu1ht3nlqSzX
y4SvCJph+SRi95cCX4U5KCI5rcfF31hA3Wc7f8+HwXmQQeUenOzKbnOW8zwQ6VJVKrqbs48Ons7R
ZQx0GL3XsPXa83PLfPmFEJNNQcrhRkvT8M1d0Zl61TZpNAA59/fgX0+Z/Ej5wfU9WJib8Ck9Zqxp
gXrat2Nkdc8mdl6EFRJYXPm8HnIejp3x/w4u3ji3UtPGWknDAl+I03giLPmn24qSgvlx6CabRSUL
PyLBOL4W201frRt7IZ2ihAPnt4+gbIvEfpsDS+5wYnU7STmYdvIaYIBtnIX0sbKK/vLzJLqGBDcU
etWAzXEqDmK+Too91MjWXJa8wKs4QwzPnf+rtK6ZOp24+Rl+ReRFpl0z662ax6clX5874Vf71sGk
mRVEbYzu3nWdTQt25RLlPRreWFmnRYTmHKuQh7fKbtqxPujJoNsdWcrKuIIgq5N3QugaBm9DeRmt
0CO10Y/hYIXiwvqNDec43y+dpF9qwrTzRPjgmpGbmyyvdJ6Nubp0kltiIpMLWvb7IC48vM/WX6lQ
r4sGvZkq0AlIfySrERN/nIiBnEYKkbwqjiWChqupzM68I/dvDCHbqGMbfMgIPAqGOwU1wL6Sw5IP
ayZpyFJ47uLwswcUgw2u9g7o1W/Gajy7fVKm4SIMh173BpY0v6wWUZhBvqJDjMcrBsCQh201OxHh
5acmZBTQW9kxidVHW2CK4Gmj6yB1e2BleN9Z9bFv2h3vXXhBHxrfJkPxsQDo2giXQL0yCkCrUKJY
RL5cW0muAYvJkGIol3Iimv0KBZwRPFxyXY1PP9+A3m8Ja9VvoaV/O/n02RYEtnvXEqH2w2eveBon
johOV9jio3KFoRKblAWje/HCB3o/xQylFgABfudeHj4a0KmpR9/iyGxFoVq9eUXZnRt5FOQdPgsf
GFk3j8CYpmy/Du7JWbLXvuy6rddhg/n5KyUyJ4y1d7+rlXewLZz+FAXe8U0WQ3ArPJ1tCsPUZNY8
HFYpc2SW3J1xWzsnb22y7Ui6jLIwhIRtv5l7lZM+NX5Ynbfup5Zxht02v3KL9Vk4ZSQdD2tOAF0B
raOcFHDx6CChORCLs0W3ESDSKp+tK4hU5N5y7GzQNWaazxbIzmO+1cJTN3JsxnMimP/a/rRn3cE5
aQl3t8Ciy8ws30EWm0xdZjY022AhbwkJ21vdRGdRxsmjmZtTXwpnFxQgqIllPnBpR7clo5rHVsHE
tGgb5r7npIZA/Ai70nscWmQeNQDv2QP0lXTiyFNlP+Z2HtzEVvZuZFltR+G9IWalilxLdeo7Zl3T
Por8ANJB/iez6I9cRYYQ6tSc1euy66cEy7MffRGSVR10MH/5dh+ni4JtRcQLrz5gAm6VUI8MvNM4
uJsCQteHQvFAO+0LcIDzC7G5ai+Tq0m2hbHd5Lc+Widdw5deoe+BbbUJ6LGHgxtfS+akeGbw85sc
aLFJ+E43g/sZeve2D0vKaYB8NmMNKnSu/oSog28WyVevLZbXujM6DfM5ehwwTvAdXPZD5jF1X5bo
aXlljO/etIJ6NQodiAXhP3aJ+oZV5QBkte12FaHlBBZvMP6tt9AE562l9X70vsiKQhvsmYdpdH0C
Re07ckKe1KqoOMum38Tyb8/SD5Df+1g55SkphqcYth6Dhpw4+VrDn4crT+bTjdOtS7oy6UhDrd5z
CZVDDyR3VcNb60qiLTJ2hP76yNlww9Vgkz/kXuFdndjBgCbzBAfpAte0TWZ4cSg0TWfPW2KHscA4
0BA1qicApubguePRyZAyA3olBUm4p8i6OslgBJKu+eULI+ChoNZyHP1M5zqknhPoLRmqXLb2Z9xW
EYOX4C6JpyuKJEFVO02ftUMVxVD6xrErhNYNqgLVWcd49B8nsotuioRCaJTd3WIv8ylffjfl8ExS
k7MvPwrTBSmiJGr+MMILV+vHqeCWcYxWadc7h6i0jnxIv2sd8640zbFkfkDhXH4AFGRYFDXehugg
rtDMBQ/Pq+EajdPaPDCQm/etzyAS73SLyjN5M71tUreOCWjpA5linKYcGbo9Q/I5jaQ1nuIpwG6c
A7WK6nC/1uN7a8DFdpPX4e2sX90Yj65GRjOGH3pc3mM8uw9YomEvMtUax0M0qq+hdwwxmawtkVMm
p2rKXxvC9qRFDBlV5rqNF+dmlTZ8kJiEutbrdmzNIZTY0WfOwJN44545S6Bgjmj1EWUWskNtW2lI
MiVg5+VUlcOH7mhw8qE4enLBjqzIq58WlwxlhnbpYhGbNQHUKRQGPBXLndVB8S/Di+rIVJ/ACzrK
gztH2DZEr93kH7lz271iIEl6orvlQnzycFYePJAmcRlEN5kwL/X6F6048RRutV0QtfN8dnvkoJxF
GRd1jDAIza3N9xj58kwKW5plwYi+3GJYUSbbVuvbqvDkIWvtABu0eVpHdSiE/0Q7/NmG2G5o/yA9
3fWLfbSvWoGQvsXuDtKp7gMV39Ln39dufKm94tWd8oW6kAGbRNzvkToMyIi80CTgPJ/mt9Yvn3KX
NREiVp6iHu5LV+QPbEo+4B0TJFvIz7D2rrnoB6ebWTBWdb6dAk4FyMXkEX1bvj6LlZOwpyZM6XPe
VEWdUIbNxkWMwQByZnzLfCMzVbVXRf8wC53suhmxwWCVC6vR8G/mGwl/4gdY1zX+e13xXQLDc5PF
a/SQUZiHhOLtCImOd0BHs/2iQSYWoHdLVrRA0Wy14cC+spbUpYOXu3EhCT9MXUXYXrMljsr6pRe4
cOH8YvrVOaqeqsHqM70ruOJP19y1beeb5aFil8jVtV4sOxG7hjH7sXfcO+Kx851ck41rLArtUVbb
gUiCNF9uIic72w2xTyXbJWKeSMghAmfMcOUpBqgr3IDO3lS+cg9TUmznyB4PvmVt/all1+VY336e
/fWddtqOq51sQEB9y5aUxjKqns1ktkv+asf5OyEi7BgH1tCO6v75wvkcsocFL/fUJ5c8quydt4AG
LLvwk9HMmtZj9aoz/+gnmllx0++Woff4gQEB5HXm4Jrq6CtuBaGn5sXNvT/RkJydYHAfdUgP0lwL
2bCyf5/Khf/ejfeA37aCUJ9jyPoID8V8wKhP1ncl32qPM5TXeTuOpGoFFVqFzkmSPdzEPVakXVZ3
89uaiYKslv4XM67kXsj6L9bXaUMQ+HKjAdiRgxDjQoS7f8irMUIPWuab3G6qe38hQMzqZUpIknid
KjPvVD//DVgJn6PINnuCqphQhsyPC5YgrGh+lRVuT+JpGcNbxb8sLED0mFtosFeGQ/fPmpBRrId6
otPSuP9Sqyb9iOnnnOosODOsE3dl4OzwyclftKmPdYwXorUM65R2PXR9ON0F+HFIIXOM/Xv0KiAH
sF23Ud3552n+ZjLfnfNu4/oxhRE38OQ2UA/0wjd5JJNthITbs24OZLXJoHez6Y/iHTvxNW066xD7
Ut/EzvzxI6GwEmZQgCRICQSW+1ORS6buB+ZW2JGqjED5FgPPVNp7O5w/Pb8gklL8yq5mQtEYQOER
OGVoDVUqVPBI5n06tNYOFhKhY3PXbJdmPARkJSyWPDUtJ9/UDzS+DCKIgSGgArFu6sXsIMQTIK4Q
9YPsipr3d262RWVDab4CC3O2TuigkQ/0/OcZNjuTqB0iOD7az1jmarsWxEoqNhGykR1arfzVUbyt
Pl1qZ7imFF8YpkDVZiWhVhEYrTRwYMX4biqcB9H5QCmI+0XO7QXCo472UWhFm8gLWbj3vJq86uFG
G8YjWfCFR6GhMZ8/3OTIM6hSpwbyabdLTOVcH8oqv2/w0NQCmbZl+yrVOi7hE8tXn93yjWej3WzG
6oXb4kGBLWCdVrF08KwdJ/ayQ4lHJ6kxnWYLsTOYPgfaW13nVyj4P9zTvIPQeQGMkKlFjtGumVn1
IMMiv4GQNliSDYqO8EjJETEbiFMkbgNXq5/h0OlRYDnsMnMIHmpklFwXLh2V/rSUxhhvB3wg3Whx
cUW/HW+Idnn+UmVtsw+SaU6xdpz9biDbLKDgsUeMKp7yBJFmzFUKfQntQ79TDcLqsquGPXlJONrq
+jis+PLE6O6Gmig5AMOIFfkLuLlPOT1Nh0ks72ExLLuyqZ+aCLLbmmGQHjhGHORspyESryHiuYPl
+vV57F4G1Xe3yKgi/WUC17p0RXX252m6cf0HIiin8pQrPbwqwCZ6LMRNnwXbGUb/46RadJgTjUZN
XOgU8enQ30qgqIpnTDP9aylWY8610bX21/3wdvKc81Jbn05hB0eknl/litF2rdFyeOI5Kkr75AWQ
VrzcnNSo7N3c8X9DztXSu8QFu3YALN/NXBDilGfiEEdd8AW+pjrOay52UffeV7PPFcdgxypqiqYu
c9mNksPpDBOb/fwtwx5ftVm4Xyh4nVyebWuOUdqUiq00dNZwfbAitG1Yb+tt4nb5MRDr6+Kx2cBd
QH7ypMEyjO4x75JyW2Gn23KDf9ezojLliJvpTJmdq41p9Z3oGqL+GBoY5FCX1XknZV3tqzrkCHFg
kLmZTodYd+fpnz1fKYbt8Nx0PEuJXPy0cj33NhjQbfV+/u3z9y5Vdw5t6+hygx2qqXdTIEMe8mt+
Hx/GxM7pvBeZjKxOZjTQHm9RP/piryKiK4oBOn4FwCDckKTBJY29cszrZ0fPZFkti7OJovHk8a2I
EQEpg2rN0kyzZFi+uoTH+g1eIurLzdp8j8UCU1YjhLjkdiKPqyYuQPRHY0XfftP9W2wsYJqOtwEr
AAt12ARMqdOoO8Wcw1vTz+3eE91TVxMrvObX6Xn2Wysep6nKZgAF4J9DNkinBHbudUtDWPmt6xYu
NYTNKspBW/9jVrfqlrHwkDWHaqH0ZgIxUAOTvDuy72NyWMxpU4ztaQnpA/AIcNE6fLAt1rqt7JJk
42Ppg0QXzVB2Nf4PObfg4r78dc4eQRjuR0m0goZ1c2J7dd/Z0O3dQnvMkhlNJTHpHVPTVgzuHP8G
Dzc8B7K3PAI6HMumJsulfdUvjRtRufkDviyw+V58Dq1sJ6fCOqONug0yB+iD+VX3/AXUgq02KPF2
tSrqdyJGzdyPVnEgSjrkrNu0Wbc8LOgcZSIs0sDyAiBsNu6askIEbYVHe3XtF9ed3ujwIQ8Gj8Cc
9hlQ7svaMY4nqBtIvyBmVdbENSR69Hd2U/obkGZqXwaUiJxfzobfykvZwiXpUGQYcEVrUyz4JfTA
gquoKHxoGmin8GScJdVyPC/irp4o233H33fO2L2amWGcGtoNnlfOmqJ+Zh9fXmJTzJT0W+Hb4rkP
8o+f06J2Q/qnLK42wM+PdoTfNW8+hgH+UQ732nKSU63k8lAIhC9LDG4hrES/mYwy4AKJ7CXqjN1l
znKcVRCjrGLX5EghBiiDttN8FVCr6V7wKvKSvxIZ1zfFMB6DcvbvRyV2BDhirE2wa4Lg5Rv5o9Oo
xyDfrHx12r4mVcSL9N425eNkf03+XprAY4qYs3CNFrz+bXIQnfily/VNJF13onT78p1ZUPI7uPDh
tzNw5vGxi9t2asUpUiU0Skfp6+yR/LQiejCmeeUTDW/zYKTjhvM829WHLIvr595jxHUdQk/wUO/C
tdPbwVj2pi3r8pz99whtbXbtJPx7FJAg6AMdgBNY6pMVfkquwHsvz2mygz64s/Kivep3U3oc812b
5l9l6Hi83r7Xi4xvCbzgsapqFjtJtv3pB4QCybRocbZb/yv2841VjsPGaSl8BrBFGF3BS7ZDxDKd
OipkxL+5r9y5J+h6fYdHGZuIpNllcO5whxWHVkeP2vDlAFVPFGluDpnhxUFQ7tJS+ReSADi/y/i1
ZSp3UCNlF6jjklBzT1LuUMmM4TXZHOYUPgLK0KUtU6c0IxT9fF94I7JWYzPB5lrKu3WrD3bYajLE
Y/jsUXtP1gnf3lbejRmMVSsLt55V/W17hIHxXPzKCvUETvLZaHtJ2Zx/1EPxULXTdSdoIQtVDI+z
sfzVy+qX9oOzaWN3u7jFvpgWLNwh8XyGtEABRnwXFuxnZ5OuRfWCL6nf4rz9t0gCZ+axvfFU+Zr7
/WcfwH2ui182U0AuUHzrTc7CNeTlDvny7HSkZJn86m3J/a9J+u9+H90uvfebVI7zKtGnl+MsaMpY
d5QOvZ2Esb6EwZ6T3Evb2nuW0RrsRTP84Z5GFgJtCNGtfWgDxe60pjSEvp8l0RMQmH8qKuKUjMSi
CsQF8fPdOLGYJfSIYlw5O0uq+y6iMmSWTabfkXs32YpgOFWww4gkwW1huae5cZ5IU3huZ25Uu42+
iSC4ISfFSgH2kOxUISPQiCzWbEm9kO5JIi5Pc49Fpe+KY6/GnRf1oMSy9iV3/J1eon99KH7Zil87
eYvgl0mw2/HCE8r32+azmsPh4GU5xMGhuRdNOKd+UP+O5XBJXMwGYjjbrh5vhplLiQEUW6/6FlfY
UzE6POrABA6hevdG+KKaSDi6eAeMD0LMMKnHvS0Te4ss6rBQ2njs4iCvACjAFj/DAJnuLSQ5aTIo
fxMWOeIyc8jrYuNJd6GJK+8HN3kSRRciqYHg7fFZNiWJrMaaiPVYj16h+63jo0yRsrz38T9tf9zz
trVKxkKe3rLoYGfBup/R1/0SvAryoGAcoEgIPPtcWOyLaox4vcdDSv6G46M7XU1xTFpzIfwwhjY2
1i0qEHA4LaX3XGL99RRqHgGMwJn6Gzlh9bc6Blc5I26Hdf6msShG7Bn6YeSwHb2drxSCZr5yjDjF
vYH9j2QkVecREydZEaw+1r9GRZ2auMyY+PNogLdJNma7ceRJtTPUUOSavM9UXkMYEd8rsFjkE/lK
TpvZ2zzmVa4Qkkebxa/Do04VAxw242/NpgHcCjyrpdoY74VZEixdxf6n9Geb0zi5FDTslpD00Mx2
/GUdN0vOGFqsiigBXTNlmizGNrM+OW77pIjKJl0+n3gCLHsbFaDxMBxFd9Osza5uobLUb4HncNLl
SBrCf4WynnqsGmiIDfPjXu9bVf9NPI9kp6dFtxErjfrdwhad0l8gNcj1XR5Sa+U6J7vpUtF27S3V
fbQExRN89GyFm7otDxXZD0Oxuns7wRYtzw5bdVnbfwsXgwWif0i2fYfPu5meijX8C3yPuUML9ilS
Kcj4P6FLsIo6STpxplQcqUvAybEiKvJrePAiLKFBkDwm2XdNDWqX+RVj1nMg+rsW81ma28jMtAEz
emVgTaa9WSEL7oJKPRRjh5anmZkSXyc16/oQ0ZanMVNxxweJBKtb3ctS36lR3pUYsLZhQ4uU0YY5
5LbZnjiKhvTojIZl4qOKTRdt107cxsE6nhaGkaCvaa0DVjkRvN01fu9GlFldUB38mrbLZeQxXnE5
rDG6+1KEQ2paIobqCsaqqW/L1VtSI72vapjy01iisPZQ4EoM8iFLMKdsbQ43gNQyMCwDia2pfR4Z
ENH7up2+B/kaN+y3IJkUx6ggC4fkF39Tj3YLd1CYk6jwZyORSyxyYKpkJfLdyrYFlZ4hno2HGH8A
KqwdXIU79JHVkWCG60Mc0BqPxbNLlbcbGqAAdY8Ti+yvfeVSpOMfjBixmtQR1KqK16BKTk82qICu
1Gc9gJnmwOGintV7009fP/WDZF3bsbfrCXfYJDUmnw52DA9vHR08HbpH+FsqrZxoPbmaHVwRmfk7
5u42U/WIHo1Swuv/hpbjvUcDlIxAi+kFc9+6rSOzPkgsgd5AeaIWwo6GqMdU1fUfbR9d2YNa7lWl
7wIRPATFetsOtC0ZKqkN2hRUCwFlvztbiID9P3GoP7F7/KatV5s6mDa+ETBFDN1wNPKQseTUWfm7
7vJ1H8IpKG1gdzl7Gzki5GcvfOQsebLn5RiHw4uuSopVh7d1Crfxqnf5wMcbsYWeZ3mvK/+z7cuj
XtZzMvZHN14Iw4mC1EoCcoa7o8SIcO3gQYqNNtWnZDRWfBVu/Ed4XDDk25/sAfrmEBHsgLT3kOVA
+YyaSY0cEDXK5kAgIKOVLKRbMDAeRv3LhX4jI/JyquEm58lFjMOiuPycquRx7tu3fpHA6N4HJ3xR
1+1/7g9PXoI0CpxMhYgSXqzAoABFgYCazlxCVssjwfdM89FtNOHjPKhbdQ0Ta3JWyTL77efVLoqK
7dRwco4UZNJwinCvbf1ZvZY2veLa23eWW4XHhQUo3hD0OKx+b6wBfLztjq+N3z70lnkfJtJixb7k
fUxjS353vk2bF35ZDAtnk5CRFBdXPA2LVeneZk02piymbHzX1PNyOSGLJiPva2n0sZiarZHPTm/j
+tCfYnBeizx5A+x/265sbY13WYmMOZIWdmwGvCg0LnT0w12v/fHCu7UpY6/c1rV9kbZzaL0BneDi
/uvredh5sxevG0KFIIzNCTYepoAapM1x0i7LpqjImpuwrf//Dyn12//3c8Z+HSyOWqSugfi6oCxJ
3c6BpuMgPmtuTCgpuJzmxc7hMFRh99db8deoONFbYlF/uWLytn6bRVvhXSvT+ZpP139Mi0AvUUDq
E+KYIN14ojNOqd7p051mum8ZCLIfs+KbmF1LQMiUHyAYn2LV3FgTSJWJwn6jriBaL+m3kdR6s+Z9
idJnTDbK7n57sDoSzbmWmNHaDIy74359JGn+OoPsqZt8lIoRnUzsBA3X2TAdgqvsv4DWzi48cNmm
1Y+Nn7OA99DBOALRiOPTMv38N/5HL3A5tqSeLuW6a6FYpViFDNPPhY9LS31A5Us6c9XeA1rv0wgR
BbWn1fFBMTUvogoBJlkP3tTw0wUpposRvOuSO20RFiHc4PxfzJ3ZbuRItmV/pX+ABdJI4/DqTp9d
LrnGULwQmoI0zvP09XdRdbsRGQlU9u2nfkghgIoK+WA0O3bO3mvHAtGE0ZLwcyzrzrwbw1/A1Gh2
tsLY5FNS3qS7wjJXc9sH4IGSDydDOSoXsK/bn4OiKdaNS1iw6KIX9MzJuouIKQzh7q2lo2+4Fid+
YJNKoRCUr2MuPjqIKiITqCHQj8AYGh8rY2TRKbUDCrEjbmhYD403bczUuDPLL4HKFNfS7JUN7jj7
pLo53qbetEX/VR2tLbqZxwht27nNOoQ1Ua9vBULouSUaxqlJkezr96i2d7J0IvLMwyOunNckpFop
EaNhh9T9UsN9leM0wyx/MOHY/eDLYXgnxi9TGsFt7Znhyixx6AZJ9cjM+qkbCm2DJgXjzxjc07Dg
mtUVH1FS/4rH6d3pIV+1XbLTeTrXmVfPfuN2GFLRVPcN5vKmjdorxiMGecL66mObVqyErMnTZy2h
gfnkXvL5h90EBI156keU4BsYR+knkvmcmuUqmUWFOUv94i7eL/SUYGMkpuAJ9I7SGhjeYjYdkMLi
Ekx/VEsmK5O5fq/luntTlJxqCBiOwyDuqt7z9k00TD62EeJjmdn4dVIM294yPlmBrv9vcwWt853F
ZILO1lHMExJPL0LoSIb2WgsJ1hA98AZHauR2gBQBo0t3SgcPXeNvQwAB/p9pzy7C2tjSpunH2OZe
lXabuScLVaTGUTcO0h37TcRcYmfqzKm9diSySs/oT4Q3WWHbvlbLi5KG2EfK/ZpETg5JEyly28In
ixcfG8YHpcDAB++T3CdvpXejiia49KWgR52fREo5TUwCK4/S6tSYTCxMcFBUQemV/ozk8makAnKn
9VgyoCuHPn8g8Dm8jmR5BQO1KlW5vY2b+Jcoc6DencpWVhRMwJ35XNtnFIGTX8Zo+zOZ/krpjspJ
n7c66Cu5SgsWrlWUm7KePgKnfBeNa69zgyiF3IDuSfXh5xLVuNugiky9jqq4GvkGcBOVvXwjmHur
FHl3aJpddJ04Pmd9urFVF656VLokXKk3M8x/pmVwLwxskh5xRFzM6vih9tgdx1a8GQ4F/VRZiOWs
KV3HTvSFZltssjm6GjqQq46yt2uafQ9JlWlj2zLIZ5ClwjraWhpJzZh60Kf0Z+4fvgNJKR9BtOLy
rFozJ72BzXu2vLXTVu+T5G1pidwSsgJ7A6m9ad+XQ/1ZBENKO5liVtFxqxl/jP0ppA5dxwmu/oLh
MpD456QHQl3XuotOG2y+ieo6VzQcWwpPNXLCxmVFMkub78gSYRROV5oclB2ZTc0qtj8GPmXD5Mse
pLFjBNIyQ8CGnpA7EyYzXJkwWvTrjyhnk03hLAF92ngfyS32W246AMdBgvnxFNU7R/CNyLSIab1j
mxkam3PGEkA1u3mHkh5H0ZLkbvFXpygajtNsTLuoZ/5POwSLKUmP/ujoNKXQws7LfUhJMW/H6gUl
BOo9c9ukxlmf84sMyw9Hr5BhWKfWHuJNZ8wefub6JplzHhoMJMPoaGxzw01Ka9sv5hRnm8s78MIn
5nyrOI5i4oDqmzGsDkW+NMwy58ttWGeL1rLlQKejmrSoTqtLvyBdVRXTJg/rt6CLjrg2042V8nto
/lJvgmjY6I23GymaynBTb/VZI3Kv1W6nDvFAWISbKksR7cjmjveJRVaesoQaEPjlinK8o1c0WnQh
GIBukjH81D2Pa5dLwpeuftlGeZB8rA6lM8aamej0ZmAoY3lvLf01euSYE+hXVQMuBEK7mPXYyVfn
2qUPyDdfk2SHhLC6mxLJtDoLU5jM420TTB9lIbVD5RUGZzlClFjq1raO+2a9BJ45iJccZqRrknCe
tDStbtyhWgjAZKPUg8PZGw7HQY53cYHBxArrczd/EpLQr/RChpz5DfWNTM5DMqEiyGZuHIGhY63n
Cmjka2uJjAvIAPUN4m02AIUhumbsexPXclq9805W/LtZpIjFGepfsndO7dgbR5TIm6kO9QfSDLGp
JMygSF6jx+ON97WtklWb6d61a7CGh7MZHvOpaLYNSMBvoZoKguGhKvL+iAAiY9dQZR7eDOygs2Ty
PNX4VQPAdJZq+i3y4tcYD/7WDNBNT+lnj6x8ndChReIRYdrt2quQ6Ehq1D1tTcND6Ej7l1zKPnSv
syYxVlhIgIP8U/UPjGoAF4LWaWncraIZlVc3esbKpZhspvTdbMZDyhhEO5Ne9CqcB3RoL3T1yHnM
jBeNNKo10QIowSzJN4NtYdFIfuu2yTBGbzmeDBdYHJ3FGlwdQzzELjAa8S5MwkoOWrG4h6qGLJs1
coNyZcfmdcgXuXDanHuCrnzuL+sm1AhoaiRSGZ77OPnVaNVe1oydowAlRTSGHx3DTafKXjMjPM5U
rMHwSdzi7XA0bEI+7Br/ctVfR684V4pCR2nqXcXjPZavE27JZ9vVXhLsOKCVQt3GBUAwObxmLTQe
QRd/+WWFsWio5s+C03INJpap1pZQRLp/Y/M+clWykl+hOzcrJkjhu2bQHANJPqQo5RrtsfNeVVS9
O0b7MYX1hz7qR4u0S8scWRtGAUANj3JfsF/3YicFNq1vVgaxR5d5pvfTK75Iu9CeEvihuUswqbB2
faqf+ghedRAkH5YIELt2X3AuNkmMn0Iw9ArTYzjMj8JqfwBBJVKA+VFhEaUsLIDPi9+cOoIr3RRN
vpR3rvxUNIOcrHzSRdmusCVcjZA4LKW/gxNhbyhr8hnk/RIZ387u7EechX5k4AFqaAdePJrqXHdI
+dxFZjysuqyKdw7Lnj7ROK/l2N/PKZS45dPXeg6WkG8aV0q8zotY7vIAvzloH0gYrS+WjG8cb2qb
2xxH1Cx7aomwpj4PUSXuVD49w4y4VLEiKtVG3Gej+ufui7J8SOPbWe+sk6yH+8T1jMtIVmAv0D8o
Rzv0tfjM6iWsdiiZpZkFhfowilUlGWJJtEpZOPvmyGp1Xfuegwd/Uu4+VFOe7aOUZlUEiFwswaVk
VaBWnpvdt3lDixdoZiEfyBCxDxi46P3VOXTofnZ8LQOK147tgxWa631suQtXvC3pYN8bAU3MbwHO
qHlfRqX1OwbTAbYspBd45TbjkIecVzRZllFH3PMWXQaQhdEY+zzxQB3k8BSUrke7J0NF7r5dlPz5
qPjLE+lrApnf1nNDa6N56l3Qr1sTcB6zmaTxapxpoVgF+m9CNZFACXU/laQ95cVMG1L3NlofaxuP
3pVfIjb1K6gM31vNULrz3ua7XHWSi77i2nSiXhRUdgSXHSUBBYwbGmfrdBrOFW1oWAvuttIcUtC4
D03VR9KnWzfO3gIN5EgbUkno46xtGtrqa9fgyO4sNRyMFH3bUJMeVXvwqKuEvkwSckBGXrypckts
2sF8TBnardxOkXzFA7EhWIqZFTY34XTmztHyjYfHkN25eQpMeniKaejGGK3THCKd+c9++28K1V+N
0tKxMHjRmjTxFBkLwuA3O7mFHDkYzEW01RNcnBZki7heSaFf7Brm+1mp/5rlEPqSsbc3Zxe6uxR6
WZtteyd9IcqPj6Cgp13Ao7WTxf0eletsOJBIeq0d8XMg4o/RHCPYaYFZoTGAXAdHCgGzSdo9fWf7
V1JaH5bUka7EKReRT3chSuT4CbWiyU9BCQm2r//BxWz9nZWysNPQ9diOrS/0q7++8UEzcTDpotoM
dkyGfS6O5lA8pNQlq8EJfwY9RBvpnAPDfciyPPIzW32NmYUft8a+SWv0KU6TC/2i7fJfoLGNpvNL
qdX2TT0sAaA911UV3NNrO9QRAwOU/pu+0ZcGrXrv6hJ/U5Fo2G64v7Y2McQ0fuxlKGZZqmfju0M8
Ilcwo56MIS6ODaP9VaLyaNdxavEvyTW0k+QfMAh/pwtIB4IqSgTPYjV8Q81+Ww6mnlfhjH1h01n2
xZgLZr5u+NalLuYqFEyrquGr+c9LEEf+36APTBJNENaLX58Quz+QE46cNeEuI5Swu8/q8qvXMU2S
YsyuPqwzvAegPVZa09+TRpTTGBanNKVoGfNMbEfCr6A2+BoQ4pUlXLZGMhc0SZCyzI693iJUgstf
iy+tshvfyeMbCE44G6ya7Du9P1MtzvTYzVuVkusaOP22dczxvojmXTuzBesVGsIweSdleCc9ZsRU
x83WmX7gmXoVGdPEicpupTsi5wHhRq23bUZDt65A/+J1D2oDA9FojL5sg2eiMc6j62XnsHoCauaQ
tGM+wBPETOVtoVnNBPFEBAVq5T2zJm+VkF+dm9fKdU4dnLJ1/YI+hlAWD03TNNL0oASJeE4+Y2a4
uFGwXeO2oiJtQz8atZ90A2JRMqAs6I3YwW2VmScvhlFDO6XfYP66dQbtskitgKUmB0K6JHIS2zlf
gtkh/KgmxCgij9puwm1TxPtMGdxgivxVk7iy8053T5r1MqYN92ual5472uso5YO3JiBCU/uGgLR5
qut/yFL5G2PZIfoUUcaSVmrbuBP/WDLeVACBHKqCYwIZ/ZhbN2GRvLhDUzDhi9qVKzCDKaf3hTVd
6eUkB6pl0ocx4k2xH9smoo5gxNCNWidr8BelTfvqJOZHr7LNPIzWwWaCvI5Iq1xP87jRy6j4B47W
8hL/svMCGhHCE4CkBPMl94+30PO/lIou90Yu1xSyUMiPImajpDzCoP0gtQr0SlT8m+/yP8L1/z+l
8v5fhRL+f5g5aLjQH/4PLneJBv5Ldu9FfbzVb+QO/p41+P3/+W9ivyv+xTnh0E80PB2liw1s4n8T
+51/gToBhMEBwnr0FpoVMtnviF75L7AWOHyg/8CZNZYF3Px3eq/+L0en/UWPnwkvaNz/UXrv30jd
Utou/kG2T14AZLJlR/9tx3aAP3kM9xrG0vbOKms2Eui2ATdaQjM7NZ0CnEqh4haEPi+p7gxjPA8u
vQrddZnaDK/KyQ/9LI+o5AhFKy4TwiU0RtkjjrR/AMT8yeXgtXpgfZhFW7ZLHO0f8NYCGQPNXQ9L
GSKwKqNJiQbRZBRhhbdDJXfWTJqbtv/t+7z79xP1v37LN/4btE0u352BV84GWYI4k6/i908oKXWQ
Lwojm/C6jWbgHlho9uY57CfUB/axabuNaH62Ru6XyVF0NwkyCRcsFXfTWW1a3S7wH1IX/MPr+vPY
+35dC/TSXnA+tvvH6+prqBMT3oilHbQlpBupEluxokGBCryHyqz6g4aTbXCtf6Dofi+K3/ee5VeT
w2jbBiuRn38UPxJZTZy7E9owBiNl2UKjloxV1W3HuGI9BYwiIR4wzgxwu07ABQNECYindnJchIlD
9OVOIxJHPV4ldXN1SReJh+HeGKcHWquvxdcsO3KUoFV4I5xpdZc1KUBJUzyaOlfoiWvSGGxyAuhx
9G1y3TjZ2JT0OF7rWYctjBRf70kZTDCZTdpoBoKg9LmbPH1rhhHxu2zvuV2hj5hPpu5A+LF3pUYg
RSGZtnT33FIDCBBN3THbLOQnloXDxOR0VbjDvhqxajk0bnJ9OE92fWtQePDinq22PdgiILER6bVr
Tx9hw32nL6tt54EkdQGVrMrIoF77+Q9rwf7bYrA5xyDqsErJ3sAP/NdFGguqsZTY2m1v30/JYQkD
CO/r/iTRc6qdRicUWjtabM4wJnLdqnmirTc920tbDv3MkcgI5N4JVcGTMftz8kjOAjW5eMMLO70g
43EK+iVUCiuEO6Gi5wo3nsGK71m3gJqjfZpB1QROu0tjE/+8whnerMKKuKw83QjIAdmPALAVrlwd
WT/9j+nWQF1HxpQK10I9JOomBYwtb/XsA1F6Cx+jXH5jPWxb+hCCIfsBcwtmy8o5WM4h8I4etVN+
FsDh9G1KK56AYtQHpCmH3HL9Md5HxV3nHsb4gNNW06+0XpAzdcVtzsRGX4BJOIC9ZhtUbHz44LcV
6jVsQ+5jqY4YU0V91EsdJfCpTjdQCYpF2UK/laGSYofbYGgceT9luJ+sUzysteDecHaBuo5Qb9Aq
VbtK3bLoVHmhRzF6eOJ+ZOPzGD2ECoXzmnSmlUKu2qoAAOV5LHDHlumqp0fqqKMxXHWPQLLLVJ9s
jL4WcuV188n1CB35Pyyfv4F8eYjxQgvBUWRxROmceb/vcWMYdaJg/rnVGfR4L87w4FXh2mUUDRpU
mRiu5pmHaZnl3MiMcFlBZwnChAyb+2jSbmdB3DimBXti32HeVDGV69onG02nNj7kWu+PldgajLyX
HREZtTG82IYg3OGrwmgmTH3vdXcwBoBNFuukAC/SYGOhrtSwzFXclE3W65h+6SUqhzbeeOmXU8El
gk00J0zxMMkzWJlQqPcp4luseghkkg1Npgw8f3CXTr5uMV+KCPxgtgVifacDh8ivY/agOXdeuh3d
vUhvuBHRRO7qNd4GOlHQXNG3IQEbV86IHn9NTue6mKQvcrEdcE+a3p3pXfrgzm1ANe2z9DpXTzq9
j+nFSm7rAH0/vVBHvpjqA6nzGj0E3qASAgGZu3a1bvVNRZJXpDU7ScsJploZhP/w9Zp/3lX5dh0o
yfBWCeahcPjjjFduFEfSycit12aG7TC3nVI4G5WbYFII1uaOXJHXhRJBKzP9Vmfb88eARcxcCEH5
dBZRcdXb8YbQtXcnIBCrToZfgRTd3ja7o2yCD0S7ZyngWZo1lk8ApoNasnusGWhO1LgbArowBHAt
j6dw1+XGu+ZqftZo0eU/L2WKpD8LY2oqk8JYUh8tF/Tviue3iiZma7aU8tTWRajFAcHFrsNas6q1
FqyQNcz06T8zwWxN9UjOnBEJTh90sE1smhd2SdJIDB+qYOsv5afbJgDpK+tdi4wbvRnOXuC8j0Na
r52MIaCG3hptNS1ELTlEoXOnWQM2D0Rmaa4dvNhGwGbOOKQLgxA1Dy6hu53Eax5azk7aBaEK+aWy
cxANAt9NGtP2T7M9CQYbWTVn+5KmlFooRoHIhdq+9wpUzeEj1B6Fm5iMt3JGpGWivPascznyRCUt
AbUG8Z9rvWDP1gPGuGGWnRmh8n1k9QXAPd7Y/hHHFaw17uRlsnTwzXGbV/yVNufSmVe0K4uSEL2m
elJufSpgSx8dm6WpIcJncO9pl9raJ8QtvBfwBHytKV0/S2nGeUYSPej5cBWI148uEvp17WnpqS2M
aeUqQz5OauQ1dVp+csR7Zk/yTsCxvJcxLvapjs4uHEthKXEXpFLcMeMlaNBO9oSYlWekVv3GyRiY
dFbZ+qCpseprNcf194RVk3yscji0umYf2YS2IMjca6xl3d3QTc8dtJt8RuE2ydpcYaFoN+CWAd6Z
+m1oYknOeDquTt28mFlDwxB4Hg23cltWRXvvzFW75nLo7SqcE3kSJ7eR0J9CpADvwdTIM9/QKnTC
7mglOATM+hAAFV9HMa2a7z+NeFgY6Q8RVJCGuqRVX9B2O5SSgf6ONmk6pAF+xXqWaisSwzpjDK9Y
RyEz+C5eJ6Wq0QLjuHRQRJ9RoEDCqYMtCurFFRG9Te6EyT3DZpGiK4SrZGvbFl7R2sVqlXnZU03C
yNGqBwTQeY0YqfY+g6p3Dh4xdVs2/6aM8X8G+oIFIr6vamhwNsHRgGcxpbs6ETXPuClWcoyOyBEb
vq6U01e+z6mF8jeL92YbPVn6NNEqp9DLp/xe9knvO3TKiQ6svR1KHBwBMjzIXAIuxF69ybziykQY
GTm8LQZb7+QJIc0aBE1VGH8+56G3gwsyb5dSso/gdaQUHmh1gdEEVwthqUH/Z6Ws7qUJvAOG2pTx
f/8MeqEigIipby1t3BE4WF3jPKScnwFsLUa57TqaqtoPJEh3uiN52AybaMbR2BXIzLT4y3E79FFB
XPn5YG5jnOx0+pGO5jg4oHkqwGs+6oBfk94bu7hnCJwtZUU6zpumMI0NIcf1URWyPqajuBMpSI3J
6LKTIcwMH6zJs+FabDb4Tm/pCzFiKAtOMyGp5PXsveZ7ApQwj8c06WF20D1+KIrdwE3xgmuKhnsd
8UhamUQrPH2OVpxgcoWuxrZwhJGHaGM2NklLppo+Odeg0J4zQYyhCfHCl8gE+5jDE00lWrWgv2fu
74Bs9pHpUQkV28lUGLfmmTkByoCw48jIBnSYJhnsadC0WzUxRgNIRU1eJ+MOa8em7pIY/2lf0Xmr
XlypBYQzWif2a2MDjZuHCqduHqYcm+ZjDN2vDKqXPtGpjMObuPgCXCxhcgevddbopP5YJ4ALXcgY
R5u7cG3XIBqKQVJMj9GOp3TayoSZ+tDeJyqxMYWSDWe3wH5azIU7h5/MXtATpyOb5NBg7QFyfZvH
JbNPbSvnlmA6nBRbEaR+zBwULjvqvZSUKWZazJGS9BjFOl+TgfqrLEkw507hxxVNgRQeaVkhUrAF
v4Vp7LpC2LqzGkRSUOmwb1WtTrENalk2pxnXmC9gEfg6OpLV5CEcj2pQLcpuPt2YAzZsHz0CJFeG
00r2carR2AYX4iBf8LRXQkiwmsPeWiEopEqmv6zKQ6y+/wUmTF0NjWkAAMI5/pRHTyO2eqg0o4vY
b3hh2ybILiKjQZmGCWOAILm+nfZYs+nR1hXM0uigcBuAQO+eKEmQj44gFTRL0YNsy4IGNOBAtLbE
klX0jq1i2g+5czLJ0QsF+IB5pqXcTUBl3dgnh9RioI7ohfTZQwMvbVULx/FtSzyM3fAjnSa5J+oP
InYTHKDpbQCnU1gtnD6zZBYPB3GdtVC5e8TMWh+xNj8l6jG/ccA/QLzZcBfK1oNVv06zN27byro4
470WRR+znu8CSekYoRvBgsQVckCq6/ORIcW3cXD3CHtSzAmbXGU6ZlL6fFlB77dhgJqJ4JRSb+s1
1JrO0dWmDJtg63BoeEMAwRrqCjzzHM4E6ntQyo59VnWAyMCtLrIjsE1TzTrleV1DqZL4Fp+ywWsP
fWbBiXHLHYhiRoFaGxyivrdvcLMGjW7eYA8HWBwbchnckJceLuYTzl8unhik7bORFfO2Sw1nFWmu
jnM4+Fn3tBgCffAQ/RvUaF8oGrSHWOPygOgxQJakHRPui7cIZ51bm8y205SqEzpJxJoVCLLUNY5B
PRvHLJ6NdZaTl572RnRq3U9vspIzKpTg1H4iam/PGj5UZOz8iTo7niPtrpEKUIjeOuz66OE8/Saw
y/goS5DdvV4y47CnBfB5DxGhPuWF/oh/TT8APXcu3z8SytVLWGExMwwgZVNajPRYGOTUos1u2uXH
95++f1Tx9Dgucz9zfq4sVM3476Zf9tQbOpZ83d60dSpOQ81A06tcYswSsBqtzjyKOmivQ/85BFOs
znn9OhBQeREK3piFlA0UgoN0thT6loAetjOGn8cIu+EyzQyOM0EiG1FlycGDPoXEobgpa+h7Mkrh
IOQOfISYI/cGl0gOSR1KSxIW5yirBe5qgLv2UAFNsstToffcSL2CGOQwrm95o7dB7PX7PiTKXas9
otUsOe+dScPknMXX1FoyegrHe8jbUCPQKjrFGjG0epG8dZ4drEvIkiuG1HBFBwOVB4+nQqn6mCfN
vBq8qn91w/JqmGjlx5zw5jB3T1BWT2646Av1Cmhx2NfXEMcNtt7BuIE42V7YjRY5oQZIVY+vBTXP
Y8na5R3kw9HsnPeUz+CmrDyGtRpbtTfMBxXE4THLp5GemPwckevtF6HerZN1LoZJiCCigb+lJ051
Ssxg7U1hQrWULjC51Ds3AZdMDf7KGrxg7Et4fpd50s7c6GBhlRDZojSnUq7nSzZZ9RFZ1Ai7Ltk5
tVFfE+md3cqh/Bq094xEh31H7uhNVjbOTeLo+T6OzZ/AM+XMjIirJYukLInsaKz7WovlPRaKBroI
R2TTQT+QVv0IepU1HqBmk7i7s6nsH7rKJBAaSw5anI3T0jHpyNkkM9onPjrHIKO8S27W92AnwkNO
S4yyH5l33DRAlC31bDoD3OXYg32Gt241gU8aO269o87eEoSY7yv9eQmN2FvRzySpwsNcq7023Wou
bUbQbjsYPNOaGmwnGVKI1HkKvcnzoYO8kVVwTvXpZR6R3RMCoOnDHXE03l4PpstQGOHGDE6DpVx/
ds0t45VDLUyAMIgQNGgsxoCAlLjBckX5SZYwQlUe9rUdkrQdMiya1XJLYkg5M2LfgvnD/2lnX4mr
ik2+hHhcYcNFHi2UmnApKlHXwYg0AFhrtpNTnKeqehVgu1fVAMOtQB7KJfVl7sGLp6Ii57rAThC8
uh7gtxLjCeGR2NwyIkuLCT2Dav2hN9H9pbg+mr5kv7TaX2O/lY3hrqweK17rvpv19OqIH8APSEYl
uo8aSl09nRsnuo6vHkCgtRBmtYRoNoxSw5TWPgS0fWPyV0wDBmHb7OcpQuDp9sc27X+UsLkbbphr
kQzPpQF/DpLyHdCuVV1OBMWI7n2Z+vccinr7Ssl3ZKG4WET6IyBM/EAvaZ4c2asXra74yLv2ORTT
OQfhEOXm++KUUUzLpkVhPdkVuAaPnteon6XCosM5xKVimzF53IhxGVCG+kMXD9duqB5mo6BsSIIv
1aBbKweOYGAQm6Tvz9+/2pmgIjoZWgAmdYw3EW7nyyvC5MlDmL9SKZ+N3kJgI8pf8xfK9HStxx6X
2EoeB6r8GUWQnSG91mkss4KZ2l7tZQifpU/hPP6IJ4u4HFhR+M7paLI3uq6vJPVUrH11aH3WWfZG
/XuxDPdpyLNLTOidFwRPBIbu3XJao7r3k2Es9iaqHdMIfig3/WhnEG7B7G5MqX0FbUD256KfiucP
tFs+M5b3erAeRlmiAcWnmZX1symTaykN3OgyehjSAnFVP7xben7uSmRmeLqBu3GDjtUn/LErcsu7
FD2KCZcJycvcc2n4sIzUQCQxp3s7al6UaqLVgPCcWa/2JTHFeKZdrKtQbrh070kYeNeT4H5wGlqf
8j02+S0MoNda1h/sihfyMCbJFdwGqZWBu7K1/Fp4yFMcGD4rPeY2TsdiP1fzezoRYNQZD55X3Fj0
hD1KljRrhy1K8xNxQ/g6soPrNrfzfE9IMB0ufh902lvXpVQTxJMkk8Htyf4oMu0qi+dqIIy37bGl
Th4ynDDeOvVwRlfNCmy9J2mrW8227mQYPUq0sFRs4BZmB+wXCTuIdS74K/CGISBveAxLCPiQRSOG
5aPa6IV4yDm9oyyy/DzuH+tIXQ0FTsq0WwaOzsWoMaqVIn0u7XIrbMpmsdAcuFOsMK+cytbyTUTg
tNMobyLLfq5S+8NyWzh5eCn9LrkFJ0sST1qddaExVtWHN6xIPglTPtlL/jDDdSLcOO83CtDbqLIf
dNWxfTXvRkNp6bpsG1ODx0Cvpm1iMyjgPN1R23bg4ya+R2AeekHGc1JE7ro0h6OXMeefTBI8kkW6
oR451oCuBchTLXE/GMzlPd0591n0Eo79M+X8r5aBsh/0A++/DTfDMCyw4yeCJsyVauJtwn+xhoM2
nZI7Ug645Vv5Vo/si51iHcia5Iz2pcH6G7858P0NJRo/xOm00r3OXuN+hoCZ7IIYJgvm8U0XUW7G
UZatRJSd0Zbj1oJ21JAQCZfCD8cWbH+grx00oqw15KdhJy7DXFdMSCKcZ4jV2RI34yTo0yCpIjsY
LEoB+aHB+EzoUIYWbZcW8/v3hx6Y1SFuSgRySPS6JLxp0EgzTDlwc04xTRS4okPb28ZVc+IOZYFS
GBMf4/VFF7O+XkSNrjEtZo803gnhAqBwGJZIsj+kksdcDxN2WRyleVXfThNePif/mhrrLWNryl0N
JYW2tUkxTjTnhz1MPx2v+yS3ZGd6+s/cUj9lf2HVH7NZf7DgK6I1/qly/SGGGprk6tZycED17pvM
NWzxCUpdhjtGj4U2qYCq1QCgZ5uS20zTS4IgFA3FR2em7FsR14+4gRoUvOCirRvs8xYLmlYtl9Uc
R0P02QJLwfxHteaVz12gvmBX5auOmrFJmjNWMtqHQfTLzYsfPKaYkau3fuY9RkP+Q0Sgq6IYH4v1
Ey7fL0Ctd3JAquH0KmLIMbdbRzP3BC98ZeDgRHTUZu8nKmRrtc1VTaOIR8IsofGE3vgOx+Eiwe+v
CDTK0aY3YE6ROyKvETdmRc9sGcCEGcCeQIc3FkHvqLOXalfQLRBttKk6HCS0/J9CsO+xkz7FRnVU
UAmDXvmJCs841x6cEWhRM9nRmv79C67Fc0n0VNrMPpGITN4ca2/rubuZdfvN7jnOkJVybwrcdeVs
yiT/2cCGQIdlseUp831YUkPMdEk4CJutdKqfqvb8ehTlrVXpp5E4IKLlYG2llcs1JNjUAZPEceMG
1nOteOMJDVjRYiWLKaQHwisxI7AtKCY1bmzeTQPZgxkXREs9tkNwHvMo3CSlTavRq02uXqQEePEh
A3pekFtURSjsUpfKq656KHvR0t8btz0wIDYAdx+479aUEbJowrYgs+Zgd/Ovwc1vU3t4LTWo7LZS
YCordOIOdQ1tRAqTgYTQ0OKm3cwPlnBu2hSvFsYrUpQdeRer6d0r830tikPUQHoGdkdHUJPpuuyb
G53lQLTS/TiNnzY3W06e8B6mVbcjEMmvrGeMFuIWubHhG9g4dKd+AQMzQcOangSAeZR3sEiCYG/3
qYa80XgMOfLXWjq8NZ2wN16LdnQSRBzI+jRqJNv3AT4Ky4m2lRq/8ji6t3QczewnPaTHVRtX9FJy
TfwXZWe2HDfSXd138T2+SAyJIcL2Rc0zq4pFUuINghJFzPOMp/cCu3//ItWW7BtFq1stVgEJ5Mlz
9l57NhKgVTUpOu3iVBS7Ch0tCi9n3ylY1UWGLsmjtYmEh+j3DkARR11ZdVilLP3ZYwWg6eF3kWI4
zBW8XR7k7VlWNXypeMdD4M3bdvBmZtE9Zk31BK8QIx+4zYXWp2ulQ1ZtYq2ZjVQgy0wpN1HZ3bW5
OIMCzEDylQhln/KJTW0K/ymT9tHm/M2Mor23xuxpumFuS7OwSouZEyhLT67CXv1uWeGypFeReOk1
ID6T+2TRSkTnaoAC8ApcaiqKc5mGL06Xv6HybtehYI7stvUu0angnZFFy2r86nrfDaL8sFrKRQEq
b6XV67qviAn3cFQzsGXksaKHBW078K6pVXq8Ia1qh751GYGhntU5Uj5rVPYT2LZpYDjBWcGJ1Rfb
3oreWrcPZkWp4w5KsIUlr2NrPEXOOsnwT+PGYDRGoKUS+TfIsN9EsQnC5B5D46w0o1fLLXbSCyGD
GaDpNVRhQYAXLjCbFYrabNbFTKgM44dSERtiJwXy8mp4wOsaIrS3wXVAjTXt4AJE6zWqW1BuuXNf
uBQ3Tj48+CiZI5A81CNlV9D+tyafoMOyF0y/mSEDPKYCCEgb8N5SlKiwk1+k9A6hC+EjTF/BU501
C2ZZG2F3bqqac3NzVxLECCM1OxhWdcOIBbs9xYgf3ppc/+a3gNi5nB5oMPpgg3mIG/2BbE8mbRAY
O7uklFPOEDEhYmMJUKqvQ2UtdJQuK1+yazWgZ2hZBjTttG3ctbS0Ff2bktRH4tIQ/DkvUBDyBTkF
9FeoSRzQpKb6FnIY2yb6wbQ6uB0cy3ocL164UOfRMMbLcsyhBWtfwX7ox3ocVl0cbGOjBn3mehdR
IteTGRtD1/YSM0F9tW0ybVSxN3XztcW/i+LlWfYt9lElv/kOw+YYpPIyUFQOz71B+S3Mb15fHlof
7FkZdvDPaLyLABe2UB5CRy15H0p17mkVEC+a6Jgise/TjyxonqLJsMd1NZTnqBnukzGnl0RkCpTm
5Lttl2uikd8QlqYMN9ty4QTmtqrF0WF4MnN1p8WPxKM/0MlXtMChtcjmR9Dm3PUqXAi4TOplY2Lt
GQvjtTW8S0FIiCzThauk3iKjKpwRX8Aj70EpG3Bl6oa2G4S1H5EgLg1Im0E7YsWPSnM2VkByyIJM
0ODhj5Fww1JddIxI2/sucr+aFIjATnE1VOUrNg7gBkaNjHCNkud5DJKahe/6C1qnx9J2YW+yvByd
fnKX2vFCL6dsSc7oKzpTDEXHRF8C0tihxyLoB275ORyEw1JKsqOtV8VcC72LtFHlyoSjSwfVJuAv
FRX+deBsJ8/WHsxSZUtomQFqvC9hcj5LF1db6H5JFZwMTUbEA68udljgz7bUjWnqc6hSPnrjIw0d
W32be+4RyzqhkJnpLlIDkhOoGyIeJoVmgb+LDvzKR3mKXd3fGW78Ypb5V2/sal4x7QkuyolX7APw
2wvpes8cD2zONQ96kJ8FvOuFIwMOFQLSGw2KM/liTyXGyyaF4z5445dC9DxLivra1BP2yuZGEw0Q
7Dt7Pcp8R5m1LIrQ2UdVfk/so7dijDOzo6LZhW6+M5sq3lqaX60Hod3nMHHnSZaesTifvXEg8iTq
L6GeHESMDw3uI2NhNiCzYkMnCGlYVgbR0+BrV6KzgmMowxIYSvhdFeWKboV9TD22AY3RVqD1C+GL
SwXaGwd0xl1OYSt6gi45NX8BcYMUx/SQWl+TwA9WzMP3Q4SYonZwKLrAZVt4W070LR0YduGiWfVo
K2oHeh1jooUVUiekPg+hGnJiGwdgI10pSRaMv9UpWNfa1cWC41OyZAy3zmi2Fjn1RAYyT3Q6xYb1
xVkHgsjYBDcB+Ic3CTxuW3YqZ1gteI2C8MFsvAGrNJzA0vQuoDHCRTWCf2lbBBM0almUpmLtiRA2
2WR4xsSIKzPADELf4tWQzputL1PJGGQYGVlgV+yAocBus+3NoKpHaqh4y+4YLftJoWqXbLdjfCLV
FbWLek6Ku8EidT3zRXKVgTGZqBcIQHhsWvXaacqX3AUC22j+BfP+YjA1EuEAG3jhcGl6cUQyUK0i
r9DPZV6Wuz5T0DsD4tNKCIhxt1dHEEeaj78cGT/JyvTPYbbYh0CnZTTmNcg5DYlHyzFlgcbdY8ST
81QG95Za02ztJ2DhrDU4LCZdRwQnwT9bT3kJSzyVlgI2pSNmI2PVUSxWz1nrKoR29jfp1HjsZKYf
tcg+WPjQ2R+wECVGG/BKoQ5NVGeRGf2LgAACIaO9axt3gQpz2A3ZXdyDlywsClrVeKmK8M2L2RNC
XB8AQ7VvYwjkGL1akofnpmcAGBhgeVoZwEUBwqySrYPYG1EDJtYBiYTdMtLEqaxu3JR2ZFCeK24g
oZ/6RYQpB3Vqqk6038hQOtmO6S08kWRUpCSremIkTaXnhw3uvvQKitVv+pClm0C041wZtPkQ0JiQ
hbYYpFLNyx9O2CN3D4NlYFnHzA1ulWIvVR21QmqQZ1F9yZDAh+XraFk3mD0mgsT6IQr7+6zPSAVw
SWgYTeteGexvdqh90XVC93yEHEgmiNHWkIOqoVWvFWXYqRZaPw0dHzOg22jS+XV74ALK+ODjYsyH
qyNoQY52sOzTaoupdq0pwc0X4eT0fbOM+lp7QQUbN2RyObhXhr54uzLENQOk2jYD2W9dYE4tDaJn
6DxVU3BDfWfRUNfVYRvFRHgHqVItexnCprFLjuFqVO/UEdFhN8a7GiclTNuSPLyKFnOr1e0+Rxb9
9z/CgR55jDJgMyZ0UIEXt6qi+msujpAIXiEIBXeAsKp1GpZvOak93GZnrXkwfVQA+r4FnsThm45+
dghT65nctGrbVbl6JjU3mKEBpHecBWcNsYRT6P3JGWtz6zZeB6a+xsFTJG+cavtTExEME+F6R6+i
LqKUZoELhOowsIfapa/cajY5DtLe3k7dxzbW1EXXeNEcJJG3qxNm+kak3JEg1x1Cx3mxvS7deD5q
BacSB1CSMYszejT0ULs+BAmBc07gpPAt42Id1vWPqiuS740aP4xQxPagjkF4BJ6xcz2fCbBZwBXv
kmHmjD08MsW20cFFzq1CsjKkafkloA0Rj7CNZSyTq60681FL64XZyHGJVQNutrFphb+rHRJhjIw0
dkOV6RZ6LahlgyzFjIKjk7zzgjdIhe3cjq8OFno5gOwTe3fwyWCxxEbV463qY+6pUVWAUwKZF5jB
0iAmaW4Cxds0iQSXpxE14PBWsHMVWL5dqEQ7cSLxilWR5MbDWNUArPpb1xegedmWt1bMwL/Ky/Og
ePqs7/RXCcMfhIUfYaR24CyH+Lp1ch83bYEBsKDD8tgmPTb+pL5lYS43vadYNwSh9/AJi3Va6Dbp
FKgeULQ9MBKkss60L7YMxYkX9NHGzjm35Z5+/sQvzzjJp8W3NB4owBj6LKVhTfLG4plB63UYuR3Y
7Xi1WE9ZYxp7tWE0WKU5V80cTzlIDRiSNLMmFtPU7AfCES3y1uj2LC56vQwX5yLak52ozsyublGu
to92kGjbqJSM/UyYVih9+nZDIFx6o3FGatKYwlQisSdM4IXoBKutLTvSDokH2wFZ5KC2yrOR07Um
syC8UyYgvkoVM022cYEDDIiPjOX7R/IPju2oEwJba+baG/P2qVYcSvyqARfAgBewmu5cK6W+qInS
fgXAoC9VxfHWINQx8QntgXSVa2ZzCgf4i/RUrVFkdQP6kL47FUpDVVtBMfSJ+PDZwW4heHWkdvIa
53a6LCy1gPkHFtpnmrDQPaRCBnd9bwfFpdLBu7uD1nCWDMQhDpGF6mEx1/W+vDOIF8GQr79ZZms8
YmksI5LgrYLQmsE305mFYeaRaJd5Jpvm2aJGpY1q3grqygclsEDimYV6pxT4/hSluRe6U96BM6c9
POZ3JHZQb2XJCfXHdNwbcPCZMgTNmsLixT68GS3eEDQ7AGs3U+KVrD1AfI9+L5PvUUOm56i/Dr0W
PQfBeFcRpjwb+3gkjRoZaa9UkOpZwwTOWJAXkuwK4OsNa1mwa738UMeB3I7ZhHzErr9pACjwYC4i
EVRfTL//0hWNjrGOF5LvxnTDyp4VnKZirwDhRU4rl4lsq4Va8d2GjGe1ZesCje5D5kGr1tHZmBdl
GmxzsGKtoss7E+Al1GAy3JJs4MUy8SCpgTHG5d9ztXR3b10N7CGox02S8EsAohAv0XfFQHUkGsrL
1kJAZzflXWQIfQKdhoAbRnfZ4Q9aJEjxTqwo9GB8KafV23MjQsy7hBdmygnpAPHyCoCFshbWKfW2
QeAiVZe2u4aAhny7QD2VMi1cKYYikAClrwQkfKuTtr3lJnA+5uOzqDPVmWiFuop9FecUgjhL0omG
/R4+CJmnSyWhCwGlBhh7Xrr3Q9Yle/JTSsaHDukTunDirQOPH1JglR7iWp+LkspQUWmXaNJd1VXd
oAGkYQmoW/3auegHUGqtuV3OfFCHr9BZaME03qsumgvjtTsFJ+URWXrNqNN50uJxI7PxoOsynNMJ
y0+0zIALTQBpOnWcQnXajPHIQYP4qy4Ir5jZw+vgZghiVU5b7/8uiVN3k7rxDwVT5s5wgnyH3uFJ
tbJ6bdrFjVRM5WFUrejUldGrfcWqlt5ay6vuOS+BME/mUWNX26L9ASqsuMdBsnA746SYGCKMwTtI
0wUsrQ0/0iqQa3Qa+VyxUudSdKNzGU1RIIKiVV5HKTlmowvsN1Kciw0aceakbrMrIBJcYogKvWX0
p5glVqV1S1MDQdjcRLzi4slyRaSh+VXdp7qCN+u7rnd8/613UmPzySvN+jwETk5+af5UkcOFM1H/
Yobkqvh1Z+LZ0I0vTgwQwkuPVei1F2kkiN7CJsPGmy71TN+UbhgsGBt6Sycp7aeqZW5dui60xNI2
F1kC4hY3aHyJtYPTIDHyB7JBxyI6Fi1xQLGiaHB8/XKtDf14FvYto0U064vY2nIg+q7bQ77t1Nw4
CFUzV8PeT/kXCQEfKS8rujf5iwJBaqbtvCHgiCGSQ4O3F1ZG+uZ46GnU0NilJl3PpvGo2A3cjBZ4
y0odd9BRQLKXctU4KLccbpauX7qiu6aSBUZYFtkxfvKYVdPQLRQXI7KU9YgNhLZtjW5l6rTQzi4a
UICC8JeZFo6gbjQq7EJleEi4+3ywSKIXxWOGL90NL2rIJxmrgFis/KnrabTYPchQOHjo4xtvIwNS
JcDihx68uqBDUEPi8DmIjGNuuSi7kA51d24y3mEEufmxHs9c4X0v3Ic4qagl+nu8hi+F4CSXq1k6
M69i8F48VzKCxSxQDMUTkt1Np0iS9cKnyIAfjZbpsavx3jNdnuuR/cWynZtCrDvUz/B7PZH6FaVf
GQPQACuMNrEOScGyHloITmAsu0us/xjCu4HPklfPNK5UOIh1PicfBg1L5r50SnQcQrCeoT55Otvq
lQ3t1TVSdGwwb2C8YC4ghqWnf0X/QZuCwe+JV7qOir0JMUDBjowT4rXYMIVN1kMB6Lb0GQiVEE7p
kHOO2BQ97yh6EjBg2rcwU27SiJGKWe5Mj6CeZIX+1rTiW1H0xUywmmq1PCk0xGsY8rZLqRyGE32X
YnVegPFiKlzTbQ/v6e/NKgNaZa0dR2oX2HMokaEIvcu0/082ws3yuvz3D46///z3/5VL8MMf+icz
4oe/tPrP9x/i/cgm896H3yzTOqg5sv4oh+uPqonr9w/w95/83/7Hv+2AtyH/8R//9p2Um3r626D9
pz9bAjWJWe1/thE+Bj/q9CX55f/4y0SoCudfhonfk0hqgcVnslX/5SFUhfYv1bDRR5uqrWJQM//b
Qqjp/9JpIOoCPiIjaqlh0vrbQmj/iz+IpfD/fd2/XXBcKS4tX/8fXHH8vfn/d4BZtgnGir/VUq3J
R8s/fjSMNCgy3MYsyPTJJW1U2s2FDK+ujB+SiZD707X4hx82uR1//WmmZWIs13XLFJ/cTbqoFR/B
krO1VO+eUQdWt5A+eWxu0X0cXG24jV16KHUiMw31sS+vejNA/1M3I1xIusGprHa+GyxCdhhmxneN
QWijQ9cc8KpWjvO8xD5NZw2X53/fw3/43B/9in9fJMtyDAddg2a9G9d/ciIkReFEFeq/rZ633zki
nrWqeuw1fWsyg2MuckbyS7GplH+4Xp8c8e8/GMWFYF2Yjo4RX/t4d3RKT+B3obUVyAkKz7opbdUv
un546dhKCUGcEj8iWJiTMuH33/nd4v9xZWAIdEhFs4Wqs2onp9pPX7rILN+gBdzs7FjhmCURV9D7
7dZJOr4ydNMOdp/1u9bN6zlth+ey7717GmjujmoRObqTTWxlpmKlZ+9Ea2oPOWo0wIEvQ6JHf/KB
/3qHTJMFhQyFB8SxnE/OGGUgYcFkRgtQWgWZK+L6Gsf1m2N8h6YTrnzIATtnFMaO9QdFQrGgkStr
aF/Tize07oH0NYCoCTKbaY5IbmWSfTdptSEVnwTptbfnxbo12y6/qnQRIjKdlNFw91lFX8TSkuTo
1fJWIs+5/v42TE/3p0fGNA28w9wMloGhfboNKNuKSa9V77IuV1YJ/YtLoeU3B+mfA17tqsAnWmUR
kw+GZWuCxNtbaE12Whpei7pU57bbdwdKqbNAUb7lbL1NI7e4pa5So331hmNJ5OY5Iu0SYtSg737/
+dVfH3leeLbJGhKT2fSdv/HTMuJ8rFmFqdU7eoNz1Hf+fdThxCm4IziJdAxpTXSC196uk8aJj3nD
gDEhm2nuTL15F0Hl4f0XpnV/erqmp+fTCrd0nYGPQ8yyqX62IZdtzGQ409qdHcAMzLKlY7O3wz7Y
F3Ez4Z2Y0+WI0NBqElVCrAVrI25Obko/+Q9X6SNvgwjBySWuG4ZNca+q2Ms/Pmx2BZjB9jS5HTyT
2ElR5v5Bt+FHw4z6izvS+cO90SHSiOgxrgvs6Hej98P39W1qWN3XNIXPPyFEs6ZJri1Nlj98xM9P
GJ/Qsjmwq5ZqGBzAP20UiVePVaa4fEKlJVWBjALhrB1TQVXscR5w6eVJwLXpH55sdfKC/3yTGBJj
aZfTw22wY6qfnmwi7zqkg45kIANPwrcboldqlHYpQ6IQFawC+ZhWo0csOP1kBkvnnO31//rlVd10
+OKqzv7MFfjEaDBiu6PTE4xboprWU2itFzGQzzrLRuWniqXmnSrDSu99t738fmX8sjBYDKolePA1
i63+8xo16K+IuGj7behJBtp1dfAk/RgfeA6IEw8Ll4mF8/c/U/voM2Q1UoFITRWSeoRMAWN6cH5+
ZrXOGoVf0fWNxLpUCDl3QkDKXNx02YMgWNrSvxLerawNu3srkn44xFZ8K0zogIzRsebIZ39slKOu
kn9QjZZ66ZHN3bu2/BbVGhaRaPBhYREqXMZBhw4Bl/Lvv8NfC+PnhWOr0kZnO1kIgSY7nzdtBnX2
2DluiaNZuQy59agbNdxNswdjAvgSiGsXKJCy7a1dhekde2BCVEYA2MgjwK420pc86cC8BvXJDfXt
u1UurvEd+567dwUuAU/ll9z/1piC2AA7LPaa0h57KzDPRZw1DImrWwg+FAG0A5VXAHtG95rs7dg5
V410bh5Qf8X6XuEgESAxj1Xemzu6q09d7kAgGMqj53rqEaoS+bOm3T/atgvYP74XhsulCysibF2G
njD7+4fCu28sL7hH60vuWK/PK0bS1zgh1q6GMTDrGeoyBScMXUUeuoK+fy6ENqkUs5Shb+UdspKo
M1n2h6Sis2fAVCYXOp3FRnwFwp8s6Ov59CPIL2Qxxuu4MeS+tb1kiSVvC9mARzAAE9j7EFbGfEg3
uNfwOwraKrCRxF2ogqFB8ycOXo8pA+VKtc4Jp8eMZxN5TH81id0nUAh8Cjxyx0B4iKIicgLDkZlj
7x5lVLinPAgQEEmcKkTTbGr+v1mZooErmvYc6P7TqJUvg1nBY4Z1j+mNAaYfGEe4kndq15Unep2I
TrVAHlLELr9fdp/LaRtjLgZdyapj0cnPMBezMUlXyMpsY9Na4lXeg/M37xAeAnNx/j58/Y+1+y/P
6fTToCWxug02V2SIH59TqeaNyugYaXwxlHzTL32RQV3AMBJoWxdh0yJqDG6IhRRtSIyFUI2jm+v0
qb3hCQFzsjYsDR774Fecokg6cNEl6i3RB0nOxAXZEOEmgV7CmbTO0MnlH67WR4cvqBt2XsfSiU7T
Negon8tbai6wkrHXbiImHDO9aIIdwuNkiYsZWkGr1whtGRepmqWvf3+f3sFAP78dqEk0Xg+2IK/V
tCisPl463ygiWxpeRXWbVVs7Q6GruLCS4rbeJ7zVVoYmhzVmy/asNxWKJBo3xJa/lXr2HCLOOcCG
xJ3hF6SZ1eD7i1otnolJBDH0rHTJlKtAQUXDyzrBYFKXBeFkeQ9+zsMJ11mDfhUlrQrAmWdaTenO
N/z2QBDP2inxWmAXyVd6SO8taOP6UPekUOcxfdxBoLUGC1feeivDriCle6rJjEIOI+jERApu2CJN
jkXu90ttUsDWJCth62vpFnr46jwBCiZrxq2fVWSbQ+tYmSITW9XxSBTRW5RFv7/Sn4gW0xnG1oES
cLGnGgfE0ccrnQ+iq3TFyXZNH7frUU9Cjmuls+LEQ3IjyjXs4zRxpZVQ2IpghR0SnBdlwawDc7s3
BhSEcTs8q1gOEDmUBiE5FOa8sPB1kZoBFPI+Mr3iVozBIcmf61IPvQU380lRHGXjDLF7dLB2SOa+
Qq3o8U9DgtAJhkMn0BWMaEgPrlOlvPgRVxKcS/Kg1fzAa6VB31fopaumPPCGzNckgt7XqSdvWtYy
qbfCZuHSoDroETrfbAj3gxy7m+uVU2yRozyiBdjWKs6mGvTnSpO0l0ZX77aJ1hu7uDKMP+x673Xi
p2UNslalXqDDKWzxiSVjNNKUnMjKXd2aRCSrbrgB5cKRkY45aNmR+IwmpSvY6gmklrLbO6xewjYU
72toAjY3svqxIWS3Mnt9MYggfUxZIysvt+TMbdseuVTXAJUd5Ze2cKnMLX2BlVnZqGpubiMSfNdx
qpk4i/X8rHrsLL9fTc5HPspfq4kqSFc1juITWOnjamr6sJWtYxc7U/YVjA5JmDWj71Vk9d+w8zxx
OPR3Tl/XL2Ks51FVkrhF3OBMEOG3RTk/o54E7onUE2tT65/Mo45gMAGZ0LqQhwa9tia3EPmjUafM
G9ty17bZ+uuQtIhU6NUa3am3DERtnrI8AHJeXeua1mUY9XeYdQ+qWyWrrHVG5i61ubSwL6w4urQL
lYsJZwl5KPLNflF7Rku5ERIgrNvfClmVc9QWzApFFO2HDsEqA9/q3CGqiHiw9lkU3sw+0da9FPaG
TfOmVAQVsAVmmzAZ9W02eRnTzMNmKALOrL6wv6QFQ1DKrAXB9MFtkBlZbGjmsRTcZ54NPb0Gamfm
8lhDst4XHbMYBlPZqRAYOVXVu8XIENYKXIJVomQSybJus2kae4O04fuBoHvG1AyRWF10wKMfNkKQ
XeSiByp8N7r+/tYb/3DrueUamyo6OtX8vLa9pi9sQOn1zgoLzrdFGZ+KBAnE0GABKFxEFGbVEns3
yG5BqgnwJN+ROI/tDlUjUJjWqE71BAIhqgLIDFmkA5sAtm/dhzHO0giZAt51IQp0M4KHZ2UP2IxB
AUf5A5BLc+dZGI5sHfphC3FXCeoCzxVtaZPdd4FPNP7RRZiftAZrPR9vi/EOihMfZZnYmbv//eV4
ZzN9fNTJqKI5pHO2RhAsp1LkpyIdrm7HM5DkO51EM5jVVhAtptc3DiH5AruLGiwAd0NE0lzPMdBW
SQJfGUrnKRitiWPc/OHZfG9FfPhEvJRVGpXQQ3k46Sh+/ERAssi8zjiqJYBC4S8utZLsgn6E7UP4
Wsa1HnWmFxBMNS+jfxdhxK7xaSo73TfW2NOlY+0UM69mGcNAXA4QZL3V7y/bPxxj2fBNg2rJUW3r
vUP501ULmWEAlO4IFDL0/MCsllCfMl8oBoCnvI7ISjfi714TnDi1uH/YCqed7ufr817uOEKXOn21
f+ioIbvSPJLBNpmSILaixvCLP3w99dcCFJCYPv0kk5vB+vh4D9REaq3pTkCX0IZg2cebMpAp0ilm
PcA/oHArzI51e1u58HVsKZINCcLOWQ4I9fo0by6lSzCkxOupht2X31/8f6j3aNGZqhSWZmqG9amX
1dZ54juRbDb56H+1FLJOXQVSZ9quGIU1OCEw1Vc9rN/f/9hfHhUuB5edWpkZl8491z9elFwdfXSd
arsxR/NoEjy74Tta8BLqpSNJGyNncy81mHdYNL0BJgmSB2eThLYG58b7U0fsl2WgqbT/AQzBtDFM
npaPn0b2jepaFskHXii7eVWjgGLLPdNAIOjCT9P1XVwCYEjKmEQGyKeKTkYxU2aCHSCW3XMFzT8s
zF+eXDwEvFlhKr+/XqXxaVctDXPA0Bw3GwiB/jp3m4Ac2eaK5nkDkjZZWFJL16UNrl4c6NJhCmCk
Sgt6YIDKiNc8BVDzlsbI7HtypbQrKC7NPBC4Qn9/Kz8/vpwRqCTB901LHJTAp2sXZmSHDWFSENpl
3anmWw4fZE2+QDWvsaMCzGsNh7hO8+X3P9aSzq93jca/ZfBESV5v9ucDg2bVSPQGM994sUSr6iAR
kU0Z7a3pFzQp9Elw4ftN4p1iy/ROlL3eKa/iJc9pOoc/6ywH36PzWamX2kG2PnYK/qRByc8u4UwH
OyHOYNCR0pelsgntRp5sv6e1BRR27qeAcBEmLeMQmz5pQECxeGsGQju4RVgvzQpFsSTfaqXU9o8A
NezeZQedSWIFtz6e0pM2BStVMNsJPH8bDGXdhYayIiU7JYJ1JsYmfK07puPFCFkny7T1X61aoWWb
OLx2fSLmKl3/p6BV+gVS3K+wuunRqv5ASkwNJFlDAkwKaxydh57YXJ3cndeGyOiyWgf9ED7XhjMg
MmnL+yqMyT2btgYYN7yfRF59qei3VoUut5K/cJ4W0r/IxIjmfek2KLL4rYeE+UJmuMSuGWao7ypM
axSKG5q4U8SMr85LSzmOJPfcZUap7QOSaCDXSH9DDiPYC2QlCC6aizkk7QNZ6eY5bMWu8Y16X/sl
qUVjIq5qMmBdhVq583qluQzpWcFceMS1ZSHVg9PeEeZDIMwxIYryro297K4eQmwaFJW0VQjEGUV+
MXHT2Hb9LfP14YsXgVcgDQFvEOYgAqdS64L1TSF6PHtLEu1NRXu+dwR8tZwcl5Id5RiEjG+T0XUW
OXmwlvuMe09wywWQ8xpTTqXBkHOAm5x1Z1wj0TFO6FuGWWFD7koMY/giPZtAC8qOXZ6AVrQqYnYz
0wI0IJFNej6FYRe1fFS8TKRqj+kxd+grmrnikAQiz33opds0COVeaeIlLUI44AEZMaOS+Q+5ySSh
5oLNDLvdvN9qnTQkfyzCFyJuOqTPAHtEjetp+qXEU1YBgt9parXXbHTcYyMI0IjRvuW0nCk/Y9xa
qr2ShdAPNZEwlncOOeoRNybWEcALfDz6Ed8HlaV0/GOdtZewQCrud+jbPEsnXjhAu2OIp8CKBEbY
biF5kyq29QUoATr3aMQCEujtEijasOQc6NCos6PtiHxmizETc7oJB3MwiUfx4DaFQyYuPqHFd5of
L1DPqN+6BvPW1OskZ62b5SY4+kHpYwKDQ3WXEnY1swkyWSMO47gfkeLYkLOyzom7+CqG56j+piXj
+GyWaIkKt4KJGU9J2F2Bp2g07yoZoi4zMozNWf8tgumyJ7TUWZs9+BocxM2rQMCUkRBINm5hr8yy
AdNiGGIzeDEoY+D/Kz1zq2UMbWGRKg/UwQ0IuNjfySTXl74gfbrKfWXhWsqw74N83Pt6hM+20Nlp
bDw+JaXYsScuRqqywNxmP3P4Uy+83DgR20WzArNm3qfFi/CGfps6ZrQmeqDVzPtGq5xdNYYkFuD0
T8r6Ph1DcceWM0wY6Zz4SKSmjVLMM89EIBT0OxtPKWcsfESh3e/LqnGPEYbSI7wc/PphU2+E0kzZ
XJcGQRr0P4pBP7v5uFm6uIPMESkXBbrJOu27h/d9MgsjGvR7G1H+qtKtge6GQ0p26xSrqszRWGlt
tAKuuXVGrbpycp17CIJWfdmTCjXAxPZqnMSKgfyCOhDzsTJp1829XuPCo4eDzUuFgWV6xsg1Vy9I
oouTo6PbDxVocEZoD+ug8c1ZTB25tdNHDKrVgRgiKPB9W6HHR8HWRNpr4YQ/8I4BpEqM7k7gjGjt
UDxq+IkzUbTbGPrWgk36hmtErrsB87SZIPnxRvC8ne3LnZYtVSesjpj/vTtjFPQb/BYyQ6RBuCKD
vNzHY+JiD+n1U+omiEYFkZmaXkUnGhR88YhXi67o6joge2jXlZw82RTCK/KZkZ5y7hD7ZG4c30of
CdWmYSBGYzlomrcXYhfm3qsSO8GB7cPeihK3Yi6Thxw49gPCsi1B6yhxw6ras1UiL5TBhUtiHQdc
yTvy2L+LNoDn4g7dlNs8WuuycfMb80himSSg9qAGzC5TBK8+xcdsGHJSuyN6gGDU8skTUcALm9ob
gQJpIQvbU0kU3d73BcfbLrsPZXbnZ7l3ev+dGHxrRWwWIqJ+5etJfB6RasKcKPbBqL7V1DZX20Do
r/dcj9ys1SOwtGY+QrlIBLVpUgBVFXDMloHW6nsvce7sOonvyLyp5qnRJdtKyQ2MMcVOa7tdI1q5
+C+SzqtJTiSNor+ICLx5rSrKmzbVLbVeiDYSHjKBhIRfv6dmXyZ2NDuaVhVkfubec60Sw9acMX8O
eu/ejrBYcC8DGnfI3rJ69ERSdwbnuN9fo0Y0p3FE4TyOJ9dph3sQet05R6OPafXJydjr8tnAepVp
9Ww9OOrSkBf0ZJxCfZKumSY5v7xREYox5cFupkPfG7bEh5uIl2RpzZc2t0Ykg/JjII/7loyBusxE
HvSwOC2j038YM2yGppjOogHj4vOsJK4+pC6/bAZmvcXCXpIIWifXJFFfcgjfM4s9AVP9T8zP4YvG
Xk4YHsblhyPUMkse6/GlKu0rFxltFnrPZ0ukQPAK7JbEoJKUwGYCLAGAljy30UkX1i1qzfeI5/uY
m115DStU3atGWc6ttYwXPYkAF3v6uZjWeHUhwrp2fizZjO/0yC0rxROpigLJbujvS4gQdFvuC5Mi
YmgYY2wBQ0w7ojq+Q26ofYTrGuyTYVyiyTIupFBuKY7nV1zwpK2RWV9SqlwabmaOfBePm3Gyk2uT
gYsORXYnITagJJ+JD1GdzzgI62qeecSr9OhmZ7Oytm0kXBCG+m/rS/dpaFu8M5Z9qRqcwgOj2LWX
OePDIzl9MCNn7Ml/C75opD6kzZgusGGIlDwPhJrCrWu3hhMVu9SDbdym/7i/g3PpOMOuXbvVWL0l
A/XotDzInwN7WBEOB093xSn0GnuV1eOZLWKJQhczY++Vc+wOmQRL5WuiygCEBmnKM9YN7jPWyveM
awwT8L9g2aRWrt/LmpBINmjrKsiXM0ujMrbD+Z7gYodfRnAbkRTDpgDjwdJP/n2wQkeP31/NU4MZ
08R+Ujvpmt+gfNgXEFpasJZMHUs78S7jbHoXlnnvVtTgBEdKZ6hTEzmbpgvzEw4po0suEmUq6I32
s4+ITI9kSwivl+RHrI4XJYAjC8sCmo/lBOneP7+cWS8lU73TQs00uCmJ8+gIyexRe2kr60ByXgX6
8Q+Gdm89z5Q4QxrdJ9tQ56T3/w1m8rxYFBDykoLNeZmHeTwvo+bwb3nI7XB8zXtsyUq81ImOyIeq
i9jzjOmSJP6dhOIOGlXIRNnnvcsAto4FS1SH3DuwfNPM/i4vToMfJsc88mYIJlpvEhOCG+KAGu02
wRBYpzkr7pqL+agV4IjBlCbmmF+V8s79DIYazYSzbvgtRUKSbVJ42z5Cx0AeF3EPQxW3ISegGghw
bs0A9Yv2zl4I6gXu2WIOV9XI4bqY08lVi9z6VTvfVDP+8/uSkTjCQqbTX0vQMDyk+TDVyE7UJ+eU
7vPJS6oE6wO/WRGJauf6CGJLxpR/0inZV4GRcPzwDdlWMz8R5UIeVBdbfFXXR2KF396bTrBqafIv
2HnmbTLRNgIOO5jiXxs1xb3jzTrSKzGGMJfpoowo23U4vECFqntL9lAc8SKzlwyLY4OtHL/L+Bj0
Q4dO5vYzqvvwJh9AxXCBkeSGs0YOObA1lYRAEn/pHfMhDc6ZDKNV1eMTCM0p2vZmMp5gcN5RpoTP
QhAnyIklDmx5/xp0CZ9qnDbK6LmuQjFts3zwtwZDDgjY4pY8mETSnn8Zgf0UEr65zQNbbkVvB/w7
yXzyaZOTpvhhs558VRVaakG97okhfSYrE2U9kLcdY1jK2XKe45A458KV8tnlnBLwbTeCCKmjGq24
r+FdWNBwyLWb/ooopesMrbfWYmRDcJR5YN4zP4VTbR7tpDVXgYiGs7YMBrmLlpfOd2p8gnN77cpq
hg6Eer0b7P4ZcdM69bPdXDjkKeEyNgJlwyWs8m2LUBWAYnnXI8mwY9N/DRiW0d0vD7tfYDxPFol1
7jBvgklukm50t/OC46Gd/PIkIeQZGfSMwspPuAQxoj7+0rjpngiAkUIDI+sY9ONRssnHrNjZv5Yp
Q/GwdLdlgmlbGT5Kg4ifsQqDP6ZXjh+Yt1I0/HOxI80U8FZtQVvoBIPe9Ekz9VURJ12VmEcD/ghj
ifBczITG24Z/0vDWoGETzj1axEstpj74gJi29TA7V8o/jCAWJ4uigHQzG5FV4u36QN7gLM1rc9IZ
cPk+wzv+SwVlQiNbtk+2n5G4WZbqAths5LMiZG6GYK7t0MWsU+xC+BGfRLZTUgDHAAcn/wi7qN6m
krMQ84EBah07BIHtBSGWpPUFMytQEYLkptQMjmgqgWLkMwsB9Eh5Bwu98QCbFaO0qYfxn7IPujW9
28RTVDcxQeVXXk0sd+AZ4qKcxC9zwGdL7gtXjgeJEvU+yogQ+X0dXPKUL7/xQqAIpf8VkujKBWQj
k/az5guahcrJCab3Sfb/nYqOQ79s5vYN5BeJEnom48qraBON/k9nzWcnPVm1bJ7qFnxoEkX9Lp36
a9dJ69nSUJzKonEuCmn3Kpjpkya0GjsuYzAHff6XmqcBpSOK3WOVjlu25eT0LHzskFOrpaKF0+L9
v+lhzQxgHqYvvr+NnSf/XKN/MaHLbAarpxgTtMfsZjfNnEB5tihc+yHdVcFQ7wUeLbjX806B6aEL
G/V2jhzueSj3a0IexltdA8tni/CUqpbdiRFBb0/zk0XDuTySYvCLYfSYTLQx/TKtAcTAFR3kl6hZ
2djTzQZTxmBBW7EXBsS0Sv2I+5uvnWdUV1y7M4uKxd6olBFRgseM1o06pG0P/78lHOeFlQt6FVa6
234ygtgI4JkmtuPhXk+xH47ZaW5HC/lXP5xGNgC88RjKC/UiEVf0ft7sdE9yNVGcYb9cmfTUe0fo
0+Ncn5GhrTEbgU+q5Cn16baSFAFcb6dsVtwSQT2+JkdHJ1ZB94r+8XdJ0DIVBY8sXfgZxxpndtfM
Bw98D015Vm0z2HKnOmnDlyKaLlOoqcqajDyGFGHoABC/C9iHFNzUq/ox10y6yGNAgzlZQrLfQFfB
99mtJ5JP122W7LlPP/MxSm9+4alT19kaYJ8efxeLy7Le9L9nG8Z9FVzxK78nxoO8LzCZ1sRW5wWy
Ymr3g1dXbNWLMJYsYQ1bbYGV/Bfz9WUGsntlW+ii2lzeieMDLtqHOzZrGB06+2zZ5KYQYGgcHFmz
2B04ZgDOBWMAkXdu5bYrl6fAnO4ztQv1Tj7GBqDibelZ8FtrILw44d8Q6+irOSZ/bFkZb3jBllNj
cpE1ebNytRe8d6bHXtLVYlN4UJymhtOBzSG+2sc/TSJIaLgjx1OF6jkKM3iXk5E95dkhYne1S1B2
g1VwQr7wEMaLL6jQjcI+AqS8u+yAz0Xl+WeDstAzxmPFq3/UHlBgIy+WTYjcaJsMRGZUXXNqp/FE
UPH8Ihf/n59aIBwmGoFiqDrQwGgP0qxVH/ClGudb6Gz8wkH3Vz14QVPQO5vQybHBdh1OXLgXPWAS
EqwSIoQB9BpjCva3mtU+G4OWnallH2TADaItwMmDoQ6lh4PED4th30Up0RJACzH7G8apJv9t5Tsq
e8UNV69akhVbKeyXNIsUsJ7H//KC13pKLpVPE+Z1EegX1/8V+lkMbWjZlg6JltqPCP6rfWzW6cKn
R4G/+JPa1sql8M8b+BDpvrVNbztlRfg6oAVDqDRYP/xwa6OZqy08jXHfmyazo9CUR1584yU0sp/A
64zPsYfvzfI7ZI9I3BXOomuZcbCDly4/xFSmm1qr4hRNvfkrgnqR+Zomg8TAXEfL82jQOISj0ey8
EGj4wl3F7BOPki33KYMsS3ThXbuRvvVy+Nu2KH+zpEheUtlsKFTNv9HsvQ50go/7Ql/8WpIhl1p6
i7/EeStQfcSdFTyOLVchF6TLYb/9rxwYARgpe317iubD7OIpplhs2OZGrxU2k7U7dNSVc885YnkG
vm4WM2i+or0kJOtSwDIc7PSsFAdjtPRv/OFOkwVBwqOFvUUV6+Ku+m1hdzrxh1qpNGWUMQfv1diB
CCnH5kzsi6Gmnd36HzWAbHbWWfsiQZ3FbLZshhTdoQ5EsR9SsSKw/jO12vxttAg712pA0FZiGjXy
jA1J4hvrtE+JKgJe7znuLnefC5tA7IpKkzO0JHCt/JIAg3HjQYvk2/zFr7iHgVG1GTQLcwsCc5vy
gcMKs50f5Nh5JqhVIrWfNUMr8oeB+VTJbD13TK2vlZsPe42rbNXjSgQn2nhniqr2pZ/ADDUVD1gn
iaFtHL1nFblWAzDIlMECod7ECfbDbzOphg2g5gCSTpmdwNY6/sxPwwf7bnIh+omj1rPTGTEvjiIY
h71oaKgZf0OnT64PXy+SQEjKuQF4p+hziQsPvguwn+zy4Fzp1N/ZKvyKomF565cELnyZNNzMTnrF
Ukkmmg0Cwc6Cj1Bw4XvlEtxLMj8pN7/YGheAtKryJaUsgvUAuNGO3qG8TZ9m7v0J9JK/msHoHwdw
/vF/v24Fy6qYTOc+WuiWw0htofU5hzmfmhfohnyHU5V9d113E73u31Of1sE28EoFk61eRRD+++//
MHvNO1rtbRqJ4DXnc9sAcAtvDUqovSIl9DCBM75USCliIK/6nhqDXqmgSb/NTsX1JJ0f4NCryTNj
Q5tgPqesZODrOd8uGqNVb08SXQ5/Hn7y9GleQmvntML62WIQbndePqVnt8mmuEAYeWiX/otpfgZr
uJnjKugYt7asOAiFZYKosGma9mcWkeuI/dY6GUNvP1PUV6STJMGvvCmhrXOAVYObvNZtC//eMMa9
vTjpa0PtxwDE8ojYiFjX+lBPw0DFkTvOpxp6/bUOtIVL/bcjxPwOvLZmkqHUpzs4r2aUGT8e4jN4
+k62SjhcgpE0m6Egv6lu+8toJm4cFtkliWR/97MU1Vm9pBueheqPGfag/qfVJFTxLNgWH4vWH8Gt
DN4nHUIt0q+wIYexnGqHad9iXxLiFDJlveaQYX+1ueiPgYdxP338LSliPCGENe5scc6nInpqF9N8
NoMnx5Lm//8mKBpra4XTsGkqbd3dcrDi5eELbghVL0qre1OL+zoXTCtaM1Qnw/kRPfnhuVLRkQ+q
XQOeAMNvWs2p76P+Bq/ksWAM7G9v3NJck3Uo/PzcRhzf3iCf8rHDKAfldzuOhrGNgOhtEtVfXFB2
gRzLfYP1HsgLYwrXD8gPDMQXOaRYxD1Atd1CIHDR2w8AGIbGTPrJkxCN3CfWlCM5w/VYtGl0rDOd
YVFUwaHNOOBFPWcoZSRldAYcyQMgQd/8hlZ4oyZBtc4maydgdn5ojKAZu61DryLm+1SV/iaEbrQ1
M28+YWatLioklN2yxQX4Rcg0bJjXdeCPb0yx63WYd+Y7Qx8YTm3jvNOhe1nDbzHULmFFHPvYuX2A
coazi0C+PI0dCTAqY46kF1t9oHnyCzF9BuRnxSYoiWNWJZh9s/rTVK2+BKo0HhNlc6sGdByObcz3
4gF4sXq2hQ1pWxi1wBYiolCAM6lTLTskpAL7B272wruJQAT7cBSP0tbalYs7EIC7KV1at6gLzT1V
sBGbM4WJU6ZmHDTjm5NLd98Wj6o7SaJ7YBi4g43PuYsmvm3HfJ+KXd5DcNDzqA5uJfobezsiG1NK
o7wMTxakpovBj3UMLH2sLSDcFax4DB3z9AKnU1epf6DM5v17WDuVuKblIC41BNSVWbmo+CyIfD1V
AOwdiQBlsL0NqPE6tnJYUdFsxxi7XUoFSLpep6jLtcTxXgnSs+fqRA6DWLN1MTddY9zkPESnJIic
Y1U31blmKZGSJL+dyVnfhujv0ZoCokM5+VItNtLxUN7+k2lViffKBjZi15tU8H2GFtFm1sPnEPvM
1cvOtJCawTrbIAx+SZN6OgdT5tFgR0BZc3vCquJ000rWdXFB3r8L08cpMhdHUivA4PdjuC1+XLZ2
zx3Os7eZtYeQvGtdxVYPAYBDZJoZrFzEfbtCS/IwvKD4pYWxHzzJUsppjpihftpovigr3HhhHqx7
rfpbI5gztpF68n0GiKV25nPvgNINpsmHO1F/9GVJe7GVVGEnWQ9qq6rpzzA44ne/DN+NHm9mW/i0
89TYfjdPtDWFYq9qO9e+WODKCu9ZW9jwg8W7oxN/NkfCOyLHuvjC8V/HlEA/YcoPRdhqPOC1PLo0
jKsOBDH0MimxQZVvbPyKf144rfPKV++4EW4L181jPC/vbgur1R8D/1JllT5kPBB7i+Dpq4E9Zk0w
XhxJFghKoqQNFmhyVAw2q6ihiYX3XTtZ+eYXJTwLVLvbrgIJW0cZw07IaqfObbkGLf8tYiPIAAfC
UA1Hq2Z9AnDbG9f+H8tZ5FfLIhA+c1M/OTbUGv7gCP9QU4ITKU4BwT8jUNdVW/k9ITJ9RHGPReq/
v4BS3C26T85OxeuLwAjpNCOsQ0XQAz7sDCDmapjfW6cMkNoyw3ShK2ZZqnadTNnlPl6pniAZNv2R
EztzFV7hJOarcOfadXEvxRASJcYyZFg8HXeZh41LsFfte2e+V4Rqwfeufwk5q4tU3Ws+Z0+D9Psn
RsACfdzIkspP7bcwicsq4o6bBh7YkjVq5VgiblkaLdHw6kT2cB88DHZhDtCMwdDd8B+G87T8ZfdT
9SaRL6+EAbJXOjQThn4zu8Z58+zePRljeJ541M3UdJ5FU1KzywGHOX8uLBKlI9ONm2nvYhZg+BO/
DeOO42v134tXe1I/YtefWj/Kb3Ua6pdufo8w2sdm5XPERZLIuFknd4bHr2FZdwfgCWwWXPujR65c
zZ71anq49Xu/JvpCF/nJywIiQMIIYz+u+uNY1TxeYflWj7wXLrOCHAklAEIMrTiJuvbcYlrZhUK9
eW6/iwheRKhlR9AF+zJG/DADBYrLBUopVe38QvxL8ccAmrbGL9GfZo61gWkj3APAaKd0qqtTU8Og
T33ghfVL2wfevTauISKro5cbkNFbQchdV0prG/jyFNUw22yObtZaAdxlH4mpaS7Ixg0Wyn5rvaUT
Q77O6thD6Vc8/A5o2ksoU0V8B2hPP5y9fUHVSrqEQuzQALDmMAF7nih14SYGbirOSBJLMm52DVu8
rWWgNPCRYsa+XcOqCNtTG76OEwMFdSpsDUcoKWkOCKnG54jonUifYiVsad/msSU6J7XlOwMFKoQg
P3gz722Rfs2B2XwlRjZvOmf5jZVZHEw3tE6RhsrE4iZ5CO27W3hxJjLMCPva5IhgjoSEmld0Blvi
emGyGfYOmQ6LfYU5wplswgsc73nkjNxmvvunH2uiUjndye8lBhDs12hGGAKg+xxSEvjsUrZXleqz
zvLwJeg8QWeschZkCRDMjpu17uroGVlxfQKbN+6S9q9krvdEuZWvmWpCZUCL7eGwE8Jd1laVRNvh
QcgpW93xtYW/C8ern3WKNaju8ucFWKL0VQx4YW2NPu8aKZFQF32O5OrTKb4TkkdeXJDSwAqC5dWx
g3d8Pjt6lflJ1YZ+sglKX3OQzkdV2TQXDVhMP5/ClXBlvabSuUqKtK+gyP4O2DchRYMT9K02uv33
FwkYwY6i2E/L+6SdVsI1SneEy483q6mDx16oe27TS58sxnOEIf5Y6+6vxooRw4EjIX421WYJBKNH
UR1UOnzCBWHIzOfK5iR5GgtCNvqKZURVMjwaInmkVHLrcW/RJBsVqLkoNEHnLOUBZDvSa0IAZ9qB
Ge5COliw0up7Y7DN1JpFSJCIixwIOytKavaUmAXcXVAXMAqTPPNTJM/dEPIvGuJP1JOUmYPNfRSf
Q/RrrGf6UOhka+XXH8PwtEzw+SUtRCeYB5ZjjlKOsFgWUOgmNGkGTfeTAmLE2NJb4DGY8Ptgw/GI
jIJ9ZnvzYQOiOui4tLrjzMIOKh6Z23ycEys8JkuBfoV3657qvnJvjDMtNfwUig7HVMG4Tk3jg5Fw
sbNSTtrKm14Tp//l+vonYYAWJ3hHuVaKOwLYuB7biSnyMsYeTCBY4/ep95u4AqAWZyCJu47lVRGo
A4Ofbs1DgI87XzhfhjcKLB8Ee426COPENkL45DXMqt0HUssiTNwBT7HK/WIV8OwZPIBbD80BkpeL
OyhUEL5zTHNgQHnLlrMpswNI15+mhBc4tTcp7/VMro4/t97R1ydTE4jDExSVgD6WCDS1BOTdViby
E/e6DAXxG2ADOQzBZC+YOcIBzuhh1MsLNeO4ieZv2Jxqkw/NlwqbCi8HIRWiyMUuYOTNqjuKlwdZ
NDPkZz1Se6I4xu9dx48PcIr4fqjAkCmkG7Hk/iZv/QUnHdq7BSKsygj7VB5I+19mZh9A5MCYtQro
uxtH1wwngx73gfU6AEwCE9iDVoHDG4TBMWvrjPYMJWeTkX7hFUO/nixX7e2hQWJi/DXZfxHBV/TM
CeQ6o5teDZ6V7QOzerdU+wrTiwhXuyUAyQaIOLVNv63aejO4yop9lCs+/ykyOi5NBXC8ciZY3Mja
OeWCFgZgcxnS5nlyxbxRWvzVNTzCgAkHARNMJsI1W+piLRh8rZ0+f04n83kRXnYwbBsBo663Gd4l
SpvwNQohAEcfU2qba3ZuTKT87LlP5x0a2IXbMv0eS4Q03Ty6MfS9iSNQPjIq7QYoZEISoxv9efhx
0jQ9MhTqYH/54apIrBdVsjaoxD9FZ33snVPVOHWs5IBDe3T6VaKzW9X0mmpRfdV4OVelH2Z7nG5p
QMsx+O6zkMmL/g8bG/qUYp5v7mpA3ytmTolJgihHuLVZprZc5bpE9EQKk6Wb36a2rw1DE/Zl7sFI
sj86rP65jZM/sEo7OGTBmpFyt2npHc2oAIjl66PoiCmFRjGHDwnzLDc4zhH4WrjoGq2vAfl6sFTz
GJxbsXbz6l8WAmPMB/UTlGRaeRUFfz2aYPTg7Hd9yla6AmgBguAVIjW2SUCtm0Wxl8j/TSOZOdlI
eYfLgmF6OnwvCyLdXpkr0RF32VlyPfqkrJjOB2UwI0ycTms7Nf8Rbl4iI1b0/t6TmNUYEz8HCn2R
q2YMf7sp2SXIaX88m7Fa0U4sLWW9S+25Ry7oupt6aouVP/r/snk0t1Ejr339zZvmxWPzSNcwjXUe
DH/ZYrNtD1O995v+w8/rdCsj8VvzbCCXvWQjS+lMuwAFDYKnB1ahMW/i43uAApD9ZJaetk2WHUbx
uI0S8TM4n0wBLm2ZLMwnwkuaBW8yAZnntPOzlHPPdn7bKWKlUk+jOTOsONfDLSnVe1NThxR8PhVQ
kz5f/nqC/ZDpIifAzxF21yBMPgwvPJslcLo85+tNfOfcpzm8Z6SHMb4Yhx2bz2w2MteCZfUQdTK2
47ACdm4vFPg02v+kK+Qx4CjhCIEIT7LJeXa5I7LCd9Yq0u/WlP3UIn+pvBSkpZtMmzB3PmqKjDit
1K/GXfyNOecUBvY/O8jFRhNCGQfJyQtQFv72vfYDO6WEnKu/IlnsxxZuaT/6LLGNBfBsRJfUA8VG
grUqqY/4ikFdseXl52h3ZQ5CAlKcRH6L1QgbjJW9lEbzCP5AbeT2X3jAXCZC+9SLfveZh+p4ZDrs
W6hRHPHRymLa1WPAMVQYW5hXK1gVrBRMdiLRwB+ocHdDPpkbUyPF1SYW3chaiVZeLRNfUfQgTFNS
Ro6AxTdMwXru7R05Ks9DEb7NPSAny81f0omH3vYCZFPGjwCkx8yWVSxZzXnBbtocGZZ2y2mprc+x
YLPilvXWebhIyqaNNlEt9v6xxazFBjWs2YlJGf7FuX1hwLlzH0YI1yEmlJi1XaCKY5fYb3S4DjQv
+WdhXFsnobnmU9tPHWHG7qK32kaVYoCBehx3UAEV60tY87xqdNENHqqBHIW+hTxsvCg6n81Dvg3M
b6rxZpXzNqfpR9BWHQQcjjXBNvlF+tm+bTnqHDOxGACMm0bSM4baWlWPjNkqo0+bZh/IvUUfzWsO
Dxym8uCWcU3qRzZDdKejBBpc9TeHxxhvI9zix+ltiYfjM0UEjHN2bZjPlh+2D2kXeQYjWoUoYG29
JP9MrKUTwIVtXoPbV6Y+Jd2EUZrY9y2Z6dTMl85l1agk/OPRtDmgo/maWf1B5aa5jwgvWyUcwSs1
cOFmkMIjIgo2MPPAvMno1Ac+GtrceCB5gEzb5zltTzoi2hBB2Le9sOv2SuIGiBdcS4mEYx6gzaYu
MJUBz3i+EMQI55A4Xfk5R7U8z3b9HQQ25zDBPJ1NRh1Jp2RVxk1dnkdrAeWsvGlvdLAV0za8aO1c
WFC9RfliknBe/DQ6+z01S3D2bfCPxvJgb7VYNfFyui5Rn/38LzIlwSGU+nHbm3KVM7Nkx1lY29pk
gQzFwFyrvANSnQPggL244zMLVyp8ydrkNuQtWVXGfon6fRWxdLXs5Gv+71fdyN0sBFj36DxaRa7b
Em7EkL/YFjOw2kJ5mDpHCLK3aULNram/rJHkSJcdbG0MxpWh3tpsWDK61lOQUmtlIbGzGXEBKJrC
uzuhBec8y7uwWvd5TSq0BONWJhTOtdpkE7XzIoDTjbDGtKnynXRJ+THE1ui5AEgHObjYHjcJu9TD
UNsLa3+xL7rCh22szyPzvHXuVnKVYCx4BCX30DcGVDBWt00CO/bDHoWA7kvWiCcSUPTGy+XffIb5
Gnoh86bnJZyJudOJ+VSBYBhc8VTqAJICF3vVyGOUY/dK8oC5PcjNiER2BXuHPCoDA0BhXDqYzyvI
jhs1umz/H0mW7bhB28LXPFTHKqE1qnhcUf1mYF3lQOTngmfG7CNk5cOJZArj91SwhnKvYROCHV9I
vlxswrWcBZww3GOSFImHVx2dfK8PfPBu4max6eGV94ij6WWg10OQ/zam7jYUrtgDM+V1fa1qr41r
IQUoHcb5YibXcIhIgQuwFVlh+1POwkfJtiWT771M2eGm9RQHmf3UIIU7KsM+WPNCYej5vxcXlOlk
svFVffFpispE5M3WyK7czyDg2knsKWUFEj71w/uyLHT5PAstOy1Gins4AKuhrn8nwnhClXVHq/Vs
DdDmNXUvQrQyjPXI1h8oxHsx2C8omZodqlMuxwpM05D2DgdSg1Q54Xga1Lhy+u8lZ2An7JnGlihG
EdkkzaXzrZ7RUmQ24CfcqvEQMo5N7UNeROyUWxJ5vdB9rq3+rY5copWJZ1jmgPCTv6XOPhsejlVd
a3fHQX4gprlcf4Suaxy4CAGDiDLYz360YQwFb9aJdhmGZuJs2Aj0T1bHyrDJUQmNbVmviJxerg2R
W+xnPX/ONoZUzaVRpADYzT31vx1GQsdOszdpSA2yBhpTR8gbnlxkcM3NjbK/0u0QytATTI8oCdG+
Yv05ur3Y96RXUMK0HUHC058Ud8YckIdWzP1rpHLufR0cUyUDRGLQ3P1wD9bsbqHJ3ZDie+8C5Jg1
KyllYAIOSVuVABQBsCPP0sNaOZzeHcmNSPi2qHeJ5iHSJ56eyIN61J3Opd6NM8RTVeW/6mDgrsjK
kXV5SOObYNqdncTZJcJ+zoLybnIPkL4XvtZlVp+KZUZBSB0wP1DZrqUpZRruu5JwcswP8SxsruMm
d1ZN1FzL1H23XdwPXgvFVJA46dhFhrgSceMShXHTkxMWsFZ5ZbDKu4dOkggR05hObNGJ4ljgitdP
RCuZTyGPqAgivbZNeSkBgB16UnZ08L4IeS6M9ntwAzdO7OVlcOtXJnzOxq9ABRfuAk+HnCrEt2Oc
BMlrG8QOht5VgGWf0uCetIg3e1FiMOqOYS3aI/hfLsWZ+wxdVNdcIot6p68Y0kp7NFettzzjfdqD
UWo3AW7ILGiJACfkyWn1+iB4kxuoC5u5Nndi8MXJ6XhTVId7PQP8SLVGO/DRs3qgR5cBEk7S5oUM
C6gFFRdscY5YNO3ZyTFvFhYhMzlAeqqjsyRb1Vy5skpenXGRL6UUKwNekdmY0weSfCITvDWr6eh9
iaxTQfbYoElbSTwackGRWGI4ri0Cq3IHOPnjkPaS0t0qzdFaLBDTx1uYAlkBB3W0eWsg84LHDgM0
/SmEeJhk28AyAJU6+Tp1KHBRLyBl71klzeZ3D2aT6ovRN9L7xGGBmWm9b6bIvs66U4fCS3+SRrxj
UwdPCWCGmQm9RpmWp2lZNl7k83Sa4KwHZImL2zk7MxevYUQmVdMaMVaBauWRA4uo2jqXGi6D+eCl
5hVNykPQYcaTmC8VYzPO9mjlT8lTzQ7ZIfVy4xk0S5M2yfITobGJkrpeF8I8g1So16Nt80vzn9z0
XwH+1XiuTYWan2+97azoNjRg1JknsYKzGVuiBXZn08GV0/3OOgKaDIdL438cnddyrUgWRL+ICEzh
XjHHyRx590LoSmo8FKZwXz+Lebkx3aO4LelAmdyZK4fFLmNAyZ1YoiHvqjATaqGQ4rC/G7dL7T/4
5XSmLU7GhvJPODJaoAe0adLsJf28iFpT7FVxHAp0SSPOyE0uIRCWmviafE5e1gjBVbI7h42HAEKT
a8GoBAjHrKXZvWCVbXWNM1VgKrcL7NmkqrzRqEkpOLJjQWqjdanOWspbSpH3fhuGSVC8bLb3NqUO
klcSc9I8MMf9gfJx6bLxiXyb+TBilS2LUQWVam4LURLXb8d3WftE5bP8uBW5HiU0xjF30sBzb5dW
8ULppYe6nCVD4KZe6CTuQ54rtEwgZSE+FmBB0DFEm1o4URuaA7UTLXXrcWb4ERQqs+LWbWElcH4s
F2ySsnofK84lZj/ipXWGo1VtT4rDCVurmcbNTNOKWLg0JuVnSdaSQ7dxVEmjIidBmHFpilEl6Tsr
2TW1udODofU+Ftx/vZ5fVzSzieNltC3cR2hQvMrcKLlX8SzA6B/dR0Z28gejbhoM3ZDerbN9OyoL
tcaxnlN9D5RnFi7fgoNOpR9bZoyIcDQ6MVjl9oIDw7eKi6U9o2bVaE3uG/YIjYKG6lboLAFDpq+h
ShJCdnPRnlRbHqD/hlrevzhWt52nClA7buRjrZNHoTZzFkz08MWBXSUH6a5+ElaOjbWGeW2L7/Bt
ssfL1jUgaJ38s7b5wIQDn54LMNRByXldvzVTOQEjwaygK2wYCneG177qDlksNHdxliV4eWFlJ+HM
7Z3uUlThbv2dmu4KhTWloAnqIfVWUI3Wgyb07Czb8ZHtawsnwVHJVLzbFm7Zyf4sm06Lx3oOvQyj
g/D/LTrpZMo6yWu5XDiWfTPhaYhJRlDlQZcpYoDMYnvccA+8d6ufhxCrLjRlwWXBJgR/6qtMyZHS
iiNHxkQr2MHjKHO8an1zLzmA4FqFOdRq/HeK1gxrYQQ9O01TeZdBypxzNO+Mw1gTQ83DUs5Mx3HT
bLm8GqpyIeHJO1fKR7KKHEA8TvZQvYZxekjX4YO22tDIuT+X2gUq0kPz5HWeuEJt0rDRsBjoOPs2
QWHmDJVKp62GiRlWV6RqIqr44TRIx8ow/lnuNsE8R2rwcnloZNfyPrA2GQ4AmtYevo3uGxJdctaT
+addm3uATWOg1ge3GqrjXNVvBbD2YPItDLKKjkGf7R5XvjhMnEk7v3n0epWjmGfyMi1viMdoGIUe
IxRpgbVw0dL9XRyibbWknCQsUTtg3LfPfbOZIdR4go+quyTrWkXzmt+mEjx8tWkHi2RI4Fraz5b+
3wZh8AHRK1hJTo3TkBM1JZww5C32kQ11FG+Z0c43bZWUEevbL2WJU+tffLVOtEKhVHd3RgvzWZKc
443vIq33fEaFyOW0FUVoSQJCtPVk09XHyk6vcu3Fs+0P0SROtiZOjQXFyM0b3iC3x6Q0kpwjeMUJ
0aKcuXBuca6hdPR4sOSEz672WFb+j9IplAwxVx1wi9ynjAVvJ+qgZ2m85xZzN3/wz6owX9ySdiLN
RHjO6vzWMLRvDh7IFJ0YbzdVvzA3QYbg1FpRGxN0kqboib0OLtdbqYbvDtlrG+Ys8LN0L2ju3/fV
ylHYbkC8yrhX3atpmISeR74dsCL0YvI9tYOP+ZiOZbAT3THvqABSubrHT2EHi09VxAzttG3WNO7E
3sS02kjKDuL/Rs1PO9dR0nS/+TLfbNlADbJFvyazRtUPSZibxT0aV31ZCTYDhP8Y9Ka9rQybnnUm
d2VSxuz3oDZwm/f1zMXKfa/WF+ZQ3clahizunrEWcvNHd9E3LVrHrmDXqX+apjl1CcfWgWggvaEl
CkEeYPcyrsWy0BHuEa0tTeZ5KNgPU/PbO/TVFx3vJ47jH/p4mpGpXyWna3mo5GYT/adB2xWcKhbh
hvrqv9agRg5m1lFQ4FPzMGs7aYvKUjfJQki5ObZov0Km0G+YD4ZLozvXOsMaTK2ZS+n7/IOVsGeS
SrOa3z1xdVP4CM79NM83abcy20V2W9Lkn24W1AJPK88l12raNbMo9/5DTiX+NlIUSIKgZYKxs5Kb
NhzL5T9GjMbBWdO/AjuSZjNCNLrJYxg54eMTRriRFd37E4EU/qvzgnHrRugvWZ+4eZDrZgyJXPfF
PIyRHyVKJi2oHgaxtGvPI26sGGr8MaOlYJk7JD4CjWDVSLGcYCLk/DOfQQXC6GBwr+Ix079wJYoj
dnlab+WlNOQntpjAo/csnhRbrYNpg3V4O4GnJK63LjpFpMj2EC3ujHE67fWUDp6wYFYl2UmDUXnX
MDydTFhgS/NfX3NubhHLfCxK1FpTT+N6bNrzYgynpfaizqi+c+btkpEBpzs2bBOW7jGhEf4AyGzB
A4usHZBeqEPbJcSH35p0SluedpHRr0v9VJXGGs8oYdqWPhCy/3BQeM66qb/SrBCPZoeITW7LJW0e
7cPxo5YYn271bxNOeWc4dPql86/LgSuqXrkBAorF0kLbqMmF2V6yEJDf2aCkmEx8+uetzGlqnvIA
uzPbigAMP7p05rTqdisGGXUVJn5To8qXxYvOXGs0w1KMFH7bzV8qRu8iK+PGrDFjDTaiWm6dxFNd
N+ttXmk/5jJFlq6hOC7GM+bZH0A742kDQj3sXVv4ijlfDapBa1dMYiuZmfGqf88MMRYP7azwVYmX
WBwJkQ4R+cyE1EWFsFx+1QPTh7KiHtdrtX94clAV938lNy6I1pS+V3Si4qnQcMH77caPvJ4WSaiP
aGVKUIMv7TXlXOfpUg4YnV2znU8IgDTyOWRTDK5MNSe7U15Cis73G5W0hzh16Mtu80uzMvjfR2TV
LxIg7amDzsADoZTgZ8zTDEBja/CVO0iXPVeVLpkuKz4Ytp6Qb6SwkBA0fMkTvlo6ud5Fa6ANKr4P
RwNXUDSPWsJcLRsyCg7pdw+bSVnYkPxnDV2Ew9ZOGe9ue7HUlBDYTKkNO05d8eCMfhoUxLY5iFrH
VOFkXj3qmlPcMURt8H9qPwVCyskel6utoX8lznDWqwFDEqeYDEAC+s/8wbu2HWuqAQZ9vsKFxZlS
reYRx/9r9+6yRGEf30Z+KeJEiM6OKUZxj/7MFmIwxWebJUEAyS3iuI//XR6gBIFqeZztjpMzIdv4
DeIlV/UVCAt4La5VbHjicY8ce3P1b1IAv5zd1Mhj0Vq2CgrB7ZjwL2Jda0ZTSlajPPkENMiBtDCl
V+Hs8BcDfi6+o6kTgiuUy06TboyGun1SMzOuyqKlx9Fpju1TsqY9w85bzJGnLdP8CIqgE+oTs3lR
gSWtqmfLlxu+8PVJbVl9SLZ7Y5R/g15gVx/SMzWKB03sR2gTjpkvw7Eov2ndZHStVxcdOkRszBMv
utxi2MjioHfGXbHNH4zfwq3PKH61+WMDD9cIYueJU9LVN9FIQmsb7HjnTAjxr3LbLB5If/GOvPit
80FTGv+TraVwszSyZ8VymA4nvxdDrORgcxnpH+d5IDxrLSY3ZkrtuUix6mjw9AjkBlvF3+YBv4np
x7vpMw7GzdD88rBwLi2Nf4WJvabtIF+JS5aNESckFY6kiXe6Th2Q7eDQKzHn8IVVWK0iokhyO6SF
BjBUR07syzmq9EWx2ISwBSN7OfY+raipNXwQIPtucu0iUsWgXeE9J/OhWm67jHrcPoMA7DJJ8cf0
uVspUVq76k3p/RpliEiCgz7l3loKZhJ8PENCdyYXZWmkIkGDrGVjAfrRvBDFmBuvqo4bDAs8kVAM
Z/mRdMbZdVrJ9Vdw5h3UUbfXGfqHcxWjjpjF+5piH9KtBF4hsitB7/Eb7CG1ZdQLAwbbT+ZgXDuv
jhuN7NElUZIV0Sv/eV1PFRKV95EYShRvE2Af5X6En4wY1zVnnYoDZb77bfrpSFDiX2ZQ2sV7qN/I
nY+44iIe51w/2ts2Ru1GBnFcicUbjM8DE2gJR3wMrd62t7+xnJ8KQzXMzH4KLi1pxZdL0keBU9va
yZQyOQ1pEStigexB+QOYjPo0e/KmSICGNRyQudey9jO6NZ0XX+TJbcqsxHf1OuwGcCH53tc9jzvA
yubQYy6zd/Y1xyBngHl7RwRo+cV1sp/B5VRryOZ31jFzzkL/VrUPq7X1QsFt/mzgb6B288HwvJ+S
Mwpo5hewFjgW+lyEsJJuRaeGA6v7DjArChIDdAQu/Jat6RUC8mpXN4U1PQ5jHYl5bO/RdqdQpMkW
W1Z2zdLjOjkRs7DvqsOiWpcyY2NgaMQyZQSMAQxmlhM10tm8V95ax0a2+yLtPtHyFqitlze9jhrb
DaKKWp2htTdxuKRZyjXSEEGGDDjJ/tte8Y2lWnElM4Crolz9qCJhXOFvBjaypIe+w6jYLx6aM9kP
PGDZ0a8A9ubcz3OaRfy2Gs99mSFX6NZ36as+aubiNeFbCKuZ/iyOea+jQu5c8/XRmwSRfQq/67V+
qNS0PorUJrXDjh3q1t6aTAVA78yselb9aHn+cHBS/GcW33Q7zvcMzUGNCANHdCXdGI/Oq7Mn2FcN
VVzXCGmK4hsk17/GN0+uyN+1VIdvO1sXw/C+OshQ4E/kaa/lGVrp0XGo0S25UBAzEr/n13pulfOW
lwaygKGDPZ6ZcHayeqRfwo5EBymzsJnLb2PcAUmRlccEsDLyYMJ3TEDxs2V+EpH4CHK1ItbX5iv/
tw0VEDyH3jrfE/J8OEDbM53hkjrOeuSW+Cpy0BOzZtzgpmI+izAQjgaBuFQ5dBhn4rn1x/fEEM+u
lRaQQxkKtGAChmViwyclB5YLs/o4t1+JTP+rR0Ki+fYEV7c99Rkn8LlKYn+Yqmgsqan2QA3ho/1B
i8aSWWVkakttCkCwrqG11kPkXq0EY4u3Utxgkrzks9mSJWotPT3NqTi5A/PgTb21OK4QOLDIJMou
I5vKGkeVeYgTvI/IEriZJ05d6d67BRsplq+M8ZPEjK0qTjFlOqOAURYFAOZlqrqY1KlnYHRjxhvV
cBJC0XE0zBl0cfaIcQoRtfS4ACaGGZjMN5mZMffZ8iY7AAlh1CjraMq5z0yENu/yGrHDBpOAJcW+
TP7wi2xeAt5AWWrLF3vduiOHaXFb2tfe8utQdyzWOjvpIgkfRcvNl2JcfDLly4gdhDBDprUv6cz4
wZtBrTUkoAjtfQ9GHnFAgcSbaOAz+/fVSWHMetx02uwXpO918lFrStOh5Erod9nW/Njm3lhHAXlZ
4feCv5F1yFn5MLkhIYxjP2LXUptphC7yO7AbYsbdXhVqgb4B57ycBNfbBIyIaICv5VX3V3vy3kr1
r81jr2zs8iZJQbPbJgJ9kv0/ynk/GqLjO13RGfG5r5q4S/v0zkuKOjIULGOFmtnaE3f3lVZig03r
QiMRa01/0iZjumRmgm9A5A9lPT/JrZ/PpmItLhqcSYvLo9VaTwMWGWYiRDC8pzprfXQTB2idSa91
gbk9loSTl5mYrOyXe9LAt+Wwhk0t1RkOM9AvcVtYDnZAhtnIWP702+82nHXCxWmr9gBA8mHyJngH
1nIoNexKHfVi3qytvAHZr4JmRf/pOSmLJFZ55h1mbvsMLLlZePkS+5zbmymmG+Faa/LXd3IKy1NX
Y4xG+r7SPOg5TLCZMaF9kPEJE/hqBCMQymBhx+P6AcGBC0VXE5CsjXdRnOvRpb3V9k+KwxApgeVL
YHFwcvBbAAYYuNOYKot/ZLruW2fl6/c/gGDeFqDnka4caukd/4btt1UABZpxN1/kC3fL9CP3Kdus
Cr07VlAhQ1e+wutaQoMrcmyikvcsutBGrz5kQLhF/DIrPF3gPQMJLSHCKkjddplFxIibAyzrB8Ez
CCEQA4/3TlP5u71IZssUALskyaaOYbxN2cXsaoIlinFUziGrIc6PygxRx4O01WSgUUyPEzDzb6PW
Td6V8dHBq5kp/dnbfJ7IFWG/eccB7lA0pcLauLRj8bcYW8+wKX2rtPxNMzg3UVe/3RiMiwNfl+7B
b2kr09rhd5vEtc+XF7dbNMB22WezLke/6+mnFVPLQWTjMdQxE3lw1oK88f9J2uSDjgaBoKNsPmAt
Ms5TL4GDQM0mJqgTGNOCZqd8qG75qJehjW0D2A5rEK15mJ22/A0ULucpnTBWXsBX0DefSjQ2Xl7z
ClYaKhLJ+Hz+zy2sA/O9JsJJXMQNNhyUUrbJJn9elP/hedpHV3cPjp6ryC6GOpzF9CfF+NKTUqBk
8znDmRwtjniYTIXnrc25XjR0XM45/2R5RTyj1TBeGk49DL2wtkiHV2kFfqtPX1hj22As9zOJdEya
RYF691D8F54gLSsbEF8cZqeVnymfcABmVfsrnnsKYSnuBDL/Y4PmZ9g0RMKHaOVknGl9M26b7Io5
5nHaMWga+MHAQHQOLa+ynioc/hvLcDRu0MvkpHEp7QnINh72Kn12GLsvN6nOBSkZi49tzRli6bTj
WAg5o1gPTAm9iI3kWauLa13sLq+ywe6ZfrRZ9sRliRfWbKozPsrHssNxSh4v5DGt0IRGio/zms8m
ntqpOZCq/U477K4DtgBENe3KN/Kjye3HgWdQuN7D4i2fWA4ZRTGbMmbT5jqLxiZp90Tby5g0Z+ZV
LpGSuDhGo+CSgDDhqFvD3lWrZFAEEUY7kHaSBkmvfya7WNsk7b2Wc+1TGC1PanQrhEf6tjvFgA0H
mLDn4axxZyQdlPK9YBkd8AdNDW+3TtKZGKy58/YqAtZhuzoLNyJm255Z8/csRLTUL7XntFjX2Vtn
BGDwOC0kbPVbX5D+U3d23f7LTJNlSZu+PX0PUrbjSELoTuhK3oDaPXQWR1fdrz77nFGl3Th3Iwas
Y256t1nOLaXeFCOkHjgjuTQCJxtzro3aP39/VCSA937HzRWkAuU4fQyOvvOgwZwhKKDZeTjJmiVc
s5JkGBkQOt/3ZvOHxM5wuGQkiFZEWrg0GhkzbyMsWt+hXidU3822erBlXRy3lEue6F3eMpteDEAe
UYvRVOtt/BNM3LtzYwjoZAWnSzb6k93wpoOavFu5HEtN7GAN8mJo1trLxFVaYmllCEKqnEUyRPzB
Tr5eBEUHG+/HSEaWvhkPLrn8stbUi8sFY0+WZe+kNfjsbJJBOTPeuW+zg13T8zgUtwVHloOTW89u
VtDzySDJfMm7/rUCcIrAyS65NC5gT+J5wA6KQNh6GlATMYYDwCvs3eMHFMDW1jaS0ajfbgeRbrKO
pjcA7N/kpzmv32ZGh6g+S9bVmduJnP9ohh9oQdx+K67rcFt4QvRxOfVe+Wgt3Ys1dtlj05g0XlB1
6uYWz1Ue90lfhJDtdYx85a/lsln3Pq8Wzvg4AzAYNzTe+jSxJ7V/w6F8fCEnGlWyfGlWnK4Jj2hS
TC8cKPhUcJG5++xL5A2X0kQcRuY2jJe5f6Umc8PMR63u94ejP0PsQFXZi0wzctIOgAo1cl6kzfww
ucaTl/ZcND3U0kIySbJ2bPk+NOpM/bMlkscmuPCAvozKgXQPQQxTWWCvBv1heJic7aUE+ETl1Tmd
3F++hoM9HnuH53SmYijY1hXhDgN4WNvqaC3pWXban3Qs+8hWMjrzbhT/alm0uWy5cVoPiHKD7QC6
kY/C7K9FlccF05nQxqO/L+4XmOY8rbfVnhTxjfXGXB0em0rhrVm0R35j36VzGqg55QlXczykGA0R
vxN3+tS7/OxiaOyS+sn3a8bUqYqhmQmO0IwwpoKwNY5GtaifEreKskAObI2PhcvNTsqzqD6x6vPk
F3iFDQwS841G+PBQI10zg+MXruGlCAAuFRhipyWmcYc4EoTHY7+gozE7v6YmNkHIZqqUbyO7xbnZ
6YDlFmyS2i9v4D6XecV258zlj9NoPxkIG8onIMFYZnYqu+61TyeBtC0fE4mWbA/XbbVLGldEMOlj
E2Y2ixVyIbYRYPdgX4xptx012oYbQ8eDxxKHJgROFlCkNu5XXbLSB3/zPlML/2euENLbAbwCduiE
LEX5IIwdTqnsQKMpdga6EHAhelDFeWH+wPDe/Np5yzG184/gnfCEF8Z915n53QRv2U8qzJVpTzDM
LpqYHXJkpgtnzfzKJ/UpLdwK9oz/YdPvra3+yYeE8ET11lg4f6qWfgmsDaHHoZ7hzxhrL63Dat+7
vQaUn7bAkmQmO5GI+ra9ydP5D+pGcVzr6q3l4lh4vPKVtRgRZN0xcFV5Q6Z/Rp6zkDW0cyn4GZnR
Gg2TIfqZ0ALnAUg/3Ej7m/NYHihtVcwIAcXzk3+3LYPI1Cf4uBlPY+euZ+Fo345jWxFlHMATZNPC
k1A3qiAdhV8H0KLFMafmscFLEXct7iTU46ujWQ6Rl+Gt4o4bcPbXY4yj96Tc0lt/Kh9My362au24
96cjtGJRmDvnKR/AMVNgFWsJcIIJGyA1EDSMFdQw9RpX2xLcMSLlQ8JIsUXLrkVSstEMN4s7wfLl
zpL4fH7WNL+bvVYdSsgDkZ0ZN5b53EOuoz2WilcxmRjERus6UKM71FgTi2wMbB+0mDn2BxrdtIir
FLYMH4WxFE+a4XALkHzam3mAmJ4zFVkJJGPDK3cZt6MGpdNgj+gO5gjfXcswYaSNYewnK9mziYA2
x2YWr6P9z1wZzBS9DkezwjMhCW1yHqlT9EZaO1RgtOE8lmnIYO9AQ2FN4NC7iqJ6GxNu0Okuqc7J
ddCcq251N16D4umPn0ne5iTOt+umFcOhLzSkJc9brg0VzMvCQ5JYm3+gawJbsDRYMJckwkQsAsks
NmhFd7+42qvUNf02yR1ajOljzjIzMhgrjhMu2s3zR3qPvRd3ybHmAgDxFKRbs3efEtybQYPsF/XT
k7d6/ZE+xoeSgpw6bd7dQn3mbuzmdg0RSH64CF2EWrrA2VFiJTUN9PwZULizSLZbvNkD9MsJi0m+
y9cu15HpANmZyY+98hDaTZyCWaanGJcm1Z+HbXt0bMzSm6ApCfLkGk4+ZuqtgIg35vtVfHbTCMTK
LbaanDCahgTZzd9zvhAhKG9N3CpBAZT9oI8bRBFnPq2WR3RxhNXRCnUwAIsiS5HbQfLjBkteSD+7
5dZgXKdCXfZoXQPolBRol53ByiEc9rr2BVXFRhF7IztRibgZbExAbtoRxCN+OmUugo4V9ZO73+li
iqvVaPik8yfhY4iqTHbodhLnTthWnCz6u/Km/EimuMHDpeP4PjrNiAnEIkrUlm7kq0cl848N4YwA
hIucToZyHXYHqvlVde1Kqc5yUFj8iUaoEvFQkXfJt6h2CXJJrovpgNCzubgix1C6sIdH1YMGTf8Y
0DaoHkwG14Fsh1Lbp7b6t1v/lSuqI7DTeiL/6ozsAm+MHADCRtBXZkJ2sgOHxr0m1Eu4gDMmHdaB
s8lVgE6ulWGhySnWQs7rlwkRrU6AwE71yS0xKs92X15KZGhsizKgV5Q4gfFT03S+DeSWCJn1T22T
doe1ksd1d6V6nUtXSln/Dfn6ps3PMsXePaX8V1lCCAgW+H6NDkoiOb9ZjjfZxKyKfcuhLdllDeVw
A7xcFdACaetA992rOO3ySct55ZTLb85scBn7Bidy4nhuZO5m+n7Xuh1YS6PHT1Tb9s3QNG3kaTPl
VOB76Tjhmtgw1Zq7y0oDeGwN5n99uY+ody4io27q0jKeScnlgoJkvI/jFrgzdvV+BIc2pekXCTd8
TQUO6XprorZhIsT67pV4M5aES00l76F7V3epsdkY/lboeVamnYthe/c8JIGV0LvVt0loyS3gNpmD
R6JtowWkbTBlCjlHHmbkfCCm0VBmw8FKdkutp4+hliB6YKqeDk6jHutB8KZ7ODqLe7KG7s3SObdq
R9g0hRmV8zSdN1f7T3oE36wVScA1CWi3u4nMKq42y+H/hTdn0bjGQWzaTSIVBrNaHiiU6TkaOTEa
bndfFc4Rejxu2TTtQodFxpOMYKA1thGJNhgpo/0ut8uim+8LYQpnJ5MpTsJhlZHS7Uhz5FoGHxMu
OBHjQz/wt5taCefH617UlD+IdCs+MKQ8L26T/VfKiJ4q2lnypyJh7QSBN98kHvE6h3OQ8qDHSbu7
dZldg6Mqu1DZR7Mlp2Q3A1kbr52vuJX0EB7n8m9iW7WVz8yunu5NX5OhY6IvdoX54RombeJ70LUt
ONNb227n6SxmL32tkNkZJLcyo5/cq1WYzP5nmRNOQhuiZ7TLzkbF0t8XD5uxmQHwstdNlX7k5fnE
2skktMLlg4/jvRmwdRl5TyDY4Oe21VOB7sCh4t52SFbCdhrjuoslFSxxy1VhHgbjZmNdl26lsPmU
RTil+tm0UMdqBl2k2DAEA/UP3SJeZ/cp720ueg5MIKi8HFWTYNEaRpzrcknY1YQ1EAfAXBXzWJ6N
pPoBlfnAMooBlSafUuM4PmC5Fd8tqvlaG9ZRauWbSe763Ov+bc7bD4wGgZsZIk7f7h7nX7hBWAiZ
Qh5a4GJM3EyObZr9T9XTD9QFfk0jsx/XLF5RNk5yB7kzeROXzTDe6oXN2cmKmPZqRm4Xu07+PJy9
KE5aH1Eif2rd9NZJbHj+UyZOsoE/nlDNRavNYcr8Pp7wPtHwlEYLyizItAR0+BjIwS3DLEGAslsx
nxf5pFM9F3gjvhWRMHV1udxgkQw2uyQ9L+bPztKZ9zkavwX3fdZcg52xuumWBaXKf9c7RvxawYdm
TN0x0xy+nvUuHVl5iZpoCCVg5jV51qxyY0zvnraquXFNl26sVAW9kXBR2v8QfbX7QQVqB1nOuAY0
KwmRA26FNlyxxFy85f8lUS0O9l5nRO8eXJhxhxSsCGROiou2ZMQsN44XJ+kcihX6yFJEGTJLt6I6
eXHqEQ4eBgwqPyHH1xAD3BmnZq3VL+UAYCXHpE2K/c/MwYp2PWFvH9paq8tzLzLuntzbdCbqQT36
/y3ALJgwzCcvdnWd6zc5zjL5nXtUibbbnhJcncBy+6t5BFCFjlaLF7+jsbCfhwf8HD0r516xVmdX
N60xqa4JJWpzhEh4xUF5InsqTyOsRqGhX0OY/h0hNOCCcoh6fJa1OHgWJqbS9UF4tEjCnf1V9urN
zfQHV6k2qgb/1GSXREznojRbBFDvsZkRwnTE20QHkmXEZq2BAeCsZVsTO4nPOX7zMZEULcBG7lH9
zneuYIFPND+RM3s0AflNWLkQ8Au0VJ9jQw0AM21jj9yhIOwm2HDq/q31Mou84qfYeYBeC4zamDL7
Zi3mi+OXdrgY7UeynebcUyfXph2O29mhK/2HLkMBYGeFtD8tJ0/5Q9hKofF35Senmi/91anTi5Fa
X4Qz3WDItA8L65+Bds4HOXLZ222OcvzTEC5fBNMmF1587Pe+A3gX23DZ4rHxNMfB6wbk3LLfZjNF
Ep6Zv7iWN5/EpC7NHnWfapCXB33aGHvA4RyN8ZySNw8MByVpGF8swbCWC/DO9RvBhINlzD3DupWu
YUe20g85/RqRStCh4U6g2C7vY9/e046G3jPCREDV/euw8CO9pKQzHf/ZzMyTr9nvbsUsLSN76LQl
xiVbvhsGSRvkubRa53g2iPAnmflULwgvWlF8z3SUcaq+0zI+via5bEX6s3ZSBJaeYV4oMKdXjIv1
vTHA0o+wP4bYr/y7uXRJCUFICPnw75hftPd+SplRw/wMsyf7rrOPYNsbNlMG0FCuG+AKPUALgk9M
ljfoT4WPZltgQk/YXoaaAPuIp3weSWRreKImNf3lsMeOFCkWzNxhX/fdbzkzUdCrq2nNBfSajKiw
rNNriZdpKpwTR8/zJsjMSZFYkSHgTI4jnsvpMHduFxHRp9iwNogs2PUNK7SjrOYTl9u9hTc6hJa6
a3h0wiAQR2Jurvbm/QwWToHFAWDeDR6Jv+Z2ot2AHNPA1DVJr+OCI3Lu39Oie4XWf5ukbIR+4lx8
3QZd2laEQ/o/gYWSXUE7iW0cDmOemNBBtv9w7nEiIJ7MMmgRHV/fcFY9IIBgbFragQRl/tin8oke
MVhGDs4BxZGu4qGBnVvHWW2Sj6rR2YeiP62MEBaPnFC2XMZBvs614ljHeQuxbEeNgPUMKOBycNzg
mSrJ+h6dnf/sOz9lsaHa2mr/t1OUy9RFkR+OwJO4C/r9OQNa3XChJOdymNflD3Lj1BNT8mCxGxt0
IrtZaM3zqVjsqPCatuHeHRVFehMBv12kk0jD1cAcxLR2Z6Ep3wnjE2tJKZqd6ASseK1LsGKYErCR
wYfFwdYDYISpWo19JD345h5OZr1wGUsSYQhs5luj5FRSFsZ3shYph6wUJZtZO8Q1zK+J3RukKH8K
aUYQ++qDpc9k8AlM9+D196hrcsBTi9qmMLEIwjPtqeb8S4Y8PZD0+qwrpUcmXb1czItPcgGdsN4b
IiJxqukP+bDdWZoCGaan5ZlLYlDr8521qf/ywiiPhdZXoePPl6bOyzMGvmshptvFV3xIyT6nH4qL
52L/NfaFce+2CvzyN5UwkLKFobHwn1Deqkgw/ceFIOBagfXN3X4Pl15H7EbebmZt1QmAC9FT/Snz
+GZ8xulk1h5dnzNCB7BgD+udpPSfILi/JAuTbGWdxmL5xi3HIdo9p8BaK8t89zbzC3/HSHkm1/tW
uzEMgDZCYCZZMiZaOK4/C0N7M2r62EHb7k6WVT94pXvNJJVtSUuuEQv1G+McrPULDhKtTx/c/zF2
HkuyG2mWfhUa14NquDvkWLMWoXVGarGBpYTWGk8/H25X1zQ5bdXDBY2XmTdFBAD/xTnfMdS7TIdh
uypMa9PqXH6qtfkFp+TUZAhgO36VrGLf0ksYRDny6MKpH8em/g5q1t5J82Xj3sOj7z/wUXbvCNwB
NLCFz/GOSywpsKGDzwycVDvP5GuNyVTsYYjL0OFPc1QpD1pWxfPRivAd2yQ3aGjKGyNFnVJnXMJu
q+5VqPZWBo2TQTn8zQEnr7RGNhMolHuwsm7H5AJht7YAjzgsMHzd+MAkcJ+2b6hgLj2tigxqC+Ru
ugwq0S2V2btrVmgtmiyu4JZttihG/H36vfKnY1pFF81gY6yssF5WM79iVt/KJDhaXXE/dbP4z86J
w0551bNcbixMpwzMCbd9jpJdgsN34U7Ut3WvbljMoHh1uf3jN9dUz6xtn9LcmTfMex0sQCJ7ZKnN
QAamb/0IxRiQtw7TGjee64/+xfSRtXmVs2tFw53pS7XR3bu4GZulmzH0DrGDLyvjNaq6H0oVKJ4V
2Tgzg4nIJL+CDY6mDDBEs2+m7s1pcqYNw3guY9IdEirDTmP+Nw5hsoKhDH2LkWpred+Z43wZscv9
zPxrdNaAFb7VwAc10enHqlmJntTmgR0stEBUE8r6ruz2AAHoJ24jj0wV+1kH/YzYYyewBfd19hz0
yMWAhMJO9pJXls0ZXXNiwcUBLm6BY52ivcFBCHOjbNAiIHhp0A5M/gtiNdwesnXZY/nPWTh+Su6P
jRv0PqefOujcMZ6251550UnhNsJ+WKZRQKRPZqwAP5wLxPicD3u8Y9dirpEahdDVZ1GneX1GdPed
6WrfCVMXLvMKZ1RjL5sGuq6opveY7hGsERc5ITZmSTgYNCEecrq3zg7smLGMmoRUJPaLwsaNktE/
FBO5XXau0m0/OqeJueNC1xo4axTtYB/bncBPfJqBpkgymI75IeXINGmAR0SytwpkjAM7iZrfBJFA
8JaEVXVobPVqQ6ZYGSppV5qalYl2Xa9GF8pc1O+NLkiWpEoF2XuuKybPOLOZhl4b9gm3KuBZhbJi
njTvdPvLsqOL1E0B3wCLj+0lc0uMZ0rPb8ZWQoiSMG/x4Z9Jb8OsGzrxwavlHnnShGhuuHKnj4wh
4/MI9chn4OGDJ5tv23ztIyNbIG9i84F/J4IcsK6yhuu1N5mXhBy4Q9lxBEwsiSaukZ4jYU1qgrsc
fYViteVoLG39IAdKbZOst9jsHzpy9JgJIBNn//SIS3SXOjF+raDPNpUULJir2XdYh6+CcUPnSOeA
X3UV+d6bBeUZVkZ+X5YArdxJZ0gVZo9JrvBjtBVjY7pEryB1ZOj1e3egTTCnQxxQ+3Q5uAzhIx3y
H5wJ5Gwr82Hllm2yaEf67EIylci0N7+adLLQimo9jDxvNEaTrYIfX4Y1N21lncrpx5YV150RkA01
6g3AV77P/eBEziriYsB3ay2HYfgEKbJlgXnifGWwL71VFRZfAQ9JI0AZ3GvOOgmJ7LArSPYICPYy
RH5nNAQkpGpLpO64BO9+TTWW9SIaFiE64UWSTs9txdURdCO81bTFm4nLq45YxEq7wk5k97smpIUR
yhqW5MqdqwZtpYO8Xwr9pGRn33WDw4JKBUiFcNtK4Aac395lTIf7JqQVSFKR4ZMNvNs4f8n17iEl
oPDGah2cX7KaDhwNZc9PD6SKuIH4jjkF+iSsi8iY03NainoncSlFTLo3WDUD1gnQs7uh2GFh437j
GcMeFw6uHQYnOc16aXLFEGwNWyJ/oCTWyIQ1ElOY5drvrp3Cm4yGQ4mJl0cxXV2a9mx8mR/paYI5
zmyD68jAEViqteppa2l7vINfBse4VZh5ymbVREFBKscsMRqQF5hzWTJGQ4EkKqk2WGNpStmV54JS
mnlIvAnlUANSD1lkt8TETIDGGF4worABkVYdbxnG12aFidKHGdqI+2RS8FRtcsTs4E72V73OG1bd
hJBgz44CTHzIgSPOvWaP8qhmnQrBMp6FPvcueBnPLB+1qD+Zyt8SBbUPvdGgeopwJCXsbcKeLL8i
4UdgHDzpdcj5mGuHtB0uIgeSOuJ7yC2Sw7rOWdmNudEnLiTCE23U3Ih8LAy2WNI0yy8OToU21pzy
fXKY4mK6GtGd2XRM7BygTE4yPCsjuA494Qep1e1JjMf/EbCdZx5aLvwqfEo91ry2Zp2RmzZrL7bY
qDtTCRzRX5MSBxCYEmesxvuiEluOvi/Mbh+xg3KonKDsG4KeLksuDhbSpTIYrOTRAYscuESY0ThS
khNotK3pu9UBNdzZNs0SmkWzDYSLqJVKdhEmKMIA/X6FzRrc0pcUZJ1rEZNRZ84nHh9qO3tRwrkJ
c6I0wB5eQpE9R051j8H8FPcBeV8RBeD8yIsM9HexXR491/hpDK3atOlAFo++NDBwLRHPWRsY98Aa
giJd8tDGm7uumDl2laIQSXV3U4b2YS4m97gLjiWhCMh+EbKXlbOPQOho+P1RFyUrKw6HcxLVR0bE
+5Lx/yo3aLKxOMhFnZpbN2IR6ziYdNqKJrMKjtP7gARtx3yf052WPmMmMUgkH2mrULvgmSgdhkYo
8SH1wy3q410EEGI3h5ssFVPAvgnwQlk1kRQ1gfOd0Z/1QNR3VP05rWbyYNXkMzZYq/SiGk/QtsYT
ps57tIqorQw0BVz+GIhT/dHRsTsVHKwoetkBFPQZWSVpWAXwqrY2X3u+PevF9gbtBKJh69iZfF17
0nByWvKayPycMtdcDKX8IaeDsAOXEruIIfV6PBFa91Sns2TUfy2Y1rGJsxGXzx7KBOcYp1K/KkYG
AIFCQA5gC1ZaiErTHXjtARQ7hX7AaP4R1uN9CrZ2KMePdrBPyI+PY0LCIP8sTCtiKOTbVy+oLl5N
K5NW+rFlDE8rOCtg5IjDtbsCiyB9ZQ6Rq9mw2fit0K6A8RohgS5qEISO1T5ymh26kctWk18hFZy0
i/uaqQ/Sk+qu9cttXtETZ36+EsjL3Sioj82gEDSoONubOGFYS6ltynSkrZS+96nJcufYMFqkyRdw
tilvuoGCp8XZuJoc87YPtwROf8bU2mwYkPep4rFyj3n0ZKR9sLJ6xurWAMFF5pG+8DvOmEwrmXZM
1Ycv+5u0uGEV+GW32kWF1U9uAveseihlPknEBRjxhce1H8AAWhdavw4T0taGoDmYsHkXNZQTip/y
1R7yT023f+oJD0CaaNTosseJ7j5Hkw9dB0U5cyW5VJKZRKF/6XpIeMCo0HATt7k3c+fVievvLPwq
nPyBXvg1acw3S+U3GY8wR80AGjq4obVPmlEGy06Nz52e/kzNUXOjRZuKFxcDGzmstz6+tnmO8jQB
n11klFornyCm0EsPkmNmWagpXqYTmWNa0rRwuKdVq3sPHjv9wJcHxqEvCZoyJC8xpqJwvEsg9tRE
JacD77NGnpQZv0VintEUdwMSV4SW9r3m6l+17KgQJ+2htBtKnREJT1iH73kSkDSgNl6G18iVydbJ
S/3qG752+hXO5NpvqTPWT7FAwFsIQBAKzwJlCDtHn+YlLb2jJutLUrBvY24zMH5FJniN++YHfx1P
DIQQeNby85AktzU5p2tEBqwWBJl4kUSHqcRbODTjSeQ/WgnXy5goegl2wg+XR7upNVtU6cgCjclD
GmyXv5wZAImc9nEA2XguDRsxZzG3HS0rNdSBsbMnlYJbBe7NMBSfXqMquhzHItbDRR7DM3aLr//N
qcSn5wng90PMZNf0iK8pUh7kFYSJ1CM9qMDFOmZvfT8ZJ5W25KwaVYjd1Ip2Q0cUDol4/qkX7bmI
UH1CYENlXuFS9K2vuHSRPg25PDZgyvPKouOROYZFp9RWQCTYoxHzdzZNq9o7RG2zOQmeTbqNcQim
xyARNNBKnsz14OfVQfb2tneIcvZ6/Nlj4b4RNFAWdBuKQhy6D2c9MRXNRihYj0lGfSBy9OyposBI
q4tjareMkTkrMv+MMpHIkBbpUOxqnxCc2Dmz05PYO3QT9UyLe/glGT89QpNMNfYbBNf3Wpjuh26i
RuuBjQyRerANfc9DT2xGzp1tJ+CzZ+sGcdrRacW5pHivQ+fFdRlKNmF9rs0K7RNz7Yhd9tKMI/K4
REh7ajzNen1wr2yPsu7gOLew79TtUzI45a5RyUnHKwVjJ97DXoy3Olq4KWqIEWmtb70R7aZBYc7k
F0Ios31vOfj+++BFr3bBLdYU4xdwCX/hI82AvVFhumD6XsLAQX8ZOhUKtjG51hx9MjTeDIdrLgwu
aem8Y1y8n7h7jDZ5CmXDvN57GNJhIetuiW8tPjC13KK202cWWrbFedVVw4EMDr986V3UuqXjP6fE
H2ADxVTq4wegEYEiiPI/gn+iJZG/jqLm4koDw0U8V4Q6cr1Ksb8yx4L+OWWHyRXrVfa59xuHrNCC
VVQn6eKchke1hnOtusMZxQvaAIux8/wC/9RZILhJE/KY6ilhnhg062zGsd5Dpk42fWjmG0Fxv4cs
3eXLASDpFVwBD9OpuBUdI3ANOFlL6t46SrRqy3iNXuAbEOoFpegTc+Q7Ud3Gfpnu3M5dlGgmWDjA
/kgH84WkzTi33xJdx6xLp86r9TVk8bisMSAsR+FhRggwbEwNeFuJOicBIrOc9CpZR9MtIh/WzRmj
PdEdRXJJW5KHQj3fsdh9i3qUDhnKxiW+ZXashsSEFrLXiBpU/wH+xVXw1HktzNaoOkWOiY+PEbKN
n96bUJZMohJwsOtnlQ28YPMZkRAgXJfIXIWc+q8ekNAUD6/oqYtL4AiNAY6erj0aCTvvzjV7sm1j
FryVgN1B3Lxonlc9u0m2nBl9vJZmuylhiR6ISNqRdxDtkl6hbnNBU/rR0yh02iJDvCqfNV8+libr
FeIF7Drf+YfSMru3VItBtYakkllD/lzr0wvUTG0hY+vURD6sliD/NrviE+tnsOkd/QlZBWa1eqfz
fFtIo1+WgbYDWBfQcOpwhHltynKTZc3H1A57mIgagkdYh81gckNgxRgS/2yjTSQGrrvE5tXr+JJB
zOLV7JBHlKX9rCYESUXObN5jpb4Qqjw36UREgy8Y7s3OGjgv6ITYNFpJc3IDcclJ+KRFBspT9URn
aYF54xNHliQo6hJDVLtOgDtQJU/pChj9EhkdC0HfODMZgj9TMVDr0i/WJEebcqu32S2SbOSiEVfd
JnC6N6MaJPzUDMydQchdRIeB7TO/SYfmbWACfEC2jeTHFN6iQkuyBQ8TXPWC4RV0cnxMo/OmIY/L
CTI+9njaiNxjeg3gaeMJVcMBxmsQKFYYCfsRo3CbVULTh2+ueEjrtznRal+aIaOWUTuiFoXl1G77
PnsUbMkXOmDSZahVr7Idz3JSV032p7CsV1Ew7mVkvDm8rNtMi9/RvoZnI4uPqlEEzqXI5wrYo1UK
EwUL0Q5DwEXT917UXgxqdakYvLYKl0Yaq/dUeycLaKdoEQQgL6XEY69zQ07RrPLnCvfde5/OkVEP
J4Bb9qiOWFQaKLEuEdpFy3hGJM58W/iXFt04/FIW1KooUFWaTHD6BEtIP3N4jOpdU/k32iKP4OH6
uQDysLAHVEABrxVr7JsW4YQw4vGcdaSMdkqii2ZSDGyo2fqevCcm/VY3yIqpr7oPVc/Fy2QzIeWp
Va4zoNqm+jATnRKFCElU6CgnsARvmbu8Va5zNRPMr+kw/fSTde8rhK4aqEnaAwb/JOUiYQQPgFBy
gFaBP7qwpjMMeA1KE/YATHoMKoZy47b50Y8shdiDkycITHh8uYZzTWjBCsc3HSjRL8tppoqyxcU4
HYBdMD5inQk2vfVLUllYffTiVTBcQL8xpevBIgVdN27HsK33hqPdTJN+b5vlzyCscyhYmTqWbm9y
pyPdO/KfunGMbsOpPLagIJvEjmbzQ7dpo84/WqCWl33N6NFBGnoTjgjFQs9mWxYRGWxE9UwBGTaV
kvLZVnOKdD8KENp0GnWP5ANLAXIJMknFUFyEg8QWogW3ZajF9RrKv8O8D1gz6VGyAnoZPVL/Bisb
OecqdOvndBA2jm2KpQwH57oprA22O2BLk8fONXvk0RqciojKMfVbeaDdoZaEoOQZ5Jza9klM4ibT
upe0nvZ+SqDXPHZIQnRdNhQ1KlsAO/tR5i+MB6hWO3c1AjHYdaqVZ5/kINb41b0y1UWLQE2RQfpt
MZuBtwldFKcYN0R25a6O1pVJyL2NDwdOyznpCc3wWZwM3msRk69ijPVHHPcPRURxPzruT2l3N6rn
2FCa8zlmIjtfXLt1nwvSTqQkiF7VrP5DZ0sKUr7tpxHUuAfEY5TFWRDjziHvp/uw8ttrX+hnJUZv
xV6IJ2nAQGioiwsjWesUMOJYNq3RHdkqPEHE0RiIeGhVrfZFdvkOAHd8o5IqvLQR8+1U016SRGQ7
SpRdBDbzyKAWmVpAXl88FdEtorZr5Mjuyq6vu7Ws1liFkw2Yp8w2xOjIE8HvGN36n6Jwuq1ROnj7
OS6xhL5H0tLPWuL3lFYCab4cr5g6mXm5GLiZfC0ix3ij/HDZsYmKllNSZ+aRfdtX+DRGiJ1dbdqb
ag6pyfXPsmEl61aUCWgy+21A6iPWoiuRI4x5IqYojaPGG093kkOBQzCegvyEi+nWRdhyoihiXmvr
5ms76R8c9imM0O5UymZlOY59Z/qpg2U4LQn0UdW8RQ7gd4VXKy6Mx6hByDz2NYoE7vRUg0ZT2u1L
m8v4sVOUQKkMX4mOYfQZx9mZZMQIfCVAVhmUENBhLFx1bDJlqSFKGGKwY0FQXoMJzYibyuhMSkB3
mLgyuyi4Fso2L104JddCehNjl2HnBXlybeb/1YUy3EA69pfWJDjkDEzx1HM4MeY/2onWnLSgbk4m
60WejfOfFaVfZslkPw1GfEQzHNP5RgQ/RJbEQNTQA4zePiB45ZinmXV0ZA5G4Nd//vqXLByY4WTu
9UVvnIQ3eoc56GjoExapilmcMpSA/ZNo9K7zf1ooTXAnMw8lwd2CCeYGKL9wp2hsU4yE/VSbwKUI
n3rXkfsxaLNt0EyAj3mUM6Hw2hudkHcsrQlLBXJHbqrsxm8G6ybWbfPG7sY3EHtqn8f3ARZFR0u+
aqsYvhmXL6QbZE/KQ4PMbhR2tgxvelroAyEzE/ZYfAgFZuFbS0tv6Ww/vAJ2qDlJuanDhIvFG26A
or8DHHVfKl4JrcWHi2GI+aL9GkwPQGKaS9DKV3w/aqfX1Q4eZn74lXbOOeldXLPkzgRRwaJ7+ftv
//b3f/8c/rf/PRNloNpmv2Vtes1DhNl//O78/lvxH/93//XH77bjSCYYtBCua8LE1HWDj3++34Uk
x//xu/hfBk+GMdDabgeH1F7mdlDtJksyx21CIBG+uvPMsOAuj6LTv/7Gpv7/fGdD8P0hsEpDCFef
f7L/8p0df2Q/IygDVIGUyEbexMk3HWyzWzHX8dCCMrN1Y+Ud65GH4SSjnROhAvUQCsaqg2Exo2Pj
/lab8v7dylDLWyiaUvYmLDzOVhK8CINsL3LAHxPYbguajfwxSUP/QqkEugtaVAT7E2hbse1VcQM4
FGoG6Rfrfm4ba666rUfoL5nhVv7MabnNgzC/x1dp3TWutTOrDfcbnTbgSybHZPQ0nm4dMpYZG6+O
aTIilPQO7LLzv37phPzrS6d0iUzI0JXrEM1uuH9+6UTUBH2k58UuxG+1TJwWizM4uFn8u86nqtnV
dLnsIUg0NM1eP/kVUcdcV4L4hTr/H64gMX+3P11CyqYbsXie0ZPAerb+/NOEOu1M3pIHDG2Gba5k
i8eTSu78WHuKOKKot0ib1KZ4AiufgJ2KeIkpUhAkQD5EU3PJ6p7uPCe0sWztMxxeWrdCrx9F03r/
w08r55/mv/60lukoXbdMJXkNdVfOr+1/vezwNrmxbOtDmRbpA3QdFFQEeOH8S7+DrKvOLgfcgrd9
+mItYXSsv+ToxzTkCZz9QZv7DeQZFhSvwkS12wZl8gjBG19siCLCFtl982MaQcEh6T3/ymapsjRf
5ZTFT//6OpDiv/ldhG6x6JeWoUznL7eQFtm5hToEn38LHr/OAXf06DMeWq2sDsTxqEVdm/yx13Bh
BC+ZGrJbfBVQd4OqPRqio772AVNk4/TcK0+/jH0Z7oTv/7jwN88DwkA8aPb214/9b3965tS/nkGf
eTESCxA0f/nj37ff+eUd1fa/z3/rn5/157/z9/P95uFffsJufbf+6yf86Qvybf/xY63em/c//WGd
Ie8Yb9vvarz7rtuk+c+H5vyZ/78f/O3711d5GIvvP37/RBXUzF/ND/Ps93986NdTlmvsn8/k+cv/
42PzK/DH7+vkt/v3pHv/yqu//qXv97r543fNsf9G/LAtXEs3uPAgfvz+W//960Ou/jchTaVMKi5l
upzhv/+WQegNeHgbfzMwB/IBAYOOf3MncAn8+pD6mzClwv6gO8KQuvv7f/7y/zgx/uPt+u9PECHl
fEj833vKNE1DugIEDl9U5yp0/nKIQAxhPztZ5ibqvAeWiR+4eMAMPiMhvOQpzs7RrDhSbXnhNNt3
nnHBDAmULETlp7N/iqMkxaSfzNlmCCMGtXbJ59rWMPoTNHTYmUrSFSMg+wlqpcyysq1dBSMUMmLO
k5kUVc0xbVC8D71la6TkSI1VGAgR0IIW69o4Mb9MAY9Fd+3LACSKWbT7oBG7kFlfk4F/r57vFpqt
h/lXULn4zNDuEMWA4DmcWc8HR6BZ8wr+BeBh7weqXkyZ+inaS0WDIwJOfT4mS/9x6G02hgU7QA9v
EoFzmxZtzLKxW3avKPmQwa/pIgBUJINLM85Xigqx6lDWdon74AxY+iKVTpum4mfs24O04vf5x8Ln
g5JNmPtpch4w+rpI0EF+0XarzHmQefwRCQoSaFwo9vwCxlbwpntk1kxt7eD6YNkS1yNqF6JFA3Og
kImJVs+W/sROHYggWsSKHXiZvllWRetjBx8phipcRhFh4myeefErne0VcONPDzB7MUCRQM/QrRqj
eigL/9nqyeuqkg4VXkouWGj8/Po/pRt+avkrqZcof5X+wjhok/rdnT/Jw1h6wEhTY19pNROeNrkA
BKDUCS5ma6uNFlUGiKhyb1RNs3aEhQeKIFkr0F9SN012SMdyM8PopMgfbMXGrPx5KWSvsU2zz6q8
r9HTTn6dYS/Qvaudf3IBU7WhNUbu8EJK/F4m6EeiqH8EwMSQPXotHSRzac3iXbn9h+3yLdsgxnsF
VECm3orIcow47nDnJwBOCJ1MGEHw2i0wiOwBlQGC1bYMq8G4y2Efe8k+w/dOFiOmRrNAqpGXkvVV
XKXs+XnB4HpcyZSQIYJwe5YYhJp/1xvMnqgisQTUB3eESqzXxQdMhpGcGcxcuPmdTQ5NZmHHd9Rn
9rGLxhXAcw9dOqi5ssWVEID2APoDHAdP1l6YeB+i4ofdPPLk3K8QEBqvaEDwYLniNRECryPaq1WU
VDDhus645rW618dsXxWUn0U0RetkEldTH9C/AJ/l/RBL9qMn9FHWMqhnR8SslXadW7MuzTUDvnhp
9c+Oaz0PDXKoQY9vo+Ir0sLhJtDWbraTesDK2MACY0z7po5eB4JpkM15ewS4vBxxymicGJ3R/Uxt
wlSBIjLSZzdt06sHabEnZAqeE3qTICGRMonyfcGGUgT92fZe9ay/taUT3FuiH891AVDI6v3ixPte
Ld3B1LaQthDGuQwvPTc8QMxOjzDR92GYE8HFZO1cQSbkXTfQ3dA6pN3wkPEkGgr9BZFPvnMcePMe
A70+7DsCDdgatn3NoNz1H3tsRRV4nVVq2P4OM+VCeIwxFcbzrd109S4vEUspM4ZXjRWddNTXphvT
VevXD8Ms5Ua/QfqVRTImb4gZSvs+0wuo8LZ5LHwQJWV3b3W4lXS8kWQrv7HCJFH3JmSPtWQhreA9
Ay+yp/w1i89uNLyBhXp18d+syCHUWU0hTRzZ8qLh6IcJJQsGdqf3HuRATmvOzsjdwFfHQ/OoSrb8
idF9hD5lgcmEivQoXzB2CqC/FUyHdAY4zsC6tETsaoSGCUWV6t6p7uA5p0s1p2RpAXN3JwJxoOQs
D5mcNS5Zc8EA6zZjx7xqEKwbMv3SO3R5mSgfGgfchIEoKKg7dTC87DHqin4pnObWCa9YB5tVZwPH
QRXWEdf23VmY9bxkY4zJumPcUstwFp4bP1qN2hZ14cbo2xAuzrQvaszRIuW7M+/yBQ4tw86eLDRa
Jyv0avAF4WudmW91Y2YIOgeYSbDRVk0uwL4n4W1hBunKCjIU2G7X7ohLyJftmAbXcNRwAIG7JvQN
cIjkhNpo33k6bPV3UnAQ7pCOSUvGReSADQ1mCUjhEl5kSBPgPteovwjT4cnWEb31Y7IV+fx5M8BL
sZQN5oDgGrYHbjz/WsFpUpE6ULphkLScH7urmxV+2wxDDEQtBsrF1uQq0vUb4oCQa2Wf2CF7CTpT
a4od2CPr4AQZetTQWyWwyy4GhEac/nl9mRwyJUhsujErF76jgXOyJu7VLzJvFRX+kb1EtsFAXxHb
zW9E09p/FfKuAayxN9mWnZwg2vt9PN5DqX2JBo3RVtoF27YFr0NU7N2E73UZdQyXLHQxd0TxbnSw
e1gCQC0lzWXU+0dr1uYGibYZCkVi/YyqsRqNYsCsMShjmnYHAKjmEhwX2uYKeXyYswDWbaRttqyP
Y4tK1DWzXaVXPwjM873FoW6i013U05Tyw7hr2bnBrnSGaAtjshuSbOM55WuFPMStGC3p92ZB1HUj
sgMz412t8ZBrW2fbmRyUFrHPD5UVXuo5mJvMWz1kX2GlwWtjO+V6koR690Ic2iDc14V2K8N6O2rW
V6E38fJXkVAbK22Y2BQUPR3cHNHnEqO6CB+6tRHlTDnYtl0yYH8wJwDzA0jpB5ZOCDw7T0AeK9Fk
gm7XIMVcx8y5gSlzMdOGysUMCTQY1H1iYKepXfPUcCPjtvP3o9kymkD81FXBWxwA6elKJkUkgbtE
iU0SZwD4lBO6x20iEfDbHZC/ZW58DnUvtriddQyKaXEnrbLgOLbENoyafY4JO2fmvpqVOzV+odnq
5rGA7RkB+1b3HEOkXAHMx9aqUMrfVXXJIQzLmzneGeOEsfD7usfg5LqPBPTQCXIUs/pc2T2juK47
lnLUluLg6IiN0cdDtlTz5pmtFKFoQbABwMzsGC4puzFDW8GMBfyXvsoG8yVzFX0VFFBH9crLdiOt
3nYAUDqM4YbJmv3DysWqEbhgpiuvveUxgKdsJNwZbVLV0WSlmqUzBrN3rfeIH3Q4gihakJAM3SHo
99A4ZvPIRrbOVxTxNvktTxXzMhTjg59BJBd4ScOOFLQQHxlPJpbCkXfAjmmy3BHMTqc9N9pdW3g/
Ud49a2n+OuHtqyPzDhEYhqgOEUGYyK/JFDuN4gxqJCWHWX07oXccgDaTaDzka4Hwv0cxxzmI3LJF
+dPEUE9cY7yTnZGuNHBFIYdTH6YfroNzKVFhvy2xFsdNeczt8JlFUknF4fJQL5y7Kk+WQzU3mRtC
2HqkqerNSJLPSn+o3G5HLsyXcCjXHY8UCa1ne6GLe3s0r0GQElbLBl3iwwWRBWwrQXLqC7CKxqOf
DThq09n6hEAcBbBc9hErcEKOuCAqtR7BFINuPxOx+u3GTx1eawaLgIkQcmlc+bHhEFfPF/TwCSMr
BNUKN2adSbg7Ws2K1SqfSDJesM0WkHCc5/amaMNXRNIwLhLnfhqiD8OJT71n79zkgt37xnZFuA/e
kC5cNKe7gXh/6Yoc8RihueQbATZns6qxva79FqS4xw/vez+219xVerPLC0qrvPZceBFBekgT/Wy3
LB8HgY2GWMziIBpWo5HoTiLoWmpvMqGTFlt0ab0LlBln3kx26sltl/bVgwdLFdomD1fTKl7ca2ZX
iCkdpll4UJCVBNq2q+qnog6s86CMHhpqDkUreK392lvhBWL37sr4oHVgHoL2trPlRmO/swI8G6Jy
p8IqQptdufPgGXQBQQRThtSRB2BUuK91nm5ad0ZLtumwU7ZuekxH+jluNOagvXrO06099wqyD6Ml
c/JPw7eoz3nEmAFdFvl71Oy+/iGIy1uh/4Z4YwWUGr2zim3H4mj0Ae6YSOhsrSNrSj2UnuZsHcda
ef6gswufc6xM8xG5SLY18uZiEJbMMx4JZaTgWc7FHxc8tKnG5hzsmev3rG06/HDr0DroSRAgqo0/
cg9WpbC6m6BuXQ7aWUvaBTvDqFyKKyTwFQCHueGKhCR2OKB00hvnAfI3Yb0l2dg6mWJUqd/OBXn/
qBF1oo/l+xA8/frcdODzfr0SXcmKWRCTooUfk1e99hDtMf9++D5tnVVwhNveHZ5swifnv9MhNqbc
Dz9SyyTrBATI0mK4T6TPcNG1YQmiTT+UvflZZHfkPk63GEEPZqzUAT5m42BJnLRkPIqG/Z5hw2+y
RPxhhrDK4aq1GElqsWl6g2SpBq/N3BJ4IISIthwunU6gg6cb8bwdvCaDAbqyYMqptWeI3RIxQZzw
5k2PBraF2z41TqnLm6BLst0a7d0A2gqYwlxJs1GPBZoPtymgAiSEsmfQK7ucL9Uwlm2pbHVf+6Rf
ILhwTD5+9Zvwl/bT3FS58uefr7s1Ok9kZcVoIIMdgWwgGQyuma6tmnUlMK3bboCQdVwV5fh/2Duv
JbmRLcv+Sv0AyuBwyMcJrTMiUpIvsBRMaK3x9b0QJZpk1b1ld6wf2sbmpcxYZGYiA4D78XP2Xrvb
Aa4+5GkKi7hfNz7qW1SIgeqP27DJroggMAmUSEtmPl6tgxGXJC1zdEe2yXHHdUm/Zly3K3HRlQ3v
CeoNaxUDeVkYLUlqjF1AJHdkHvmOGa1HKJobj9GYIHvCD70Xc1BdQK4HY3SZPSHgR5eBdX1kwcxV
mK/E5IzecAHEjGd0mXL6wgu5jUuIBSUgZxKkEUf2vL3+NaZlkTnOg+eRL6lVH134IeoO/NTUOiF3
5s7orK9ZwiPD4Q1jgnXwa9ILaEfN2benACAencrkElwE2fMCH3IweqtQASSdBUQt8FEnHq/69Dnb
KsZ92DPlvOJeYOPoo4MXMX0j8ghH6h0l2gMBKDQmfOUh5vRB2+U0pnQe8Aji2vO4JmGDbhOhfdJC
CEb1U9q8uqL0Z44PiMudMD1KKNmr3AeDVDag66wQoeBPmgaw0cZ8hz9rNjUtwsCEe8aUtT/eXgdV
Yx1pqvjNqsytVrCDBoDXg5SlqelzLgr17IwSSCaqgR3B2k6ftc2/xVL5rtDR78rCWUc93RNYmEjE
bf/d77Nt41pgkoX2rIYg0TtdPw0jpiXfMrZJuo2H8DmmcJkezum5VDV+09qrz2G0Sb10NS2ISjie
aGuvgOHAbHY5ZGicAg2P3pHR0lmavhUs3qOS8I6pavSmUuD8djnuaHIMmVYl2jvg7ZbJVCRNuL+p
+6IM5MHFNXykxpCMmjmFkUfFXZ0WBLIoseCji00x7zcs2U0SvxHGwJ5TjRubCHc/BX2R+fa4UeBE
z/LhJYHfePtsFMlSp+kvRZiQiBCz5t5uhz5dcxo86I18LWwua7oRRWU+iE6ZmxExEZnAjiug17d0
4mvLerm1zMKEb3f7fIepYzZ2Oo0rHZJU3Zx6o7+GCNHiJNnpkc5M/9kpolc5lhfCQuOFZmrjBpat
t8ickbTIDkVnR/QqSxjVihqBDlaVql2OynCweh5isy/HVeUohDHzrE0L5G3h7j3MNm77blo0g8pe
BQaymm7/bQvoTZQVDmqG2z9lasEOZldnytGNrlUWYG9vIAa+i3b6hBrOVDBKmR4ViwjK6YblHA2L
oC85vSa9766MjAxO3adlBhjElFtodtg8jLZalL3zoLrta55Xj1HOPvRdA/j3Fuv3Qzn544BnaqhK
IXTLwiatTi3cn4YUoDGq3HN1Y6XoPDVDuOmaBLHQiNVvaTj0/dIaxoyx1Xvr5JOTiDaQ3SXO3Yfp
ypQUoOKE92QRmO6t7sQfNtmrw65Pi3MRGtuChzBoeCoZE03tTCdX2zkmmAfD00+h1K6wH/79r/Tj
kOj338iwmbk4mmlYzk+jCl0xkQ0ZqrGaesJJl1C/0xkzgrfaEuusb17MiGZip1nbf/9ztb/7wZqh
Wg6LiyosKX+c96C3CwYOQXyUZbHK0OXGtnGa2sDYZpegxE46y/K0iuSjA6ieLb/BkE2S95th41bL
nS+S8mEAwB1UT35Dro6WfNOn4qbhbfa9YGNjeGy4cEYFb1PNMBRsMpl5+ve/iPxxcPXbJ2gJ3TQE
kzZ67T/9IjJkeusPgbHqNF686cqn9a+L+kuloJEN3/K2vOOZ3xYBry9eGJw81B3mENDYo/QA34Hu
h3tOW9fqcUFlp2mJj1iBG0nvd1rkBvE+GuyZyINm1sAXyD8KIZJaWZL4fpW074d0pCWLs4d7Cc/8
7fab/kfzob+b7PwwKfq/HiD9L5wPSWGp3O1/PSK6r385vpZEt3w/IPr9q36fEZnar0DmLWnpDPMt
A2f7nzMic5r2SMkLpjInYibEk/PHjMiexkfED0/jZIPobcZHf8yI7F9VZkQSXYC0JSNT+z8ZEvF9
fpgQ2bzzNs8sIgMBc1id/v67qatQjd6KCksuag79xGAv+pQCoLn77lP5u3Xz55f99mOQnGlSt0wb
B/GPPybIZVV2ApSJwAONRGMWjRfPRThObo1KGZqbNJCBktAVxeFK386HVpRsxnpbgCzXpbIGBz2X
zb0/ecfTbda+j+HBlHC0aw69TDUyKCGGtzTJfskTJL/FhVMcbSRcGwg/NWRRVg9j26E8KNSNjWAR
384/bA9/82GyAKiazT7BuF2blBXffZhKaUX9gMlsYVfUz/JoQXxz+2///rPUpPXXe2YLlmSHwpTB
vvbTPfMEpmE1ABIoNGKQW7oF+qi267xU2w19thAJahnjBvNb8VT0xltBLkxQ6CnnQHVeutdmuNqu
92hTfJB72ZvfmuwztB87w1vIlrB4G7k9xhRdPhcetwLjB2l/WmZgtjaXDqonhjccW97G4mGqQ1zm
Z4H+NnaX2iSO0pEo9h0GM5B+NHgz+LMxEy88U8wM4k7USFtUCHCDSFk3QbKrXO2kquhagGkl+Xvb
yjlx5zQdGRvmRw0wk0T/MjTYmtR7FQqCQPdjk1FgDP1E35plDkdSLHRJhIDNmONzNiFpYf9njPYZ
wfkmF3lmIdPHSrGpkJwhBipQ5A5tTg1fbemIEpUeL1M4pwqmflP9Rsk8T7FEe3Iy/9FKpqdpk086
4EUC46Aml448uYo8F/rMkeDrLUaZ5AKlPh2u5nHE/qXC7Kucb1UZbUo89zFGdpg5zAXo7WTHmL45
8rDl2B6JOIXQRZlP9yKsMS7ne6NOluJS+NUSTM7Sad1tx8WmQl3kwPVq7k1LxBVSjrVsYlCOfNoW
mlCUdLler0lyXHVOvEqdfJ9p3yIGsHYtmGW9ja29bwmQsVCRte1Ix4f0S3smUO4i/cKT/mS/ZWO7
yIrlAMkDezfLQbyhetgmOvr2vjj6YO9orFjlV4sbLEYSjCu5HLN1VRpMAgjU4wXX8B8B6G6RfuLT
A3WVHuRwhZsJ6JaMqLHd6kp3df1h3wIDiU0io4CrmV0zS0D08aBkk0FY/Zow1osET5f9HDUXQ/SI
1MFMM5/gVxxJchJ6uTL4Kc0odz1S6lF9NHoshaN2kmX6kmZQ5TNzVWHgUpCJSoy8PZLeHDWclY5L
J3CXpFnOaG0tw6RiOMwEZ83Hse05ZgTOkUM6kDwArLZHcmccfCWNhzlMLxr8fP2+cRXjH8ox8bcv
t2Uz/9cMzQGn8+MaggVaBE7GGqISwqMF94RYhMkKVS1PIOOwjhc2fAlQEtY1011lX0L1q9Co63RI
uiWkyX9Y0/5m5baRg/15PT9VvG0RBBDGWblRWdMdmnfZJ7r9KeRVSZx1DvrNa/5hhfvbZdTWnUkK
pJr6z9I3XMR5zlBQLiY4YxV85hMM2qp/+8X+fzXzr9QuCEG+22n+Inc5vr6/Zr/c/5/r97XM7Wt+
q2SEkL8yHpZsWuhWbMNBTPKb2OX2N5ptCpU2waSD4Rn6vY7RtF81wWnJhkzO1yKL+7OO4a+EiuLT
dnQbqZz5n4ldHGql7woZy55qKMZcDOI0iqO/HCfy1shd0/Ta/Wj2S5n4K9sC1QJGLWQ23GfAJ71i
gZtjbg+QUeMPp/iCTAExNZ1H70Gjd9gM2ya6T8e9Hx/aycAUvpIdgvzl5DPR6J1jJeWaseE6wwUZ
RQygvKuBN5ENEjoFEvppclAyD3X8NR73Gc/3QiH1olHRl0TDLuvjo8b2hAT4m3CsY0wOHh6ApZ5X
h1huHPYxYkNE2216fHigIhZNcwmIjFYsfML5J73UUGxSLlrSk2B+v6BjPqs7ktKIzSCdZ8zmKYJI
w2TR9+hNTECHxNmquvvMKpzHb7Ilmss+h2m+Ak7/JrX6C06vVXwTywKLA3UiQkJ5B2aESI4rqwP5
aK1ceWQM/w/ryq1K+W9t0u2Gmaws0kZkjgbqL8VSrdetwICwD3oYPR5KrBcEbm+FN+BEgcmxwDBC
vGhDPZevS/c5CA8odsbitdOAq+F19FpC3KYcgnMjHw1i7qX/DByQJJruc2LjfPcy/E0JS+n/1yfM
tDXVpiR3qNl/rmHHmEjQIjeaPZNPRT9Y47n0SXUSp6rGZwfWBD4QlxfpX72E+qYn05kuko8Akck3
pKUB4NS4SHXKlu5Uq89Osi3pKNPfYiRK9kKu3FdudhSauWzq10x/LKq9al2gvxgKhjW3nyU8jnxS
CYBZraVF84D8l5b3c+g8ut1B7w+u/rUAzailH3kHdco9xd6rF98bDjSIAq0NFopvSRTcmTpAYAOh
QLdr+kdQeAuVHcUDMu0QYKTEL6nzbrob1DOBOMvyEOSPkB5pzL945cGwi1Okg6WTG8YyNL+9lY/q
pGigfRqz0W9IE9VoFFNywB0m52TmjQFTws8MYbp4DEG0mgQcGEEBzNBcTMJ1j1Rv84EYbT0/aUAu
4qYiwytFjJrNKWkwWRULn4Bc26av5E4dfpD6kixuYuzCj2bYdc4jQEfa+zW9wgarSXm2CEdTZbou
hxr3I0bdosezj6NKee4CWvjvnsFQirQU2qcMXJjvE7qm+OPSrADtG+06aaGShy91164L1bzLsvFa
N+uwzzYWgyI5EFEdLFSNzTBt7+sKNP0En8s40kdYf4rIXft6ThBpslZickbpDOsFjC13WOCUQVew
Ai89Q9XCPAM/GikIviGIQjTxGiBlU357fv9nt7vnIArybx/B68/izR+O+P8o/zy9ttv0M/v5m/wv
POEbbGL/+ng/J6j99Zdr8P76/Z44fc0fAlDtV4Mzs4pCkg4aO+Ofe+KkDUXETFNIUsPZ38s/BVsi
K59jmVKAaJz20d+P9savOpskuyHKT2Fa+n90std+7kuZnAw51yM/VfG5CGOqNL8/jRL7ocaDE03S
J+cAEdNsE7Hn1HuQZbUwNTksSTHryNGx/QO220lraT74REFiP++Obk+KuGYVZ00hZEkGzfNQjMTg
2jkjwuTSG/awSAkjSIdOxeJu33mjqbxYH9994H+77E5y2O92dqzorLWGya/Bp8zHQ53ww+9hZgXZ
8UUN+7tTl4SzoBGoxLBAkOhu+k47p1iod54ncJW49rHOoZMVoidMp4pfQrXFPAuNOM4zD9mNs5O0
aeaiF86iIo1mrmnxZ6QpxT52QWSXkToPfNYCpP17xwlelDAQCzW1luPgtcfEHzlPVNFGmsZe9e5F
kMCkyjjNhmaCc66hLV1gOrGtMpqFDeb8xsQlk9UYyO12ogW1b0FUfhZG/e5Lgu2M2PvQK+OlMRtl
Cd2LPbiP8uvgD3d2LC5kvil39LUloafZmw4G5YXJ96Px4piK+aqMyiYQBDVxrkScoSn+DCvusmjs
4mDr+bw032RkypUfxGIBsECoK2MCgddiBB9gRo9BIYk1iPjJoboKmzFceaa+H7BrLcFHEfFhK3Mn
ooVhKeu+coZlpGPz94ECOEGwzsga2xTFiB6OOEodEyugRBoQuBPNqVwA7YGuoYqjhWmpUOQJPrEz
5BxtSGYEaefPWKpJFk7IAhC9+VoyMpCZBjulj951pbU29rapiVLjco4WuczLoquffXwhtjNEV3nQ
sCvjG0qJpjT2jZJxrFW8O+m4Zxdv+QzGHRJcZyjxTXvEn4/QwTlW4B9i3wGtxinQz0Fr0ji2hq5m
TlkuQPYeKjd6rKzkEE0JF1p7MDuUKbJ7BvXW8PlySlcTDmIJUG7qr8yixKKp39VkOcGbAJFFJhSH
w2KgbOKQjhSIDJ3ag8gD8AvuAwzaWl5chH9RDaPHyO34aIb6RonSsy8Y5JCNxnkzByCmOxNNtmm2
QeIS+NQZNGIgfOyM6RTtTHnvbrCrmEkdhFMAjhXMfYOhNEFjFaCD8uBc9cmqUiLCRP28XmetLL6Y
NaQWjfAxI3WthcRShYYSw0yUpCt95Kgb4oDstOQxUrLiCceE7zOnkGek14R6MUJrkokpMB2btUHN
yCKNbZpOE0tEiCTdjT4BR0uVzKZd0yQqcccxI1tST7Ksd2fEgzq4TWJiHmVpfAa0svaFKtbwMg82
d3kB13hwbB1BqKxOZenRvSeGOCnu3C4glRzTcTbCPNOdYyGIa6zEoyvrr6Z2UhIFuRrtmFQ+mGV8
HMy5JQcaJ/ty9JkJGCaRmaF+zDU8nfjQgxnC1RVNjCekTa+5rj5WZH6q6qQfyy9V2G6CWrxoWn6u
murRq6nDITtQx7nbOE3FPFQrcyNjfrDFp1363WNXIN5D2s0D2nbMA+3lYFoIWJDLERmk40TGGF8G
JivXtNFH9RH/0qWf+OZsB2tLC7Z1NhxqoZDvrmd7FRU1K5X2rNEKplFTXauRvAWRpu8W2bJ1Nm8L
MOOJcun6r0U5BckZcuVE1S6zxCJJ3XkjGc/GnLLnPcTSOdHw18yP19bI3M3jLexTOCRTsIk6NAAq
/JFAj+TFm7IGfc1+95Kvft5Re+c+0JQvASQU1YPgKzRQbkadbkbHOpuTlFErXYIgi+ngsscKvKko
gtsuv0sY2vtVDv6qDAE6SKofxv5VFNYby0RJq6BdQ1zXW+usQaNpsv7MzKE7pKgQc1aMVRbnbyVh
Er5GoHA/WG9dPynP4AR0RDXONVt/U8vuq2WZ71kS7qHE0ZfLNIE0l3lpagAeUFXtaPrGWXEbcD4c
fbIC1XUgqy+FaqG8bxJ36fmjuwxZhbJBkXsvaosNkGQbm+l6BD7L8TC9KolNfZ/RkrjtjJOPYxvr
iAEz24xW5B3V637U5yN0y12MqX7RgoGjB1b3G1+iC8rsAlgLIQurLI/3eKpGfmLX3lsYMViCKoc0
eybKXu+zp3r+PB/GpWgRGAVZYy3zPE8wNwycBoPY/6p1+kuNIP0+i5oe0DILSamMH1E4sJqSyXof
9K65RmOtQCPWYV9H8ByywpUrE1n1Vm/EDupxdInwiXpV3m8JYkrokKPZSXL/Lh3xLQ7YnYc88DbC
kY/csofcFqjhfdBgLnhXY5DnxPM3SZGLC1xRxFGs7DMFjfbOKw1meK6Uz5bpHSDzBDspqwJptY5h
WalfY9cGFkR18uA7qbVgDhghd3SIgI/y7k7PaxjA2P4ADaIpVcYE6Uqby0Wgo+md3LNLUAnDnYHs
dMUz3B6JV4s3FpbZvWiYDoYRHUhhQ93jXMbqlGMDqYEkzXRAfVf0wOMuUaGyeRbO+pGQkh0o5FNj
J+WVcE+8WLHyMDrVduzc8Qk2aTyHGmmfeh2ZbOUV+bqKz4pR1uego8UP6sHcCDMsjmYS3NUkJJ1D
KIWWm4irhXhl0XcjtpfwY7QBf+DC164q9AinDJe94rtIgvPqLimGEZMF54+u8P1daYMr8AJ/KVWo
dhYe9Ys1VV7oe/2llVz0eCT2GDIdz5UNgIKmGQ17FdmKXj6pRMIrg7XV8wJojm4T09vhCRjcEBqq
lWigMi9xBxYc9mdZPKaIW7cglVJ4lpINIKiw4ffdKovQ+wcanMsxiYixbjG9oKwo8xMPKqlBcXIY
SW2YjRnRESpGinlYV/Gqtgm5zdtD7SvkaNQNr6CeL9PG9he2cO/LId34o7MJCf7B9khr3TqZRXUg
zWxJrufGb1B4tdBrB53phm0fhQ2/jpxxaz1kX1RQ6J2JtrDw6SY3w5rfqZlhGkLVjBfVqSz0IcbZ
wPVYIDNAK43gioYBdu4p/8e13tBnH8J8PNJofUOmDZEr/0hTAFpW68ZIy7Od6CWCTqNepSpt1xA5
FujqGCVJ81Hr2A4hOvoL1zZxcShBi5HIJzSjCPBAq0saZyEiaG1CNz41bcuKF96LiHNpSegdqtNu
HkFMBc1N0lJTEVIWeMsGVbAgj7YsiL9oW/UNx9In+oeYhAiLrFA9hm4DQ8tvKR3tDpVD+wCDEoo3
50uw1lnp+1gv/LUN7SxVDOTtig/FB/Y3cwh749XOldj0+yQPwdb0gTfPFSB9ndxpvr1VdFDKzBk/
3Lb6iJDzYQRFXK6n4XEQ1mtu5tgDNCRkdhQJsJNfR0CiY3jXp98St7mUDTz30rIeE5kdSFzcYF+x
Fx55So2Rs8eY4btVIARthfUwatS62SDmfV0S7p49xdDjIFaHz71iXETVbcqheB4Ads1819iJwXu1
roVgMDgEpgPy0X1N2/6+V5kLlk9aHr4HMRcTOf2Dkox3VTYQibqF7LkOI/1oVM057NgCEQlDRhkt
JHwBC4S3cSKlwmQCNK7vW4guOfDeIFj6mSRgwQ0veXjXqsXTaBHbFnO5aQGtPQg0gaB/BINU86cy
Cecj2q5ZBrJRj+s1p0RKr4hiOQrVS47lhnlQ8pSHJvXBNOjo6uHKtPeClBN9PEDE0lgZCvHQVOQ7
qVc7KjwcLWKCALtcicBNtMsdBzNQ9AkARZ+Tw3ugmwrAdGt1qJi0MXnNFHxLKamEQTrkWxZAGkir
fnqcdJv/QSbT+1AAjoFETCgtGrKhH4E7sOvDgiBatA1HNJTRkcqRra0RqPmrgwrx7IIyXAXZhOSz
cl25J5gqoz4o7edaTpGJLuMhHezi2DGtsvIMQLNTHHAzNBeRxUdf5a65uf4Sexmhw9IAKlc18iVS
iPBK0ucgHvNjB7jlnAOKzg5WlGHLjQQkf/KY6ZjyR7hjBD1wMLESf+u3PpniKRDOedLTZLL0/pQ4
6bw0Cvfipm6zc1DWk/ekOBdnJMGkidJhreZ6ulJNFdADZ4CLZ6f8h3KYs39grDsy6EyTJGpj8A6e
pTVHpUOCxpptY7m9L9tvcWNXW0d0QCwBcVhedY9zL31wrn0ZfaBriU4DPLNH/AQPmgV+M4/sZ68g
zwsxIf9Jwm9pDL8GtkR49TSK89HN9I2RNOH19v9an3HxFBsWy2mMqocrGRD14bj6xgllfsJezIKS
jQcZQ7sfnGczM2oEj2NytDP7zhqrS6s771VC8mKRdFCkVLbI0Vx7iFw5Eo3qFzOyBX0oaD60VFfl
0JGY5KN9NEi2buhNHnITuJjVg2IuxhZobLVKlPIl6wrz2JVEMGid8lwgv1ni8OGwIXEJQWFEbw/n
uF+J1soJ6QzF/FYd0eplIU4ifR9pIbuzgfxTj8kPbQLYXNV1QtbC0eEVj6Aq3FPxmibERpgEkmeU
djuhH5WPgyJM/YcwB6oZBavaS05WXPdnCILRLCbueUGkOxyQ6UvTNE8hy31qhe+xj13JGwzWqqXI
SS94xMVDqthUrSG+bZHkQ3/WaKnSqR/zmOFg47crD4yHDQxyiNL0PGgIRwX6HdbOlEZ8RNgo+KjJ
rpUQkhNZyYMMniIPkWgaJkc3FRSPCdH2bmZXH0VOTKhSDaSlIFHbRy0jRJ6eNFEvfBj2QqloZUi/
R7pAIvS8IR1v3Sqo2NqO9qn0hDyVunqnCu3OmVowdU/84jCUdwlP31E0Ma7aQkbaukK7hUg8x+ru
0hG2YZ8usaZ5izYUhBFr/IsUSXAb2s7aLnw0j0PyBt7iIyuMPWgJ+TKdVxOLyWZFiBs4mXTR54F7
qALvjuRe8SCAFVc8kY3Ux93QeMTGDefYc86tht/D1QGcjgV3tgYdNxXG3UAXk0HMsLCL8iMdA+YM
JPKt+4ggyqD2KSXdcgpWGymrB3PV1IzRI/I7t7/dR0kxkKBH2YckAZMTRLihhkF2qoS9RunmHrFs
K6+0zrf/bZt6NY8IoBZOr88dyfNlO9EUYoGZNXSJ+g3IlVrng8sxijSfPtHmGETClSnTT4LF43k6
MjP2etrebtKftDF2DklavFckfixU5aE0Hgwq8LlXOBxLYtVcSq+AKzk9c5VuG9t6kv9L3UWxWI8L
isN4mTd2vzTzsd50MVIVSgV6T0Qa33clQ4BxoC+V+O2TInNKhCJ+0aFGX9XYmIIB3EWKCW0fDojE
pSisY0uora+MxbqRNSOZscUmOx0N+iR9px0pDiqZeGui7VvVre4ck4LBoB0w3a+t1cJLHidtaeHI
pzzzge+KeNNSpM8h7+yIhrRfhrjcYKITD2SNYN2z0AF0OC/dZDJENqo8WbdX08rI7fBBf+AF0be3
JSHxtXBfwtDz6jq+N5PPwnXsw+0lxxVwAPobHUIaY0aZVedCB3uEEEIqOQoe6F+zEg8acXAJhPTO
b4/9iOw0kBZKZb3OWR2EuVWU9Nvt+icv1EUJ8KwmL1nPmSewAsBvekNSr6OQVcrzk4ysZT40dhpo
jg6Uyec68dYpmeDorPTKPnfzSUoXEVXmjA9K2ym7MjOWTNrVYyjJu1Hq8NCD+QLS2EqJ9BwzMoM/
lPhTXwKA8RvJIbuoDydhfemQr9Ygdw4bfZ8p95GH9shSq3ZXuM2yRWCx6eyY03Z+IQybkZE7fNS1
rh5yb8nBw4ZLE9knVc/ydS0Ga65V3rUmJmhtQBqDNpBs+mnhtYkMVGKxrdz8/fbZ85w9VyiMLvFY
TKczFzSXGZy1ouPwOQHsB3sR932wbpPhhHX404ctubpJjPUmgWGjpCqXh+a2sJMNdDakKEq8Vimi
L3IclyA0VjYb7VITI4SWeKxP6NCxsAv84cHQLKocElZQJGvRVEikvdpbjwK/nlFq+NTi6OCHtXPm
AM1JhEFJE9BumNZt3c/2tu1zXMMCvehdHGuB05RzpL4G6DOsF1qlMuQa3b3UsEmGiQtUm1q07kA3
5frWlifpu+HBUaGlDFOQSx6zwkvIh7zVNMmK+M1O+vwuw5Y5xGRr53037Isc4mM8KYHTDP/ObZWg
wMq/RK2+NwYj3bIDOod4/MTVpJLC4L0Ucd1tOHuFe4zW2CIHpGVqhmfPZwI4T7vuFhnqclqWr9KN
qzuvpxtTkvQtB3VTT7QrouTtXOnPt3U9rq1lqcbjmk2G4Ds7aNeBJLDwdkNvb4xCXR120RXvm0Ms
XRivpRo+SpX+pFemJKz76VmwDy3y6SUj7O7gOSSXMUhmb8l41EdM20ZU8Ry0zSWtgK8Tfwc4OmUf
dE2CJX0Flj+16bpz1XomWyVEXo8nXAlkCVPSb5YGUVkz0w+qQ9cYSx/2FkgmITn5Bqq9LLAUL25v
Y0Kc3zo1ewTbYbqhR4j1NQQyzxL/Zg99tBTEJS6DqMufNWtH0C5UQMzj992b1KW/bFLLxzz1Sq6j
jZJFoL8y9S9EmVW7mo0UjvKwcel3sbDzgAe9ZP1qrHLdevlbNLbiCLeIbGJiDGlKTq4NZhQjJL6a
s/9vn6jSdMwF6q5Z3koKBVo4eHVoN73t2zwURrW7/SI2zP01L+cd5qPqi1/39FMdDRSnDla7izOx
C0uSVHOGBvtCofEW6Kp/X/D88/hhF+s7LwVST+qNapGMVStxsQqho9OpU7Z9ONp7XPGYphHNmfMQ
Px+4He3TSJP+WKR2d8ycjjjVBKtZa+rNJvIaOadFto5REd4prBWEJpXHiFYjCPXuUHrTCZ/jPWY8
VdvwGHF/gurZjar+wdm605rl6eJcAKvAp3/yLRYTGjJ3eNOt3eCNV8n4/Fa89Lr5hYN6s6fnj84o
99tl1g3lhSUBp4TWnP3uwcul+kTLzORF5w0yiEKcERY0vEfdt7GERBAUuXqGRM3o3lGeIggEs/lA
nMrVJ6J4JoyG8bGaf/WQKQRK25+1sJgUYTSYq2Qcd7dNFFjwOhSBfwzepNOkp7GyKXUmEwVE62RH
JFZCKA7Jgq6upKuYVvzOAde+sDVa6ax1X3OcaADHy7Xv0v83xYBsI3BILC269JSUy0gU4kBc7UdM
6O0KpiEtJN+1wXVxLdO+IYEtry0/XsUgduOyktz0koiWdiRNr/SfypKgTeVIhF1+qRUonBb6CGgU
6pYRNAGO+HmXEX7OW8BxRq+d5nKQ+ftUD8pNXTV3t8JzCMlMZoBCJQDIrDWVr1WdnjJ6yovbY57C
JDg4U/GIraDcKh79VVvJn0IyOJYROtltEIUbpR+K95AQ65mlgWimYfOY5cmJBS65KhmHN6mAdpOR
+0LznY4+0AXZlth4qu6S0pNKaO/vx7F/9ztH2QYqKT+myJw7VlXqDQ/bv18IYNMKdKpiTPxNZeg0
MG1zpHKuLegQEc1EhOqtfG7RCVzcjKiojvFMhWpkfisxhOOhxSj4YTQAzrceaq2kmK6cdq10qcP5
WFhARXIyIYj/1VSiby03vSZEiSmGkazIargTmE4M3HDPt6W5Bjg9j6SXHDwaf7OcYBTu5LLQrOqo
aFBDE4j1ZdsHd3qh9+e+T/DLKumwTEKc7zLWj8wTWvrioboIB/Keizzc3a4sx1TxhKH43uu8MwGI
4z4IDU5+0VJvOg9bD6VS5NjrWHe8Y73Sp2dF/8rsDfri6OxjMFQiR8QYOQxDRivPz0kb7WJTJucu
Yu5VI/JMCyI8Mn1AIBHkFNoGk5ekKIx1goSXjTRf01Y+wrX9iMzRwqlIbdll5tJSCrjHiezmWcDR
tSJ2cqzkCn/rQm8rd51gfsDPuW9glawMne4+PLGRKeCgzHSBTmQkCXxjd0+mmmP6tRxtmTVVBvbT
MTaVldE0QTc0rGM4Fodb8Q7q0Fj19jLEz702jAE0t5vsy8qf/DXVp8xGbdPohJHqZbEtMG8s9ACV
BHlgpFEgCLbwOHZBYyOcQghVy+qxUmhnsHwwBp3eNQXoz4IppUu7wSS/YyrtGeKpdFDyZjwMZk0c
aUgQgwFR3myF8SQ5Ly8I/iw3jfGVbs7kNmU2UUb01bTWKrYth6F1LMizsSn2GlytWyeJmqOuFjqo
ZV6CKmrvOe3LrSi6i54NcACd/EtncIwnPmjWFZa2Iag6W7LX+5smLHMMcS+3EhdIIdPc4STzFrKO
Bv72tmhlAOX2eBire2kW9T+ojG6qp/9WRRnMucAd6YgCdIkthkPEj8Pu0XNMPcI/siRceNP3oj+X
jA0MM7j45mAsbrUoqUETG9FaJJ1OATBtyMA1nMPtGtXpmKaRebbumV/RjYSGSLRDXifXjrHUbTr/
Pysq+X/JEaL9gx8EdHL9yzn4VpbffnlNP345BkXzLf6ROnb7Hr8LSAzzVxXdrrQl/qvfRJB/EMT4
K101bRNdo0Cyx4Pwu6ZSt36FEoD5DGGJeVNi/ikg0c1fLdQek8dCNVHOmtp/4g1BrfKj9IJHkFKL
5hgUSIEI+Ge7m06TgIh1sCBh9l/sncd228q2rp8IewCF3BWjSJFKVrA6GJYDcs54+vOhqCXK2l4+
9/RvwxioWYEUTQKFOf+QIeic90e7D5943XVZp1d22JQXho4VVAUjcsoD9uRBe0hHqKJFF6J/BCOB
fHN5UIt6WhtWsucW/WVSXHw/i6a7MHsGtWq5MjJwkpAZgIqL46RRAG/z5AWOPopM4C4GKPoDaEp/
wCi4A1QKug7YVyQue9d4dAJERXS8SVrhYLmLdYhR5dduMD26GsxULr73wEUi34yXiC4VC2PwXxsw
hW6gklqdfiRqrZBjBzHY6fYrrw5EzlVW/pQcvQi2ch1b89ZNWYo4VDDnaFeaod3y0Rx1I3uJh3zp
iR9VYKsXg50fIs/zl7UZUi5A0him8/dBr++TjA2F0uvqCp0l6injNG2pvx2qwYBxIJCJ9WyqSaJ4
TNsfOURctZ0OmNCBKTPL56RIX1yUGqlgkGvaNS0EMK5Cu7Gz12zth1XaIBhmJT88278FIUNeXvdX
fexDK4APjDWxxSCk2H+RY+vMnyj7LGY04yKP/AdXuUa+5QbpsnjVOflLP1rH3oYC4iu/QDb+YL/0
pdTZCFqtvXMaNlf4X6AwC5Om78VmxE8OET8YDoaBjSKWd0bJDkuZOaTgxRHZsdtloZlXA1xNKqcg
5OLXKvXJKjawJjwkhdnOp5fC8l+5MN463a7GhxV+CB44aPa89hN8dCfC99LTYY8UyTKcpYH68Fft
QZoDblIJEmpN4y3SjLKcO4HVqOHXmnwt7KIEFIjLBQoLdcS+UF3FKo6h0chf7/UBeY26P3ZoBC/4
kH8WQ8MXpmxyCEbmsnGUZq1kVAmmueji4yKIgVKvzoI7FH2WVQDmpAd2oyUw4PUczqQXBCuMyzAC
VJJiNem3hcCQaAjcYYWeykuQgwCsq5RP3oC8Ov00bdzSVVSOQk3Rd3wTH/Qm+4HKaYZYsoL5jgVX
ItIpRQ06eqdIV1vdLvHGQwM0cmnXlbGMwfyvRup/GLsolG8pN5H9Haea8RlvFckO/DToEpW7bHMM
p9OyxSYVxqU38hljf1WvYJojd1CNyZ3lpre1ZYBKZBPr7RI/fgUjtfKxaYXQesyHYt25uJVFSXEf
tDZ5E7LtAWpHKrrBjYF8WQ8pIpiU3fyodYEg0U3zU4/QOON7gD78y1SQYs5Ma60Lbxdk7rahqI3f
9Y2tkgQqY9SjR3styvjl70iyTzAyHaA5pF0DhLopNHB5c/8HOByi/bnhtzYOiglfCjs3NyNevWYI
KkHBovfvL6bNNI0P9/HTq+nQ3gxEr7l+fno1lF00ha2Ov0EwHDKQe2NC0ND5WI0SWmf4fepxdlDj
a5RCb8O4fv5fXl786eXhHVrQ+pDxNef+D39shjh+npvCB6sev+JrCvKguQIXtdgoXJ7J9M3/Fyk1
MA8bsSy9UiZ7/fe38InHIj8AbSZJz/cNQNOfuHCULYy0nOHxbNYOhmD3HuDmVc5lXfyCqGP9/eWc
39HZUEVm2CQES/LiyELzN3/6i3VkdDuufxt94qYS2Ommiq8b4GVYtUKlV0GLmChQUFV1F4HZP9q1
dpvpLTabwa51XsYaL7Um2+ePbYk8imO+pO2+jLpHiizrVpC7LMqjguOMESdcihJM7Ubwx2x12YDp
t9noOBeUqC9LI3qttXDnFy/55L+aGGdfaJTwF1ArVqidvgyJQhZC167GMkdPcJyOmD48tG5y5c0q
hkHQfyuRwEx9oFZ1hRCRwX8hnHDHxNsSoX3h3VAxtMvqOaodXBInvUZZTrtN2R1W4J4MuACJS5Y9
8clU5OP0KErni++Ix3h0vnClge0NEzrMqWCiEwGKczETzXEDXivcwhJycjmXdhXTzf+/Wfy7vKwL
R+XfwcWb6ielPzaJH7HF85S3raGm/YeaEtcrR3VNW9U1fsNv4rK2+I9NQR41D1C9gm0bV5e3zaED
SQeyMT8BRzXlFvB9c2i6/7EdDZFaHiEcY1ak/T+Iy7qfeGGwepC+5QHF0A1+cpr16feWW80IvCDq
D870FeGokkcMvdhP6DutWoXiXoacHVKac1Ae1DGECSFPydMX+/McGevfB56nFJa1JhcMHKzrim2u
Dj7ZfSDHF3rjqOhNzackk9R9lEHowxloXJ2aSqHubcX8p/vD6WlSYtnKoifFQBarpB6EES6SSsi3
yINpBjxfylPulC2Pmggdpsjn7JMYv9idVjtYroVOC0Sr6pdyYNnoY77LIPVdisDafl6nyXoYDOFg
fbXAMm3iatax4f0uOqWFXTFLp8J63smWPAgE1RpSVHNvUYBRHXujukJQ6DRQnVtF5dAhx5hlSDGt
HfbU3sbjJKwrgM8HlZzOAlhv8eIZ0fUYh8GXwXesPXbOsEjx4Hux2uHFxh3gDsGiaoOYCDW2uEv3
Sh85uwSdSETiZjhciiftlO0+fN3/BO3+LE/Md4gdnQ0gQVNBxOufr9lcxqPaNWztYMVidg3zmh2y
8s2ubsnbICksml3RZO1O9simPAup9ixdFToLv4ICYXoOgmTjLol9Ehuy/eFUtt28wKR3AEmU+oN6
RNgTpf3kWh5aCmPXOeYIPQiry55rIvvcFs35KLxKex+4s4k/beZPbGdG7IjT9tIZVPMlAnqjhZr6
TEk93tYJ+ZPWs7IHJFXWUd9+G5t43jS50QKzCY/Hh5TkvdM5VwhrOlfnpoxRxDY3RiGeZOvceR6r
mAK0iReSnSZJmNnpuDZVuC/CQQBdNT1+dOe21vZzuXPuP3XJUV6tj7uu4LZ4GqrP/edJ8uzDmAYE
KmgaY6EqlnFd112KUxJiNVFvXDdZTH6tteJmQ65bXBS9M1yClaLagvXm9Tj1P60ZtdYUBvTtyQuJ
W9b+fCCVan9o2nbhcDush4UcguMDUCi8RFeW0UHrxkvqJWt9SAxJNxtSsDXt5oPAG29BYpenqMgp
QCPb8W0wJiDr/Ha8NQ0U1ZzwHzINLJc/S2sbn/ZXYHB0NnbzZhKJVLQTPqmmdNDi2E3pCWwtfrcI
19YbNBH3FSaRlh2jyGFHpL6L8R7rWIzve5/srI/2nEACqu+R98Hm82h2WQhCfD6dwCxsJ6/9cYqh
LYfZrnavabf+GFb38JjM5YhM8sKzNPTQJoqmu6nBEAqbUF1DVg+E21CZd2WVNAcdDOljgM5MnaTH
zOjxxMGZwN+ktuEfwlSHKN+GB9niC/r3H7VklXzY+MpPxmbPB9hwvkV9vi/obGsAjiYJfn8VlRwl
uJoQ1sLLE1c8eYxtrcCeRSlQvJyj8tQnp4wgd7Xx9SLGxpYNk63AnjLGsD2WUfsah6W/GEb1x5Bb
XMaUet8rNqW3SZfVRtzORox+4dDtMEsCyShPB6SGTMTriNaeyq5GjjqdfhigZyTGBA9tFXXoBR53
PObAfz92ooc3P4iICmUIx6AuSSM79pzUz5CwdtARzvzO3Qbuz7gcvJp6lpFdBQXgstNpqLbZlVZA
4VZxqEDz2s8v//5xu5+2vQK1CQsSLVIgKjohZIN+3/Z6URMJw+ndndr3xiJFL2J3PhSq8tYc8hys
87ktxyBsTvDT8NNIGdR5SAsHvILOQ+TZp2XGNtdPL1rzZj++SlEBwVQbXQeXgjNN3cTgKuMyIr/e
qaQwqEjiY1lwXQVpwnN/haqDgrrdUvZgUUGP6YTJ26ABu7tL2woRJJhjcvZ8MCjyvs059zR+HCLE
aV0Hchn7fYoSKe7KcCFtGG4+cTcXeJbj1TjtZNuag7LJT1KsubxDOWym5kEk+c4zm71Vjph36Tlb
aTsJzUuHSvmy1XzxJM9krC2mR0dA5+nC8bq19FXZREhx572xVfvoWraU+SYgz+oQCN7/8r2Yt18f
f4azCgk3Vw0KGnRomGi/fy8G1/S9PtIBfVTIVmcTPCm/gxPqJ9CXbLTtb2QM86weJmULBDCbkFDy
dRQ1yFbwtTDLAkT0rGmnsLmaW41H9ebUkRt5cFWzp8kozB77WBQggPxfkFWUXVv6/l6eJSal3EVR
6/w0f+/pjI4faWTCjA54KtNSH2EDC//kZSDs/sJ1esdYVFXt7CpIFDurZT8yKgODuvyJKq27i1NK
MIpVuPu6xm5PCMo7snk+VIPzNuQcY+/goplwOWEyB0biyiz6YldalPmRPblKch35G3najDH2jgW4
mmHK0ZDudT/YmfOgTK3jTaEZLxV+nxujLp/QiPb21I+8fer5lNHPbUp2bz3nWBRghmab1MIS8B2Y
tCBX4xRQb2E83Jowo+67wevWhYpqaGWIy6KjrL8uy75Y/v1LgjSN8+lGZsAsge1jYPSD1M+8o//9
e4L45qD3bhptAoDGGIAFe4QyXv0qNG9PBw1NYd+oCrTv9BgpUU9TkGVjH+VgATVrjZoQC3wAK6d+
tbQf674S+/MSVTgbSrk2XoysakSgs9Ct1LdakV9H8KN2eiDqa3M+1GUFEh62TzrUxi43/eYUeo+H
mTfHk8FExvVtrIyNerelEKJdhlrgXUuATgtvb2EYpb6SzXPHCBdSpXIPSkm41yLOzUu/6CgI6dAj
50NHNXSP1AaYB3lqsPUqoZ+0N0rtTBsZi1U2UtGN0nn+1zGASxl7aBTLZp66C+g6ySN/dXmVibpa
TJkVfMU2G7QcmjNXvjGEaOZGS0F97atAhXhbDNhEy+lDidSe9UMFV3cP7roB7myjmyyGm4As5z3y
LsOKewFY83mE8NMG4fEC30g6ZSjrEL8phja7lDE7GYp9TG7vQvaeDmlw2/SpTQWVWeaopBsd/xm+
jSzpQQ+/Rwva61RUZ+I0WZoiLDdysTCI9MPYm7dyJLKjgN0q48YxlZcpE+YVJnrmvZpF2Pfys1z2
tQ+eaTCq60QbAFwVpLCHKvz2p7FyKiW/1wnZgGWWd8ieAI9Dx7W9U6c2+oHN0YPhjuGjb4b92uQO
jkjobL02KiB05hH8jZ3WG9/VdAn1MUFqIXVupmSYEAY3pq1shjp5Fw/73VdLkKnvneanp0WvgzXF
jzmF/xUGIzxczQfeyLSSHYDrXyM14ukgxF26AqZ3mWnJAAGArf+itMqOSj6iEVPaxndeF8Z3kFme
Mi/39rKlKVN3Q632Ap7qoo/TFXXl6VZtzfR+Bq0C99CfIMG3CAFCwpJNNR6HpaVhsAHL5shzUrlH
NXjybpxOUXcRdJro18Cb1CbR3SdWi+aVk8BDmZtNXNf7IsQ7FRCcVyzqrDgOvl0dEdbu7gPbHNeF
nRlL2RRxSb4nhYguf1Lyh+gECoy0wWj51lMYXX1uB9wbN22MNs/5dwthUF9VmJkBKDL3jVeaN1Ty
BTpTJuZTOGmYyMg8+J526hNVpsu+olPf+poRlPn/8zy5pjqv8rd586vLV3h/PfkKvecX16rVfpvM
O6fNABd1JaUNIIGHkMc2dnGYWI9Yebw0CFhzh9W++6ED2zNynJtmVMKdF2rgYVVLfzTj6kaOwHj7
h62X1ZehJFOI0+64DbQgvBdthJnEvEaOq6TddeA+jclc6UX1MIU9IBijG/ZKFSlrpH+7WxPmBsmF
0ng2puYRHDky+8+ek8OiUE3lwRo66zkwSnWhBMNwGymmu1bcdNrLZazW8U7LlEagnZfhfsIyh/My
eYXQaq9W7j5NsJPGnPYva7lV+raWo+SP82+ItWpF8ZbwyIKdlej6IXGte6wFzHv5S3ZcExVixLpV
OzPvRQQ+y7NNT1zkTQzp3HWDqzKM9IfKyXqKBupbU/bKZm3jWVGVKloDbo0s/qTj0myOKpC0tKNY
EaTdtijz5k4e0AzT+/TVcNldQovnmhY0O2tEpNgvFOO+4ukI5D4fIK42d73rhfdVmH7FUnn61tVj
ixJ9rN64VSCuqprajuyI+3ALi095nLow3ebWEMOZ8Nzn1uV2OM80gKUuyx5bCuTiD6Ho62t9Bpza
2AL6sjXjA9/jBvdfLp49dy8JHETTmBoo8sDNjKVjT8qVXIn6C4vnkG+KqvzC8Ta/U1zy18HUs6ni
y3IfUx111T5+UOZD1GPs4ujZveVFtMzyQBXXu5YDWiq3FzWayAfZifVzAH/DqXayOeN8lhTwkNiw
o1rccP9SSKKp1neQbAht69q3LBsKYH61YCNSWsYyKczqJWooHuFu9t30M8wx806/hZ1ZXXpGw7bI
yfIHEWXYNzHCCoY7PW0OMCS7h2kKyd+1oXgZ3s98U/klQ+8nchT5efHyHjqdXMdIY1xPqRM8UEmk
qugXTxiT94cmQ3kYF5fiCQ6HvsknHRksMoxPTWuTAUHC7hLd22rCcmS2CYM5hier0pURwB7qq1nc
hYciE+VlnESFhQWhn02PBgzoDSju6oCX79uhiHLtMtCa/Tme6HzgcsQ5VlvTFaCb7rJLnRrNlvf5
YZ8q0EPUX1xWvBt5GGBVU1CEO6mYzVsM0J2yzewWMfN5nOxwucsfkEy/PIfkWRG/9mmB/23GY7Ac
mVneY5mUGIBk9lPXR+7O9QQwkMDaGS03jyLJvZswastFpirhZnBa9m8YPJkrnL5zDJTolgMTYZMn
KLsCOWUquxepo9SH0Iu3DvWe0zJK2bPtSyDpe2CZ3a69ycjU8h2jrjC3kt9aIkp72eeacXujalF9
O84HEDbOxCYzVmAY3sFVca9LvcPPNWvNi7a3hk0k4MbLQ2261t4z3SuVgm1V6AujtrUvfmTVdyaV
emtuFXarcQFOt3YwiBvZQhS/Iz2Cno5sZoDYltijJxvZFDZmQSpP6KjTlF89X++XpZnGwHVBVhZC
+WUBxPyRx9V2ECBFQbhZCGBMypVbp+YVhF6ugX4WfxXgQeXQys1+tkpqfnE6W1knVLIvnbBsbpAz
y+Bc+9kPnDucCrUbTRdr4cb9zq7FJtDCytzJZin0zZAFwyHMq+Egz4JhxF/pfXBJvQuCXEq5fK5K
ySFaOayNcrT3FMS9YzEfvA5dvxwIGNbd9VtMnmVl65A3D5FN/C0um7gkPg6xOlyCNDPRw5+HnFca
80A5ytipQ9U/rARLBOPbwMRitfNQKhq8nyMFeBxszO8THx1X/zTC3UGz1xl2MjjG2uA7DDNadUM5
Pb5PavCBaPhyfvfQtj9Ncsi7r7FqSVZckX7ooGAfI+QYsLUfn0PcpXaoVReYVRnjs1uwAw6T2kTq
5L+GiXkYGg4fh/VDgBYGFHoZt5G02KWt/2TO9vLBZNSPk44fFHZB/fcy8lY5lW/4eehSe3GW/xg8
kgRRPPhPXLTDZVvo5k0BZmFjq+aEwS7AlyEjdWtOIaTyMXXgJZYJbkRW/QtoDJZPjfU6Cc8EbZlE
94NQxjXJkG5vqGl7JYrSXUWVXn1RhxgRgziofwQgDl1R1r8sv35Sg1w89XnSLrs0DK6jyFDWVjZs
IzMe11kpxhfH/K5CYH42Gy3fjhG8nd7Pxxf8vmTYC9xP4WHAVWwapuaudN0aXm5fw91Rs+cqUY+e
4ld39Wilt/4QPhTCTJ/dOuIxUXT+WjZ5qC4A+yp4GaRd+WBNwVLO7nx599HgeZdZ9uym6rRwuyjf
d7Ge3cG74caDY/FuiAoogUa/mexavSfPm4K+7e8o1htPYZ8Fl2HR6svIzh403TB3vY/9WZrpysKw
TbTmhaZhtZUjqpYZ4qdsURxu4Vx3SXfQEXWUsfPBhAd8rQQm2aWx3cu4PYdkvEsClTLLGoFzeyyb
XdiG43MR/PC5UD/qNW4flIOjhQy3PoqgIp+aXZf043M8fv/XUdj6vq2FwpcOjOcxE4Gy0Kva34pE
sW992wk2EEy5iSUtL1D4SbIsAnjJpzZqGymSUyLcYVFk38LfnsXCqrUreu3ozqFOb7XrvmmBztCX
TdqysKfpSrGnYqPx+LxvrK7ZZ72eb7iBjjdN0KbQhXz90dMgEQdljgwYxkfcFPi68wSJBE9lz25v
PGfVW30M04cK7yjM6fMcQ0lfvYRbUqALUfs31tQiMpL2yXOiqY8W6jW/IggNPHJfZF6kLkAD+/tM
aM2lkqv/dTa+9/7rOKUznsnY1vdg8IAKT+Vdl0biEOQeDClwsF+ziPRtkybGsZyK+FYfnZ8xWZ2v
oxhR7EvUce+1AKBGzb2U4y3HgOJVOxa/HAPDt2Tt277/UthlsPUxkV0nnerct6DgdDTaBnOMH8cp
VHZGGFbLeprsr/DAQGiH1a2hxbOYuTtd6FCsv/YtGmPQiJIDMm7pPXvh23Iezx0vXfFW8dcTSfYs
yu9GoBhf04shD5EbSBr+O6DKLFsUD6kRzLH5AMbN2PteSc6Nluy0zPrtrC7c8CKszWQrY8jZtYiA
hFOzSRt0aeUC53lystApcpKFQuBEbI1irPfnA9ec5t+bWmPX+2k+yBl5lGCCCSIsxVfS6Xv1wL/k
wTEpEJGhi/doRSUPVYbysi0qZyt7oc9kq3CCmip7TbJ766pC/U02hRE5W0eZTQytLHngk4/2aQZo
R/bK12hy//upVfaQF9J4L4eOptHf+ygxyT4gWmjaAInwwYyvUZEqlsbQVvc8S2gLhcv5VjbLOg8O
rZk/ypaYRyQmDhpd66p7GXODGttII2EvM/Ww4k3ostVY+TenGUg4rGEJJivqN+LCdGP1OlStO8ML
3ecUh2rId5F6Y6eZs4mUNty1fisO9digkFDnxYMdpwV70nz6AasGVCK/Gk13PkxnMzbdlCoWZ3K6
4vKVV5qpWJla2G70ip+XEgbmlU3t68LW1OFRdFV/6YexsjDnZjq2BnxXzV/LXmR44LSa/rSVvZ2h
2GTDNbGXvUXdPOdZUF2LIRseB5UriFH3994MUWFTetGrPAGWzVhiTp5nR+Q6sHQq+u5JKw0kmT0F
3xv2gk9RaYOhtstyL3snsOkAXNL7OK2qO0FKQIbDEDM2lIg0/FOZ5PtZhvGEQmVsXhIOGvdcB+2P
ZEju4ijA8m12j5JPm/IwTU9tVg53sgFJEoMyBM628gHUL8a38SHugIBc0qchFMOdiVhKH4gSuGJg
B5euiwwFKjHsVKj5GMeekuZVhpjQh5jCbegYqhhNy9EGHyjMag6yowK7e1XrGFTMIa0r1X094RZY
BhlGseaxBRB/rID5wbFJQ3B4o7uRnaU6RfhlkC2UvWOcmnBFHMQFMKfdh8LCBUfJ76fWjPYypLTZ
25mMnZuwxBoEHOZpMvinKX0u1G1fIXjdVV9E2GtfqxjTQUfL47UxN32tw7jUKr4EoG6vCqiAyBmE
2tfWB5Vbjup4LAvPu01y5UlOh4WbLIrYqnmGqtJlXqB/UDRRso8noT+psbXqC5F8GapGvxnj6UHe
zO0xFFsNcQvSZ4ySk7ANifey978nyVEp0lfhXDZoAtPYtaDgQXAF5u7clGfV3CvPRODHW0tDsHEe
a5Y539Lz4L/P/bSUXOFTDHHXeFWkNaJcne/uzaxTgVnNp87gTJBpIH1OaSEuLe6GISDYOXjq+jAh
1WGDZyUKlTIoD1NvTPnhtGCref0my527olCWaoRV6LgyqeBd1CEVgovR7dVjGjjTEVbnhkvlQNor
fQvJeA39YWv5+fdz/DQ1aPnN9zbXMb1JUfQu2qI/9vihzQ051daDfN1hxIT6psuLVe8rUxn41uL2
tpWLntbTBaCA0Rd3uPNxJW/4vgCojo/UIcCKz0Wj0dMPp5bskIeqKS+1zMc/ax57jtuqFmNLbfwI
wLZuDbnGeQgehxgjh6VDRvX9JeRp3XrdEtOFcHkefZrNMw1ueXojLk5t+Qogl5NjnVl3vVUgSoWT
56pTk+YOQlJzF9fudeTZFLXnkG6X/sEw/FvZJ0OBBhpQTmqCBI23qrWvSUCnnyY083Q5werRxMGF
skZqjxeQsfdXwbCqvIu4rI75ZaSpBupSbnMoE+8ZWadwe2rlWXvQRYicrGyHNl+fPGbVeu6RMXlI
AZkhyKDi4u2r+Bvp2fCxW44u5ylU151NGCkvp1VlTK4gh4SBU6KMHC1l/MMQ2VsbyJ+GvWuvGuRS
AJ+1OJDynj3FUwF5kx05OPPBHMdfxcjXw6Vme9CBl3VL2TtNGaQhNLKWskfGLKSKKIvNI0EEQBVv
QS2egrL/bfFQ1XYTj75yYO/Hj2DmrH3gj8V9mHtXEyWOowfo975Bnn+jKWO0VLIUFGdXfJmminy9
7ER3AE0T1V9DicjvGzPrb6iOovMzA53nxbweLSHf6oE1zDEnDmY0RfwoO+UkTwGQgXJGEzT5Vla1
ELci2Yes8NexBsr9qaLV1eYpLsees+/v4z+s0fwz9jxMnr3Hz4l4GU8d+7S2bJ3eh0DDp03xgkgj
pDuM6lZmYXqrvv1DaEJsl3JOV9/KoY3d3sqQbMnMDY+vf5oo15Irv09Mu+mPa8ll3kedl5cva5rl
afnf1xrm9/V7SE6Ua73/Qd2kvzjlvKecc0zvYTlStt7/gj+s92+fxh/W+j98QICG0r1rBd8whgZr
bBuwfMH2eG6Wri3f8FdyA6l0pnsbZz9ln4yYuWIsrFl2Uza7uMKNbhy/yNZEneq+ysYIZ0J0BmSs
JO0HJSQIUMGrFx7ZvUNBMh1jRbUZuqXI9Cs4Ld2l7BnbCh6l7GgapNHZtnIzk8OTRvtnJmC7aU3Z
CHj/HMzmAwZhhxiztistt9RDolm7UDTurR2EHFp290paCvTD/okNCXt6JDjTlRwiOyoLN6QuQErx
NG2eCwxjX7jFeJChwCFbCN3wQjTCuZWTcGyL94mqvZ5DQ04NBIiQBauEYXJmW2NwAmHEWZ9jk3Hn
+d4BpmB2LctRxjR+kS1ZqnpvyT6Is6c+WTqaW2UmspmeSh3yt3lOl9w18H/S8EuddONL6OjhssRE
e6/lCFZMxJH//BiPI4xT3Ck+6I6IjnWqZtiCNz1S7nV0lAc1DuLTmd/kSNU1SLp+7pgHF1XI7ts0
vn2YMMdls0DGfI+b4/KP687DXHgidcdPSr6R0zA/6fYKJc2cggW6D5Or7qY65SqbOaO18nliejuV
0ShKFURu51Fho0zWSp6eonKAr1eeQBWz3fIXOpthXgrdAWK275BUQcJ02Vk23iTzoU4Sdz8KtW3X
52CWKuRb8nbtdTgt4zvIhRsl0pDtlD+5OUqPKi6uMnrqk6ucThMP2FCApkPD08KxKiyeM1OxL/Uq
gkJZTS3ar3Z50Ta1bW0Q90E7ve23p+6hGZudEqiHLscAYTP4OaIcvu+uTt0NKt+HqdoXIGDExWl9
xGJWhj5ADof7DiezD6ErI1jQzlAlGUtHxFHkmWKIEQFJNX6Oo97cVhXumkLFwtb309QgF9ajxQhd
+2A1Xz+EgsIOrstq+NJmo3kpRw2pzYROHT0gGbWNUf0qKKxmBXwVM5yoao9+zX3Q1P32dDCSzLlA
Cy+nUP9bhxzsaMohtsJkJ/SZYypjrsiNgzJeyjVk5LwavObgEqbjY2+X4WUcqA9KreoHefBzxcMk
3R5fRah4mw8xeVqNHRCZIV7Ilvs+TTaV3MF+p8a+oa3ZQEMRwlB68g99zBYsnnnZsnk+yGECt+Zz
SJ7ZTWquuMq2iPNhfF+wEZDAmxTs70plu7ayZuSN7OyHt04+gdk+qP42i/ef6hcCKOf13DyVOmTT
VKaPTdS8PjY/zfXo1QBt4/scYP/rNtM9xWKxKFEE26p6MN0LgUy3zT36QvbKWJ+gJAVk/lqGUNo2
VmpjUejymB8EGHZ1fXl5Hp8ij3rRRioqsvOSveE2Wy/iEanpvpok8LULi4TPMS3t/Gh5KCb4RkH6
2B9onjvmM9mb+F27tCbqZeiGE+z8KIVROQdPzd/n/b4gOoblIhDYqC8hUOprzUhgcA4j/jXa0CIY
ItvwHMfrqdiGmpnenEKtPb4NkcUfM3P8lT7oGvSlgCfMUqmRMnCcdRkF9VU04lMgD76ORELEQ9kq
K/uAXJ2J4LNVGk9TltnrWDj9urTBmyLr2V8YtT8enBBBB8eJkGpyyAZFwjco3ybmMSf5sIjqCpdg
GEx5jmJhCE9yG/pKvcHuL/7iet87J8bIaD4YYft29q+x85BWR2LTyf1vqgWrFJQSwgb67vMOUUxg
1Av9hJGSWzl5oPj8IU5VARlTYK+7LHcPERLt3/yI4ixWLfGDJkZ2sdBx+e6Uw0aMFeSLBEEBkn3j
pqmFfq3N+tIp/KOHrvPxjUC96RvVaBwsxRdVC5XbttLGdZo1CATMmXnLQxgiaDvvoNlD/2TfnJ7W
Va6T6IqjiDk/y8s5DT+7dTg3z3PyQumfHPyiw+lC6wrvGCXpdGWG0DuatOu+wFGs7/HYko3TQS/v
ldCv52oC/aUvFqOoxFYlLb6r/AmNDrdA2k9vbjsxNJTI8618oxGp7p1mBrOcDO8BtV51WXeznObc
NFHqkZPCMWnuIaAgXk4YDsnbJI1n7qs2ilGkShAZD/ThKWgc/25E4uMO7+lpXcLbWMqYPKC0jh3s
pKNiOo+Th8JOdro7OAc5K3JsxNUAb8k+GfICXUFvKBAX50nCCbRlVXCjOceQC/k1dS4lQh9FDLvz
01WZItZP3g7mNX4UKO3ObRLv1gpAQX4xtllYowpI0DbSero8D9ILBGms3PBWHwapgZ/z45jHy5FB
yq04Z3PhLtPhpdaLdt8bXR9gnBXvZRO8Pc83RvsAkWD2ii8RKpoPSPlkN6merkjm9AcZmiqz2flD
f1uYYWkeLPSY1gE4N0ePUQ+qtW1oAk3F8kug0EzNynYe8lpPEDRMsFAzh7dwFj20dsvVD2mS0FbJ
jKKyCwQWweBJ9S6tudm1inNUxngrRzTddVPBc2iEVtiLduh4758Okedszbhb9Zm/abs1Zp36T6t/
bLj2k+Ocsmsvq7IXdO7TBVndK1UZstWg/VQHvTrIA5bl9ekscP1waWpptSQJ3Oz7BCRc6v52wa1c
8uWQR9YR4ptXWe0tRrv7H8bOa0luZOfWT8QIenNbtst3t1r2hjGSZtN7z6c/H1EalbZG+8R/k5FA
ItkzpSoyCSys5V3cAU57HeJMCwI4SA0hvKsSiDZlsTSNSt2okQbLpTMfxKcEtsfzL9Jh1vcd+vE7
b8M5yPzSubWx9nuP/1K9Dl6pxnwvAsX8AjUancckKC52lgMYiBwI45YNsYrQuoMawTrrTNBaQavS
+eJd0gFxI2i5f5gTnKYhSjbxfTWWVTGtUrnczZ/BEaXJl2CIgxOyPn8XauQBaR2C7ehW2lvnm+Fp
ihGJ81tDe3NhJHn2VOcgizAhUdRvoPUdW/tVXHBAfq+MPLmI5SJbaLHllKcqyjLcSSmOwR+8C7sU
ItG+ydHPXqZ9s5/V1DjdV4O4pxUlUnkwJDyyxzpGJTxNchA2FfJDnM91wH7rfvHXMNw8p0bxPs2N
gc/BjyEBljFsSQ1BLxitZSmH0WPg+Dqf4bSe1/z2ukMb0HM9+PTX2ggwfaXkv9K0zv7uNXQGmIZd
ULKCse0RC31rs+bR5kos3fbm+1IlSZk37TlfaugAmQ4kUPovFA+AavlT/6yWyFCh3YHwUezbt8ak
QJ3Cp/riw+Z5MUBlrQRfZdh6f9HzKFy1kES9F1NWW6gH76av0L8+NkZ1iXqQEpWe1DslspWDT2vU
y0w6kO6aKP9W+M3RMnzj458istDyrqgH5tQfyI+nw0c+AGoTiyGD5MMtPQu2ZYHOwW8LkkAftQ+y
iUNSSFv2slUPwx8bLNTGV60dowgv5eGap69l+c8NbNLv+nxGx2q5x6MgTyM9iPp4MSFNgnYgGhzK
3ktN+Z9NhpF57xq0EB6bRkD7UCzcyoULy2rK5gV9eZO8YtZvQivmh1AF9b9tJW36jewZFuo3kqQG
1Nj4usUU3+M6aAkG9AESknRBCvqrMa9lg2B9WOXjzXMquCaqADqmoRguSonvvqCUxjUdz/dN/uAO
t8FwwvMIJ2wU1na0ncYGmkAvhNirdqKtoSnjvk4Ucm9L8H2f7VTm1uggapUrg1Ljr7lU2mBUqEP4
kqYRmQXCZQg67QNy7U8gBLIn+Tjkf1JVI4dN4NXElP9JY6GpRzY7u/skWOLEJx+BBGs/4+6fp9jG
su/xWT32yRa5Vv614Zb+hHjR2YQS6Bx2mn0OpolE7cOWmV7YNDa7U7UTE/Gl6kdMBGvm2F451sGo
ACWIalTUjlB17q/2MqRKqCCaQGlhkhVxytAAuqHfwzP2dZ4M1xpW7+t9t+F8Lj3Uouiwg3ld1aNP
dffcqI0HQLJWL3PL5y9uJDPNbVNW7j2KLP77LkkVyoCz8qoG6Umi+rjMD7MO3Xhdu+Um7FNonGzb
eLbDzHzuGw+NDPQxxGUuLvHXXrZH6qa7iF+GUnFD6K3Hdk9VGBqIqIN9pXA6bt11QpvnyFc7cqhS
//QlY9a8ZMsgvqaZEkReCJEBMqse9m/fozEebuPr0kL5Vi00xanWqJdiGPUTjLZIgsXF8AGu3A9V
Ydjfy7Q5AjzIPv/P0HKwPyg0U33nFZQcbvsjNECy4perZoHTf1hCi+Wq9b+vWraDR89tsbZAPcA0
Z+obp+7zbVUWnE0XH8Iz7ROEkRPFmH98NtRfl4n2TmOJkDAZomrcKKZSXivbd56REgxOY5G8jrPh
wJ9HU3Nq+Oolswrt0qB/M9ERw9SbBrRb1Lzd1J3/jzODIeEi4VMM+pFcwLiXaPH9srtD8c+OPe3U
TFTWAGIv1031zj72mr6jqqOdbFJKP7CjjnUunFk9jEF/VF07f03aOH81hsqnrKF5azFlQdMhBeuM
sjyIjzNO/rpodMC3+OIsRlEi8hdryGbImkTB8Ktt9C5VthIiC5mqvGqqxy1o+VNekfvXzB52j79O
H/u018YErrYlQjb55uzTHNJOTw+f2kCErtXxUfXCt3DQ54sMtQleZlUB7q3Gkez9sqDzIfBP4Swt
NBG9k2JOY6Det8SNYj95c/iOxnD10th02Hp5cPY6gz6t3kKJZh6vMtidN16jgjoBLcWkw/7Lb1dQ
skaJQ/sluUhJ7uWx2Z8mDXSoZP6QhYXtOOPZbQRxekazwT7ry32oK0x4bX6aft57Gyei31d8j4VH
3MNXU27QZw/E/7Jfhn6ZuXCq0G9mX+HRHFYWSapjbdrhu3CIinNbjV/ueYolWTEvEQEHhaP4fkbU
dCu88wIP2sAwG1YF/UbPZo4uoBdm85eqBQasa3p6TdtGeap6pUXmwSczvgKhSSO04bgXx/tbjGZM
05vMXNtOb7NKGXD0i/PDJbO5iP/TQzGNqANXkND7bKi6NTogL1Bzg92GNZe6ZMn9chh2JUigmw40
7Gkq0mxve3W1ri2EfVMrsZ5t5I6evVjxd2bmVWu4nmjidWHvOPuVd5YQGQASxpdcHfZ6GtCMAwkm
vWi8w0qDbTSFxRUVYzoveuPQpXqFZvZC1qkSLD4JC0FKbroEnjVJpfVtbSMF3Lz9nnGLqi+zyrc8
dibjFbAGMtvNrH+g+d5fw2KqvnhaX+ziwswvYdwVh9pvgr2qIrzRz7ygZ6b1feJ+uhw5Whhn/xmy
NOjOIP08fRc3N9c31JMscj6FllifvraNqx37ZQhozoZhe5na0/zDmWWpfjf5j2Z50sNy56TZB2cw
OFWS/j81dQWpY03h/MfUqz9T9bXpHfcsqBhc6PiqoVn5fF5a3yQf3C6w925keLQFud57V0tvTh30
X72S19SsScbnis73k+8mfOPdsv4K+/GyHngw9jlza50KCg5UmxYZCLqBzr1q9eei/Zz3U3/yIKCk
8Xdx9XbzY/ER5itjuwnDpFlLyGNhkW+a1e6YKpDzumgKnUAVxqeHKT57WZCZDJk/A4YAQkx6NDLa
TSH2b0HDXL8gbZCfSKUEr34a/a1Onk8+G2te3vbppNBQgn4Rz4BGB1yR3idZugfFvOjFUwM71c89
kYFm/VAHJLUWnwyx1hyomUdXsRaSt6uvFbvHheiRcZ6KXv+YOc2+pZJ5q5dBZtZyoKOeZd4X3NFH
KnJOPoF900nU1ci8m6Fzy+KkPdCs9O237XDc5Bsnn+ipX2Lv2xHtfQ5NGoh/XM2hUTWKwYAY6KuS
zC0KpLuaKt35uaeelWlWz/eZm2m/mBSU3sbwlkW5ebHdwEToVP1uxqp2zigmXWZynPOmcAttY/Eg
2wokx2ss/5rP04+msaVNxPXdj3Pop5eEV/A9972lz2MiF90VHBKb4qtYMqRI68wIb7GKKADoMD08
T7mrXB4hMot1iLTRQRi2ukYnN1yWn0yltd6lk7uaatd4sRcLMkgHbesKGNhi1q1i0U4+XJAbadZo
L1U7eJMAYfoubeQ8+bxDbVnYTaYAZLb7q1CkjkHk3Crur/dgj5ewE6op35KFP3VMooVE1Uj3VlG9
630kBIQgWE060AXa+NEL0+Q4LVaYx97NbXLtnPMtoJ8izyi7eMOWr3KwuW+TGFjZ/7jNnOq9k/u8
+Vr6ofJ1jxfdFti8X+vQ7i1T3VRA6efW068+WZZwR+N27OWejnYq0TL4AUD4u43KBPmYDl74x7JD
qwzICeoXfEOOkdMlF5d2kydnAgK3WIaSIDOyzIJlmKhg8PyiaX4T0u+5FucjsCe9eo+WfXEPkq8L
YgdQJpsfcTLLYcHjScfdr3J8OGwL+n70GWYEWpRoLDJ3Sog8Lmwu41nXQr5xP808zJUc0CsytcAj
+3ugtyxLjJXmGdSEP/dYPsq36YRkcatCTYJ8GJdMAQf7VXFr59m7tbr6ZsPVfxRyXRmmJi7Pjp4c
QCTCCC2+3sxKsB88F35xNp7+Bstaf+yXK/1pL9hbxKYHyFyucaOWm5nejPdOmL83MhORPKtW3tNT
e+k7a34uy5xzyxShFzHB5wYe97s9ZMhcdmnzUvVmfajGodh3Tqy91aX+XSLoRIQkuM4+hZnXb+Fs
NU52FjZkGhAsfYKgvHlSWxWumoEmbN3wwcyLfZ+Kt6ammENR5f2I+mO87TSk20OP58d/B86xU20r
L26pTsXzPm6tr0qTFhcZ3LL/MXv4+qajWwH+jIfrt1jPr+Y9bB5fZXtEjp1a+HLNx+V0fQDymfy4
SO4P12bsIJloSu25pSd408BZhqQoJi1o2nMGZTlNmKhR/3TJrIYL3qcj+Rqi9UhbejHzeQNe2ZeZ
rz5LSJAttwDe7uCQ5XKyoGY8ElzF2MjFjSnbZ5ApAPPLYWqO42fh9fGWY2zl5iDvloEbW7KBNwGB
0qot9ZUsS6Axlcd8LNxj6ARfpjCp9kKsnyFS8wR7IZkqWtWnpTW9kt7yLEMB5w7dG0NrPHdl+Kmh
qnSxQMe+If8XbAxUfp6qeO7fonGy90Xm5BtZhf0sv+ip/5csVtwez5oS/aXV8Bzoih3fUCmJbwMv
Zdz+7XLzWJDZuMiBxRO/bTG9OU1uMgtHxT7PPE/lIhCIAN+XS6GwiLw69AOgC6xLF38q8yk4uakT
nOxlkNmffH8KGdOOzsJ43vz/t47dQC8BNJNpB8FBuxAckJtWjg9TZp2wGsiy2BIjQ7ZEP7bcfWrd
w8ygaavHguyN1QkSLbej6280rGJF50aB+hHMz2ZmO2g5zhlnNitWnrq5yuBUdbOTzOZlpVd52UdP
8ITEcLPR1K7fVE4Hr3Weo1ZJp9mSVcvqxDmXHfJyKKi+TrCyoohRfU4czYA3dOlbHTBJxq+61Kto
tOuDk5lFyWZsRu81nxHVTdz5VC9DnC3CU2Jbg9pTSdeHXTQgZ+mIKUFaaPvlToLuUyitPxh2Mh00
raIcmJY+dfghcYAbqAuX3iLEU0EyaxWWfxoXS1yPODGtDlpmxe7LU5m5h6a0ug8AFvsnJVoajBqz
/wyBGO8NsYpsPInEVq3R+mt845XP/ZuXavNfWYt6oh6O6TO1JngCm/B5dvyll17PoXkO1Bkxs/h8
r5q2S4VUyqRxwfEfRqOzWOIPeEVb0bNUrBvD0daGHaRP0IpP7wq1mU/068YrZEQ+xdEIM2HBGXmC
A2TVB3X7geRCRPk2QDVyMZPZM3Y1XSBg4FOYrN0J6m/pwlLRJy3yrH3KphB598UnsyzTPgamN6C/
DqjYWXjdrWVAesW9Wf74Ic2G/PjwIxY0nBXf3UtA6VfDodfdeGXW8HkGkBbSRZSgnwJMYeU2g3aU
pto2CpOnwFQ+01B+M2MFSte5jOyzptVrqgwLh6CQfC8ImbIw6pUa0sBkza3+HhXFH6b+cxV5jfYs
pqyKqbZ023SFncT/oYeiomsC9SxL0eeNNHW6bjZsABLFB2n5LCLj6xi59U3Lu+Rj/4TSYvHR1kxl
q3JM5tH6bXbADwnzBOBU+pGQx3lQU7QUA476AK58mALYLUpvKvdUTimvQZN4Z8BIg0Hf5EFsbO8M
F2FdW4ve6/wk17FS7n9BaD6PsRfSjku3eGCV0XvwWgNCeviCIBjXj1WZia/wFTogHFofE73w+Zj1
YT2N87hze2QeV+QFIUQP52ilWAq2+703i+wcmnN9pvKpH9oOTQPfhChOfBm9S+gnlV59jxGnZkFJ
1xP4m3+onRjMMj96aLZSpYI2U+/fQdP8MtqogWQ+0r1q5oQXwEPJNoAuB7GXNLrYjULVHLbC6Ngm
EQnGvO53aFul7+a8sBfxPPWrp0Rbvw3H/3iOcUHwNwZnYJo8QvgLlUvTObXJ9immiHiJ9WIRRA7z
Dbw7ExXPBBa0icqOyUH5OKURCDJ74bRz+UaA8vavreFO18HN8icIBZN5WNHDgxpsbSq3uG3hMnbC
T1EeJ0exxB/miX2MeXPdOmNhbErPil8BMySvcwyJjzaCoZnhdkrWkftmpI7yXOf9NVAt7SlcBBES
q+blWaa/DGHxMfd4b364IDmzTgDLnKW14ZQOLYKEIfcWN1aGvaVGXbwN3emlgQviGC+rEsK7FQk+
NQST0IFzbl3nkATkqQ3UlSmOhSqtG/Mb4j0U09odN0vlxQwU/8UroHhIdO2LWOLPqsjcTYXjr8Nm
9u9hVj/28O3n/V7i+qrxbz29zdzM3XemFWSHOMy0nYlS36d46nYFFfavoYJ6nh2Z81XxkHege1hZ
y+s9zPSrhG/j56ZwnK0RzNkRPbLuRO/Jp0DRkcU2EcUpYvXQSOkUkVIEfLT4exulVKfQdPigxaa2
mYD1UJSwuqe5R9tnMiL9qIzG+8aEDpvkPrUWN4zjYwvSY3WvFXgTmbDf7X5ZRzOD+CQhDyb7wSbb
23L2M2iFKEVHWnp1eSs55VrCg8XufH1f15SXOgf2Ndcdg+O93ASF0zubTuRDW3W2s7ERId0blR2t
pmoAuqcN2abLLOXScSAjy9gWADZ14xP0zIdByeLvvUGSC6G65K1WgmkfAMg8ZPEcbEpEH1aOEi43
0XHmJJ5Z6lFsmeXUU384xZbBr5ARB89zQ3nyNBWmW9+BUybqWRtFi+NNPgb6tJncm8qL8EG1ezi4
0d+Zj8MyyEwGz0i7rY2uwgqJtslaVRpJy86Bp3rhJhjo3brJrG24kedOsI11aAxGYSn46XuEPWKX
awAVcIEKdrsHyZOqIja0EluGux3ai2Js0n6z5sk+VvBC5CskHOyj2EgWO0edD/CHk4/ePvpVz2c3
Ne4atMu0SZ1S25hTONz6uhluMotJ869BPylb8QWVGtirXJ3QY6JfDwmqfwIl2guLb4gj5Yff/GSa
LpXZm/vAm58Lu/zSaHnLy3FgvHfK/EvBi/vK1Tp/V1dec0JOftynU6rfqI5ZGzQujDfwBKAgsnjY
D72m7oIuDlcu9YUvMstpJL/PHr7y4TPQrOV7FXMnK7UXLxmvcEg1Hz2fWn/vIJQlJmQsxTZM4vip
zqzmIyCKZIWId38V0/ABRSXuB6/NyhsJvO+ypzZs7mGLgKcEwfQfbwKf252Yjda9ywDch3qpXFto
7p7jCXX5Vm8+iSVD3uQ+SEDDfAqU3oPh1PSO6TJ41BR5sPRoshcU8Elz7by4XIAnmvZmTq2DYlea
rGU1D1Xrmgfqi1j3DdfUbXrUn7Ni6+Yg2UxVs547IDm7jG7nCV0mQEYAk2NvX4Psv5XLoM9R+KTR
nLkabQg6V+RAyxtaWeOh6dVPKFqVEE/iqnLPO6Sa8cWuUphWTaTjLVRXgPepwzXVtHNDAf+duHp/
mlcl0mRHD9p14CRn+kYSfeuqVXOUwbJMe8+7NDQpeXx06/LjUKv9DpQQEqMZKl8wC6B1M2UIKWse
/Ui4ZODB1W0Rhmu4b/zjK+vMOJeJfpBN87JTFku2D5n/r+2US+oNuUhek+N4WrexUZ1kgGK2LldV
CEVexj849A2sgHprypXTBSzdA8TtkN3sdfCT0k/QWQlPFhgveAn9h3Prt4U+oFfaRcdqyJpIoXWK
N4y5iar+LC8f8p4xGwh0KdyrV1NLXq1E+zuy8um5cmqa/nKdhLdN4/Aqt9PwYpU5PO9O1ED93X+s
Z05E91IiJNnqwULJ7aPN4SU0S+t9Thv4DQ3Ov8WtIntDchp83GyO01bLw3ijLjn8HLavJ5pFP9fu
BLwmXHL9jwU77T6LJf5y4diUmexyWRRrkmLAMjwWoUFZB1P71BnFcKQ1eji2QfBjpnXjr6bXD2To
4+jVrZEKflL44pwiu/4UomJ8SP1+ei77N2pY/c2RE50dAQ+b0Vbam5PL08xu3poyj9QDicf6EFeQ
l3NAGXYdoByeTGZ8pE0VRRtevgYNva928IfnovM/uTRafgIpifz1UPDDa73oU+jo7SpJspDWxKT9
UAHpoG4aIfLpTacxDFuAy+zy4CnY9C5A2ikK3ww/yRAVGPvTPBbUvJaZugwP38NM69wrVw+b/a6Z
66uZw36Tt7dEKcu7Xl8zxmsd0aMvJLPibWG5gG3UhIMdP/m0g1fP9wEcxE3QvyUtyLouQxPyvtoU
zWtmeytZFJc2RNcktbKrD4gJ9Vcrrqs9Te55/QJXZ7vSUeXcugMlUhkccIVrdYTyHvK9/8QgVb8B
XHtr1HZ4XxTAbsbYafeObtRHf6HdKhdddjv5EDtewGNvXnAylfHRmLthnxm5t221ONp6ENht+tlB
6KDYNLU33ezGSyiZ2ZO2S5QWeT3EKp6dLsep9vHHalQK0nhskEFLTeVo2/3L8g+Zb/OYZ1ld50e0
eodQCV/zdir2Q9b+FQAyOmm1uW/c5WstJSwZfi7M8u0v/X+qXDEHrNPMDiltIVRfP/Wu9f3+tC+b
8ht/JzkMGhg1Gjv+26xyshlmU8KDQ1ezo9TWBWVc6yKzxA0t6tqQMkI/Y63TYUanWJyPwB4ZSbRP
5qP4fwnxVBuhrxiN5Fi3LrL6S0ivIZ1U2xBsPlYCkwrKOHOLbdO5W5F8Vs/WWD6NBQpkYhn95Bab
+wKStB0nqeKpAdGFHpUXnyd139YoWmYzeOpMA9Ds0yU8os2IE+YppjA9jecxOt8tWYjM6SMkGUC3
oO/imJ90fxfJybFRsA2dmqRT7IyvzqANe9+PrMOEoObN5+a1Qb41/GI4zUH2pHH1kpQVv7dh2KZ+
8nfVTT2Fcr9/TQz3e04u5SQui+zq1bXdg1hTXA2vvg0NUNNb0bYam/hFt7+Cw1VfdAQNthr12Y2Y
NqdKxAWh74063X+JLhzQrZdkmY9Drpy01twro7/NjDr6OMSzc7QaZCbJcXZrL9CsIzXjBq2wMYTT
TuGk2lUn1UuqU6/V1F8T9+ZDKXH0ij6HdrveWZZmHvwsytaq5pcHDX7BddGPM1nBKL6oCQ2h3lNj
Rx8m06m32VLPBD/bntFEcDa1C9cJyBrfhGOdlygZ5uUN6WE+fEFzm8okvK8hqmCRgv4fob9trzxq
mmW45FPCk6c4V8dDtJnXlYln4rTw8cZzWJxllhcGNXyxwZcVZ96t55OTH2XRbz1Qg4/F+17L4C3C
Uv4a6KDvg+SbBiMw4P4puQWVG53qEAmhNrPzj4Atb/IWAM3eJ4ev2vsozgG4BrF/gIigPddOnmy0
dOo/opJImqYuqos/Kf3H3ApWXT/Y73uo+m5dP32WKMNsvKfYgYVOTIuX6o1LO89BzD4BPOQgSjg5
LV2Mk3ePotxa7+w2fM4DCMtiso4HuzXja14F0VaZC+s9hzIwn+WY/z1Wbzwyrf+48fS+qt36U40o
/Abq/vS+GzUW40D6Jr5yzPyxu9ajlPt0UCy7sxRyArQ2zLn8mORZ/Eazcniwstja1RYPpGyGVZTe
5a9lR/O/U/XWVYNz8pJobgigjoWGX6SaB8WX2VJNWDrL+ui4tfc0jgndUamub6rJ7G9p1yv7InBG
EgBJebZh4d95AEReMg9JIMvS/Y9OUn8DhVX9HQJ7v7PzwNAOQNyIjkYwLbQqBWdkG6b2Uz86w0nh
DYpC8HwQywK7VdF0U8bV6hFzt+9rsGaPJ1lqNA3qmRCCADHvQXIVv4QfoRnQVfR7K4QxiYFfU3i1
x5viRvlFjIc7BJpwDWfYJZrM1fe/LUjwaPT6ZvQqZ+0uV3OsKlOpRkXhoU7ivqXA0EbGmqfJJY1d
60NQxM05CujYmchDfkiNqnqyjd7ZyKoHpde2jGdvL6tRW7urgPvESVYbx33WO1d/bryO8nRYJE+J
w5emrKxj0ujhpQ93rQUpD9Cg0Nl6Ld2keZL35wCZUg+Cq2DdGaV+8z2gIFX0ggJORLKDIYElI4bd
8nqPyq3yheSgc4ryhubtWYEWU2mM+CDBspeXIPRWW9PcPa5iUMTaDj0ylQjh8cf4YPN9z9d/TQWw
vVBrBX+0pJjmIUXFcLbrrQ+RwTsnHtvnKei3lO/h7ZssKmDIYusHCVZ41TsakGcjJ+zZZ7+kgRq+
jO+tU4WHR7+FnJQXv2nz2Yv/cXj+6c+Grj55sftkJqZ2kmFuQso4fzADM9Z56XFRBFpWZ6uF8P73
6S8bH+vw3Otb0HbZSi6uFrC3VKrqbR7VCF6r0Jwd0a+U0oIMs7yXP+oSf7YlVKoV92KG2GpmHui+
dw9FFFD2ddF1gn3buFhd49X7aXTalTYAVtGo5V78RKPdS6YSlKzGINdBFtfpyeZFjzbwH4R6wQcd
fNG/+POqAto83bZaWq+SZvcg0HvsFB8N+/OuGPnhykKtIscweoV2KDjt3rrIeS/orTppeDxY5t2S
tZ+WrC2RAvuCNfUeKd2fPyPrKLO3ICy8rfTkhlDLTU003qTX1kiHaucZobeRRTvLsldIsWTtPvDj
Whs6dKnSqmv7fX9B9OydLMqexEHsIvfM/ATL+xduru+6xFAA9jc/Bo52JMmbi7hzxbdV8tGaisZ9
2ywM1cpFLwyohmQdtuFh1wIk4Oh0Z+H+JSEjLNy/2L8kaGRJ7HypVd0Jun9ZlyntHv5qCjKbc0QL
xRipqAq+yqbisLeOLV5nIs2GXAbBEKdwyKbI1FtURDp1WqC5lL+d1kYseU3FPeExqE+oqP4kEBIq
oYdpLlxEDwYiRQNMlSahs5YQCQbN5oMZ9KeNtHUbmRE+G+a3e3ueWGr5TfnZxi71naD4fucmtH5E
Swv6f+3/zcM17v1/ckXKCp3mQoOh9u4ucloHaIPhgElg1iWRi/aBfUReJDs+/ENldfNq0Dv41tVk
XD2CHxfQlqsse8mfZCAo/rlw7nXuykSwdJ05mX8dZrtcU82iyXsx83akCLTMMg8B8tpO/qbTbaRn
Z/GlebsGKxweEXyLhmRV+mFwDTrkpdEkTFe8xOvHskq013pZCNXqXC+WRLjmpG/S3IcIa9kgAyWN
VdlRy+7H1F3XaT/ekyB2o79PAgjnizJElr7K9H6rVka1cVWV4gVYHbgSvfpAkYIUb4HeS+8jtLcS
bpr7lM8mvjPbCHXN7yw24vyN6UbobWyamdZFR6Nauw5K+rHghWy5sRTGwpH4jzW7sz1soL7POOR7
7v2+kjbmlldL6yi3kD/ReXrx1K5bAJkbuen8dg8S30yJ6ckvnDexCC2fOht4wbRxQj1Z/cIDKrvn
6dkAsXSW6D9dFKZbbZVMvXe/VzZyQ5TAZCETpSvgCMPRpahVevKc5PoA2C+uYnHdc+iLGSpDclUz
CCX9KG5pj0/a89Q23+/1PS2fnzpNt25S3jN5lmxgJeRdHDmaFWUU7zYveKRsAqeWa+/F83DbZuft
YnoHYEciVIasnf6aVcXdCwA/Wf7t1YAeWzEFuC8zGe7w/DSoyP5r9eYXX11BE6aYGudB9AVgDuMg
sFQFxAyLdHdP+v807zUCh3bYfaCOkDG2/KtNphK/ymCFZgO7iKbvU2BEd59No47p1clVIkLDjK70
Hh9opPA5tY0xvxUayjkCC/Emj331ZCDHfCfe/Gk6aedvesig1o2ihTcZjCmIbklASrhwdGv320Ke
htkuNKh7/bYwwH5CCoMqxs8rKXQvrbzRhBz0Z3rLbtojBff5KOmtTPIAksdyWYgpwByK4Vuq+9VF
BjIr9X0mZqB23woFOMxvfjEzU60ups9ZaRhAbv9pfz0V8XpKyOgAGwrWyzHkm+MjajOm0+cMmfit
psP5RI92+qw5+f85wvX9jV1Yw3MZuBdlNsGnZCWlxR79r6Ovq6syb+n1iseUEnsNx6i58CbIYNWW
capba6PS3XB3iR+y2J59dJbXGmozd/OxzS6tT35n0ODy39u0hXcB3vgEwKelbh8bHnEISZbbgWrG
WlZlodHcZxfg5OFB2VoMNlXqLD7emV0X06r86Hi/Ewlla7Dwu/Lael/IpMFMfLLqeya0v+XaG3Jk
xbLqqPihfqntVrvUGYpjq7mCXQwO3LXqGviWBR3u1WklttZr4T4bdUBxPcnjjazLJUxVNda1i2SG
BMowFima3lDbfArnouYxwsVk4X7Fu12uNQ4wW6MavYPWjsGr7fpvbjmknwvT8rb6OBbAsKL081Tk
G41iC3nIKEZXY6JGi1DALlPLdF8VQbMu2lE5oS5jf5whQF84NWHGVaArNj50Zv4yOgBT9ShGWyCt
5oObVxH6uvhk8EO1fTahpm2hFLj7Ndv/5g0UCSVAm9qNa7kWDSikkVzJJRUhjVqcl2D//8cnMxL/
5JKUBdAqtrUE+q71I1AWHsDX3zZLsFxVJ1l4QBp4L+m6/JGgm7K/hn6MaZYm0SyLksIT85+1e7bv
EZFqf40V0HYJf7hlI2tyvcfav683qDm1BCPfa6b7IzEq2VExEQ9HRUymfuvs/MYPD2OqOdXukUb9
077HqqW6v26zxoS3F1lua4MWN5n6ZjRuXeofKB8tUnV0mtZnEbIT0bpfhO3MhLwCOMxiJzGy/AgU
8z7YyoepD43dSM6UpDaDHhTRfQa1+L98/9e4EEQXTBn2Xi4XtO732bHcHYiW7NI1HBxWMpXBBEhY
aMj4lWjlXh5+mYlvrn3O31nwJK7f90tIG9nQ91O+pCDH33jsldkgf5LjFMK4pnqyeOegFAZ3nTvN
m8pIeVUAGgiFCTOAK16xkqkMVBXgWIE8uFhWH/4/BstlvKW8I8uPq/5Pn45E0EqNwMI9gmWv7CgM
LTta/TcOoaqypqV2PoUtvaUx8k4IIwIB6xbIWFpqc3mQqcToPOU3VgUCB7FWsjW8K6qn+3KX5Csa
aIvt0pR9dAbfOFa69utQ/Lcpq7/5HtvkKhLymy9Fyo7SQgY70fI3VJ9OcpSA/v03H5dW3LrYwl0w
rJyFBcNSjKcgg3G9at38CspjoVJY8GLVrN8XfvUtMV1jPTXN6EICuoQtLrmSzJZFLRyR+qhXdp+Q
Ahp6j8R0YrfRwkSbnKpYb35M0wCVopVRLrVGI6SHtIlhU1ChF1eVCfr+sFA0YDs5FHbZOE5720i/
wjLNilFzUv5/lF3XkqS4tv0iIhDCvpLeVbWt6ekXYmbODN4KEPD1d2lTXcrOUz1x7otC20hQJhOx
zVqOGl49RWKgqSjpdusasnt2BWRnhZhH92eki4u2nt4FzMx/3zhZAb7oAhgUPxEN9qwwR2wUVqCe
H5ZV1j+x3vHRUhhZGWaoB94Dsbq/dMIDHK3Mh3WWNYYFljglr1OyL24G7jjtbzjDf3onK/ZkJf3q
QnInQUaxWadqd/Qr9JfJz07zPKXnIfDibeyDK3RSIY9xCtBEaFCMo2PWmVdI5JFl6EaAGqoICIlA
a5xPfoGjuNLXKbpJgJy5a5l0LnpwIgfV6mP+G4ph4sOD/pciStydCy0llwDrExSwreu13gg84EdY
6JKVSw5Y7NQe8T/gOd2h60aU01pJlz2j7z3YpvgNbu+UDKmHYwGOr9UH5FEZiC0wWMgt3uKpxesn
1pLeNUDGGufVYf0+91sH+SJknFZuU/raBhyXuOpv8Tvi0gCtlNs5M7LNw8NhqfEyx+qxBe1hM105
LgA8gNYNA2SFz8CJUmRdy4ScD6wOzovVlmRUFfhhPeQZSARhJt2dmdwnM24ORTZ9J2slUL3SAE2U
EJkqBdpEM9R1TgLFRQqhaZnnbgOsRVyEeXWOUxNafUJyo4EQndBLVm1820q2hcFQCYqOEFB2MCO+
0GyxrPiC/JYCL1WWu2ntVxnKfGkVLTBiW4TCRLt25qHZwVaNEwpuZp2RbinT6DyhzfxBn6gFelUz
8RJNZAVw4382kIteOyM3grzA2Oz0xaTTZEc0IX+nmh9hqjScK79RfRAaXSQ4uJTOrJdv5LFQzdCb
3y91tEGiqowQ073bkxbMBdA9ZpaB4wpwaDj2LV96c5YALTT/oS5pMKRE+zGXy95MmvRbBASHsGGI
LiPwUKF4INkKUJN+M+LYPieDcBELyIyvI2jjCsVEgJcHNYJ4/hypAX0If5ui4DuSVh8PeUVnQwo9
uLSQZCT6X1drM+nWzbWPkUf+ehmty4DHcDDQzE8qp+tZtFsvG0ygLAvXORkLYxiPM1iQjcYDAVkc
DOzCVbSYZjSA7ec7GHiWPemlW//wu1vyX9O3Ras/LXV+3ldf5s6HrtgHznekqlBGq27nbu93l6yr
pyGO0aL42fJQfGUY05eqs+Jbghzdxi+t5nfg5iCB7jLnak+V+wVN1kfSV5GBfnV/8rcg7EEt0HcJ
WhN0DaOw2sMLu0JWaX6PMv9D6wMYF3AO4slsGSh/lN4Vg7eJGikvjvhceDzfGlVmnmnwYwG0unKS
Zfgok0l7anMOkI/XNdpn3UPL5O7xFAyKeo8Hc6yve+fe5rG/SdDBsImtyQNbCygP44hX29gVDlDL
oaOhUYSI0m+HalWSTBaiSqRZwsBp9bhGb2H3A2A6tPzrLckHzCyoJjIRLtHr9FX1NndXpVt58FnN
ixuMJyTewjIerHOhCEttvGrxDU170wKDqFyJSZUDeVXKi+xapFlrKoLTN791HXlHbNrag+BHWkYq
AcANvAq/LSGlJ5wOVXbgNTRRhAm6WoSc1EAzqsSkWe207KzF1buhwk29JqI9Vtujr96PttKiXu4t
/NCOXYy6a9SHarfYcpHF90AqPKOcBizViJYiFSdFeokyowHQ98jSi6sGUrJ0ausQqLdA2SeFhWjy
vrLH73cr9RrU6fBXx3X/u50bdCleUJrCUeIyfetjpLaE137Ax7m+CSq16PCYDLVc4UOKuGFq7LWu
1D60A9h61h3IJaASDZrSsEQolsW3SgQGFJRtFGL4uxzm9uD3orghq4dGIdUESOLIlqXfIulY3HiH
p/1UnkhgSjN7Po635Id27xK9iNwAAnIz45gMs4myKqBtWn7Yg9T9NqUIVUtncjb6xmm23j3diwpf
+AW/6pu9u/moQilllvYgTdc/0SzadthW5WGWs3W1QPIjqkm2zR7hhGiL7Od8KbuhBo29mtKAguj5
UmslyWQJm4xPd04Pa0hcFwIT+3U3UnIeN214t/xO+7DJuj5mA0Iy5vjNAnTjgauennxBjQYNtioa
dAADtBoaIuPsAGB0pyTHXukeDFpHLnr/pGC7fkFXQeP5FYolMLjd8jqgFznukW6HjFD/gqYlcwij
tqxXn7kcUbqh3QFUOW17l+Ubi85p757W0M8X49t8RsONOufRMW4YfoLo1CKa4ZwTgveufZQVKC46
pHCuM6p88L/gYjVNY9njaDg2gDmtumL1QQwzB83oD2+arUtswHuLUHmLInv1ftwxLdtm3rtouSQf
Py9bdPypLQE0PaEJr/8auAMawyqGkti0A5BwPHoL6EWbIHlaBtD6WgU6TBPwvAMfrayX6zjHjrNH
pKVHoNZGc0XscqD6gXHuWg4JvMyuR6pSji/rJmTpK2c4V3xSKJHYmK5Bhqb83QbaDgDD1C6pYumb
i/aUuRMADtQwBjxHZRwqtwVIFvqQlHdTJgYGbYTOGWYiOq/W1HX9ujrHmxiAAUcHdAJKyacnHPfY
hdzI+LpeLdMXtcGbdgT/84UWrevJ+2H7sQdGNNgN9igURDa9XBrrDApcPFF+HpBMsM6dE78a2tL/
4f3vS8iKCigbTx1as85pO7Lda6fcvrjeyA5cfZHXRY8vdqG+40mmmR60zqMnAFnWNdrkqI3moPFR
A1SGWv/eNqT7H1zuLvfeNn4BlFU55P+Q8c75/el7WzyuNOlpRtpOFlEYyKHAP9OPX8yvf1F3l5Qd
OmUrv/HCqgDiCjqfh7MDQo0CyIWAk3DfBvShQKll8pxHhE1CmtJyMqcW4P3X7UgmM830JfQ+d/s+
XJF8HnQPl2JD4+2dDggP6j71LfzykuSy3iAtubu6vtz68z9cSiBTD4wBU9hxGnLDbo8gKXYvroo3
LOY0nlxHAjwCkh54ytAeRTI5928rzDGF5ed1q7e5IAy/X+2rhrw8Pq67x1ZVdyFeElADErF0t/4r
xwynH5rSUKvDSasGi/5HSF7oiKTtqLNLdlYhQcpNHwe9R92nItmTtmO14270IpqtO9Gmd/uPKIBx
wYK14a2HWsIM2SkaWpe9zv5dx9oEwJvkw6fof1ryv2794Pcg/r/u8mHtg6i3MsHht0lT09y6WbxH
oBtNzuYIcKzSwdMC4NQ1YNrA8245QNAOMvTG05R8cmBTHRcZfFlygF6F41wgpa0W0+A6IBMWArBP
Wrfuilz0CKYqy9/SXkbsWSAwoiuI6h+EpKptlYLsQZ0eaRDqfLdWAuMY1qEOx/qbdIMytBnOPFvH
+RPHZueS8RQNuYhp6kZfV8V2u2WMkEUCRoQykodJAV4BDJOrCwO5kYFmhKxMq37ecm0jfjPIoVoO
XJZ/AR8FAV01sNwUeyHcb4D9Bw+OUSGwS4amkmO6pyaDVcuNpFjXkD1qL1ELkqOh5clnxFuN02SM
s4IWBnpU4niHHKgWBwAmldcBAatrbLSISRZliGI7/C+Tjqzoqnt1Id1qll6Q7yLpWiH5BLMB2lW9
Ga3RIi1cluZPkRf+nvS5iSDUwFHkLTMPFYo8KIYnB+myoVmaiwnQ9ScflWRPpI+FHK8G0Lof9GQ0
HR+EbCnop/SCzhsdpqBara1Aw8l2dVSbeo5zNuMEiMA/54x0uughj0SibwPlFjVfAOZFfkn76nTT
w3ZOWT2Di7A/JGPTAh0gbsG99GM2uTHQokCG9MVty2hPVvLTLne6HsdgHzTCfGI2+lmFsbesMVpF
s4+dZzK4tSiBJF7NexK1gbf2SRZWfNUq08uWqw9KR6RFw7xm/pkCYDSjgQJVgYpW0UwbHvxi218A
8Kkcyedhid5G74oDSoIEYNKgyYDayblvNHviY5aAzro1LgOAkQQxvBUBkAJld89DaxWIOFRybwyB
fc5bFOhYNdqvQprSAI4O1KW+DeSIaqRXnV5XdyCW6bop2ZCuMpAVC7VZ74Xe6h8W2gf1B/W5SU8d
HgEXGiJVluD6xatIOotb3b6W8z9s5k4HGDW4kEH7vad7W/bvvusVEfbGA1ZdF9R1wzYQqb8nWPe4
bPprU8V/kUTo7+hKeXaB5weESuC+l3h7xJu4maxA8TmaED6g231dTf4xQ/WoaTjTmRa0bZae2qwH
NknuLp+LBbx2XtEcQGGXf4zQT/ucRhbi4ehQ+h14tXwjYoHbAp/OV78DNICs2O957s/70QZKFbnh
zSCs66n7zRb9gDqrLXNG0G2/9etQorlOZwQuSSkT/iOXfJdWRr1wvDVLs92Q053lv6Z4zzlFwo1P
DohWrjTwt5nFRNqHKJgGh2uMsgtlYNLqC+BSvU29sgfhQOObmx5YJn0Yd3jVvLPTNEE/xBmk7pvE
cpI+JF0bLzidkrvZ4uFHygUd6qE1sAbAA9hn9TGHYjk5smtR5w5mwlvQBqhESS38rypEq2p00z2q
fNwV4Ip0K+BV7hTRFW0DpKLhAfQKXSIZ+HbR/nqHkPX/2dRHAtnc9iz5YwxKlG/ZUn6t+qK+tFGQ
gJxQTWnoXHyq7+R8HOoLcmb9BpzHqEp/cyQDiU0EiKYC/Qprv4hbyAB9gqprBAVHGdrf2j8Mp3WC
U6NA8fp24ujvWiKwhTZZujpWyjI7lod2bDR2XWk1DT46T1tU5x8WwtsjR9onA9bknvE5DVcqkoXI
TNSwMpwshUDwj3hNGg/dY0Abr9AOBDtxlaxmklfuE3J/XUq7vDGkkD8gNX7QpvyLv+sB569wgM3D
uulMg+2MAdpLBGqtUZiZl/hVKZsrzFcH7Uo6ECTAU/ussiKZZBLIXut2qM97XR04Frd3q9Mv93y4
hBbXGwKA4XQGIKYJphR5quiVWb0e04wGSS/TWs7fzEK9Qnf0JqzNNCvUPjQDKhFerufiD0Bs8XV/
WkZGvdXDKhK1S7aAWsGoBzCNBj2Ca6rkwLSa5ULFBjTz0hRRLddmwcE1h9uDSz6742v5Ai8taWzW
jXpVz7AMsx2KDMhoGU8cfKjZOABDQ5nufekq8nd/Uqlqug1yoS30bcxz6QIWRy0m5ZwBQjS1UxR3
0+akfLg57pTWrmuBfNA5VcJ3TZoBFN4Gl8ZzKdz+HAVZKv9DWrQJobacO+iStN1i2oJCvLfiZ7Kh
Lms4M3sMTrMhkrFEGRVQb85R0/JbihKIW98AKqdBY/RK4GKgOhIgXBgAWgbsWcu6EVlLSvQuq8+Q
8AS0qvjakrEDDuo0OwMfOXQQQm5C7lniAo4GcWFqpsVHM/mkrJjA6MRTlNGayOw9fs9k2fhbHnsg
uFZfM/ob5u6bqaTvI8uJm1DbA958BW59eQBWenwF2nV8pdmDmBZ45mb9sOyKNAK9gvahWSSRY9zq
NQEKXO15BuoHNl1XDDjzYJ1eLXGUuzTzse+leUamzwRIQ28cRGAfSCL9+GbUOpq9JyJOC2A3bX7P
50FH++s70Gv/XbfeFhvA6cBNFJiiDAVMkxTNpUAuhXlRbgREEPOJNDRQrDirLuiUXVa1DgBjEx+k
ME9j3aFegHVnekvwihStkKDZDg16w9DvIvrl4uFdo0cmMCwqHCrvXmTu3lz0i03nJ/zim3vS0GDl
BfDKgOfmpXgRewiGJ1nZnao2R7fuLwLvtIAi9Ph2UcirgA+iH7xw6q/RBPA2+nntViJZ3ibdqtO/
H7K++ZJe/07f9FoF4tDuYA0giAKYvnmxCtD1btZpa8btiaayL64J4GyOk9dN6ClSnpPXOsYGGPso
1WijH9qoUVNAZbgbPtdy3SlxAUA7qQIsWgmO4rQ9ITKpGO6X6Ii3/ewT+IoNYCMXw3FSNdakG3i/
y+uueCYpF056K4zoiSRQbze3ZETvfDB7N3RPezea2Qafz6Bnxq6BdwPb8aveL0Y0S7CiBoOyufE+
BtxEakdREJcDqlulMfdXpkR8436yLa/4YIEN6YU5Zlh07vCFWVP0OU5McCrAqegLcNwY01daUkgv
vrJ84XihghH1PcBblVO3JasdLUd/QL9/DWTHMWTC965AUvCuboY30jRDOwMEUjuu2997kGVAFRiQ
ZaJxp5eSQa+jmeUY9bHMnU8kuWpT7fbgy3IPpD6Wf3zY0k7ZObdB0tXSkdGrjNuSAgnGadGZlQAc
tVIqGiQD6T1HccCefAFlin4hmgJqGOmpXgB5ZdpznvXPfuoBLiJI2o9gsU2iIdn0BnizHbP9I48X
BmqJjyXYw5yDn/j9viyAcIjOgvmJhgJISmBCyxHzHizBDsY8zBdZszNw150Xt+5OsRnVn4A1gw/D
ACr21H3xi8R5Hhb2Qj4GygAvxpyAMH1kzsvkB82hty2UTqkdwH+Kwt7eiI6mYz5P8ZKfKpUQoQF4
VTnwxNjVxHP0SCpJ+ZkHF9Twv64gQ+Is18bzBnC+vemtdASms4sApGOOHfoY68q5+S4+Yh0AKMbC
FtsVAIC6+3urP7qRJa8EAiAUEkDRVv5xRu8ScBkVJgApSx8g57aPzniNDMCrxbvVjINnqjYPKAcE
YXlao6Yb/Q/5hYZGzaKiay1QuICC1S2NeNNPKIRq/5o9BwivyAH5/mLhQBlYF3RNDfGWppmSaUZm
4SU+KBzJqcarZF4wI7xTkpNe47QjiPEe5cqOvwhe1Qe978O1hi4LTm3JN3Of1/PezuS8m/MAh5Bi
Qhc0vheRD1oTodJgJw4+sBK1RMjl4z0R02Wo+flRXk2kvVtwNyUTLXXY3O2AgZCEd/vdrRcAhH+9
IC92DqgCUDQeLXeDUI/nybPGEsXlsLzK7/n80P27iw2WnnX/f/cLIgc1Kes1AT+wDSxw5Lx3C7Rh
zYA8y4voMxdesS/Skh9dxLt2fuo4GxMvwijM85+a1HmFFE5Um85YVAzNTMDC6sfkWBR2CS907FGb
Hs1ALo0eIJrmOUcrW3ZwFOB86vcfW7SH3Ehi7Zie8ERC3Zgyvnnw2v57suWyRRd3ctFInDQjnYVq
HkD4vJnHdvicNTbeG8d+vvg1qNSW3nY2Q3SMBSJXaE7qh5CmrE9vvj06R0Ayx+kZrDQ9eruretsp
1qo5FQNAaYOQJD3YihzrlyIZ8D8IiMxiRIVhqnqigEMBkMMJTK2Co4teehe3KqebNfbxGR3PIHyT
8bPZlPFz0U7WwZYmXgLedDQznLQC6fX1QV1ZfrJjBcCRqKdy7bSse+luygkdu6tM7ZhgOkMFoYIc
Jc8pFvskwBkdwNTDKXJQE46c9M1CYSLwbNV0lXHZm/P9Tp0rKuZUDeRQ4GDvlZZz0iryICPprMZo
wmGoGSrPfmxLhr7tk2tXxC9u9gfiXegM8+PgmS8s2hoR3ryDYfaAYyvNTS6LfucV/cDRVx94T2aD
Lq+pCa4kkV86ptkRIFrBFrB0waGfxuXc2gUucCyNHskCsbQmnnw4OxXM8XdM8TwUilKDDJL10cax
IzC2JAlD/W/LLjRz0VqCb1k73WkdGdKixl8pp5EUpTcd+sY+2/bkgn9K8A/Alo0D90O8gBsh9Ovi
JUr8+EI6MCq4KDRDBysCWFvPNdluJFAVz0WAwopchrYpCTo0F/ki4AJ6Dj5E6HHEJ3EG9MKt8w9I
NoOje1nm38Dl9stE0V2OiHzu5HwC2/XmYSUwO/NtUfMYLHeAtUAJcnU1rLzeo005R+XGDx0ZOmBB
9CjIhw8NTtrVV85iVNpMxVHKKGpDHgEEeqYpU1O74UBfnwBqqEqthFjwik5TPeSqRAsRVNRpKR8S
+QywgCFAgZA/SjuUflLgOyHONjgz8k1dxPhzvw0c0FXIk7/JNONBvZyBDYBDorB+mBsw7qQNd44J
4+JsmBhy1LQDmMIYxHnGj3em2aokO3mSMvFTdL2u04fl5JTSTtqftsOnHNvry8XJ3qwRpI+6XJ4p
OUYz+rPQLHnLC2rDL3XkUvtj8poXfFiixXcd9eXfNcfCDzat3foo7g3Y0fBQoRKDx3NDfybbbmtv
R9OWKu/0H/TOi/6YZOmohO5dGck//FeQqaRyPfVvgGhOyzdadhMUl+DcdFq9ybD6PCys8r2IMu8i
3VKA7QO8CzGPj6hRnvhvb6KRx2n/yWD2dyvq0KzjmBmCjj4qwjweIL6AYTTRLbHKcZVEq3JOLUDT
TjlCOJHAY1C7V8C36FbZ6DI40aLV3xoze+/L9o+qizb9PIDuGh3uY8gVPv46bXuQJ7jAJCqAZ3gi
yUCy6jr7ORvBvo0pKbOxyTdeIKPtFBntHjCNxYAcpoyMDTV1UjsnzSr8+fbOBC48bdCtoNqqAc5A
z9IcR89rgD8M+tRpGtpdYvrTh5IFEeL4aAmsIgtoY+78GyEHSxE5aKRTcMIMoD4MLSzXrm5+6PDN
jN7WAf0gBDbME/svv+/Qx6NA0SYFjzaqgWakexC1i2Fhb3TEYJ2lcNT0DloXi+I6dssLiJCHK9Bm
QCepGEeEnNI/07L/Mo/29MUFut9+GDNvA8T2Gng3xu8Sz9oLgBlREJDVqH7MFEMIyXogn/nN0QbN
LqBVsmnTtnXy8WDi8fKRpp65JB/RcXBC5zsSxMoaKFXaif/gyV/2XX3AIZ4Hn3rXB/Ub4mii5haK
nbLO2wPNPt+1CaLWeNQAanN9386ieJuIEu3E9HpNb+Y4JIFQ/fX9XL2qr7bgggb87qxPAPTw18cA
W5gHbhXt8UG/4jpov4fTA8E6PCwh3ZAeqp4Djs7jlbXhdTufgTvS4BQZLzNgJKoW0WilJdlVytVO
Sj2UKdBpVs/VTq4erfdmezrmnbMlHW00ozMFFKRqO5Jpo7t7IIvpdPZmNkFfjOB9LxZUG6jspauK
o/tOvM60LrLLYeszw0RqGO/zgP6CD5A8DXtDa+60JK8m8mJ2hgVRiUMnjhfGjvvsu+sH2cFq/e6K
2oONZaAxGIlv1OC08alC2QFJnecZQGxogXpK096o9gaLp4sPGpscBQNXvPX4T3TkoSHjTLG7TeaW
xKhKRx5mnR1c0hxl9eq0tB6ckKpCjWo9e5sctTelixJXZEzaDzQUfpDupwrw4FpX1ajOrSaUEZvW
M6mt5rcxCYbrJAAg4i6xv0vB74GyWCluiIKKGxloRjpkMibUmfv4VMHjwc3qp2kCscN4kEbxBAZF
9xCrNo6UejkUnOwsyk84+HXY4n19RRi0XPkC0R4fIPynk0QDbaT2ID1468ZNKQZ7K4wovgKDni1o
sA2Qe3DmT6RDIZghbjSNahec53l1FgMYj+wScWYaSOwqQKXgEPbnmimoPNTyqbxE6/aoCe/Xij6l
oBTDnQzKaOu8yqsvLaNdZDXjOQq8xmU7GtFfhe1+K4ecvQDBvbm0pp1ukoabL6M5+YfFa7Nd7g/f
beBYX6sBiH8T+8olmsZJaADuhnx99JUkASCtT3nWLHuvlwgzK3fSxZNhAComE8fYrL+4qHoB9fwM
0smclWEEgsATicSmCHSuMqxS9qojkAhwU73qNGbEXDuf6twbgWzAUPxSxt1lUFiio8KHcwlKVMtk
Jst7uqAe2mbdIjckQ9+9NW4CAirVa9Ytfy2TpQHXs2fFJ9uSYCEQRg60YjPejW0mtqvcel4Kgmvu
gjJY2X0DXW0yf7YcH1HXLHpO0ASCVoIk5+eMpo5q5iSZhlXsFALTnazcSbxbzgzLPaIFdav9QGSL
rpwu+hQZtrljA3JJa67+5+qA93Q2pfOrzDB3ohRtSBUAj45uvWyXDjAggWODfRKZ9wqnTfChbGga
KIw+tM+AoYTk1OfV2Td8vuzuXGdf2tsAaDGbPmPgbslNuW2byn5xEYbazXh923cAxvoQI+z3ERQX
cVgEKIrmncg+0lDKxQjbyLUPWme0SbPloJnaVXPibVFfGoDYw4mendRo0eKe7Ho3N55JRQMwovod
IAKAtyZjH/wOynm22YfaB2QfOTtBNR5tN/DCaWzNEOA147VR0T5RGFdWusNH1nj1y4LoqwoJ9osE
3m5ifnRJ8qriHFTR1zJ2dzZ35mtfqwPT3TSOow71z0MUdr4fncFIuFwZb6HDKW+5BmogdxI7afw+
eQMAt9/0dzuue2UDIHhAQYySaNr7YZ/V3wP+xC6TKUJ++rZWf1LQdRfDwJ+mQGuf9tH3cndh6wnY
ZMiJ0w+nb61w8/KQA2cT8UZ562Zv3g7mZKFhJAfcDSm1BSw/1sahOIbEwVf2Ft8DabL/gGhEfxIu
S0JgpLMANXBQulKeq5L31zSo+w94+e4/iBJPJNSU11vS0cDLdHlqEm9d1DAcNMNJAgw+RvX3Qfv1
swkS41gmYQrA1A/aoK/zpvfK6qfrKINRoaapAzAGGq4lovpV9HcFRuPPmcHmo5vk02Hhyfh17u0v
wOAp/yoH712HDLjNjg9US7PaFNPo/idOka4HamX8xbXn9JAsMYCPW8mevQi0b2LiZpgUgIRwUhXL
9hGdGrqk36el+JMkrSeRhiRq0HNBUwTX623jRgBKUrhe0ezJbZeUxsYwOwTpNc5XAHr7s287aIyH
n9bTjHSLNT9bVj2f7LqqNzhjZHsKJFNwGd05KNFxQLq0AHWWVHWStmcrc19IpYPT6EauNsznSIWp
WDVZ4zoyn4XcrOHqyQPigYrD/YzDSWK7dL+rVm6kZ38gexIMpxZp9rBU69T6rgBQmFZNqRcdEgOp
WUWaXFqLo3h2tyvoz1RGzpOUw6O4gv5E4PwlZ3r02dnSX1jKP1E2olOkvk2OA9RjhiLN+GdZcHlK
bbQDrQmMviiQoDVwqJmBD+ICAWaNAFZVku+Kya9RBoDPWA5EqG01FjN4FVDjY6kh4sBSwREesMdK
1MU/JFIZkCOyw+i22RUVgOZz4gC4ULSAWSVx9hb2TLNqBIWNg9CmFzfsOVBD1YgANUjdLIJNmqQA
I0b1a4MaBPQl8/oiBMoh0Sr9xaxY/MWopvwpYe0nfO0mq0p29SmvwUyHAFe3Scfa3YFoXl4nF9yL
xK6Y5AUotArUYiquRtLTkKMKAexnOM8CJf3MSzmEPLXlZRrrl39PGFNieVaNbG3TJxuzrsX2DmdF
w6nMHghB/bJctgTSQugqNORAHj7gdPotrtsKDREIUy9lghTzz+KdzgA8cWxUfEs6GnIp833gS4Ci
q4OzzAp1eu7kzkGPL5pKcFwmAzJxwXNgbkY3AZB/IHLASIGJSg992u2CxAXa5ZveMUBs1XJFDj2B
wvrB0AnFXTWgnIMMXpH0h8rwZBh0sn22AQe9cz2USkVW3gLIPvXa56wp2D4dK2P1IUffE+0O3cgz
Hn2z+Wmpin7TDt2y69RDrGti88rSDn07WqbZMKEmWYyg31zI7JoW3N/WWE3yl5x5tafXRb+2GSgU
ynRAUy9ybDgyOJtcxZ1ty0YmgV4T524Ijok5bx1ES89xIqczf5uRSAbSybRH8ZKWyayX6B20jmZ9
Dh4i0/z7Qa39H65oymReb4VW6GV6BRCRf9zKgw+J790j6Sx/cE9m98zzAD+oGsxx6EIwMbsRXkIn
c8OY2W/AbomEMbgNPidVja/eiXVhk5jLZ9J1tgWgKiNHv6MwP8sF0MvCm5s9Gc24KsJu9IGpbZjF
55yJ76zP5j98HLhCAdCjZ2DzmSjDudqlZaKgs/lzsQfjyJlMgMbwY5CRNaDrDJ1sWkezhI/u0bKj
v7Q+brzk2W784AnRA5CLHRXRQjijX+qD4fTRh16OBlBCTIaMsMUx7bxmh2cs2zZxbxtoCSnl0a1L
IGAod1oIKtH52lXptSIX0inGuRIfNZn5X6usLI4UataR6PQtJu34+AoeLeAPqYg06ckta3JgNZNc
1gq22Yl9B8c7YMVOfRGhVxDlxLGZVB9o6AHse+aFeAlmq1xVpLfVC4mNWP0xwkMOIIqALQDTTPVS
MFF9KNxsOssKv2F0+KDB0Ju6M75RUS6PbvNLMQd/ZnNT1ht7RBGottYzKMkGz995UYtjK8ibgetE
1MF6COwoRUoTsTitS9RvX6qvhLoysu2DQVR4Ggk7eiG9nHiyt9scBRBvpw59ugCNTA5MY1G426JF
3Tv5NJY3rceT2WXLfonS34c5KS9zC7ossGp0WTgl1ryLiVSOTBPRO/SKRW5UAz5OV0BUouo9U1/Y
gIZ/8lThQeXZMXCb0+QGNrghPihD60RIcLOsjw/a7BfgsxXFc2MBdgIw7LO75W4zXZakOThxF4A3
bsBJKrCddusiJQpURddanuqlOVYz3jfngU/u1kS64OhJFAGSWNWJ+cQkoEdBLFvte7mMICFW62iw
T4PnjE936gzBTZR7yw1ndXHCX2F+xmc32QKaE3ABpnObWR39HUuB+5/c75FfT5tsdPDgALtYeAcH
TlPCCi96AC9HDpgG3jWTksDDxxFBvijO97wqt9783beb5SVvIx+ptLI5ObVhfnKsBhAUC/Dg5qSo
N55IVT/rMA8oqwIYeG+b1wk9Ydc+TRnCHhaw94MCf++x9fsQDDjjtXftOJyAibEPhnK8tr6Pmlhl
WH08pSTL4Pb12Q84Qk1QaT2teE8HrjjAybXAIvgfnOmS+DrYzlPSnh9uRV+CZsaAWlff6v5mYgTx
YOIaX1JzCjkQCy/ZVJdfOLDcdoGozJ2F+tkvSxCn16liOOVYjQv4xjl0EV/77D7bZpimnnU0jDj/
lrUGCopB0OQif7QHxe6dHmzEEkVSQYXKcbtoflvKHqS1IgGMIIg2Dgi4d0e8I7+sIvP76iIWsKZn
S/kXWGbCWFHI2CjLUrHv4OKlIxCPGr6AMw34kPtJeMNlmPLxgqKNcZ1pXReYdYR8BJAWLAvsw9qy
eLN3zLhos3+KCejvpgEKLd470Wcncz+A02z+Li3WbknvKD3CnasejLmv+ogXBhhsrGPUtYfOEMPN
VVn4oTfSk7AAikes8aTLoukjeZDKUml7vPsYIRlpiIPxo43nyOMeM/iXbRc8obMKH9ZeLIGg5xUi
dJNo3JtZD4TOdsiq3RKg2xrBKnEL1MDXQKGajikgXgY3uiQ8wmpXduIwFu0/JUeZEg25mlVp2uzR
KjWG6NsC/rM20yxYquRWB4/qQuGhikEhP4NmrA4D02d7UjbO2N7utirU/oXan/YjH5qtq+NhSm69
87j/lCcJyirAsbM2KDyA4jlTjlaFbEoOQByIgY6tmhge+xlWp4d+BxLBS3RoG9Ao0ZKqzFG6m/gn
vwVeFwC5rnhBY7fYSKzbQGiPYhm6E6Jdz0WX2IDYVubXaRTHiJABJyJV7ndryClV5V3gBo4PJKJB
DcwYJcq330pnZ6qSdZtF7FgPxDVdL6t9aEYDFdY+uDz4rRtqn/e2pm0e1pEYj8130A03+6DMGQhP
J7u4rNMsGUpEs5oA79KN6W1GZVqnQj3r7rRuyyMEyJWDLcfi0tTLeKjM+kmr/mv7/2Psu5bjxqFt
v4hVYADDa7NzbgVb8gvL9owZwJyJrz8Lmx5TRzO3zn1BERsblNxWk8DGCjTU0J3nS3XPES7YQKuo
G80/DgaridR12BT8c+8sdrgfhk3tT4HWnlJQ98pVlJTdSXedNN9SFIcJYeB7fXksQVLcF+PIyxWN
UPOhP2dSNFE3Seh+MKeUPhbz0p/7y/jn+R9u5XSQ/7I0CICULNGg3gnzAhE0zVUDVuZq4IWvr4JI
dCtuhNFuGYlVDnXFYN5qyZ0DzahL8/dcGtTZe9mBRUljy2xPavYJ9f3NEpp/lNZk+h770W/LAP2k
gINsFeGcPzaAolaCRqfUestKgKak66AMoZrxz1UFP7xqNacBelytaJz6dBWPEBOIxvi2TFlu8yFN
/bAx7VGFXYaX38Bsa7EWbpn5NDon0jD16T7zb7LM6fiQ+oBg4QUnwRL2dCDIya15NmaGg6eBslu0
toO6OVNsNm9moFTs2yz5kZi83AWi0i/WYIXbyQmcg127+bMZmj+hbZT/0OpBYfpt4G5Nrh/7IIFg
Fgpk380ECnBIgOsz1oVC109FmUPR3gMmP2M/JZ/4SwpE4tPA43XTaPyFQqXRrFkELVfqCclQSjTT
C/UcOY6+6fbiUGu1jXdyrW00rfE2nZqOhVN+CCvNb7H0P9JLXIg83bCog3JvFeUvfRLbYF/awOOo
dzqHsuYT52/Uofw4G34aVm6f6Z0/1lG6kTrc1SgDFWUYBPbGuKKb4X0KL1vHW+EEvPxqujkqQhr8
7nDwyPcxeJqHviyCq1WYKCawwf7ScPZXMY3DL+9eiMH61fX2dxtKx/Nc2LWUt0QL7Q9zdXeUa8fx
5rn4owxWQISgYqlQzzEOnzdDkIWbBfVs2UA9YHOdgQZuwEK0ajaWl00PmtCO4J0nNf+u94kEeq74
BqGy6AeccSCG6o3xAxtyA8+XyISCBwbq8C1pau0F0oqmr0tWP0PywzuFpfV3NigXjTFp3vKpsM4u
UPPPzIR3doTC5+9cFTNad5V1Q/VIG7d61kKJ6gF0sDY0Qcfq4Z6IesODVvgFC4INL2V3dlQzKDJV
oRaSdEWxwM51f1LUKxpIXA+uDFY42u1qvqYsnHsfpmwsD8t96Gq5N4v4dIhxbojfuDzHJQ5Hezx9
4gClsjTG1osu+7QXLdzTx/JMfa6STSMPV0nXAJysuhT71xwaApsUqyyOEsuH2WpON/ZwaWuNPenu
kQ4f2Cvhia4otqj06VZXwtrPefsUp9z/mvopZqXvapV6aiHkPaCYbqFsBPT7ahAVdlCWF8KrwYvh
NgKF7Lm/5FBMj1Js+YG3+r+U1Uh+reu8LzgvDbbwlI8BHWQQfLcYkJrZJI5h4sCcT+1nqdEK7Rvw
kdk5Nd0QcE1bHKEQ+jvD0dIds4tKfGfwy1kVwI3COLFMsLqq7f2yGzFSE4Vf6v8ZpW0KvKthARGZ
Lv7+8U2HXevWwCHonb65odaieDrqBRTXMZgMprULRZoC+IeHhBEM+hUomlsPFHbj/5lKuTn+3n3R
tsVhfgbge7zTRJWuC92G6aHWHovYyPgFa4ZNUvfOrnDlznNc704NM2sId7XBO5vG3yETiLdbavUr
SoAtGAobWt/uPEuDFreaSbkjrGHgyewVhwI2hvPdpkCkkNE2XBx+QZogc+NuQ2QmoiwRo8njvMJK
kK2XEF1RmkNEKOozPEZnNhRL8Ajr7RDaM2EDB7og2aCGnGD3Df0kihG7Rv4ZmOkkxK2xLSvZ1Dac
q6Mh9yu7ym+eCPMbFCzy2zDA5qANoUNvOolnrQo1bJbQKM/z5AfloUKLAS2rjZPWhodlLl1lip8j
3N0Snm8Eb+J1xiU/0x2Xn6pp2XMM8zuYg+J3WOKTzJuVqXPgQ/8MRH0gdloGV0PdZNopE6W3CUWb
gVZSa1DaR4wGqLs0FKNRilG308rJt8LO8ykGCpZWz7ehfg2fpN/9ZWIFynbdVs32v24NdaVuU2a6
feACIHKrtNs3w2WxH8h0emljr0OtP4wfJhaAW7v23AussnN4vUtokYDEsg/0+lbogbMqzT6/RzrP
7tBjye92Y59MbN3PFOd42G7ghgRDLnKz85QseWgyEI7h+LmZg6LlzaZmAIwROKIDUeYq/kGe4m3v
XkGYmiCuCkyx6pXOBvhOZ/ZYgXvrJh7kd/JRWTxTPnQ/+a/QSCNRj8G/Gt4rYJgXQM5Idx3H+QS5
KIFKZF+OjW9yHDb3Rs2uFKPGUqP4dXrHFnOYEnIoIV8hDQAhUiiErJbYfDd1jypCoVDANZNyAVqM
fQenHqgEQQ2NGll5otw2x2SirbaVlNu+wA7AtcsUcsKddQW7CVWpMPiuJ5BO1mJhXZe4DIB+FGb8
k0I0SPl01crwh6kmLSFKK0pz6zg2bBVU6StTRbA66sP5imL4z9kVAhLANEjNkktdrzS+GkX/F15E
+UF2WQFrPnNdsEQ8Q2rrCPkA+xzinOuMSm2/b3T9TqElTlfaOGEdT3kyg7NnYkMTiEaGMKsAQlS3
WeY4odnvHWb+X/dqKgEWKRRu15qWn2Y8peQgL9lT8lZbOOIKxwBl0z5xs/sIvWcjgErLJPL83kHi
8i4cp9hSXikZDpQpr+j4nAdZBL4OtEnV4v5RwljUMfDEgybGJxWMaiirTRAEMGJUMhrLPJLHgKzv
kwjA3foSCoAnQ6O5GeFYmeuIFRx2onp3sPFIObgwngCdSbdu1EilmVGbOHatcBS4/jSgme53g4XT
geKOXlm3IgOXtsO3dzK/D0LTdpWFFaw+uM0T0IDtE7NEDeQ5D3YUoybUXicRigf0BQWE0Hb0UdAn
FYU9xF6d6EAh+twoXg1BDBiu/Fcu9AXn3AGENuDqhQcbDCfb1F3Y7O06Nr86OnuDy3pxrw1Hf4Er
Kqoyvfk1r3NtBzI9rE+mezfA9IKTsDeq25dZzRsCDekFkIFwJ1vYpMzBWfibUqnJogAn3iPc3+Zx
TQ7dsc6bk8HN6JwJOEJG4AO+FYHH11EoxKEo4vitkgo0XjpPzBjiR9uLV8oCEijYJToslalrVoWE
VF03XHox4p2kpcHB0XMLwJZS7OZ1tlpsAzp0ibCQvdBa27VM95q11VYYQQdX6bIt9lWYX3NvuEI9
GtLndgVZi2UtWdeVZFtaCAoYu2515uWrZQXZCi0un1Z8YrCBpFRA7VZ5aPPD/1PhhQRfSAlmSZng
maANFZvFZZb4f+VSrIc3XVBC7hzK66VunZwWJV5zhMQ4b4ACRKHHufam6Vw5jGhWsCntdlMRu1ca
oKZqhdij1JTMycuMVk2D9iZIGLay1MWdqKH5QehdsX2SjeEzQC7RGPEGnAEQGEsBCzWLHBAd5Y8Y
V6MOO3EKdyO8Eik692EHuXW6KT5QrMrK36PzHMqmIIOj7gZlOdTpVXXPs+PkUNfZDWp0kh0p1ufJ
wTFkdPxQpZsvDSXDOeA0Z02JThGj6srcZwObuLVwtPoAtR/zq9d5t7Ho9Uff6+LZSco5XDmsOQ7W
CCUNlZVO5cdJ2ejcvDozHkFbzpNCrYhXMCDIUm8HHSVfR1n9HcS1bmU3lguxw6F8SpLopZGsfIex
Ft/YqDfvpUrjU7eCfS57hDhknLC6Hc32Khy5HYDa/BZAgXgzOFyHFXk7fMn16XfcgXgVSLxs3UTc
Onaq6TO4O8xXbsQ/dtVA/yn2qfsn5dOt/j9uTyk4rW3wI3c8GawbNUyzrVvbYnUmsK3afxoIzb/K
ruqvSxhGSdVxrJ0XCnWoht7sav/JwkOkotzVOX9b9OBnzfglr66VUUgObNDOTII30owvKUaX1Bht
37cruqTEQXfmxFZ9qxqt73ZSa6MHPn1+taTux3h7P0YVoqsY2uohih63JeSa8QPvKVhS/kkVzMKZ
jHBRWVAxaqbY8nxsZYotdemnVNPgborOzHCo0KehD3Zrve9s0G2t5tj09qlPumLnDm54WRqnyiJU
yjtsEWVs/RVmerGjWGHb2BxSYl2Ir3R8SUeVdK6ZNACVslpEQCfg5JMGRg1IDqdNwatFqGMaXsNN
ibVqUtURPEXVqac9AYQMwZQDvgwYDiQyl3vhbKq+tKGx1kXmnj3FUrDc3j1HcdnBBHh46opin9t2
dkMZNb/R1TSm6e2vJRimQzaPMOntZAMs8xKiNKBAfjo8AG5a3YkayhhbHDlDTghCDmpgmRWH0biG
r8W0XmL0C4h0GrZ124f+cqtUzWW2EeyDhv8cMo4jdEoGsMg+wWxk/+km8z/A6jow2cbp0CjmnlRs
PtdwtGtfCdDdC6/am6J396XVvPQRkKHUhLEnscgmTGlP+FFLIUuXhMk4jHZUpAyFIR1cAKsQjwHu
c3u4NWDXmTDxoJhtpMp1pnrz9LQ9CmH9LFQqKCjjRQRizxsveTTRlDz60Onubb2H6WoXAneIeOYE
QIUnws+aHjUzINZ6a4KkelRcFzIIkUaE+XssMB9ZXH+xK9d+lDx27pW8W2nXJoAy4G8feJbXuTsE
lb2rzTz3KbcOcudR16G5Dsre3FCXBsCcHXFc6qYHE2LLAF+nxbroOv1m2pAHbrumhRUDulrB9VtU
onGHTq4bPTXXPIepjt5A2KNW3IksCE0cY9oukCyqjzVUto/M4QnYXfcQu7KCRZNIM2NVxWFzArZp
3OtjvdfSsjlB3wQIH0NtWKhPDeW17jiW85T/Gl5iGXuUGagIKaxAugB1/QAnZpdQocvzVv99Fcbp
iIHO1zJIzICQilHg8nBJOTWM+bDbdg5GA4ghPLLeQQ2NnstYfA2l5xw9teTiUoAdAJ6cHM36wh2z
G1d0qav+UOmh75qi2YCUhBEK4kwSp1yqgaqTtoUHmAA18p9YY6n/BepHDKdkeeRTB0BLIOP/pFE3
sSIcosdTil0hCgcljO9XUo/6c1bU/ZmulmaJQVYv38YiAyESkMDcSH8Bf4CFSdjw06AautLsTjn5
lsAE5mbMwRoU1oajwIN1FUsh56mCc0P9eXobYYguaajFZwN9h67cED8w1JJdniu5v2oAuYRiOg9A
HCFWoKeogXRlsW46JvieGhl49wvixRWx3ML0EAA6hb6gAYWb38ByO1nrlUz9pIyNPVb40TM2d8EF
WOQrcZkbHf6aODmBdlcw7aG7lQB2GtsnL4f+aTnydiNtE064KmZlGnDp+YXe+54BCnfv9frdcAxs
hCNIKEAxffpGA07e93Bbindt40LmTijJngjFdVBm1WUR8955roGLXkmzC7GZjzSoz6JgcFyaKe5c
yGMqKhUFsW2MV7mu9zhwKYtT6YYfm9aKodO1BD/lZGqK7B0X+HbgXMBGk8eUO9MxqloJjRp0lxi8
O/CJUL8Qxa2NQBX5r7wlJurKPBTu9zJ3uktb5N2FjRO2U9SvExTY7RrSx/mI02fV4M2cXyA/C0x9
MoGiHgKhU0doovGSk0FeCqTMJTAdvhvt4tHE/db1Jlg8xFrz3GO1AMPJZDhQDChx7YhT6gIEt3KT
wuj0IloNBklmDN9srwMI3xOcxZtAYPU9wq2xzsb6CgQWwH9dn65a00n3TA9QVpyelnIHlSnAnKuP
tjQvnyog1K0UAGgc2X5yUcupIIeC0+VsKG7g2gzrporYepgc/Ad7Y8I3eO8Pfl3Y4PlpVn5IM40/
8dwN10ERp6gw1PYTT0LjIfsX6lBCAmD3RgB6san7Ci94D6p/Cq6bZDzDd0pdRgqh62KNsLPM9r6E
Ml5DmjeFD+8Be7Et6YdSEwno4s79pnRfci8Ux8TIEgAIwHmCg3ijZEN+v5ZE7gK44NYv9JKiuJ5H
0z724NnEwgGbmCqAjxCq3mLCo4mu2tT4zs3GOgB04G1MD3qtRq+JByxN8V4sMsM3wuEb6rYlYChi
fOi2NTwcnpsQf0yvre6Ze/ACBz9ndrZ1G5YBjRAO+g4q78HB04JjVk/Mty3vxXOyXoHYf7iWw97y
ChIJvaHpO5h7pk9BLE7wE9bXOfRw1sqU5RapZoqa/gZjBzDh9FoHTAWxRDPLk9DAH+gT/ZBpQfY2
SUCMnMgWFxZn6aMJHbGKDKyZIWgC1kpunYuKmR+aFl4esBeEDrHl1KdlkHL1UA+6VTY4FXwfwg09
Uz1X/mJpgMNj9YSlhyM9Wyd6Yi6P2c/DKrsW9tXqxRoGuPrOCN3kKotMXOmKGux0QSURfbhhatQc
aqBYbZ7vcBg1XoohG7DOBTqrpS+hUF84sqWsa1DhTL0LbmWeqeNdGZyocUcAhw50CY9m6M2zOR6r
jGAZBAs5OFUh1qfdmLy1rHwhWmmD5TbM7gS8V6ci2Imu109ESaWG4lVger4LTuiGYrnKpQFwU82D
ZdcvFB8bc/DWA26SqZtQxnKn5SaV268r5rVPvNBB8hxgQAh/WO01AsL6HOfFtMpUFyxk75hrkA9t
eCJxrAGJHUAzRtXQlQXkNoTCkmyzxGKWp+cCLAwoZf5JpGA22um5sqYH1jjOjgaXOF1ZDI9LrQaV
GXW5zgdzvl9DhIOfRQLCK4NAYl56NfRu0BA7mq7w3f/lupq+/RTHX/PQrrASQEtDWdK9u8LId8vc
ZUpsm5tRB7OZGCPh1GMHkxd7INnGC4U+NJBMulBG6Wb7OQ5M1Ron9vV6edXiDwsHxuFUwpgZr19N
SzNrxSwQfzpmnAY4VFs4GBh+v5g1J9kMCmS9hIZs/MbHuD7wET5PgT50+4UpSCRD2P3+HqACOY3S
AM3A1e8ZM/OQgl5Q/Os2NOA6WQooQO/BhUmp7ZiL+jI9HUcS5nEr1BiB0YeIh+3g2WsK7BX0rjnA
B908RdIzT3SFvZZdb0tUVqHGVe8pZkNPot5y/MnOOX0e40NDYcMnIiYg5WyD8oezmrmWn9iZZV7C
F1xAnyQo4+A6Vt4G9UB+hGsQ/kyIrUm8zSy25CptACHFqukpNIxyb/YTTvQA44cbatQAbxg75rYG
s/ZAxw4BuZ/SKLmhUp9G/nfeh5MKGl33amFTOeMB/BmGb0+WHfOvPbi3287Ni2zTArRS4oT+oisj
aXKTTlwzPcC/DFBHSgnMsPeZALSTclIHJmuryULxGa/N/5xX1Z5YDzXULIkvkjpWe0lb/TAzQqiL
R9Fhpo9QFwv0w+wZDbDqv5LVXLoTsLcr6OKupCpx2+mU3xkO1yrpFFcKUZMVlbthLXd86gKcl93p
aijTD7kUTwoTxlZQanLU4Q59ZPPnrT5q+pCTGqfhpfaT/muWj526c6r6r7EbKPQ4HOdcXvAjgq/i
ZZoK/WWqAM8PNUfuqevAowoeNTLeUFcP6gBgoxHVXKBBXrjGxH0YWriHo0cZssrhFRncdF6jfl7H
P9K09Au8od5lXw7bME3TA/5z5Uugpy+UAAEU7MGMyrtZ+ZX30MhdDlnoMIWaEBhNK8VqazlRGfMM
SCQRaBvXGqNz0hQRqDAWwIRLPwogSd50f9GgplV4t9Pl535B85Iizf2R8RVwnNBp5nK4g41Y+lGS
pj+l8a7jUfaXgwfaqggqCE5yLQSk2ouepW4BKYAFyoY2aEka6mfP0wqBZ2sKWogCUvfE88KSKko1
vqMeNSERu5a+peDZ1I3YAM17cIV8OvjRe6zOW8/CJuLf50YUW9IGPHiXc6Mx9sIdBLRBtum15twF
8nn6Y2UO5kEPzacMKvdDOwgf9EEDBbMa1isqh/zNUY+AEaF46KxIz4M6YndlWvmsEdmhU13TKJyd
HnoJdNJxHh8XnF+jrLlRz9DfeWy4u0SI6WaGVrQuTb18H1v34mih9nfu1nvp5s63oo5HH0VSbevB
nRr3g95lCXnj/QiqHh6hcTzuXZRHV9XEwR+koCNBPmJYTkxZgBw4ONnrWE/dNe+69g4UaXevDOwR
clDbMr3ZNBpOC9TR6YemE7uRBdq5NHpUs9yvpZ58heFk8pa0cY+DlzrZ4u0Sv8US58ASEJorz9rs
S4RDTeDQ4zelDX/KAOfyKS1Np26tuyBP02jijfs+1E48da21LuMH9uX6GSqI+hkAYFQhbIJrUyBM
42qvcqBtgUfqPE75AYShU2yW4HjjwYVLirMnUligpoMRXyGapFl/WaZ+aywjvNsFQM4ua/MLfDPN
17JEbZ+6PGcfuzS6JDOVvHSjwBQ7rBzluhzr9qlk4wDOgmQHZmrNkzeA1BtY32gM2oDNkxjCAKJx
YWVf7Qx1qDgqNlAo7V94YHansAfolbpRp3mPIbN96sU171/iClIFEsw0HHT1L6MZp36Hh87+96kz
1238sf05uaUrvYKUXgwxiQ04S9MJjk6gR4K4iXICMF8ajO/caZN7QbuK4Oh6oaa0q+qCUkDvR5Br
XFOM4Re+TKpZujzXnUNuageKUwYNfuqCmvMOB90Avs24L2Us96DcFlpqW9ngg/s0QN0gKyHiCXO2
ETjStkz8MOf5NYw7Y63pifyaRRHOJXnwt2PDyA+7tR9eHKJalxfdbRLxt8GqXib1EiQVNqauClHm
sCSfig3FlgEoWx/wlMrPc5yxjUgH/QBdDf0keQvUMV3O/SYyTiazAYGWqZLmQIoKhZUyjfw85fPs
oQIlO6jSI82x9DDdKIq3XzSQngDI4VsDTM5WAJmxp26IQ/w+eA8bo9prTCu2qdHF34QdbpMhKr5A
6mI6QvgX+yoVL7h8CSetusZy2tU80e9VAPBh5eBwkWmdftdSW79z6AYcppwL7H7/idEVdsodDKzu
NJPZFvaGBQOZQ5Trtg5hcZy0+lEJrnzHugmFM2jAPZuQvdvqgCueIdwYnkpYw+5MIcpHFjrMz/W8
XzPQAH36YLA8vIs6wwmvA8exyuiwXplcvPJUD3Yz6dpTNmOSHMaysM820IQDJ4cMySiLxlv8N4EP
HGVrN7HadZeZ4bVLWX2qgyDc4gQl/FJ1FhwpDfsvu5JYUbvm+1h7v1PTuK5h7JZiuaZSeaC/16Js
1m7VNptWicClioynswgaI1ljwmVFNZ3VBx/7ksYp1TB4tgMA+UaJyxQanPP4CLf1LIlePc37O9X6
/GmUsX4aO2yMXE8038em3Y6eU36FJEixD71R2a5a1rusv9F4b4JHiXtBByvu25ewDh5OJ5vvEv4B
vqjlLsl5C+KN/GlD4/KYjlnzIDHNWBg/p8BGDa6u2c7ig4vieQxficTL3SP1o5K9GUbSryHpeRBN
Hd2k03fB2pv2sgECee5NLaCZU561+NPE4wNvp/pSTPKLwUTw1I55fi7gx+1rhqlfG1f+pGoINVxk
+DM1UMlaCiZxarbrEgeo+OAB+FdGwAG5/9Jlq7zh6ApP+uI0lc/UKcs+PQzcfG0L3XqdUg0a870R
/xq+tjxufiUd+1XByeILDmwjPN8m99J3PD22rZS7Gk56j6jDp6WL2Pg29ADkqUlggOwl7Ci+4/Mo
/KoP7YcZRODt5QaOb0sNZrWW24Cy5IKFLtuxvlPj9rF5yuG4XXhB560oBqJRjKppVR2awf2dB+n3
GtppkEhYYpScBBnsfqVzXuJ5OTBojetQXqiy+k4DQ8F+yLoELAz6AQfeA7ecQHD12WtAXOA8U0J9
rK3WOCV97WpurEoAerHziLJbUglFJpPaHjCN6JbVAqc7zAm+9K3107QK9kv6uVtoX6JOhzo7VKFR
EWqah2xTgMGn7KTxsHlQ3LDzDyFwzkoctECbmo4Zmklfe30K08dEGLdANSLSprOOAp/HC8teURpk
DlHYs3GaSHkUm5sUh8ZRym18nzF3Tk55hH/p0O+KAUw6zxLYE4vhWnU9CsY2GGhQYdAPRR4/oZLy
O7QM1gye1A6kRHxpVhrEeP/k6D1K5Axlwl3HMwgsB+JvekvzDj+rysA0pTc4NQLen0CH2fGRuj1k
I+/MMFfUo1kVDD124HF8nFVmkHHVUECA1nLs7kADd3alLvLDiAOllWPz5okaiZMZv6iArehY2s6x
od4nTmo8KAGn6tnBkHgC2qAYpn428dRvjfT3hHRK/k5KmM4bVqTE4JQE3IfLUskDzn27ZuC+mu/Q
75VPWWthv+uw9Gc0xD6IAuDmsfYtwjoCr6b0bkRwLoIeXGmgUN7Celx1YxzD+XidW/78pSSnx0x9
aSs326Q5BNhgTg8MBX1xdRouE8iDjrnpl2MQgMqV/8U6rDXxn61fJzvVr/hz16+oIHTbwJbYg6rY
nJvH7NVxq7vb6PA4xIMCFEwcoJWFcy+jcsLpqwGJ5D8xLsp0V3vhw3BluxtQVP5qtRCF7Jzohwl+
n29FzLpAQdq8hmUDUUiziX6UrnaqIKXrR23rHbWKYTvBmvgWGBq+Y/KQ9Gm8wQPHEj7cUOB+ZI9Q
wcKO+ykrUDsNyketOhSBfVYNxWwBpm7FSh+OAuzJ/CUNa/o7MSEeICJ7eIFydrz18OXyA2vKhqvu
5FAHLsxu22pDdmi0acDewHqRMQM4vTR0VCX6AfyN+G2upsQciiEhB712VsJEBTRa6cH07z7+IU8B
B1DGThzrbKsCqWxK0LHydrTOBtTRMi8wj6XqOdj2lmvKoezExbLQkd85vroozxhldZyMPj+0KXhi
joZtaFUXG2aMUItS3aoDy4euqGHpiPVV0fa+KariqgcmtL5lDQKu7U57VJTyte6F5iscJj922wiy
IstoBPr3Jumm711f96vBMc27HifWPRNjeBuhPLCETBWvKv6MQte4b1PXvui2Gb1W2bZirvEaDyJ+
LbJtozqwT5VPY//aNPnJ1oR757I1XqVWzD2jt43XnKcfen/GNGGKlwksiALoqdrUvpRT6dzsAfUX
JsKvfR91R1fvUehVg0ORFBB7ia0tWMU/jM6114BZag9wun8yJ5y+cUtTVaghvFDcrsRP0Xsf49ID
628YvQEPMhyeqQ8tD3PtCWDztREx43UKnYB6IG9i56LG/mTSmOoZWL++MpTAznJyd/3o6H7rYgEU
Aof2xvZ13bZvssunUwk1YAyN05vVCh2yB7wBrh5dHHgI0b9JIx5PIhfSD1MxvRkatiyuHoY7s9Gw
wYPrBvhVQAidqC/x93EqYUINJwo1/qHfGtFLircfnHvqdzMWxWVpGPAeH7ogRLy3YYSH6P+OY0cV
42UBr0J6YaEA14NNLE3U5/55iS2x5S0mRwgbO/noW9ADea895Tlh1N8H6Dduurirj7Co154jXrzQ
kiuqhsJntp1eIWBdA+Ad2isaMCLtBxxl2ZONz/XEAjD2A7WGg1/6JgnMeyuBKWxRqrwMHf/d6KDc
X5IaO1rQQaZtWpca/PmopaTiVEwhmyfQ1NrEEkhr+vmRSo/d3pDJ+USXywLpw3P3w2UlPKSmU/Z7
GbXkc+jBOMyCR0vovmfx0F+KBAddWWQlICaxcF+prjc2IdguqFnQqB27HY5bo280mOhJfrEmhsWR
n8sEXmIO3K/UEQE1PWlcyhpV31xi9zng5HZFI0ELqycrTqINdYu+dYAx1MCostjoD1af7EOjT58L
N4+uVs6uoNGlzx5OBZ8D0TqrGK/LA8W4jNqzDMU3HAaseRO5T4MH+GLew7BAqzzzq50F9dbBv2JH
XVDxQVgNJ+A1rOQNmsUxXEzc6hwzb2/rhXdjns0cPFb6agMcIwyOVXBpwGh9DTXDWscJ1PlNzXQu
sdM6ACTE7nyV5pJB+EY466Hi8FOgYUpMh+Qtg8axn2QyPTcQ2jt1oWFtwaxvnjhkQP2U8+Q7t82D
YxXWryDrt7VRFT8mZSWbVyMDBdrsobpMgBNqhMn0Q8/7+6JeuqBRuqTg+0Hrf9lhkSdiNTK4ZfeN
W9tXgEES0DRRbgNluX8EUoF4ZFnxo7Tlo9OxJCpCL91XUkIfQLFZAjzIhJ5aNyKyaJ7X7KYJoqwL
1UUvYHuG3/4WKTIMZeRmFviznMOf+fPdLKPZfRp1EhsEPhyS+QuMV9NxKFZkZr0lCO88IHl/Ccdy
s0B76aqCxMycS10t6to9sBe9D38w0GewWlzFQ8yebZTx74PeH9wuOQ1WUX7pHNnsgzCNdoMbWG+u
5/jVaPPvdth2a6w7wrOEhOwjdOp6BQmicGujQrduVHWKKlLUuFlyiKqoPyylq1aJCtAgxZauyk1R
0jgsIUqjWw61/qvOsP3DUbbidZQxrOfg5eKsAgcUBw4iGF9FXljtGi4Y1j+q74m6vsHK1drBh7Od
u65Kp4FCy/J9Cw+jFcUcmhJPuoGNnR1+vIUrWHbA4+wHJdIPpDu0jW0cUHb9utyU4rlp5Ucuw+f5
nhTrpwRaFsMNRZHsW1SieAHQ0F+dhXVEzwP+zNtu3GEdkB7GfioeOP/xVnoV13+x9qh3vPqJSl0H
2l3Obyb0So8aFHTAJWP9q5PV30J1M2zszkMmq7fgpm1Ju4RUS6TrVvsWNfJF9eSD9Dal4PmbA3mD
8twqAqp6NZgQqZz7NAQoX+VP0uP7Kp2eW/wbnpw2Ci7F+D+cfdeS5La25a+cOM/DGAAEYW7MnYdM
pjeVZdpUvzC6WxK9B+3XzyKypWrV0ZUiRg+I3ACY6ko6YO9lsF6WzkxeoaiUrZ1C5hdPTeNzNMmr
7Z8Y4CFRm/M9FMDoK5YAJS2wBG3EQ9MiaW6f793yJrg/9W0MYZovcYQ77e0VcX8blKmmp56q+2H3
PlGKbeWR4Fw1y5rAcfq11Yyzqm60lNBV8r1J8BrZJG3WkVPid7PScvPceEdgTj5YQTk7Pyiy+OxE
YG0u+KK35s0OwPa9C9/6xiaJgBfNPqhgBxHEde6ZltxEVWZXLCXhBych0ILzhMXfH5+GKVwLcPTO
7/rrjJXXMoM6wjJo52dVENKV/ehJiDNpr78PNHx0NjkXdA0se3qNA+/cuxkr1mltGLBzNduNXq2f
Gkmxi8mIfx+tICvnl17R4hmF0Qy6uU+TBHURwb2nGvmmVE20cb5aaZdhKUbY5h6OEMu9i8u9G7Zz
pOu1oD/octM7sOPG+/8ULaKyUBiRV8dRQIlTqEM5EhhD25cv+rT2UxxmHWyQNK7I5Qg72Q7YsCid
tYS4zDmtXcBl7EDnJIWfqNgFhQTfzLvsYTJCnas6J0AVVd95PtCnsOPkKSVQGVWJlDsbhlEjHiNw
jJYx27hAZ2/hIJP5AOrQJ6Kh5d1H0NmN+NycTQSNVBRK86X0bXtsEwQcG/hITh9ClNgodDAJdK2C
pOpPToB1nv0Eb8dlMchgIqmhSLy2nWqZc9dSe4sFZd8oqwA7s2UbBt8f8OPK/QDL6gN80gBlAR4Y
rjoo6rw1tu+PaVECfAMfab2BEt+8Jh2KHNYr7c1DzX6yfQ0MqUgClIHtss5r1oPNhspIsZ979fzW
TyoDPDkgOA7JQ2hlztN1gE3lxxGQBUqG4EVBYudpRL5wWrpzBsYn1kjQGFvCCrTunRpVv3EqQKPi
wBkOzcIvhufMGQxR/jyxVm155hK/HhvveSgG50FEcmcjsL685z/PjyQcfu18Oxg2IsAqRd/n24OW
+eny/TZ6my/nNN7mfQmrmyUjX+iuGlcADH7HXLKzfTknkPFYRjkHx2DVMYCpIB5EVz1hiO3QWyMG
EKl+LANL72iKgqMAlEw/0nl2nfpTfM8KgM8M0dJlqh2/L1lnQH5SFOahh2qgKwNQTXkQHOLwoZf0
EXZUf47NEFUHPKWblaEC42/zgz7GAtt1xN5dsgMtDeNLyCEEtERjhvO0WpI1mQZHzqYTahHIW5aA
4z/nEOW0fXayNvnok3E0G9s3KnopAdO7GYPXW6k+4AcqHkegLLDYcz52pAZWdcSFaEMyQeY7E1MA
bilGo2wUkHUbouOUcwBoJ1P9UJhvIIaIZf/5TW8+t4+/PgQ+TkNE7h262K7xlkEvr8m5D1i2A3IV
mfkxgRj70EKWfflkmwCw6HvfWJBxFw/R5W3wf5z7V1OULsdt1KU5ADIaa/euAtklJu2+iimyXBCA
PA+kaLZpVUVPHQdWK9dF8zlqYFsyGvYrX9hAdQ5HZCCQD3Or6I5HLTvqQUFEhkyvda/gwg0lZygn
uu1L3NQfSJjG3xIDjzG30PWtDPr6nCVO49uBACuHkuTTqwujh23rihLslsS8Hak4JbBYRNasaUl9
dLzFvpmE+ZeiMg9Ghm0I45APYMrCPacofmkZMZ9aLRI/Csr21nBDd+PokCP2A1CSi5xjmGsUFJOC
QUc4IqdkABuStzAAD2MzHKoQVlPVwlaLU4LGc2u8pcBls322ydoXU+A5Ar4PynCdeYSodLhp4qmB
GlaMBXgBcZoNkry/x2/jsyeACBPpeCED0DKS4qlSs2GEG6Yodhwlrc8Jq56mcgweK2gk44JWr7b7
bZaB9ONnxpsnZ86CRxFP1yipyfcGWnkPwiX65q2fg6AJP0Ioqb4wjb2u3f1T5AZ8FGe8Axncwc/I
MJ/MQH6NwP985sGElEurx13iEPNBOBp83TT//hcTcsEXo1SCHDryfOcpU2DfDkhlFH0A1YMltAPu
MJFzlutPDklgiheM04ZgBQ+2MvGe8z6XF+jLP7Wz5M+zLLxnUfc3l+B6rKxSFIFR1x6muBGcb1Ta
rqAlFwE/hobTJDqzJlAQxB25/27AhnaKndx7HaASNoa+R3kMXQBGawG1ZJBqRplGWz0UxYtBHf0U
MuTx0lTmL7XI+XNC13bM9uQJg8q3TrKz7XNING1Y3kQo8WH+2+H3b5uE+zzD7sLt8headP1znGyw
bkzPfdRuIS02HfJlQ4+LLT3bfhsCkoBHbj6CIQz+Tb+ql6ze2LLex3OyW8Oeh5+pA9z5fUQuKcF7
3Cr3ESCxem/77HGTTRPKJWNo40yX8dEDqtt+je2KxkUID7YNfjUXAIPVTgAJvwoIdRaUqAhE2eNk
gN7ssE38xS0gX9cP3yXpzLqYAGQJOUBLcxzQbRjR5sPspl8dYKR+qdr2hPRn/1mMdb6BZFZzRr3R
QGoguQUCG86ZU4BR69S8QustgwbLq0d0sp8qVM5sGLfRNkFW72PfGg5gKvhryTIN6pifh1hmAB9O
3kV5Jlzb+aCZssVvbb46oJM9Aun/i+1vKriNJqwgW0oTbPaLETCZdu4P8Lr48clb+iCP2B+gCvhP
o94yz34L8fglqxlEWpZ8VlvAEyNJRijn/ZEFA0s+gkzbWzx8M+Bgnm1PlwDoU4gqPOemdFe6ysyt
lIafsKsRfpKK7turlEH7zZBc+djpMCxFS6ByM5DJ7TBvNcCpjfMBIpdqlzEDmPZskKhM1KmYzMOE
HPnNNl6U85tKa59KUyFf/3s/7jIXy9Uh2r/1IYVcQ/e15+u+YZcqm14trS/Lwk9JKbxHhprig3Yo
VHQXWp8eugok8p4d8372PmXs1XbzvJX7jIlhY8Pl6Fxm4hG7sOahBnP/p6Ml/v1HXQ/NOWXzq1fR
9kMm+y3Q2vXrWCWwTEh7tnUyXb0OhTlBHCGETDUH3r0JoT+x9CctNWvponJtDwe1GalaHF4nqvvp
cODoTxBeCF9m2mJVjMRB6UholpB0l05u+KoafeKZR57bnFXXIq7BSF76+84t/dYNxqMjB/65/WZ7
cznlR40EgG/DOJCgAOjavc64rqGkAk0xm9GEo6a6JNUESV781GusWdQln+bdWy7Tzmgk2XnzBMYD
5au6VBV0ItlNQCnoBGzPJ1nzhQyR9NVJ8eZTW/DmsfDa5tF2Beiql65ZVsEKjB/AmDqQE+QwlSft
RWAx2I/ZHOChTdvXn/rsxJ/i+0fb6+Vpo9ZqkuXJa+dVyUGo0LNg36POJ8MUf0/cWq1jVNyvIeSR
zkEOQgBpc++1pRDU7xr2vQzktNIo+j2K3BgAhdpoB/KV82LEGjZfDcDCXvIItFyIHSDgRFlmvK85
RBSnOPQ+pwT5nASFPAA0ol2naf6BkfgJinjVN62geB9EeroVZS1OqYAMpR3A1RIBePtVjlkDttnC
H8Ia9TEx+BXshCxlr5JL9Yx/SHOIcVNuk7Z3Phva3b8hD1qxDvp8usABGgKyQd2AE9tcJZ68O8Dw
QZz3YHG2myoUFUVeZfCVWWIvRLnwHk+oou7cJb6vAuFvBkD6CGZeVyvwt4J5fhhInj2AO0WxgkQZ
4W0AUInsIQk6umqy/scAT6v5IVsG3h1hB8JAYqBqKAToUHmwX6ViQ/0GmhOHjNEPk+OIVwoMvQ/V
GySkULT5xIGyceNOvnZD1eySoYx3ca7kaz8hJwjrto8NBJKPjdHEt/28Hj9XJgif2rrIriAfiFVT
TeClOc6wJy539iC8TetB1fTFkZpdeJC+2igw3vhMAIdahmxTufqMn588OMalLwVE91dlouEKhpfk
oWNqWp6O44X2Up+EAsR9ie56k6AMwJAKvIZ7+Od53HOGCyxOP7XTbK7jEPN9vPBUCMg8nyku4VXe
9MOZLSHKYIHRkJmAVyvI/QEQ1ks3IBbtBqmqem/DcVCPkZDNFi5t/S63TBqL6Yfi6hpb9+HU53Qo
d3EJ+qGA5ijQZ9hqBNWpIMADEaTnngZwryD/L8sLtub0gK0033d10F7xDK42QG9mL56AH6xw5+BL
mzgXqQFNXjXTLquq9pZNSIGCAghiZB80t1yr6jxUaevP7hR/C4TE+iaeXx1Ff6y9wzZxb8uvMIXg
S5URBToEv8tbEyb1dK484O/KEb/vOIJQLzJcvctH4SpcekPWoOhcmBVlnfNo2MgPgQaDVANY8IkJ
oNBV435LoPKbA00D1XT+0kGdf8PgsXBunDA/d2zWmyTK5YvOymI1LuKxv42QUf5VN1G5Yo6AMXoE
ANZYOR+zMHA+gvvXH8sMF5EN4VwDLcMhcbc2TN0O2u9xV2+RN8nWjGTDxtEqfk0c9TWvk+CW9Hq+
yaT4xWU8eU2MqTcSObY93hoIUSWSfZ58YriQ4Ws/87U9Wg+VWkElbLh0suheRvljvmlcsxurlGzt
4ZRkDzVeOs/F0DCIpqBoJp4mJByfor7nTz2MZZy+FWcb1WEJmswMkWgbOh1mjIorvLD66GCPGgcJ
PXOu8Fj4/TuwXte+YyBxPrWS3798hFtDk9dbFkWQiuPz52Qepi8kLry1EGV/hoIgecp+75+WfvVH
/zI/UMH0ZQTafT2a6cf8DndyBm+kIxbrjT/2Br5kXEFz2x2cjwneIuvI49GpWM4J3PmeUPafb11T
Tx8rrLiW3hIiSQ9ToO7nbZz6Ky1wD3tQj/nUKZKCgMaAASB0+lgk0GBl7idGm+CcdDEISUsYVwGw
X9DMgfM3wkaDDvA/HNS5waLnjK+2B3mdKPEWqf7qIJQ8xHNA5b5Qk7PrvQj6V0nuPPR16K4HvAC/
VJJt4zHpfoXy6YeqG/NPXRJDdCFNs0texvMpyXiybVMWf9BjHa9cFPp/Td1s1VWOs/GKCCUSR3pQ
r0bjmV6cAe4CKQ0Uk/XEMnHWYVPXvh0mS+wQCSg/AHcxZ2Krkd96mpsBfFIAPL/xadwQwE6gaJte
GyARXxsH1lRdPoy3yiuyvet6IzD2Lb0O5cBWOkgeVVY0D7l0wwMU7em+RCb1AcrYkR9Vgn1OKayk
yNT+NlAUeGVefp8SHBgw1j2jxIUnBJLIK9pBi2hqQxWtZTauZzybYEK1hKmEBl7dwdxi6B891pSP
0P0jXvcYp1n/6MKE9VYEIbZeS7T0JwR2Om5tsEgTe05U8wKmXvPScrOHeEx9u3fNwHc7gHQd7GCk
4M8HkJX07SiXBTaSJPzNDgrwXl5+sQMwa23wBfkpMMEBKqLmY0SLYd86iVy0XWByNLRgQ5j5awFf
WyiE0OCIjQV/4tgR234953A3GMMMeEWeHgCygHKPGV/u+SZCODnlZP4RVqa/h/dsVaRQqVsmewrq
NuMw+K4XBMeMTPScMKM3KRudZyOwEuE1BU8/Z75wIZhYadxovGm+aAXnCBqVv8J+uly1CjvniLuQ
uKD0k9M77tNCdTnb/rKrpi9TJz7pgntb2Q65P2Uam59EfOng3QC7siDFnr/X2wEuJicsfxsIv+Mm
comanrUJ+Yo7hD2NCYHde6Gh4M1Mf6LQ+gKpZPloFrnlKQe93GROt+rL4NXWrN5KWD9htO1ISojx
QVjt1jZ8m/2uQmbDfJnssuTnyT9V2FhbQ3cyadeW7WYJbVUPVeWlgo6kuNM6/gje453/ZofDcujg
yb5Q34pljlrmDDSH4bAY0zWyMu68iiKhL7apDbyBnVSOG+ytg0tCGgzbjx2V7QGC2bef+u4fDR+e
kJVPD++/DAtaDppDEa7td2fVNFz6ZOMs+v0uhHbgrFr/akX7bTMbOLk3KgKRwdV3gX/bX6t4U8ZJ
cX2bOkSw8qmKRBzsl9kDchfZXJl51db2sZYjiZpDSh78fgHu4/IT4KYKsA7CTlO6tf5BGrQjPHPm
2H8b/+kgKDF761K1HNzAzsX6ug1OFYnyG9fcW4Fa0n8TtLq4UL346AgUXibIZO1507kfvCq92QkG
tM6VwoP7FhQ5hGtU4Pht/1tIW7Zhbqq2Y8NQ5ksIDJ7FfCQAqR1t6EVcralOfqvqKV1VceJ+GEmR
XmwY4JZ5oeMj0j6gysJay6dxEb3OYdCuoAglrtIdoMAY02sAztjr0FRiaxjJdzZM+wFVEqx8SAB7
0vuPCy+UMC3b+09tf1ZegCyF7FhwiOfEW/QyFF/PejEhsjH+7R6FVt84UfCWizCDbUUg1yKlwPQv
fbahss4ewiSdttGog9XbgD0CS9v0iB3ok+0PTOGtuqaYtj12PFfheUcQR+hxXCLbZT/NOZyK8tK3
QZyP5hojcXq14ZAnzqFCPcj232f8MYhfhm3howgp9z/67Cc7Gc+61NcFhOXf+uynrIWdq4N/iA9r
gGIlIM66s0hKEkDaeIW0HGCYslhpoeOLBV/eB8BYZQeUHx8XUqXn2xF8TbrxeAJIrYbmyb//9b//
7//5Pv5X+Gt5K1FZL4t/FV1+K+Ew3v73vyX7979QT1y6D7/897895gkKUSpIQbrapdg0EIx///oU
FyFm0/+VYUU7jCCpH6AFk5UTTPxgoTpFjd6VeCSuFHM7JNSVc8bKLFy35XwF1Vx/nFF1PrUTXqs2
TKTpdkaJaXMfLWpo2UekBnKzB/JDg2xZNqp5muvoCGY+sL9LhGVacaa6+mgjeKS2T5NXhRu4vrCN
7bNNWwLmUpbT9b4rB9u8aXJ9yyFQEK3/OrIbdrtFxziWCvqGHKzfo0j9MQ/v8Ma4LcCMNENxUmFK
H6mC1buFN0KS95dsMICLseIlgmGIGEx1yZN0p2dvvNkm4Ol0U/n8KoPKHN/6RQHJBjng5AtwLTZ/
f65cJt6fLEkUnLGUUNKlrmb8zyfLuM7cMAJ3SXhFwfBEsxxQb1jvrOxHB8YdIKKZsDh7ZRxsqhLI
nWgJbd/76SphApwnVRWg5McFqkoQkX8/yR5pv6PnNXi9Tuut54E3Zz4Tdz+DL0StzJHts00+xCDx
2o8iiltUQFt3H1f5+W2K7XffjrPx/YjlWyHacZ9czE17dnIAOoIKxLOgba95wbCBzxoNk60ez2gb
2hEhdHqZst9sUC/y3+3S2BBpK35IvQH57sjcu94G005Cl3aE5M1b39vxyFdRkDiSyLejdsB+pw0n
hgSQJ2GjYQfKHoluHibYVPXM9ZHEUPu5GvpPU6xey77SD42hEgXg32yvZF1zkXEFdaVlUoxCCSDR
HRxJlhClFBTxgRv0p56rYz4weWPjgDpcUxPgEUOU5FLZy00MuKmPxaq82TlVy4sV1s1HwUt5URmY
DSuWQnPQGdjDPbQjRk/y0izNbPCMAlB5LYKu27xZW1mnKwndqtJHuj5dDbkS24Q26yJIh1POAhRD
SdlcZqA3en/IofrUz0m1sSO2QeZ9MUlYZuJxLXZeKb/c+yZXNnvKDMwcgdp9ZJNEpixiL/NCF+3B
vVFNBqnvJQIPKlnhb+4AxESYOTV8Aeoo3NswwINrRwGk8G3IutegHrIHGJhePeoOJ9wpYN9VDfd2
fEaOJ1r0p3qrP1UZfp8DBh/kT5eBn+Z1MbLburlhkx3AwaoDTS1S2DOTDkobyJhvbKh74EF6wr29
DamLnzL3OL/YMKwnH6yC4aAHrOGzRWTANrVdiLXY/5yc6KWjMxYdoIU/uVMTzx9jyLpOmZd10KKG
LoY7wFnGjzuwrYdeweMoJt+SCPirvpDNQzcMPxoargA3Sx/edUNPC3sldh3/PHusPrEaGBJ7fDYM
C2YdjvQskRe2gPQSiu0vbqmMDwYX0NJlB8Oim/wGFV2IKwLGdx8uowxXGQ7hcP66z/vRtcyZEucx
avCU8lCIsyW5t7oc95phJ3Hfstjdg3wXYulA8Ze70PA+JXglRX5GZeyzar41XTut2pSSJ9uQEVnS
qhnmgw0DENceIPe2hV0dyddBQM2mq6d2U3qwaFuPcEKtGzYeuOyR/EpfYsOx1+/Mrx54vh+pMzQb
GCvFlyChxSlp1LRlXjkDUSk+d2mxtoR92wB72T4AKd1hbwGLJ9tnOf3hYib8NmD77KgdQO375yNK
2EQe72xeplvwZwArA9gzi7wtlERAd5BxgkIDoYukzNeYKHm2NWxb8Ma6wW/JCEGf0q1c39a6l765
LsWpjGmD5OyCI1r6YLMJk4Ml+gnxmA569fdvJ7G8fH5aSbhKSMIUnDmYdLVwveXl9dNKwmQu9uCo
m22beYQkXc6Si22iOIT6CBgUK1GmYmv7xrQLT5qIDWiTxXMtosavoy7YNvWYPwOw2YFFFO9Jq/PF
U2Y4TwWk/RWEdtaozWuI/Gp5efcQE3nyG254aJ060PHFJpXHl6z/ZY4nSA8Tpa72UwfHLCSSFVAL
y4BtoKwCU5hJS8iTLYdGCaxoIUcsfGfwouvwveUJ/Iw7Md1wdatTxsLwcdBduYXOWLqq+7x+BoIe
b96uBFO4B3nZLfFmDiaR+vajbXrNYbsIC4af+pC/BAbKLSCt8/dnQ8r/OBuKwIqWa7BPPKTX352N
AGhCOGJkcJMWRD+ghJcsBdB8ATfbBlvmZlPOvFhXKOk/9kZp6OuPx3z548gEqgw4ueVGOByKT3jz
unuuJmgUCr+IQIRiA1cnZeIW5pBiPLZBPGyiKjgRuEHvSQ7RcTBV173rQeAn8R3w83w1Zvku8Ub5
kiThtIsMHpyoKtB92GpnVYUulD8rKfcRNd9M6Ljuvc8OeI3ye911qOBimoPMpp+iZozVHyTIQtBl
NmXK2CVzqn4jCewtY2BgQIcE7352gNvH/nSF9GUMq2eozxU5gIZ5OjyNMN5a4W5z/Q4mN+eh7rsn
U0HsWkbwbyNpvp9zwzbNAroxNAAvYRJYKMXtANmKiIUrjQQGqlmdmv1kuSazyXn9+xP5F7eVogwM
CwYLZSI8vZzon24rClu0ATngZhuqegcctD7RULBm1Y5KQ0IJscmbZsc4e6n7pNoPaQLZuaHJABmB
Tg/Mjn7/GLGkOdrOSkHgB+LAk+8kMMQqOagq9pNtWkfLLTRYL2EkAEC9D5jI2+lqX0682kWiYvuw
gRvZtDwAASEdHxpgr1H4njYdSutn24xU5uehhMMu9BOAqCeHmIlv42RAkykXITdHkP4cSTQ2FM3G
wIntqKnKT2/NHLiArofgjghHlqvA7c1BAysgh8A91owubJwA+HOc8IGBBAt3ynkPKRFv//dnQi5b
oT8/4BSE0AjxFJ5zyqPvzgQHNNmp57BGOpPFxy6csVDzAhCjO4hkeY4KHwNX9XgLerBw0KKF2wwU
MD1ojHOwL69OG+BuCaN6Ay0ugnXi0glSeXYt8wZF6KH31tgszmvPc/o9SVUMS5S2RRaLqg94D3iw
/yuqGCUb/KJUFWLbL2qQcHAIH2ROq+uy3YJ+2wWJ4/KSz6CvFww5b2xtfZhBDi8MGqAvroyP2B1i
m96J4k7a/Ymke6fcWvat7a0zXEyuiE+W382nZqdapA6r2PtBD9dRhmwCHT8tCs9yZaeNpgz9PnPx
RCgS/fA2+Y/jZYcbCr4o0w6KC+UtT8jl78+V/otz5RFFPJwvFNlcd9n2/nTXRJp3CdNiye+AwQfL
7mBLJz68dOUcHkA1G9bzEiZheIFlyN4ug/GoYBtnCuGh2JQrq1E7Lgq2zAXGCOij/DhqVDKVBsfM
bCCZ6TwLiLnt+4QHR9uAWu8cRzcH7U9gvQeWtH5yPYiMwrvnW0TiQwsh5wOEGAF5hx95i80FiEEQ
b+e6+ejhtPgsN37mOPNe9K48qshpIZHS9Ucts5+bIjUaxeE/Ou2cwEBSHES+XSw4+IND1B/npbHh
Wx8ctWQGNbvf57wNZyb9LWqr7hCNiUK5D+80YGeAEdEwgG1z8KkYh39aZ2hfbnXs08WNVsZp4ZcG
8ByFlBTIbiZa9Ys7clPyYItd9bSuxYw6O0EGTpIiuEKx6zNWt4AfT0YeSKXok0hhTF8WX/7+KqDi
Ly4DSRnXUnAlBdPvLoOumbJJGtVt86QI1jLu3L2RIDdualed4PoLVG9WlTAfEXyd0DkCRA1GSElf
f0cZZjiWKm6W4tcLLMeHIy2jEY89JJbzdnoCuwfSuVN9hM1CdIygg7U8RW0Ts7Lbyjp9xQp5vJoK
P2EKeRcgR2fsx+Ycz67lzA0kPsImt+MG9Bc2hqtejPMZsgA/Ghvm7oDSwAyR0XZoz5PI2zNeqrfI
ieOdGAuITQ5Z9jRS2GNAmyxeTY5LjxnVcIKe2TfUkscNNmz1wn+CsISPsps+hLDL3aPZzMCN4ESI
vcITLKszcRQZZLVQqQmP4YwKyghAQpn2/dHNSX+BJMKOddV8DFHH8sOA5qiJ6W4z9jEcqAqQv6Ko
RBkOqmKNS9LzvR+poh3lQbgO8qTxu3hZnC3XB42dsyJNfjCpGXMfbtstvCDBdS8gB7cTZe2uDWEN
EntucTKmdUpIg6FEXYTs3ENLti4h8j0FUA/G9XjIQx0cixAaED02cuDX5cUR/8ACZybIj1RPwCdj
RRLjrXfiaQgcaSNNc0qXuJeTe2gMMseebF+i2vniBGW1oFbbl2ZmjQ9trHkXIvMJEgMgxg7O8mlo
FHbELW+rddI2UE8l5kKoaJ7nFtp9UOFUawjSwwxJDc8EpJNmDOvnUECU3kTtfNAQutoCFeVDAqI+
uksTu6w+2lAP+SOSs/1lcrOvyPaC8ZtK82Kij8VilYwLFbD4JpnP3PWm8xw4EsVvmJdGAr5+Yc6w
REBTJhAx+vs7yvX+8x2oPE/iPzRYV6o/P1exn3WaSnkA1bVT+73i8xOqXd2RLE1jiu5ow3B8gAyC
C0WE8NyO9YbApnc3hz2Q31Cs2MGFa1iVMLy8RKNUl1H2+mJDOkNxzYHgVw/tnVMxMp+JetqWssFC
zhTNpk68ZMNJMr/EEjySbtb7ePbic4qlNpIoEoh8EpC1Wv/Dn03/6s9WHgOqRSgmtPvnP9uoMkTq
HoRj0F/7rZj5gKLnHJ8T2fzKYdHjFfU6FzLdJXwSa+0AAWAbuXyaHY7HHIP2D1zZ+SJSF2XkGzAp
0IWExv2xCHp6MCNTH2aoLACPiIsWr8WjWVZSNM1AvgnFV3A2kx0DSgZ6IWjCCquJv/8r+bv0InZw
SkmkGImE+w9HEvrPf6UsmAmgdA+dzZE6Ozfj8dVbmnrq5W6o8d4L0u48pVGxhXhEvrIhDeHkVSr3
WpUNWbvAv1qG7LorhscBqnbXJHSdfS6Br/SQNDzoGbIEZWsUND/QhG508oBRONmo6ibYLEAoaRVn
df5pgDxDDEDM1e00SqqN160iyHZ8GLAVuc7koY23WHZ/NcgCfoxalWyQ7MJrJQYEl1b4X0NAv7xG
9cpTqGb9/Y/l/sUlgQQsxQXhwsZCq3eJ89LNQu6owUArn0EiogjhjrQ0sB4BYBocuW0BiZJjBVHD
FQizYoduyFnJTQW+3omMACTChRhSkXkS+KPbqxvvQKvGIMqF7Rlg/2AXu7S+zTAkviXIXKzGBmeF
e+W6It1nlXy2d3+XtuXGheI56F//8Dfy5fX4bsWrAQX1OHNdgiv/Xb6Z1mM1KFUZpIW13KEUUHnI
edTDuu0AvDFdBlzf0kBECGCCDn/zWx+cxOiaeBlbh0OendxR0w0uP7xsu6a9LIT8ohagt8UBxCOu
U5Z4KBQIwPrJjJoI1GtwAwA9G8RjdZYFhJEHNlJYQUDPn4VT7QdhAWrAAuhtRFn4o+zMJhUg5Ova
dHu28NGjMNuXaX0NebBJnMD7/7hftMCPzD2UTgh+oD/fL2WadsU4afCjAN45gwXOzryEknpb0349
SPowOzUSkHos15kU4dUDpH9vgvxTKmUEeH7ejb7n5jW0XecH7iFtG9AqL1At7r1jrFIgvRR/zCsA
nr3xe5lU8nk0HyA8MWEtUk/HGT50YHnSD20KbT5ggc1eUecQRO2mnrLAh88SkIhRT2/FML4mtbcB
SC37zmmBkrbiv/Zpea0Z6t2VLI+OeUXZXslVxv1/uFX+IhehpYenJuNcoN707laBKh7+qmhot0A7
hfCnwb+fcz4eyfJH2E+2DwCIRQFigGtjehRQfXvuwAnC2l77D3O4LM7Sed4XIJWdlMg2ATYQR+tF
B1YYMOvO0SU1Q5XSmP2Q8WMFbPapgnP1jpfFC8Ce4ki98kblEKOAAIzI7FR7pvT80JQKl7iAmaGB
3+w/bBv5fz4osFd1GRMQfuJIBL9bg1YRlm8cUvXbeYAL8kItIbM37CMhtlOps7Vu6biTAipRdKy+
G6n6h9iF9odQW6iA5Z8KaOL5dUmx5a/k18ot3f/H2HktuY1la/pVTtQ9euA3EDF9LuBokkyvlLlB
SNkpeO/x9PMBKqesjqqJikARhkwRBDbW/tdvtieDU8qjfJVWiDKYMVrBBInQNprOESHR6ZK8nEaa
XkmoE5hmnzQC0E8ID8iAHOThrMFaasZKOxrSrLkNrhWaYdNjox+k5cV4AvXxmtYsj+Mcv/79xaD+
9WJAmGLLqqrYYJZU5T/fNGtdynVrAEyNEcZ66OwF5IsFGp+a3W3JzU+wPB/iLKMi1NXq1BZVfJY0
AjIb+KqDQhbkzqXXO4ssgWo+hNUY38ZJHt/Cg7+Vo+H7pKbGpeyG8RhzQeO1UTHbyzEIMudCurWQ
8Qd//532B+PP4ySKPY0fmcemaoAO/PydQKyTVl3rLsD2R3d73fLhbBfnNje0S1dV1rnC/GEGerz0
mJJdhtz4dWHn5L9oRnyShQHfuJDme7o7y33bJepVSi48G8j0XOzLHwtrMHzaBYOrYhss26RgZiTv
xtF8QfyTD87+EoeBGWURC9JdofQm80G2mRNuUlrUc9FlMgoIDGl+HuuhcZNouBqAdcddidjlnfAG
tYLx1uoVWDtuvS2NPtSyvg3w51SlBs+lowMQ9tP2VfH1lyX1LIWiIDUBh7u40OLbTFLwK28A/mNl
iu7VYU1/LNohflUgfPzD40rbqrD3P4MK0KXqlmXxv3c/w9BCo5YY/YhXT5bZywpMuknpwwQ6x3p5
fFXX8VMsWgkhoird2jrTdmmwLsB5KE+HGb7Jap1Wap8TDqbfVpCry76Yf381gLU5jdwI31C19IyN
AhSbIb1M2yJtl2doEOkVedWAtUEbO32pHPh5KxIJmod/uOj+y7dVTEuRqcVtYxtefr7o9CIWA1HL
bTBpq+K2ETT/wRYT/DcrC6KbpQzJ8LCL70sUPyzlwSi05pI20D4WrgQJ4eApxWgibjHSbsVpkqri
djXNEdLHUJ06UgXCsSrdqDCHAyEPYI3T/FGkOb0EopPcsmpbdx1H+2BrReolROkxb5YzoA4WqgYf
X0No6C64vp6nbQEn0w5EBTs1YXK1LyqYZ1erxilxXbaAxZr01KnHzXNZEFy22WNE9JqYrPGenA3z
WEZ95lXbFMq0p94zy/VFUQmIT9aqZuatMnDFEmEUZpVsULLplw24fYZo9h+uNPO/nHtucyFo5iic
+ve4AkENY13XRRsgqmYUJe22LYavmd6gV1WJNM1l6xKFUXqnhLni4n9kHSzbSp/MbhwuLYGBkVwe
93CVvm7ioyh20pFpXjqb+fS6lrU7IeBrarP6YKy4x5GvG3kz/mRRuXzracQc9zIARUB+RsqwJIt2
Flr1YOdovpgnp61T2ZjXa1kOO2pQmEniSAHLujs0HYkaXY5cOFSxWtuqy2nRvoSYtAQ73jVuoFcz
Z8UB3fg1qWftTL9O8jEayhy7kfCRVJXlUE0g5QU+m/4gFusRPa31uKZ+B97GhEG9GVExXYkFqN2/
v/CNvzaaaGroigJbZbvR35dddp0uAGvSxtFFn2rMxaOI2v8UM+5DyVAzPMVQTnXo0ldo2vJJC+Wb
NteHYycM3QHfSe6NdnyGwHyh447OMCmCHLLFUZ7M6YhrdQqBq/lk9EbmMYCvXkLtpOraU8lVOZb6
t6IykmsWyfcwNRJvsZCiM+h+bIdcnMdcpDRLa+LfowatW62TyrNGwIdW6JpRw8Ou+KbP2YxsBLxD
ZEp3sZbIvlnL8SlG13WxAUlEqpOEEBYZMj4WKn5LQEYaXCoVeObvT+d+ut6NmoImjmYZgvqbO/Pn
cSSuiqEhJZX6pDeZTtPy8gecWoahWWH3MQtLGulttprP1aSkzD9SzvAo+gBsGLUQv7E62c+QhRmD
qkYFBnqJ8vQwFOsIi6nMAoX3o3ds66Ou+x31rhe2bfipYFrlVGtDGYa9lqbMMY+nLcK6n827Juuu
vYaIvY0UflXk+Umb3vz9Fze2x8FPX1xQiCiaodElI1nhfSXC3VTV88h1ZK5GoJTLcEPutAbJl2Tj
JkmCHnanS6N0dCE6EVtZc3/SF5Zd6G+Z18z4keGGpD1ly/MK2fyAgVlx7CPtvs8m2ZnQpJCQlWM/
r05kKtlZFuCqHsyCSKoGfuXtIs1BSnsAxkhiBMvQJCeZorCn19HAVsZ437aXV/6g+nFeVaJcVdfg
7Lx2rXggzUHCMHHJA0y6Rj+WpvKpMBx1i5cpLaM467A2p9QOyLTFtK6J/XCumHLOrUYCS0rKnWWP
YE/Vcwv1/Az/WT/3DZSMvz/H1l/wIubGpthvV9Ng6Hk3g9xo+ynClTyIbNAOvbGvdSjbV3Oglgjh
GLr7Ko9iBTQ1lewrEgv9qiLG5SgZkyk6/NvLfREaXY5FRzn5P7bhhezXlEtuYqTlQ6kiLA4lYwi0
fCwf9m2IGKGKM2f0qfPD66AMRexJOumaaYU+yhzK9T6zccKg0JJf9eiMxStQXTPq93aujR6qqBiv
F9KI5F62z+PU2uf91TCvd5llpoc/tquw5jFI3I5bzO67OurT3cIjxMFevniChmwEfSHZZxQ9/TU2
SJAvjXV8KaPhW9V32amdUrje1MwU4QlSlFpZBl/SUvGyjCPOz5DXjm0RiheM/5HNjmp3HeO5uiDN
fLFaWaPVVKZuLon5XKIac/CarK6Wbpxr21IAVcbqiiVOlh34leog3TyMTZqwiHLoHv3DoKJofynz
BT0yUxGGjFxI1ax3tRgmoLWkmUUSLIse4yQAf7xv8o8IdFt8txECLkxOPpvNBw0d1VfbLFYaHW14
qtFWPEtJeN9pWvtVRzzqapYqX9VixeKQpl6YxsSxVB0eJI0oXYUU+c/MHJ+XNsqg2DT80puWx8pW
MhEV4wvkMoTLsho9Rz0KNSHZ9Y1i9B5AXf0UYy2mF0lDAi9r8Cirg630uOlOFaQam/F+wD0KYw09
8YmElt168+xTgMuPXNWRn5KMpJAT/wzspX3Y1pgfZFelg/LVSMkziY/frBmbkR9rkzIwiQ05KdtO
aR7tG1kj0mRfnSwQs6YYXbtctHtbi8KQqd1XY4jHu6jQWEOH1Dpaayeo3CSksKDwP+TgBvwd345T
7Dp3EbgNQOSMq2OtgxpgLG49kDbSAEIY4xcpkW56ruvvgxR6ZiZZ3zQQAiTroAtp10k+fLjl0ofg
cnqIGYPATPPd22md6/vb43Swv+kdOjirCPNj0ZkSEogE0nhWRvdtkkC5qbrwYtpldFJh0Zyn1Z5v
GNPFAf/y4baBi+MbuIs/cK/nntYN9YfcwOq5GJbqc6PXr7GcLq8IAE5cDgQKD/zjJci1fFG6muQN
vYVm84iPanuBkPOt6OK8wP8hmc+J0s407HiV/f5qjrCw+PsRTjH/cqVbCkI+ykGQMsW23zNoSzNe
R6HLoY/CbPKM2EB6leBcuhu1/bBw6xLIzCZVEhcLQJiXF4sEc+pxP2Qyl/jUNNZz1wB6/7FotlXb
1rpzuPTOH9v34A4j/i2ZY19VcV5rfhyzr/9x9FSnkGSVrvfe7ZBrWzi4qS1ev7n2jL8v/kgKeLct
lyL1XA/P427rU5Ay59Hq/pqHanpsSY8LxnShSqj7e0tVw0dJ5O2tqXcyaURsN0A7Xa3AwkGbovm2
XnjIRaVCEETVLv+ZRu08K6UKGZ1r6jXWouqwzzr3xTSYOKTuL4utdqo7tSMli0npPMv1OemorTZc
vc/K3iVzAXaIKrBvynCYx00CA/l1wrKJsA4QkIUpTReUOKQ6YbS8VKpdXsbNRzbsK4kY3/4GXK5H
YMamXiE1c+mxpktrRT2Mi27jvaAdFxJvv4QJvo+Z3Cj3THm6Y8d8+qS1jXI3plnkSTIDTZMOX1HH
dscmkV/kUZhMheS6dHBWMeGo83zOe8IJ4iiBpLL5PxTtszVU+lekdLIXTn10HOMUVZ9WgWZSngqw
yInbq099enOkCmh9d7MvZEnqcDgUM76RQu1ulG2x7xFlv82utvUxj88TDvrHfYfSrpgNFCVEc066
W8ea5KKy1Orb2EqwMfBGmg920Gs8dk3TagDRi1xIjiyUqXVq6Bg3P14q8VSe0gEKZ5Gyx8zA8/fd
fzpmf5lnSRh72kwzYNajxt83GjPc9r+/K//6+LEUTVV0ICZNmCaF7c9FLc/KRO0imXR6Q159BUOV
O2UdO90x58iTS9WiaQf6+j4YBTafGqpB3mjDEb/v8GZfZNKCZl2SKBiSGqR0DSmN95f4q8e5U6sz
YDUJM+d94/5qluGCrYbwcj0/MCujt7ktsNO6cIajJzndkrhCQ32RYbN7CALmewVT08PfnwiStt9V
uZAfGJ5g5AFOUTO+54xLBhhAiy1TMOfx4miWXH+sImLC4r56HLpRPIUJHe/CrD7COFkuog01uEVl
/bHszehARHkWxGPcHPKsSnw9zMkyz6uPJAboJ0KxF8P5fZtNx/8UbxzIfROpEh0BqvnHxM4lwM/x
x7598+/v2T9n6sWv7/l9u9g+649Df99uIvc67Wua1i3HXJpqR8IWCKeNPndkuagerWwsH+0RO66F
wYLHH6v7DkPM9yO0+guNsPKRH40M5FU+7mv7UV3R08EjNtH944PWeFN5F1Fx2g8Jy+xZViwTOC1r
gN9YjNHQ3PTbYiCozC02aG3fgSi4ubG6MKau3w4sYnOFhI3J7+b2qFsJATUdqcv71FxHooJ12PLy
w/txXogQVeKZrKDtYLkPpQCWWEpV1yPMSjDE7YwmfDCGzPZqZYV9sW1LBzV8EOmw5Sk0Brckq/uO
aRg9bIjau/1dBanpt5WuHwVSm2Aai9rbKRtDOzQXTN3ufqj1fl/dd/Zb0z63QJG2I34o9tLfVism
gg/7Yfsma1Xv6Ix3DzP6iVYo2VneB+CZz/DwB7VcY+TBDvORUfvHrg7G3o9d+8aWXn912DfCtnse
5fVLnlKk3RKnzW05PESriYnaSDPpH24Z7f28kK62AYIC5wPuCEDDe8De0JJlqNQxGJgWBwbfBQ3W
b4t4la6DncTnYmMiMm/CdUZEdx1G+W6R5+ZjgblOEJlx5lSmRiewn9+0MUtekPE4MOYmIlf7Akk8
aEHuqdugbdcZ/tKWpl9sbYB0uqH5IWH0GPgpHwlA/082i7uw15KjZY7zw76Ioq84vdX3GMkMtAIw
fvv7ceMvBCooRzbzY4BFRUWIor+buBn8CwSyxzbQCHyQvNZaS+a9sInijTgkawn9u9IsSBTT17M5
FdoxrmQI1PJwHesS7YNJU2Mjk6ixxqOONn8rCu2wlxQ2gj6HDukIShCD4KyWL430ArU5nM478SZK
S93FNornepV9yGZ7Oa1q9BZBY0MiXtkXFFmfp3TI/SgW42NqdbVTLaoXis56VBQgmzEGOKy1C87p
+rGLESqpmENGrXZX28ujXkrqnaFK1knk5ScUa9qdWioIkDu4rEKnS6RDWZIJz8sxOfe6uVbvapCS
EyEHX5pxXq9iEuvV2BZhU/eItPvMUREpOWUXSh8JaOXHRc9xbnCG+qR384GZhHjSlhjILcO3a9s8
tTrwsEpK1/6mVqNEkTt1xrBEKj+SXFuYk4RcOrQC5EDHsTaip75ZHQmeca5J6uc8p5+MEUn6Dx27
90IjhjwmgQo0IBq/Os1N++fHp7Dyjrp96YMllYtgssRys/y+MMvOctfUHlyY0LmTqh2IWQJ9fq/B
1FmUJDM6zVYe/LFQY8FPN9uvNVX9DX3ODJ5P+NLDAfO6vIlvYbFEt5amRLetnuY/ANv/85POrdt1
b69VjUgiivt3q/97eKtuvxZv3f/d3vX7UT+/53+vT8Hz3x5w9B/99wf89IH82V//Wd7X/utPK37Z
UxI+DG/t8vjWDXn/m1BvO/L/d+f/vO2f8rzUb//+5bUayn77tCipyl9+3bUL++hC/q4D3D7+133b
Gfj3L26VV8W35Ov7d7x97fp//yKZ5r8s097IrgLTCgH/+Jf/md72XZbyr62TC7Vchlm57fvlfxgF
+hixoPYvWmDQH00wClM3N25QVw3bLkn/F90YsqkQuaqqDNqm/fLbd7//Acn9+LX+u2hxb+T8Cbkz
DCo6ocFU0cCU+I9/xJ/ZnXbakOMuDTFMXHxuK9H5ctthhFAZGKsyPhySpU4+l6NBYIbRf5WUrnKS
TjVPBLkMd8hRhrtEVvTD2C33Wd+YT2pXvC1LihFArU3O0CFD0ZheX8l/xIn+Gk0CqdQ8z6ujwa4N
AHgxaR4AIv70K/z6Rf+sxlTewWV8MfgWTDFVoGhKMesdFmtaph7Ck09x4ZBJS+zkhzHW3pYkMw+Z
Nc2+aHFpL+bjlCZeFWaXTjTNa4XZRaWXJRywWYYCs6r/8DDYn3g/nW8aHVCfNiqtrdPofH++F2aR
cllEgTWiASi2tPBO614b2H837Rzi8hvhJSM1Rge/j9gRN5kN+fNmMNSQGnj6+5PEPf/zaUJboms0
09FSYdi3oUzb/j+xe5vJipdOA4RdqrbzjTaEmyKeww7vQCuzdD9t5WNZZQgb1SYEVVhyF2um5mRO
y2OTmJXqNWLIbtMkWS+tgT1nnE0VfDMLQolJ3N+2c0yN7HbKtwcP4igV37XrUsnYs8SaHrRGF17l
pUXfq8rQUAbdvu6HIH2JjsYqXmHDoIYfpv4+xsCc1D/esB+Gx9GPj9S3j/xx2L6jU23LszaQaf8k
FRtymvnZHMzMsq9r2WPtlNnFxS5ScYoGq1sIVEi1a7n2GKSudfDjEBzJ2jOI+anZdv54b4VynHBw
8KSobtrDvlFPIDovy6wEf9ooLXjS9DDN9zdPfWWcyNW8GKkmr46BJjuIFpooP9bxXFo9UdeWS06p
fbW2xYLJj8hGmhrb2r5dSbNfd/YdroW6CL9GlC8FHUs8arOJjpROXlWuUiFv28pFj1ZmZvJyUAc9
csTQGNd9z74Yov6WVt9y2rfT6+mdgUCbYN/57thWEnh9xt9CS0Vs0tWYsq0LAQhtVcPC5JceQkX2
+nA03QzT0RV1u2Fdl22BW/h6VXD3avpmOOzbC0y5kbvgibAfkQ0a0sZWBdYXc+gWVWZ58fx9Eyq6
FALERoXp13RaIUrB3cfWxypf1LZZPWPF428dJzCCptmcs5lNFnlq30ZdUKlN7oVd/QZhyPBrBhp/
ngzbw3wspCWohF5b83SMSioKHtumN3HyXCu3nu2mmg48LVRnkszYC6UCWS8ldKmLh6Jc5kub5nPQ
2WtMWzGK/CKRKj8n4OmoZDyMR+KS3MLAhIiTeWsyirtmXWeXxYIuQzlCztAgh67eRw88fMOgt5ZP
itQe9Hy6wCtETmLL65EMsHP5BGb9CaEPXUvmzF4pha1bjdGm70TNgC6IsEzlLZklertJjwHLQDdl
rD+JFEq1In3OPTxVAhueijX09+uWTNZEkq8DYoQYHZ0WA+VVpz0VvR65TYrVEdUUIpC4hJpuORHR
bS6ob49oIfamyHqqOmMC9glfs3h6MrUQoQ+5xQmWVS7RX7d4cbqNsUoH/BiIjkFv7MpFeaOoH9Kk
9HN5A6rmKzYf3TEbrAQKIoHrAKV1lhTHmYxGUZYnzcY/t+cXcirrkkXVhyh+W5v5ia7A4m53jl8Q
QkcT4Gov0XfZaLCb0ozXSJ5bP5k3mXbhkhA3HaKuPCo9vevhYI8jEwaRf6oU2vrCDL1CN/yy/Myo
8SVa9Nc1bAEbc0lz1Cy57ueXB8dLPZt8j6o9dEK+nwXNDz1+1ET4sA6Go6ShO2ITY8LhSNLirlSb
q2a1sPnN6i4EyvTXqsFTIVJTely2zTO2vhO4y3mrHD7EZR0fxNQ4g9x1vpobby3K/xio39HqQfJs
VhEw1CdbEW+jjSnKaHLBoa53shnBlKynpW/ryVXqMZeaGkk+KDOgHantR5wZE/oUxV2mtc9Goz70
Y5k7cx9NLsTV20r4RKOT/NzrHQZp5pG+Nhah02atUDjAnBb2hxPOIguppJqse2ADn1sSto8wvTtX
12+zvpeflC65R/eauBQ5IIl1XgbS40JAFAQFPHYjbJmiHmu2zpR91Ryic63zMyV6HkAD+RIDZRBi
lV+USD3GicCF3Ib2G8cghIrt0pJYv6B6Hx11rT5Otqah4EQHHhZ+giONRzvJDmJQRSeHm+eb9XIW
JFp66toqcBySFkcImAwjNhpCLp4zW8ZyFyS8iM8tdIEz9px5QPghHKh2OQpLemit3qZzPR0UYMbz
vhCtjStzPZlkcUTQwswtRmbkGvz1ZVyprBc0gczM+DaVBNK7+7YwUSrmrhFEoMaQg7lcO2Kofltg
7ffn1X2HajAONQvuw2RLLXX+YibRXVuGXyQ1v8tUbYHGxm2+ZEXPTc+sf11azGTwbg7HI4G8dwRA
X9em/6SkWD8tRX1QeMqpYLqmCtmhEcpDKCmmu+J25acJjHns6zz92pt9Qm6pjErPeAynWXciXLod
xfBjpqJeUuGYrIBpOUmN8mRGzQdKM3k6vdwskRhzS8EAgLZN6W+QIpJk6tn6iP32EVazMbnglB9E
R2cmDedjbISZPxjpnTYqnxOUFL7Uko+3VHdod55DngBeZUVhIIXDJRsTf86S1kfJdRxlTCJ67L8V
/WOdmt9bvb2VlfTJyMPvEP9mE9aHyEVgMuQEWc1VPM4NSLNWemrHd8rS4WNqDg9l2n0kwk2B/CEh
ZJ6E5KXEljphYvq9ZAeFBAmjyENmltBKxpFkHXPAUW64SayioOVlnRbJvtfgwrptrPlLOtzXRHM4
4F01gwEuwjNQRZm30Md69UkOn2a5gCuh4PhQtZ90AEtMVgz1DA0Zu1nfFBPeb5zVZkPHaHmdtxws
fjBb0hKf3LhTXCGsTCt0wBMN58JRRlxuSmyFJeqqYEzKW9Os4XbOjpSQH9jfzH1aun3aqE6rDKvb
hu1rg+EMw5UTY1PbjvJDyhVgluCoEnFLEn8d0oav2UQ1lSFOPpXFzDiqFRee8uch68d7Ke35eOu+
bZuWB8Gi+0wmrmGPvZU9u3NefrbHK0610WFIy5OO7YqQyfZo8NMlXsExJLUOmrW4jJn1KdHGp6KE
2ZPPd4DCh4xRTW5qp5nKY2abp2qoqD0bZG0E/mDzP5K6nj7aYnmrRiB5q4RmOukPytLf99GSUBw0
17zF97XjeWil1dPYaTfyqHrZuNquVvafUni/DlShKaQQVHj8eKoMtdj6TptNgal3XE3Au9zMeYxK
i4Xl2aJ5SDA8I6I3lnZc0nCe4dubdNrRVUTS+qr22LKXkn1rwdKxGjUnlQftgR29rsTdktkomS5a
h5gIsuhOzEl/bs32ENbMdOIMrXMhL8JpNnXsmq4fCnlo3S7mToybb5sPK5bCZuogb7sP01xgJ88j
O0askJlkDemYM5IGD2xU80NEiydH7XfJiTRwwGxY37oVJbss6KFyAdUHY27vpMWInDVM+CtYQ5GL
gBPICDfFhMiXL9MHVYo+jnWLTo46MWnhkSSG+qji8QGoldIw0nGQHy233xwj+tZ0ppSrzLRsb8sT
ShDQaFKlumjNIe1gD+bl3XZHPU9G9LioVBfp1H3XNubKzOkq4/tqGd5GiEZuqpeP8Wzgr5fjpW+F
d1Z+P0a65kpLyGNZDC68rtmLJPJ3UYGXA9JphlcXfTmu+5VAoGQ0/rjQIxLNIV7Wm0pnuFJLrM5k
wjnVVTcuKwlwy4ypodqSdKGaXA/gNhmq248VQef+OrY6DrHiSH8DkcNkjMxkaHYVTUxqXVUcjRJU
ShdF6o7jB0he4iAzCCuDaM/ymJE3rhifDSJ4+whjBRIkbJQKeu9CwK6bT2uk+gVtCqeek0/VRGLO
NE6x18Mej2bXNitxZoaDmiT3h6hkqC36+DinxYk8sPqIZPBDXtivSiaeq/JCAKFEsoN+Z2VJc45X
sqaI2TggJSQ7y8Y92r7HSflNsUTt6IYUaNRCNyIyMMDLvhfhSg562t3UdtP5oQxwbuhIfThzVmjf
NjnhZPHc41meRoJwiZ7ZUrr4SV9S29cfQvx5F2Qnbr/iGJ0PuisygnWtqOg8O1fgJPF7YM5K+a6P
13YUz01TVI6WlcLl6hmPyQnAt/bFoJS+FhtOEVehY5LDjp8UdusEGqZK85+lGssz8YqIy1ehlWcc
g8TqU0FUZwsxPh2j7WWTM6ejGccB+1E/3rC/VxsLayWKg13dfpRtvsCxwo8rPitS7ALYnowSKDis
uLb1xa1mG4ouXQSDHJbetm9jBVLton+xNCaqcbLNOqTubVCwe0Nw6WRl8UWh48BAJS5NaEEUpI+Y
j0Lz5mFiFi+bOGivdgCVx4Wh80kbNOFInfJKutulrcoMkSQ+hqpGpKYELYsCSrX6izbanomM1okk
Rv9akdw00hdKxLFk/C7czEhq/LMaMNjvUnLQQFpBkTBHo0+hlW5a4RHTDeI2FnFCN8Ku3TbBfA7X
a7mCjZcs8HdsCXYiRFpRkjRSo9g3Y9WJbFB3DM8pV7rM72u5xDVStK7c5KhLmqdiXf3cKpfDuGIq
w8RNHxYMKFKco6XbSOu5ZwhhzyyJSAvxMnXQN+JaCirEzI62ydtzejJqxOCwDpAQakLVpyGo1uJm
oThw7V4PoIeixo4FQ8WM0+YyQKav8fNOC3HH167O1dYcxI2Cbh86fp+WFI4Rae0tadc7U2Kgzo9Q
d3vkoHPpq+DW44rxXajJT6TEVEGyqQK7TThRyw1BxoLwAqJnA8AXrzWgvNhq1zKba0lXheWC6/hI
9WQ2x1GZtYOOeyo07dXNQ+0BfdwTVy+hLAjte6SCE5k4/cDtlJf9aSqx7qlFdDOQ5ttn3cvQlKUr
58Uz12h8AP+5qxuKQV2iDqSU0U9KcdG7UA+G3L5rYiincta8qVOeOLuKccY69rwvSC15HDeb6Tif
nvNOPdTtWHhKHr+OyC+RQkrBYD63gr6BrUYdEqDxnFUqoctaUuE2BCmG6rU4d934aSvCakunqCzM
QMZXBP298llHBCWqBC6fMn2CM/ExTKGO9ToZbtmQN8QQcBbVZhS4Q5KAMVXVcNquErS5mITLxkoZ
RNmFQBh3qWmZnVLZcimm9EGdVwxqiIXbPwdzJdQ+mum2a/WdXMPYo4gTDjEd1jhKbk5ZhYhnOdeG
XDgFUwM6A6TLFkyoz6P8Iklyvc0EvlVcBoCUK+GzlG6l/GU0sSwmo/wzMGUC1GLFQWGfUPjDBGou
wiSYLX9oG6DOER4GVjrKFc6k8KdwPcxkZCZdyiOiW1+7EorX3GApvAnDMElM56dhOmfwFZ0yblve
r35o8VpR9bA+hUhWnMwMX3C7tB1zG1pjyCrHRBI+Aa3hc34/tERc2kLFAUdoTj8Wh2aYJE/Ol6+S
oRyGTpqwPzc7qHztAR3yd3TETMJpEGmSlLobZdxlWvkwjoyZIlDLV/yvh2tTbUy29ItiHztSfG4M
JCgI25IPYx2NTtzcxfBMPDwfvuAZ3fi93H8nyKNwGmvFzsmqn9KC22GQefLP0jfIyC/oou/orU9O
qJukG2oJYSodHBcFPkk2no1m8FtTealze/IEzwZCrwkIllPFQ3e92WvM5ONFM6MKJuQttM4ZHy1R
pS7op+LIt8aEOYM8kOdbDfppphVKwSpJLqDO7FSTfkmxrqYqjvwI8qU5Rsu5WOIPqMRml5lydMzz
F9w4TlaY55dq/q6nQ3HUyHPwjAxdXIXfuadaWBJrmLM4ko23oNHMYEkI+1bDVpzES6N2eKpn2RmA
4p1MG0+NMmXXli/CZebVyRSQYrC4sZirk2XQuBSr5Ua92rglbDyX5t3ijXDPGjjFYGwdDWUx+dwd
4tymX4Y+CeQBLbwyYPyhN+m3tJ2MwOhNxqcOrXmkhSPOORZKVHhpmIhWJyYhyk1dLLezXoxOLcm6
M4dlGOiRTPbCYycfAc6lYCJgEg7FU9sOqd/MX5GxhIdisMFW0qjzu9DCHEMFjlh5EJVpOEEp67sz
3hNbXI2PCkh7kef0pKfYOBItkB5wYHVRRQa0sJqA8JbUzeLmYiyAXEzXvUqzsD4yr7HC9TcY8qeR
yPNs+KaSROUUI1RmCTgBPJ9Jjj3P59AiG4ZGIBwtbJqGBQlqN8knEmpVwgMeUTnMrmXA3WnxRDgW
CNESRXiFWfOlt1oK4YLht4sSBhs2p0uRK0xsp3QjVoJUHNOiZTIVq3DjxuVo97G31AI2cBv9h5qM
52RpPNuhTfMhVVQPnKaRexh7Wh7zo6OgJkzvPK/5XaiZn+i0oijh5nM6EVLUYk4Zr4Vv1zhKhlnF
tafkOXBwd+4QOzH0p5ZnD1rn2MYiB0LMqUvy5IWAuwLLI3U+cve0h1gfPJFZhYM/w2X6RoiSb+T1
uYNUAh0PN9BB/6pFsIZxr+6XKDqZOjy8aPx/HJ3HdqPKFoafiLXIYSpQtmQ5tz1hHbvbRZFDQQFP
fz/d4QndliVRtfcf1b2KevlvsHs6V/oy30DNfPerjb/PPbLqjCTvrO4md9zznItjATq0n8z6u+7X
h3mdDAjtlRaWnPWCH94b9g81Yyt9MZwgJoQyoYO0Qy2EnkfhWAJqUlmURsYaj1331zY30WRB7Mjm
3S5dNkuUjxQgqMSsMpDh0fzwxvy/ZTAuq8iMexLNW7ssejORV7IT8h6YWIT9zu+C/dSXdYIZlmao
sXqhawZ3VCf/NobnH2xg4lAbqJZS4mEX8Wb304MiMCnOCnlOJ+OHRhaZOeyoBCbzGOO8mnBqYEwO
Am3H/x9+dGgSG1NcW9n+mBE6LjLiSCTOMQG3o7uxbXVEbAkxPend6r62uDVuuR0mXZu+5nOLeLXS
B4LvphiAA4wzBZ7kG3tvWl/yExpbTo6B6ySjCy6XRMcs/Ziw3tNqDyy40UrPSYAdGrBmpncHTmDo
/tZWmcytm/w/8Z8o5zKpRTajNF8c0OJ25Wz3HlPXAv7wD9yMfItQHDFYWAcnZzRypumzrajZw4Tx
jp4vP41RNj9SxlVtvCHoE8Oeng2z+7G8nvbpuJ4wlikPr2yFiC8Q9bUCQNhl/gQKB4jSs6H1Q/Do
DyvOiA4OgJKptsKElHVHtYAIFqV4ctumOyOk50u7PDQhSf16KGLk5v7eyLwr39kWYrrKdhMzI4/d
gLTeeybfBadRcTYDmgJs1kpsW/icQG82PfcARhbCvxcUmhvgWRWs5abEEIvq8+pXI9UcYfNJgMaA
5r6JbR9Mc00tlGHsCZZrFM9us+z7BSaMgo0tscl/5tqiBzkUaht1dr1t5no+4KjY8NA9ulFK3HCL
/N/X3xl4GM84nnrhgy106ttfrGHbqyIOUatjaXJTditulDtY3XjyH+rC6sk0oruBun4M2qSuvOiA
UgQJuje8a9v2t7JnhaVt7AfYmuvcMT+qoqD5mT0AcJQtSRj3J4cZn45gYjRqWImxfRnnT/suIMax
lB5pp+Ti85zjYnLo1MFXmDuU3JJxuZ9KdRaL8zeno/JxoBGD29PcGG4FIeRH/Ja9fs9to4mjilSb
0IGWTdt7Qwfeb6cVRSz7at8yo8W1PZL6BGraa5r1QLc639tX9+BKX2JwXUx8X7muLjYtBz5M0caM
IvQ1zGKugQst7aK96ZSnvDlNMvos5XhjaA+2mT2xQK8MHnIB5Mr0rrOI5J/HtNn0wSDu4IkDIHjg
gvwsUlgTBFP/xPjF6dIDmwovsUT3E3n1Y94aoHNdve6GUeyirPNw3MFwGOu6T9V67RiHWJ5JuCAG
noZZk/7hAsuU6GgDozuISM+JLTHCPFLQzudTmrtBunVUWdMdipTVodS3/791Xu2+R6n34xUcpZn5
rPrZ2xg+QZk0RXUbldkob1INOM+dHazuZ1bmRAMUeHetkA1mHnMaQy36bXNiEHRI9C6LA8UIFiTP
YMRpCHwW9a5K7DycyZUXr8R+15t8kcTaz92e+EjCo0u0khgjTnVdZjiq5Jmu0Vddc4nAqEPq+F2z
8bL84Ad8AnnNUERMzGYY6HYoa2wp1TJxPS3W84x5F1TWiAlhOwZWGiZV3zBqwmcFFUWEuPeZV0aG
M8uEZ80pNnDJcPSJ8FyNdFus6VvAkxGD4b+ohhy3sudVV4VJIpHFvgefSeWESFbCSzeiHz5b/AQC
w3lckcFPa8UZIybYcseEiuflFjTu5zhtae7M49Ap000v8W/+EOewa9KBi7iEoqOi4jJJ7pgGuerQ
8cO0iYvAdw5NGk5H7PQbr1BNXDBG+sY9YoluCZveHns9OBMEoKxdMsnw4YE+v/vM97Nbf5lp+FgT
kBKv3SMlOkcmvop3i70c4N9qXQvR8HqWnd1uvbr6yIp66zoNYOghrYa/NTk/eT+de3RjHZZLjyJF
vCWuBeGafZlm/2Ea+5wIWrA5kEKrMf7S/iUP2or+FV3bJ2zeg/kt8/cVxemuC7Mfx3Z+udXOpCvG
lZP/GsNydAk6qsbXvFZ8xUPD3SBwLSyibxZf0P/o2eyG8plI2pri+PLGQbNtWxeP8bhZ7mc+Bb/D
Vlda7CAmHTM8FbCYLJ01RyIEfeKjBSeg89RaHwt2nDOxKrduDNs9Ekdjb1TByRx4r3GxXsxUPYOK
VUkN7ryd+daziIdESTBkpSq7CVQfyaKsAzUk1Ua1xIHO0VgSbeYMIF31dJtDVSVCtO+l19MTL7yb
tLpfgXPnW1ZuXGDmkhZ+iqJuj+xdjwYBehZ27Mrs/Bis8z2Ils2cSXefTsF01I76MU3f+vBzt9zo
AoG31fz1em9FWQ1ftPCC4YwA1uaZtpPFO4hs9XeFYV+kAv5wrfaDyHBa5FAB7Ix5sZ/WgkwNb6n+
eT3sKITYlMBGPOda/PWGrTsyMLoNfzTPOJ67tfuN+uMCEF+OdL2GeRE7HbXJBLHzGHAF/nW84L/Q
nPw/9R8hyusUzSr23fUf8arDscYqXn+yZoMSaTZrBsoXk/1iG0QUgQ/U3IzanCjGjEeyfxMnQtmm
jfYVTzW1UmW4QWsAsrn4RN6q7ZDZFL2ljL2ojjHQyYI6bUH2kgp36MFojdcc8oBF9oZ5Q7etPnjR
8NU4wqBtyG0PRNJDVhPjgYqV6ip0I2HOVUzT1TBrWOLCfXVmEpTKDvBKpL+DkycFJsqrKOo06XRx
g42/4VjUx7xwsElIc+8PIEru/Xh1a/O2angsD2j30tfWtRGDvCdIx5jtivk5JU99Q4BCCWNj4nH3
6VdK1Qm3mt5WVbkJ/OBBRWm5I9dC7hzA5KbmWlSsN4T1UqgZIOJPndnnZnbfuT7OdE290W8GiWek
VHjzF9plyv0QfqWNfDPvS1UBRMB/V+vRcYxzA/nA2e3qeLHm7/au7VVRNp3dTnKOceGVVbNri3DE
3DXFxIjau94kea3kAYiM8ApEbgY/bV6D2LvOb+4X0F1+Fu2zanVxGc1kUBHN7Bfv4I4RkiXPO1j2
jIIXmmNUr4ufgr+Qjfa4QLDAPvmHatuR733qs+5SE0VTp+iqdepfII58Gl3kVkH/nulOPkwy2+Y+
4vVicQPwbnWuA++lDL/KRXrMhShGKS/f9tBvV9Vj9FxKiP6AmJ6ht86aidedTarHUJDieza47cp2
L3vxrFwi52dwe2lkf91e07489ChNWxszNzNJKKaXphHWg/TDn5Re78rQ3Es12ZyeuPGgycQRZrch
ZWUDRA4jlzUOd0yW70WPXGeBuD2npv5NO2Kl9KOn0KWkKX8HN7o5kJQ9SzNps/oZW9oLybDnlsTR
A6ZeYl0uQ+PcFSA8qAH+dkOxnbeBC5Kzjn9y/c5W96RZb+xyORQ5belpP+7QVF3pfPjMwd52aQrS
77kjTErxXnbURBREtR6NMLrhcPu06zrC6Ou08Ary4nYgh3IdbtoIy7hdwXUiYX+HNorqIjpIHlSc
PRptk9V/oT+AsQln3J9hE3vd4m1kOMVGk/JPRGQk9/xuWRYb7KP+wRtLeD4nugS2BA0ZPB5EGZxy
3eITzSinRqVAWO2ytrEY5YuubHEgadh+CMsGxliMfwKj/oKJ2GAK6S8tUc0rnt0H0taZ9qyFSjr5
QuHQv8mdcnhwizQGbzbYzNlV+vHsZ4KCHRGMSVSZTFhy2JQ40oltgT411cNiiw8cCumOOeTDrTp+
TlE/I2NSzO6Eu1k4ntwO260ZxcHKPxRA0MNqd+h7KNKVbMtqGB/slm+nldLXM5eUvddaP9T5pEGm
dRR7wXL06DpBUJX+a8d1R+TmgnGWFcDuhicctPJQWzUYGUTRjnSXZ+7Fj5LCwKTgQWCqqj8Gp/2H
6ifa893+SJ2CVQjHMevZcCIExd+k8xCd6eEsY1LcUPi0H34ozJMKS5W0YfRaNWeO/SBRJnkctJB0
tB8u9rExRbKIcH5KXXz2GT+j8fptTc/vZqgdAlwo5EJJVr/WcHcbox/ELa/Gy0jqYkVkwcYrPXlw
VrlvIENBviSNJ+5EFbchzpN8Qy1CoTWHKGhV/mhMVuz6LA/eAI+Cuhaou5+gtoj1EF5X7o3AOtqq
RA8Zd4PkFPFYr2V1g8LFK962z9PALh6wHBUjwpC2Xg61KRGnpG6MY5FCBJke65DrIWuKL7siTr7l
3KZ+4LcNRnNLAFw0YMPNnbhejScq2LaRD6xiF2Ttkl9CtigrhyLNp1+AiR0X7fmqnRhAXjxG0vo0
GLeiNe7WgHcyXXdTRAdsSO0wO5y2E+y/+QbxiX2y9AcOw7+6aY9LX7/kZQgoYap3DNJ97K7lK3H1
SD6JVwvqEja1hb/M84nA3xVT/7DLSXBn90k9VBvls3sC+cuvqeBLmErvtuL/h4XvTh6/Rkw8xpCN
HsFfJTF2Y/XlwM8OORaKwHhKKwIZJ1W89HYFs9J0Yk8vNQaS42j0gHL9aiQy7G/kmABT0jWXVShs
mmalWWuQ370TfRaT+qhD/pA/43L1PgzcFxeXer0BkiPqii9yG8gTb50L2GR7dahTKY0QLq1TsZdm
H2jy90ZrFLE3iEPdnjpDT3vb1eLA1v/sI0Lb5FV1ddGt4ix2E79lqyt3Hvo2dCLLlHg5cypKR+LG
jX5TuGAT0da1OZPDiAMe1PLQ6YClqVH7bPJ+pMCA7fKQHAh4OqTMArFaXLBltRyWkkYZrVfi4SQ1
ToPf5clkSSZ/slQbSYOSHGOS9x99SauEQi/TbXU2hxu3hPhxgy7b+2b1E416JMYg+0Hj/1u0M5Ba
yGoJb195VRRbAiibWioJlWT817LpJqo4eI5bbqcxp0ez4gEbEUwaEYWqPoQ9xUclBtn+xy6pKh/9
9AvN1NacllgwICfOUsudPQDtGORChPa7aIfHMM/tDeU71D8gs+q+Vr8Fw6KmDOPJJmz5dOYOUYWd
E32NYnNlhWrwV4C/WoIdR8pcxTjB6XxhtobluKhATcfQ1DAW9zc6MxamSVCKJWuBoWeICGgZuTF7
9dWL/C9h40+1VIk0i8fKWrszegyS6Pgqt9mDNfrZbil1iw6Gp6Jbb6EhCrL7dfrkQ62Vk6Z+62Sx
Tyy5p5OxBWqNHCCTojE3a0AHSMcvzJufmxvVjJ+Uz6CaEunVj6z+xIX5AblF62PQ7coWmJL4KZ7t
CR51JMRAybvPsAle1aTkuQzmR8IBgl2f6luf630N3vIWWSdllJwadTQkbtVfIs+ZwOv0q29QVune
v98uC2NcuM4pKspfV7vPub8aB9/3fwJpfdG8BA6XGj9hqf9OdW6w4RBHk7IKmutNDGSHdOmvbdHV
EupaHysjSEx/vWVuwRI4k21ipc6OfNB824TUrYcEhCaBqaY4+w9r/tn155YRf+GPG1QBiKjeExfL
FWYxAOrcfzc1Gou0xHnit/OrsW6GSheUp+T+Ho3hJgATWbP51lmihp/MXyj4zfdIZ8zyvh5PdpO4
BumJZs55ns5/R3KEUJ2Mcivm4KV3+gpC0dr5I1UT1vRMcGSk2gt9OwqOYnzpfYH2Qb5aKY00UvOc
UQkSe9aAScYnThODNwpPLu/twheIsETSmrVxarva2yqrg5OSqD2RJZJDwoeOGIW3oA6rncrpwKkD
xY4nbYqpM3noJ+Or5jLLnJl5Ryrr1PmQCWaD5xIPlzZc1GkmuuhxjAdFLJLTr8yR7pdn8l5XU1jH
We69DMMQjwRmHEyOBkk5c1m2+dWY34s5y7ZoyLZ+z1adDv6vH5Ryl5r3KV+ZLedOYhj84mkKgbg+
2Yt84uR5dltvE6AfoEhl3LROEAA2/EGiVLK859aunNQbjqNtLsqLmAmivXutmy4sj8Kv7lmcrx6C
pQYLwcbVuLfQQsRUAW4NNpCqQOgiOgsp2b0TlLyGk2v59ruxmCFVR8xUJu0NblMFR7MuNcdWeJuF
3ZPnGTUAuty0gv5bhhSRlK3Tb0MLbLssUNDnra6uTQpcMRCe6Nm9eB+8nAIMejlRcH15bW4nDuzD
WzYY9JEDbmjXGp5dTmYGbphtQpb/NTDsO5kRW1Aj4aAf4P+iJDfJBrlsKWrbyq+icb3HKPR+CJ+0
dyOJwQbjerqKPRe88YEMYyvXrHoQdyG/7Gi0RH/2TnhXtA+N5tUM+OLQHc0PXc0fKUOmP+09eFbT
JNbovs6zpaBXgI56aHoSpQaUluQQ3DOuvVPKJNBrZ9xYi1k9aUyapOw6l5Gey8MciR3uCuYthTBn
9eXVTsU1ohr9PzOcfzxdZEyjNFENE1is/gwRYW0bnqGLrNjq2+gpIN5omhdMjhGA1ASUT563eCqN
OXyAc0qaiM9z7AmXyFa3IPJqPZcQ7VcE0I9263xbzQGGO9863lOkGP0HS3BzusvwSNZ3z6u85JIQ
LMGUvmeNrxE2zkfyTDZtJc3z4LBN+wvzM+gBhv9LlQ11nFrRr/cM6exij0C9R3fvR2EWY1JrGLem
tLeqCj/uenKnl1c4tpFjZIqRqgFDOsZ7mE34DnS/GzWkV4H2carql35ZNaxEEDLzzwc59w9kgqCr
ab6MUsOArbdpQD4hgyiLUzLwYLK/jdSCtyCjDSdZ9dqW6NMCepSBUlBtuCrk17Dad0pj/U2rfpfP
eijfQVyfEdtjap59NlLw0dRuficKGDY9qrW0bR9LSTfBKI5lTtaE1eRnJ+xAnHuuOVsFCRW9X+nS
HvpVKPpf819a1yl2iuo4NKohFmjPUddT8uuCzqWlwY0Drj+s82sAhV0uvEq7sWFf6LbHGGGfMPpI
iMFxG+hFx/gGszirvQOGerVfbdTgqTn/jJlx1gWVNWYlUKF7ST4T6FwJC/yVOADmZqQe9dLReWa+
g18FO+EgQed9yQpVHYwrQS39Jl3tq0TJ8eSlzrbW1XOoNUSLar9kT+S/uh8L2CElE0Ehd5XvEcQ+
kkaSh595bUJo9u1OjIVOtrtF1R3TzH3ZJA8MJdtmuCdJ14y5hj9TU4p+ZjsEtWQmIjkv6ifomcg5
eVG7KRv3oAhai1zxZpXmRQdyYSBr+Ax89UAkgULCs/FWUHYL9MggL4fPyvpTBelNjntaNZl//OCd
K85KMIXsWgpimNG5R4YmugZVMBPOYnFUZNwiRkRmdxY8zS11sKXzVuTQCcRWeXFZZrRVKXZyelSg
kpMoJ6itb1DCyph+Piiposl+DKXdrR/Wc4wI3Ery4KnU/9DTI+hXBfH1jkfCDlWFcT9GyKjqF0r7
0PqvzRHRhc1jy+3gF/OrHCSLoJltA8cE3INNHfP8uSIaFlaCHDNVrlunHtjGIhpW+oCspBR8TnVe
Rfug7T8Ei+B3QjBrDxvPS0VSjRUvNU0PytFoMU0EYFX+5UK8bfKcCiGRJ1nfinPukegVqS0Q/59u
Qi+yLj+TtZAc0VJz6kfrMaXpFiEubauL8tgWyqRCouYt7Ov0yxFMh3fTC28jz+ompCqza1q5H83w
R9vi0wzePJKXqGbizGyRQeFR4e6d/ebmVIR3izbcRwXY+thW/wqLr2t2l9O60uV5sdArq1kD6jKZ
ue24y2x8TvD91IkZS7mh8pAoiIx88rLIuWYlJ2HkfWVMI7TvosUPW570tRtRfHa7QVoskdn6OjZo
FanwjrHgEVFsWtjlQ0pfOPWbN8RUCrcF21gLhYf4+uxm4TEzy1isY7en962wqb9CFgrMQ7azLehS
mV472b4SBvPaif+MbPm0SWRKtDKZ8mwcUMYuzzBAq+KhZpXidy0+7GHhi/PPy4K3NDPWvV+FA/on
tk4iT+V1doLLki0/tmWTBGMsJ0AYEiUQuyE3tZ6o6foTVO3NnuTeNt2tXelnY/T+kFfwMuClDtGY
wflPX1ZNuI+ImMv7nF8296Y/XYmgsB2+l1VcRiFwta1vHWryHF0N3V2+HTdkgCW0vzx3QcpHSS5y
PlHacHdEy+Wazgg4VXd0u+xvqGmgVsH41/Z9c/cRypXofciOlr6hYuJG1o11NoQ/bfvGdGNn6fRF
mfWJmuz33real9XXpyCq/MTx5vmYWzhQbM9wtmH2j1D86tExq98VTv6kRtJz2gIo03dKdQSg6Xh8
1vExFw8R6q1XRQZiysdB9P468l3IncPY7rByCjAljAKWDPkO9RAPY4eWO5NXUWeKVAAbM1N5DK22
h/4M6q0uW7p4OzcufT7k1lB7OaZXQJEBoXKk4kCkH7mdbkWYPaLUfhDBdHPZzOM8ywBZTDoDo70r
3GcuU1IKAvI0K0U6aU0sfF+fBa1M8SzL19Ton+D892PhhcliObcAL0DWujSpkewAjfmxZMNH2GyQ
IuDRIXnL8InF4mCo4xVrQz8HD7a5kheWigdVYewwRB6T9feS9cVf2sq2ZHYiX/CsVzNDOU7d6kaJ
9KlX9huk7McyER2JlxnUNQVBbNeGsLtCxorvFhVWzJv47rPJiRtWepSYC00epzkV+lCV5rRdTPef
BYzm8Uh0yEbRhFAb0XeM4fYPpwkmr7XBK8Sg4+SvnOnRPq2Xx6zJvoOy+kR7DE4wADDVQG3aBo5x
ydHattbMX0URp+Vk0bGK0rfpHoxs0J26mXxSrh2yZtCBOaI+g30QUbZM+3X9BUCU+6xgIWnHJtr2
E0SN0N+FF5QHUkegBEqKPKZiaxFCB7L32+lvM3PR0HbLW66ak+XP/+qu76lkvZ+j0XCqUt58m6y6
ZK4dDGwt+wQZRMT+4T2y3LvMvHyvSoocxh1o4CE3pU6koz54P+6FOIey9j6cnDOv863XOcgJSyNV
6y4SdK2dodPslM6CSDt/2EqC4Xyr+6Ph6NHxi83gzNTGNtGegNQ3m2MIw0csmdZbkX0qH8C1nt65
6emfBjyxp+inUDgcHFhjWecvloIfyrhGRvjaSk4QchErqYP/oQrKq2ugkFl52JPsIerWJS4VaHJq
hu+N6M5Bi9JudFdrh78rjqSB+2GuqR2rsMhxk0dR/RyF7nGh93ZrFETyWkDAKNPdcbdKhyCo2v07
h5TYhs1zgwih8uSJWSfbuuv6xwpHjYr7PBX5R9Wa+oYubTNWaj2zMe+UyWpYaQ2sn+7JBXjuq/wP
wDiIOpINTxgPjqnhaw1a4KGPcaRw4bFfCpMtabb5T5kyUcGMX7TfRDuRgqlxUnWoseeLiSlqrTTO
CNKIeTQLPC6By4c9IRoFskSnimZfZ9tyNG4cEwgMaCYWPUgvFWJ13NzJvqJwdlK0L7rtdtmA8jhS
694YBnbPYv6m34GUloZzqAqLRytqvkW2HEQNW0vQl88QBtVKP7VMdDh3TwMhCbiunpB0VwdpTc0J
5c893Y3+ySedhcCnmfturDyX5F9790ESokkPXRw1lK5TeXshwTgGlZ6vHsHi94UMt5pDXb0y+7Og
IBWqLzjRQ3mqSuMuNaKaNgX1oojri3fg2UUVuZjL7zy+SbdLfrrZfKTlao6tyj6sgXjAFKniJY9o
BZElGMvKyIVSoomN2Xiou8iBJTfqpMgVGSujWpOGWvHH3HGcc5uPh9Hts4cafdzoiOBa2b1/HdEh
QZqIIGbw+vAZP489B+21NLKAruCvfC3DR5oEuD5cwH0My1/FOe1T+Ug6HguiunYYB++CsvBgWhPW
uCyymUndsw8rfVEU+RK+EcRLUB6xb9FbN4d/4FzxmOqD3UNpDP1jXnc7ofPvueMjnKuCzpYq/YQ3
5uqz1QE130WifxRmTrhbty2w/TQ/gwyXeIIno1/FxFucvzkD3+bAHt+dXKOn609F+Wkg2GIAHr9a
XzGz3OUXUbYRyllOkfo7jwS4ZdX0d66CV5ws88ZN0c4rjwTdcnpo23PpU/sNyq5PIThST0wXOUo4
zVkLt3lov46AUmHXtVuDGFqsE3PsO/lbXgkK4YE4F9f5Dxbzs1x5afh1iojaa59QPElkLWXU7jpU
26Y0b81UtKc5l7+9Gz4zBx9UPvFdWt0p9v/hULHPDtSMFi610rgXfZPwH1kCUBRLd49W9I94YY9O
hRoEf2qss/vaY8OWmL7/K4boIkyG3Hp9Dufh1t1TxEj4A2gDDkz02mOjCD1kXPOLTs0/AONHppbh
rmTBKgR2hgfAaDBl1kpsG0L1BswFrdt8B1b7L5xarjbm2OoOIQfQjlbjw3jQt7wZrFLwdFX3Ww7F
fm9iB+8eaTr855f1nqGXtiBnvEGCSu42kszvbWy1zi55VXLu9cNH5XbDORv6WOFZ4rPKH9fS7Y+Z
bxYxE+uBWF76jKLXuvLJfaLEATUvsg8SG4s++I/Qd7eteAkTQ6CqOm83zyChWjGXTC1Xeyq8o0Kh
RPtJ/TDWxTVAJLp4MAv2bH16zhAcc8+5QAleutJ7cHNzOTkB+Wh29WxzZQ1O+l9TDihCnGhBftxf
537oDg59jGTLMeWmU/5tkyO1cf6G7mqCJUuu/qrjQRAWYhxGtIYsv0QH4uS187lICwSCQAaJ4TXz
G89uMkdHtD7yaRjshhJeoQ5R9E3b2bhvxPqqbU7Mom2hwmkPvVhzeDFy+R+Bi9WzKurLaK8m0beY
42Z/OjJMYS7yx4/Rqf6UdW3FJD/u2oz4Yqf8RUdD+W0OGFegg4ZVjXPsrDQpcPtWa5s4hhdc1Noa
cdCYC0JrucdP7pwWEolJ6XkkJSOp7gm7JGoNgEjD1aWogTB6Lnvt/RnZ68I8yHAnOc4lQ6CY0ei6
u0epdvV03zfq9TwjTE4X8SGoFyiCzt0j50sKuOujO1Xsm9HasnCzawgPK+6IOi+yfu0RTROBCXsk
of0WPRl5lbmkJQNhPHVoj0FQ23cnMekyNkHIlnMec488T9t81+5wxRnUnH1bHM1+PS3DQHaDRDLa
7tMSmCuzCLbkEmk46OYJ9ds4Na/oqcykCkmAbgXLPkW9ToxYJiIn92bfuyCbCjME2YwHM8vGxAYq
3S6gPIwFbbYzBYUts7svbytptHuj+Aro9EN30Q37ufbejHK8S587gjci988gCryBtfsxJw5aDli1
HC8dTjjbtnET8hWZCpKhbF+fneLTNnDjtR5hx4GAQvHR5x5d201srAmHtP9H8OjIzurvjGB8MlT/
5kTeC+684TjKECC5BlszUwTOlFSuLbojk/YgDi9s4kGt31qSqPoS1YaAIk80M8G2xKWBGznidWQj
hamk69JUvJ/srEKc4v+DVyGRXLeHRbIaR7uUzFz8Eecq8vNT5eoHX31n63io7irEUoY7JEV8OBRX
6QZ/LKKuL6cvrSRjiMZTGiDJsmYGv5z5tB9e0ZERtSfCdzcjz7xQ3n9BK51TNS8QCbre12vFKD1a
oElqfjRdJDhR+h/urbM9RlViF06x7UdspN3qAUuVr9TpjZsANy4wChq3SOo4KscLGEC2498mEVqO
fb8OH6iNftHi1UgrI+Agint7A9+S7Ne/jsLVxayP3CfDkIRZBiIcn8DeswDTDI5eDYa6x9JnJ+uq
XgyxbM0Wr7u5OIg/B9I0egOUDFg6aSyCIyLTZ/EV+sVa5lPW1//hHh22Yend4LKfq6CTd4FpvrU4
DsSKPtUANK5T2krXFA5TwVbd8xBqVE1gRASuWxsd0D7amfpz1P8N6bUfF+9xWLjDynwARRazTGpL
cRt7VrFz6wk3OKrfyPkS6NkwoS5v1FK9+TQIJlHH/0c4Ivbb+dkR5eNsQmB6RVpfkVvFi3Auq4Hw
y/TEH4ujfLsuyCXMVRM+4z4MglO/np7KPDvYUulXZWETDgxFALN4dCphMrbh1FLW4G5dgjKUSoks
jrod0jVCRBCs49UkaKWY6OW0XjNezGIPI3VJvUpExtvqTibP69IhAuK4n1pq8DKXDnFJhjpkjelw
1MH+2DXuipn/K19XuCl7vUV9/lHYtLkvdb6rKnqFZp/HksSD7ThXWNBMXoGFB/A+FT44Xe0/ZaWd
7vAxtTs0pPcS4vAeSc1JHxBfDHa8fDa+qE9hKKJ4qjUqLh7mySEa3gQ29nsN8cfplK0vlM/Ob3TM
Vc9WFXIvDdvRRcqnav+ZwODxxO/Rx2Lyg1iElTwpi6oTtSI8sFbGujHU7wGJozxBC8RfER4VWR4f
qyiPdVXFjH75DUWkuwtXPmAq1gTy8TcZhMPT4g9X26v9S97X17pkV5LNb66t77JurCN1xy9IG4eb
xXwq82tlvUZkBXSUWp7CwU9sz7IefDKMHwk6+R9bZ7bUuBJt2y9SRKpJNa/ujW3A9PCioKlS32Wq
//ozxN4n9okb94WwgaLAljJXrjXnmBY5JB6bQRPQVKnMXe/Fw0onLjR8wJ/rEcsEbkds5qPPBeI2
DB5MnGIUcndlN/wYUqLXNfrkOlsumZ+EP0WdS6QNhIe7eSTFUvbdPbsYmheqqjSpznnhD6fKSua7
us2j9Vgso/tgfiS2bsSAICJshIxwml1f+wZq6sG6h3MBrBVdnUGDli6OaWc/GFrJea94f2xrXPia
YhlW3VamjrYt4SurqL7voYPBLK3OXuvQLC/qU2kkxXPk6ukGCADqABmico2W91YYGVPaKn/uq1hu
ex2153Tq/VPhpXRutDobSeaQEi2d299HuaZT7SZI593ZNPa5h6TIL1V8kZ2ZrBrD8XdeG8eXvtHr
Xg9yrbWvLxO+9huOvea+QBhyH6D7Y4I/h2+K/yRoznGeTW8F79Qe17S//X2qiO5cYWIz78wkyB6X
b3MxB6zaUFgPuZ+4TCsbpz8M1qPhSWLSlqjVOeuCu99H7WQ8ROjeb34/5QNXW0cj+XXRAuGowDh9
/POoqP3b0feCBTexJJn2T+TKGeDW+SBIbRYb+Ig7/rr09Pu5lHA1nMKJ2BplKY9MvBFV92Z9nUbj
NfJRaM4cMHazdIcLHa7xwgAnKQejYcoVobySnJGoP+4zs3vTOb+GVMbiqynUOZxd+6mfp4NmEvru
pWW6bxV7VggN5pRpW+ytst2aC2g7Mooehl+79UXUHwrbKWEz5Y+pmTjPYeHhZdHfZl4UD7ZBTGqT
KOOGM5sg6LgyybNEQNH9kuDrqJoPqdGvm9hF7ibzUVKsw2+UqCWybWzTassEAV8EtUrGGUTS033G
ISbZMMjUpcmKBOrWzJoKpSV3iJD9Hdc9F+Mgza05+Pqhaar2oZ/yiyNkxZ5diWNeOtG9UU0MF7t6
+sAe6+JIJdkwpHLYM6xUPaqIaaQhUPRPk+FUSBwMzm/LU9JM4q2KfWfXMkB5KtxYbZHyPIPgqte/
35H2CpKLNC6/z36/K+mpgixLPUwEBGw8X7lb+Lukn+rm0kCGybazbFGm5eyrrMExapucqVHoc69a
bUa4m+21f4bwE0OS+T2LCXkROsMHVyh33+ixhdXq2XfIleS6Tkx5oHMDmzH3vj2mmZ/Lg+B/H/iW
bTw3jnpYQJfK6224bZN/M8PHpVzjqQv4EhGsvjUNf9y3vlldgrAYt/XY2U+MEjlGlUX4nTgxxoF6
2sgqq88uKt1NEIXBCYtO/eh59ZMfkPozkVazraeFq+myTruqzt8lzJmkeXd6RwATKnmxF6EFg89L
5gQRFz+PoFobS0FIVlhpD5fOaL6mWrp7HU0txp/ByS5zSJmRISpRDP0bcWDSfjTnUKL3MCV+xtC+
6brAaI/g5/R5lPGwgU/tnmXRwpA3C2wwQ1N82/qkWy+4ULFV2dZqwTFnc6TvGl8Qw9T6lNrL014Y
880yUGptY9jHXlLvnLqe3qYm+g56EFIeUStnx28/fkHSmS/eu0XzNMZBWd1xYE9u4t4AKlCjksrV
iwJD8aB7pNR1Kan5VNvfOUPrrOYKEAPZMwWYGeDBqJlcrqxK0UtFVW8cQi/uH6kCi5McwwJEfTw+
LOkoiSnOFW/yRiQi/uoD1rjQSd9nK5h3RdRO667CreybsgaeRBCvk/e8cuPQxXtEEum0GE+9zQhO
852Rh2RaFYsd9aO4HZxO7DIOE/88wktt7/2MtUYK3v7EqfR7U1tHhDPuT+vUD5TDEYDJxw6I/blF
Z7seaPV8yKF97iRIijJxjFuY29FaeKF4QbiyMK15ZBjxv5/7/arfmuPR14FDQF/84RMr+WOU7UHX
nXyn1GYQY3f7LjArluW8zbe1siwYrU76Jnw4F401ffglk180xCe3maLHuGl6FM/8mpHzMtlWQMKw
6fCn+W99L5Ov5QGGmP7OondaMqghsaIHCpqpbazoKA9jsxMweu7JTjXWqF/PmcOPlWkl72h2gFei
nFw7fHUvRa+uHEbCFe+ZsVd0qHZoOuiujYW+ElP67xcm0TvnVnJKXRYrLzYeVGJY599nyH36i23E
t8unC2c8VhIjaW400AhTi8ogSZzD7ADlnRwjfZjgTp2zVpvuPi2JXF6WxobZ2u3/XSTfVBrnF7en
9K0tq74jTZIwKbirJDwk8IUX1Ewx5O0+MnFHnAw4wCf8Xnnsjj+jG+O7CDPrsa8DLHIuy1BqdX8R
WCBtLUkNTNDNvgJrI4oMKKLOXOsQTMjEvSq+00PMVCaIH6PRVDvPHeB8WUaLJMpX1LgRMLthQNlu
6yI6/H6Oyfm8aYRvPcc6+/dbKgZF576Ak1IvyGPY8uqs/YFOOzZtK2MPwxSUIjJmM3yvphKsPEDH
tZM3GcW41A92SOGg+6lBkNwyOBNOsemqHllh1rzXiYOUJenIaM6WTvanX1jcDo7g/N4gIJ1bHexN
NHIPYZIjOWaI/5UE32PsLnt/fuNoEI4bpzHbPUqaG9/Lv9Oxd38kBhOVLu6P2ug4A3QuEmAdHoQM
WaYbnV//e1Rh9P1/P/ffV/97tDA/KNmsdZeH4qNDyADrOvlh46Gx0bf9gzuO0yEWJWWNx8DAzQtw
en368Lu/O8rH707n4DAvazF5cSRHZMNDkslnoGy8YpGa3my3SzdzS6RJ0HBiqFKOZpy61dXOK3mK
Rf8IGE9dZzMFNW2g71JxykovAIImOWeqjmnTXYu9eosQlaRDJ6B16mB4iwPHuvEZQTqJZX3NlvXP
A/N/Hyxf6lX7btb6zNEyfagZfV566LReQaOROX/EAboAFd77YXVWs5RAbS2E22a/18XyY0LmcvlQ
/nDe2+uwt5/zunWvy7O+cWtmEDMxyvTN9T4c/OiCxiwCRoRRD2/3tPp96rAk4nmx0SeXFfjCLeV4
uf6tKKKB9ae1TEItlxuXKL/pLqjRmrkRP1ZNjntjD9nw2spL2iXTG+cTxKsJ7VR/g4k7vQxLddal
xEuZs48o00Lv0WH3iwvUI444N7GZHmaA1iOr7zlMdLlNfCBdcVHSHbEQj3ip8dgl8dJjAXrGYWnr
eJ170ualAgPEWI2sU/7sOnTC5cmg1ABgcZTHzEziS+k50WX2s+E0wMUfOUk3TCWf9cjJuxjfq+a5
SoKlMYz27v/7yGGebSIzuUWSk+9rgeXCY+rw7on+OErZ0zMIzGMz04apm5rAZFI02uWdaWT0f5/m
SIiXKRACQaHbLcW++5lckWHEX07kl9sW8NlNzoirScZ50waTd6Eh7p0gMm4U6bsAjZjTmfoZgyrZ
AtUwr2uiIvrSOhAH8EGbC9HMYB7QhyGi13rDDhfvhwDR9hzTUu2bfnhBOswq2PtwHDiAO4rpBd4I
bhxMl2MfPUvEh449/LSTe0HXfdeSzhaSsTe30wYewKEsOfIV5kF6+LRl9DFlLm5XvVeN/jIMv1in
CVKlsqz+0JD0A+MTi2F3cMBur1Iu4G064+OkJKENE4LsFkD+0rmiN5dstJU8VAJDnEz+VgzzRTl4
N0TPYmUp2z0Ye9q65oaStt4ZDRovFR3h0bRboTCMzDX1d4DarCC2IzNTErSwJC9SsJnxgYs3FoMR
xmaXHijaUI+pNaRR6hakR9ji9roab4GqvBvLpJ+Yh+SQA59YuSHePLj1761c/m+gmStyj9oVQG0Q
ehG6Lqq2amuiNTSqIDl5o3mjsgBiqoHUGu/2ro78J6sDsSEs2qYWHQBQPepTFktaPUg+9MIhQ54h
vHhR/zbkxOciioynEm0MZ5o+0e1aJbQm/FC/AVYhxmT5EwvTgZtpABcJ0GHYZbnLepNfLrEgYcVM
76yEvjrJdi9JBusshIJB6Z83O9qQ0TK7rhpRbQzS1WzymfIi4ahiuF/1PGA/rTtzy8F9PRRlvjOS
+Ytb4FD5XxLN9LpLdHXCTXbN1fJ/2TbDW5nhw3mhqBU7i6LYnD8HMQ7Hqi9uocbUUBTt+KAH91qp
yjhUJradGTYronsGGpnpXuu+/8jiwNg0E30kI1FczhmgINl/OJwXjKiLsRNjXLPBJOVChBvmOPlO
DQxxWjf5Kf2+2ngKUo3G45Q0fKdlETrpBeN+XNT5NCCmno5o2A0bEWtakbYciM1kxoFPKzZvijqS
KDT5k1I/+K7m9s2er5HCbcjOGO/r6VlrO9gy0QUE3Ko37ZRPbShpwczIywgM2KP73JIGrg+iKeJ1
HTUPVeHofRfiKxQtwXr1n5m7cW1pQrjcsuDYXU63nr04+OzhPhWYSSSBRV5FgDFyHS5fOz1x1VwE
aZlDW1ZblXBGlKFoAe+o27x0Txy48XrZpnUzPash8B7spOfidrU6ttQhXjR419oHFlRn6SEJ/eRO
uf58KCI8z2WXU5kU2FuKuOkOvX81RnBzuFcuSY/IbULCUhTh326pVjyl9krYiACjMvtQWTMSGzMg
0imiSxR3mB9YoYuJiufRy6o/Bd3gex/pRqCy9OzJ2ySw7V0ZN+a2RK547/oeCzWRr9HY0fwuu08s
E+ney+VniWj+2LdgmgwwDhBBi7Vn94/ByBJomBD6PcZeqnJB4M2pOhJzc2u6HNamOoTxxYzRmCN5
A5lQXMfQ2GcJF+WAPUV35oUein1NXcu+or7DPsU1UqgSFHCZXDun8C6YHHY0CF41IRAsq/mxQzJx
zQrvVNI6QqaOrhQuoM/MBLlKETXVsaQWwvYXCOryqX0UQifrkWPQB5C6K5o5wDFIRbplnIzP7OpX
qvwwwR2ih/8BhNI+/H4o0H+7ljHe/T4buhyKDUiC4299nfSCbEzdfYUdTLsoE3B9FbUoJbe8tVzJ
oiMky3mbxs/2nP51gfv8EOixrUpSt2WRvLeVcYI+Zz+zPANmNhZz3LJpCm+4Iem9AIUQxGfGtNWl
g4S9UcyQn9k1iOxNi2/Rd2s3nRS/t3+Wskhfc6W/O0w/T4WDADJP7VsYWfquSML8jr59GosPsHXF
dx7r95STytO/pzAxvQyl7JHYkbxwyA29nNRi/GMeiScraXndMc1xjIZ51O9/jxDEd0xbWkeEUi7N
nrxL4SP26BMNl6rP7dPnmSpzcXJ8CqO3DynSjI2wB72GEy9Pvx0VXIElsdaCn4TlyWDsaq7Q4ZPz
Zbct8goy+aoIf1E7j8Xr0PpQtnwA+w479i7RdX1GA7etbXAe0CrUeRKNPv8++v3glvz+Mc4p0Dbu
0Xa68Zl7tLmp7SbauoVhntJsZKI1hHRiopYBo5xY+L1Z8Rzt6ipISntXI4Nd69lzHh2TRjKeIwz9
4Xw7oEvelQUGdQ7nfunROpp10ILd6qimYGMzHH8dYSMQpqKc+7hEw5TjuVj5rKeH36eMypx76spx
a8wOHKHfijBRN2hoXHJ6B+uJ9Kz2oKTbYDeY4dvU1YUNglPQ78M0nKqL5ZqfoeMovFEFpwiOR6t4
yRFNlw+CDFpeoMV0A1rhSIdhOv1+SIIRkeh/z38fhRYdbUxssA+i5iKzJrz9/eBb4t9Hsu4vBmls
N7+f137AHvn7W4+29eA5dgsQMGjpv2HyYisfGU0uH1BQFADZlwqWNgjUhih7G0c3eFxYnkfX9UgJ
JR36Y8EV0lvESaWkvi8K+WJGdfqcQnWC1jOqw1DEyZNntt/WSMuIsQF5o+iMqAAcccA2bj3/Ph0L
UOrcXo8TexpWB6Gon135iMyuOaZjTExiJbNDo7GoxqYs7r14rg5ti7s3sbLyHlrfsC7UFNz0jb23
mmp8q9oCPaYt+5vA9417JzXI5xlqTZsak384IYiTjvNVG+QRR5GqHySNuT02ce+INwbYr3syBkaP
v4/KarIP0xS5J7Qq9sGgGb3uPQUhauk/ZVMZkw7HI/7xgnBcN4ONUMm2KqwOM1M65LPNKbNbKD9I
Oxv0Dx6Sp6UL6SchSZKz/eRyPWpLpidmnjXKJMKHSJ6094WV5xvSxetXZTg/jCjMP8p7K6taoXEs
jVtDG96LkQ00byrGBxZd8t/X9b+nvwdimRXsONHMW9Z1B/gQ5rtvn11dzG8T7a+jBB669YxZYFFT
LxmdyAeFXntVuao5TIH/J7dGG/lebu+bPLO3LhDr14iyOBHppkOStfuveWpWJBHXfXArXaqkJjWb
UzSGf3236O7jbDTvYeP8+T0oO/AhNtodGKbZjolQVfTQ3QLmJkE5nn0iua92EhjboAeehzjEjhp/
aa0XT2mBQLI25Ejzzi6ePFBxGyfB8zFExp09MMmzoqn4bjjlMm+W70UTaJiERJnQ3u3WGccHvEK8
ZWkdBMDX6+KfhuKyPvZEwbIpjGz3h8mq1YEmRHHAz5M8mktd+Hts9oZkF8xV+E4Il7PxA25iNV/D
0ZnXQVY0b1OWfI6Faf/xGvzGcceu5TnBwj1Sz6Mf3aghRDWHhXSLX6d/SpzRPBFb1ays5alhGLwB
YUGRY0xMFdv3ii7vmRqX2XDlhR/zYmxPCKAzza5d112S3v33HSClwo+R77BNMhf+ueFNK+7XkEBe
AzCXdzkttBfgIh4pNy/z4Fj3/hReObBgW/B6NA45Da5yOE557wDZ4zxa+JI3SEIr/Wd5Iheyfgc3
aW4sMECM3xcNuZvqO0o9fUc3XFJbLUdbPXHeRsnL2j51yDOLifigtJgQLNRQuP8J+vOMMd6zpEeb
ti7Dszn2vOlUfI+pMUZrDQzkYyrlOZQOl300ofaEt8XqkQWQeJerH8uy9ewZPRrcqVv/fo19AZlv
2oY3WbQwA5rKOrkumZaTUzzRwS3BD6niGzjuGqwMZksY2KuFavDQBrjcS9u6m3Fibiy1pAAD0sBE
CphLE8CLEHro96E1YqivOsl4EeXriEloO3rdhwUf6zDEuB60iP7KTtP140cEJKseAJZIFTGRKGWy
cruKsl03N6Gx+O3y/nvs7cdpqr1Djou+z28zLzOusp/gnooCw0DxELeo5bKBRpkz90eM4s6R3Fl0
91wHq955jEXW7+aKNYx8b4r9xdUwao3XTYOGahqkrROJFYMBXSWkHSyzeoOpGVSwldyNBaeGOPde
GUpr3P4o2dHzlyvvaQwMPNW6IFB5SLdgLnPHsQA5ORmWP5yu3Bdbx6iivRACDw3gyVUxhceIPY4I
LY+zKFaUIU6SlSrodUVDskd+3+DyMl8s31J4meKdM1viElHs5rPwtzTWP7Sz4HF5FVbCX8BkjINk
FPtrKvT5YHlXRZzWBiXnYcygLs1ZfxsAEL4dzPiquOKOTudI8IIeF5tnvokBkz4qp2JjC8TFQc2B
dTCseeMX4iIMi2G/W887jms1Msl5w/RrG5reQ8R+9oO4KPe3WJeqCJWNfKhci1Q5D99hU3Z64wPD
iVMUrkSIgOrxbHjPEX7qJXoBwBoTqSbdQgkHu96QeR+W6i7rK8T3fmkfbTjzuIMgPkwOZ04yKZsN
CjOaPDUCojY2T6YdPgFIuyDTb49F91I0CJ0UwK8kP9MsrM6mKC9jJScomc0NmYDdNi6iHxddFf0O
kR3ww38ZsjmFCcI4YMNgYsc/vc2hQXhiF47MQHMGVXltfkd2tCPV4G6YJ7EvIflnXAMb1fpQ22Pn
UGSoS8z+GnBOxD+F/clZvLBSmHvS47nO0/uo4epO+XZk8JeAuc2CDXgZ7ZgWqCHwI5t1uDWWWozu
q0bHcJlGAhxBxCQxFpXaJ6MiLD+crvJoVIgDNKitcMYGY/lk0+us9pY1e1trBOidX+wA1YFhYJGJ
Wn8RufLZ0AjbfTOGB6hKT0Mz0b2WXbmh4iR4DMATR8nwBojFioWn3JOozusfc2BE3slSYf4py+R1
jBpyCmHyprE8JAmYLIAS/dojS24yoLxZbrND5At4q4m+ArNY54XIz9qt0Iq3+e3Qu80KtAZFeNdc
EbIt8vJJ7nHC9dxKc7rrAs8+xFW6l0VN7m/OUH+YfeoRYPG7buGEjc+6IRdC2eBHR9FOu9hZebyO
25EkzG05CzjpCJ1zXNwC8CUBw2Bn0fN42fMYE9o5W4MAtS9o2YuYnJqFqx3J4bZJKhzgJHV4lnE0
yepbYhfc2vV5cTmHkJQTbsQk4o3RC/dCdfUozYQ0U6XTi2c2CPvBTFpOTzul57xREcWCsSSGqNCW
4GXFd+uQrHvPaBt4saIX0jLXDe2j53n32ATCS45U+oJolkw1MpwFioTBZasBRY43YUiPWCn/5Cq8
+OMEJcrxL0PlvUGz+2j9+OSHEwCEfOPX8rvz0KKgRzq7MwQAXC7jnqIwAgUXGNYbVdS0t1HxcJ88
Rnb4MAD2PNQK/J0VkVVQeQ/gDT/aGLd3UFevqvT3noS27WcoVtyaVA/5N5sLMFyFt29QtdJEqq5D
ObkIxsCI1STT4uU5lLG2z9bgw2V6YY5uE8HS/0E9QMic6SNsnvU2DpOnygm+QBIAzU22Ha2bVSsy
f8sQgWaTA9sz4XYVbGmWR/R2lvyJUM3GTsBfnrBCV6igGt9xN2Zvwi/03woKz6Q558u1Kdvii20U
qhP0hN7qql1WBohjqM5Wxamuxidlh9lONO4bQwkyQvE6mtzcSZXqjaTWYa4YOat8ju6HpNlwhL2j
SXnTdN4lNH3spiXgkqTkjfBPmbOjFHnOkfbvlOzIIvklknUZs/36VOce3DNFUrATrivL/eP7+MY7
0dApF/Zj13wPKaTtQXPmQC55LJWvHsgSwStgpym1lJXeRl8FHudDpd0HOPGrWVTZmlKHTYm323Lo
1VloQdbaF2eNkidnjAgpHEIW/wh0TrXmXvY8AFPd7MBUIWWAXF5Evajdqzn31j1KvtUE/+6UKsWc
Lop3c9B1HJX7e8SxTLYtZjhdII4WFtENBOdbNS6wXV+NMAlr5AQ9kJYWbha9koT/o8oyBEjnKKWC
5IXuN0Zg/gC9sen/IHE0vzuitnAQKZjzsQY06iFCXWyQogUnIghLYQIbY/BYIxXVNDqAhevBG9ZR
IV7teET7veDRlHnsM/MmXTwzuV3uudS5/2rs8iSjxPsysR+LOkR8H+BeMJET078FbgX/pWVkS0qk
vSc5DLV5TRZkYv8kQfwk20Yx1Gw3I2eDwsP2gYASu2MJGlZRFM3KuSms7GvUQXgbduHRCjJN0kTz
3BIidDfl3VXm4piY9FFnY0n9NllwY+3Vaya6+9kBH9YnCgZYN21L13t0FES3MCKAoJtamtlAIi0r
iO7Z+5c9pgRiDvqR40pPJ14j5ZTlJrToSpuN3LqD4x0YtuPc6OnNNnbzapj1/GBODXBRgKercXb4
3nS6T+Ms3aeZFd/GxFmvmHGDtNHtnxR/LqLEuXpu8rd8MNwzDQqnODYphNRxxs6slMIo5kw3ovPB
F05KbGj2aDiTXLiymzCIt+Q1pPG5sjiDY8Iw2OfWhaZkwmmSW3ZCDxbJWJbpo9k5J586cNtb06Vt
sE5XARp5LP/kU5JxZWiJXcJNd8umR88dATG+hI05jz+DTTsqlCGRXWQgV9OE9zl7SzV4uNI336Ne
fPnxO5cmJnAXhpDVLBED/lzsSzwxViDv7ch9noEbI23s4oMSJgLN2D3ZTfaELY9KZLbpkasWaDba
nCFzqcuD73gG/jkp5FZZecva9oFKErFX8BPBTQyLkp4vjfGVI71wVXMoxAZpwGby4MlV/XZuzRen
ptiatQ/tjmXFZDBj+xD4k5RWEAb/NTh4q6APLsbWvUdp8KwxuMV9CjMqgbNNJvdDMmDnZaBYMpbx
ffxA6aTLjUQXniMlMoyntDILVD/obfzWeJ7Qxq39eMi3pFglVruKfK9dWS516CjXzP8xZ45ttQq7
cjcAdqKTjDpsJCGP97FeByRdbUzPGPBr6mptm8q6jePxxYsYjkgFRgVZPJ6VCDWY6eEidrProA2i
coOp2GKRnFd5NL5DUxVMOdNN1dB2RiQmdl2TPNmO/gpzsRyy9Z3Q0Wc+3UqFxGnuP1sPwJvJSGcd
slBRTEHaKRFOk7hk0uNDlixX8NlAqHvGU43veWhdBHHRhVBSvKazjcmaag9rSfvt9/h5GkVEaW4O
a089ZUV+zcPqjQMEZw/sI27hXuQUcwbGAWVYeAAbeEeK3SyLJDcjb9wmyPpHA5FINlUuV3eQ7Htw
VixyEtRj6j6q0XjKtMf7OmBg1qNVbAYT3zCSoEyhtfKEwbLj+O6qs4D6krViGgiTMThCpCzWL6k/
g9SqouKol1XfznZJ6RmgIjCvDKiRGFquiHPB2tCbR+84quYxDov6KZXibuRy84P8QtjcGtgdB2hq
kpSxb14c2kljJWuoOY0zfoT96JmXMrO/m7jAtpLQDCay/tly7vKwL7EnV9FGCePRDsYbX1gsyo59
GWX6jK/pgOThOBjBU8o0fKXK/IN4EtzbPY42k6ZCbO8MlPAr7+hBWyb7p11UjP1tlbnIpCvn5JmE
ltO2x9esyFtCb15HRzh0AXi+5ghL9RZHngYIkT92iCzXge+eGsfiCkORR3nS7qKqOY7Ou8urGhQL
5STOP0IUhyszAQ4V+COvcYvGMNHARC0FYXxG2d+5Bm5ZEEdQiIL+j566bwKefq+x1q0Zfz5L845k
EL7JgrbUtjZRGRShhcEbx964ousNslQQUW0aTzb94c1YIV5IcHm5w3RygQz6YcKMhtmHPSxXbHIw
W8D+eWdxU5+tGPBk3zfTMZrDg+PX35K6qXeCxUKPfb/1mke4zghAgyt74rgfsOP5g/ftm+ajHWLU
zoR+7Pw0RlQwXTHwnKVtf8ZRtQ8bzq2uoT8QLm+Fr36caQCxI3W9r5y/Fk4iK+nkscynF1v476zC
6AuDDeFDa83oNGqae6tJuy+OxzEmEegqqCvjjCCHkD4sJ8CDglwZZZxo/e6+N5jZQxYs+TOdeyvB
HWy2050SzGmSdrqv4mBDxcjl7pR/JgBW27AhMCcUaGJSwQ4600nksDdm+cfUDi+aw8+KUZ1c02Xn
skCOJjoUMh1jyenVyRh1ChW8ysn7BFLx1/MAe/Dz1JgfDZX8wApxVz1qZVLkXjG5kgsn7lwhxzU4
RDPHo1qS1eiBwscz+NSkwWcYyGCbq9cMXf2GXIDPNAFNSTbF0Ymsb9SzgCSCczC1xZrkvxkZCEM/
TiHjUL+19JnoUPhPfv/ieD05T70+t4wJjJDmWGAwAE9tKgm7rvAIuIg1VABKq+eMiu2BkSTkiC45
sCmbHMwZ3gSCGLQK71avH6WLvxFtbrVIknZzhIOPhWEDRZLKM0Au7Jl7BDLlrae916S+GRzzWo3C
xqOgT1TU9+DhsNRHPiAfl2zEAN6jT6HrR1SGBNAxnHbw8Whqluoz8I2jOzLnMqGc7WWCb1DCkdt1
brSLo+lH08CYHW6miiUI9dy5xMta17jMo+AxF8a10ON957Xm1o6Iweg0yhap7T9Rm55V1N9n8BAN
mZ3SIvzjNDfEHTb0sMufLqZKB05V0ajghPejIxIkqwEOjQ5vhnRQGyymG5DlGNGFzCDz096mAt4H
3ojywsgvBba6ZU91u/Lg4mKfZ+qEHmpDaCWnxbibDeyKk8GIFzvmRxnpl8kp72JXXjKVf2VYC+JF
3cWMMmIRE6PGZLkYawcmQCAXMIhQJSgC2gnoZR9wYiJfMGsgCp7WvmXma9v5mZLR4cysg5VuV4Vm
CuuSylIZbO8UBhc3b97V1ZgcJrfsrOhMmz1k2Ifaor0zWWVDb+aWATMZQK0etoCXHwcPpE4R/yV7
tMBGCOPGMlf+SEUX4RKYSfIuULdgZC0aFI3AQ9IXQJhYwplkrLoofRegzbsCSS3xWhAq07uavtuq
t8uv9nmwtl5MxTF3JAyIMDs4w8g+EnKP14rmrIofCa8cV4hvXvJAnf2sexZFUKFN8T6lnb1BAuH4
lpjfeQ3Qyqrc+3Jkge+JK3STN8TgiCtTTCmT2T9y41/zUj8rIk0w2HIqWZLzpg4zgtuTPeDmi8nc
QFhWv4+GAVE2rcAekZ9jUVQjGoIdlpJ5gnPps+sYzobdvasr/EDAramSdyWMKvqqqOhd0m4rqIk+
mK29GJuX1EuWFDzM65jVj6osgKOUJID75tXpKQXHoTzSSAVc45T+avaP8K0+QNsbc8HIydCkVeTZ
V+1bm6r1wo3MGP9L6zxTbnJYAh3ilaCcSvxYcYO0309ZyMak2ObRa9f2Z7woj669qAxC+bF0Cn1a
2yu0xyhQg7ZfOTv0vWn5LUzjIewNGDXREMBw2WTE9wDhHzDqIx3QfX0T5PlHARUEgyxm54kpYgkk
+8aozoNqTfT70/3UlG8C0utWi3m7aGyJp9nQbztFrvwu8mbT2eHV12xTuht7el/wMGZYk/1EpBNq
W7R89d8GAc7Qw/tIAjPeuUYGp6J+k4WNSsPmCF4QTdp61UEb6TGz/FeHGZCkY5t22V3W/g95Z9Ic
ubFl6b8iy3VDBcAxlpXeIuaRjAiSwUhuYBwxz47x1/eHfHqqlKpN1m/Z1ispSSaTjHC4X7/3nO80
12jwL7GmHkcMLtNh2VbVrUHdSUjYqS/ZWe0oXQd0sUrPOml4bvaurZRQro5qzL2Gc2vlG1Y770nW
qMYvug/0gL2eYSpMgFKSaps2ZrPEbfmUTnLBUquY2Wf5U1YZZ6nycA0cuuzO6SrEDcs0deuNqJRz
476WVkTvHDe+A3tl4M4C4/N5cKkayopQNl8J2iV99B2ieB1nyPDaaG/0hEqeZqBKoe6txzC5kVyQ
0iF1jjl5GDVCpEPRRC8FpZ+VWEeb3Lql3kUUx4oAB1517OpRu/MtEOa5t7AcKXZanG3gKtTzCFM6
eYZwk2AxZZYC9im8odu6dYW1dgZ1W+n2e2R526gtz7weB3Rz92lhj/MQ5BoG12c9zCZdPBVUhP/J
G9zFoMgDbSGyFJphHxqmCyFFENLnfHYD0ReFBY9D7vuWY52S76lJ9ffCQGtReKj4fQOVLZNFX3lU
BQ9KxQOaa3yWqLJHOs/O4BrobkyHCsiHX69CDPBR4OI9YL8HxTNU7YMHswb2+1FQKLlho94pFsse
0RumA6bh4KCyRVbx7wfh+BAHLbJ3c8da+EDvjv0AXyksCNqCnH+ZNnTs5JcuRuMc9gzVB8+Fv1sB
POum/vRoXdE3MZnSG/ZHtCmtppzQvtDy8+y76ffoe8JlgTc2KZSIYuSUxeQjgNdgxSLlLwaWhu8U
Ifz0XPi04QL7xffCL2WIjKXgBMqSApxWm0qWHtlVBRVBl4e4u9icDG4rigUk1yR9gHQlP8woW3Fh
48o4zG3CnaCP+PCl4/IxiYlZp4Z6D0d5bHIG3tyrZpDRocbiFRj9AdY81YVnuHRNWBmMxdHwxpug
+jKCrmUPmqBK7lgtc6fnhVtgzAXbLDASDS6VCNQcEBhYpKWT3o+aJCjAwKKm4c/AOF4KwgMqtHl9
ek+RO/mBiVwS547dkIaSu6sNUMGuStlVZM07dcpI4JwgOBwtSbUuIvOmFMPeSetV7hP/ozItpTUe
EZqeGD4s4jRkVOVWp7E4lEX7TjzHqpzkHk5WtmuXfMlojDcFNmEIcQheOFfMQL3RljiYRfngGuYW
hh6dTKKkUFhPFt+lVWiALLoSbqBvfC/Dgagr9eRGgvdM4zoKXKaR2ZMXezxqNG1nVr5zreC+1JVX
WeIRh9qll/ZT8pGUsMZTga4GKPkGI1K+cJIMx2XZPTvZtXWa26Br9trp9XMTmOkKpXeMbfFJicAd
OOJcR0TWIm0kSw97eac9+1Mga2I0ezUvYOmjQRZJ7zNEKi+pdIhiCy9Gfsvc/DWUZriKlORAIjBY
KwSwc9Fk3Pxpc9Ogcd7xC871SClnlaJ+EpzACzuo1x7tnQc9cp4p9RM9/5cuCi6E45Anl5/8gdhU
snpJKuO8UkNCW1Pt5cfvnKqPedseuabjOOppLyl39kj32ZqYP8JKPkbW8s4lhxtFlXlOsI8PHg2V
1E1N+vryxc2DbAknIyV07oTC+YrzB38n0vy6bfcl0H6swdkGnz0gCbe8WG4zx8FDLBfHo16Dp6E0
CkgwAP0U3rIKF3HHmuMYbPiesWlxDS9xmFbtoXKDZ5gJt0xC5wpL+2uAycTA1DW1Y00CWavERMs7
+qGFs0vbC+ljtkmV+E0dGX6LdKMrtP9iM0Ychxd5hhn3qWyCe8aTRLexIWifRZq/VGn14asg3Wyu
jimtT8gPR+Tt1ayprc8uQ8KSV1Q+owQ8bw33KPcIwE5QXKM0U1OAXH3XXujSYKuBdTjEzQqIxSWG
RhfjfKfAP+PN7FYmOCQdR4iGysI4qRF+GJiF2YbWMh4ilUHgkFyH5GxZyk3Xe1o4hnYE7dLTt2Ya
z4yCrskdmSlz4mSbhZ8EF7d0DlzKwVJ62pGo5AfDUVcEDCwgMCibSUIaYxtZRJIem+/EJ4zTDrXh
OI1IVp3Xz22nn5VoARaq3t5qPu548o1e1L7Dh7D1bOUpddTt9OCm5lOuodMmKYvrHHWORUCwy7M+
IxYeHXqrXFtyjGeOzejKrvMzMe8fMAGWuQEPy8jBinPhmTKhiyS/R/PybmbNLlPh2FQFzec48leW
Hy+cVoE83CENbP0rVJxHO/E/Cg3AoD9OhXdOse+2D0M5cjWJLlmP2BId0sxX+y3HnD3LeXFd9iGt
1W+Ynw5ZerAzEjnUJJhbqctj4zhrVG76esCpWpsUU/lwnPh5M1Nwv3RFePYK6BOUll6ZPXh0NylT
vRXwlGPim2sd0lftyBPEqquWhB8qNsNRH98zYpLmwqyfmI9dFUO7MqPatyZ595KrgYvHl+pjYVPl
URQ7D7qRffQCj7TD8KafwjyisHlQKAgHw75WCVuS3lXgdlsjXo8MjemLbVpkZ2sSStSVT5gEnb65
0o3tCxTaGV7pRVZrxtJFk0ts4nCqzeJNOld4V99NVGXAlGjQKUm9C9gMyeM+t8PaVeNJscihJBAu
IPkmxGSst2HrYTQNdxptj0VggesnTmFZSD48mLckz+/JXOWD1jktgqdg4IbdWfV2CiB2UZ5aJNy7
ZLbj/YtbsVRoE3D4c1j0I/2wNCXNANq8tWCfvo9tZalqhBg4Pm1Lcq/3PcigIn8npaqKzCsas5WQ
QQV6PNibsnnw8DA6cX9XR+ASG3c8ZIVyb6yFQ0hfmgwKvSJyWusWlWJSvjqKvBIdpN7DM9jHhW3e
2V5LyycV1+SDsSG/c3nHVkQ4uaZfa7+8j0ZQpPYJUxcSXTvflm0ACpxgKHwyQKqUbkEIKyo+ggGt
It2KXG4thKLecBIu8Sq+yTudtRCQTMa1TsP4BrZ7McVPj0MfL4BQ0KAH6d5R67JiwhE1DpayNsqf
QrezsFfnG6WBX1ywi6vYfLDtIpJr6+RZA6AX94CO+pjzNDEHkrHwOrdlvwJ3Makv2gfJTWMttSHZ
xGyoHBHQsyP3rFPwruKUcKLmuaTWrEYmwWljrUSsKPMhlUdUm4RFM93h2H5IbTg1tokMa2y2U6oz
KJBN1lNVxaF1sTX6drn1aMXsaSV7GhaRKY0vufnhFNbo4OWlCl6gvkUurR+41ByEXVTbaT6gQEhc
5IIuHx4LCoCEq0aRePMxIsOq9cmZKHS6VSlzHtyY7cCjD8kYcmF/7JXoxuzb3rR5/FAXubZonYpb
/NKzxgAp9wvOHhp0PUKihuAWYPpkYib1WoEVoxrFzk/XSOKQtqtfVXssx+yl7NJiFXU54ByhERkW
c4HSHUAaXdnjxOmOcFFgfuLlZ1BK5gMjmUrjq1OcE20XH4U91ncGL0tVIfF3WxJxCpqPjShWaTFl
q6ifjQ9DA6/EbVOJkgfP4sm2g7uo9T86ZD7HRq137bsvgb3G2hKHLkks5vju975c05q/+bTsAj/9
3iY4tuwcPWZd6nsiA8sV6OgHNU11YA7ZZ9K55aQXDRcVV6KhIkAXkX+TT/nLxbutB9xK+Yno6W3y
jpkgMCL4QAxOuZyHUfmhVmayDetnraF4DQAlLaj8d60OrIwSx/V8GA3KDkTV01BG9To2v1sKRRKt
TMQQugSerHwOLuYPqu1oTiPYNINFNo73LhRUrt0wGVv5IMMM/z0h8UsOkEUDXI15zodLvsuMghD9
LC7FITd3TjYpcvWriUaKBUW3q87fm7oB0WJRjU8p204hDlAnIfeb4wPS/yux8p+6EOsusa+o5a+c
e9N7ZhJci9SCEY2LFbKjwGh9uL/ZFrZbcOcV7JgwNrRIo2aH9FPlzqv6BLnopSNaCrkeMwMvRh2b
EEaKQ2nmojSaxWezGRnc2ukXyrJmhi2Qnd77yL1SW3gxoUSB/xGF9IuhNhDll4DfmpKqOllxRCfp
TgRfetwieFRgaRrMz/xC1+YpzOYchWMlinKuZjkOOZT6jo04BwV9JB134wvao02GjBE4YgetMnlr
fIFlOuDhSo3oQVT1R6xoGxvNMyzrhgGqdRYxajiQH1pv5ozdtwy3eRx5fGZJHT2heRoaOq0uQV8c
0NEdol2mUykXES32BNqOZuHV7nPa1w+9rDgMDZq+biQvmcCWTH+nXsSFRITllo/0u+70tOR3IdPC
7z6nlkA2ATgj7psOzl8zpDJJSS6aJzWEx5LUtS4jO4b2/7wzx0fuBMbsi37nZcRwMZN9TzPLQtJu
Vcu4BvAzAJPIRx0BDPnlkexO6KKBoFOMSA/cYOl/lbG7Z3S4r/ktYRskp9gvz7Qnpzpl9LmkV8n4
GOyB8sPMG81z65TpZszJoXNXlcxRiQx09iLMYjxMQDjMY+bpMMTwishmRcaaglmi+gyjZ3/AdwNx
aIHC4Uq8Ov56RAvO+DBiikTM9WiVbKIkGoLnmkDit6GOrjAPoQJFA12UvNqKllqQEWJIcy78IEBl
VSn0dxywDSAXUbLIhQHoHDF6FtKN0ig45wUWJYoxVHVZXZL+mZ4zEjNDhxGeVsDcH9NeXbqQ6/Ws
vvEQbeJQG6hByWkT6rWZcG519mV19MdLa7wzxqPejrQjSkIwgmjqqmPP2mnZm5ph2AiZ9su+/Zzk
6HN86UvyVj0265yo0RExYWPTllWU/kZ7MpnVUP4WiiyYPEL4psC0ANjXRC76NH26lpqYnjfX/wJ8
p0LMiWEV5lLRyfoZ6A/TIyZAKQUvEYwfleb+GPXPArDmghaaXjLrKzW+katwZdfWvtu480wUu6C+
FLWaMpiwzgVJKwGRU6RsMrPnZCZSXNaYi9CL8FPBcEqfe4cWdmPfCOFGVRUXS0oa9GRJeepRi/Er
2cziRL1qe3HfF7jXgKWcHUmHGlDwdzWMlU3Smo9OmL7AawJsNp4Ks4XMF6JY0fv3DkZygGBy3riM
rgvSlZiStNuwMEHQEdYC/xuak6oPDPkYCTrW648PeEUGTBnkectNzvbhEUFz5qxUg3M8dT5G7eAG
eMFB+jDmr8kOzixzk+JJgEBH4cYvFbvfvcGsYNHM3Yz3thuNnYCQ643j2YIDu4Tn8CSslZ60RKl6
ZsnQwmXcntHdcrah7F/odQxMS5MXvR/2Pb31NhQ3FphL08oEu+BPcRp458HnPTmpRey1G12IAAcr
VDpHhKk9t1/EWD7ThNqKNkw0blajzI2Y3rCZQKFNunv2zUWjjWcCgGa6kaJHBo9FeRCV5LsKd2EP
5x4/eqoj/Cpo49aldy5V+nSgAb731D5lAJhEF/3d2JcCrGYW48VH76tZaP0NxnJZFxVX0DfWnBaw
stdcuD5AwfelbrvfLdfapRFtA4YpkL2Usbs5CfdbEb4EUsopASZaq8T0vDRgkkOZnaxew8VUioKT
Q+mXggrkyta38ppxqwRO/uQQOLgLPGa3RR/kL5qePA6CzGHFMIv9gJ/i4MdwqlSdmp1Z7c1NC27H
aauvQXHqx7Hg9qtnMA+4d5tYW5PqLguKekvfioKr915NCpyXjmS6BQJcsVfatHxkroSZ1kpeErfY
qbZdzltOj21itQRVPMJLVXeW1slFFaLsdVsP98RXO/mu0wbcLLbYQ41OZ14Tx1cXuMZDvLxxU+xE
aJoLY5DBvT5yTMcJc15Hty9VZqfHoiphA4apwowQoQ839Pyek2LpDJRpqK4Ql0wvJJ0xvnOVNYch
y9WH6UUkwc8/5cIkWFiqFbwRnP16Ez5VZjn53nAZDDnZpyFqW6YphKjSNrc6ZJZhhzue4YGreU/p
WNHpcB873wp2iRRvruD+hmzlgmOM29aI2BVKjI0FswF1rcKc6eRL63GoZugbyDUGTGsFX2YIfwkl
A+l+mN1SDTOy++iX9joumPxH2VbJ0vIwzSk7pwOu7cQvGp6qJaRdbwYtEFulBVq+jiZzQLyGP/4B
/EIuJX1JvVyNnhqs7JIXKK/DBbI5auM2XEJzne6WtGaEe4yc1FjYKbp3h6ZcEHhXxVa/Q9AATpQl
7RLUoelsCyZzi9AktSIc8zcxollHSEHbZjL0CPMjtCQYVaGfUkV8L1XBiuiOFonYGxE2+SwaYJIy
EukH65HwT+3UUWB22aEw/PDcKpZFTOYqIL58lttIFxGP6GSa0vxmkjxsMpjaVo5SV+lJ/8l2SZE/
VRpI5WTHxdWZF4oYV0OkYW6MZbDqEAI7JuhkF2KpOujk0xvVHH4eM+8uLnF3pMAMiEhK7/EiiTUi
iYq8wXEfCFNbeSEjSBdjAtFExQpNeEajl758aI7Q2AOF7kJSLoVQN1zT2pAI47DtgeKYiKUVm+ii
71qPPbZzawTI7ZdsspaHhQsuOSOIA2lKB2B1N5ZTUfMrTFuUKLkpZKPvfADocmx9DCz+PEuHZGHW
6Iptwi6XWvSRw6Daal70VNpuOP/2y3/847/+473/T/8zP5F25OdZ/Y//4s/veTFAZEJn/uc//mOz
vCx//I0/vuIvX7D+zO9e08/6b7/o+LB6/OsXTD/GH9+Uf/b3H2vxKl//9Idlhs1vODef1XD5rJtE
/vgB+AWmr/y//eQvnz++y+NQfP727T1vMjl9Nz/Ms2+/f2r78ds3G0abpVk/XqV/vkjTv/H7F0y/
5W/fLvl7/Jok/8e/9flay9++KZr41RKaIVxdJZwXjoH57Zfu81+f4nqqCybnmmXqjtC//ZLllQx+
+2bav4K+UVn9kMdcRzXsb7/UefP7pwxEbJqjarZpc78wv/3rNfjTm/jfb+ovWZOeyPuR9W/f+Opf
in++19PviP/JVR3DVG1kAmIq0vkZivfXS8gg+bdv2v9iy8jtvEdvr9nIDlwOsWbl1QhAR9E7kNC9
JyxlpAkkOhccAEntvnU1lGjYKRdRnvnrCDH8T8yl/0aMdCMua6mEwbEL0+DeL+zgfrDw9TcqCBOt
o8uZXv79NfocIh77/Ahf/7rEfl5h//h/ZA3qpvi79Xd9leH7a/bLnGfi50X446/9cwFq+q+G6Riu
O73Phq1bLOh/rr/pM4j3dFc3Tcu2dJbY76vP0H51VdtwXBsWoaaxLv5YfT8+pbJQLN3RbA5T599Z
fYb6p9Vn65oJ1MNm/qBZwrZUmx/u59UnC0X3u14QoKiSPdOcQ+PsyVcPaLktF3W2wZ1g91yqZpG7
uaddcXHDe134Sy/QFwzyZwqtEdSPMwUerVNxK7uK4moOT0H3pI53QXlqZLlAbVEy4e3XFom5ztmi
b2ff+f3B9i6m9vDvr8D/r3ZJTf3bHXKTI4KpXuufV+ePv/L79uiIXzVh2JyaLDg2tZ+2R8f9VbAx
sWf+a6f7Y4Fq9q+GZluaqllsXrYqtD8WKKvadYSrkpMAtE6wvv6tBer+aYGapsnQjIeAZ8Qhv9BU
pwX80/ZoOKJhxmpZKxcScyPjpUGnDK1m0PXrunc3GblYtGZxu9kr2qMHj/DW1kUSl+6bzL3H/Hcu
kBaAIrwPw+EaoEYd3PbYZmcGI0vEbCa3Ydr1pzQG2T4y2O/a72YFMIvkVOShSyf1Xgpt/G64/ZLg
nrfcadZ2NS5HFK412kQtu1JzUQwGxHqYKxMpKNGOy1RoKxl8Vv3xp/3l9/Pj5/PC+R8vCIIvzFRs
KQYmYOGya/z8goR2TfSB0frrcEDmHgCaOYytCbq1uAsZUX34xKvRazUugyQiDwtLdiKzlJ5sU98p
kWYvNOo5WmGau+3b/D7IqmuvD8p3xHTwv3MCru0Eqqkig3PYRBPNU+prNaD0GlTt3vb6BPM1N/PY
KKsLPE4/SDoaVflBaF9ishowMzslUdPtEfMxzqiNXT+4j2jDPHAjQ3+X5aF+MajIl0FQKFvP4j48
go9Y01sk26ElbC1Hc7XI3EHZJW25LCJEBK5p09MxSM6EpoUijfS6vYr4bSYbS7vgqQtnZkQkAv5W
9yiyaGYWVnDHz3Kok5jRqi/dHTXvuPPqiu5nWaxwLVR39kSb9vCFc5OFtGkVCJqaxJ/G3+NrENbO
AW1zsazcMF77YEvu23b8ILD1RVie9poP8ubf3AzQkVIeFBzn279/tw2eo5+rA9MUpmXpBoWQqWp4
Lqbq4aflXwcVbQmcvSsrpMDu4xdsxQGqHtRohZqOq15LF0NO5gLQ7e8OwyBEsumL2/Qria/+4ubg
/DCZz0dMu3s3Ux7SxH6qk6Y+BTVmGCnxAZTV+NlO/5OHjrzTWqZLeu0+ON0EGKVZN7N93UI3hk3E
85V1w8gWAI5cFkFAlNIIi7R04MrW2KLztIrXhpqbCzkSRA85ZJj9/SsyHX1/fUVsU9PYfn78Z9p5
fn5FAqfUW+KegzXEDZ7OzsdnJmp/jYoIsTCwfbR17hrnjTyEYNdmumu8C9UO70DqrtAZJ2vCfKDt
ZVM3kqazxH2/bE29fqY5qh0aQ0PVWz1Vikb/NwWG0znvKGm8nYlDo4eVuPj7X0j7Hw+0QXlKbYoH
0KRIVf/yFlugpxOnj0x8biB64n6PJtsnOM0ZiRDgBu7iix8F/T1diZhX9CqZK0RSJeh1/Ahnkx71
+Wpwh1utOdpBk/qdqzZkHZS87X//o+rmdLb8+dU3BJW0waWTn5fy4y/bcVYD+rYqX0AvjBeFAMIa
A8cKw/Ie+Ou4Hm293RNwiDTgx/+mhD3xZPX9sg89Y5/SZd0FBcqUSsqdgkh22ZmYzAMUCssIB8pK
12AfVDpLTt6rsmsxIqPUcbDuhLl7NhQ939Ah3DATyIktvrd1/6GzUpRASVFDtWkvkfdFAAMDmiR5
VEd0IxoczorY24KJTFarF2RzhG086YSOZGXtkxr/5A0MKnsN4ugIELUowmZddhE2NPh35DIiroii
GpejfvNH503FXEOzH2xOz6AyIYctiLqnKiypgkLvEbJcATNKavXNy8gWbBhChB5bWvIY2fax6SIk
zBGmw8/RnITWpU4agWnQ6UDem6qknqZdRlbrmzAwIWf+gVePGHD6FvOiDd6IPsnnta34C5c13avt
W1DntCWgAOSZea7Juz94vjw1Aca+0NA2DHum7FS644rxqkL56Nuw22oi+Q7iDHSAhS1PErY1i9Ii
OpHUO0S0aMNGf/MiLtKYzt+qMvpqc/sVeBgzcg8/0AiyOB13Fdm7A8CbewzWUAvVV+InF1mODz8l
b5KESFqsTtsT2xY7B2HmKFldiNaq6B+LliwvoC0vRYRstLeJUiJcdqUUOlAv+WYaMtumzgg9p0Xe
i/Q+sgHA4bNfGlX4QCdw0bIb7buxQpeo5+pCLaTOVDLMl23kO4dSrb2VQ9rnhODHlUnmR8L5so/1
iq6B+irr4CHzRtI3MiAkY4UVoO3VYxANZ9XX4JZY+s6TgI304Fx68Mt6XbmBBr0QQipp6xgLWZtr
w4AhAFAJW6F6nwZn1L84D2V255T9SaalP2VxAs1NymQ7NHRc4i1IGX/JR2nFIvWcQc4jF4H1oeJU
LB35IcMyXjsY+fqIKNfG9KAqWgpoNctNV03LPLsa8c8MUtLktMJzid8Tebs/kGIOFkQmH5mw6oX0
TW3ryfLLS/3VUNTkmW7zyruZKsPBrL8VRdHOMzvcWXq3rgnOgrEjVEp+eFdm8tZWU8QU5r05NHhm
E/4QTfgXe565UwSQlS6YG6BVtf1VOmDIduM30qFW2B9r2ITua08YDc6ovScJAk7t7xpgtEMhh6UB
jxtndg6ejWFpiYyqKokhGAP1HIekWGnZyk6wToPfZgg07elm8p6FExIHDjgfwcFFLtusqytgXhrN
YHgNAanxDdoriFWizglbH8+40hnXu/VJT4sT/g9c9qbx0AKsWkM9Ruzf8NbbsMk7IilYQP5K7aqH
UsOmMxTasi2rHcq5lCjc/aAT6ICXEXq/bnyEPTelstFumHItiM9Ykv3o2c6qE3AaZxboSUDQH9TW
KqhOFtcgD1OZHIaXyhvOUCOeCu7i6CjuSKgnGqwqvsObfO07epSlW/FUq/YqqhnBwJatMoK8Kug5
Gwgd3kKkSG5dIMaKZ2ybmOAHNcb/XuFSos9hrLwiXOUleQ6MfMqV7eQs/t7/bnjRA2E0L76uMLto
420pZLHJR/VJIhq7IwXqZGQWmgsix410mOP8DBh1+mdbwEGw7DQ/hgNSLS/zmxPtDG2dCG9XjGh6
IeNBDC8KudInBSwiKxzDolY3Lnzk0vGwHNj+sbQ8prwYcGZKYrwM5F8Z8llnjsXYp/kIzPFi6mhh
O9V/0br+ISWvad2YMBECW2OGETGOMlXJ3sBQhkKUcpNIB2KasWirpCNArdQH5qy5zwi5J4wvKwiU
cMkanDqyGUOL5WiEZ6KCPqQVkO2cyqW7cP0aQ/Qkl+w8LqfI0xkf80aPfbXziOZZegpqbynVoxdC
SkKtsWhRs0Ifjr4QhzHbzt+TEj9W00iq4VF9iHt5UhpnXKNCpIvYIs8wcgT3UdQsO6zyhu7i44ls
FKFeQIIFIg/h4Jgg4g5cmf3qZ/Kg5+7b2BuMbhSs5XEaEDaTtO1CJPVj0vMQuryCnYZaUVgfdaHv
4WsdIre9+BmuJs3SeFYretpEH51Ngxa7P0ZbpKlgrDVxJMAjy1F0xpTayx6o6gJbECVSDsiR+FPP
Pypp0sHxMr6UBr6omhA2DslnZLsdVffVmXrSyEAS1XqLGdLNqJsY+/AVOhutbxbk2nexCYcK1FDT
fq/CJRY6fWcFwdnP5cayg3VtYmxkxPMEGBdWBMFcBglwfgt/UJIya4jksRU54s3uS9j1Y2TlhxZ8
Ks9CB6a/nXiG6LNA7vHUqqdW/wg9rOOG6R8svXmtyKfoav+rCvdlhxeX9EgeS/r4DrC4GFiAkA1v
dCg35VBsub71g0qzNiTxs1UeEgl7ALH2R5Tm0blFjWCQjo7MErihpj7hlUCC0qCS6PKvPtG7mYNl
cBYhwCP6FlEmOn7DitMZJhi64V5J5vPE50+YlqYPNMmFXb7BqnnUCEHI9IZCXgTGAnKEYlvP3pcL
V4WN3UkXo6OiIVCzL1WptkPOIEHypdhyPVqAwaFPyLZxdBM1PD6GVovlruJ5monQvygCHB+EADpO
1GVWMK/7Ol966rrkTrdq68okKIrscP8dKdL3XjIhR7iJCkg15C7rgWLoBI57XfFlZdErHYN5wIM8
Nxki6OiY3RJHItuBit0lu9QOXnKbH8Ee3vNhVTBunaJclbYvZqnVfceC+FzH7QOiIgK2BsCRavBc
ohucBUByKn/OQYhhu1BPcT5QQciNEDnzC5N0kFHnGNDNfG3aSJWF6kYL32qeGVFf7RLNKbGImKLk
jmCECWKqtietCXcq+u6FpnJ0Gi4RwkZtvUi4IXM0g9VKDcdHdSgWOj6BmTr6z/3kiMA1t5f6AEGe
sa16p1YVGhCKKjtjv2yiEqGPEnO9NODkR+2WY+hCRu0n2H9UucAIO8UOZkZFaAM+UkcCKmRQZy25
h78qYUT8KPKYMkam59f+tsZnDA2tByGhPqmdMnDkNs+BIATN1zTmvbaO2fu5aVAA+mWz9oR/sTuj
YnDbs9TziwNzSMuaoxXDPrZcihvp5ii/9XzLWJgR/vDm2ubJJTJ23STMJkzdPur1+DAgbJ7pGYLo
rPRh1dvmooVDtKgcThWyuzbTG9Y72b2V61+1xRyDtjiJ5pWGGe5dOJWzQUbB+uv7lakiq/S6fd/E
mBbHAPAoYgSdZKOg3o5aZc8NbRArBndoWZ0UaHrmIz4NH8dUWVijfqkj84TfSUADE4uuaEgb1XAG
pj4XWEs/lqgJqOjsq4UXnIcuRlSoxCVrkSBfrmzZ0gdVJ2A03luor2QtXxyYD2MNLbQtyO4ToXhL
SYxEw0EWXR5nL4VNwgxu0XBsV2YLn2xQrVdTzeDN2MZGGJEKooh5UK4w/sXZqrTPasej7pANN/do
gsbS22MFAdBQzTHJ70I7eVLy+oPr0lPpW1i2ZbjMAuAg67JKn+FQU38O7G+9huOFw04v9VNR69Ad
DBwAbU3usMDJYKTBxHmVd5D933QEcou0RyAH+ftzXjmoXMbQfgl16gNt5RTlZ1ubG1CJnIeQ33jz
42ZW1dXJrJWvxNJexiDaaXgxGd3dfuguQKjQqGA4q5W32Ii/nIEuQRXXB0ndBPAaP44XfnpucU24
9vG0d6TKBB+pjycTOoci8PyJxDkSMexkwS2L6p0RBQavSbqKpXyPK9xjSno3kJA6c+FMEHzSlHPT
GCGibzCw4lhywTqYrfMq7OEQZeF9lsoz7biHPHrxE0GyTTM8RCD0jPYuNcIXuxEvoCLWCMM/rEB7
qaV3I/yb1FUgP8BbkkneWBuviZ19MuSfpWV1D/nJW6YqRRsRRLusnCybQzhvWqbkLVlT8Kahh5KO
BsbYUIntwYsdYPMbTQlMwpV7rOlwhJAUr7QA8nKcEkbp62vQ/kfVrpKZKFE4p5AGqFXA50wZM161
Tpwr1Zo99wN/PeANmsFLT7AmIj2OEf3EwxruD4uSU3mucDcHMgK1NgABPO0nHVdgooZRWuYVrv6Y
9a1JPArpIQxQ/8iAt7/NmiUqqgByCb2ViBuVhvzPFwAvwGFB5ZHhF9e/10ymKEy4/pXA0Oexa98h
SV7RVZ1Yp/EpVrCUouOiuIxWyK3EDFnjU670W6FTZer68GiCcEcQ0oE07q8QG5+5dx9a4k9nvqZe
hKRfZOkwT5Lw0Ynzh16YE+475DbU7aKcEdYIewU5KyEd5mBQsJOj7EfaOk6o+csSzW6IR6HGJAux
nlk1EN80JKWWEMtbOcRn12dsvmhHaMcm84UCFVckoROp3euPF721q0Ok1BQl8X2BxgqkiuznVWJh
ALKuzdAisav5xbiZLdgs9pHdDNgd2Tw1K9nlVrHK9eTa5xW0lh8wUoliwJluIeEZFdCj1BizV4m+
RcHzEDh6uPzf7J3JcuPIuqRfpV8AxzAEpq0IgqNIkVJKqdzAUpkpzDMCAeDp+4Oq27rqmN177O57
I6ss00gCgQj/3T8nhnyqK/YOmDD4olJ8S6mssmLrUmJ/ml1QtqiIHPLgOxhl9rI4zpNv5leKMr7p
Ljddlc4cx2kRmX036Mfq2nyljozXuk7u5eL/6mthbOdk2PctXVXzfEVv/8g1Gzfpcne9/hrDzFgZ
47aMTmU5qFD6xNFjWp3N9nEwVnxABAzF+KgzigcyUg6OzomtgsazsbXqRrcXi/3UbOc8v1XPbguA
2lCotNA1Rwqp1p83chkteXRXVfxBvGS/8oWnWKvx3tkPWpx+jmYG2CnCaDcP8m02nWIPVtygD+93
31kMyZuu3uSQqH0O09SYcpb7HSuN53JUHghpjkdW2nOZLR9jQVKBx9JzTVnKJnPKW7kMr7KF4GeY
bcCcCjCP/WGAj0qXX4BEidgMNPW4M4kqqHZykbTnTPWvLE/eTbW8ZGqqmezzuMgWYhnuPooiatlN
uLblxTa8b2q2LkX5E28wVicv+WxBKnrUd5NJP7igKuyYAwaAwbdkmb5H0zenJJg0aMVtkVi2zEEP
SQfrpR2qfjhPnnPMVcwj2LPpKfhTm80n4EFOMmQFEdvfeeDDIswEYGNsITSbDWzZhp0zx9x9Nf87
G8ezSXsyJl0OOD3sgiSP/ow2xZODap+HTN2y0ny2pnQiBj1hXrLD3hEfTkoGPKnNM4A3BWqtJz2B
CjxzZMF8vAHL+lFT5al6/dyJ8dUwMTl6cOLIpR/Tt68frRXTsZhBxMu1VzRT73k3AvtkPzB9jJXB
jQxXJiNtXTMuDyI5vw6ehSrFHhfG7/dhmI7zTMaRxoV91s/UiEB0rZN5P81FRwiBlb8oyZPiUJJK
bPTYxdfOp5RWTv84ALdkzqGHmN8z3Cuwzj6s0dsJZEuehqE5q0+kffyNqCUIJBSaFnjp1WBdZjhF
GxAB84NZchu6PmC095m61E1utt2mwvEDLs9BwLUAII5OEFVrIs/u3ye3hhbExqCZz1bO6kykEBtv
EjUBHWZ1Z9zEFho0+2OsCiPN8ahfsxs6vRHOKS9eF1ObAA3vMbLI/MDuzYFyP7gKX2XTO8DqrSns
Ujh+HORCf64Os2eFo0i9wIxOY01bDIU4F2+w/H2mz08R/VxyoPkxNt66lIKeaPopmsEPTE98K6zy
jBGeyT5wbUUxViehsLv+Fdj0vs/n+BCrH7pOLFvo5ms1sfMyXC30icnuW4cWuwo7XZL5eWC6DMcs
kb6mPVcwpTblVhZrZtihhmpYhLfBIPrE+Q1Qc1cZZxu0PTBqcZOu4wfe4pKprRmS2FJ7VYXBUWNx
n1kOrbCLa/myRMZTbsw/vcEjWhTL4V56+E2nz6agSaQsl5mbEsJTwbsSEcql6DjZjz7243Eysrda
gPhIKiKeEhP4uZn5c6O8WgKUGrm3pF9gvKH6gowkZ096lX8v1aoF1GQtcPV5aCx6Uj3FGUBMzuNs
+NmHtFb70oLlC7whWYF6bfvS1BTz+AngjYkQ4WC12k+eu2TAyuw3VIMAYpA4uKCuT27PLnlqHju6
nwF9+fO9XBM9o5c9ewFAGdCmNpCHiYEosoltnzOHTYfblJc4mtSfnD7xCDdm/JBjE1vtr3vwJdlx
7uSW/rjmw18h2DCo9DsKgxdOrGUnkqr+eZyJTguaWr55JgrsRBX2mYCd2pJAzBg0KQM7Onb+5daO
xrzHDk1na55pN5qvwFD3kLMjnjfa/NdnGp2NzXm5x8lUHtCpaJrFZ/iK4ffK0gIa29P2pNqjo9PN
SDQuNhI4f/ec3NNJjxTLObXjG3uu6EzKbQKdaOVILcWjsX74+q+k7TQMwK7DkY8pY9xcFNEV86GP
EkykBlkRnbjDQ0/NWC3LC0Tc4vr1wRVjyZFcnvyuL/ejZmLJL5Vxb4alO/V99pnGtXnPLe1dxnZ1
xq7FurZk/aGzUi4q1sdHIzGev/719WG2k6s/xp+WQkheeCW5TyQEYGkxF8TCBUZq/dA3zx2xtr1O
evilmvOfpmqa0Da0haAJaGWmndGtkHOyd/P10uZviWy7fkaDZLKmJ2SqSjMjt1wX8Er9eKt5FcSz
QbEu6F6PNX7mS1S2rAbmjrsHW9y1yzHhQV4nJJt6I2zUu6PtavO5q3J1KXOlk3ixOhIbbNLYzXUB
ZBaA1wIImm+WT5rHCWnRtXu9ZJgRATWExKmK727m/E67ZA6Fxo5zgcx96tte2xouDt2lv7daZ53c
zvzB7GXD7MJ45NmoXz3kbEvvl8uYkBh0zSnbezPW2AU2D5DhwafJpIuOBiK3mzfeiVIu/5DTN2aj
n+9QpMj8UvZ0kTZZwKE9zz3ya+Ojs9WRGXj4uxtu7LuWTkNKOnIetlDRmSOwZA4aaNiBik3DVf2u
qFmbE4IF9WT3T1ybUVBQRCCMJD/6ifQu9rL3a/07tkXn6MSEuqXr61xMeCuhIDRnjtXevgN60yKM
nrAfeLvJbl6MrrIIIYJ48PvpQnTRxWmpRZvCNbXLaM+nrLaqvVKRuc9Mm4tF9/aL5y8XXYhPOSYz
GkmShhQi0Qa7oKPJeKovdtl+UmCag792xx3iKVu8rAV1CAhRb/L0RDnpQVkD0nw7XCLCA7QcgHty
40JsS/bJTZsb99h++rrl2mmSj203s5hOKOgOT8ojqxRxuJISGcYYD1ZZ3Nn+t7uklcvJTVoAW4qI
OeTr6bHw293sEXsGB+sf42rt9QDMFGpYgalewYiNgnmKO3n0BjN6R8w6+iln0kZT7naG+0Q0A6YQ
ug341np4pd5Je+lV94fXmooMVb8OjgPLdVrcJ3y3xYGoHOmyiYqYSP/wC/m+kB67TC4NESRVMfj3
1hr06RnDeWjgXo0OSZAkou+pmE8Jxxk5C+LgGhWKc5rlt68POZh9gyf4olfHxLKyGx21Lr1vzJ4b
8tzKybbxJPSHIl+zOJMNa3wj2mmkANx7L9Uy7BDQs8k3MSNo14zk2tZI3bMdKevcZ6bEouol+6xj
SjJaubtTfWM8gW25llN34a5gUVe192j6OuZY0JFsQFlyJzSXpRHEd1ILIhGzWvZ7LQqecDjRkzq/
9pY6Q7VQuBYMcUqptT82nQ91d0xDe6Kms2RArBvadjTFfEtn9FxxUbR3fTpXR/TVISdss+W4BjLE
jo9tVEVHvxsDg/PXDgfYS0LLLk9/dppRFjnbViVwqU2iC8xrOC9Gi73XBuNTGu2vBtEoFJai9bpK
nWPWiWfTf4B1Zd71dqREwmgPfUFVZWRe87qDLxpl2yQjfWPkyRLWBwa4zs6vmR8PvVdBZ22so+Dn
yYIJqOByg1ha1hdaoMIW+O295mEsZotb0DKIEtnIH3Tagd2zUk4PFlhDGkXyhryf0lp5tGpuIn+i
zwN5hygAK1WfhoMq4tPiGE/cdx3TKbqqp8QqHps+/VGjV+xWLN0OTuZTZFOBp2tKBDgb70aU3+RS
HI8Dl3+AK/e1mBVdXLT4zbELHcW6dgPA2TgbWsImnBgTK5jKtgrMATFJMIDi52eHtn0cNfZV3Juq
JKs34F4vNUm7aH60HJVsLZ0x8pjCwsLmPTf+Nuvdkq2uS4pTPyldDuxw++IhhgHrW0jDrQ2wHbE6
8fIj0euzibHkzEH51QG/S0JrRHYzHeucLxR0pUI196ksfxSTE+Rd4v/pu+xFZLH/5nf6HMhoYugd
5XNYSJj+cQ9/WQ0jFeI0SrZQNzdZPOTncqyIbIhsPwrVnXsaxMPeMjaLMEwARpOzdSi2Ntq4CIxi
yPeDVgIpGQVFEYnUHuhdhZYbefYVKOelbHLxZ2ogSaO+1VDiX6pisk4rrH2T1agm3dL3j0LE9I55
O8l2mGmen35flv0Yux6BBSM/xUb12WTYLNLG0YmUq7CXY/OHP/dtyQ0BRU/cG66UB/YHy6MtIqRT
dCOj8c2dQYXCk2sl6IuWmpCil0dk1paWItaTiVxnGfVin8bpePDhdzywzKrbwAx6MFrGZ1ObP8II
OEfQzh+pSwC/Mx9FB9UOu5jNkXSN9QzVtvfx2i+uG2iSXG7a9nfLpTVe90b6xStWuT5z48BBcmQP
6/0q/fwPnE52mVlBkkvMh9Ik0a3WTMw8Rac54bkG4CYFnziKoxv5h4JjBnqbdnNom/BcnDHtqEIW
7yiQEsRV1DiIBZb/zZvUdfSpfyfnvPenKAoSky2pS49rPMzttU4oNNfW0FY3jTsr86atPipqfcjG
HGY6v0lz+T+bhCIp02I7BY6CwBfzaAkWxZ2s3wYDXRt1c583C4ir8pejUz5VTAd9qUkP9T+3WlZH
HIkS60GDH0oqZdq7JkfqvuERpDRc9wmrMLpgXIajlrGzaBo6D0iansbZmzYx+ytuonTTr4Z7Aaz4
5nYgwqKRDZKYqns6szJ1yTjskUK5BfUAaEggfPVmDjUyr0jBjiXWY5Qh76D+vyt06X1msN1Km5jY
q3VzyLzTMKcB2mk6ADfUj2EyVewmukNLmnIzWT5LGyYvB6QOEJmjFB3gWRk/yqmowszbNjhqdsbo
07cmfaCIwDpFCZjRplWijRsS23r3SecKHB2Z/zBds6c5D98C/gF29l377AhowCvtYYq2ElPfa273
B5v9DCUEaPqq4WAcI0fywI7BRqtvWOUpdawYhxBqprY8ZEVuiD7CZawkAzuvlea91GeCnWaySyGd
EsX3v9M2Pj9TmXwQSQ5nF83ksO6D1W/Dr48tZT7ssjf0tFWAY+IT9Api2SVSgxAyLByB3SnJrjNy
HJVidX+xFjhCuRqWS5ZGgZtUmJi8yjmCFNjTowRUTe2btvo1CQRXXb8Suoi9seHFceCi0btyBB03
BLPjfX5B08zMOrYgvN0mfmLEtOLGVycS63htyhE+rQd/dZ3o6iI+JuX0+jkAc9k0wiQX1MChIReT
8mrxaYbPCNnMWYaafpO/15AFmJvIeoh4zDBdWuYCLWQG4DXMZfJUFxgzXbHALOewuKmhb0JcSW99
zYyTutEiqO2p3XQD3NoOjH3Wpu92iv0A6ZCCc7d61XRwe8wtVvGGcA3nz1zXD+Av0lCHFh/1S/8g
lfvZ0eW+wZxFfQ0HZcQCMpRcuX9Yh8YDO1DKI91ogMrwpHvI1iNihBVV3+J+tDA+piyrNHtRTfWC
so5Ubpa/ezY02YDXUs39jRLVVYFGuxos0wlcnNQRQsXWHRlC1Sab48xp7kk07umTBVtImAC67Krx
xUwP9KQ+eCz/bhYb7PszZwujcQxyMTInrrFgwNHkzvX8kNqkwMAK5gLEiDGvjhMOgpE7Oljnv3lr
DkFLXGUs4qCtMQtm04+ScHravTfkjGhHA9hNbg3KlMyulMt0efQDDfMt1YcGl8+zYfgTVg77VOoA
stgduM9t0VFBT76TCBapYamOUSkBJlnYQ6b23Z7AVmRRESqJgxMQTr/v0nHZTdIHyswsiSlrsrd8
VNeY41NhwImIIPt/JR+Uaa7Mpea3h/0TMW+gjMYC1+FRATdOL1BkoFWXkeA5DAQtIuWQpLU4Llgj
EJDLUzqW2bGD5YE9gtD2ZGs7NnXdZj20nruGi9Q21PyIzT55Br1yc6J3DZzDI+y4BQQJSAecWSXR
yogKr0KnI6dNmYxExBspUXowNZ5idfybnpFnjcQskUg4uHCbVeJFGBcKqpQZoRmiYhqZ/Paq/VCA
MR+m6yh++3p5UwOTnjz33trozSx08t094GVDi24zxWaMChm1ZYm7GTr/7DLYp6GDqY7Qp6d8MZ6Y
bVIRUeBb1eOGWi/rGWSPeErXN6SoajPIDaPirGq8S7ufuYDFe17H3XbJGIKwGfzU7Thk90EtAkSF
uIcD2kgw1Lh9gRL5AiJmMQUOwYUTrrJYYm5j/fSYoFoW6XpeVrbyjDimkRAfbAJ7wQyAJpFo8d3S
JywoebXW/Z6InT+lTQaEzY3RS7J1fGdGYItc5EzMKMuJC+SQWXI6JM1Is4KngbzY041x6CVzTbtz
28smBg69mZ3xDmwNjG9J/MxLeF5JtoEWWxi3kR9Fj+MUXMREHc47UwxvYznDN5zBqPxle3AX+R0i
6ovrecuDZv3SEQBp0s23jNYe8ZP+Sa2IPQ+1qPSfAPSXEKZbF8+gXV0s/16Q6Gcl0r/XK0M6A3ph
dcOw7bMW+3AnSBzq9GJhcMOS89Dq2aXXeipTSnFwaF3cJYt5rOLx7iwiVGtDdZ/ABifoXce/2oWX
x62NTyQkeAKGuXXnojj58H/mm00HxvcJMkKgyLThvCLpamgWtXcgIdrejuk3F32o55KZZdXQI8E8
tHfyME8ydBHL3q/H57Mhlm+9qie2l7QMp1Ahm7z/2TiZfm0h2j903oR6ng8cSZYIk0ZT/vYa3Yda
hTuPINJKAhsfsGhGO93Sfkmd7bnj+lpomjqGPZgyG664364yaYV1UDUEvRtRXc9nKjvHwGx5WGQ6
FIMhA5iR5Np1BDF3mFPJ7haUmuvjyjYMY9hqmG8emmXoHmOJ5JX4N5Z/a58KPXm2/RGgIu5YZhP8
WgI3XapT3lLD3MyGCUZlN/ypjfY9t4wLdIb4UZ/EVm84VWi9+GXM9J4MHpU16btlRtMLE/SI89XO
q1I/WOa2DxrdJpjYG9PWZzB5rJQOKMlonznipE+yMr/3jlKE8VvcQFRzXxc/v3fASK9FepQMxjZ6
6dTUEPTOw6DbmMCa4aNOumVXK/9tdnXj3ICJCRW1GoAUMqD7A8h+AWyxMspjNlgfacKMDMIJeAEm
zsdR1qe0qbSNNfvfc+6fELf4c2rGZri4+RIyylWed2w48dreOL/h5gL7Xe++nL//P3v4X2UPBTE8
wpn/RezwuUv/1/lnlf/8e6pm/ZK/QjWe8S/PxdDtrGG/v7Jerr/mCQkSmp7tkPpabev/J+zl/8uz
HNfF+E283zPNNQf2f6OG/yJoiLSM0ZqglsFW43+SpTGJrv3NvE2ezMYl4+i0twqLLIGzWuv/FiYo
ys629TWVjsh2ovq72+NYEVhScGnIEVOlD6gVQHjyQvuHF4xTjD7HIKfKR2ebaz6biNzfQfz9rH1p
n0RzhTX8vv5b1h3Uf/CAx57MIWS4p7+9vGzl1ujr31Mva9zy3391YnBrEIgTvW4K8c9fPXe02ewW
QQTHB2U2xwbQKHmNpQI01pKSrkoe8phDuKN6ccpaCbPWiF8bm6ROLpt2RynJS5fH/o7aM7DyTi33
erOOcST/L4r+NMk4PSHsVDu1eLuvvx85GVMH7KuGSV5Q98wMOp56G08wWqVdNAtHx+Tkm9dN6BQu
L+lztEDfKEnMBAzXYRtp7LHK+Nkc8vdOJllgrK+3ZduQj1DqewfABQCa/2TT/6dJ/+t9NiyHC9Cw
DK5C598iEjQJL5jVGcP3sofLkrvPVhZBK+uGF+Xo0wnEAdBV39sNaO6bxk+RquYoiNZfRdUM0M2v
lzRxv2Fr+fQnWk0HTeKiQ+qm21D7rL332BBirxb5a+C0zXOOygOXAq//lPb4Zzjirz+FZCzzWM+A
IWn/W9opz+Yy1wYLxma22KfFPSIoDXew8f4OKxFvlOlh/6DjK1jSbK9HvbujdWOkmQpTjVbaT1YF
PwTow4K4hdVYEw+irYC4N5Sj5wHNttgji9kEJcdWinY/CncX2q7yOKSJgyGHO54SGSX/4e9aU8z/
fj1bJtNnQ/ie4fCf/7yezbz3HBg5CkJlBjlRoQkNgPW465KGn99bzBSEeTawRZw1rDzAkpt6pzn6
vhNQ4+X6dgAKH3eZN4b//b1GgHn96f8vk8yrTubI9Q3BksWCRULmn7+dkWVT75gZY1FKeIi0yWNf
DYBDKu8YoR32KsZGQTuY5zRGgJ/kByNsHpsF26zYKoDeYkncI6g8CvJLDy58YyQPcPodk5QK/bpv
u/6KBQyMW+1dHenQFZ7ar9SG4BvFMYQlEndENnJfqfhYRk9NHI8X2VhnPK09NGgedmZ8tWzNDVpY
gQFw5Towx5nOHc+Jj656a0r1gakZlGGXiYPNpGLf2xiflDFre6rR6gfXS9OLBeD/oerKP6U9ou9b
47KXC5hDWJcwBzAWufXFQdkojPJjTHHAFIVvHBfjs5OudYjd+YTEAazSnnoAlwTeisnTN4klVJCI
jh2hrCxkEfZ6QzNsy8Hst/iyB1C/DQjT1OBMpi0ujQnxRyydQHX8XKqYN6qLtQNI4jIYDAhoC463
pW2bJ2lIXE/mEwJvuqdR8U8mfW3nwgAOx+6WJcUYeFVVPlZQpHEH6nRSzfYJXRSkQhl9Z1dr7mOt
fE5aZgkT1hVPcqLzBzPkAaSzFlgnRzb+1cJS/PUGiKZ7NvW+wVV7tzX46CNUFgWyLshsyQlBTPR7
oc4HXErJkW9C9CZvDk4zmRtr/fzIcc6QJ+61V4vdMGtily/MtKdox8SHArfBq8O2I3eSNz06v2Ca
7Tt+G2oF/J4IGwTTR3WvbXs7u0KcMzqwjoK6Bry9ccfk6buyO1xjA+bJr+uHMYyKv0vppzdjrB5t
5UUnCDHrrcWah9lnoPqzRGebmGMDklcMdv2xDCPxAqtEBlgi09Bp+c7mREuT9HdCj6AKE77BoDEB
5LPkO21QP53KBm9SYdn9el20lpg9n62n+kVyOrugKsYIaTC2GqprBAOpG8SQnSkc91zmVDl+/U4u
FBJtlFAhF0z5fUN1e9c5WpDO2nLS4OYWyJsPmbZo2851/5hNuTAImq3H3CbzVjOcQQDe20Vbn+lq
6I6uUMVrlnhoOOY0njT/V9TV6pi3qDroGZyZF6XOzjSBdUYz3+lx1z33tv4JQdLV0pmYiusfohKW
vBhkBwSbQgY0sq3tFNWlhH9XfHUDpxqb5WGZHsum9R7osOzCcZxAEDnaI6QvF/RzQdEBvK+dhJwc
qpGaoHwcGipBmf/z7mpnznoWiQMAalSgnHljJ9Ia8Y+mNJaTEVEWPsPQFqWwT6rOX+Y4fZ+7WBDd
4DVb4lwea3NA2QGhy6kWy1y1toFUrdr0FmziLJm5/O2RwmFNhR6v9sMksbcu028xzAHWFvOQkoiH
nDv/+rpe+XYvvkDo/3pn0nldf9bruF/XpVofGUkN9PDSHTPy3GSN4K5YQX8Sj2got2PiGAempbQR
uHxBvOBL1rv+Jc34pWNihJmirVF59RUNiNloB6pqqqiw9PQ5flIepzWx4YEeHcahvBkNSYK6a170
0TJOw+Qfa/Ku5zpKTkvTvdDg0OwU3kAGA3q5/fqNIaFp4VjbeGjleJT4lY5wil+F9Ntr6jdXIyG3
65Q208Jh+qY7doJu/gR+Kz6wM/rFb+aQkoGYiJIDTGWq8EeYCv16KJ/hZarQ6Hx3g/d3PCkwvSVv
82OC+X2otGbHBwZVWdjPmX0lQoLXvOxo9daNbwr6vtUq8wcuiTC39fZk2KYFXo5ydiQMns0Kw8w6
l1frg51+aAr8WsaL6+tetM4Kk6d+sLHBTurTfEzoFIG7xrYrXisyZOw8fr0FYPxqpL3oMkjyvX/l
QA3cjiXieDXCmYmiS47IGcjMf8uj2tjH7jqN9KN1YIuZc7ItDPyQnCO2aUbf3bSGg76pqMfVdOv2
9SJ7iQU9rk/WszXZH6hTwbwk7pmnqE9qidkh7ZVsQd3xMCAgPJm9cc+oYOAtorkyabBustV/YMI8
XOoaUO4iExNZVTSPc0a7bkosMmgyuqsWg4RUZXXUkEIM3Ggp+k2jgpJ0ySpeVrDodGwsjCPivJgA
KlDNUOBVlGZZ/YzS36Ro1W7mXLlPl2yNGhFX7POCJkq55Pckzq8GluzvtbU2x69kpT5Gz57lApmP
2pksMijTLObnJR7Z2bZ5iEJ+MOjlW2XskaJcat/yEkIRvpR7MbjN0W7He66hubOBvxoZYQ3qVNtd
4fcAJhdqA5e4/e3BsTq7C50UXjIxcmuCr5ssxRsByz7VXitTUTaUHzri9i/FwCjGmIim4fzjr1X8
c/ESebbm8S2xU+c9R/rTUwLfBNJ/1+UA8rbQdprpTG+ILFurWNSLYvzILLr96RrYongfLfKg6UvM
wX9H15W69p2GyNgtHn4BR98Uzg8y8RnBM3pGfHy5SsHwhHHE6kOYfidXEpXL4DS0BvGeru3xWVk+
Zu0A53AsXwQa3Z5SWzp3Yv+nueT2qSNTuRlgJrwSaiwm7v0yj/NXx+40fLPQslZHu1ml8d5stAdp
NHjpqypnipNClF1lu0aKsxgaf9d34DglTYKnkqGV8LiGZWlHt3jE7l/2XRPyNrt0nVD54ZRdfUp4
/g4Dk3jmyBTD1ullaNvxsJZu1RAImWw3F215B5NnnCKqWlhd+SOnquGoaAISdEqnC4UYn2QhjxDy
ii7H57feqxOZmyHLS6J2g7Ufh4wFTgvw2y+HKaU1GVI7FES7YjnsqpvpzYw3PLQP3ssbD66wxqcb
xKqJNp1wT8OQchx1q+ucYS9ysKJveArbpybVngwRYVkmMcvaRS0fCNWAwvdXJHP2L7bEvNUEPiaG
jdBAgOue+6O1HI2i6OSitKgKMDK8DUJZB+phEtrI+uPXZqsqqZkFp3lopQB+T9vpXY4z0xieU4N7
qzpVHmxeTc6U654cT7edW/JZ2f2H5tdMqezsThrpwbE6+7nY5dS+ubW73EgF1JtSaztqRGnQA3cb
Ktb2W1UaxrZti896btPLuprHjR1iOKme68S+ehJYFVmWKvha3+xZt2lPa1wGW/m7U621dwm/mz8Y
OHtxvVfrN8/mxuEdNVqKEviptDCi49beNztbhWCb9E5FFBnJdR6vsl920dC4mJilsYuM7uqMSxXW
bkkGTLnEboa1BK9f2ZKVcLd1UooHy9iViBSHCofZicD60YloKi1GMDHt1A33IoMkqPmoXeTvCTk9
xVYLm4CexRw+cdfT94hvjsRA9IpyWFH0IY7z4FzgVXRHp0iYzBDMRGPE/y3n/jfbj3bnLqwti9G+
LXNtvOT18Efp/r2zQVgyUS62NpmKXePrrLwGMDxhHVz23g+FSVicWyiiu8o++IwpiQ2NXDZmbhyG
VGq3OrWCSMSvUdeyhAj5XV/FygZ33BNPHXyi5NALW4uPU0K3aF831c4u6ZU26zrQxcwZYiUMRMaI
uXaJpjDBsbKpW+pG1xG2z/T/G2N3yE3bpAXBMZkdsifHZNqk11x8bzuBWfHFRcRcxnXUSEseIBUu
BP2xbzz8uAjpGfZsnzp6dpjEWdLRODBsIbm3/p3IEWALqW9WNETanGa/boI4deI9gRGa0dZTRAEZ
a2OlVOP6nYyvjl8dRJR3z1ld7KtlcndxUxKCsvIpKJl0bQEHjDvhabeqH9qT8D7qEZ9eXffP1hA9
zrlePg3mY7H2Brbr2Uf40YPuq+xoiyLe9451dGZ72rqV/EhJA14mWjt7fG2HSsGqyDEK6rWAmwpZ
XUtfhq5fZVceymNuf2Mm5+0jfrMjtqnUsYpdYTsQFI3yXg7um97336appW4tAfxcpH/YL9hbs6TS
vYh0DOTp925JPmn4w6rY0sRE1H3Zfn0LsrVM0+p0OcUMQzEF2dbeLdbmZCf6pY0LPgbRXzvA5mfl
f3pkdTZdPRVhLS3vUFT5+yJ0eSyBGHkQNXfD1BErIcL/l+rzdYSsPVLRZgZ43faJhdZwWqVZeTS6
djvpHGtmcd/bIrNOuDsfNJ2hnG1gCh1rxu86fXKr4eeZ2u5bLDCnIIbXIYm05CxzI92k+q/OENP7
mGrwmSoD/C5AiNC3bW3LUkIbILjYTb5A0YNgyAaqnvAtdbT6lWXz40vHSakhwfPbP/pFve2TJrmO
a5d5MrBTMUzrDApgOX+JIn3MkceYnH3aL94Z/Ov6yGlZtalXXphgVZP33tI8HPST/RrBn0FQoTk6
t5h0dIU9hRxGKbtDkckJQoT1UE27bPBveiHudlm5V+lsuynLaTz2QGO3NHBE7Uxrbz6kFym4Dybc
JmcxmgBnDSvdCoC0FVsYWo2JWNzMue32ossBNkdzYHjR+DSbdBNWiwi8nHgxnFVKob7O9S3bi0LS
XhuVzrHnWMmDUlBxHfXYPYcl31K/buJ3Y1evlB8KE41C2cx7DK9ojmabvPPNQgpBcaZP7DnsgS2U
3eZPs8Y+1Z/Y0juJoOArY16p93uPJGHgQljafu1m64xhoYrrnp6etnmP1s/HO3aoBhCJpBqehrIy
D7nOE5oQy3PXdU9eKf3j11bIJH0Z6kN8j1oBugaqZTA5Un+o7ezb10bXzd9NqJLHvzakNX55Fd+S
qGq2eR3Zp8Fh9xgtPrXsDuFXHT2HBAwrOvt6siAy+5y06PR1Wm0c481Bnryyjrzii6LpbN37VmXD
qkLxy86fo56W2PVNgxD0rFe0XPR5vqyBoZ9Q7R4mb6mCIsUnRU3JudFhnVKiHpbDWB9Weg1jGoO0
VgyKggnN2Yj9/LiY4qMZfRWSMCaq4o0n/hzaROLOPY3J+Kf1/9q/J/SeLtT5+cteJZS2VJP/ayKK
smtpQZgpVsLf1AYGqvbDX+uosz77SYhVz1rfObhjG3kp2kzflcP/Zu88lhxX2u36RPgD3kwJ0JPl
/QRRFt4kgASQeHottK4iJA1uhOaanEGfruoii8j8zN5r9zuWo6+LLOYHz+6nB6QVgoQBWsa2187m
4FL7s9JL90NGg1SmgUT6lxH6LSd149bdSHeAIZzfZH5nkYm6N+Bw4qeUfdgYUL+zSRXXZP1PX5WI
ijg4tgTB5OeptxW3+TCGrqlRvCZ5u/P1OWlDHK7ayg/WL2mSGhePW79wLf1aMQYA2oTUxB6aPRIl
ZBus9W58BFM3BHKhg6ODRHyxsFLWFeEMvtkduth9qjC9kM8I2lZqrnWcG02eh37ZNr3p77O1bfr3
C8KhsPIenPLqlF62dclfG/vld5IlcvLBQBVnJqvMuwo4K8YDHMThMk07AgGzG8/g0Fbm4oWlqDJI
yjy7NVbhreb1ZOUwi5/n2gzDYzH7t/HMZR77v8wS/yyTL0S4QRokDs2dDijYt9mV/3tp9nRHaHr1
V1rWobVGmFVlwgwGDStsk3vDBmwP2KdHtpWAgKp0prt16Qas5NoK751dXnL2vgn7S8fmAJv7rH1s
Mufgt2TyNLmL3S4OtDu/aZN7+stI1FdfZ6ChJbN1v7rr9hQoNwUSoo3qieOZJwasiWbesUuZw38X
fq0cMsh178QER+MowO3x7820obHsE1X+Nst0LqVHohVYY18YT7b0csZkmgYc3DpQcsa73C5UqAob
urSnte+lezPNen0tUtK5xx5GifIlV7FCXukMxu7fP4BpYt4C35gvljbe/1s3eLE8pRl1f7lON1sZ
XEQ1TgfOi5kMDIYspZb/9W2ZIhlp750WjUxb874kfcbbX6FBnOUa0VwiAoghuiIgKE6KsMLMMVIG
U+w2egYQUbGIINSMOuSl3HDEszKYbbn3+4PtQF7Nh+aYG7V6ZQbpjGhq1woHQax5Y4m0PSd+ThJm
QSQyMnV7LxjPh31rJYS0EvGKN7a5Mb33f306Tcud2eU/+sTAOCcjAz0m8We6hCRgrUNkXLesXzyy
s2TsdbdMWc5JPlbbbP38FbH3jpM3xQPGxRDHY4zv0OrAEZHJvCC+ygPmBP9/Jfrf4lhNjz3Sf7MT
/e2+sv9jIfrvC/7nRtS0/qPDtwoCA1efwSaP1eN/QTD9/7DZQftlOB7Nt79u9v4XBdP9jxEYrLN9
5CmGaegsh/5rMWqb/zEtpA7k9SLyt9kL/r8sRoFX/V/7GJMfQWdXZBhIv3V+lvX//2+rUQkCGP4+
pCeiB6S9JlVIc4bmbpw7H9XiUKZn6SFiMquiZe55srp8PFDTIHVmXWE2SLK1hfizyqwjF7F5WLck
RtHirdFaDtImZKljgEa1QYKbZu6rr/KCOJOE0FHfgHHM7LvLHtyCTPbgQubTHszZfMzaQz1wFJuB
VUSig5uvde5jkIOzIRTlUFfxFC7DooU9XOjKRs2dFh/LXAL4X7hgXASb9CG/FC/Pjj5KhAkV4fMd
8TQoxcCQ+FeQXMvBWfS9zggpngtiJQzsRNIjz7MlGmXWu4egQnMp8TSHJoYPbUKbhmzxiTUMwY/Y
NPgjuvGaZNU5j3HP8tSzyAXb5bQGDljvbHOrhSTWUC7uPN3GPelxIqMQ8la5RxrFLEjKApybls4H
Pj9USME+66FJkM1HKVv/Nq247TTPOygzg2bnQhbBjP4ROzlHgHQhCErGZrIFXVhPFvZnO7n0LhkO
iUtsxqQ0oFuL+AVAqO2NAJ7OMJZ7TAhuP52CNn8N5hctM276JD8Havop+IsokYvPWOsSun73A9RL
xah5hqhblKdF4AbJbPOvWntgG6DMPDCKnmwu6W5iuscviJlJG5aL9TFpjAt8SVwuomG7TUG+uPHB
bQPOsgE3eAB4sLKaL6Ec/EjUAhPRKJgeNindK9+cqHoPhZE7xEmUjQ2ND3x2Z0cg3eMgyfi2+oo3
fDUmzzF8MWNP4btLHHVtx7/Y0OnT0xfyWmD7O/nRQuRqk0sKZ7EPDVxh215bPhmabkhOo+CPi2NG
QpAyp5u2woK+fh2JevvFWd7zdaI3GdbqBzJupuyvz9yLrtkf2qD9TBZzv6Tc8lEWpMlMDWlOWOJK
zXo5Fk5GrwzwGtMFAjWwa8wUCBLS/OuAOn1DrGVCtTpJxvaecD+1ZiFkN2D0AWBkw9gcgoB2A2zl
4tbJfe34VCH+m4NJAnt3dZuxMOsnLNtdhzDRgs9EfhMeofGvNtIjywt0xAtMj/Ul25V86HQY5sa4
74zhBizuY2d4x8H8wyf55Rb4yErnOZnjSzv2t5b26bqMoynsQstJX910ulfzCd4WI9v+wTPab1yD
+6QeDjIvrzYEpjl9tiex5c07q1o8DCI7yvGCUtHeVIvgxRJdGfW6e+0yA6Gme8RTKvCCYSdtS/NN
dLjFhjg03z23/TLzlkfD59a2Bg0IR/aWrIE8LRSwHm0dOZr6GH/4NrNTDaRZaJy1OhsBYgCyWGN9
GLt/In09DkreZblxtLoK/h14Orf71Ebj27HHd4ajBkSdkEQzHNKOe9c25jHQlkMbJ9bGGLBi8WG0
dHlJK+2+m4i48wq4S3rxwuUfsq1q4O+xBzNJ3Akbc36vBAVGQtxSuQbI+3PxdXAXQENWP7xhkH4N
CAQKiwLPwtxGzWg/ZqUbAwYY2ZelBT6S+85YFXbIUyLMPscOPOMGIEUepvP82tnqZtRhvks9eXEV
5o8ys75mfHHgDXSgCcWTwNZGlmP+A6/DHPJvdKRH8JxXIt5vvBGViO74dxkiLr1jGgue6EEuE98H
tEZQYCSTHPzm4D3VTf2aIVDHGTDdspyBq2agNWtdZwwdz/+wFkSzXs88oPYprow9lqQeI1lyzWz4
EWaGcYQXBXkOZtGA6F0U9wFbol7KH6tDaZGMoBEKZeG9rvgUtEkckgFDkpGunRNEHFvLwMvtl1+Z
y+zDmBgy6Vjlh867n/2vZP3DMkCVFoi32LRe1Ux+tMM/j00Y4BENGVXmXq4/g58xnNF4bAdKOjUY
96MvzsjhGaRkrKyyuXwQHgwULHpoQz+MHB4uMwd0iTFgFJJYZ9IvI0g0O9F/qzVnrxITfuYJEL6z
vI4tmR8pk94NYWFAh3LxqhZP8gTPvFI4jpn5LGzto1soFq9lOf/ErG3sguQ3bNXaYhw9IUmGq93P
rMJxGPdi7w7LG9MVGcGlJac73w6SiUiTPfuF+pxsZUR2at9nHMzmrJHb4zKoUA2CHfwBr2lRsQPq
rTKyCF7uk3Pr+U+Ocqh/8/oHOgtqdJTOq3SU3oboEHtwD4Xw2MXM2OBjy8DCBroJv2eGTG9C35oH
LCGCt3Gw/oCybtFTukxWsYkva8fX3AtJ3d661guew9sh7p1d7RSIjbz6Hpbiy+jCZQBp4tGt+3eq
ZQw9ZOZ+WVgBDo5XbrG6vIvB1rY9Kb/wgH4IVSfeFLolCvVIqvqep3ebm24dIbigs5bloXR61PSS
iQ7CnG+zmp+9JT6aWE/Sfiw4vjXAbjjRw9Kflo0tjzkf+Z1mzHc5Pe1GH1KIv1PB2lucpJur0M/F
G6zZdbLkfZhIH42xfJ7j7ICnqw6bEcad351mQm1DsqoYQFoc9RPKRx8bQBVzC9qgMLdSQFWwE/+s
GxOLNWvZwpGoQ/K0+aF0hhkGZMVIlnu/jTl9uDlZkRtg25ZLb3oMHyC0Rva2cGas+GPGJGDCxgNj
pDLdm5HBOum35p/Xzwfda19ntrBmQsB4XLoXzfQeoOPbkZl9lxgdQ9Hruzlndp4MK7NOi790Dfoh
3zqIHCoD4p99MjBWTQARi6ogsdXvhIFcQ19ZWQ8k/lFzKIkehNWn3hCKmQbQf+dgKxJ1QLFDVbAG
wIH5Ws16TxopIriBh1dtLiE3NZkGOYqNu2CyqemQdt3UZDjLAmiTN1gVa0wi7IAweUn9gX3ujm0j
Yk9ZEN6RGtt6LE8GZpbQ72YPMz5BUKLepj5HLjceE6KGaBGTKcEScI8Ha605W/aVHTvBFMz9S+iJ
TTJ8Q+xaQgddrqHNkSrjb7uPf7n2j7NvbKWhrXO7EkjL2N+IpULUjU+fmTJDsmzXVSl3jghYh8Ze
sDW6TjvnXbk1hW4ddKi4nl4VbIo5xLDVhN0Y3CCp2/e6+kKWt9VAO6//GoiFYxu3ewoCSNGx8aBo
I33LWzEcOh33kkTUkOduKfsIghUoxbJ7HBaJ4LvsiGHeeGX6B/TwdunilzmpvhOWJl5O/GowPznr
h0srS4b9TvrhERg+etYOf+Mqr+7uqaqPba0z4podYteCbTO0d6ij3dBCK4/vTQvXm7DO1wBWPS8P
leUeGXzPBOgqkj9RgdQ+XoUaiRO/M/c7SI0XfPz7oHWe+eQjTHeQQbptey/88gkKbL6ZGMAzy+yu
AwgShmegQ72aCFUZA18xKVYVZ1aajU8k+97RQPHxE4jZCv9FzO5356S036x9kWIupxxSTA9DBaPD
9Nnq/MzdNNwEvbAO1TygfyoIqxbLw6LUFKaLIhBKwA+qGaug4r4OXlnuTOYWm9zAVjJ2h5zC0MCg
BuR1+PBijksu38iuVbULOpMTgFQ1RHRcu9WajbzkJmgzRQTeKprGGmcwkUvArtcphK4+NhkjVAsC
Nh2RXd5v+ikn2ZSN+Bq6HKbFQuATuiew7dBblpj6xYD1+6PiYo2AoQAYSEVzlQH3ssUjOIm6PvRj
S3JQW1pR0sRFWA/rUGCy832TgExTQcvwhkWIht0gMvOOwILkPScpcutb8FR7wi/4MRb2EyaKDwrt
vQGiN6aORxTA8E2vs7NT9NVVOD47l7qlJmzKYzB3p0w5eega2XrMUjLD6VMzBAwtwf7jGnCn8Pi0
k3WdB4xFWqp/A6wUocGgkcPZe6AH1eBHXxjSadhYrJ+6bQ7BZOykqzEKCqoL2DF6xcJU4WKl9JCO
/EMER2mjkY1jNnPoisJ+JVd16lled67ZsYw154hSqWfJZhVHbeu05IMzoQ21Zn2BGyczJDe9PUDC
5Y2rmwk2EBa5YJVotr+D05+gVWh7q1TvrIeRq1naflTLQr+66FtMdnsyWJ2DUROZmCM72LZbFFIE
ADsdak9KgTZn3xDEehiwPcEQr980nvOuk74E442xa5F+tB06O1WmFCBT/qh642nR8cu6vfJDSSqf
5b3pE9P9nGSwLViY/Wga6cnsD17WFeCsl+YmSVlt5djg8uaxYfLv2kV/8nSiJJOqZRkfWMeuVgHZ
YrDuteZOb0lj8+bhpw/IMq9TZIHIayLMCbdACVaUVD2EuQmE0M0Zuc9lTN+TtlHcgDDxPMF9r0/u
yS7nd0AJTGrJ1wVxTSpSvHYfiJEglnC2U3z7O6OUB5Em3QEbIxbExjjnFXvppmE2OPn2bSebx3j2
zqnXNMfEVI8KYel+wOOyUVjEXRdJv+kl0EFF5m3KWXyS8O7uh1F7YAyRXz3W3gzealQy+UWkAa0e
bEjT806Nml5Sn5G50zKL0D0+mNMIA98IkmaPI3gh25Hvm4JDomngTNZ670i26NbEQXIkYRl3n8YM
uIbWhLGhqbgFA4c8rSlLeO45mFwTbXNZ4CnWHabqFcHhwYeftvFaRKBBHGiUqoN01Fbok4YqjlDW
cVgiMS9mRKA0D6aNA9EmZV2NxUNcOjtqfBsx9g4BhL83Kgvas1aCQfBbcH5yumq5bxLHTh/P4u/U
4egap2RmQ6vpAAisq19L2BycLjgwn9h5MfjuiJ/3jeZPSYyooxlgmu20nZ3V80Y6U79BGH1ouJZR
U6FcF6n2gl2izRxiC3XqFpX5RBWWHM8AQyYfRiZ4HJ/DPSA9yoNOBh0Eu73GtD/hSIo99VMvHs+C
BugHCWNUjiB/fB0CgJgb5GZ+O+7qqnmrPDpLEoPUtvEMBgnjc6kNcySqksoTCiI+T3wy/FyeQc+E
Bupc0FJDJzXMcAdTuoloYzVGw+5bN9v7mq8104QrnQkoUY9GOFq8M4ArAcUTpmh7bGkmbfQOeI2Z
cSqbjWxz0gaKTqy4CJwNZvoAgVqF5ILWFGRkjY0Kc2CZoGbwJeiV2Lozk8PYeW/VjC1M8HhUEIi2
LX7B1QPbM03aLW5O7mjgvpd1DU3OOVXixQ3GN3eMqzNCv4JZT3OTt4RDNCPA9rI1UclprIjL9JOy
DNsqjjGScFB5xt+5Y+7bcnqO7TVAvTT7iAjPO1v3nv4NJYaJLb7I6q1waWKGTjvUsn2cpcUmqN5W
uUecYJ5uywWXd1XOiGU9/snM8PuQ8xDJnnlahvze7Jpfb7l4enPgqLVDxxG4/8Yx2RKfcB5l120Y
cgW44JE0ItsicPlgDv2LlSmkq+wOI3c6pbjBU6LoaTsQCHW6d2h69vFeuhgbK0g+df8yQnMP29ch
yFkiJMEzNNZvZRgpfBUIwIIU9S7tP3pJsHZAFt0mRfLLEEaHDsWxjZQxdrQIdSVQkKmGQ3/P3csj
b8SvCLloUI1vXZVffqmxldD1nyJIt7aFSzagiOdMm/bC4JnuZFFEXXNwU46vpadxMZCa2Rpf5eEI
p6rhrCKX/V0Gzn6snIKtf+ezJYw/AtFEk2s++E35YQn7HVoXkKhXinQvnJLuBwjJs1GqHrNq9gyT
tUN3ja5o/s2q4c2jJtwUVk4LIx5T6d5Wev43mPrXBAGaeJeRjr7+hq56qOtyZ1kW8ZxmAt26mM7W
4HzbiUmlpD8RNf0gs2SbNZTyeR0fGoEcuXF1EmER7XvCBlnRP/pW/qp3QO7+/T1V1V+dbbxhSMU4
7vtsw6x1Y0c6XC6TwzxRxJiQvml+7IOf03A1Gh6FsgR3buWIYEr7yLhzw243gBMPnCwbWfN2OR+H
GTRTb7MhlOYF9aeMLSwGHPNxwsXqTbua5Qf1YiC5OqOxES8ig06yYOdasGVEGR94akNCYJLlPVM+
3cKI57fB7gltKrFHDs/pvjALUM5QHMQiHuENfOmD+9E61u0kik2LfYNmfuojnfMODme5mXNcAE7D
fpyp1Lnqv/WaMOVmTNCbOMV3RmuhEv9xmYzHgPjUcBzpdzWf4FmdqdwskemYI6g8ffHPfo4k0fwe
+/4DOi3JgAsMhTSmgy/h6BqK4VqtUso4gCWmmyaRkl+9y+hwNpGy2wJ0s2ddEF7AtWXN23H1b0be
XTF1x7ZKbvpmD3Vgs0z4GQJWWev/dzT9i4QeYG/yqUXvnOoo5MjK28hZZyosnX0z5iSrB0tEFZRR
c9t/E78Hh7s+mAbeazMn17Z6Tnv7uRo6YpsZl4Zt1r9pDPbJjO1Bvk7Ne+fn74iHl2F6k85W4qmO
cIE3BCGkK7mCELTUfWr0XMdIapxmAkX5dA/MyxKuTlvfZWQf01d1POVp8Fc21afoR4jwFmPkhhsq
5ZehLBmZs/Ul0q4MTYMjeDQPk7FYEVXVHBow4INEHuJJ0JwOZouXtca7ML8RwIOjmKNAQuZqjWA4
ehaWoaZWJ6cITovV06YF/3IBqvfBTnYs5JrQyi2EzdTKSvNwCOrt7dANV6OSViTJNBwcWDVc76FX
DeFYICHSrGIgiv3ic2ftXJn+qCB7kWD0ubHRrOAwIHeW6BvcEfDJbFTqW6M/a3K09nHpM0aWnDhN
0+01jQeOxd/dkuvJjiEMs0YGF6iwmOUOw6dWuvell4Jijq3ttCyUoCVeXFXLn3xmaNS6JqyZrsjC
ptU/7MZ99hopo6pD+pGByx/AsKJDIsne8bPbshuo8Ar4NZa9zUif3nbFfGPFKkbMYTxV/lrqNfG9
PvLrX2J5o+bCCUGYdwSTuwRCzwVzFlMYesh7zhNgbBpRQyKYoIugmG42PjUU3cJedzoWpHlkK007
+D0I+ra+gQIhwjjLBeIEPZoXf8H8oV7xauCbrWVNcLcmokxWJBNwB/eefdtKBEXsg9foifS1xF9Q
xsBpsbQizoRuSxn8PhjFZ2IpIECL9jw47ENaixTS2PcsfvaJGg7UmJzr96bS72fiUHnCHXPL/nND
XV0cOTlfGFcI35anRTroaXO7DQs0Ta2njwCJB1Sp0MbwcWSPdWt/qZIFO4JcoKejnJjvaBxKsG02
LvD3KIVIOLjOr0VcFL1bmYZmRa/opx7YIVUf8lkjgXmkdO7FzBSEnAaIudoOfLSLDmXGbpKIF0Br
XVT0vPckxi1nV/vJRLKvTXLZp4EpAFKNCJCUGwV+eTcEA8owgldZaqXADkOV1h5zhQYXh3Sr7air
V1UgNC0H4KbONEHGq1mlKG1bBnSSjoEuhyB70K7vWSavxTTZOPeqFYaKzpXZTsScVQ9Ht/mJtc+u
uMt2YhQLW5uivBBF+oxxJpJJbLJQYqmPM9zE97xkO+uKUK2IAqLZl8W7wZEzHtPiFY1sSQk0M+kO
aK0sttDVlF5qpvS0lwDaTQ09vadI/nQtdDxSzJwfBo4/NEuSqWSdpVAj2+KJYKq7WJuep8l9KQZ9
3bFV5TqbgfbggtMo8hmX1b7IrOrEuTKrIQzQXiKuHbaWhRwYzfF3jLhXj997dgR6lz5buOYwN1l/
czx8GbGOlRmQsLWy4tOEEx84Xcr4xiFuRQQX28WODyr51abUpXSw7yfBi4JKwVGDmnfTQ7gQGs2V
m8ZEAPeMSmDvHlvRbUyHGSE0dQQWZbYzennvW2yyYoXsVQgU7GbbbwnPRp1DCpRBA+HnjrtR8anO
VvVlh+ixm+uTqWm7VAa46rrvoFXvuCbySGs9NI4509jc1PfAzchxcKbj2LjgFLzqhqP5D+68hnj/
Y+Xvhb3JrHWRBJSC9W0HJ+KSMsIk6T+XdqS3AEBRiPS3WKbDDI8VCA6a1mRMt63NdGX2re1YVfGl
kPdKTu+tqNKD6pR3mpcR1hCOHTRBxskNPldFrJ/a4zmfvEueZB9FjU3H9wveKHdA8FBSZPlBdspW
ZSFYGmKJtQo5KMVFY48F6seTYQ0XmLSPaXmuObQ7nXernnBRUpWjPqKYUkVlbVqF8H9W752HNUbV
Rc9yM+C+Nc2zHU9PyPt+gyAjlS3rKatbHrrOZYnjVP4Xfii16yf9lRtx2hYu//hS63dV2x20ZYEI
rOWfMOQdRP/V3wIxfWMuYDUr/IeM7BLSziyh7WtFFJpKv2VPK4wQBRGxE9x7SH039opN1Ux1kILw
L7rkhSv9to2DS1ujuh/ohJlWmGBgchM8A+uMWaBwlYW+SftvVwueOhnclaPLkKcpiFMDUFwk+zG5
arqq4fm6RKCX43Ve3JdEaMCg6N6DPtC3S+KtCc1I4GKLT5ZDYSv6HhwPjtDQdAdmgIsbGaaPr6R4
hTCQ3bRth/mJ2F+EA6Gfoa6k0ngvHOPXbrhDqL24ibnfPEbYJRHDkeL6pSMTJ2dJb6WHVpC7cV+n
dGESmPiGmdWI/S1E/gq2uF7HnTYcl44cliI/+2XfHWK/oKkDnLJN/IUHQZQ/le9/SPj1sChw9rHE
XuB6WrxRTiErgq7Gj0Zse7JH0sFufg0gPwK+ks4Et7TuiUPEDqmN3YU+dTNIJbd5PD/IJP1qLFx9
rCB2gWd/p7V1TH3nage72OphLGgG1Wm2bhhR6PVvUCl4lrzy2aqZZPVihLXelZT8uiN2s7TxuubJ
rVtYkWnH2s1coF+mTNy268zLnBWafgMKrG+3x2xlogoD+8rQLifw9TvX0Ouz7hFPBj2dQwRUnEnU
u13cN3Ht3efQqgpUtLpzcRb1ADi12tOvlsvahplfDgf+Lk+ZcSWKzJBC0Un3GnXL5OblTg7DTxbg
NTUw751U6V6dTCAvLEc/VP18sTMbV7PmilM6JsN+jOESxgticpI9qnIcoME4zCdhFS4nu0++/HrG
NeNp74iyCM/W0shxehEVXv7hsgEUroXXSUu31ZyzpxmB/8CwUtSLXOj5wvpz6C9JXfsXTsbN6EzD
ntbhiBSiichecqNyMsct+ThkQ/Prdp+NHCdC12cP7RqajQmsbB6xyKQRGCQW/PO0SyCdb+QKoY2H
65jM0I/81Gi3AKUYpzh2Head1UK7k6SdqYKRO7LlGpIGbSjTWCk97dzMJpTtkRxsWc7s8OqCt7af
tsEQJFE6U9BPRpXiLL1m7aTfgRFzODsRhk6ufKbNXzgDyOSSUPVR+2OIdvZ6QMaRyRPGDitEAmzu
TDZbkbTqT4CzPZrOyI1BVy/STbeJ9VL67rG0O3n2tKnY56Dps4nrzAcBHJGQcSyaHDNPj+NJ0hbZ
HqzrCaBAZAb+R+v604ULflMOq0BEIqtf7VJX5FwfLo5lVtxt6I0dtLxAfNQVIEzoTSxtnAJLpHPs
0gXrlI/+PMFH3DommpzSBVbU7RLP2s9Yso5jObD4INZi69sKwIdEP286EDwT4lm80gpn2pl9sCAr
XAdiCTlhgxhhtQCz4fX+FWzMFklilMyoUKHDPxtBPzKhH2jlh5q/XpELkAb8EowZ8Y8pyMfB3fTW
1nVUp/ryiNeXoIm8eAnExDFJRucYo21U9RsyKW5IsFiuO7UM08iKMZzHtudXYS3izzPNlejsHSbg
90NNvvpCRp0KEIMkjfp1+J5RTKuNVX1d9Hp6e9Ct8qWS7Cl71/hGwMwuV6yAL/FSUP9GkK8PmkRN
28+EWmZ8HGun9zZy4RX1jN92ld8dug5BvKgkak4Hn5wYuM5G76VG3Rxqsfbc6CuL09AAwK4etf4y
Fx0gLj8oyRqDFzxDiWyIm6o844IT9FaUwa+vKnUcg4UUOKd7y8rpO171k1kMQxPRfEXbEuv7MmXY
2s8QpNzhPgUp1Jq0TTMUo+MwufvKU81G940sUoR+hkLAY2rksp0hNmw8rYQJ0db3RM0RJUTiD89J
gG2s6N89v4c525g5TLOrM5TtlbLrx3kx4mk4xbZ3BDH3OrjsdhzuemT9AUEWHAaB7VBNec01H+JP
sLMcFJN2AFwlI7zVX+0Q/BR+9Zc5Go2HWB4bzcI0Mr9KJLhsDLiuyoaVNMdNNOnFT8L+S8uW37jP
lqPk2I5Ge2QDaN9hwLLPhTXdTTPrTzkQ6lOVy1dKn+o3DFqWpL8jjZB7qDAw2QysrJXfrQ9tzEML
Ucf0+aNirpNdSd210e0lu4xWhUlx0EhVGWEbdv65YwQR18Zn1Q1LaEnwOforSi4Isfs4Ack7482P
1m2lJEGD53ldZqa4/VmiH5ap2C3CYjcMOCjMp+KhlBB5CFal2XRvKp2Lx6yHeB/ou1HYANJTVCu+
YXxSGrF8XxRjiQMpsyxfFbt9z0vfO05AQS/K2jYfWdtCziNSUddjPYJ49WY0bTRgsq3J9D1pqzB2
UZFXjIdepycp8H0yMvCNC6gwLJtp9yQax0cuquoQvrG9advJPjjxg0RUl3QzcldyhhJXLtfVxTP7
M2p6eTMmNhIe99Ejjm7qprdmqrnwzOAHg9uBa/qwAPQ4uADG5lg9ytr4I1Ly4Mf57Wix/E1Edl92
zbPIAERYHV19VsjrNBrDgYPpqqN21+uRwe4MRxCTET129uKkLYVrMW/Z5bPjvyHF9Efl6OdUwN9o
gxg/To6ns4QftWE8I1idGMVqrZZqZq1jElL0ojtTc/Sa4ZQ7RcOitlK7gQYx74xfYObFVpni3m2h
/hpm7NLHzdt8Hk7AuBnlgtOArGl58D4KiqzFAzlOFIHCG69LuuNAxAJVERTUEgwR9MWq2MLhY+SE
KilVsr2KlFPZmh9tFpV58g0p4qPFwszQFDphEvfHOGEQNcq4PmUFXeIs+605ZuLByeuDXpe/VlBX
X3ZFwEUt9R+nkXDY6/eeO/q+pJZcfUP1BZLAnMz6duiTO/YIzSGj6+Cj69GA9m37MmS4QnT/BYdp
e1SaO++wlp0IAMs/BekNOKurjdtK0MIOYU4Cb++WiR07/eVuKO/qQE/OxE58IVWLzNJ3TqwhuN8U
ILDZOWaG192s8rLY+oiLZdw0C+0U3s5Pv51fa88ojjzS/qbgNN2D29KjZrBXXArNBs4M5P88v1nr
60dO5FeInID6c/lkFM2yGTm8jzFP4Bz3BanUNnAIxmsdec575rEqZCQCd8TYYpUwmR2WEbM8+WnE
9LPsev1g3utSXGGX9GfPXkO9WDAQoSM1wo17QUoYROuWPe0xbDprvPGR05cQbyLGTQoXEhM7zSw+
e2/k8rJjUqWsP2mKl/Uky5uDUrqxw31jIlMpv5AASDEyYqf4YqC9K0SdsgkkV6XqrS1ShEn6vNKg
vPoTI2yl47Ft2ABluq/ggyxkCUO/EosLOnKU7z0UOu69vL4xR3vfOc6ekcR3bWIUJ02xJyUiZIWB
CRGqps9QAZRGfA5csVPG+IlYad3pssWTqHbggrfbavVII9XhjShZGS8cV4mV3fSjuVm0GKRy0yv2
XB1eDgLI0hwrtOvvqgaXXU8+SAm8YN+59dVypmdbLw/oEPmQJxb1HBXdpPAZGN0zJh+AeJUiWsZJ
HppEvCvntp5GMi4a1HbUmxcIhxdBDba01sFsGQAH7bxE1cTQs0Wdd5GOuAjFkZ123s53oehPI6Uc
gTgXf0Ac1hFrpHG1RW7KGLZQROfkDHAdj52VNmenOfgfzJ3JcuPamp1fxeE5TqBvImwP2PekSFFN
ThCSUom+2wA2mqf3B+apOvdcV1X4euSJkhTAJilwN/+/1re8VZVX+s6Nxk0jpkZBNHUEJn1goE34
ObrrlcUOQmAtzBVxhT6+ClrKO64KHdgJnac2aDap4hzNTt2i3VqqtXOsDZCFcT/siRpB34FkCV/8
PErMlW5jAMgHAAnomNFHFOFP2W5E+5TGyTGj5KjAjkHe7z4l/JlJVTnkMeWOit6Gjy1qVgbPfbIe
WAKgQGl5FoD4M+LkPxCC4sQ0v+KSKIykS2hdDQGKExo5XXvX44xIAxgNvEnfzlaQfS9pqb0apn8j
ogkMRDhNuNsyHJ+KIHzGx3aXpnuwCcgoVOaGPHxOzV/e0OK3DK9mNNx7LXwxUv+e1dYNXIlj9q9B
5Z7SqL+nuX3wmxvlhm0/Jhdfc0+xJ05DYuzHWttT/N0qAV0Jh/2EsDdhm1zUaUrReaNdrYHU+BD+
VZT1waWyoIjyrBBIH/rJm2LrSzAHy8Gm7ZvNLLs7s/vfSSKFy/LuO8mnjk+KaYN+hwJMtgv4/kUV
W9YwZDVjttfC2Fgx3UxPMmeGBTTiOlSOLLOfjT5YN4LKczrg9t34Tsr/lfUuLkQGKn/Lzv9NKPFT
b7a496l6MiDQkCSwxzHkqkw/49T/wZzyy06YdDuzfbGj4IxAhKaDkyMcKvYmFewk4Mtq8A2p1HEH
KfpYD8q1TIo9jI0lFH6LADHXrOctCrneO7KKs8VnRxZ6YLwpOK8IdlySxkawwYhODe5n38whk4BZ
rw86w3FYUJGVBlacQDmwY0tIJUnN9gf+j50twteiHF+8eCQMoqXo1/9yHP1T2NqxhlFpRcaNpbUY
96XRbwKVRwKy9wRJhYX5bU1KTcUiriemMt2/dq5yVYphx//NXNi49EslP9ZJg+d2kapvMlIvVZ3A
XTbtd6KdX8Oy+UiaExifK4KZj4z9XhKjOi6T6/g+jvl3XpTnNlz14IRT0S0NPhS+gkuXqCerYb8R
5MvCC16GADlCLK9R6e2yMnpyXHU9mum6mpQzwcppfCyQZX0ttGgd+duqaY9j6Rzshow6b9gEerf1
e2OOcGuOSgHz4pPDIqrpHZaYAp3JuAupZOaZWMOLWaQfauHhAZ+o0bBeMTCUevgxUAzAFGQvVQtG
idBeafFfCr+hkj7eLMNdJqm2qQZ5izX9UlfKXbEpu9H54Piraw2vLpswhT9j38u7N1y8oToVg/GK
If82fQHRqp1buEa2nqxSX151mLF5kl96+/dxYBfS37VNduh1mLDn1gyevDy/5EN8lXH3UifRSSbF
VvfaG7uROaS2rYcfV2j1DT3eNczHe9qARaVdUZsnZaADhfA3V9u7kqivKgZQuz2qgXpRSXylSkCb
xoZOEV2HkDc/yBM6rlNEJ8sA7iuFcmuN8BoK76Sm7vs0jLjSppmhYciW176dp2V0j7rwOo0kgHgh
bMxNZ+Hab115CUTy0lnZjrDB1iU2ornXv8AZ9c0wD/hqsA5Ou9NQXGpNHtHWu/XFyu9sYmADkfJG
1YkMnhHJDiUHseoJB1OxrTZJfOnb+Fopw+4h6oujF9IgL6HWniDZvROoNHNLkudMvlO0IMOLck6x
jmvGwm2H6zTMTafS23qmA3Q3pLxXSEPSzjriHrlWdXahcXO11ehqoxgLJGA88UZi40mzGRmb6JUO
8qWVzilNo5fYM49m9TNt21NIzo50hktuKI//GEk+V0Mx71pB/1c5Te8Hj/qtldQpWZXl3a1O850h
aTN16aUjRcUPD0b8EQ5i1wzeKayjFyMOThmIwemlLP4HsW0vi/I0jvHRt41Xq29PTajcpj/A9PyZ
UR8VubaJwURJtEeHdu+M/hW42KFnovOb+M0YgpfeRmvMrPcjsu13y+pu0xWlSffYO19DmV7YNF+b
zDybQ3B1Udh7GXb2FJ7siNQ4RXXExReBA4ypUzt+/2S47VV1ea3WPk3HUtPfVOJDtDna5ehliEYi
tcan6T9FtvCF7VutV2tjGJ9oOT7HbXtDofv+mHRU513XsTemNIbDF6Sht8hx3qsovFpiaRE4MbTF
Zy76naP7N9Hp69CVS43KNdW/weuWqlL9CMcWbfJPI5arzEtZuYfP01vIknTjNkT0+e/TN4rP6qS1
2quU3XOKiVPGJ10b9mX1VBvy1gnz04nyCyupG72BK7DETeurqwH91OOyUeV9unoDq9/mBF+OVHBd
U9l7ZXND0wP3X15jRX1FUvNeWFNme3apUvMduca6jy2chjUTBMDnwb/rRXbJ+IJO82Rnwl7Hn5Dw
jSxJN/Mb+dw20dUKviVDsmkEL6Zi7VwVexEPo/H5mF7zJHhu1ebUieyoFXg+o2AN8v/TNKAGvbqj
ePJXWOfvIvs1+BILv7zBIsMFXZ+ijle32jvNw9Mk7qOxVZcD8uz86LjypurxW8tXTjHtgxjOrSfv
iuivbHcLGm0hdk+WIdPbevwZPdSgNZYkA2UZylpenwOe//J4n4TEK/I5GNWfYRVcKSCwzvsx/S/s
ZjL960+mvfPc4EQT/9YHwTP2zzc9VF8zLgrR26i923vT+hhGRpBKoBpIaKzvJnkkgnGrmhqMyeDd
4Frss3CFwH3jCh7hsMYCbrIAVKFy2CnuZhDep8lL16dd1tIQsIDK+kvLgoVk/2Szo6J5FLwY5Ni1
jKCBoVzrPl/VaM0KB2QlUuKsXmfFeHQ8e2Uo6rEy2yVk0A0pI+uYNanDjj222kPiKM8IK7aZU+xp
fxwsbVx5CtbRMGNVmTxNM7vwso0X119hO0UgkcNiBy+agmhK0cyzDywc+MQRRjtWiqa4dPkbwR4/
21RhnUQuSFQ+92b+aYn+JTOc77qT5yw994p3JUh8rdowE0z5HIOg0hP3UJICZBbAS2laaMEVZMoM
5DLcOWfjVOlbOxSbsepJZut2EcpKPNwBgnP8Z1AYNq4KtpKSVwvMEHEROhboKOZBZjwAqZOTYxW2
9DmG5wFJx8DYAA7Vaw9jml8MYjYK1z44sXYMiuYwxFvhYI4drbNKIw+KRHhhkohOFFA3qd8eMPuQ
NSOXDYXqRt1HKnyk0EKg+hNANkZBeU2tV7710bmKVibr4RptCjzDgxlUcAYlQuhuKdRqrerDNkQs
o1KWHGz2fsNLEESHjpwzKnWnSf7nuzq9ef9Z82kgk/HMslOnliuqb3qoLC+tRRewhEHrqaoEDUTq
rkdvUaLwLJJ+NX3O04oSWaLqBQd07TuyqGa69BgOhp0lk1PAmsO1PmOvvtptdG3j4QmzAZLXcu1Z
jGk0wmV5BqFxcREh4g+jmTOi6gx5JwGtBHQSc4zUM1t+BVxFesyI1Mp70cibQYBTGgP88upJ0KxT
9YifgpThhpdL3rKBlKWIlYFQAMD0w1GGsLBMFGJn5z0KHNTT5Z600Vlve9+E7+wsahO2pa0HCmgF
hiTP++kcpoVrEAc0oN21znAm1e+4dg+TurJx1rF31Elqduxw25AbmdKkRKdBKcGfe3wTdSK1leld
8vsKXn8MZaSKKzqh/ULKp5Yw8MbpN3SC4aVyefFmAnwiiX7PIeQ0FA4yNLoKe30nozIWQEJA/W+v
EqmvDN/eRkNECdvdGUq+CbXxKCne+rW7xSTVk1Y1kArpmKsGAocGgoarqF4IPV3U5zKWSzcaFgIf
tEmLxvenL64yL3t3F1g+AHkdg47cFpl6xiC2I9t8i1d7XRNTolkE14XpttGKpTmsWtR7KEyXSaXT
V0R2WC/NMV4JHV+OgVMpn3fqT5c9uMUXSPJf8htm7p8GEleUAlynSF09Y+kOV9c8Tp8At6b18vRX
gNZL8Z8coGFc0NK7ugTOKkm9Ju7r6Hn+slj2qreLRmtFVQGibhpdZRduFCNfs+t/z8NpqxY+kYvy
HvvXGCmTLMhiafXX/uw7/QVl/7tPwZxdVilVdDYr8LwTvmEshqOo+2e0ZAc3yC4SdUEJWz4pX9MK
Dn1cr6erADrhkfEmxiL01dmUaiwdXY45PCGQp0nNlmfqjJIONQ0Q0/XtseRMCpK5mPDI494Fg0+S
lbMVCQX7Tll10OWIO8evdYVUQkcnzo4BgGKz089qDVXBTeZx1X/5qkdjedhpvOsCt6Lh0GImZiy2
CKa1DxrbVU8mGxweeG7Pld/daJhctERhCFSPVtkhUjXnaHCJZ8f5hGNnWppWAQWOEd4/61DLWk2H
mdEXVuxunZZpDftLNtEbsmA14MAYgLs3NRsF7kcZlCjBnzHvVrIxlzaRzqZyZEcyiw8dictDQJUj
PPX2uEZHvRRlP4XdbpiBloZUSKtYTi4h3MPLlOReJRuIUQJMz4etOP6ar+aJXrpkMJgk5/bwOWkq
BoSM+ILX00TYR8nTILPLUJuHvrDA+oV7hXpf+ERFAGbBOZCIBQGoVbVLeLRDlEx5jmLjrLtirfrg
BMNbSQfXCFZEHuCgW4Igmin1tfPP48Bu0CrXsDbX9li9wyZ4Kpn2IrFNQuuAwJMK2sA+2N3mSrAW
HKrLo86najvdXLEZWiM8l1IscE4tJMJQIxaLGmqnT1qQkdkHm8Z4l5lUt7qlriRbV0XB2ofEGC9H
r8MzDQW2sxbY9l4IjZ3y5clIJpKJ3Rw7lkXsEXGVZ6/RmJBxg1Lkc7qo3MojQkxHmLF1++w4hNHa
RI4SD/Z3nG47leYcubFqXm4A560eu0OzuQVsZZLUeKtKdd9E4VrR3n0/3Jpdviwt6nj6YeBSydkk
ujicLfmRWcqxbukAifSY2vmm2qqJcbF0HMimtTGIrjdbueKB2aZrMK0x7BAPN6mZtk4GhqVyt9PH
1PyKTykARYcPT58Bbpg9PnJeqzZHUmaBMwIGaYkjo/I7vckB8mcae+spm4pr5QfIm4WRhOseSyUF
6pUvdCxRLAL4l5Sbpd71K7d4Tw1/ZRfulvD0J900zrVqEsAOMENpD0TYHKmQkdti00EwV5FpMsfd
lRElRjgs+rDYoJIhDQZLXqtSSigJ/R02E/yEOGT2kHwm1f4xVqv80T2AMlT38t5aUZoH84KGtnx8
GkMMDrbIV50dHqySK1hGa8Wxt03QbVwXhVLUrggG2YNLPCV5ukt0eS9pwyVjDmuzhWru7zDpM13r
+9A3UQxPpDHENlqNXaBfDblFyqC7Q6t4qCO5glb9sxGC8zIqMtHrdCUndTR5bIi0S49dSSqVx1qL
UD0YNItahIdRctHlpEw49gbF2EwLyr1ev+mA+zpZr3OtXGThp8O+DvJAqvqL2N3nZb5CP72mkrSY
/tCVg3QjyjaDle9ISmZNkqTPATTo3DLPKlhXBFCwut11WchT7qQ7WAMbUkfXgOMoqrsL2AD7qgJg
15ZnPz2KorhEUb6No2yXBf2tTNj0gBrrI28rzHSLXvaQKdEiNnglRDYjvs4UaYXKnwEA/UIf3c1A
DqHFktsdD81QbAdYP/M6RbVlVubPVI+NNQojYu8qpCoqtqiLiHOJlt+/GzoMFLc06tXe791waYwl
DeKMnYCPpv5f54asv4vTR/Zd/48pgOGrKAeB9715xA38de94Wz3/lydsltflP5/wtyes/9fjcPBd
LD6aj7/dWeZN1AxPqKSG63dNNtU/Zh383x78b9+PZ3kmG/l//vevos2b6dmCqMj/MRdBV0F6/Ofc
kGv3kf/8OzdkesBvboih/oErD24I5XYLlYhDxsJvbogON8QiL8G1DYsdBZj7f+eGKNofKvMxTBHX
4DBSPI79CQ5R9D9cUwdDjQAIgAAZt/9SpIKm2n9npYMN4c0ZuucQzmC701v5OzmEvBzD00znBlsv
nVU6UQqVH54c7xN1sjbvkFwu63G052oyrhGPdIvC86Y1zs1tjUNsQdCpBRdZVbz6XimwGJjZUtiU
FiXiLC808xWJJZewJS82CDKxgSiPKnwSpXsmgpkofq+VgbpetsFnj5fcaxjLK9pMqd/UJ1BiSy9M
UGjIL6tCwOnb7U9UYhUZyQHabt/TDznXPR1f8hxcVrlYujBFdOQX0QjR/V2pyoMFBg3JKOTjplkz
9RtzmHTBMtfhr4e9s7CIR2pNoGUdhZ3eoSzcy1RfoQy9W15za6ggaETTllX3XLR2t7Hc+lvV74qC
f6U1/GWu1V+dRksHrhr5QPhv44ZFA4rTEbNPZc+dwN8XLEA1U1xD0qRDalxMoMonTawb6iWNZhCx
hWTxbqvKoqDXsKXF/pqSr3MyIqdZ9BGd+zggy2moo/Sp7M1wEYKVRpRW08tqnshu3paD8e1OIdE2
XuSZUHvGYSXcBcBpFllUobypo5uM+moPdNH3bUKvMpYpQsea4iHP9MmvXJtKoS5zx24hQE97zLUZ
xehwesKMUiTOofdexn6HKdRkG6qSO1ckP0zTZHmWs2T2xsREVEcbe+wzJiaUBElfNaR6Bug2oThY
SfbRCQv/mkFIVTEwK00oBDd22ePod/opjGSVTcZuDG0OBZAXTrmXApL8JCUaLCG2Sm6wRvjsRKru
A3T2bFKm8TKsV02WrCDmDVS54CIoqrPuEeqAvWToF25ya1stXAwbk8DLC/2TlzSkyWbgGtTiW+pW
K8umhTCad6i2tHXasrz4GbOXgGzS9oaLDJ31EfPKApwoTgb6ZAoyagjKTDNtz5XvTJdISCZqXKzr
In3N2YWEXF6uqh/Vyn8SLcsjFwvuIZ/0PFFaUXVvKT9oVrK3XNNey9xb1ZHBbn+KDZJBvdZc5w26
5HjUagPH5bdjIO1M2zc/k/paLTW5biubflsK/s8lzcQxAncTkwicTmYatnVhjuJspMRpWtovDSXe
bJTpT+x7b6E7vpl5CmJUH5eyVl5AGQGDIF3ZUd1zWcxrvEkLLFHnujcJ4VXv7pgBx6C4pU81BbKI
aVv7Gww7qHu9MJ+zPaBRMiB+Fiwd1e4pgeo/qyXAOSAudCiGU0WPbc6C3d5Kev1W+uHZWOPlqaVr
PwvGOZamZE1gEVQcyoK7mhyCNEAsj0sRCzuJ6HaJTqLSIXERyYQsoR93Vl/8EH5G2lGbsCfzlD3J
vduRqLWz5k3aR9X9rvR6N2aRvnfG4ll3cLrassy2fZXdKvldxFMbGX6Rw0vMRGu+9WH9IiVOicYO
PjOR3zQnjJB3NL+M0WKPqpgHssuXaBjerBD1mFTdcCtqa9sCf4M7QIjnWNx7Jf6RByVwGSLAciT9
GmFNQtQ3v2HBDu0z77JjprdEJEGcBUJiH9lJNFb6YgUFatiWcQ7yDnQKD/1ukWFLCToTzGcMUIL8
YrM2L4ZSoJechMVmdnektdYMf+0aQzsXJjEhjvOzKjrlUOg5UEfFWUb95LNlQekn7PxzAbqYqNF1
5LmvkQnqJwoHDYWgNQ/08NJ53SFXsTfEvnyNYD5O8caYgR1ErWy9DirQnAiyZy9eu3BszqX50UV1
e1B1pK/QIatVjANinUfw7IUzLZASR38hnhQfEaz/SPxQAhfeQJIR+oXr1izh7hRNdXQTfStEgdOr
vRq29gqvMAaRPjMUD3x9UMLM1kj+Mwk39r7IvEtQR+JEpNp4z0PyYQMuX12Ntz+0vkE6R/s7cNAY
oBfGNEMvXPpLe+w/Y8P6AvBG3n1XrJ2eLbris4tBZkBrx533uu0DS9fIGKoQm0O7WFYlLINJVjsl
hpTsi+aRak4D4a1RsEz5ATmvcWkd7XD4Mods7psgn0kOvA2dg24Rkwz1D1AWRb7WHfo+YXWtW9tf
ddlLZdc/B5USgAOD+Ch8yiVhzaavIrJxb03bw8jTXwdfmCt20Nk2rZtxY2o8LemkA3YmbHKaZxE9
WFEFKRkOSwPVQY+HXLXy+tyRWpbR353lntvsYee/+hRDaQxn9UzYDfBFNvP+FBFJaCglArNacmIC
QqWONrEhamoMOeQ8qpEYhttZ4eqnqHDeW+Fo68bCKwHKmzRI973HM5GOllzj/JqwInI7mGPBFx2x
g4o0JQ76V/CXQAlMwVClQeik5KmN3j4H8LQyMvGK348ltJ+r+9FKcCQ5O5BlCqjKDLlt/t2GCE97
DZJIajlP2GNuZmE5K7N/KluNl1S9dA0uFpYgDUQvf4O2oTBuNjnEfkB8Yy7HhdOCZB1SqN4yQpRd
PI8pBAJ50pAHUrdz1IUP2lgRHLVWqYNF2RkQMRPeqq1Ure3pTZc7oXnhKssPY3QOCvq6tTcvq/IU
sYWdZdUs89NbwDoqZJJjnlXfhmj4jkrYIWZ6jtz84ssInNigLkOVxhyFdALgk0/kYs/s1b15A2Nc
V6lYdE39k9VaOIuEsFHVEqacdTQSggx3amu/Bi1Jm73o6R50X1GqvPsBHApL8RBzawZzhvQiQkSr
rZd7GQw0ZrAe23wfMa7GEYMoKnJeyaHkyxJqplnjgeogrtzaJV6wXhV+8QbuuOuVVQZKY665Ook5
PX0gBGdIQ7jK1QC/GhSPOPGXSu0ab5nnX/yaig26yiOiv3gRONWnWayKHo96QVOmyjHGtZg5ZZhd
k5EGOw6WmcVKY9YJ5RJWw7UsB8SIhRPRK26/KnuYkDtOR2ODSFgxxJ/4vD47iQ+t/Nmxqpt5KiRr
l5VXmo7ZwnKVu1EVX6xwfeS+bE7lXFP1X5M60ANbvDSaj05iaS70wmRC6li+JPGzRXY3IPJFEBqb
ZMg+eBdIS0R+j/Odr1nPacVQGSfU8wGjEjyC01lVETgZ7qc32GcERnsvKd7hJGxEmd8ixd5nemS9
VCJ/lRpsvcy0Qd6wLaxJl1k5FJ2Xsou/lWkHWOViC/OWbGTCW4GPIZI0O7QjiIdJu66WDf2ISwpp
Rsujhh7qcy9amOFmi4Ypek9U093lirpTk7hc1gQ64iiNrp1LBFCSq+9SH3Yy1FEE45Nc4OjX972B
AS4fV9KApGr0x264Kcqyder0NEBPmYXEKS/JrIEZVHVvRL7cC1aztk7HHBEO/k5m+SxCGyidbF1l
DbHFzSy3weV6yFcpMSP0lYZO8KBMPlARES44JqzsSWFZdQ5lk8b0Fk1X7iju5CvppL+A4ab7tPAc
/tjMeH6FYQjWXDTg8iIpd5oDFuTveHPqORbFGZVky6Zr4Zm0rIvIQZq5ytkSfEahzuviVnG0zFp7
ZsyagtDmsYwItqnzeO73UXS2gYfO88IQCwiKOKsdWvHGUAEbMak8uIrHF6BK8OCMNID6brLuGMMq
qP1fcV1uCxpaW99RX6Jk8FHvlVtGHd8Mm9ecZu+GADOKbrjyTL3TF1rZOfNMbQg+0JBO9o5egpVR
9n6HRt1oudgrcGgIR3CCdtbuEaxbTnbE8R1dSz6kP0SmXf0w38M2cFDr0ZFBf0xrVF3kUMBn9Mfq
ldqaCKS7HgmVpGzhhUdNz8ipZSgHk2F7K3QjhN8OynDskxBgHn6tuRmNrH6ctDtmtqTm2Ap8O0a+
1w0ysWq4kawdDRrZgnzmQicc2ZMltR4FgkCkFktRdcdBNX6Bq4yvbq6kGwSA3gwswnft5frW50q+
qEn1NRZ9sCXGNoSsEmoLEF9UzZjNFrlC+kVlmFtdpa3h+/hWmxTzkFJb2attIVOiJ4ptgrx2pW+9
14JIhx7yZe3VRA+EBgRtInm3uElUglPRfRiqT9e/Bxhi9aAuHSovY14eiADXNWzzDTpVrQlJKS+L
g6eV2ZqyOsRc3NPOlyQqfNaVDetSjCwzNeEWNAMMWwquc1rN9hauK6DGRVToN1ton3paCirT2LKC
oX/1GMgc9ckJoOvkLUVyw9VfKp+am+/ZO/YIkEr6Z4ejnhGvHcnfw3dHfJVZthIds1/TuiTAZR30
v5EU1H44lH7EmKt+xTjRjR4HJ9FcMxNu2DzMF0MM3kZn4bVEQFzjV2fAVzxQjEzcvp2fs8SKKeiF
KD8Tgcq3F1fZdhDQMhIVmh/MNPq+nRYSoPPg9aZ7IyZtAD9AN/ebfm/wVKLEjeHGKOrCokNwmD0Z
/mSZVSMbzk/xyptFiacroB2SDuEwxbQkfSKy5EiTZUMEPaomCdHIp+8E8mbZW/kRc95wpQjXVjnM
TM32zjfTDDJwefFL2HTUFwUeF/StkrSHudmkJ+FTMbZKA6xPww4qH8D91A2CTpPpzOlZP5YnANEk
7vTE03TFVSvZhohJ5V/pwcprWfN4QFwyLoKlT0MZKSi4JXOh5j5gx+gs4mrte+xxhzG5d8jAKO9S
i0Mz7ydAyUP7KsjAqtOWjlccLxLpoDac0qo1B+ADxNGZmcl9r2o+X7OZWoWIn9V20iO7zyMz3kzt
dGcGSVMsCCDYg0EjjSdzgCfDT1I1ttoGqMlc6vpFqs5+RP+797XxA7POd2+HcKVJG0HRW//0WlID
dQGHcrTzCyFgVPbZ7wWFfLb0k8MIs8jc6qOO+ptBGlanhMO6y5lUGr0616CbZ4wh/bxJ9jomjZmJ
wGGpAYoifYFoDInUm4z4Hy0FZGbWcyfn2bY0ivaYWSYhP32AQPxj0t+5ms/Ei2WQ0nxyktAYEpZl
Tl2NaNkkxl6mameAKerBYVa7/o2Ebqz15te/XqD8j0qLfytV/j9XMP8/LFAacIX/8/rk/CP/+Ht9
cjr/d3lSsfQ/bJ1USlVVHUOnsMih3/VJhAzgkv8kGbvGHxpSdNeE+mRyy6aM+WdB0tT+sJ0p09Sy
7emA9a+AjDXtn4IlTceFuuXwayJmAUnypv5ejswoNZe56QavioItKbJWso6iuy5ygx//cOffjuDn
1u/cAfkT3tXpNDH8eVqf6MvaoalFKE1xaVg3AbTMClIciTrwTfLcsqoPb03Dt2Y6+rhnVV54K4Bo
/cMZSS1/n/E4+DitM5C1Z9CGfj/H4xUKnLBZuyptxdmj7XL3gOIg2VIQ+bebiGzWkWFk2yxzerIL
3R7EhRKo20H65gaPEY3oWG/TeeETJmHJQWyax32pnOLKq59SrxN7wyqMhVOh9groPrwSPuStB5ob
S8MJytcogAuigYHYPY6CBL1CDwbCF1NByWXoIrfx0FkgyN0GyM9vZRVkW8aQ7PfRzon8q9IeH8ce
53vQoSFThN2uMxv35ka8nm7hO81Q3BJ1VK4MoUBfDAqxA5Fcp4iCp/saS8f/4+bjkNA6sXvcGiKL
Rfnj/u+bZE6Infd4lsfNx7MmLkr6pMYDJzslo9U1YgNjqX6pph8g7li7FMY8lp5xefzIWK+WFRb0
NC0IOYpSb2sFFGeKNCqOXjFQKDT8+ElLtGJhDXl/L0CbYR0q2h+dAO3Rh/i+gEYn5LxA2DSDqXh1
JqAGAavQxFNdB/VBFf35cU8Udf2UO7p4/AoQ7p9nGR66aoMH/tOv/v2BgLqNA0mWzQkbgETPTgog
kR3xcTBhJdRjJ9+0NjnatW5T9FaucdNnr3+dWk2n5mnnLUKWFG8YB460qpyfQveuce4mJ0MfL6XM
6iN4M4EgJLPXIm0+Hvf++n1d5OQO4NLHGx39PlUdoWkw+fDQx3mAxX6xEwWESTEIK5dFf7eXbUJa
n1LMbTJRT3bZRUej9OJFx/bqs6mAwEai+VGAiEMwarc7AGTRFT00kG8rl59oCd6UPC+eU8PxN27R
snNvGtZzpbZ+nPDXc8vE5o2VoC7+y+euFOqHbRrlKzDlxaqJ8VZIE+kVC6/xQKuPknamaJ8w6Rj+
0s/MQxk8xp23dzOWHEkCKq1VffIg/GFYCivQd9lY6rtk+vG49fjd44ccKgtozH9wTp8m7XYU3dnN
fLrYTm7dUrICTlVnPXV1YN8ev6ob7UlgHjz9jiXRYDI0ALmXj7uVTf3K6x3kGqp1K8pu3HU2aO46
ouIicndeDam+K5DqY4qJIu3QG0I7OFSYfh/OMkPf/b77OKylBobl6YGPI4/f/T78+zlYDdQbJVKC
T60gDob39oMesVzIRmuO9LbGg+h8b5FQVXkvNQrbKJd+KmxW6BX3LeAfy19Hajhu/EFvr60Lo/lx
yt+fTa2V5lgH6ngIEmZ+CgXyvaa/kFSSPYMRlutU1puRJyKaDJJr61r+UeXWicZACeUV32LshntJ
3eclKoWyHjMy+bxRR3DuIas3GkRshnpi8wkLRYpROyaAX/0iKJ5ilAtgobLgbGbYCDTx569iI68v
dnJ8HO+jhvGs7TZxZmUsi7C07ksvt/ePW48fCjFF8z4gC3sYfesfDjzu0rD70sOoW9OywQvcZuSg
EU6Fy9Vwjsb0g1Uo2YSP+8dRj53j48zHob9OejzQp+QAhiBy/3zM40RYKvu6al4HHMa5KcvP2Cow
S6W2ew4xgW27gQRwZVDNqdowOQZz+yfsgt/nBgXhHX+dG9kaKvCkOudhARA37I+PHwzA/RFHDQT5
AaPGbjr6+N3jaDQdDR9HQYgGu6FDKTg9NhoypGdZ58egFKYjfl/+PmJFYmey2l1bqLR2VehUO781
ofE/bqZ00bTl49DjhwqeBjPr41QTsMHjpL8O/8Ppv88MFA8WQVtCJ2/75irVtLmqGaZDx0qb3eNu
UrTxJSIW8XHv8UOk9f9m7TyW3Eaadn0rJ/49IuDN4t+0J9lkG6nlNoiRNAPvPa7+PEi0Gi3OzPfF
iTibClS6glokiKrMfN8FuSlg+1tP1HQZIcfv8Bo86A2/qylUC1/JuLPVcJL2nsrK6CPN2MdRy5Kv
ZPCz0S+uedJG9GznzUvslAfKxuxvZk6uySctd5g1+jvoxv4gcjrqweoquuGeKsj4ua1A21zsVdo4
Lh1XsY/w602PBacGSwme/W0YIg4t5ix/GCkOe8h4wl6Uo/Nc5sXO7Sv/Hnq3cqdO+iEGAefeX0Q0
gfr321SuRJaYt5RQNKuVeIu9DJsVh2rPSaCCB7EE8+i8O9jZDNowDRpxU0fffaWnhLwrPsNXMN1a
JgzIZL6nT7TI7iM6OIbAuLWNrINK8rNfef6hy+145FcnvE56CpAVxbZADnA7CoypgiLto6tjchNH
Zkylu519Sqp6R2EizMRu+EHh/N9Jhh95k3MjrWY+j0OR3ntj/7WvQ+u5XQZYayoap2lkqUuqiUkb
gvaihOR+ZtNfhyD0EMo8VJoYeAubXOeb+twwEnO7miAuNqsfcUhrWA//JYW2bAwv8kTT+W67oOCx
/4flK5/oMIA31Q6jhg0x1l3h/LKe+0xnL0RBGIxBQFAaD9aJw6vixE0sqB28xslUg9r01LjgwPDz
M/xNMy9qsaEqkoajuH4QXycrUwp5fo+VA3qvXYgLLSGvsVYhj30DFLIReuSmvbE5YfuhKiB4WkDF
Pfa1BipizmadgoTgK0/Fm3aostXCd6zsAOHsfTXW7TMwNdaFGyvBTuOU6Vm1WsrWtUsjtwDx4Veh
uwNZnZzsovwnh2lxAI+Rnwj1CJHzXWaP7X3eOO39DHbYTcVRyIVMRSFD5Sfd/WYnV+nioaWQZ9i5
Y/A2/iuKKLbpQJEF+fRFrVnFQSP/drfF2+zErdW766GfymNtqY9AfA4kK5b/eQf4omsD1N6rLlTH
R9ehU1adeabU9BVc20kc33lZ7X7mzPhLWIT9I1g6C0ErrFOa53zOzERdgDgoBVis3MqCCdD1tJ1o
o7A9+GFiPtdzoD8p3vxoNob6SbPc7GD5EIRWGm1pMpR9+1MDovGmgxVqFakuTMVAzWEHBKrDH3Cx
5oatw0AjTAiuLGX2/gdyjBWk5XPc7cRihjGmufHC4tVEwhiG3d/FgGEF07QABRrfyignt9Vp9n04
m+SmORu1qR/XIXUbQgDygwygAxpfv5OZolhg0Y7G2FVXQ/mtqIdX3zXcqhWPrnAfqJ+Ib81uHPZa
pAe7HsJAmcnAEdy4l6s4A8nyX2XhohWTmb0LSFA8g+gbb8FQXDQF33paTKMK1XqdFM6+6uiGhKQV
5sA4Ve9dOltsPTBvZbbJ9UV5JqthLbgwYLQEeg2tGPdm93p1JrOneuQEECKEM8W2xhagSCg6cHTD
uhLjs8UnGiIOSa3fhH5c82OXxt9UP6woGZtT+llV9XnQvJfKgkFnquwe4tTeoRZNNx8hobtUHSfd
Gan5XWt4f+K19HVaQu1g0ThbNw/6L5lZDYD3maHePHDEs7r9kwwewOahXVyTFHY+ha077a5DA4tf
Ct7/8j2Z6mpil8bfSQ2jvVv5pIYg8h0fm3L46KgcfImZDOJa99Wrq8hgwlTvR95CxKmoWguKWo4A
CzalgO7a7W3p9Mbn2RxhoChN9+T6XQlI4Jd6EbtKZtxHBjirEO4Ynzcnmeo6R4i/OeGne5W2TwIK
6C7AYqwOrpaH0Q5UiJ9jSVVToC3QE6tmnKqDXMnQWY0JOwKQt+7vis14dVa6sjqEPcPqbHrldQsw
PxnX3Lyk2dq6o93G+phrWgFRbk5WMLasj+D7TzvTMKkDWKZlFBpHJ3C/iq3GKeZznfoXMlsNJotm
hmh4WoNRVUtVEH8Omf7/WKozLgO31dhy5tRTL0MVTq9XnBucisQzd+9Eb2aGUjVXgEzEV5vr5m8l
vG9mbgDg2K+4Vhf6lEks86iM18CbdnP9kYXUPJakCK9tapHoFJg68xTMhXfvgHgFy6xx6jJOthfC
WYOWPeilBqAJrsVudUkS17tXKJwWmdjJAIOkebIjXoaSrOmuzxR9Pb1bQ2x9etBPZ+uIImjbbwGk
LieDojwau6zxfv2w6n/5ahJ9UqowfnB6CvHkU1qr7ngLd7RzLVb8mPyTE3zXw64Ihj/rkTfZqAn6
j9pkmselVzyqrZ6qtqb/SCaMOrx4ndRD8x1g95QWQ1S8vBdXMWcwtzLVORS7k1irtu/WWDKTgMRK
YzP+KGtlSf+9d8n9hTr1vnNZWXuN21YNHsCuk9jDlUVnmK587ByTB0U4NLuy7ThX76ivB60a5g3g
a+mDr+0by5rK6zTU4heHPd5dPzTAvC9T1e36gxaHC7slUyV0yhPIqJ/FtTL1/olTRZioCEQfc/Ay
Uv+EnSxEi8/NWNbFsbajPZnj4NHsmoupVbWn0C20p9hR6EwokpO6iETud3m4B+c8vRCZmPEwWED+
4DwQWWIVwzGf/X0xFe7VDEbBdbm8IanLq88E+l1ZZt5RRF1blJCHxp9EJ4M4uRRPXMuUz3hDW695
iBLXPQLu5x2jrosG7yJ2Qajsc409vU0DSkl3wItMuRMoqbapC0Rpk+n6ix9rp3eHxo9FOgVF/n+A
kX0sIjJe//s/ur6cvK7y3c///Z/lZNbRbH1hszM1i8aNs5PZOmktO42H+lMUgHtvgozMz3/3BZS2
8a7Ix5rkqD59K9n7O4ZDcZqyFEpqVX0TUzr6zca+e7Pf5L/bV0ucnmbXby2/32f2Ev9tXYnvmcar
/RLfKR2AWClroj2ozun6KoGKtYMCPCtqwobUG3dJNudfRlomYspTPgKhOT7UIKlciNzXkukmzpKI
5CJe+lz+4Qx69diXdvEhbMf9uIiNgeMqc+KDK1PFotxgHEqPbWLRffbqO3EOw4nXrwAmPQkNgnl9
xQs+7aqW5u558VKOMlRgRB8SOks2kaLWPO5kPkzJt3CImzuZvVMAI1zTj9tCYpMYr6Egz9EurZw9
QaDSQ0HHTHlHrjb7bC10F7XfwdduJ/lnNrvsgGbAI+zGfuy18lnEOsjF+4njikslmfLPWVrO15Eb
zLcSg+NfCt+zMDmKtgatOzHhmeu1A7lHdi5V6+YnGUC7VorspM1qot6aC79BdnL0rDgBD1oZV+ZF
ZPjpyZkpbQehC68zh7LjNKqqzb/ypm8V6sIosLQHtb0GpaUjM26wHSt8GsFSLXIeIQtweFH3g6Ne
tzsRxR0VlaCq0qmWZNppndKlnFJPorLhnkKFzuTWeRRriV9CbnS9ybY1JLzYBf4YHqO+2m0icVjW
iUCsPq23t64zDK/3IsaO09GZ0tanmEOotPTq+8Cca5BYuepcIP8uZJ7aExRSMSmQBVj6abPZXES2
Gr+F6cIkoguyXB3exdvs4FBJ91QVL0C4s3upN1Aoqr7FCwvlB4eAAgcaCGFcPMiQm9PrVd/DF8nh
0dt8sVnNxVPMzSXGmKt00fbm3ZlcLGa2IFf/+XkEteb588hy+KpAMgC1CWl/7+x5FFlhq3vj6L80
qmd79SVQdd+tuaZCbkkDSGaANiT1ujR9ftneUgMeiJn7SRk/bSK5KvU/PT5BD5vY7uEBWSNaHkdZ
5n091taHeG46utUgbAnoVfsA7RlUbJ53Zc9DSpbaLgCwHNz+QIbrn41bz70yxRiI5ffGORT3Xa3S
GjuQvhim+kmGqNKTPb+ZrzJOYuun2mzpqErbEDpZpmcymYpCfMVOQv2TbPOVNYYirKBCKSC3Agzy
oIXmJSTlzrGQg8t4OdeUuau6tJGRIAGsC/U8pXRDQXG8uryzTs2hnSkPwJxq3ppOpBzqm3AJ9PsK
Ent1PFthDSFC6gpe/QhzKS69r37T/e67ESvgXLR5c99S2rRPHN84yaDas3kqZlu5cTyDLtZFAU5X
aKyX3VitHvbkWw5tUEVwG9sDtGiDBuXHEjArQS6yJL43hAF9nr/irMHqAfgKOLa0urlLK49NmdGF
gJMwFGp1b1VlfZKZWOiK+WpRmXb4AQDQc4usaz785++L4fxOEcvvt8Xf2KaJ3rQNfsUXCtv3FLFg
TUYUtDfOi+3BqJpZbb9TbWheqnKAwjSfCyomNZu+4MRxDpTCOgdRd3SpcH6wWcKq4EPwfDC9kHIG
UUyLdp2Lo4RY5xyhkNTgBOtiXUdUkZ33/W5bI03MvyCOLkHpU2FV2+6Ajqtfa2zWakh2o6YKMucw
BMA/zrV2U2HfwgiW3NeGmvDfVb9encl8ZaLsoS7ma1GIXQ6y2w117GCUGIF68N8GnXr4EmxahL0e
8P642GxquTIVHfbaUKEnkbfVHiqqdBjg15DrsKiOoeX7t6vQG4x5DS/24TCne5NWMqiQzGM6ljTm
sQ38WmcZfRlFrd5ntWp8bPVoN9Jb+hXweipQDYAxZBrnzfWgu95LHSrGIa+jew51Hkd1zg6ZXTwW
RlfcdvB1Hloq/A7KQNb4wu7AoQMyEylUPKZz6UDz/ip4pxODZrGySh3kcKqmwTylFZiObWLJGmS8
CbXNt6XkSmxEK9N3EWEgurSAJQQHmAX+1W5zO1tDFCJb/wkSQYRBmZDwdZq/ZLZq5XL9p70TrAZL
s2cGyt9NnHRXnd06f8Q9xXhQwtT3+szxnwmcCJ1ArvMH2Yo/9FLPP8DYUe0bOxtpEDSze1DDoBeA
H9TuMncXquDNUDfOoECdFBkmVZOLbFN0af49Dn1ntc20JucoMSh2qerQfjPp2WoriiWuV4CFoE+u
f5WarfM0JZHzxD9nR/G7cpRZDAzZY+UHF40FTTKI6vz0uJH3RezjxQno7ZGCH5uGpMVdFKXPG4BN
Cv56iwttPdWmQT7s+NlvH7QYZLpSBxivbdKj1nbGbaTN37RFtMk5wqE7880MNj0aium2vN7sRDs4
rj5cSKg4IZnvOBQyLG6bnSgL0D0oggU4Jryq/0qiiE6Pnp7eqZ+ch9Bt3Oeqa4K7qObAKRMt2xHQ
EOPhSMec+zy1nbXTO3j+xFgGSzWCi9yFLUimPrVUh7lvf4gDMFfus27A+QawagMiNUt45GSOsdEf
txjNTM9BS5/DreJgEU1m80jeGjwwZjKYOXjIbAvjG4NwT4F2n4Wg+tLWS81ZxBeX1pVfc7nahv9i
I2qxXuNs87MQ21Su/tVOM9IvGsXgoN7//Y7Kun2961mJvis1QA2FQquLDIpWgkpmBimIkotwVNrP
dCAbt2cmQb2QOIU61s2s0DTQx5zE/oqyhTqTqQAHXppTBxzlm7EsuU03X7P6MlD2dpBVNvG6tMz5
/rrXcE+93uxmmChdA65gUdzmSpNeA81V3upSSUQvwDoFPkbjtAC6wSz2U0jR5vTBBNnjvqMjRWYi
h2PB2v/nn2o6Hs9fbUmcaY7KG6JKbRWgar//VFNbY3LSWU4veQHEgWImD3Vm6RAqV+DlAev95FdZ
f6tmzbTvHCM+QlemLl+a8SNt3j1w/KPxIzRAiYtN8y8zBeYx+JGlZnYw6Y9qUnvvR7A7h0lPVmcK
yBPLpQjF7Gyq9B3PehGKevMWmRITh8ilF82XNMcBc7+UQMnQJ5kXAny7lEApVgivtwvcTtWN36kC
4/VaNJv5arMJ6Rh5KtJevRWTOZuDy1arySUW9YfQarP9evq8nEPLEfYi12s9o2QDkQxyjP1mv4nk
6k0ucSTEm3yLk8sZ+dS2H+h3fY0ttuK1yMl9Z/so7qFrshULsEPY72RQ8l9XZ7I4AmYDdlCFccoo
5A5NgzziDCj7KkyAZ0BVzq+R/nm+2kpsiSL2rtd7O5M3nffh325JTNYlF5mXleW1P3qg9AYFfM/g
y69Dl0/wf8k8ppXq9XLT517+R9sDrbyJYNUJD2dhRHsm65ZF4kjPL//LN8ez/7YrdDReSClqpJBQ
V6lp/P2rk9Wa2YWzEbzYmd1N/sdpBog8p3upo/5fLY5tXRXHHoS5zp/KO0XL0wQoSmRJOwy3Re39
mJuqejX26V0ceeUbX5SyLu8kQEjxNJmfpQu/AdYexgOo0lL2wCDL6P4pg0iUQnqu4CFI70KSNRdN
UWIoQlE7oIv2szcdZXYeRuxWF8+CkK4NMafyO9lXhfcAnSM03I1qgAeR06CrGD+SRKNeexOJiUta
8jYi1XMBDa15FNnmK7KgSZyLuOQRuSnWoDLP8p/AzE4LBjTrAFZOFeBo269ReQeFawW0pAOF7N6t
q5Kd8MwmfBgUE+jrKp2/jL7/WI2D/6c2VDdU401/5HS6Xep+y/61ifzbuQYHyk6jV6ckAvZT993H
1tB+gPQBadCSTKR8wdfU4j7oSEGKhO4U0oty6QKjDxoPtBsyFRsKnO17ZVzSlz2YFbDlwDLeu+NI
mXw5NQdwo2Eol0t9mcuVkpJdO5NROHRtB2q+E+XcOrBLLWZrLJn/7fLMVCI6XXVqDMAj3rlsS1VT
QH9eALdrCrkjhYx2yZEVGYgIQkdaqXpA910HVq42XJodM7W/gUUJCl8xFz3/Nhrh2pGDy8B5aoG9
3nEABf4dbdzBSQ/gM+Fsxrj0p2KkNslVgKal7medBlBYnRo7vQLn3jnIbHUGM3+Kq+y4HuAPnUkv
JIcNV3VejgWAnRXYTlFQAZKa9cEuZ0sXXnrtciBQQx22zoORHX9s+zZ8VcDsXG7zQUtqPjaNehX0
47cY6PZnkE70e5VU1mWd9tM3ut2+UWxLhwKMRfcJqP1kMYPpW+4Dsfpmz+7knb06V3+OgRLWLedb
zZ1tVLyaWA7FPGZ0nJzudQAkuBouZD4oA/2whQ7S86I+M9ym9AuXV/BacRzyu11S0s1zIYZjCxEV
p2HZ9Sp8t4zo1RFKra5v/ZvtVrYVNhnnnJT/mS/+rGY3uVvXj4Gi17zlAwrplQGk75SbrDLRRml6
8r3IPHT20gnU0Px+AynSeCl2CvRPHiUhO/AR1IfVpPUS/sPp4L6WyL5P+FYFZ0lx5ttAi507K1e0
67QrLdityukbuDdfgrFQn+mx7smpQlkWmMYqV1R3fgZVob/f7B3sQw252Hd8T+kl3lel2ZxyxfY/
FcmdR6HHZ3gU+YRFYB1US8aWnqPyhk9VfKvblfmZ4lN+l9SofXMSKzuwX51yqzXuSkVv70iyX8yN
GbONN62H0ojcr7MK0lXheP5TAoD3jarWEz93AbURRqLfdLGSPVceNB2tT7uqD8aepbSUWxa29QHk
4G8DTw8KrRClGUcgpN5hQF2mxuDlD1UcHdIQEEO7LWHcUYv6mOl+dexbIIqdyawhpVUA1xahFdNY
YQyVdqf74ffZ7dxdNpXgOMnmL142f9tGcd0tsvkTu21TKLZQdLy3Fe2yqTTfNqCru2HmO7GV/egW
/G2zyjNwwZF6s+tVhflbPNmkyjb0LJ5Y1HQ+XrZlll8nMCgAqcgQaHbK1a6ehleJCfJYD1NmzNO6
8UuVvhS+Q5tHXrrot/m/RZCIts9BCn95XrXY6kIPYQwvkxKMBznTlNPNTaTZPIuWqWMZwyG04tfp
sDhsU/FXzF/aNdzvvhq8iBdG2ibk4QpwxiK6Ao+DSsmtqcTPUaTGzxo5pdsw9OgNXaaioBQ5AR6Q
TIXIZIhTkNtHssKr6FegzelfA40l9VXAivxJhlHdF2HinDjU5qDMi91vUTBe04ls//Sa9q+cZq4X
gyKvmwhYx9U0pMFuM1VifzVtLHKkm2k6dc6poarrqqums6hiSgfXeCM3EEVRfcdvAPxPyxZCtgNz
FoJz16jatWwRktyynEvZGbzbPbzbbPzzpcQrSj7iW6h1WyLbFIkHYhs7FrmEbQZU5JIHnaXzd/WB
yBi1EZD0ZeC9/BPkNw1vdqn1IXPtGNQlUsuizHLbOFmh9s5+jutPHkycx3jn7syllSKpSTobavuo
65r7EpmfyQaXn21qQk9w1dHgtUzdJs3uWsdMrsOlG6MeQKUACBIcr2EuPrt2/pKCkfwYWoX7Mqdf
xGcextcQnaJ1u0bz69s20G8dYzD/gmfwjqPG8Q+Kv4NLL0rN56bopxs9a4GgKeFC0cKxu1HzAkxw
wAeh+HGsP2rcvV/ufhhP5+6GO2s3eQcrhcKJRRIM/l7TKg+gvcYt7mq/AlwwAYR3Fb7ZdFDrPNop
ZY5i19QdLc8AbcJu5wXGS86n9zQ6GnUzzDLVmE9DaX4xQuBxRLfMVsusXXUyM3TS4YBLPKS2fnle
BDkGbna/KKToUWoZNxMdgqt7l3cB4GlJKS7llGImV6KkB/sycgyT2nEOwutLp+XHh+IDwwgoIje1
a03/6o49ZUK8Z9pW4P+Z1j/oNo9/pgW/Q+XY1x96w9Rv+COEhw48nGPqQfVGvcg7n7L9noK5/jNe
fLq+IEdbdSoPpyEK58c6SDI4eGhkTpdP32D32ZHH/2c3scwPIuIMlJqo1jsNy4c1ysFXtnOQ10TZ
+ulqD0SpfzX4s35tqFQIK1XycVg+V6qrB/uuKv1L6fLx9D6nycKJ7kRr8bG78BJwDkXbDT+tKtdf
3kKI1GKrvudNwwcvmIhaDSQagAqkEvPiQz9CuD50lsGGqTeOOamgK5gO5stu9NgHiFDUGmw1x4Ye
BxpYHIgdMBaRKGXIgHDdV5TLnck320gHNqLVc7i93lZc15H5Ep2GEeeuNyf1Liin6iOABJcJhzZg
znAFqHlxfqUAC7vKSLq/XqkG3Sbd0H2juKE5aMtAbqM5OHnLhkDm66VIAQRAKpcKeBiQzGo7mcmw
hfhnFzFSFaU5pFFaQnySVQscfvPAP7Z5qOzOuy28pL4gFd489GwtHuRqU4ideGyKPitePbZQFEh7
t6LYjM/W2Iy3ULL4tq6h5cDjxmZzgOJVX769aefEL8P7CZBVOq9bL20UiUaTr7zZxS/4zMukWCb4
bJrFJ4tHWOPycOaNux2MvackxQlkkOIEP4a2A7XxsSv74rTJ5WrsvZ95U/Y7cAYTaDi9jq7zZTD6
Mg6uTN+EdKVsYKtKzFfNuc1q/rt66upn4JY1M/xRjHa8C6t23sdvA2S84GAMzR7w3vGWKld69EUr
dutcj/RXF7He1GdhxO6fQ4zmTPvz5i6mMk36KrqmbxAYA4sO6Jok1G3qJMpTk1n+k6snJ0iI46PM
wlFrHhu4w8UgX6wogv8Z0LCU/hGD5MKDA+iT5RNnLp+zeLkqYuB1hmg07kQhMtFuCljGKW8WIYDR
r9bjMFApuglL3zTuZCqDxDGS6BG2Fh5iNWjylGfSwO5NzrFeBiMwM5rQZ8q0Cucocmof6IaReakC
vaWCm3grxu/UjdevfiIr278sNx++abD8WHHpfcmodoZ8tzOWqkH9Ua0T+0JK111bv4H5wn1nYUXN
f7GQGEZa2BfQKGU/ahqpKYQJ9/FC6Ghag7vvdev1au58yNK2uajF8Ezm58OUA76Ftwz62xXsTWhk
vl6Kns4i89JtQyCXtmVDoPgu3s3fbuOdTGwkxLsl393mu+W2u5EruWMfvuGbNC0/r6KzFTe7dxHV
+hqkChP4mQVSmOPA6tiWUTnC0Wv3+8pzbkTmT3ZJkTK0T5wFwK0F7vDl4EzaERZg7VhahYY2vqz6
1DuIvFuUAwcCgMkOPl1IlrUPk5i0uxivl0HmWteWrjkXZ7FkKkNWFLy4k6G43mQSQRY2cuWyUpVs
Z81AD0D73dl7GboZzNQxg/1ICw1IVRd26Uu53GxAKbO0OxEai9G7eeG6JeHKENgScVjj9xF7w6n2
6/TJqe163wB99FQtg59NANEnzr2IYDasn1ra7roWniKZiXyxav4uEkdYcWlCXRwXq83xLfwqohMJ
cmLKFGjLVE+JDxIOr0f9dTkHGtzh9Fde0JipnUpoSVQrhR0iBfArX7RuMlIAPcF3NIpQXCSMW2fP
QWiZO3Fdo8xaNuzgm/wovmsYMVbZeNMAlxQ375ajH8w+UmO6isRFwnddX153Vq5eVtrc3feFAXIv
R4/7Vlnetdp+AuJBd/pyry7DOjd689elqGQuXjKVgVqJjHqNYaLti/87R/7/a2qv8ovEmM0rZwLd
Xv5vpzpAuKrem72/lhgyDGK9+qh8B9aP06YX2bslZT56GrDSdNyD5kvR/FoND3nJPXhG9zJb4EZ8
4Li6Jz1zeW2RQvo8rpLrTLfUK6je6VHRJiO793BZW1bowkjv+5TXNWh1BkpqHeUxq7PgCQJioIaT
oaWuFpkMZk9hrFbFf8msWMxg03aOKceN4rSZ6uY3yKDNh80SLtFnw8r0w2ZZKYEOiD8YzmImCpXv
A3iV3IvEF8UcZsq/3ksd9QqlevW83gfU2XCcihv3YGrBeA99unGnxi0QkqUb2PuOfmTz0gxMa28v
w2z7qOTSA7bZvIQ0xdq/cxDVOgdUsqQ8E5CZxXOSoKvmPNSqE+k2vFtK1l9vRe5KjN4tKjdR13Vy
OTrJ5wYcnyttjKqv7URnh8/D5iFQC37xoQYTeVr1M0zT4EE2swp8fP7XWJUzJGA19BxQ+17Nize8
fNSr2fWrt6YrL2I+gJLFO92zNvn5ZWsrEYCQkDwdarlUfX05IWFeJhyOZH2LflqEm8ZLTf02m9TT
O5c2UiBb2GzOvddAqRf+yQ90eiNqWWZVbHN7imqeBcuK27JvK76702oKm2vwtkuyYgZ5h6WPYur5
iEFcy2aeJN2tyPKlb2Mzkek2bCZlVeG7zc9sqtgDRsaOOcpeAsrgqR3tH+soK2yqLY4Vpxqg8WFz
W9fUzVPVQxIpzOHXybwGPtUSksSr0TBiUCAXvQFm7YPtRSBs4wV9Ggf4NE+xY9R5AdTDGm0ZJA9N
bLcmTfnT3azzxrs6p9Q4ezT27XIg7YDChNWEkU6qQwUpypWt0AaxCunYw6B3qzSEQm0xXl3WUbU6
eCFWy3ZoooOaDD+NTIdeC2KNgwxrhNXm715rhFUuEXpYNgFa3L9f/r3zehPrDckdJ2wvrmYlmWkB
annC3XizNT7OipMfo5lkQQQgJxxiydc+9ru9KGXw4xHUn7qOQeVWeA7WWZEvXQ234TTRlrl4OEMb
8TdN6f68VpOGvE4bZ9dBQtvwPJj1vQwup+r3SyfnfVW7VOLK5apZrJU6pckY2qn2nY+otbanhnd1
XyzDBst/DrREF581OBCF610AOQK7bBz0yoeoaF8rE6kbNE/OMkiZYTg4NzYZCArzKGgUkQy6bmQ3
3RDDF/FmKwqxa0r4cFT68Ohg+dNzZ0gLlvfvMPKco1zZNhhnpTsWN5tCl3d3vSqHPcwm0Jsu7+nN
8ha/XorP1PDFFSFggM5xdLO7SokG5UMzxvGx1uI7QWeZVVt7yoOQlIJqvPRjrD3pVXQnmC4+fXRP
ANHeCXQLVLqrbvN7s3zzczPrQOfrdaaUEckYCqz3Mlhu93o1Zp75TlaGapJfiFBsOifRrhuSVJe6
Y4DgqIKecMx9eibZP7AnYyaiem5frzYZz7zPrubGd0ofNkexODPrILm8oih4pN8I/3dLzGXxBQxD
HscXdWs+m3EIDWBVex8jTZk4bMqge69B0hgNV+F3ylC+GWq5Hu1utmmdzWQyPIinFttcG2DDdQ5Z
1DePVRsr+77s1Gvfz8uv7gBFYTxnPxzQxi/+o0XhTt4FyAD/HmOziFqbl/BmMKrvAx0WbEkUnb9c
RAaHU6kXmQbsUS96s9dfurQ0zrWtypHZZlwv081YtNtUItdDabzYKh01m2/yc/YyQLp/L/OlC6/h
pz9bvx5nXyDYLqDIroBdPfsGNVEI/3qWnGJ3hHQs2tlLv0KQxd+NJGvvVGllWKaZ07Z3oe3RZAH1
x3dt0fbkxU62tDMsJtXSvnAmEzdL+iSGrB8heIL2VkAVJk4nocyZ4avW6KvadxNdhmoJGs2Kw5DC
au023gfOI92rYkzsO8mAUT300dMd97GJ4+BjbNH0u6TP6jgMD/CvQ5myTP/NaVQC65qDsIhHQZ9/
WJgC5Mim0uP8QxNMS+qEHu+ip4ZLsxQoNm2bnzQzUo7ZZPrHKrEdSgKA1b3T1OGryGTYTMDNg4Jm
6qEEAth6ddjsrNKjCrTKYJhd4p35qtnk79TRuV/dZkNJd+CjPxg0f91HJYRSXQR/hExXWUoiszXV
5oKf0vcK0W7G/+RLLclToeTm7b+6ite2mISjUNy9HY3u8R9DLjchZv/kCigaR+g8ea437XaLSmsD
S60W8PhUjXll2DEUVktlmmmN5lXXudZaqCZamWoL6NU2lTK2zfj/yTfNI3ufKemfueEkzZ+5rev7
bKxdsGIhO7Ka2bp7J2tosaS8kZ+CmRxEYez7nv7Ulmob3MKoDC4nGiFAYC3a+evEOcEcwZEYOPp4
1Rq8RmVUqt/kaq8eY5viNdiKU/UoczcBLQhayL2IHECTV7lMIRDkjMFazTsPpJL1UpRz6gw7o7BB
LyXYmadM62hqbxa8pIvITaPL0GhtaF/olX/XRi/t8duwteCXzRTuKq2jJyrKazDw+dGQYTNZw4Tj
qO9yaFIHfZwh98zJv1NqfJVAYPIQO+MzRbnhPoe+iqOTRTYnYJF4dlBe14oWPohMhqK37Fs3BZz2
nbVi8CcJe04QU98O7hKzfw66OtxvbhIFZicL2EI4rpq81656DlIodnayj+XkfCAXFp1kRs849AgV
pcwyLezC3PGlCy4bo8s+mqPRPmV9f6W5HSRLbkMC/HfXcurrW7EFFfa9K/2OnbiK8m3lqVbCExTp
+UfOwbqrM3eVH7t1ZWNxryHP3Vb2usq5SZTsW+8mE4U4DGbUvV7JtNCd8VwmJtqo/7Bms7z5V9fA
L5eyrrfIW/jaj6r/Vqvm/M68YbpkDVXdVjkPtVW6EvWzKk9vVLMuMo3wKZ07ykKaroV3PcnjvaWa
L2USU6shMo4qQqgjAYWeKDEE9J3E4JUT25DVaNGwc5PQqmIogSBTtpQmegQHx34AUDrIfS2/9noK
vBRltFalWBSKET0aPhsut/cPIpLB8Cv/LuVUgaY9As0hfM4Xk0pxUTZF1d1mWJd0kvsGfO/ZsoZd
9GAnJ0Cva3pyCVVBvvD5cQWs8adgHClLV6v6EznyiB3v2HwCP+inB9CupO2lAWnss/LKCqAzk6ko
REbFD+RLkqOnZw6WIp2idUrByOgPdfjqI+ZWUzZPm+wsTlDD7id2aZFZ9IVmMM3n2XisCsBYAFmu
KGxyh+O7oRjGdSomoW5VV+biISbiO8PAQTasBWhFInjS67yFEEf6RX9z7FUgkuolOF2gwaXiaRmA
vFVWOycjmdUbCFL8i8Eo8oc88rMHpZlzBnBSzKb6KXIZRB6WMGik9IylQFCbUM7n0b2meX+G5Dcu
WqWM78zlnK/Xa/VUFKF6cosIHNH/y9l3NcetK93+ocsqEsyvk6NGI8nxhSXb22AGwUz++m+hKYvj
sc8+p+4LiuhuNGYUSKLDWvG4uZPTNLDwFT2Ana9oAQ21WkpXHEipstKDo955MU7GEUBcqTN/avJH
gnsTerKaGvWpKz9zDXSyViFgASYpXd6oSlW4VkeuuyFhFyPcK7ogWWp4mj9VEuF14Cr0eDXrjKfW
a9OHdmiObZWMyIzUBhAdfVBNTnMHWEC1xdtHWtuBaw2s0CP6RUEk/5SmrPwvZdr3DVX4/2W6g94B
37U8h6ET8fdSUwWq7fV5Zj/aw9ADjbrl3luLoA/qmhUzwnxLLYKiZOgFdpBhowZCkrUW3+AlMDn0
qKLC4rhv90YPlF6quaEim9o0zX1S99+pAmeuxUHLLF+MwP5YsWR00Mw7dGW+JEQJQ+P5BlAA3yao
CZKhHfkdzOJ3ZIobmIsJioIAL5QNTvHZARmjjRFp8SPl9iJNw4uxTB7pTZFjRjrKCGpOeGGofZl0
alZZlr31XCSMtcTxcY/Sup0OIo8HJyvjdelY/UsOxETAmET1q7DlaWxSkMLa8aPNo/YnKIw/mbnp
fw50RClrmTRPOHklm7EvtBPek+PdvxcO31fcq9+lAy4mB4FShYV639yOHl5ZizporzmQAkJUcPfB
BYUAgAb24uZs2am7zzh6u0t0MF5wpBnBNpmlH31bSxe+XxU/8Ihathaivyjzyg+ij1CAgUqyBSt7
55kDCHVtDPo317WbJZCx23Xn+6BkSWKURlF5U26LSq5A2Y2/Ci4OU+kUlUZNRilKpdYcvW1S6/xX
EVnrNEnFF96Y+jqN6+DgM60CFBXKlEKt71dF0rerPsrjblGGLT97cuxPErRMJMpci59N9+O//xRN
9ucjDfwwpm7ie7iojLHuqq993vOxBCLAtYpTsaokoGEavOwEIpMHYfP64ndNf6zS8fvg1N9twBT/
PCP7Z/0UWfy9BmrDpyJAt3cAAohLJ3V/52R6sMMBKL7oHrhJnSbgnzosxY/bX6AfwtwFuvcdOLfN
FwPQXau6Dv29LF32ufU3jSOaLykaWvd+K5s1WSVp/6EGRftTGjPrwWfgich6p3/gVigQJ9dHRXlX
rHK/yF8ysMw/FEVzrTo/ezHjPnuRnr6ucXy60sxBCe5yKM1mD7SG7MXHLXnrAlt8RQu0UTQPnUBW
RjmjBa49gq2yAhRCneK+rY6uui3KhyxeAcYHwCQkMlR4xwiLfNUJEPySbFZoTSDVAg8g7gNud45t
g6YgipNrkuqrHk//hwrgG3wpk+QxxjnsREpklJMr4ICARY2E2R71JjBBAVmwYA4KGMEVnVzJxnHb
ENl1HxQc1QjmWe6N1ToKPGM1qdV2zAMVl+eb4CwnP96I8owgFO2CbGjDATAGh1h3Pk+fBswwBbLW
5b7tm/7R6EE/6y6BtrIDyB8Q2kqBN5GGlXxn2KidVzMSzcPfZNPa92WBwnVzvDQ4mpGub4QDaIY4
Zf6HSLRLC/QNn1nvmXtdwUHUg9t/joYSx1y7Kc9khvzEkuQhKpn2vRPhTyLrDw0eRidUPaiiP+A8
CZ54oN1xc7FlWvdKWrvvamfjAvRlj6qRTyJiP1y89V2BuAH6bwuZHaDZDl+V3NRK62/yrOZ/lQcu
Tv5GW5pLwkCidJBuRgvZISY8ZXoSB83VaF7E74QSQ0NS+rsRiCWLad5mWv8IPDLwERjJZZK5YSiW
XViCfCJhPwA9qH3OO/OUe5r4R9PGB+EP3ecMoexVYtfeOVW1UJFh14D5l/oLCDqTRQ8gn48VY1+B
UuJ+QCmRAMpE63/vvAikhmEFKrkqBPBu5L9yHzHNMRuSF/T6ggQ6EOxco/h7n7VBvwPbXXSJU81c
eWCr3Wdu+TnLe+dYKuzNGE0H0xXJPA6oFdnp4Fh7VzgZK0rwWmDJdEmWNL/xM8h0CeYQVKDOhqWM
4oOV1ssbxM+yArHKBP5JkJ913uuLRDh8nSJKCVYg3fqka3q9Qb+CfehxJD9EEk1VNE0ADJAjxvRr
HqPFBDUCymiyfF8TkoaEs5qmtQ2WAaP6Uhm5vzNUkWEw2t+TEnCQBPH8I0oDcKo6bnHx/ew7yRia
uPcoh+xXVM1lJh7oTWtT25HWw3rXcLO39YNj5Z/suAd1pUi+F+3ZchBgaw/AswY8Ni/qAw1IABtA
v5H8bZ6wvj7khYCQ9MWd5bzyTj0ryAVNZ7ejAI/0vz+JDEaPmt/galzHQp+ci3c0sJoxxcl42+4e
OuCmQ8Ve/dFoUdTQtYl3BBDYJ7Sy8W2YosU9YEDn+zYYvbPlUQiWb2YvkXUr15Glh88AcU4e3Ba4
pmrWmwJ9+nUqlvhN9DuSgX8weUAx/GRhWDx6dn38H7p4ycW9UBfHN2CKYdmnsfcQSPcnKOuLTzV+
L7usQnSHpojbVyvNauQeeHWoGE06dD4kxsVIPPsjKE9I6rDaexiYMXlIwOazc10EhEhJHsDLJvdp
ARioCnXUU/SwDZBQkTG4HabgIs0zELQsCbK1YcBt6RoOvnv0DSwqhfcYR+kxM7XukxlJYJeHjbsH
vYF7RXvUm0VmoHXQZNHVrPRDo+4s1jCae1bIn6wAAfW6yEB9zgFwpQUqaW0PIVvavmqyV2BwvRqK
vDT3RVzfr2BZt3n7qY21L7dabmiX1teKk55k4ALTggsNJK+Bvwi0VU1fkWwopDZpQUqPrIXgp1nu
oRrqkOf1Z11ZNW3Lll4Mjg2OdBhoLWOQ2jBXPplJIp903PCQQtPtPSqP5JOMhgULhPEwpFr2iN4Z
FyWicbMNcgPVspnMH1FaCshRMOaSxSyvkx5ETqZstmSWgkEQmLc2yO5Q7LiKKwZsKFGACbAOcyCV
+87nsqv3re/FP4YWIIPDWEcvI2vHbW0pJKwo9q+9BFcjmSSgX+OBU72SN5ZV/tlhQ3oCKEi+zpW3
At4S4Kz9MCtQWgLBPXpJbQ3wtpn8YZjV11bL00s/jsbHCH8iWZRpz6Iy+ctogMm5yYyP3D+xql/j
4Y5mkWjAX6AaOjXknYIDjdDsQ7M+9x600XuzSMCehE7yJt1NWjRegI+CI95cRChHIAekibTwBaVB
3oFQVxjypnoPwOMZg6WIWkQgktIE5q4DOl9AjKJ9FAzjSyNK1FyzxWnIAhwK1PTdjQ/ylvMkC9LS
WzSObW5nt2UeIAPhaFsGIOArD9AEguod/TVKclCJcu2fMYyveSuHz1UXy5Vsa36pfXPc10ECRm6n
u1+UiT74xwnTa20NaLQpHcPZxkP+syrMck/AxLwFQJnmn2cM4t5Fe0Bf4aYSNUhrLF38zYHoKQzx
B5lu/Dy1LvgFWZcqz9NjYI0PAH2yLrJyzEkOnjuQqzJeL2cFaYEKBqjaNNBunJCiru3dAESo0+wc
BVv2CXnwDRnMjjoJbEWt7cF4/f5ByMQQlgHA1d5d3ykCo37ygOWGf71fHxP3s/7B9l7vfOshbl9g
vga1fFEDHZfUYdn0K8BSqU6xX+vp64/S+6c0y3R/J9fjHdLg8WUWF1qUHowq+ziLyAMext2au4oo
6nfXrQPQk9aSznZWTF/Sa1dR2snz/B0BOM6O4Ec9kstZbpZcR109T2+ckw+gLqRLKarx/rcwZvrR
KzLjODvJEAw7o4VoNf+kgJIbb2QKyiA0y7KzF/ivepPwXVaGFsANlCzsDFyWn1GB3J1J0oUVO08W
domOVTSefiYZSifYmSGSD8rOQhcrZrcR+GPVelpI+v+40ewi+ECbkWD6DPRB1EAblqb7eXbYF023
SvwQtz2/SM4yQpx/kRsfQ18dZJXIRCkvzjEtUEYLpz4nyMrWqzjiyTlrw75DZWRQrhUdMujx3lWk
p8HF//miTGx9bSMV+bZyVrcuP6Lvod9POxtWDRAzUptGZuIpVk2zNPCXSAv+4/hWuqWbPj0Ixt5b
G8gWXhr1HMhbIY7WoyxHeShk8SVOtPox9sXboNvjY+4VNdLsv+R9aybo9HOBU0RmSpH6mnnJALGr
JB1Hc8mghqAA/4YfoS5rVtBOwi6/zJvQArVTw0fs9L4593Fc69RO5I0UoFgDVqxAHUMIzBjHF+NT
GvnDE0rq+rUZcIGfq/4m42G/93u7eyCL3BnGg+YCm4qmNPTcBvmvaCTOZ1jlgZj5WgBMRHmkAeVJ
fAtwFw6O+F8yJIA/GU0kTiTSSrR3ZgJHAGVAH6iIgDrpobtgMy+KvXwx5KouTZm1ts12KLNF3df7
KtBDl7gthdmBZEng8kvPuu3sY/6O8/d222Efpe3td8w0FGHPqwJbB+uSb8gdrdIy2V9x0543LgzG
txpISm++Yx/rN9+RhRY7yXYPwgLpNjjCfrfdZ4ehgobOpqjQs9/OuvNZdTriJv0YrTLxYphOeESk
HGfiyZoMG/jbMbOyk7NtjC8V8rdD2RaPYdi0zzX+zxDLRhk0TX1n1EF6Ge0ydFM+B27YPuNp2C8M
0y4ONPVD196ntWMtUEPhF0td8U4VSfGocbjTh7hB5ycDfqxaS+68ItmRknYgd0379oGqDhkqgk3g
DsrG3TDlW0JGmHATondhN6BFeG1wEOOS0YQ9nDS2XIipd8ZoB8A7PHSeFW5zFaNy887f13q9q1QQ
i0Q0JEYU3kzJzEMPzp08VT7mVRLwlnu8V96YgS8BITJaRlskDYpi0PnRATw2aha558UHitqKWAfR
qlO0S5q2uWc84e+TgrkkAYwfSLURFD4A8BPIb777h32UP5EpDZEF9nD0YP7dPpCIeMPeUihyk/8Q
/EL0eTwnjE9eHD81sRUcbJka9tKxCvT8NG3totzx5hrlOsGBhk4ZJ3YzLGTUjKtboz+v8zDUpmW3
utnZtFGou9g0phH4at/wGEQXmesAr0CX7GirzgtWhWwa9PcrkpGW7O6mpi8kqFcNtI6oFX+zI8W/
7wHgsKdBJvWWtq3swZILWvY/fAyyKyrE8dKC7eev8bcd/yajLRDeiI51fPgfvsRsUhYp/humrxyb
4y71xf4/7kDLaOBcbJhey/2okNgMNVQKwY2rgy6KZw51YA47EpHyzowUFWGtzWsR8gMDHitfJu27
u9kLXdEWs8nsPoh98H+WrFpPWnL/74vJl6WjeFHPLvMnufu08xZ0ZaEnaDWMlbeJjHCLWBXChwqE
F/3wYKwzih83iLusRScywOs2s8ys+Tbhufa3RUJm2lKzY3eROkV/ztVg2Vp3FnW5aw0LvCZqhj7f
/sy60epWplXtOjaCJX2MH2NdxI9AbiuyTl6BsSmviZ/rjxEqltWExMXQpVd5LN9NSFp3S1+Y/iPZ
mcUIYvoWzybLbJx1E1rjggL4NCTqFseZzKvV39SSOb9SAG5sxhsgmwNY2om8jVdl/acxrPaGK4xv
dTwAmR1HuMs4xNqxCoW9qqu8+FanCzLodATmFWk06LTM8oIiNdTPabb+DRG1rTBk9rnA8xIgeXa9
77Mge0af3k9aGSXZtxRk4s8e+mf3tHeuWR3t7ZjmH3vnfWSv0N057w1YwLe9AeNeXioPb9tGXUUX
10VklSM0ygtpvmrSQDFcWbeXFEm/g2XkAFqocvHidIhW8gSNzwaoG8kWEAImkGCjN1vNBadrC6JQ
Kp8JWiAijlHi7miaAr5gJXgFUISxBriy0s7ToQIp/Gw8r0VpY/uAZAFYxhOBbIif86+9DhQUz2TA
anVSxOlTD1WVkJtAOl1UuV4+eJ7XXlst+y6VHLdzMNEBcvyIc3/2AXgwCEpALv3aW7dxaO9S9Kd+
yVrUYUJsgSVsm1hODxY6dIQCTkgu49GyH3yASKwQhgY6fdTYD1Xe5WAO9uLyLFCJM01JkyprFCWA
+0zTNdSNKEPSoBgBoOy+cSCHZDdpAwsYgoFhGlvwVRQegP9db4fY0uvkq8wRsB2c8kXWbNw7HMe+
vjD4sVh6BkIuTQ2WSaOO7F1bFWCxVVMaAPoSLFqesJ2vS2uVxS5b1X7I9lUbDkv6xYAHme0bNaUy
p3lKvyea1jy7Ne4DYL7Pa0k7G5Mr0pZqo/9hbcXTVdeG1pUJWe4624u3CClVn9s+WGUginlF03yy
ssNeP42hQPgIgMQoxYRCs4tPbu/4z72dWiCRZ8GapcL9Gg0o5oRedGAnDdKOH10/z57i3lyLiD8A
Jmr4qtvgptOHyjwPCLVc3bwCkYFC6RB5koM3MHpTsBTUo6SoOc+nFR5HFMpEMw0Yc8zCDAHbrZvg
JQpADaCuaGB1iRRiLarlrEh1+YfdZJz0PyNp+JMnMvubz8nWP0Z+H57IKqiEBgb5913pCsA02hbI
IC9W5NeoXwVXoYViKheNhB2AWANjl9coT1voSeNfIjFka7tDWUgZ2f6FhgT/6JdRM6/dWLiHWV4F
0ji2ensiES2nqzTX8ddltGwRIZpQlx1ubK6U+kJDhmTPnNxPlnZzloBWQxQ0zp/QbAw+NgZciGmq
ZA4SsSsnHv31LOvwFuh2sjnZSZs/2UUGimkt2swGXIvQ8x+3SA6l0t43dsmXqMDoj/j0AcqHY/al
dkIwWXGw01WCNY9OBc5XvTeML1FhZCifqeNjbBjFxzzQViTXRyveDsgdbgu1vsQBHDUB3ccsyrVD
2prArlNy1wlRH9KBaQag4tallDoKeGLkq80SIPjgTC+XIhvExWhy/8iRg1gjDGN+tUE7xoYy+/7/
Z2EoH+ZvPur+WsuhnojUErtE5mXKshCfmsXHL55r2xtdka3pXvrzv+QJHBdpgJs0gafjTG+6KL5C
MYUDyL27NEGRWSZgluzkuanMTYaqtyXr8/6jo3FrE6Yi3NiG3n8UFZLPARCOd6RtLSQWy9TAy6nS
BoH8LAAydSGlGNkqGHj3LMYueHEyvpjEXYVje1w80pIRj9NTDv7qRVl43ZOHcw/qYf3wOZEWIs29
ccDDNHymQVqyXQaFnYBXCTLfihh6pcfJgha5KM9barjT7Abu96vWKEDW9/sJqVFpqD7Lh82soAMP
AuWiWs3qkl4Y6MzUjTxbjxzHGt0H+2/NG3ls1UDTwi9QV9IO9qNlGsV2NqGr2Y6WkaxrnGinDeww
296ZleST1N5gPuJB8uZ4tnvbVn0My5Ubz23cHeAcUU88b0SfOdGdaFOwaLyg0228hAaehZYTio2j
R028DpHnBGB3jFsvTGa7sQfUhlUOJ5YG7rLu9GANir0SR0HNyE4Dkg1j09kbCSSaEw1W6D3h4KNg
nLm9jFTDLs7O3kHzbX1rJvlxEI0GMmXV84uIUxYAxx42HTUPkzQ3kAha3BuAsSEzdySlBT2i61Wb
Oc+lWUXnWI9fcxSnv1jSSl98kGL0Oi+eSCQa/IuZlpcdWrSavnDpgfsFQC1m54WPhhoKN6wROi7r
Zdf34SMNvMujRy3yrmKMUE6SGrkHDr02PLhW+eXODAWfGpDHm8u//zua9/B9ng6CYd9zfF9nPsoQ
7ul/x6hgdoSGsA+jDP3VOLjmPuQB0OV/sRMawnjjKSQZz5F6UhYT/eBsR9XzpEV3xXGiJSQZmUSK
xbB1pblX8GVjKzr0BTUhqj9JfWNOlj56TdcKfmk5u5j9kEzinXRtouplSq3RMlJMvmYP919AfRLy
RSboHXvz8LedyGTehJbVhArD0U4wCHZt6yFAD7F59mOdXV01mGiJ2huglFwUTfUSSUdRLyRAvrKB
X4TKfwG6jgvNhOE3J/ANPoOIFvBFTWgjG2en2WpekGI7VGmZwY5WkOI/OCEDWWreDsXu3RZIe+22
r/DAt1UzG1NNbzRInnpHNCRs3d/lZIYiMBQ2AJdsto8CmVxy8Lgsxtgqd7OCFoArKF+FVuGuZnek
mPc3C9BsxZYoNqQgOyTHXfoQ7Zi01qKixrwM/UWp2pzs5o3mzVGcGGloywDPJ+0529CVY43tFgAO
DQDB8Z0ByRgfRrQQblFNWOGowht26IRws8VUVq/mwL1hB5r2hj34R7Sns0PvjfkebAiLGhXF4PKg
kYxmcwNR22U4gNx2GGRwxJHW3pa68UizDK2EaD1XiijHi8aCLmkAFYG5k8zb3yhitCgeZ5M4D4Mj
yRJa3EUB2w8gxOuUw9kuDTjCljS/XxI3nXWIUedMSyY3k6HaKu1wk3lb+L512TH36N7skfN8wFGL
8X4VVQPat6l8rh0QdOrNnKMV6BcWGdIZwkcv79Dth3jch1rdxs9gV2sWvA75pk1SENmRORXfAdUK
vergjTF7xyweelBSe57Gj6MJoj03BXUWUgdatQCYRH7STECQrehykhpa+1A1TrFzyjFHMrLFke3m
EgcDlIqAUvrWSak8kRE5oqtZBjz9BxM0SLsb0ezWMjlHC+L7Z6PFmSMfvdHhez8ESyQwnoAQmkc6
op/28UYUEXwoDstn5BmzTcoLY5H3nA0rWkFDx5x0gWKZdBsoQwPnyTWvwZ3plo0JqrzEPMXcZdMV
6HyfAoTRd7MoCYBZuSryvD5J74vnmWtdSzwgHtjutRvQZp4Zabag6Th2HiIjgNkfRj9fkYwGv3P6
ZYAI93aWeXn1VSZheUR8FvToA842ujdUj2ThpGBRLRDWnu2b2kbwbEQWaZbZXc3QnllYq/kztVaR
LMsk5Duy406XnAJunST4JY/ZqDW72PF2NBNKZPe9WSzMLmmQC8SrK2loMElDl4MTWwUym7AnI0+Y
gGQCjMSaFs6KeXrvguY03GyLv4p6p4BUbvZyizz8bwU01h1dhGcwG9Wwrmf6no9Stfv6GSSDtKZg
kj03odes0d732LZD8ANNZ7tIclQgtyMa7UHAEgHueM8ZXkgWffOAHJSIFonMV6imDX46MUq8vJL9
KHJ2BSd5980s22+GxYoHMOv9I7o6f9BBSIkWRVR9V6zlWxGAocZTRyYAyCBgHhTjwpdS7nU9E0+k
aPptCFKa6zRBAOTAkERazIscD10jUZGKTcJKZ2E3hblLGhaAN0W+prZXHFkHQLgl8qkc7xzXScec
6hRrw5OBewCYvSMQOGOJ0eoABhZZsyyc0Y2XyJ1oyzao2aa2ZXBF87V2lZl4ddxUHruyzDd6V5Sr
SK390z/gGJ6mvRENe/PrsGfJRveRlszuaXfaQ33qXFXVJb5joNcjD2Ib7y6BrVAaHBM8tLrVgtTG
DT+IxqpWVVQH29AQ0QfGh3xTmoBJoSmqX5td56F0fJBG9AHFJKDTDhyG5kMY8wZ9OfqofdZ0NevT
9qoPxoZ0NHgPNTpZXug6kM+1JbJD0xd4+er6LQh5rUOtBlsK8C+PKZob7BK/zCbDvZ80ohwDcwmg
BuiTri31HekQX0PFDuqGPDS3wMF0mYztK3Bp/fXkb7L8tdu87mZLNNlEOXpq1fYkdhvU/P37O6rB
zLsjI/p1LMNwbMNEpTjKy+6JVMrSsLtRds+u88GNUjdeBUw9J4CSvSgSLzrRgNBOiSeGmt9cOigF
OyF3JI6D/2jRRFXsAh7hL+tMXjwPAiRatdbEk9e/2k3+rVjiDAnfSzIi56imdNBASh+FaSjHRsgC
5GeJ039EGDzYdQbCPgSgqTV6eart4TK35Pi/RBNgJk0rr7tQnw2ZkajFohmD83c/ZOr5cnJtl8IC
tyK1u6DH+aFO8D8MYDrvgAa0bzRzxmq4xlEe7uWggS+ijEHc2NtJtfWjGtEoWiF6sS8rcJpViW6h
rNSwUaSmZc+OxTNtK5B3A2phd+wrwIUCNyzlq6wGhUk2hMFDrFUDeG9iPKI9rl9Cs9Qv0kTVWh5y
PslmhWB9tizMtN2QLIqGHn/Wg3pzwzMiHbLbYZaJOn3lLd4wZtFsO8tA15icKrRHVYuG4YYKusdm
MxuGJQD7/8vfrmn88bfrM9t28Edr2Zb1x109QQYUbwqyeC6ogRsvl8dwqKwTzg7Wia5AsH47JQVI
NV6bBpzY00zZRvEYgeDhfa3QwFWMKNaN6M5dDGbudlEZTrbWOwdVXcqNzlt0unJh4eU7Dc6hzD/X
lWa/NBrzn+yoW+j2YL/gFdp+Afr/xokqcSWRbyH+FhmyP9EUeNHusgR48Y6m6OysN+DS6taVVjov
et5bey4RSiRPrW1GmzrQey1buyxC8loCRCBSA13RgJCCdQAOtX0ACRHwA+hy1tAVychwXkducGNM
88XsYl535wb823INKIZo8j/7YuSB1hm1CwbQrK/OvsrHpznacXu8S02zAR0CTtiwDU3rLskeTInC
YGXKqTrAqmP074b9MVX1ADVu6cC91+WStH4hUdjqIDCvgLiM1nytMsF3/aChNMjjbTqskk8sB88l
GdBQ8Jyd8TKOCiSjE2hL0z6TfKhLLNJptLpcrKIcz6x5HV3ROrpCd/d/uzf/Ec7DPRmBDWY5Nv7M
rakq+PsrEuUcnJbG/wOTD4jhHbN6HuzRXTgxCu7qogjOeZeOx7wFSUWgo07yXU5XNOg9wwnZs/Pt
LJvt/CJstrqGzPasJcfz1A319Zil5fFOTjuOiGyplDtuO2rv2TFdBawZkbBlk3JeP3/YAu1Gi8QZ
/uXT9WjmuPnG81raQn06pwAFzrz//CHaaCxWmt28fTpaOn8KkJ2Nx7E3ViTqpYZ3G7zxpaH/ukd/
gPvqIi+6BgyqxOHVTZ5b0X4b28F71dMMYTM0YaDXFG0onpU3CCVU7cpxy37turzuNyDOsFYAd0OB
lyVE9N0fwc6uoWSro+eiz4boNFlK9YhsinAtOXf3jm4Z6SeSaVHVLYLCq9Zu58vo+xCBK9IFMP4C
/RyldkXnWLnWh8LBocaWu4qX33oNnJSVGLOHRg00HQC9hd7u6DqLSF73fvaAuk/3UFX2jkRoXHd0
tD/AiZ/6+ckI2iXN7lxWFc5PvFqTbnY7W/HuU4h2W1DEgmUnL8tuwytrOPuyGc4B/pnAd6yNC6OV
6UYKdL9uSdPz+h+9t8dtoHXgp6miDNHphA0XrwbqN5mkdTQCuL/Ie3TtDGutAzEHqtOLX9YWcrZA
djyj3LsEIx7L3fV/e9TcMXF4Bv4RAUPhWjrOD3jc3LVHjoMALCuQKJ/BQtOcUM2+0xG53Ps4F+B4
JbqTAySHZkFzN85xKSxwVocWkIhnI7rCb6Y7TTZo/+jelpvODnfTak/OZvm8dtqAvNYBzv73u5Lb
2Zyu3j9n0QFZjNuAOg0976crAv8l1Y1hk9lyPOia7z2YKDleoZUo+FqloEysmPMjhqml94B0kd6w
wRHizVTXBF5CzCT4amQlOpwz5wdiUJGd6apywV3NIO1JG8SP/noCXVdUYnSV27E1Wc69oGmLEoM3
y5bA22erQPMf3sqY2iJM11oeF8tBNTHQYLPwLNAw8EAzxx5bQEo5YrIIVcOD1LTTnYXQArGMhyIT
y79oaQeUoCUCWNx/eKe1wgKkFZ78CTgHPljgYE6WHIy7B9/kOMlrIX9y9Zo/JRl313FpjovQB+gy
biTHdATNTBDlCPmpqafohIRqNZzmN5dI60XRqgQRmoVI6oHMe0DHG1e6nIaor5Z+AkAomjaLf//L
N5n7x1uW7aMKkvkuwynaAGHy770nXeqJCsRHxbNlCO8Q2MICJOmATqqwzhGZTdiFhsYQ4yn3nU2I
x9llMjMKLdiKbKwXZtyKZN27cbdqbcQzaUkQNG+LAfySLzq3anazQ9KqjRAZ+2MjdK1tvPfltIg2
Aw9svaBp6XyLm7I9UVyZ4s+43YpjggcTiWi4CbQbuZWTdo5VA40DDfE0f9ferDDHGCShJouXtsLY
M/tO4LymLhE/dw5CDXTlOQqsjzSZDuYUPfRutCNh8wHp0DnUBPhHCycpLR8I9m/2mYziA48BpYJu
F3GmYeh9xe5q1ZtAD7V40uCFn4PM29+RSUPGvYuDCM0Lnf/TWSLYOlq77SI7RTYM0D+1GibAH4Ua
pJR1HIF4UcmZCFAVVAPYu8sB4ucG/rilth8zRU6p66vqTNPMi5co/fJfevBCXU0UDgEyAr1CSLwc
sg7w/2RFPrSu0icfcZXc+hjHZJnUpv9SuMDemVhQzL4E+rIixaSBaC+LNCzXoZ2jdlwpSEZUmI6s
B7CiKx7NmUIT/ZjWMggqEH4A82Q9SDww+sbBqYVWF+++75zRlJbEaqs7ryA4w1ZkczOU1tpN0eBS
OFq5p29cDMGXqE3NC7c19hG3SvqxACfNfuAlOgzJCM3wBtrLLXuFIn0gJtQhUAU07ysf2/yLHaRA
MimK+kUHmTCKmrrkMYw1baO7cXVCnNTeh4aX7DsgB6PNMWw3YMBDg28r5Cod8/qDVTQMeaGk/JoY
7kstYucfXoNvOEVl+6L3A2CEN9FPH6EyBB5OEaAbj9TxkcUcBaklQkZTfwdIFa0F/sHiPfWA2K70
rk22pgktiNq22qG4IUYlUlo/0QAGn++oxDGTc9y7YtuKYVgRxXtoeRGSMNWwIgL4gtW305yV7ob5
UbZtg656CQpwdaEO63uQe5+R4rdebCGDrdF7ye53g674Avx781h6YCtf6G4pgKzoR2cz/nYjChXs
fj+AfcFqELy1428t5whUDHoen4fhG+ljsCvhZ2NWE9IV7gt+BaKt6S6i0l4h3Sxo/ks53Stu8m9Q
BGhYmFbN9xlahNplC0RHI+B5E21EO2YoUF9uIlAPUPr8ZANX8uQAzVKiiPiQkCJRNqTNdZ2vCzN2
8LKBRgzU6GQ9WHARL6J1Y916+pkuvdpD359ubVwL3YGh5ugfcvxoF//H2HctR44zzT4RI+hB3rK9
kbplxt4wZmd26C3ogKf/E0VJ7Olvd8+5YQDl0JJaJFioyiwqr/y98V1e/B6mOkWjWyk/pYOFXIKF
rt/cqb2j16Ta1ihsJBXxCwdBjQVsn5Y3W6KrMlukPJ3hHEkb2YKF4KrFDWndGo2zMiZUda6HetwY
BWhCcXKlA+6SAbl+uUiFMk9T1MnJIAHB37qxJvlm+I8+N/qbIQVx+/Y3t9gIQp78Nw4PJah7QUF4
0nPeJ1tLi/OTFg7A9FJCupCMx13LVjRsaAiO1gtI2lrcWX0gTjb9b+I7F5qfmNsSgBBATNSz5NyV
K63iXYGtlJLNRjHHkE91hAR8F+A4R2lIP/t7XqIdCrxFCLfg51uNX9WozimBiqmALFLUO6Lhja7/
O+bSQ91ANABI1G+to2aYyd7TGdK4hJnh5XlTB6TO03LH02Q4egbaEAKv8gpUWBjZGplw68FTpy3o
mGJ49Km53tfPlZ6gIdfnU7srK2s45VG/zsfeEzgLxFvBPIxrZqEcAG8/8zwlA7yT4wC31sogdI0y
QNFHvLJEPF56ZL0uNNIdsHtJB+XNNPXxaHKRbyh/Rx7SemQHYDVQEZaOuA6iNY6zCVnjUGILhPgJ
VJbv8UiuiSvoV8XjIu4KPMKa+mfimsPN6iYas89oX9s17hQFRpc1AZWop3lcP9pJdaWqdSqN7+Pi
xUhb92GueR8NdwMWOLGhacVA4dHGzZVMyenDnkS5xdxNiE79DSnJXsV3iT7dyqsXcPa8xc4+YpMt
Co8r7LRtt/nL1FJzJQwxrGJfm1BchpNvuozRcJSognqYZ+D4e3RbHIYqAzra1qrS3YH9oUED07vT
vwVqqsJ/IC+k/+dA2M66awuFHhvgVuyNaXJwHMfbGaZbicKudB6aEgDghO+tRHXj2w+asH/hZodP
p1C9U13becqSjCjCn/Es0Wx6C++MBBKT1xn2tzmKQOllgS7A7QFjVtjMIoKXIblCmltxYCxttUEy
LzCqsHjIjGq7wM2QHcVslF0hFG8UxUMJ47ZzLa3agEr1bcnFj0xUKAowv6EsH+3OToWSYfRprOxH
P62HE8v6TdOXAP6vBAiNc9OrA2eofAD24rjxZKUhuE9oOEvJiebKcwJ01GFW3Di9RTG8g472mJMT
m6BEAA57YIS5txvtYYzx4vE+180R3SyEYZIZ2Cuiw5PtZmHs9OepsMHmXWefctPpj0K1FRedjv5k
MRin0ZNz83H90bKce9jI4/9Zm7uVF0VqtPuIG8N5EXkOAH2tnv1olbstUJyAFLHZrXzNa7a0jFnq
eCUCC3TQ63iCdOhiOdOod/mID1fyrTfoWUAKxxzxek3qeWhXuLHZKdKgJOT9CJYkVwe8DcIssWh0
JxN2x7ehCp0A/hm1i+kICEgbGJIbC2chJ6/0iytjBj4YEMx/JmO2yf+0cAGrspeiic86ANgDyyzY
rzp6CdOQ/7QyqwSlTWrhTlTjkDMqbABPe+y5TZ0RBFyW+2GKk9ESpbzbzkfxPFBvuoatubNNBe/+
mhrG12FnRA/gT0oe/bryVlYkip9/GIDiDoUlrnF56z5KB2bibpHJryixb89RG/+qUEmyrS1tsr7U
cfYLFLds6zmo5VxbzOJrUSGPSsZhaAMC+MOPDGlW1H57nkB08aYdlqGKWORMbMd0I1MmACZZyCuN
iugX2ADqC03ogrJdACqylgNTClazqT9k+zFO8ShQ7rKf5FW4Pr86z0soMjeSfkQfoOT7xdJLWLYr
kdnCi0cOyDEdJEQoZAAwolqg6YcW9ddIJAWARhgOQzJNOPRGAwIDw+GJLkitvI2k7+V1sGju1IM0
rmqnvruT0/Ted4m6xCNZ6CMbbWaVsdJK9oD7C47SsCcDLj6Q9lbx2ACqHrDkAMKfJAN9SukG8xwn
IfEjmtnwNq3MJ2ZZVx7jtq9C0IwuS5g5LICi38L0luYCsgGok7riuRkAkdoqrFTisur+mHkoqXIV
qipxYCFlO1vSTPmxgb9MfBj2scr04fMByFGNQMAlHtIWXEHhgGY9UpCMtHQBcIx4yHCaB5ijpl8t
Ae7syggAd/bExvXiuwQYvBok9eUXN+M4hAlLc8+dqnh2Rr14Rp/7CmUB+ZVEQJSxTmkPfo7YCerU
3YCr0ru0KKJ8UY0pu0Iiq+VafYySxCR+wX5349qddyHRYkEOJPuIsViUY/cW48OCYvzTKmTxn6vU
PcrTzGqsUeumV4+Ap/tmoyNzT7MB5f2AXlYKVInNitZgYHXqTW9byV5fuWD2W9+8lsyvI7zLdZBE
OsZ6fjEBnWBQeUlaJI+yTb1dFHe72ETx0bSv7HSNUuVwoxVO9A31/dvMU2TEIsHjt7Q19U8Wfwvj
xlpNZTidBuGWX6oU3EtKPkZpDbLZKJ3dDSlxLtSO/gWMFO4T8/pPFLYY82zrgLlrR14fqzDTzh9Q
tgmKN7X6YPXWSv6xCslpFbw8b0zfP6Ap4Zss+uw5HJIMJB4+wBXxCrum6ayQMcqm9AmcscoEEBNX
e4z9c+f9BJmlcyXp1GcmGK+LbzFaJ5HX+4gzz6co74O4qfWDC5ykjeajQyTj8bXQmPFadn1ydL2i
3+DuWv5IjQk3kjD6JiZ9QAFtKHd9aNlfUTkbkIHejc0GwO/lMa/6/tXxiycnDYsfYH6Qq6Kv6wct
MiZ8x3uOUkUohDY0gfR0+5r4ACa3h2xjVcgyNJKXP/78GAYSahuSq4+hctznYhzHre1FxzQf5YXh
z/bi+GO3LlFCuJunow5spMzhAU1B1htiX/oSs9R5Jkmb2qg1KZruQFOOvsg9UjzjiqZ1lthPeGOc
ZyQSis1U10HIaDiBM47Zo6UuNNL6X8KPwjNNsL99E+PAMHvUJnAFiNE+LHIyowsfdDA7uCO4VZXt
nb8GfNRVwgd/vSgWO63Anl3gjHe1REaDPoCRNANUZsw1fy8LLSYa/h+PggO7gT5d7Ap9/nG0vIkf
k91imQCR94GHMyVOKUp+AP1IE4BnpI9Xy9y2f4JUt0MNcFVr2K1pOTO2g9a32G4pyH5nmMDAa7T2
moR0sVPuGVsf79xZlW6ABIRed2xbP2tRuCFUrpDZeJFUcvaHPPIgJ3tuIV0/CWR2lBMQ3sV35ooJ
hxV8OnhlNwcj+eL0sUiJd7dT7ohml6iOfduqD9xxjfOgOv9JNIW82eCNsVsnCiSAZGPcNI9ThPt8
KoHfTrKkFgZaNEx/jkTGrBixSxZJFmSeZ4BDXkVVa8TZZJxnNxWUJ2WzQT8Z1lCfgi5+qzdAoOtR
tg6RE0mJrw86/2Kc0IPEcfgbZY84gnAG/6l33RdgfgJVJmZya9Ws3mkSVkXVA4jCNtDlIEGnmXQP
fgZ2S7p/86KY9v1UVitDGDg3QCnkQ9Kx7JHu5PfaWNT32gElIyucp6ii6PfIDffPdlnlZ2AJdhtD
ovZ2UCSVQrFX0igpv3VhFF/6ZHoTNwOOBBdTsopyAUQvCRS63u90MDiLJH+wgE0yBrjXP9nYVu3d
jucPflfIZDcZSEZ4NnKCyu7GmCXyW9eX7jbHfuFELIJVxEA2PiCvAPQzY+0QvyAxAt4MBy39BZpF
Y4uE0nAGsetw1pvK2OpuH2Gnizw8KSbRhd0898KiK9eZa39Oi0bsyGVKQCgRHWrWO2xd2D9Rnw0M
W+lYj5bogSLIBD+NeY67hVkBadr39tiLjddOXSZ8w3ax7kYrmpICR1klNpfBIqGRj4xvYGSxuVsU
CDvufQNPBxc31x1qcwApMuVro2TgMy6TNMB/E0+DOFt3iRdnAWAeDMlzSNDjjPYZ1NW2yF961ZhH
QVawXet25t9tVp8n369+5bX91Aya9xfA6b7aJRhRq5b9DYzN8rtroGGiGwAQinN55LcjwVehloXb
0e/SVw+1tpQUpZlEpxNHV+anDx3lT5fZh05Z/v/5tcC+dXnJTzhuAg+CjNEXwpGSQrE9OOMUeXmM
F61VU7jRgyytkOTZ4L/JUQwe/6vcA0HYEsextfs4FN+IfNDbT+lOs5MLtSw6ok/xr5pcqBeSqdmf
usiPLgQWT5ZqtvhlwAWkPkhTAINV6fIJaIDAkexXElXkK6EZ2Zc2G8sA8GbtX7hdn7I8AT9aH2/6
EqQFgQSQ2lAVxs/CB+6RLZuveOrVK01zxhcc0SM1lvOrNSbPltF5X7N28ldakddXy25LcHoJcehy
D4CZOFpbp10qP1dh+beL585vACSF8fDb6YrfeFPvPw+hz9ZmmxeP0RO+7th8TY511VGIuSoq0/3C
XfFD3ax/c4GHj8IhzLP+STq9BR4Yp1kxUCA9y6EdtqntF2dwtYbYf1i3cRw7ZV/8cvyIYwyTwjNE
NsZgKLaRSSf3MVA8A9kx9i0axzyY1ChVsmiqvW+Ldhn9t92d9l/jkR0aYwEkNrjtxrM9EApUfo5+
JNBkRKFxO120raLnaFvnTUvTRas1AlhPmReuEgmm6gPy9u2xaVHpTm+/aC8GZ06Grz2O/Xe53QH7
RV2Q8P+EHmHtRDORJezJ7R+iKdNwQ1YT1+wfWCdP80zVgBcgiQFUIUqFbnwAkbuJWg2n3MqLFJXO
ANiolnOVGymGIf/Uo8D8JlzCzrQc+bRuBDRDB7VO6sN14Pw6GCihDKzJsC/6twjfs4tngLyMBJ6b
D4d2dP5qgavOZqO+xPcPh/liXcRcyzaJV/0GjHR2mLo2zDZvMZhMExZ8+M+mi+sIKEvXld0BP1F2
ooutEucupdMjkIOfaL6oZeQi0R6ChMeQlbUnxWJXdtw7cisg8Wx6Z7FEotESnYLcyYbRbpEe6QAe
GzdrSsDgS50EaRtNr8DydLb+kDbHyPbKC85W2CqXU/cj1po1ZWCKzkGJN5Pja5UlAHhKyxXVMuJ4
rMrQGf9eG9mUEU4O7dad1VTaSNqudzLAqMKup/LHZR4nxrHEEQcw2IyvZYP6IRpFVv02StRorCbj
K40WrVCyO7slSpnUx3HwfjEwKayKwjSxHdfw7KXsDNgfkNCxo1hb9aNmzgmdOcuDwxM0xkY4cGVG
5V8EINWDqkDbkaOmJLNr2wWl+yeSNOhum8UAvEcBqMzjFSlGnMo3jsEfyMcHnHMQA2l9jkNegJtl
Kg5NkqF8RSXA9Ko9EUP1mLMciK8gd08azd0M6EA4F2mnnfTCiNHGYYvXusRJx+Abxt/aUz2NIbob
333aKWcb4BLyYznKgIo+6naQAQOG6IGmEg/hs/RwzxaqwAPcYrdaNC+g9JblF8LUt4rhFc9z4zSj
8PcdvjNqSiXBdCl1eSMiJw4rQ7f101I9rKyabrgV/RmL8Qx1T7GhkIfBytOC50TmUXNtkM2hGTbc
84z4oryynWeO4pn60/JjRroPS5z4eOvUrKJH3tZXXfbJK+uc9hSHwLD040J+V/KuSpJXv0w+x16c
7yZ0cjxWGn+7iB6H0sjGgmhjjDQ9WDSu4wKIEdTcq0W2OGs8AdqhkxazlhRAsvDxRlUjL5vzzA8W
a9wT3tZD5+W4Ff4fK1VZyoHorL8UKHt7LE2Dr5IpdTbztJvCRxrZyejsw4j/vJPTtMbzOEbe6xw5
UQ2EBn/aK6zTa2p32MMnWhfQFPczcaVRnlz8AUhTJIkdiIUFUgYukBlaTIWWT3s0ySH7qUxuFNih
Rlm+eSNpr7v8U6roiWeaYWT+Hiun9I+xkkmiHnYgaz2Qid/QE3/IQHvoAVHU+O6YqK9MwGTIXIc/
06XzfaAVjgN6Aj9kll199vKyQtIcR+1/OpHINKw3J47vwYmXLkoW1hUOo1dljSoB/HFQvzwPWaoB
Z7UoUQW4CNHGCvoXH3hL2J2iYPrjosnsycxLvidjgyVvyrupYQzaIar9LcnJfV7tLtyyeEIV1mR5
8zloARz/PPl4C9zmtTOh1zXSPQ8N5I6z1izX39pIZr5WIEo/1jkHybOamoaTPWe+hx+0BO9Lw9uv
veb3D0Y6As3ckc5aMHnrKkIAe5EryIDlNev5r8FGV4FgfHj1mDDX2ZQXO5r2+oB6QJsLpLShtYCX
+9jF5hPN6KKXP0ItTF5Q4gQ99rUAanwPVjb2W7CUR8PrPwUDhjrSwAQyLlGQgx4BVCngm6H3MSrL
GlUFTPPcxgmm44XGzrcbZIQ/FDSqNF/bigY3/Rtnic4Q3B1B2pCwyD/NEUnfGyi2GVlXbEMGJHOQ
HH2xheBg03USECFpZYEiPg/YYmgMBfahV2Foq6Gd2M+JCQZIPqIGB4XCkHUKHxEPavvkhA3QLzCL
RkOhNHdoKGSx2QQ1OuWBnw/jOi7aZGfrJlK6adRv5mXmFdCqIkG93tvbdqraoywyczi26A049JFz
WNaa18ZWqNgkvREGaQkiM6N1LgDXFmc0eFV9YPi6IiqO3y6k0ZWaFb96HHGfhrbEA5pEpCTbZYpS
jjiIWrzmNhLlyMESqmfyOapYdQRGRbFLx1oL7Igh16guaTTm17D3zjUYOU6LSMNZ5G5E42tAFotD
yL1n1L37x0VUZYO+TxUo+hAXxU1c5kXf6zRPQHjhWh7wUgCbO5rit6lWjgola0Ufg7/bKw9DOdpe
kGPLe+wBJ0zhKR59AC+K2sCbUE9JU1IUwBYA0Y54klmGUCTzOoY8Ds6pd0uAIuLayU+dU9e5yUqK
fNjRUW89trjTohV5zoWFQDK+gG1rhdsNbrekVVOypeNi9KrMDrMFTYVvzxZkRjGWkB8xnFG8Zmao
fx4t5E4Hbsef2ZABBg2w91deTtoW6e7oXJV8OCb6UO4d4Kk+ovmp3IzcYy84i0cuQdfsb04afdJ0
f/yeFVkVuB6fQCWS2tdRHb3EdeLsjEjgUJPOY/oKR/BO2W/aJrY6dIfUD4yJ4jxrDa+UK4qAJmGc
3mgVvGsNzINGiLcuS0zWFgev/HJzMbGbF30ebiNf8ksmpq+u14zge44HVAghtYLP0p9pSiOSta7/
UKFhDqBrkdehvAd285AMJ+U8VEm815vyeXG7MSl4PZ4AnB9wnNMiUYT6Mp3r1VXPOvD79Sz+S2+d
1xRd4a995heHtO367dA1wzcjikFEXq2bJvGfhiYuX8c+PjMPBBo2uv5fk8J2kQIzqj0pCwEIcdEB
+CidKmBAiDi+WgUC0kw5fLiTvdVJsIs1Wb2PkXpHEh5FuE3KTh7wHp5xQuBd09T6bEoj+xp3qbFr
+1Tb0DQxUUuXlU0JDqAJ6K+DFdjKrEIVx8liyFrTdh0gIoAZM2OsYAHF5cxs9zTgTnsd2mZA3VPm
PUQaiPtIVqEx+Yp+W2QiObL+NCWF0HB/Aij590JZTFoTH9o8/a6pQk8q5ozqBLzqIFtA2agphXvE
7b+1V1QJSlZRPoKWTUMurJQ1twGKAldSz04CtSD+Zg5DERcDGtGloaD/vEopLOQtIuBsPExU3KQ5
+O9WlzSaktP4Mc0HBnRysxxwa4Ii1ZL01KRVUwWzdeK+DzNknXftVH9hXurtK7CTrjOFBG9Gbr/u
G2TPEzXFSc6PTvL+Uld+9KX8rLm8+hINMVDQjPRv8tAind0EKGutBwkLApBW6GwOENlduwmB2LmS
CtclRdeRt9ImM99Jnz0Bw7E5cXUhLV3uZLMHafAFwmvHYjkLVawWBd2LfHZhmX0EZoK3iy00Ha08
3AyrwBdTfHIsZD1lPRmbWdhUODdDN9yQvxncesxj8pstvAmgqTrIAHboiz29yZbgpL6VztFRqRmf
KMo8Z+qDLJ+GdxZyEsrmxp/UNCfN7EhC8g5p0flH6F2du6sCibA4RfaTSDiIvcMTpguu6+lxZu8g
WegAwxZ4zKdZxgXgTxJgza+J9IN8/81tLLl9IguynTTmIQ/rMgCxvZPJ+57mntAx8riIyFatSu7A
edFPWR3P90S69VEKmu58HYAgLTBeHO7kpKQkNY3IwakduXVYEs8p60VBvst08U3RXIhEYbaTZQnE
yLs1lvAZ7mQHlDejJur9Lj570Lp3bpnbezgFRXJyCbD8QHcyG2B6p97d3326kLv4PIsXLdGyBuwG
OCGcHyZhPW05yqnOnTqCkFEyXTx3P58voF4ICDp+2K9RBJxtaok9N5CNrRFP84PfV9DSmcViQn61
nWorhzv2ih5eMeCogsLLph1N6UJPupBZfZD5GVLy6ulXMYedhrJhgeGOF9ePJFBE3OKyXDwtRYlG
rIe7RUYj4fIJBWPC2iyKccjLiyHTcjMlWQiwBUxJS4q6x0ue744C7V3va5AiR9UKyqnLT3dyqdvO
WZZivcTQRjzf0bD2ZMuofiRvmZyseswvdlS3D6DNW+dhH14KzwkvNAr7TmxwUKithD7KYlNo+gt+
Ynlc7GreyFPb+OfY+gJeFzmxY8ORBXTjDizsIdD2wbr3fjF6B1C1Rq7hlB67sx1pAILj7SMUSYSF
82Ycg7sKh9L18DYHlv+bH3l4sv9Zj+AVMQx03oNFytrUMXrUAEBVnwfcxp2D7Q7VmeZu0WkrlC8a
K9T3VudF0RsanJc5qX1udkcwbq3qCAxpa9RElWvHrdHIOvjIIYZc4FQHxVinXgK9Z09DuviJpR9S
juNAZdhpIQxpuJjQCAVm7yGsIWtAyaSi0WUxt0cNmhQUzyi2sg+kna1v3Ekq8dwAxJ2KQe6z1aQ+
AwmF1K8idvGkIcNlCQ3lpP6e5vNPFWFLY6BeblcwbFQ0vRnx8qoYf+iigXvvmJtfSIm+6RatQPin
BHicMuFm9D6cdbkeVtvIMn+T2hmEBIS3spSevRlL/IGsNGvOjrqoF5P50mPL6CX1eLyTN6jJvjGb
HZRsQhltELleT28357uYrpc/9H2Y7T1W2CfQB1pgADDwbhdL3zqBcRpv2tF4JAVdFjuaFqhXa1CQ
CL87tZ1XaGYSbbMiBcWbQ98ZLs5ks0xbfJ9zJE2AYPjHp7qJQh6kJ7cCBQNraeRnO0Kx9ZCP4mti
AmwgKbvpmPQJuLaaL1yr8i8pqB3Oft7m6IOAGOmpNyuGf9uzBBTsinvYLzstj79FWT2CMwXIqSFo
oF5YhTNZJbd7gLkC3hKU1WpaFNXZYbV4yaKxecyRlAoisNt+ywV457IMVOos7vWvmTmLAUOVHAcn
nNZkBeCvFvS/dr2awqFZGb7Dz0KMn2RYorNmSDtAuONCcrrkcXc7JZkeYkeu3scXs3+1dRv0X7Yd
+KnVUnShFWitf5IN5ZTue5k+/WvIu49UTbqxQdIQDGwfnxVMuuW6yLH9lS81oJmOACVIT3RphxD3
2n5MTzRCc7m1d/N4S8qwfzejKfjmugpl8BDeuZHsn1wWu1Sz+ZvzBOSgvVMn8yJ38ZZpKlDYqg1i
r3e6fxzG1j/SSKgpjVrcFcERoObz8E5PPqzxb711pJGC1Gis9Z2CjE0LO3V0rr8vSDZ303mpfze/
0bMJoLo62uQ3qO8HeBKOgQNi2Jy5OMFkgz0z4HWaE0mJpvNG/4/zUkXqGgvAO+Q+k3dGRo+lyIHi
+aCLPo7uPtcYMtgMHc09B4S5yx3gQ9ehjB46b8Sb2odmNiSNWfkAXDCBl0U+JKOLToq8DLMdIDDS
IO2AkRjhqRqg8zLxdoZWHRq0Hp86f7DQzGqH/6NmTf7cxSHqmDKB3syWD9tEvZovexpUEyQrAUbV
+Z19UZT6GK3QZqvPirzjKMtObC/EnbaxtlVUcTS1g5MhjaOvaPAOn5DvQr1KXuCB3mjGiqakYChi
AZKm622dTPNnOzwBvoeNbE9kRnI+ncOuSZ5okmbCPptNeJlaDZ1Zsky1XV5LULuoVchE161ubYZ+
OodNhrpCRbcAJZ+tX0Kg6ALMy3Je8EcA7ye4+jaNIggAWAlgei3/Ras0+4VEH/aVMnC4dmuPJDYA
FwSIu1WwD3uWhO0jzcjetPDHzsd5iYpNJi0hshqIrswfL6kjODKtfYiOks5b21NmocpqlMaJLkD8
NE9IxIIHUSvc1aK4MeStlUZrUt1IFycdfeEna/DRvZQI0IG0NTifDDRdPXTtYD0MoNsK7Nyv0Rjk
AF7sQ0FTnPK657B+oQnZL1Y0CuMp3uJ7AkIpK/wpWxBR0vHhApwyQ6osx5CEuAJG2WPta/Z+OYWc
7Ra/SkE8MMH2vdmhAaHRcEbnovgIxTBTNpxuhpM1Nes487UA27PhpCcid87kpddyWiHxnyHjCkxn
bKcUnJ1T++EJCQAwfNDQiK8sA9EaKe1cg3yxoxF6l1Bg8eELh5rj19aVWbFFhnWqdo0iq870+rEo
Ww7c/wLw7MgpoT9TdJvRskArZrrdXqv621HSJf0siz5Gd3biT9/R6PFKUQ4/GqkDJKKwQuzAdWQe
/R4ob/ro/zFvXZU4yksU7ZF9MlgrdNwRGknNkGJtcYpIM62ZcMqVxsVmnjIH2UEJCh8g9qJqJIlQ
7Vnl/YFQSkoQDB17N+qCGbREgZuAD+iYW3hbCBVpSaJh30nhyGLU+zkcYZ5UcgJWIcNvp+GpdkBR
0dcWXd0siMvUB7tP66+KvNE3QmFK6+pCiqnRt+hbcYF477yJPvzJYJEvMUjRSew83mBF/akZjks7
bV5GErhQVfE5Hp12R82vd72xNCXF4kYy5SX0iO/u5DftuGTHmP4woMhqT0F81nw2W4Xeoxp7Z1sa
LlHMCFujgk9I+t80zIE0W9X2RAdqgaPLTVMdzb37brm5c27R0UgFKssmOswddbMNU/15OVpNfXTz
ai//3YTP/gekyzN1EzSIgLDTTcc371rwm7wxRlQJxs8z0BHqBcUm8o3fdTvZ39UAqU/7e2qBejiJ
nddMn8QaUEPlAe8O1nM82QXgscGH2LXtJZri6bPs3Garje2uaep6tXDKzHjJOBB8I5pxkxY0xHEO
Rrk/EZjveGsWuxDIrRsDd+3V4DOQLHa+t21A8v1oiwoF6zRkNtCWbGN406BsAn15yoaplvOkBcRo
Yk+oMIiHdQpgy9cMt9mzOzk/YzUjUdV8aX3AKtHELNDOYUYNO9IUHTT9FuV1+aYyAO1bDcAAyg1e
Xpua8W0n0DuHygDkLyIdmBQ1gJVM0+5wXOa1D//9l3PvOaQNAHoDvMcHErDn43DlDl6tSViV4pAb
ZHmV6Z1HDQcz1ljX2wLcYl/qQkNTEBp5rIyD0cgzAU+nVy5YkZiHcmDOnmewshJ4MCdUsj73hot7
FbiVvdPg8Kc4M6OrH6P0nEZmK9GRQa1UwMO8eupCCgd1TzZwof0BOdkgzLHOyBTLuvJ3O5HhN9Ek
XxygnOA8Tk1B26QdG7d/ClUQ1nOkjoAlG6BQfboCL6TbsWHQAs8BHG8A/GV2SYcDKUN1pB6p03G9
coCQhUrX/WxGbnzEHwSYEaDSjBPuXpg2uy2+pnJzyqbbs6FG9Lar/P8HqIWv+/fIYfhj2J6u677H
fMe5/4fykL7SKoB2vJRdOuwT9YbP+hYXboM8ch6q+aJxUvWel1UHUi5ymto+UNyCxS0PXczBu4Xr
PF508xKVAXiD1NJRoPax+K0X2TvqI/xzFMvz82RLBjXqzneJ1s4/AdoS7IPXOsdCmuGF4/zzKUuG
H1meNd/6cSw2ZotqaprGOEkOwQo5WlF51EcN4FjKCjiZGTpgY+0StXa+eKeNCbAz5d0y1OqEPl7v
caJvBDKO/B1Rtc2Mbl1UHjThYWut6rAXBbgrkSksjfMirywbpeKdz9cko4vWShCH9DikNwpUgJNs
XsdHcf5il+Mo/1BIbCQWkjrSljo/eI6vnxd5o9apC6BJLix1gwnqcbUOcG6wDn3OCcfhgQDa3bxO
17wAa7h5jAxkIhW+yo/EZC+qC+TVyzJ+KJCr2OqGV3zn6U/Sdw460IxQPPUOvlcKfCZSF94W5sr0
dGdHsiwy84uyIKJdEjXKAl/ZNwtNj0Aa1PX7SWYyyBwP+E8E2Gn1f2MJcZ3hOpGne4h88WgTAKiX
C22Hfh60iyscT4LctIsILEGlVm1nDE8F5Nlp5u9UaNaRLEj+HnaWWLj/p8n0uIRBHeFb6AUndAm9
xPkzNMnxbp4aAIr0kkGiupqumo2SXlC3dvG5Sw7ERj6LZjWxkNMF+8T4PDYHmtQOwF3wLmhumJfk
5xGdUXECWgxspTMcLyqRGjkfoztZiPTByefAP3m3WgxIZveD/qamuWjr7lgAqhGQU/6ey1H/3gLC
JAlF+73uB7nCQYV1zZuk2HMNVEEe2uQvEWiI1mh/yL/itOXVEDUabUsg+IEwN9+NaIQA6oLufpK8
crfoVdI3hRezT0Iz+y1a58JZyx3QG3WaqLdaCGMc9Dmbtrb1LfmGGo7thTNOawdoM2YeFQ9WbeYP
XWrb6EFVQxLKzvZWHC+PaytuillG2qYFcXlANr0X7sA5nR11FWaJNY+U28iA0msVzsuipHCdHK23
ICjFB9lgu+p/CiChbjokRy56ykNQN5fGl0qWGo5pB+tCl0yY/QUH6bMB2fYoiD9IZv+wuOm7AZnJ
3M43QIsp1zfCrseRqBbzbE82iO4/5BaaJrLCW1dlNB1zVpafrEE7UjdMISIQrCt5BTiPTwXSKBZe
6U5oX6rWPudyLazCP1Vx6F5BHY8H1jglf0WT/KrLGjUAva4f0HSXbuXQF9/9AdX3yoA8JX7q2VMT
eGahjjRB7e30FXiN3uwZ431wm5i4PyhPMiDPuk/7rQ1WF4+jSDkouIaGo7o+9KKIr3SxalQhM9Ac
tDzn5cZCKwcYj8B1uZjQCO8mKsFoPOLGikicx+VOAC4cIMMSdEyzTaX/1crcPAyKHoFEeZOPp84N
H0g0f4o8dZwV0EMYCjLf7cKIZdg22G1k7t0KpEitdDVt5XaefmqN3ABrBdJQoHef0I1VK8H/UfZl
S5LiTLNPhBli5zb3tfau7QbrFRACxA56+t8JqovsnJ75zrmRSRGhILs6E4Tk4U5W8juSrxOja/az
aYq+Hk+zyUopRCYemlHsjkwKBOFrYFmwQHLBFGKOTeFIbzlAfHs52wB5r47U/M2mj7QigNAcy9AN
tqgbGuSUj2bMSZWLLdTZ9t/5yDsH03WvhglXrwmeSicpOe5+yhEMFEWefsJKlh/S1F/TiOxmN+iT
k2z6GEa9hvHkAAqudWD3izjaeAJSsBLvMsc+SaKpRzZndFDP8IM4X1y5/zblyuaioi5fSNsrlvHA
2JLclJFyKVfneOsHQzcOOesjNf5IGw4FMDYW4cNIY6IJn4dzNPbXEwBgeLKiOFSOmQeJRfQ73n6+
m1HUPVZmgF8CykUhgVekr+AyBwLTwpaWb4G6WwiA0uLBeXAAA99ylQhQaQfmneUBuM3zrv3ea3eM
Nc4PCq0BFrgIdV1pTaGJiK5DjQQMQByUzqlhigX2BmLc1VkEjhJAkKgnoVW51vpcW145wFtq7Z3C
faJYaOWkkF0Y5xr+C0qcg/NkGuLuBvSm6tBDMO3iChQ6XyFtcKo226hHVxCD/zTb58+FqxgQFTqT
z7VFZi2u/g1pFYXLIAOf9qaQEPIFodR5rLc9ELkRMSMNIz0S9QLhTs7ZNIdBA2NyUuhsp9g/05JT
CtCiUO/TOXEvzVM/U86meeo4Sw1BeGh1IGhxjpie8NBDpb4GyE0+6oR1lnuL2rbkqXLjAlVtYEsg
O3iNbmVf92ec0flLoAuLY8hHgAd1r8ckuANi099+GnuBq68tiEyhEPG3VNCszEO2ScLHc5pkb9l8
HSatoX+heSWq6heQvuXx3jKjb0C39Em8rGPsTtBypgcQ7RQybSmAnj5M6x9aCs1et4r1ZuH5/hQz
LaGq2tJPc0zi1drWbKW3sNqo2vRcmi8ZKAZAeBsX51gZ5ovC1iuOv19ir8L/BWCLC4ryYhlu/zaJ
vDiC+dukYJxkjFdSFtbtjdd1gGaDfZOaCsjKgxPk656kaMkWsFHPkTw2Cm/4uJOQgNgz3LrY8QcN
FHT/KgcLrZg3B+pRUyUafobzmHp8DCytGp6Qq23uc3dL8ybbRZfCr1KmRl8frvNO46mdssxTq8oz
BJi5//JJKHUSedjnjzJ/lSZVcFOaxp0mDUgVVYFtLsgGhSKU4EgznULINjlAVHHs8/4wm/rqoKUQ
tgW+oA6WyjXaYy6NAHu2YLlDNTgH7W4YdseCjOTvxyAhgypYkotFmb0yhqi9MdNum0V5FC4MJvGS
pQUoHZNqiV8KqN4sVJEbgeHGQMffeVGOEm0b8umJCVZgGTrBPoiD9KBs+7L5m61CKS4qMdhHHA3n
aeS4svlY/QCDgS2iKwdNu7rGHDJdIzdOgWZrG+gSlgdu8PJgYgsSEifjeOpWkVscciwgxIIC5lAa
zjZXqxN9SW490vlHd0pCUddJLqKM1t92uWYDq+CGd+BtzPfYJwsXDa2dRhs5EpPjSVBAdKGktd3o
8DSJOuWYLRxas9WjIzVtMK3VoG6jBChGx05Np9QhjEA2HAoNiA0cK99i3+oWb/bszS6NAYBALb2v
677dlqnoD/qQiDPYSdWagVnvibsO7h1ZZn+HSCgeaijos/Tu0WjDXxXAuzuU5AFO2rg4gUIR1Hcl
Wr6fhuQBv/ZXng3FpY1DPau0s37P/U7h4GqsZ/C96sUrcws1ZchHphhvdre1qL4ou9Q+5pPNb5vH
Kh7SA8VSA5HnCgLf5n2ZuvVkz4vs8N/7cJbxDwJf7L4xw7V9C5rnvmPof7KYciftbGgwlg9ua41I
Iy256bEKvqlcDVqzYLpatePQ7mVtrOwiExu3D10gWCwFcuTRRf7C5nKntewbZbCKvDFWfsqsg3KA
50LhkD7l7jIL5+OpD46GddfZP62xflk3rDu3KqODMY60OLGwK4penaf9VnhDAVhdEJoL8lCMNJw7
Axt5h8lBtqCt+62j8PvN3QbY0M/UTf6MAl6fp2dWqlXnsORt8KWzzstSHUpQfNznCSgLlG6G38OY
H9w4NlAFm4Kn2QrYHijX4iEM3XyKyIfwDveW/Ll0zAzcBoLjZcyocVxo7QcX74vE0zI3xOeiyWQ4
a0YMJG/vHMlJdjDTgT4R4pTt2V9bVgl2QrJTRMt9HNi5G0dp1ZnFZu+vsNcLJsqhajY4dwKPTy5x
O3W5r21bPwSz+Wicb5vU8+P3qhXOmQblZwBlylLVbK7iCwU9E8o2XZLcjv42J4ES7BedBU9eIa0b
4QbmjRvdFl3vnZ3RMptBXgyQYg7ulwvbGE9xQzVNogzUoJzDuhnAxLji4ySyWWbyWg+Z2JOTTJgI
ARbvTAMZ1t4hifMjjeiKYQnGGgpvzEAzFuQpzeur0Weiq+HY4ONqFEqO3x8xioIO5VRpkgDSE2IP
9FNWLcm8b2nT5liAgzXODxt5n7JpQBawcYFOpAcHFw2pkTWKmhlT2Kn5lzwxqiNuyxgv4SP1ggtE
dSzaG5s5zQ12VtqbotTrvVG7jw1EWtiCvNSwUmbrxAKMnuLwAP7tZrqP+11kR9s5V1RX2KH0PLGG
1pB3TKZyyNrn5YqFYJYjVquJ0IqqJ2nMJErBK1uAc26kzppIrvKR+mrqkpUaR2SXkReJmN6CTMOq
tnMwXYBytw1KCIDgEmDCM99pHYhXKjDhlBfruqulIC34yFbifv0ZSuZ5RZiDGDlfpf7CFD8jxRkW
nH1e6ydXgCZGyA+MAqEVoEdon1ApAl5Bo7cXviybjWemCao14ACzwbotJEjkhqpApanSjwToLPQs
O+SO+0qjCfhp+sYbzmOwdfNiFSXKPIEhfBJL6hujIc6jFyYG78ycoHsKKjA62ZUYdlmR7CTeOG+t
AhhJnad3BlgRwR0DMV0IRSfWxk479lBxjz3gbMKE1tA9WQYIHGxBCaKWNCzGAGGxN6MV8YlMBsuq
k5FGL26kTOieWI21bA3VbMmL4gO2NhXkfFJPi7YmaH8mOKU/wiJnbOQEtKx13Dq1zN5dQycJMDln
mOeRg5opg6WLexaH9i7z46+mh/PfBMybD26XDismQRdIw3i0lfaw7NJE3vVpPzw0LWS/wEFiLshJ
trSAZnrN834P5isNTAR9tBCNgGDB2HRx89Gzqz4XeFn+PZ5j+Gf0PKVhkJia8ly555g5g2d78qB6
bqwHFzT9Xh4AIz/o9TLE/nO0jArUxl2Mq7JKt43oalRQj/55nHdDeW9Vsrqfc4ASobyvzCLZ6AAz
rzUBRvfGUV/AJIrNgtZTYKWysvdYpQ/QC60fU8HKk5WOBFGjHR/rlwaN+/sw8/lN6aPMhuy1gz1P
gW2jW7Cga7du0QCAiKrJ9wH/D4Dv+91ZFw70r4zwqxV12em/1yAMG/9Xx04GDpwgpuB7UOo1Xeua
Sp05Y9GzI5qHvqywn+u62kGOTW9YAURZaNygZgeo3U3qD9qBTBZq9rLF9XiaM/mm/mAnYJj9nEY9
0XqYO/npUg2z+jn/1ZQpG12UZl+PyUNz/nl1yg6B6K9g0643GsjRN2FQhgvNaxioJUFG+NFNMxme
yUpN4+faxres57g0sJVogU7qyEA5F56pWzs5ZkYp97cq5Tc0RcgmLO+n2RLnIYPTbiYkQFvsvdTs
j3Wa4lj194iAA3iTf7ebOL1t3ZStUUWb78ywHF77pjzIMtcfwe+S37YRfgRkp7DyM2zQqoMBYPUj
lkOXYaaRLCFNhD0KuosmFoDTfiFP1niz5SMqLBobrQNz8mjXClbtDEAzUWGNb36eROnBhBrroqaz
XRqD7DZcTD+UeUzh9MtgUBSb5tCQHGTD2X+4oN/SnJty0ZAcRQoZ8qH7aRhDC8VQET3GZZPfQ51s
0ZoOiuWjrtZXNqizNqTPnIxelnbABsXw8tFLc0MX275JAQFBowgfTTOJd0Nfd9BLwDAwjBDHZNUx
rx081EdTP0TNzu0MuSQn2dw2vkltUzuTCWBse4enF+j0KWVnLXuApVnKsqV0s/4FmABjHTao6Aol
619c0WIPTfDmxnKq8gFfnnWuwr2JA/BXVOKIjcH77OCXcXkPziOF/1V8Jf7fIkToRLuh0vRThtO/
BPKcrxykYWtDtsDic686AeFfrlEX177EuX5vjayfnsin0JhV0TrrxWUo7tlTqBxZP8fQBmyXg9m8
AIjHNo5TdtEyzgYLuk9/jqM+R81aJA8aFmdL0Osa98YQOtvQcBUqqr0E9ZNpugKnc/KGHbKzdFzr
ZwuOy8JoindjsKyltPP4jmumv2squ9mxeCSYCb12WaE69avwvE1Z1unOAWh6FZYAI0eGHUFGIWNy
74h0RzZ7BP1Tzxx7NNSpRICM1Dht+M0Ep/WGQsgEEUnQytigiIS2MyoCQBS1J4E1IlLoA/23jb7+
85jcFEg2EMkl+zr0vHPsNnjrXbe2DpamLhi/ArW49ZLCfAS/8t4Yf9Mhd4tdrkmFMzO/f8XpFuDo
XXwRZo1hAfSqLsJAuQ6czBCvQzw4d4MOFoTYdN0vrpXbO8fAu7nSc+9L3Onjn6TvVygx977UmmBb
rA2DVTEw74teQ36hkXm1prl6kugbu2qdNc3NwhJ4YChgbMib5liGVEUKBe5xru1gaesDMbYlL0pJ
nNXQgbaThiVE41aODmCE8Fu5NiWUG2teY//fisfTtPEowGD6766EfBOqzcYTgVxjq0oE2o7CKXCa
cz2dxnws8eCAd2MPHvTBpJQrSNd2bGLTzDbY+IsmgVtymBXQ7RdjMgIgXi1IjYU4Ocys27SGzW5p
BHnxZluAS32Z9D340EZv/entRy+D7vuFhkset5uih9jIPN8cI7AhgvvSZ3ZheuFjlXSX8/+8PinC
xFZsbySKWLxc3wJA07xEbYbTZBS+YxNd1S+FONthUD2nhRpu0177StbaAueEwR1rRUOUkXEwCnFn
P82J1UPfNsGdyirnyQI9KmVOfHcZ1WGVJ/sUMkfFKDGRyfKjySuO7WAXIiKzA++BEKSgsdbWYKGh
8N7IPyJTN0pOczgNKWS2hYUNjR6BJdFQWm9UqpAaINHmaZBtaeh5zUPejOxcdmffjVFU9uCDHPMi
KnKqKWqIPPsO+g1TLoryODYGYt8fXj+jPnP1YwkFXZGiaPjPKJqcedFtP3RbZ8SVzl800lP+m61N
AQszywQSI5/fSvqSTt9XMlb01Z39nu82q6DBs4XSTpGxMAXAt4mz6ICUfQSU8QEAS/OcR7p6RBkr
Xv+i1FmRs1aufddmahU1KMpCAVOjg8QQz2HydhEgJ3jdCpddNJ5KmkkBcIOA+vyYygb38UoB1Lql
4CKx7VPqdG9TqvGylUyss+1k/37ZyTlGNNhNvLi0m3kQjRo0bfpH0BXGy7c5uI5tmTQHmvq3z9BK
9Ubx7pj385/vdTK+yUNj34xA4b5ymyP1qnH437YuQqU9Fpiosxun/X/N/ds1ZIXfgUzSbH11cYfw
zDSl8HoggLQahVIux7LJreM77JNFD9gEeEwtz3lVeqZjv1jJbZ974I0osgSvtr4JzWzcQnW8nD5Q
A2BcsjSsmO/qmOOUsiqigwkG6rO0VPRQRlDJsrR4U44jMmEXCO+ESWCBCBdJRNxqqDuR8coPdxl3
QCNnt8UW2o7ud9nWP/PIqV+HtMqxb+sNj5qPz5GJrLg1axsawEB/HzuGeqNeAepc4wD3xnPw4GhE
nT5UNt6Zm7R0n3mvgzaehfyb6v1TCbL3cPG/rpcHuXqM0zhZ13EBNV+7AUXoeB4WVAq3PeqC0v07
iOLExndceaSG7NQzs+h33OymnvsZPeWqzLhfSxTHG5DsXLI8EneOEdk7SGuzHUAn8q7JTGPZFHn1
DgmyPZ52/s+8UKeitPo3aOlpywgS3rf4FyZ7XXUQ99WjcFt22QYnSv4tNWxENbe2Zqwhkehi3fSH
QyXxOxiqXGjA/7aXXRCc/swRjJuQkV/LVZdF/VmglPU8jD1PQNVINtYPHOFY3YpsFBL5TG114f4Q
XcChAfQ5rYI8+MGuRkQwpo4R5GvaAmFzdh9gH0pM15rtcT+g4mvOPn4SCslcBhz85+ehGRlde87w
OS0JShC74LV3AMgOFxo/hj900j58JpjyJbqXLUssKZahBykZ3bFeZA2GO53bwZ3bdvI2BHCXRmTH
tza4M+xu4zOoU4CQyNUWeGOJATYxjD3FUePgvrY0dXD111WGGEh7Fhu8MLjLOSbuBrXvlcZB7IKr
kcPoUdfhB/5mGlF+w80WjPf1LV2cPkYhohebq/A4hXnVsLN0KBkkHXSvFq0biJvMemCozcF3JLxs
tD7bNx5EKa/sXoKaCMlNrK/GCZnd6CjhdSFrmbc+CtY/s1BSwA2cTRnGzmJ2gEmq29ZpYJ0VA3xP
ZRa/EbrVnaM80Za8TsxvuvXDt8rgvXRYvnbLID2iot248xJuLIaOGd+AJTvxqrWfRW+m2wDkPbsm
z/In3WzfojFDrpWgFu0FXqt63u1R/AkG57oVr6Bw3sqh+IWXkgcTFB53cYE6Ad5CbF5VhtqE45Bs
fc+GrVDYCGl727qjYI0V7bngyZZGpg1EGetM8CKKNjgAm//RDL5pZyPCPziQx/p009Aoh3AbD9bd
1TQg0f4li4pR+omSGVzlojsly3QLTKh/TiVPT5Oom/bhPQe+a0Nxupn/9JTo12EwtAfg59uDOzbg
1MCrAXXB844u+Tl1KYrG5KfePH2Kmd1z9IVnynlxpfnKNPP6QnM66jmm+gmBRicAOWRsOeu5Om0q
aOtqYS3s3BgmTzaWul1UtSWWH57nmKnUjYwRk6h6+3f/fCHqUQ7z8zqzlynQCVpg+l4WNdDAcsC3
z7DKaC9yxrcm19NnCHCCyYin3/8zYtCUmCIGWX6x8AjaFYmPqtahat+Z6z8YXts+8rAOjj6IWlc4
s2zfTVU9V5buPYQFXrVdu7SXZJeJeB8qXjxAzsw7VY7WLymPcqofue2a90kATuYMqpSTneU2KF3T
TNwPTL0Be58uQDVXHqhxP3t/s7mZ1eD7M8Ykifz+P3YCmfOPjUDL8QwLtWOgKcUnu5IT5YDF+8HQ
+PdYDdQnaKvzM8Qw+Jl6YFj56KUALwlIJ+7I/q9hRv5dDCX4lsYUQjcraI2nBgdxKRLloqwOdYHz
hnE026+yMVQBbvOK/ZrCoBrXLShknsYcrq+yDMRwV455SD02fnvTSOnri88C9ZVsCbSGXHm9Ibcm
aj9XExd2Htpr3o8PdKPuHwQE5gpmH6lhodbtU02uGWQIJpOwywzlzmNIktopKuU/XXkc1seYrUxI
zWNnV4bDUdRZh2/K2KUmyptomzHtSbXyw0T2IrC2kc3iQ4l1CRgqTLs41xr0xC2g4WhETa+hXGAl
sapDsVr5E0/5ZisgCHUmb9XoYEyjsQklDKh9QulmStjnSbnlHBXiwSC/D3Uqb1uR5i870w3lS4LH
3S0PjO9dp/IXq87CPbTBB6iywFmYBqqZWojI07A0/0dxkeX+47vo6tiMdizbdVARoV8VF+WFo8IB
8Nl7j7tCPbe1px0cA4U4pAJZalhW4DUs3862MPVRygPxyA/PJBepIEaZNJ5xrnKDYWMdvNHY7OwW
thWo215Pxe3fHBCkL3e8LCVemrDzG/rYLaaGhh3t/tqj58pthHiDB3Pe62yH9luImjgZ7Tuc4tw0
YyNxlIISgl7f0hB8zOXmv3/M9nVxlqG7pm0wVKy6vmXr/tVv2ZadE3eWsu6d0L9P8J04lyDbPDpl
g0OusVJZjLdrahqGvxsYSMSyTMx4DbFV9ty5DcQeQu1ngNWIx0ILqtHgpYosGT1qVeBtjFZ3UO4f
92c3BfOWZ6Hu8wLHNuHPCIpmmSDpWxA+bYarEc7NdaN6F2fm7jpOWUYIfLVpLyMz7wFfAwYgCHl2
9CKJe4fUoAVsCP6cNfHPuLaCn5r8EnGr+lGDtB2keskAuRSpNh7Hy8V//2HxQnD9zWSmy/zxq+lD
CNNzroqnRBRnfQkQzL1TPLecJzdYHhSHOAJbfyyx5ZuUQ7BwS+l9Q4U9iLDxRxRh8FwVsnnxeuz5
uXoCxDJQB4ukD7yTFevY5w4y0M0ntngnGzUXMVO30N8aWz0GKLzA+Rq0wVFjjNcJjT2jTCPa5Y5T
bXGQ5L00bQpo+CgPjorqJZYlwSkDWfOtB/mSRZaavyAUlG+TZMiNJbfd4eCFajiYeTFg9SONdueM
YzJSgxdXDwq6NU4pzOxjCijiihRoPgQ2aVDibjkmcivUwi/9LhRrfP3Mhdc01TEr65vCdLRbhjpE
wL9rM8b7Q9augbAN0nWZMhyRBc7ZxT4smLYEUEp+l+8AiqwWU0g3FBBLDFFIQnkohhXBLqs1hcvX
JrgpUL961oO2XUs+xEvmmexMDTmmmBx0eQurCKrN7J5jqFcWIT65lx+v7DT0+zo9lJ2zp5xkokaU
EZCNuhPqa1n0GormcPGrGLJhUaMWKL0BBfUYUrYd29dd8sNzdQvKN7WNYokyPJoKsu04xM+fojDI
F7znzU+Qwrhx2vwAWay5sLWoPOZg6NfEUumAL+I4Ue8XoIdEzXbeeVB+D8wW2kTArgSFrM8j+eIa
tb/50peqPoeJqadbH3+JHdg5vwRdXRsHbWjNU8QO00gl+Y84jt4KP05QyWN0OPbkw20lQW0atH18
H+tQA/NNTUcpZ5VgH8uWT9BZbJcCyjLPltNAMKz01VmzW2czaEG9bTLDPJUmG3Y9jnWPEAF29pbb
+3sp8vTIHT6+ZIifodE2Cwi85Ie5wfk+2KWjtNeB3fjtwdef57t5TD0UsOAAnro06co92yxQhGMx
NWbLrICLxey6TnQRetG9mDV1r6fNCS8++dSdXRefd/6oF1e56HL699LUiwteBFx0Kdd8laRU8cef
ajZeXPpi5sU/668faM4Msltv/9+3Vzybrm+vpoeDbls3fZSWQuD76sHlg2gRBzO8vY/isMCPsXBQ
lQuV0G8oEF0VI+l2b2ZPder6L6pIhhVXtgZRGWMLrfIQZU5oLK94z1EfvneF8WEiu10BhVoZXba6
cohGhge8zzxc2T0Qlt+Ckn7V+6AXphx1rK/NyNjhbFbHGRewlQEKYV+hndhsOhzPb2mYuP2Lzyof
IjG8echc/Sbyy+K1jXCgpUSq1jQsohICrfiPuTGasP2StwHUMxFWgZX9MDQJmGUGu3gtetQwJVI6
R/LafClN332pm6gBBVe0bXmsVLaKvf6ex5xve2MAsTXKv/QjT9sb0ALKuxTijVPTQAxi4bCm2xVO
LvxFyjp/D+qxbxQy2SLXevdKGaPYdgxJIO+zA/izXogx15xQ2BAeKPJkxzz9KW4dIAgi7SF2rPJc
J1LgYFa4b1qMTQXpoh4Q2zDDfcLtr6YReW8hgK4rF+jaQ6eK6tlDFWihlPsGwgEbKur1Biej3XJe
380a4KHAk8dhqt3SGm92UDB5W2xSbslxlQBP73SR8hg7JFjn7GND3dQjch1/Y3aCsD070XDqtdIB
cFLP17ONHNUYRz1qetH3OwNs19U6ATHbQ8dV8aB1fr4PxiWp1wwgZuqbrl2Wempsp7Gdtksvg4II
RQOP1e7y9A7sKdCDAGQMtGWuiePOOsqOLCzt3TRsays/lR5U7hcURGPq+YHAM9croGDgFiNF2phj
ioxYo3aFjNTCN5m2DiLRvfa2u6Wz50QxY1FEbXRfFLw9KK6XoLhHQSmqmfA/yDX3BnShDC8TiQGB
xyT+5vViGwmgNLElX24rnPPu/D4Tz3mpThSg2jBFoQ60teaZsR7yR+CB+SIPwULZmtEvVlWvWSuC
10C0JXhpbPOhdEHdgvO09mzWXrnXvVDs8cprna1Umesa9YuPrQvWF7srire4r56LNm5/QY69U8aw
zSPu7YGfWdmNyl7LEGexSpbDFkjz6jXBrrrt6c3XFo/ZlZ6z9KhHJcMJPbYCyrT52ufKXOjAMi1T
PWyXRZDGqB8GoKDmMjJWntXzG78EVRmgfoe4FX52xJKvLjtszo6+uCpCY1Vb/Z3rAWVnRyjTg9yD
5mODDSLhstFuFUTpvrYQb1l2ptHcVAYIKqsUQDAszoyvLsSBs8DQngTA9ftWQdDe1nz93eUnza6M
r9zD6WRQLzMgWFDBjd/VRHnqtjxcl4aoFhHKKJs78ogWAm3vTlDyYxJViG+zzNmZimF5BFa2ZVcH
hw5iCVvWowoPewpudRig7Fj90COwDmlg8lo2LKlRudgI55H8jodNrUXjpHeVSsNFik17p49xpsFt
+0nP1A8pPAH1BeE8AZPSL2UIzffJiUOINQ5A/TUIuZ0nZnrpPqvKbumPwXas5WfVs+801bXK5MFB
KRbNJBOOLv/7Sp6Puz3l0v/tSpQtBivUv11pChA4zf78N4EU/4cNyLQwHX0DqfXqaI2NBhTN1AtA
XQSaqXFMzTSegxRg5Bfh+bBshiq+sNCsiygQLC0ntgVe2k8O4D7rfJRCa2MJAGwSPkOCNTz8aRex
qX3piyr6m70Cb9PBlFG2ZmX4HV9RbRE5BVh7vQBZA+01r93+wa/i/sRHO1h1hvegit9Qxz78zR4N
bf9QAYwwxTc8uWfYzwfyQ4+scJmi+n8R68A+NRDsQmG0EYoNs6CxPY1Z1zSnpsvwcKNuSCzRdS9Q
d5DLDdnMLBEfbqEcJLHLGGx+8eW8yUHh1JRmUK4LEMGjAge802SbYohGerpiqqKvUDtMttNnocjS
LkDhxgBk3mZV8DCdYuPJVEGb9lDSmTfZqBHjCfk8vLCJeBt2WrVPQVwNnpz3Kucl9CL86tUDlbyy
DQXEdmHd4M6XL8hu1am59oyC71K9rF/90gXPPHCldV21dzgk+orNnPo1N3AkGDAr2NCkolWvoh8c
6IcZ8oENzq1sqhjQ1Drb5FyoIzXQQR52HX4SNIoKnDIkTQpgYQ/hOiDeJAxkRVU4xl5nfkwkY1b4
qNVvtWQ1TSKjZ1bgBKV8eIrLrY13NVDrZ554Z4rJW7vqGN5swSuPsiozXEOZLV8KPUshtgP33IBm
zF/WQyVBRV5Z4TrMW7bitWxRflbZ4brDO/QyB5fWKhi3zBMAjLaFl508HKFaax/6WAcTrNXWmtyo
kwDyXru2tkKGTxRAE7ze1QDJUfU6qH17q7tVe6+71i8wqfbvQoTlUh+0+kz1eU1W5qsOh7YrJ/LK
26F33wu70Z4BLokPXgW6YRrWqFxa4yQMMF2IzDw3JkqugtxCFdQYbCtx2/pZej+o2P8C+TB7DKKE
WWi/04gS2nrmLGlo4OhpSkhDTYL4Arp+C0pKpjFpDjD3PaS3/S+ZdUNX/vNTdj5WbZT06lPSENJN
/OJT6iYwzkDkTAktvKQXMnz581PGkQqWSZy2YJgXwZFn9fcuEWqD4tfgWGLJeiQ79f6HrS+up87z
cc8Fx7hta2vNzwfU2wF02bACIJymB2Z8CK2jKHrsPX16NdGNgikp11ZLK2vlW+c61r6oAndVJGUB
lTD5Cye1eBrHw3DHJTaJQIj2JhsBbV8oPUMEFsMdbo0fU9uAoyh/nIrXgV92I/o7lO53e9BkyR3+
AOwwNwpwuIMsWttZkxE/SXCLUjeq9bwEmfzveMZweh3U/Yupt7GJ4jKouGvgHIE6Fw5Bs0XONFRH
j7TYSYWfwQl3f/BYgmoy3IQCSOli8LNtn7nlLYpdsh2IkvCdiCCytsABUnUri7TYdQL1gNFY9tQr
AU/e2/UOQM7kw0izKZqjngI3Y76YAilF37kKZVcRBKc6MRxlYtyLTBYvXdMBoIUN09hhzprrltiD
H/vCzhWAADhZFHtntKsK4DPo17+L0U7xjRMXB5zSegtiaqoB3YsNzdwTl9NM3jTgdocDorEE8zOE
uJzMBKSgpqixcgDtbASWzBVI/9gWYEdn5XHmrbAWqu/qyKzvUKFTnUdKkcCPIeZJDq8GSS32l/Sd
MCvQqcRMlCu3ggBQ3MtTneYpnlBjt5U1ankdvp5s1pDBXeDPurqIjILhhO0TtSN3rhwAZ8fJ19Gt
J5ql5eTZKsywO7og/0WXJtF0lmNDbjC+WVptAwoxDEtLDc2OhsodJHZAbH1Bwyx37MfQe3dcu364
isdq2n7UW/cjHtsk8RI41KKKtwpSl3vhD+o2TCwNbG7RbW766pZM1HgW8F8eoMmL2UYhyoAMdgwC
gxU55mm4O0IAXAv9zWxLx6R9xr40rccPc6a6z/VbAyV/UDcMb+ZEZex4p1i269lEvdA1BVQKzR9z
arJDMjvZKFbWSxqqGCAUiCHgdjz09jBlIQ9d0GzHU7XaanZko1z0CeUQ710QTJ3m9J6eajcR3r4+
/ywUKRwUdsfWcPGXotQa+Mi32K9SKGJEOZFehv6BpwLn5sC+fnUU27ddDMEbVNsvmypUP2KpxQtT
wy4tcyHv5uJs+i7ygJXtKg3EIK3VnSqjLjaRkQD75nUFNFyhd6o35kNRDV24QHUcwOkx6mQd7PRy
6byieGbARh6z71ueG/9H2ZVsx40j239568dzCM5cvA1zniSlBsvyhseWqzjPBAnw699FUCW6squr
ujc8iEAATNmZJICIe+/WGV2olNUDmPVF3e80ZEwfRJsl6xJbLVZbYlcM4P+2jDFlATU7UeygQV6d
fvFlKkaCwE+vS+tEYa1CyZOf91BN18Fli13ltPI9sLUZdi+Dou60N5bb30LRs/cp7Y6VK6cowEFE
oGO9A8G76Pcex43A+w7xMQSH4ns4lN98bNy+9WAiQYFmbNy1gMXoCn/malCwr7qEBz2hx8iZKdSa
zvQ7LZuao4sCpztbXXil2/8AyXTZ7fGTBRCEZTH8jAzD1G/BEI4dR5PlZv3Va7QXIqUk0slOkVBS
K0+iFBRt0t5QLyGdl7i/8i1jfStrT2GBysrqJ2lDCq8NL5/WoCwtK36SyCT1KauAgis0jHrctgaN
qYGCkLX0BnPbKgpTv9T5GQUU7xMRkAImta84M+8tkPyuelboGwc6CN45ko276dSH/yUTueQgZ2fC
Ih2kerW2SUOHg7pZy6A87NrXyap+giWWXSFUlQVY7dRniTOWDbRB45fBwOun7/CKjb/xTNN/qwte
B2kDtK9utcm2S43wFBWFt/r7w0LnljDNsFxQ7kMQyWa2zxzvJkkI6GySat1QXzsgXHys4kpdf+oG
9g16zsV76ulvEx/Zs42/YzeWQ7pnRTw+/10A9g7pndTN5lxCAX6FTAXHDxMvVhJOo9elafWoeM+8
frv4GhzgH+qGPxQOCjfLogIuMUnNlxLEeUEBwjVgPwxjNpdeUB44AY7D1XFc/6BpZ2Fp6WOS6Omj
5xnhoYjtGggrmNQRWpOzhmK5uVl82lj9MPumOZEr7FsAubOVG8dIR/ulbZ9GkTggP0Er1Cc4+ae9
dLdd/xiXMYpdwWt9+vv/I8v8l3yZjUSZ44Ad0HJ96A/e/CfFvZWmbGqGh0zHKa2hoMU1RwomrBoQ
AnE985AYSPZxbw6nvuEQ1Vi6w3yKzaBPOnbG0cUaWkhgZ+zqcS1SfXiKRyd/lOwNZ1bDEw/LAWgZ
hvxmmw17MhkT9snofADgVa8DwtoncKGBGyv2LzQqq2pvm3b6l6Qa0oBcVVkUj4b9lQy6j+wg0bvM
GuPVus4ZgLJxji9K1fdNH3TYWJ2RKG3P1EpVj19kj6mdhTuy5jgaQjbFuWP9rYqHFk9ZTW7rHOwx
NU5u3gzTQpI+715ZXPNjV+hy3UuPvUWafLdZm1/NJm7u5YTDCWvk7C0Vo7lqQU98AnQsf8nMck/z
0LQ6SgZ34fDilsfRyLRpm04gjJWpVZ41rdpB5nc4dKBkYBfy0aXEBg9vAoVNU8HzOOqhwWVlal2g
RpeZz6Hlpaat09LdTy40x2QuoLeEs0JZ9TzA8Zr2oLXcPlUR/hepwyt+RBOqLY2ki7dmaZsH30rN
p78Y2DHTPtmyx+l/bY7f/PEd+PXAbqbkjkopG8Uci/ySvx9d1P8t5ZXUAXI1UCfl+LXedPx5Eup0
fB7eTtKadnaqvOybiY2aAKrilU8oqMViGgdaanGs/IPyj8rv/cm/xCMV/Eu8MVr6az2Z2l5zc22T
K9Xqv5jfKawYH7sY17N8amSVOzwToOIc46m4JezvrKGqemJrlAfC9Wb9ADYybuIoPTpbsVe/diKW
W5GbxqGM6/ixiMwuSIRdvH9G+C4qyykixEHOY8nAoEsRoLo441Txb+aozHQdifycQjP6QI9IlFdC
VEttOApRfkFBoXsYmTbEG2XmKkyQ3ORnyC8+eqh+Dpt1KD3sxDch1lGgfLZtiJ3PQi9QLavXKeog
NxEJweRaU9w31iOBgEn3heTpQxUWq7C8F/YFzBARANmpL5Fd7uWdrPxee2pKJ9oDluVjdzXV2tH7
88Xy3AsS091u8UMuHcGpEQEuCejT0WlysDB1x5gQg8QSRiUjoYIaOsRIRk6yqeVVl1EOzgU6BKHJ
sjvSlE+x1gPZgh9Za9doszU56YI0O3pABm8PbXYXpSBqIH+oKBtoQG4O+4EnUH5XG/NlT86kabdB
HIP2J5jbtFUvbK0APn90N3+/h5c1uKXaAXi7mOWqKFi2fD2ZurNKh6SxwdYEu9EGqE0ZoRag+g28
emCtBV5tEMHkad7GyCroRJBNXYOU7YVaeBbyk+eLVUK91AHiyI9eMlGy/Ng6Iao/MhDXJeqHry6l
OSjQQTjqK5Sshmtymk6V3A21j0sajFgm4vlv50GSYum1Qi4bVEg4PSMydzZZJYAyVb8jU+8acTLw
kw1iEKA/huYlDPO+BZ8F8H7LBYfzzboM7WwVaZ/dfd4DE9godRSKJHtuTVACC/BOedaGqN354Lo5
SoONrMIZuwv+8cg867I3sN5IWpB9qyYO86p11bBpZUCoEFXPS39bmca5QVlcUIeDvvmlH3UHf4yv
8uTRjWW5/6WbBv5iIwsZjCCSPOU2FVarWwAFaMwfhu4IIRJ+jHwLWdfPqedPOYA1bueOztvNCDJr
+kOQ0Iw2RtlGK9mBNtw0HSMAyye7p4up8/CSthZo32tjdpE/c43o0BTY6ywdkG0zFJNWtZkqIJs8
fbIcVB7D6ZY+CpfkgMoCNTMKmpt/4OR1/6UMzfGgjguZSMNxLJ3dlkSK3MmMrq75AzC3KK6HvtS9
aVfdfrS9ERtJB7oA5eSvM6tLvxS+meBtWeq/RVDTQZ3l73Lgr9hqRF8NFuXrkeMJGJlxtsozpIYs
2eeXVBFhCRMsnp3/RRdef8eFix+lctujlaKKWVZbMmlQ8tsHYVd3aJTWvHSbU5/k7kOrdOk/LeqL
B5ALqr7Kg4A1FlUoQkSm4p4u0Pd4w7JgOCRm5RzDvhAnHDeDChToUeRsOAh6HZD9ZKxPf1bVbyjH
rX8wYfmgcq7lXTL5EoXrptxwN9Re8X0+D76X/tSi9j3WNeeZm/JZOnEprqgrHw82k+DaSjy+Cr2C
odxw0s9+6evnGxMUMdP+7xegxu0mwXJcD3sDz3Rcw7MM4uB5//6Ievju//6H/W/IBL7iWFc8C+Cv
wFnJzvE4glDYHMWW+xMwCSJp3vTe3ESlzl4cLvMzpBXGlTYgzHU0N8jzFCIPvg4wJ4bb9XRwRWE0
P/SoxVpWoFTfFeZ6sAbjpbDOIHzr3lDjcEQapX7xRTIe89KBEMTEvH/4fjLjdr+KHRAq0cDcDwA/
8039hkEIYohOVIU8enbrdmNCXJt7ZgJsdNk/Rbq5xyGp+8rBoXA0uJUAICjc1wgMcOseHNNH6k28
5JC0snkSHWqSdWByKKqd+mkvQxBuPHOQcDx05lRAuLrkaz3R4x+mOwVQabfe3Cpqtqjm7Q4iQsGS
ljRfKKDScURiQu7kAWS5xbrPQSxbiwwbmKJ6ND2nfOzyONq7lV6tFh8OFtKVow/QuFQh1CGHdOVb
LH8w8rjdxW7HoIWE+iew1r5TQJWXEmDXigU+6LvPvtckxhYFD2ILysQ4wANp7AOwHLyCk68IkbNw
3kCYs8GyFykwHVy3rgEVBLuV3hdHBzpX+cvBmjae3/ODKOz82MQCaDlxzNQPU05Viq8DDlPIdFlb
bn1ZQ7dcsdw1UQcuIAcQc6hiOF9QXmTjBf0qUQB3MvDHhiL7gZrNqN7EphUHoSLpSpzwffSzEtuw
7iFhoF+xQQ4R1HWmP3eT5q2HSrb3LYrzd1rs+kc+JdMpwjHBzi2S4oFl2ikyoJMUtU16HuWa6/Zw
5k43QnsbLZQ5f7TIB4ANjs4tA0yaftEDGAby0b//0UH28eYcxQLxl2eqenIdD06X+n/51XUi72VV
FfEzyjyKU5nbxgVievuadC3IlCmofeIQMhZhmZqXouv3hSi6a4aivvsoqlZRlAwPVeGJTVVZw0OU
4f+MWuT7pbdzoEzTDt6qNwr/Ka/6jaVqlMGeK88TZFwDQ5kd4OO7LmnTLfXyTtarxgWDEPVKnZ+K
wioeUXGOAgJp2buwYMcuMdhdaznxU56N2b6u+LByTB4/xW0pz07j/QibMsgHvXgJeetccxadkUDR
vmQ6lB4zqKQGZOZ2x3cGKFI2ZLZIF6E6L5kOZMbJ+FtTahZoODFUzQgibO84lz6PEJ4WV+iMhv2h
ChV1T8039EYohJOtPHvyTg59w8ZuNTpl8TLKxL3vW+c7RTmiw+5aDbJZH0wQXekPnTta2QXFK0+l
BXKwKARjG1SDmiP2UdD4YEb1leHnb8oW5AS6gSInnGZCR8Ctv1YTirL0cOy2ujeg0t3G3uSEimr7
xIYEBwzdVNXAoINHL2R+Ea+X/qpk70Zap0HL/KE99ZG9gzwB0BLqf91P3PbqZt53Vrigif90hcL+
DnwGltdERlBqxmzSIAr7dElhoUoVZyoZIHMeyOzqQR5qiBehzhZ3oOApKoFEk0oSVd2wsix7y8E3
AMWXCiTK3vDT1+wmkF0WveiodoJWQ95eeBTzIzJoYgfa6vLahkoV2Eq8t4znd15Rs9+BHkIBVly+
Z0UI4fJCC8G1jGM0C/sc1BaJ/FTiMb2dUDjxaLsNymPw/f2eN/YhSy33NXbKI/6XrUvc5/aF1y5a
yhR66QbYR/sb8jlR12CrNTIsmL2NM5nsqyPSBufiqanI78ZH8XsdIpcOanX7JwhkVpM5Ot/bxjZA
t2CJezMukiM+HNQYkWN/ptgyTpugcQ1QZYxWe9bVpW493geDxnGcgYdRm+rpjqw5ZEJVw1hGmbiG
HtSowL5lbEVh8jX9Uuj3YfTFSm8b7wFQzOba0/cNRPLTx1YNCLFNOOXDZdmraabfboHFGVe0a2vk
XTra5oajquA1bsAlrr6MVobEoOFrFbiYa3HQutpbG/i6ljsvatrtfB/bTvQDVLVBqx8Bc9iDYWkd
Nfn0WCC3Z2nNM72pc+ut9orFAKi+eaaFE8KoB3pg3dkpCvWDSXz3m689gvgANJVdDA5wMTW/WxY2
2BOQtL5bfrELzr/brQHSpizN3/LwCzfOiyy0EwJTL4o23LIGMSNPpy8VS/i6splxP04Sx5PQPD5C
qyq5IBfgbZIh7J941YUBRA6S7x2OxtW3qx7y7Fqr48U4L8A89Icl9exYFb4OovIJbwd1ammAcGbj
hVG8TpRpqi350jF5ebzG+wQZw0Ht2JdoCqQhObAuSdqIzYgs4BFqL+DZU62oGdr1pCjJ6BiiUDxk
C6nYfCrB9ZOTQeyK/F5ulCv8gVagjXikD3yMDmPk6m+/+944vQl9TA5GU4wbLa7ZW5Y318mskqfO
S/QLyN6AJFfBeQsVb1tW4oKDsfwJDwZIjSAeOnti4+V1FrhZZK9zjhRIbMT1apqAQ+rEF80unZ9x
By511kTR0xhlxm4YZHVwsNcqK70/aamVg6U8ci9Rigo3apFvVL5E+ahFvsSDjo0WVdf/IPbv59TG
5tc70nxaqn0pilisa0Vu5yRyvE+g2zRbirrOihtjn5WQjSIfXcC0Ea+ZQpAvPpwbP5hKXW2s4mnN
yqQGex2yL8ISzyG2ifve1KK9kZnTc9H7b90IOZ5/DMhRsAp4ZuCURvoTJ7aHuEFOCnQmqDFibnY2
AMu86FFTrmWa9t81qNENWpH+dFvkMiessq5lNQKTPnbTThRV8uwXQMR1Zmzd96FuB6ztbWw8kK1M
irJ6KePIxOPSyqDRDVOHqOgaYpzDDsmK+qXIwxQP7zzaUq9VONPOhljRmnqdEPz1Aw5xV2UC0HZV
OCGyqXgV1lhT4zcnJBLyovoBxspgCAvnJ2TbQFoSZs5ThVrdnQBl1oFi/QzMpi5qdW9i61I4T42K
HVSs7zfuP0B5nNs9KI7PTRtiHzbzPMe39RvACe9ZovsxN57mdxuy2bsaikJb3ebxc4NygwCMudlv
Mn1v0rF9BwEy/sFLq7qKLBR7FIuMe70RzTVt+nTlcrd/99pv8xCFs/fsTHuyix6YHmF3RxOvjjsL
Wr3rpG/Tb97Q7SlWk+W9xI/2h0igGuC1XvvEBLP3QOPsM8ZAJg1WPx0UkN9Bf/48MFY+h3XsH3xs
EzfkNyAtlrPy+8hljDdhORy4755BsBifxlBYG7AapQ+a1X60kLWyNmOkJQ9lZlkbqVpR+FYZJsox
eiPdEGEIvrs8aAG3QerQtp6NooOkCCRQkxGnqxQ2xTr/h+Wt/+c9pc18y7VAAq9ja2lC8/x2dWsg
jQwy7Uo8MDM+IGXvHAGrc47UYp+txdfjI4B4qNz/VewStoz/r3workbaAFS70QC9y1lejFTEyCYR
MJ7mz7Lsw+2NnyLINw8je5YQo+bST9PMsmJqsiHTQ5DRQl+MQnLSNJv1xnj0w/bTvgfBXalH6xLJ
8WP950uGFcNx7DwU0aiOvpts7Jk+Y6gHYEznIPqXxX0zijrIRy1UNUNRbLH/7bglxANacJbapIPU
zMu6TQpWrtUsuuk0dhC7gM6VbfEPtHuGQTgxxWUK/Z+f//c/NvZFECd0XBNnEwZz9FscmSUmw6us
1n0omYnjXLEuB7v4mZZhhDV91IDwL7f3EF/L9iK0q0fDQZ02kFx4RuHhVjTFTzkN4DmzLlQgGvUp
dg0t1x8K9N0lYRyjjgCVo0DxocgoTz86cg2c3dQRQzwV9UHh+IBUwdQhYVtk+gE0Fx0YOIpOR7ql
ch9sMbkPVld6+7gFHGvxNW2vXRI5bVD9zrWA4iD+srWM3LyQRRcXigaBIRsGuEHoPtD4HJjtzRRz
b00hprqFyTV3vgX5KG5wh2uk+B+nnG0zjXlPURRrD34bo0RamK9Dxtz9CN3sNZmpFk9QjRPhkcx/
HSSTtA/K3HtfmOeglCTdzH7I0z4/V+7wFZzWKG8GKwmOZ3H802Bttm4s1NACpOB+zZrVCK3eNwma
AiDvRLKhwyMzbN5Rc+Q/VGFRPCArlqCQHIdKNFrxKQDzZVrr1m/kpbI1FKqWdfpiYsEZFA5KrkeI
cADWbv3utf7V6bP0bWIaSNdA4fwAVStrNzRFceRe9DEc554fwye3fUyz4hKXyNCAeOIKutnoKhI3
f0kzBvFFuJN+kBfkn9pg3viaib1rJsDvqLd1Iwskr0Z7pN4+7K+mmmP4Yw5UAQVhMvomiGMcwFZN
rq8HNqA+UsFxsRYDxKFo3OpubGp8aawmWtuortjNmoMaK8E6BCpepZEHeZHiWaDgMhDS7M+dyYtn
09cUbCIvtxSS46j8VOBRBf0sBAMm3z8Z2Nwog+KbqMLpsNHqh5BEDTvLG7c8Fdl8jucOoJLzO9RO
N7l7NrSyXNF/hWtH+QqCLdp5nMbpGX/Jgf6DgeaLdnnaZDs6FVTDLX2w7mJQ4BN+ZMYbpyrThBKK
9YI4icOkhObEK/0ztCrAbCCxTSZdZkCyV1ofQ8cW0EBn6oaDZmcCuDhcDCsuj81UHLjDP1zkH5WZ
xQn+vZ0e6FkLZ/uAO007+odgZTEgCQhUCf2TtK0WXy2w55BFEVYorron+juyaHiR+HIeXgx8OLTY
TgS+N2wmzz8WvBqefAjq3UOfPgUcxJRfaw2VBqgGz/d2XcuvUEE5lbXHnyrAUu7jJoSKhJVNXwto
pfzbsKiJM/A9YXirZsN2I5dhiG9SbEbFtvKi6mTzpvFWaVgDcgkZ4hrSdGje2p2VxHVAA+YmlhYv
GZcQJ1aTzD4amdUDZHio+csgsp0S9B4OmHmk7VwmB8zmAOF6W7dHDs5WF2oZNfi6nb7yjoJlu8UP
jlIIM/Uy6ldFF6YbikPOGrkYGgeUiLiYKiGB2YWbwE8hZFsAXa85cjqozcCWcJ1kcQVaeSF2YVj8
XOiomwRHRKDxA2+fWvpTx8j1Mmg6IzuSjy6d2JlFPlxnIwzT07+bh0c/+ylsX11jwu9c09kp8+r2
SxfGaxQfNG+qxGyf+aLY2srEOfO91WvJE+CY5d0IJflglG79tgz3sEp8gp7ALuLlb0XmSlT6Q7ms
jkaUxssiO2uWgdTqYlOLYtQIqNVMW4ojf8YcJwD1oFyPBrILmRaGT9Tq61abW+1nq46z+DCFDjib
oqwEQL9rdlh+mK/44uxIAsvxDWMF1It+EfXk3fEJKtJ0HG031tnkXYY6bq+YR4Ib1XyNs2chwCWi
Pv3N37GY1GtIJ9kLAFrzqTaOKFU3jn4C2qhV1ZZYeOQZMocTNN9xNof+2WmHFroolqmS4dn+GPA5
jWemIPAS/U+iOiFelRZZe+iEi2670J8QgcqNyeP0wXIh2aYBoSI4yA7o0oHgYW6RyY0OEpFyuNz4
b2IthSuKAWzcAmn163iv7ay93Qz9w9jJapXZowk+6yx8NrtwR4/RnofFzmt5uKWnrV9CEF06/Bl8
6emlgFTN/BRehifuGD4D7LSLw++lx8Qj1by5WBdodf7SqWzWHwZVysHIUGb28kcYqrC+itrboHRE
B6m39yV3ZXFlqEp5xDGAhFQT8NBk0qXWZLvy+jxUud7+kXwYJBwcb6CsGnm50QpXQ53g5D+Nv1T6
GD8BlZSdgWKH3zVwVJ5DgjzCKh7Ep6iWObfQWezwDBQ45w2jeh0ZEUSVlanLRNWbeffQdkQI+SjO
6vI/2YXxGmIDfKIImnSeTk1/45vvBrKYGiw1fhZMlaPtkSeRJ7q02QR2kcU2iG1ksTUmPyIlSjm3
iTP9Rp2Lf57BD6sVjqW/IzcLxamS949Dn/SPEsiOwE/t6kgm193qwUqqFVl0gYZDs7sZZTrdtyxG
Db4ejHiRo1QjS7Kdg2TZRgrsuJsyyew7Zo7bRBPjUevbXh6Rgd+A0qW+pk7pPSnQCtIr5sunZQyO
MVsgRMZf/Ku19P134yre6Mg6af6K60by1YWcVmwOr33Kikseu8hcK3eH2voN8AOQVVSmPfmPEFji
V+ychkcn6y8UhUWrt9ftXkMSBlGgTUlQKRC3yMTMU1t6PbxaWvgxNeCM+ZOhSXGSTtHfjeoCUcYw
0FFXs82jRmdYmas3+eB1dxWUHxoWVQelpWTs/B7prdZNLxQxB4dRzk/S97flhOry9Ty2mVwctrME
ClyxbqB+GWrdBtOMVc4nhhuouen+5eh+3Hq+w+cNKaQYW9QzNqa2w7JvF0WRgwO6Irk28fhkQy4F
oGfP3/sstNeSddbraA76qoYQxREiR+ZrDc48GgQBt+RaDgYYFL862BfsWe/uXS8H9lQHb8VpwMZ7
vuAX4yPTPE1ApSpnRE2nMc6okKk+xizht3PMdhnG/spKhFhRJM1JLTMvUCa9DF96Pj/VfMMlhFrz
tNSc+9vB7U86AJt+fueHlrZbCIASxQpEVEE3Puq48X2Ob/zSmbmFKAzl34+Rl4KG0TXNB09AH9vj
frQj00B1y0MVORWSo6hNJR9dWCrLi+8ne2T5QLNGvsgzDoZReGfh4kuoBOA/pqJZGgginIC2udp+
ZW55DCqFIYrT69A0CdDlOO1AFh9VpIwl105d/MKxTqgUmCPIr5jm76wc/9hqEF3InyTvzRTZ94t7
SLSzNfrivLhqHfJkKCQERkRNTx2Sl+CtSON6t9xXrxt7Dd2iauN7SROtTPV57Qk1M8tc9Hnxq+uC
xZeNqX1KE+e6/FlD5QKq1wM+mfavYT3mbwYHNM+ITSQolenweqXH4/SF1ZV16lHftfKUv+57L0BW
SFygOF0+15iC/NnUZ7sG7BpbGh7XIygtodsJIJGLjZhjBeQHTtdZWZE1HuohDDRTjPcajhPvgcVu
V7HXFNtw9OD77OhBdhawodF21OGpXmrVo/lil9DNW2LJnzjIi0Dr4nzjh7APWDL8u8UdTQm/cEuJ
N+FjzPdVnwWPlOjkN/2dIQx+MUw/cG2Wgxaz+/VCPlcJ3FKHZ655OVqnvwqt/mKkJ1FRwb1mu0y7
hAGpzbrbu47Ih+zaeHq7ucWNKWkszVogJbaG7pWDalR8djF13jEG+EZYRXtARW8a8FgXD3TpC008
TOAv6PJK3i1+vQWEH0DbCT8MxEJmVzxkSPveji8sZHpAjlGCl5c55xh1ZoDKyCzajiznQSRljTMR
o3XO1udFREUzoGaeHQS4GQ7UQaPn6NkeGgDA+vEHcUdrk28+4pyCDOKP7lq73RhADG3I14naeszz
OYA8JZ/AD29o+obiLTyTHxtAyRU9da33DjbqGTTVewEdIy/M9omAXraltzmeZwCxNKzD6hclFNAd
wqVQcc3UIoE/avWWfJ0zQROpUoMjNRgCGbBxmpqAStTALj/oUH1phUV2Wi7Gn03q8MMhOzWd85Xz
qNsurmUUC33AUVTY4qPWv52ORizBNDbuIbfictSNdnqJFc8AHZDQ6oYdd0FIil0D6hMGDVQT4PMs
V6XdtdeutEDe/+kjkzrI17fbNK/2beJeJqhfHpm6VKEJ3nZq0sUUGbhEE7MJj3Nz6ZpDSzdysOmT
3scEv0TJibc7NT2NwVPc2HO92xa2BbAa3qn41trmGYVeOHijZp0kTr1uoL2NdXi9Z26CGiXPipAK
o6YKjyQIThwkSo8p+NztIUdvij3I1hhx/EBYPLr0sQeNKO7tW8MBZI98hNsjRN+fQ8hPLhfCFjuW
OI++FmMTJCeGbHrDQHkIk1qVMqn1V+Z/MMwUBSvAxTK+8rB6GkqT7Xts1u48b9TWLdPrF1T54TkC
YY93w2zx1qjwRRzSAhQRUvzQPNS1Qi+ZPY+2W20YB2eqz4saGjKdt5daqc8zAYxZv0DcqQPBfwUF
xQEvF5DwW+e6Fx8XUFUYm6RzZUA+6nVR7FavyS5VYA+Wm6CVub3VoccKbG3qWqjXabx6Dc5BEI53
97NFHTSF6OoEgX+efHZqED3doxoIROuorTD0dV9H+jkuouGkdb+XJRACAbnoovdVCs7YeMs0PLCT
sNbP5J/jMmWHPrjqgxgZdF9E05F8NuSckiNFZjhGCdF7gGau1fJj0sfY+wLYPh6xGQeHiF32/b6D
JuQR1SmhCfUAqQJU3794ycEn7rITBSzTLPEj1PHYiiJByZutpIeMNrfKDtwtfjtfhtG46yegOG/8
ZOY4hiqhWHdZ4slv22l/9iy+uvGTCWE+pKgS83G2QOAWVIMF+vYVlvjlJdamXoAKDJVcB62SwwnI
vHvUPo67MK2Hk6cu1DJb4OChmK7xX23qB8H9fccBKLT1pA5XFE6BNGGEfGe4WiaiHshc+CDH/mOg
n4N6KKCYuUkjKdJjbr8t3byf3wAhZO1bwPjv6FUw8bjdT84I4hWzQjkTSMmebEs7daYsVmMI3ccw
4sNTVBfZTpNNgyKxeHjK43p6lPh+QobxafbkWCImVgcOGBUAncz0jGr4n2ShbAZhdYN0OxZJs4Ua
3nlCMnH2L04AQn4dQuimoIwpBn+AN17sssBhmrqQSZcxAvuIp0IEYIQjBNQR2FTgX6EekWE9LEeo
CWJj+ccUy8Bl7qV3ucEygxDqUTDPraahGKluvcyQ6eyr6CE8TqxBnkjCvcAqa2EEuiEIIvogio0F
WOtU7OKiUWRSi8LI/IwlP02Z4Wd3/DhCdTh4l6uke8apD+oYJy9GIU7on4QV1k+uWz+XRBzy6a+Y
rJ9UvGvYYIYRMfChDhLyzlSt+tratR22MJiqh7o7WtaYcXylNaMOFptas5P6lzFkTtJsQMSng9vh
czLqcCC48jFPrXqoe3YuNjkpPDMF23uaMX+mxX/7cejTztPYAr8K3TctwABT1jC0wSRPxJKLNDL5
UEe3CvVGP5C1XH5hryRnl5rNaSavXOwlfCG0VBN2fHRWmv5Vw4P9iy/9TaGX9ps7hOa20Qq2IzOB
1ExRWeZrpxXR0e7BREB+aeRfJqxDHzs9jaD9iV0F+cuyAqEKdFIunsuMx7iKng07dd5cDwUSnXpX
jIzdeWAxuquniN0lvf6ztsthH+E56KLeumRHE9JzjoqYfdyxeiCHS4ndv6Mb0J/5Y4Z0xcJ4+giz
SkPfTI6GMzM1FkeHyGFRswdOoE0Z9IFHnMcFdF9U20no9PD3CWmZO673Xi2QJ3PPg2YnpwRcvSeZ
GTU4iD5tcpZphdUnNelC3XMk2dhRNKs0kar84z+dY5nIjHCyZuooni+hP8snTQYZTsU2KHyrVqgO
CcF9OwLl4TjG21hiyRZ2unnJMt+UoBaI9VMCzQSKaKbKulCLQqg1yOJjKjLpUtbXxPhCSMx+6O7q
WOYXQm7WnRHfA3u0oT66NHh77UspotXi6yR3Vn0cx7vF9+eJQHY8Xljp7FDxBoaxDKkrFDCfxsHP
Ts6A3M2KmlwLZRVQk/o93manyUfpnC0Lfy0LW8dB3vjr5b/yISHxMZaG9UcpQ7z7P2f8DyaroexR
oOwMH4Jm0z3sv9tyuPRuz7dVnAAyloXOtQ85DxIF5226DHxX9vhaVCXfOqFugKOL4fzLgNwgZKXj
Y9JFw3MWhuU2gqrfJmltmFWUAHvciIB6ddAPXX3I3wpwwDzTBQSyB2Qd0geK11mLUjMDe2nqtLFM
mGeDPnV/iIoQzHNlD9InF8QIp0mDnBi1FhMFBByyXkmyIZ/hGt3p/0n7siY5cWDrX0QECBDwWtS+
dLd7cdt+IewZG4HYd/j19yhpN+Wannsnvu9FIWWmRNldBUiZ5xxdNRnkJ2UZXerRhsKvajhUhpBD
fyzcBrk5MlVxssKulZ9nWyerA6Au5tEzC7zduRmAWI4RnYjR94rCd4AGLThvjmTPFTP74hSZC3LR
2jP8SMMPvHXEj1qOkEMM6+zeTYbykgFE5+N+Gf0A09Umg9jslzbL8JzmElywLo5fhRzvKMCJsCGi
mQEqeSNPLy+FYgnIO4hp1X3yHe+iUHMfRX43qp5j5uPhLRWM6h9bWzVtC6YR4nVSf40zXv1BwAT6
3vbsJaO3myz5RCMtgqkhFqmrwH50Cz80p2595QqaodzHefyYq0Q0NXGIQs2htvmOktOLg3qdUf10
3Uru51E4/J6lJ8WdWTvfG022szNWJruUBlTIkLqv+TjioRl7x8x26ufONh3Ftso3Y9nVzyi5D5AW
EuOKvAn4gz/hVgM19mRqfNRg3rkFi++DLG+eoWw8+ObguHuK1e2k25WoOV4jKYkzl1IcQpTllqup
FuxEsoO3Y1E5yQEH/1vyLnGT3eBBTMa58QqwRHApzkGuSzxXmy5/ZrJUiBFIvCpI22VpUhDYzMMW
h60nDuFkci7229gOrHadtHapha/DR2H/4VpWg4wk2IYgQTjZw8qaymizsGh/yMC9MHLfuEu1AlMr
kEMr6L8RlFKoLxwg0xbp1atEOgPMotzxznXdgSA5s5Hxr9MNyJ0t6A5OSXCeu6DKCc40lgaUebTI
O3ou3pzXNPkt3J1+QlxR7uYhrTi71WTqGa4w/TIs8zUt6ARGcdbB3eOxPl8BuSNPDbZdOXjQcLNm
rR2fyGgoz0hBZCR3Yk8/jVw6CvGD2/+HS1ytNncpNgpxMwCeOdlCie8zQV1KwTxApMv0LJpMeyzq
+rNUiOQuHT60fxBP6+Tv6yTmVB1KMHRC52tYq4zDC6BGNnJJ/XryQnMZGWqUjtPsA6XI2+jPeaic
uFllmad8yU6rwmlZdbmi8i6x6vrL6N1Hn81BoUjHsixciaJcm1JrV3FdOgGgeWV6alVj2Fkcb5sR
POqDPqUn6rltYgM68B4ETcgRRArThZPDqUGdsVrCdVAaASY75Gu36etLbnbtVqKmAFXdaX0hG/WG
mtcX6tVjWJ20ChtBNYGrhnpOCdXYeZpeTicTMgmH2basQr0K6rc42QKA8saxXIM+hpN6SNurj7E4
aAZd8/1jVB4o47qiBXRp0q2jUdulvqeuSV2v9awjkLPFm5VcvNMiVJvZlXV0kgGlatS1J70C3yeo
E/whdwefprqVZkM1Qq0yL6i7hlwBUWuDdkVkD50r031ajR1UcwsXTOjKCNQvqPs0MOCAiOuBTLgd
v8XRkBryigq0DC4Tp8VOa3puizWNOpvnk1fFpsiynYIJVyET9oe/r69igw464WC6fotb5vPCS/aG
bXQruurieI9d7MuaEjfsDVOqRdqKSVZtekLKG3aDL0DmFJtuBtIH6mTgajyqtMmQBGuUjWzwzxlP
VtSOJ+rNw2GC+s/i0QywchklJK2H1rWPskz4MVINDT+yUUhvjS+6poNO4T32ZioNaT6FyJC3O3Co
eW18kEWYrDRQjWHvxS9uVgmU3Ijr5srWe+FBmO4cYcUTtDIg5YR7M36dtmk/5WmuP4D5eEPobWpc
lstVFWXsNNv6DpoeeEUBghlMORrp4QGXWbpaqvDr1QWJRQaVJJSGM4UukU8o9g1+LP6igCrYG7nM
GGjWuhdZfp9BWmvHh6o9uyyuDpGsgoPbaebJiBtrNxogXe7AcLzJvbz/xDqG2oAsdZ5F5ILc0+27
L7klI7DExO2PsZN3zdizXw208pgzDKg77D9zTemn6WF6NHp9+KvUhh+66/RfodVtrjLwWoBS0PF8
gc/wKIqx2SwfC1V/ig7IKeePZVjIWNVW8vax6iBzUXzIgGECV9MhlRV/tAyFpe/ZGWog/LGJTP5Y
Kh0UowCiMUlx27bjkH1K42fyUVSM85GNBGndhgLIYZXDGqyx8QNFhEBK7TUrr326CNmE3b+wGqAY
ise7rHucHNQy0BoU0SoRcT5AwYuGTQvRvwinq8tV7MwN10EeQRZGfdzRqNgnjz0hGT4CbjCCGwOk
weKVjQH24bH+SSiWC12Ad7gLkGjHMx8UHxp0v98jrLZLfCDPvG3vJh1q1K2pwvE58CzUyyEEhrKO
UvNpiPx8PTuWuBawvP+D2shAPfkfCErUBzso+keVsGnByVG4BP81glL3QFeMDcJDZcfQfQXAnLlJ
v+pEknyHqMfDBBHdX7wEofIUuwJ1gtOaeWn0M3D0L12Z6F+RbXRXpdeaz07VTet2sqqHFExFKJAH
KE2KEbkmiJoemOvLMhZ7KoBEneoqLpLo1Yni9JQIHq7JXlXQqzAkt+7GSnRQFUyeqNJHzwNnY9QM
Qh44TEo5pCmtKR2/egBwNjgu/NGCeX6toaAav/cxvx9iO/Ir5UjZdEK52PQ5AyMg9kr60UhA9oNC
Eo5UapPdO5p5H2sZf3aHsnnuUj9RA7J0ljjjODe4z2vHfvai+rHtp1VfiuyZ62Fyl+TFE41aZWIj
WyO3W33CvSB97mWEigwu2KEym+x5SpJmpwPnvqYJjqzGbTxW0SmZ7PwuscweNcV2uuF4+TfXnibz
uxAsbX6ijGY6fc/d7FctLZG2qxQEXqtu7LSV3lT6nlFtkn0oAYV9LFTdkRWYfB+XhbvSVaUSNRRv
Z5O+b3SBWqbyVBhp/phOOFQZkQK0U8cH6jBGqbHEsZwiIKaGhqFUBMSonsBetGLoZt34q81bIA9V
4KQc5L2Z96/DeSmaRusBC/3L03+2hmKTg2oes3PnaHgav2oWG3LmHHyP/1sIzf0Pcf8hxAVzyw4b
2PN/iF0uW094bK/m8Z+f9GaZsj9D+NI8OgZYsUCV3JyoR43kDKpOqqEe2YrR8rZJnb4sppupi+Nm
KsXhcY/D1mVlOwTdi2P83UWxUGS4gHYo/jihGur9/9iqwlubhpMeSqf5x3J2mnDQdcf9xnD03q9a
4X3rOrz15EPws+XiLveq/KsL7Pm6G9rh3hqM9IDba7FP9Ig/ZGN7l/b1WdrdtnIY6LeiApXPpabo
mcTemzQOLjuB73urLPDNUWbQb4sSzPBmwk/gI8v+BpHpYxKK7kdpj99H3PC+eZlIVqgzlI94axm2
AVL0l6VxoK50cWUYXYavN9ZlSL1WSzS/x21s7YpGDCuaKXI7HFZv80GGBrsFxltfNrXBkZjoBd+A
uBIwO7DcHQln1GWPHBuGV/A4lmcdr6I+mSnKtdxfeMPlMxbNcELXD0wgKaQCrgGsHKw7/MV3dt0U
L9oAEgFppd4GWcv8xXAcY9eCbWKeW+f8DcdGc0GfHZ8gxwI5PjXX8HCqFFgOzjvUXBBhRLgx8m/Z
lHl/WYZ9D7m76FXaItlOAFEecdrl4u5qFeBmsdy/jHE7hpn8q+0GqLI3nX1X1Dp0yEDeusZZl48H
54DHKthkPR3PHRyceg/ID6Z3whWbxRR4sCtTlcn0jqLIGeitVA/f4bDYtBblgF6ClwhohnoPFJeW
eCpzxjOf4mg5xZV/8nL+vEx1Y148iHhnS/evxsWJJ8NxC7Ytw3TpPMvCC9/U1xu8H0EmQxmpabWs
H9ZNaYOANw/wplCmuEe5XY8Xfidpt7eR4Fd9Ftwz9nMg4BHrCpicE8VZ4Mu9sEK39p1tc3W03vT5
2hZrAaT2Fyvu8OVlTQuxhEqpTUPFKolaeaIhT9cez8UX3RTOacyLFtWWBfQ/Kg6WkaiTx7oHQBjP
8xz4zECCMgmwVQsfO2xG83sG3muf2157v8RCVuotFqR/xmstjMNMsgDNlHhdJ5Co9RTUnaEa/jig
AFle9LE4D27/PYLEG4QE0ThZ89Z0oXY9JC/FUchHQ3JQCNekfYiAwR1akA6ABC6Q545jo+xmn1PF
nJ7g0BeZc9WtlOA4RSTZAOZ1lAkPjgemp5XmevEnETjx2uvd8EINl+CKWxumXmwtt0P9WT024a4o
ZXAQXe2ioipPbZRNSlAIsqY7VU5VBqCDQNddRJmvxkXuso3u4LPSpDmI/FdjgLNbpFYnJMkMVnWA
RUjn3Argw8wUSI8ro2c1zpncWsca6PUJxneuE7CDwbwnqjbGFqR5LB0gn6qgNTYtPetRiX9pgb69
UEjo9eNZTTDpxWEJJu+o4Q01q4zjUgfeyxIHvRIkW7GRB1eCnVQlTnGzDGcR58Oq7FBPWrncRz4/
PxUKN7E0ZGMEwPjIDXzfW3TgtOYqzieAk9UKSzCyHacer9e7G/vtoqm6+tW0SE+3Sd/Lh6wBh36X
W78KdLTeMn9ZoB3AX37uiAGW9xjl6h1uvKbg1XLKrdtZ7mquqOyqX7G0wJq0iDKS46ak8qby8n1u
CC1b7G5/F21erYLkPsrvsOUw7qxJK484GBhO1BSmHE5JbL4NR0jYY7MrNjd2GtIEir0ZLitV0AQp
V+SGTqE/dJp+IC9yEG+XoOFHtiWEF6MfMp4fa/Vbi1tQjsUOSuZpmKkf4dhFYJij8dwdSuMXK5tu
SzZ9YHu3jvq96IAr7XhYoAKixm2QxtQDyUV5+lcbA6fNyXn5KHKZWJleuxm43eC2AfzCAlGQEJnY
NEqu8sZBw8UGIp5NHYcmTi7+mK/JGA/wSK1SAn40r7LMRcqo2g9u2kDQzO0Tw0cpG3RdpVGfxyJg
WzMIfpJpaUAzVp+XIfVsNaEuNLEBXAA17WqRxbEMb+ZOqNYAYWcIsJxagC67BJONhosjxE5qBXq6
dpNlpbaO28k5VsCVHoxedlsmyg4vIdXJ7pzkryrFbgTsiu6nNoPIWuB67RYbwe6VQUW9Vih/ikBh
fb9/+wEZGXR13guGqVR4rhr+14LhjgqIb+qOqYqYypBrKaoN6E7dU9CFHrTbC+9EQweiSGAjfPcE
OP879GBrWkJoBjUoaM52uQcpQRzXcp8Z0NBoYg/v3aNhbIDJsV/xT7mYFov+rr3hRwOZjGcBcMrO
MrP+MGIH/SmxEtTpqghL+9miCPEHjh4Cnzc4qIn6OjiysOvWeSbSl7FwtD3zDMunYQxaxlMd2wx0
3nrywiT0Lsci/Juc1dgnD7WLDJaa6YVN9NSaHNSNTfpCphxszokJFgENHOqSB882zisvkYIyWsWA
t5A+SXeNAkG6qacdhCHBUK+8fQoqIT51Ph6DUG5SlYmQ3Qu3HdLU67lGse/atzGVHoIBpkby2f32
xpLpuSj+IvQYkonDfkQ2EEcBvxFlWg2og+YEzpZs1PDBukfpSHCmUSTS8j53tSsY2s1CFCZzGVwt
1OPtz56FQcBCk6G4PJtWEZPZA0QCPGx6eXDfd3F1moc4RQpQZ1m+xVSsw3GuirG9FDT+BfF9Vl33
Oib9+KUH7h91pslzXun23SQHVEEpe53r9UYb6wkyCBiOv8MgyGnfiXb4htPs7lS0Ol6zZJnfRVaA
fX0am8dksA9kt4SMIBwjvde6jpNTyzMJksUcAoYKPxvbDtumXdfMxFGQeYx9CfrwmTiqiuWhAEnb
ozfI8ikz0h3haDtABEE+VXsz6JbWEBFrtoNS0zU9GfuxZ4mjAfAZ3nLzdL1QqHCj7ndZ1X4OAgsH
UkSfMlO+UtcowGczor5eJJB+CZDreqAGmp6g4AeRtCXHB2GjIbNllxA5aHCacBUKNOUOAJ4IJ1u/
4xhy0PeWNU8is22D+7by+junmNpzDWEyLRqbI/jv2jOZ8CfBt9/FTyB2PdzAaYwTiWmnN9lnGt3E
LTZy0FJS6yI/a2ycrqr1rHCA5A+55+4yx2vl/BH+EbNchi6vxclnWnv+XPQRl2WE85zFXikC1DoX
mb41ouwh0kt5SduheWziUVxGCNJ3egL4k2qCsC83eVTVGxpybtePqSgebCt8m8RQ73YRnM2TqhgM
0dzrvFWvTuKpsdVxPPUKnPOeDOiqmb3GdmQPNTOGPBmFDNBhnecJsJf80X2ftKwYuLVYjX2Atz+1
7NUUilkCe1qXLiElR5VRau6ubHOXwgHQxYdZZrZIpCPjHyBpL5sDtvNAY5nS9A1sPuch1HxMKEfB
a6pcHw0XLwX/P84FJZEDrFu+ZyjV2QyUC4kVlRGgDaBHVcaZIpiohJO6Bv4D0LXNwkC8OChaqMlk
+1dHoZAU9QRStAipugoItB6FmBuCkaYXBrALiLt4vak0qR/tNuseTRwdAsQaRT9CV4tXqHbG8USN
57NdifeJQ2I436M8bOaJOcDiD2btPuvaLs7r9mLlgGD0sRP2axp3o9iNTQpJXj1EOhtQ3BYV5arL
avF3BLFZYAyVLfE0SL2qJeIhBRYy6rLNHDgb3xc3JrDkdrVT+XSt5apLXIZqViD38c/JJx2XUmc8
O957P1soup2oMb0A1f6x7IqNjJExrLjUkViCxMjJJhd1mQD3zrYBQXjUgJp7HtJ8AI4mzV/W472O
XZ+eF8WGoxx3RZ7ZuAR1qKE9XS3iRREm4Uxql+MwaE+BV9elcDLqEDXc9sP0bRDIDjJVE0a9NkIC
cLExlKBMDpMHMi32Zdip+cvwoxCy/Yc4+hTqirnd/uOKaRHmSBirq9kQT/BbW8Qb4Ej1C0+/VkBT
zKTPpuLRp6EBthQojXjQAFTexUGTPOvLYuGZrjGoB9U+FNqA5RQNmBxi60D0fdQQW5/zTum32G5C
aAiIy5oVjjnPb1FWPhMBLrGysFsojXfeHohvKIQa02OFhMFF1/FgTEyNfYWSnPDBFjle3HLSHus2
eiT7lNrlRvZVdRjTUAMZ/47Mbtl3e6cB3VOKWoGvIGE7RdgxPMvQ6c74JuJcnlat2n6FE7Xw3sUZ
0acpNlHZhKvhcBXIHO70QGJX0StAT3O8OwTNDkLwgOmoZXXw1CH7FX+WU5AAL18n6ynHz1mzC9A/
yirdjkWkrd3RyZ4Cq0KFuDUPBiPLn6xG9OtKK60tBQi8It4DoravrSl/IpNk0JbIWs3d09CIZX92
TP6VRtRkSu7DBVznREtOk+kechuMo+TNh758KHK8QSbe18wFpfREJCyiBhk91FiK7Tx2IgDRUlaB
YZVlyEo0Bd5acPT0iThWGvAvy8ER90S2EioSYpCsLjQtanGuj9OR/GSXEoI7qpB4S7aZ4UVdhKHq
x19sdCHcHtcJDkvtAogGGUzBCXRBwYmGjTGBi7yillyzn3tyo1X6BM6I33NuJtKQmc240+3wuWtG
ZBNVA/05G4c1KGMBnUa94SAsfrOFVgwO7dlvqqLtVmteaaIuPAtwLPJD/2RceVrrreu0t44unixz
MwHdf0yxF8nAXYYueSjGy0GbORuv/FfdCPo0pr8s5UKsCzgA/ip0y11zgbLUKr23qiFBTaeTXCbV
UG8Z6rgmCO9Qu0RxRcdNSJirKQJMZ64epMfZoQX7roRoyLLcsgj1UOgHvYFW3utxks6XidwnFnrZ
+Sby5poUvyxLvRgMu0NWYevk8mZa1d7ooGqkt/bI+77QyLZy59LbuoXMYzr8CjjedZyka9+Cye2C
f5NmzMGVHC94CwRNQ/OIUpJiRcnbRLcvbZm4nzNhW1tdtO2BIooQIjO0l32PsLLR2jo5u46g/TBe
By5xbDm3a+ga8qf2sKMz+8RhfO1Uen2gIXTQ1oY11S9lGNsXrii7yQ79Jw4MvgvCY7Xf0BMoWvwZ
1im7Z+Hg/9/CLLUaTafV/rxoP4TNfFFwA75ddPlstLi6KIVVGpIKpgtdBFknwyow8vFTPBoCRK4F
fqR26bw6tndoIpnitByHgEPiQSb6PYIn4G4q09BdU6FyxTIwUXAc7i0VyAPDKTnktMEDqaRoqAnA
dK5n5vRAs8YBMiu9Hn9ZAlL8V/0fCw0sATa8AfWfzdzpkOq64uaDDhpXTSt90Tn1E1m6Ic18TQND
JKmgLfEkfEYhRj7Hd41xEmEy7eXUNkrexFzX+Bd87/Lv9F3hqCTxIwj63v1LgJZqoy+s6i2AY8Od
gwfGK3sUDiAl8GjaIM5pQM/6V+5OR15X2qsbTtpG2rlx1LO8ephSCKFSBKQH/LGVwSOUix8SM47P
hQn2I/rE9E/R4nzX4QX5gUyowIWgOSp8tiKApFKI/P/GkUDSBk5qnUQLenXwW/4ek5Ea0+4DMCC3
xmqxUU9r1BTqfjQPsiA23iYhLAlCAWh3ogKF/fKGutqT5Nasu6VkubxUiw8p77+QCfW+KlHvQJXL
Mexf2ClUexLqmjW7wiKTFMwSSMHgFSfc0l0b8hW45y939qtxXkHmOo7u6AEx3+Lr1PnnA6JnkMuy
e+9YGKYP5nFxt5R18VEKgFAdEyQO2u+6MBUHjqwQqARlq3IoGSLlVuLp77d4Uup3dQBdi5j30dao
RAEKbaeVl8wbtmHf1cfZFjdA3tdQZOwluBZmG+qxk62GrTBKxsyH/50+GzlQRer4BzucZ7qGrpuO
5zBd92553S3RgMBqaML7rkNhYuZo3UrmqAlLGU83jTr3T81Q07YcbKZ4cHjMd7QRFFSQ++tRCMa0
89wlv21ZKIMUdufPRo/htX3Q3CwnWPKOygSoJGCpFfjX0oG2t6M1crnSX2bcLDCXItys5VWQx7Vc
cQmB3ceTekq/3vQss8u+ihpH3xmkA269dZk9DVGWbJkmtJOm9EeBwai6banETshYaAXKD2S4Iu9i
pyE1ljHc12XKHtgIhUo5fetLT+yshps7W/Pcr461wemPvRpFjW2YVQDLrErHqH5MZI8gdTEeyWJy
vAqCFBjHcyogdaF6KEVqrqg2rVfCI1bb/rTHMAJtZlKA9nbQHV9DAnhDxjKtontwfkb3SB8aO4GS
WdyIYZujkyqJLnrd+mQbPA+HUYkEHRCqaO6oAaba8ifQ+G9QHlOwFY773zwAXuLI1GlPEzkoWvfq
8SDz6mm24U833tEMnKEFPoBgzvp2GRe0CImUqIQRJZREtaLeg045vOu84q2psLEL2hqJV1iiEFtS
ZKDRVfvSlTrYWxeFOAiJWnm8GL/ETdkfkVhx18iFj9+swTnqtZ6/gNesP0Y9+ABJCUnZOw9vyDXS
/zsSuXMtgI1xgqofkQuFUqaegxWxB6EVeYuwCj7lrF/pdqA9MgA29Kxnh6BxxrUT6pHPC6AQtnEE
whCOFyDKjgmjiPqVmVUmCDMagHMVaKJxe1yoiAIooIdavU+mNvW1JLUPQmmcD23UgxeibrY0HI1w
2jMHf9a8r+1npo/9GVhgVGSpIegUs0+Dps+xWoT5ydiuauR1HymgZ/GXrtCDCy1Gl0qLBrpfunMh
9ThqRi+c4nWLhC+31xL4W78Gg8E9KhWae5ch4wSOlSOZdNaP+NxgCTxBgG+22YKB9lk1OfT4Tkg1
HMmUtbjDDU2U7gNP90kuL5UosdLHxLgvQmMEEnDKNmCQ5RCDhXQDdyx9ZfQJsFMoq3sNOnM6c0WE
72QgMZ8ysMgbqHzMfdccrry28tJcfYDeJLjzh1f8d09nYgpf5ro96/HUtdhKM7JE7oCyBfFY5zkb
O2DI4jSK0IoaHPfmlzwfc1Qe4/SMvGFhRbuI26DNiMW0c7IItFRarH8OUvvoKFyLDjCfL1jZ3+nB
AIxdVA0+IWHG2tjzYcxe2yZNUQXfTdt5bxKpDQs9iqixEg11bDVkXzZmo26ftHUxzfHOgYz13kYi
7YAyw8sCzBk5Q86aYDg6xJoOKEScvQs8p+ilhMCa5YWXUmVoJ4EvT9uCiKEGLPzeVDcP6hVlhFR6
2G0dO8ms2UuOFgjkwEWl1xJL9sCoQATDgTum4dKIPLNA2IZLqFPng8jB4xdMXcNyX2MgL6tJKkI1
fa5vwVvEDx1ALeeOFCWUvTCqPgPBB7qpk3YbO9Wm1RLjkbjEMkbdGwRzmdb4GQ7A1gMk+Z5MO8JR
M9PBdYERNZbd/KhrdzqjUhivgIE9bbOo+lu06YsTdXjK8jrSscGjlrCwsGkm8nF6LcHx1mbB2dXw
DYjNbHgxAOPCqYI+vCCv9NablK1B0eqxkczdLsC4BSeXhMMEOgwFqVvcndmCk3rQ8LdUjitsnR2A
De0tfJkJsDu+ChbbTEYEpZwYEmNTJLpNnEH+JpnqkgHPpozKXU7yG7gw+Z5M0jJxIweaOjmLwFov
YdQLgBIwYlxQfV+oqdPqqejzah8rU0s3L3Is38L3kPm7tnz3KK4H3qVqO7A4Zw47QrKDHVPVa1uN
p1CtQrdeuuRvhDSRd2w+8E8RaRepVa6681pXyy7L5Gl2H0Zc295e6Wo6RYPb+9hhoX3wp3wQaQhB
Bko/t874gtJ/vltM1KOG9IZo6uwd+9tYMYIGxBYpRAw1UBGjwD2+q4cMyR/5rQZB0Avr+/YB/2fP
ZEVC1YPeZxqCXovnr+VkJZvILZM9eXUHYuA9AOo4zUVpuec9MqjRrQReF7C/xbaYNsjzZhjM5Q+D
E0NhQG2hybvEMXvCzgOgFKjoZnIj4gq3oJTOZoP7jLhKyj+HkKNTJ7fBPYuBiPRVcOPwZAX1VFte
ihhV0jyIcvcAmmILmSWebN4UBCFzISbF0Ob3I6SWibeDSD2IxoM0vIUl6g2Lc9zWyP3GAQJGRawE
FxmpWag/Fptu9+6qN7J6M8t9L4vPY0COr9eZjbQQ3nMBcbOR+R5tGaLiYtSOleNoKMBAj2xVHL1q
hdWg3hB25OPeIgZmBRmIPf45zRpLLUPhISKvusvayxpdUwn8yklOG88lIKfUCyeK6DaxMfaHLGt0
VDir99GlmY1M8kc9lNXOFG29MsVYbBZKvhv+vcWxcPJ9FNLXKK2SOFuMWhAT1pr9rBlddh7kmEKD
F8M0Ft5DETm7AipQnZ90P1FBXzzp9ohKaSv8HFXg76fIerQi5Lk1KJ+riRDeKTcgK57wzKj4sxnL
em9bcbhO4mm8l1wcomEENwJK9vpLpEsUTUZRsR0z8J72qkH1VjwiUYFuJfE4IzdFU8PrLgZs3HgJ
IXN7cnQco4Jcz3gJHPO7UzNwRtj9Thvs+BuL62KNQvvizstxEFC6zWsJxWwFguVAb6C3NFc2c/T8
Xtqhb4eWfRt8Ffe+ALhjr5f66BojD/DzWy73UcyyNDTx/nqDi1Q58Lr4/4AWttpnIMNf+HHf9pfU
bdJP0XHW1ilCUABM4lvQsmIzgOHl1OWNfW8ZEG82zQqISE0WftOCYDVR3KqAqrD9WKdQUlV0q6qh
HjWTG4/1ahnTNGbYKGP8PeOjaTe2Ig4fJPim7sO0z04lBAh9xkvrFTxH4SZwMn2vQWTitRrTz2Yv
DRxraPkzFNbw8Wtx30I+YCcVgaWbOGDGVD1qajArrQeTdTNH5kyFSXSXC9PlMm92t9qODQ5q+N6X
umLU1BMe4UwEOBnRjw9udGpRMvqp6Mfq028LDey6qD81yMOqGLL0KnB8m0UDMnups8T8sY4Xuy9e
Z1UhU7sOPNll692TZGzfTcVpdMY7Q5kWOwR42TrICmvdYpcN9EDoXXIWNpDNmTiY7i3z4OFtGSXk
IFSkpCkNPSAcsIMECrIZ9Wz2UsKVvDyBuDR5Y+C8Cg+0NUpVOh6K5MAN4frzhgEVLoeyHkFSFzvJ
9FkDgfcahBD2PRsMa24sJj4BaQzZgne7B/XBi1UIn6IW+9Bk3k6OEoxlavriiFth+2NUm5vazfie
5dqXJjCZ2DpBFZ/cNLfTl4GzygeVIj4LjYskyfzRCTIp9xAHKAF21dvj4FpOsjIikBr2SZBvhpCj
bMwOwhXot0BaPGjiEFQ2Co5tUIoFchCvfQOxXTM0u7Wrhgy3mk2eMUCOnFi8xgXoi9xcpBcaagNu
1Sj3ejKhHf3UQwq3goRFZDwLA5h/0MB1bJ3HKOusUsCPu84RvqfO/6vB8KZ9o/IB6kgcbyBV7G6o
iw/GzTmK/HMouWI69aeuFTrpyrWsaDOq+S3OwtwNLU1uAbYaVHQV8SbgPV7symwMTwKqMty/7boU
4CVOeJq7JQq7Dg5y/x9HMkt79cbIyc1HLRwy8D4IlC5lIQ4/J73TfLyK53LdOMz0AdU0T4X+ONYC
jFiTye85lLy+9XilxtllOeHQQy+30GNpzgxKJUdgh6ddgP3og55CUjANp/5Vk91fOgq8fmIdnpYo
cXXWTQTpqghygoaqGFCjHsWTy2hkEvA3UJToCgoTIWuzx2cEUbAaEloGSiPWCli06EA2C9VTn1yI
bdaFcT/h/CnBGyGy4wLP8bw2tSM185hcV+PWQgX6avZZjDO/k/i2UVSDE7TTEr/YaPriyCGyfHCl
AF3BNgvAepnoxrZWWoHMjduNKaCuPGl29/kDex90wb0TynInqShVqPLScQrsE9jh7BMNrzw0nrJt
k4KChsKiIHsarRBIpfd4sn848/f0FgcjVxewjf6xhogxd6ACLfQVmL/5OTRz+gFDVsrT7QK8FDDa
9rSDao53YENsQZlM8vBoaNmWUNBF0bW7sTTvuOG+AaNBdJeeqMmngucriiM3GWlIPbKJARKq+Ftg
DuGiqUeN29nCd4YyE+tqyMAcvPKqMV7HQxydqCn7+q13YwsGLk6QjkPqvMwLtDfh5E+YjupzOwC5
ulrnKnCe6VXxlxyIWCU+MLoeNBxSvNEDHncjHW7IIdkKd+hnx3Lr74v4VxQP0HNEfdE9cJrefZpO
xkWtkWrtsYkrvAEptgWctleXug6qASe6GIMIb23VeKBd2SiGvGbv5v4UQVG3ySFGv2r6EhPJ32lu
snfM5JUCRwaNYSQCvi/ltQOV7U5tNoAc5CE02hx5NVXPu4RQfa6Ls/e5kpeGi22egt/LtmnS6ABu
4pv6JDLMhUdVEbjH4X9I+7Imt22t21/EKoIzX6mpNXS32kMc54WVOAkJzjMJ/vpvYaMtyIpz7jl1
H4wC9kRKLZMY9l4rfMx4olwiK/b/ALjON5S8BmdqCm947z3KuOECugEV49qu+tH4330pvDmd8ARH
AZ0cPdi6Iix2SVyP6qlB/8PVk0E9Jej/fSkfKIyeLWTQ7WdjCk/6cUAGZHr/bFH9h0eKn4CPqitw
TgoEWOx9UxG26nqOhVrEyjmSLMzLDBUOVLhN32owIR2n8qxv4AYVh6AE+6Qm98pMs90wbHocvBWc
YKRIC+/JBh/eC4nS1Qufq7g7YddhyjcUBGSpm8YGF5stSTFRAA329DyID7PMSwTivDx1Zd4zaYF9
BuqYYfocGKNzLW3jQyITIpkDLgKRB6hLDNpsV2d2koyvhgtiENqInNL5W9tiy4s2HkNQsrhA3xnu
ZGRGG5FSPvTYPNMi6t3kZEUiamRsba+dKgsbZLw72d7k7uk8++FQm46ta+Gvl9A/PJy0k04fc7fe
kO6xtgOA/I/H8tqOFCFqnCO6YMI4Pzq9/wv+sU9ZXjs7TCX43pPDBKXbgIidmw1p+9TpX5gAXrA/
sk8TaAs/CVCzSEuSLJ53BZlr+ELO5Sj4RoCW85gGg3ntGTik2hRvoNGcd1TAmiE9+BJkCSgFsWbt
N0MPvMXY/EjlrP2Y4RStbcHXKCthsTmW7d2yO2VeY+5UTqni7/OACx+VqSsAaIjidtyf+6wzUlNn
VgpKQA1btzkWpi3P82OQtKWtsRuKGWU5wRBvSZiaPvBLqTtmTgzQB1i2IIZTvRVHhsZOa+4CkRDo
8Mtx7gLFy6DJGTRvxIOs9sJu2wSApCdFJRdG1KPGpIWRHhOzA5Iw7l1I64+Ftw0A6LD1s64Kjk48
ItUtsYC3L2kxK5nc33CrdJ9xStvsMRnIo5a4MknvuR62ViY8YpXKBMAZkAak61yLkO3JqzZEHqmx
J/mKnQTHDSJHUi/WOcnZp6keINow1dNjK8S2TaR0JCaDBaR/Z/M3pN15p4QmjtrPk87KjRxA6fYX
kjD4PolbPMzpgTPRU4Znb6x0nVNIiZ93CseMm03X+OU+C+3pnA4J4ICXsftITZjzz4U7lc806kUQ
HPoutjc0tKTZhN0oZq/+G4lAgJzu+hZViMbAcRAFhudXEDDsSbkyD3uZyC2MxtRqjiSji5rYJrYm
sU+w44gd39RZLiIOPWfvTh7qTR3syg154GCrGpoqrYxqmwwZaB5MwHpJ2Z2iHUcUC7NUXKomHkHc
kXZbknVFgtOyLIh8pK3/Co7aa1iH/MOwdNNb6UwfUftS/4r3iXcYDOA95eVaYaZg479WPLUvxjKY
n+t0xtQF3nUbClD3AmyDhljhYaGQrulZDdMu4jxofskL4T7HC2q3KFriCJz1J0n1REN5C8iUB1eu
L9Z94nioMpRN1cwoPppQag/ON08pDGwe4NykQCF07+EsT5pknmNbkbK2s2Zb1/GCpWgGoY6z9ixy
zSV99svCUqFJWSbVtAcNlR+Ng5/5WxSts5fRKD+KdWZ4PsgRhXL7vjquNf9CFyIFhbLAuyms8bV2
xl0b8+zZbvC3ZrKJUXJ6WgrjjUQzqMXBYRkgxXHAu2Sr7ajnjPUfU8fEkQNp9XXEHvIrYLynFws5
FGSg5cYQroc57ZEvI211oAzEnZsgTtleG5P2dnNpvLwsqAR+smOrOwN+8b3BHr7MMLqNqadt2ILN
vwDEAlqkbUmGw6n7eA92pH2QUYCkDfCnQwkguJO/B/iZneO607HuwK4oiz+M3nV3+SRTMmnrV4/V
RjEAEF0wjucg6ZX41eQDnqx/yMhuwGxra2RT/0bGFEv7itv1tOw/x8uQE7nBCSbKvMAN7Vl3NFpE
qOW5dnNOlnhPxFkE2KaIxUiROcZemUnGMc3ANYHzV3tpV+r9qKSQLEieli5sTvo0sa5mEIdVJrbJ
fzxhxIypHYFHBj62hllPWqtOHGmMgvB7Z6uZUHZEGumH/CPrCcd63bglmZf4f4PRtm8BVpiFzzP3
WxCUTTFwfCTAQCbBBKjHGzMAgpS4APT7Xk5KasogA1LAg5tWUyhyJlmMAqYojgekFt2uoY09eXE9
tAmEgMb/enmUKRkzjsK01Z2XDvVwGz+7+BAsISqnLSSa/3gb2thfFwZuwh/v/GGo75SF+XXN6/Gg
45Gt/jZIQbKavsV/Vefyz+Dgz0AeKxAwsHTrI2cC/OIg1482XwBfSmPDGhxAd0opNXdjRlbK1uhG
c1MKu99YDg79UKAevzuosSdjx5kBqFTlRgJ/8Zp0T119cUzr2kVSjkoXFV25CKfFulQs/i4u8eP1
q/Wlzdbpk80CsQHQoI/fJIYiR2GaZbVgN5TDvLD6CzhaOMCqjOmTw8PsIzbiSUeNDNZNA8isAN0E
jN1ZSNiGsbbfqFm9+IuJpOOzFmWSddtNsldDGPbb7LXtNbP+1nof8yDMW4urFnWD0R3XIRyAfWS+
R7aAPbvHsgsFazIOGQMLbNqWcxDi8BJ3QAonCLwI0APTE8lAftCC2pF2GkMwkgqUyLTY8+Pgmgvw
qlbjseLO2Y4dbIABYa2N9JiE3Jrsc5guBjTFtqmb/nwnIhNqmIxAPWVMRqtInMP7fhELQztK6l/c
bg0xwasx70A+BThYFndBcmU9s8gDN9sOy/fg4uRe3ZwC4GLsAamRoKrKYuXHgilvcwX+pQGiiy3g
6gAqL0Dyc0nxVr0EgxXsylFiGhjGu0xrq7nMpogMk2QFloNvIyUGaVNTREYZchuarRNO9QWZ6xRB
aTuUxUe2s3i7keawU4DPYiYTiMXl7JVmtwBAaGWOrGdHKFQsd2xAuZyaM5M+Hnh6xEzjpSnq+MoG
nDp2TalGzrjGV9HjEdyaFgrypAU1NkNmDQsxz9ayPLRQJ9o6bENugR+EV99Y8pM1Z3+RiGydCT97
1zI2aiSvQL1kyHfeVFrff8XgXQoi/Z4rF+DxjgMmsvTao/ecv7Bkwww8C/R7073JuADhwpSHLo5V
XRfElb0HQi5edRGNbc7QXVzjElZygkFD0kyyWsLoLDsKkUO49wpRXScwt6KMavD3OMJFtqLTTIDx
31eZxb669txuPM76D97M+v0q6v4SuqN9aprGPJhdbx6RgSs23mIeKC9HJee0pbtZS9tENSxydcA4
2b+yer2z4NgB3yzSghxuFknv5ZthBZK1TuXwrDlBXpfM/KB0kNCMObJ+8nlPNu+ZHzJR5M4ys2MA
wzriRcfBKmYBtTZVXgM4wtowUFOdg3l9b9wlB3ypHgvfGs9I1CYz+2Z752XjtN3gxFG6IFt3Nw4O
WA04Z5fBBbmmWS4nElEDIgPkC8jGcHxkZJFdA0LBY8Om051MdYHlWR7mBgm/b1i0/U4r4LIG2VmZ
iKOP37H7TLIfFUmR8OHDItHCpDFQPcBxOeJv1psoTnPndAcSARC0+t1wJE+1GGfI3pxCMIbc1Xsi
OQerSD4gA9QHH4iqFh1D8H1WZbig3ng1UCTqm9MlRI3jeWbpD7Kkni+kjYd4wkMCDfVWUFSiusiZ
tzQE3SP+uNqwTT+LuqsvzeI34zbE7CjKOHh4DYm4U2AxCYqjGURkLDGf48qVk6XG3ANVzQMVNeMv
lm/7eNcFxbemO+D/RvcHyqAHcGAK91BbA0cgwG03mG4K0CG1QN5mzSFDLhUyAYHKTdqkBpB1JFAS
/ASeqQ+chvgG39Vkg7psBoSuxNmSIgQBxtN7IgOWLEg3ljBYPlIsjtSdgwVbXNiYWqLUAha2GpMq
R9JmiYX7AAK4ftwnU5WB3BpNjJ88oKedvo5oPI5t7OFspDSPo+lFpI7jAkdfnXyhq672FK+xC3gQ
SjCsWn++FPHuPdFQ5hx6vVshoUIqRI4Hr1/298mI3xXkriA9lrjogV/Y2ocUGSpeUMRnBgCVvZWU
WZSmIbKsSdjJPIXHcbwiUYE0eYLNIPKhoVZo5weZijXbjtimrtU160eUXEkWma7+GKbW3vXz8sS5
CC8uG9oORQToMgWxK6kGGsva3WlA0mJN0ci8dWeagwUuRZu3yj+xMd0ae1QPyhDUlNiIjnx/rHe0
ma9279XGPW32q+4/dAaL4wO+ndM/jORsjRWLwGmb7K6dfZL5xE86iyOU35UeYinqAGAdW7akwCQf
3zQlHrtNiy5Z0lhliEjvmnsOWOdWa/Og0MalD2QE9z3BjbgeAAb5h5NjcWFYDElv9wlwpM9N/m3J
gTZ8rydNBVpf7CXh2JGe0L6PIyNbsF/VA1k9tR8S9Oh53rr9F6yg54N+Suvn/IMszNlm9icchhU4
Qe6tGdgMLWu2c5d0VURCav7XsSlR5bT7/ysGk1hzZES3kM/NE/b/sDSJjfGsWVAeOFVI+1/IxrIX
mybPmCJlIYIV7Ua9/0mG9/d7PMXNItlhyqLEvu/gHmn7U2+WihhwlU3gDjutALLV9w3Vn26e0t7q
o8ZZWtBOdaPYB9VUHMO8Cc6+bFrP8O+an8k4R24gqvCAG/Rvxv853hTw/dT5PYCgv19sATHJUlrt
H3OVf2glEVItG+r5FnA+qdeEFsjFHcvfaBlKysF+9GBoFsj+nOLkSHJqKB4jTiUag+akPYLF8KRD
Ua8AFv2+G4sRBeaAau+tLZdHspXbYb52hwwU4P0zd3m2K0hDRqpLjI55ic30e3sZhN+cdKC7wMoH
KfKovkyRy+XxtcBrETjsPeBMfmAF45IgrCnC9Z07jMZECjbVX6qlBHyEZBdTfnfdn/qRnpzdtRLu
RpOLASNqPIFhCQXsYstDZPET6DjBjSvo8C6UyOQkoGYmxHGkLE6gmaA+ickNkG3Gbl68byQi0HGS
K2ttpyKjfDDley39R0yvyF6CGkfO+p4opnZZ5Ev3asgTYCzRcPZL3aS1q/cujalBfgEISUgTA732
TONkMY1dtfBvD3ZVbQFxRgtLYI0e3lFJmO1cfSCEvI4DD156sJ/KQeuEANajXlDG+3nC0oEULPRM
P8oKHP75BYiXSFjG4AJiw+r2+H/iOQ1Q32vg+iTNtKWbyxo/SffqI4UdsvAjul19Q/ojUe/uE6uP
SOZ5uVhIH0VQMiqRtvg+9fZLbCAbU36ewLEAKnjeo2rZyfFORBW20phLvwwXkpKlY6TFWXCgrm5I
CMIaJJKDXW7tUPAMeuT5XDqxAGsypnBh2uF/D03SvCQeD3UB4ncl1FM8mvq15eIB/i4Ld4+ONG6D
34e+Xi9GXbSbFSWOW446r/Miz3bzwJ2wo34bU48ae+zAvRMCCFkqdUNuq/R9kOlh5S3VDgShKJe8
2YGLGydc/oDUXs+cpl2RmV6JNN8WSad+EXwBYEQ1XWkCiEKiAXkIjSTpwbqcyvKz1nFACAdubczZ
gOtJwoDH+TnPLADIjC722XkOeF0cXCjDjAxJiG1DILEI+91wBK32LhYgKAwAEPsEBuXrXfnKLKvD
NEjcjyZaTh4mjjnmCDXA/SHLt2s7lF/XajrVte39idzMX6yKzb9MLHd3k+NZZ4CYm8/pJMytCAFw
jVrSSq21apwh1yiYEtgj68qjXn8tzmheGLZWzKLqLmliWVsHVXO/FGnxt4UEkr+bFtj0QHbD9/hb
b8zTl3Ksum0+DtPrsFQME39gi3ZrmYLoqN4mywTWvZ+QgwGQen5ucX69mVImifmwGEZ1z3cCMXJp
LW9W6kfFjeirKY15QxehgD+9kryIvg914VsAGlIUug8aKlIydQvSsJIX0WoVQfKY6Vj6PuhWtS+Z
kEybaO3D56ILcfmVacXj1W7fiY6s4ynj2wemodZSUMD7s+PqYaF4+1T6YurP0NJnu13o7m+jY+lb
vfu2dCD9YYEMDRqjToKd3hA5EuSWoBINGbRSlGsEDQWmQXgbqqt0qj8Bj/odaYP8HsBBgNSCEz0P
GXKATXleJ1CaIvsbRYcSxKCdrHba09ilyqAfbf6hJsskDJ6ZjKNcSIb6T5QwUswfbZBNF599EBqB
wiRU5SGqHmRGzVEhPiwWFt66QmSV4j5urEPpjWX0WGdSdCUA8HIfO0fkb4Mn2jQFMCzsNlwAGtAU
mOIAQ1vdz90Hoy41ZNSWSGOhe0uyDBVR1CX1WOYfTPDX7GOGAj5XQitbckZPvQeZkbkDkhKlDYBl
x8PgDkg6w0jb0RCJYu+haPj/I3NAybntsPOEZebynpMMaFrjlIo/SKJSjg2p1BYdQFT6O4+kQOZM
3oNSIEm6Eon4t/xmnLGnl7sYdgaGirnB92pL8qeOd+0hXNK3YIolrYpkj1JdUt9J5wmFvHhPxsYu
BFRxxKedg7Tv17QBVEeSlKUT+XXztUG9+ZFkpKUmjq1666HYdPugyNZheSqxJxVpY+oZtqxRer8C
A7xxFnhtk74tJV93hIdqJKBzi4o6/GZiN2tPsqX3x/Mo0Vap9yAD0DM8lF/QgAp5EQ6OJEKB/fdu
RqaRQCr4jsa+a8eHtZ/GdLcWoDp61D+Op36s9mtvJZ/jtY93PhvbJ2du2q9AEAaFiABIRG025wqF
YZtqstuvYAiZUcdkmy+dAHUlYFI/4GAxePGDdpnF3phrZEhjF9A/VIVTnjM33JrYKD/SqAJ2EDJt
pEKUKFCfXcuvI6WSwlkKSUMyHHbEmBd55vI0JuNBDUljVG11Nqz8uzc53kU3ABXroz4OMVenAa95
6wPw6SF6YWCLh66mIpOe0zWVKd3dWuPxuPZJuVMXkTHvwitXfc9kpO5MfUR5Uf0J5feRYXp9VCFS
m+N8vccExZgG5A8rEFEC+y0knmiYhxwp3Wm9Jw01pACxHVY6pZ8CV0+CkWp1X3o8asCHtVc2pOmy
+Ne2s/293gOmHu34Iskcj6m4x7PrtmOst4Lv9o5rLvCT0ioy194PCn2Bn4WNwVcWNWaybM0QvJKa
/BHY/n+1tm3sSP7IIantSP3gq4fUI7JK6smgq3wAPMg1k6W2JRkOtYHNqtXaj2ShmX3s5jq5BLnr
fATDQYvUgq45zFR+WbrsbJcVoJC7vOhkrsoO/03D0xSzN4Zs8WczbXeokDfqXT8CYSlMUqxYCE/B
W1ulTiUJDzWlJMXRdsaEbKoIucoTKMW6DRPpyrrfc+BPhgDpOqlnQRasH++GIJL6CI4KHGYZHATr
gAueHAAWRho0WGEKg5AY0kd8YTUGv9AxqMLqSUMcU88p698mVLihLg/1qCMqDL4v2QCTFm95kM3b
h7Wc65jXwlqNk5YDDcQ+xynmAdK95W23tyZk0yQljggZ7TbbcuPZKufl1GUfSW4SoQJK170McKfI
ri4TcFrMsayZsnJjW4CNZ0OVUmndLc/UUyVVaScBX6Waiq3u6qxU8dWP3lSARd6kTf2i3LwvW41u
avaGDX7Rdl1eAFAwXD3ZWEbdbKdGjDvmoOghSixQ7wHoCpkS2XClhoxjDizAnk39UStyf3KQll44
8pAQvmSY8AAQDyaQZzxsiNCuiGwWxwEaegaUPpIZi+ixArb/CDlrTwEQpJ/SFrnSSEoSSFAbwE/a
lGuE/Q9AXHpDfeWgZ5HAloFrVDFAWDIzmgCLBUoBWBTxBMjLcbEOPAMOK8mWhCU720QSuY3ErWfu
D/5zAB6CnS+xFQRwUVfwfrhAJerw5+uzrLk0aYGhOXj1ZgZOyLOR5ZEACjiPUIj/3pOyGVxhV/yt
MywSAXM8EOdmMpcFFqYY6yZcvM4HiDOEpF5R5BJZSVButeyn1gHH4xSQst1JFJaxRRbofLCA2fuZ
hpi9zQc2ecBblFqUrS53Q9LaYu0+N9908FxWMNNNlH5cbta+CtSNpfgqMReW90g2D3dWUnkzOf70
c84DiFVBfbGoJZee1tOKYQ7wRgXA8/Vn6weSVTHYocB+fv05+/J3f7Vy8IEDtM7hcSwH/2Wybf/F
IYw8UCtsBjkkGWnDIOuekW8RkVw70DAE0pjcdTf2pEjcfrIBV1OyJ9flfz4YU8w5waFEPgMhVl5a
1Nj6CYH1fZgEb/EcAvGbUyJFEttV6QvOdgszimXXDFGd3dS/pLxIX1w7dGYkICM7slnzI8lC1D28
O2Be7GycVrhbEvrhOrCtDl1ierbB7Kba0HdMCyT1rcxJA3SLKfzy8OWr5RRpA2jp69brKm3M+rQG
HLahLMiskaDBaWNdwBLkn8GRA6o2E5DJKVLwEtlQb2KDua8sjv+sUsuGZn7RdiYQczbF0ITICYCC
PLQ2TOuTjSnnieQ68Jj3655l5YTyKBvFxSBDJEpsIsdWRyTy/FZhAtD4Zncnu+sq7++xKEy21qjG
IOe+fb9Inc84oRJi6a3NUPn5U9cYwOfNgvI6yIZ6gOf6GidZcaIRKrurq4OM6yer5SC5v5mRYl7a
r4bAi27kS3klURNyQExL25U1n2LhJUf1FNcltEuH3Mu+9u2dfhPQA50aer6TCRtSRzJozOplQYpK
vVDmBNVXa/WufhfKK5C5vgAN6Sp4q7+uTfCaGwYmWFYAEP54DutIjVPQYTznjW2tUW2AE6qpvXNm
drBEWSogTKQ6sNoUMHX2sKUhKZSLPc752a2G/X0wug63cVwt0m493EUT/oS6hfBv3vxGM5m7aVVD
Mx2a/ji2jVqWu/kP2dI48WP8sKZvdyZuhk2oFnmgqE8qBhM7uUvjRXmAvd+anviZfDekspkXcGBk
Q30AqR5w425y6pHMtJNXE8flJpJDg0uYDdaGS2DZRDbjBJyZ3OlKQF9jaOO09k7R+Viek4yaCVRL
r50/109aQVHIVysqA/nCyu8hPlkDkvHXOc5BIAtY+GQ7zJ2DTDQ04KZ3gMtqV+fe/IdyBDzfuZcN
2WL1iOxkGpPGxFlABLSbfE9qbaiHfu3DRY+pR43hd+NudZJeBdQKbayck1D8CS4cdzf78XqiBt/9
jK1VOQbg91QCEgeE07NvoWtza5V/nO8G7yqYOmbbR1OHYs47tXIaVWjpT1G1E4XTw7vLk0a5P17+
wX6kGyNXavx4D7Tz5hRLDktfMV8iEecUSr7Mu7FrFcsB9H1nJQsezMmdfKhHaupphZODJA2n0YiL
SQ0wJqirpNoJee6oVHSsTzqpLavDZFPVyAYWlBj372lsSk+JcfPqdqeqnfG7Rl4cueiEuZ8m0M0U
vHb9EeCixRnAE19EgxcmclSmiynZn4npmRqie6YeKWLAypy6Vmwe5D+zpXBTagVbUOAY0b/GfPC9
3Q5IIaoLqkgHYwRCXx7wC3a252VPXWcpsktf2hewJg1PHq9mLmtd+cbsV7FdkQwJ1lTpI9jc4zhP
mvs4S8i2M0sKAHaFGYCp7NV40+HcEL9n8IhEvGQtOzqzzSKkucbAdpmxv4YkPnvrNygcUOOHR1DK
PhWW7V/unlv0VCI3lKnZG/3goh4I9vxn1Us/37lqM3LtzdJGmgJs1WXpYaiu/X5FfSPKAieP2KjA
i8PAw3TTpsJ4rvzqvpnnzDl5a/ek5e6YxmtE486d37BKaI4/c+0Gg207vnpI7/khJhkD0cTWgYub
heDIY4hs33wzUKJz1K7qsoMMytvxPuilQ/0DNiItYNoUnmWdUHFnnRaGQkHUDqKrVGUyAiPHtXt/
J7DUePLbcmcFbm8DPg1GpKbenU+wjGZ41ipljwraKGn7NGzBQM1s1FkkICBPsGA6t+60A3xMjexF
NO0QVC80vCnJVMupR0ogeu0e5BSDlHiRKOWDuwE2s2gJxg5Zpn6U2yG/pkOQfKjASH/xXPFq8jr9
oERrPRyE0YN3QFpQY/BlxQICiIo4FHy34x67ipTZYJOGWZ/nzTVkc6Sdcibi45zlWNDbXZ5vgNPW
7KxelACG+R7EGvG2RpmPeyQ/UrDUj3yrzq7TNJl4luTVPIG2WyY9IoXyMknyAAN7WU+VWb3RSPRF
Y+9JaxOrQOv0/WZOsx771t9dXGOagmc7WPY2ChWPylD5DAGvtqJz230fJ2CpKF3/ylDDf60HlNOA
QqvfkUwp2rl8MlzMg7WsdqwMoArZUYuWcPCBr+GikHNZX0hOIgsQraCes7tjIi/jA/GKzcDZk78M
c14KPBSG5ZCUIE+JdKmDJTU4LFsOZHindoX5g49prAnKfW7SQQZ+qKogrY5Gl1EhScNKLDHvyi9k
BLLRUb9b17hLumuXmQtY3X6s25CO9xGbIQqMpEem0g3wDFs0IPXGM5mgy7QCyNf2c2VhF+JHhDQa
oqj6IwqP4iON6nXGXjkg7JCHCAT/HQlzo1qfepXDbhWjCxjYBPNep34JBy84ORIqDxn0M8im11bJ
KhdEIRHy2ZSd02bhibyo+YmcRLe4ZE8iHZdkakhXBFwiUJTO2B2rz+BdNF+pCZFN/jruqc/i4V1q
gwPrHITLizYkpTWl4wF429jGuEVYpZc3jyveJszaPih6VKrhOZSJg45OHgY2/RoAj55xwt0+d0Ow
FXadflyNBvlu9TifaNibgP0tp/nP1DHTjyQCGiXS4Azr3qIo1z9JCcKf5GNvIWGGYpBX2tXu+WZB
Zl2dXgdUizYAAZmAAXd0CzyLqGlj672nZXzqUmB2IEWHZP3N5MG4buNq3/AaCLS3eDroOjiSqJsD
0dpHbif56lDaTvviqPzu9tZl+fKe61/wZDwCaB7vCnphyCaTDRghAC1GQvBg410TN0hyBK+8GpHC
RRob3vo3Rx2nlu8oUpDsLliv4+IcsbU3D6bkdGekLlT6r7wDpRyoee2TiTKKU9p872kZA8TItmMj
eHmkiVZ03hiWSkiaB/X/JNNRyS2fkvi/Cs3AJDAbKZKIG4BwcORDpzz+xSm94VhPprkr3f5laNrm
At6UC2Hj+MG8XG8jgDmqEcHopAme00WJPDmLz3V9VHWwwA06e5PFjyFI5kh0Vz7b9PbvOSgi2/zM
sTJGkhmec4kJ8KnGqI800m9kehkzZ3KRit4iZe37m12/6G9KEj24/2tYM16P+H9qDMc4CfuDswpU
BcmGTagPWmVDwyxZ/lrSgu1oZGKLQclpSGbkQMP/QpY4RQtEFRn+/UI2xuSo4+irWy6mJyuQgUDw
tCB3B5QhYVHEwPVxWLoVUjaYNviRcE7hn6kR3lgfwr78rEXIZ7TSrYpAXa3KKxQkrckotlp2Zz53
gg17ug7S1retHWBv2gTEe86RmKNgSwiDRGOX3OGUPECdaBvtQr0pjJ8q26+fyIJED64kI9iT9gEq
Rbv81OYWmrQPd9CNHip2bed3gm/x7QkTS+pSUwF7yhf8QoO6CZoJ1bOed1Hd0e667VKhOkx7UO8x
DAdNZY11jjZ7tGALeAp+Foou17rrx1qS7vVhkz+LccKh65p8bVCsww+2s+aAP0RjpSLdWpOZbGts
6DyHBVuA7BvUYgbNABxLf/naWUjFI2vtR0ot+5VXmHuR8C4OjeN1FGDwwkxiU/tOe5o7bnhfCtDp
1nm4XniKZ4dwh/HzauNwEgfF8V9A/cNKpPir4EEfuWlYfGrWoN73AHBGhr05HJKFr8BONAqU8AAc
ageengJI16UF2KMBXOPAwP3dqx1AgSFdHowOSefv1Fhax26GPF2nzrZl3scvyJOPX6jHjQzFVkhg
25OsrxsX7JsN5mFVDUhBbag0I4Cuym586WQAJaIIBs5j9mpMYcWMGSNFUEIdh4sdmPXA3yzvgy7E
BcDSt00XHjyz5xdQpfWgMEexGgPiyGXhXx6XobSCzFFaiFOnxQEC7owlrV6CjpaosGZMReR3Ccoo
5MyC5gJj3R9yTGJeSYTNrPWQm7670dOLFOg2RdWD/lZOJchCxyAvGSOTFjTqggpowPIqzJb8gitO
0B4S4LKRs5MFFBOSU+ocJcZRo21/NNMWWDHnAENCAccYTsDWAqvzHqkbI6qdubuisncJ9qZhtwCr
cpf5qQBuyKFq3CdPrOxETb+s4aLGpt0gu3DoAwYAVs6BpHCz0vakvrNUXdKTSltSL7TnJjhrod3i
vQKMpMQ/JJb3RC726niR1wLVV5/9BKISw0WP9cEWAI2Q/kkadWrUiybfFQzpHeqYaCrBcz118RYg
gtjR8Mv4RTcNjhKeM/ErSURVof5XLMiDt4bWOJCw90BjFI0ZKCuBHhdHcVK+jHF18iSoIzU4yPXu
hg+yocAr9j+bkIfIBiA76qgPYWjo3K45xUV3NBpfOfxr+CJBYVG31GAZkjt+4JNxTp28IRpamJlV
kdZQj9RkSENquHTWQ9IiqQXO2vDBz5ywkz255m/a4iFUJ0zsEOq7cfvfXRtbcJShq6uqPGZFhUA2
h6q+UkVX/dJ6B8tv/6R8XSVT+r5DknO3jmBMolquAbAJoAjCeXJDwCiTMXbY6qtTwAzV2GKYUfi5
JaGT4Ze+x/kUWMQldWpmFD7b+7KoVFmRF3Dq/OjOXsUbW7HPLUyn5wa4D0CkLlEmhtOnom6nl1Se
TdGQWSaoszFH3JGMtNrONocPvLdWsIR+d6WeKAFqMrJEhdRKiqEvOHZegkzEujyACdS7THlRhfsu
8wMwsorDmmdju0UljndRXa/J16gV3N6xxbObl1kCrJkgv45TsSA/A8+qiA2gpSYfCtnxASXoYvpw
96cbs5UFO/1HvvtN3anckH/11hXZSy3eaxv6o6sgDz+KOx/1A6tdQFCzRITbTqKlOEUF2BVPdH+5
gefv1ZA0npcvF+rFEmaFhkVS4mVWFyAiucnIpCux/FIREw4omZb/RhYMeLoj6shxJe3RDqizGmJz
MUq8zszqaEoEnRRPnSEzhpP6ndDvAHDYKI3MoOmRhHa6+5kI6ULjHLezS0G0HYO3EYWM5pBskAvD
D0LE/QZnwBgbOE44AvMI7OM0tnjH5An+h5mFfbKZ2Dy+VLG7TWw7e7O7PnubkzR76zJ8pIZdZ96N
CdAgzQPA0M1n0pGpGcy/xosZn5TFOJkC72xTPFEMapDUjgPfsF/26lod1hC7DskS6mIG/hIvcRpG
VmOBIQq1Dtg59TukyyXgIpQyf+ihkEPqkaxpsfEhbHF+MCOlKb2GwlkOc27+8a8xSJHPaxxx03xx
s3LE92Agc89eeL018gVcgg9jUeR/BnxcL4vXjtd+bZ4tiWW6ytHSdZjagR2yj5nSeV1qXnJ8o6Cu
ZOMhL/DfeQzxgz34wdqFr0XPkMqWgCzAEKss53UuSBgPnjDPBfZ7LFG/qUGaj3lZ46zYxzN4gkEJ
0UV229hPIWWJABq6ONiAs9kYNAZs9/Ba2l98vgCz2vOw9zmlzqeyDrqdpsNd2gU1SMv0SiLX4t6l
wMYmjYhXt7IWZ2+PA9YSkleXGs91fTwRPGQQWAyTDlE0+xF5dddBpkzx2Rwwx8aQZEiMSq7l5H8s
0xkvfCkn0eiA8zHx2CcyVSKprJGvsLGNCa/FPsyDaA3c+DXfkMG0LOnVMHjxnPFuN9hWffLH5tls
8Lu1w+K+ibOk208AhY0eFEzasRAAvRxYXjutJQUNQX/zxbat+IkCB4s/3EUfnOfONc3nR7G8GVC/
PNseKBwLFJ+LnPvgZB78N6Ak7SfU/r7QyCzX9TUGry1QaYZsw+MEp7Cj8SfZe53rv41sSg5Y6Mlz
EbiTYhhACtvk87j/P86+bLtxXNnyV846z83VHMABvfr2g6jBkiV5Sk/5wuUciuA8T/j63gg6TZUr
q85d9wUJBAKQ0rIpIGLH3jlC/zH+tKGcNKV6fKAl0EvAvcFx7U0Q9/j+ZFZlH6gZPQHuVylt8M+i
R7a69P4AymvcmIsb6pTA3a78lmXU+7T205Bclm2WtX+7laenHu7wWQJyXF6BapFKbJZmGHofognd
PkoK1E/TBM9txq+oLMdBZLNYkZVRt2gAxja7/CkcgFfOmwjFTKp4e67Wpi41NUKMcYD8FlVxkwlX
xOKEC3617lCFsqpQfMSnnRWicBnfXlH16nYjmKB08BA3Ui9feVb+BCOMcSvxpLwdsuAPMhu67azD
bnD2dmGlr/2Ge3q2B5oF2AmIyqyLOlcyLcx6BjH9ye5lcs+rybi32uK6DSrrOUnqCBKroJm13aJ6
5BBFlE5qHKfU04+oqNTnHtncxByudf59mTODutpwbhiQaGryW7N8BiwaejsKqxhINKZlN5tR4nFG
Nmpwv/lpycHelSDj2ouph8oFC3HrRIMCEsjDLOMxH2YX6BJhIvlw/I3LYqJebETiVIv+fWfaaUCZ
uSxBYgKChVY1neJSsIl1gcZz1xnqP+payUtSJW+n5DnIc1lDthy5SqX5fDuvDUE8DUhJsbHMGryv
kuG00nCUN5j4iwHH++SU54SDrwAMzORiKD8H+ZcNbormRlOYRZBlZMZDXrV6v8mKAx3YQQszIqgq
s13WjpdnfQGhwZ0c9HE1H/QvjvfUJfe+zFc6H+80MFRAmxLcv5rLoU9sDjsiASZThKrxbRnLZk1D
mmjS5HuHwNdmaiax6a2i2XZJbjyD4+5gTnX2PR16pNeka91lIg72/9kDJDOFz3RD7ljCjGtqZCPM
uffPtk5GD0j6VxdLjUD7zjRPBx1u9F419ecCK1zjn8y+H5+mPmAbaElb16Fn/JxLZHlgR4ehUlXI
JogKcZdyjkuDsi98htOEUM6IqoKjbCB1DtMnDzBnX9qsIQJeJ2zyXSf0EXwj2ng7gQ5l14S2s2rV
kCYgt5Hfgp2CBqFWFQEQGMiq5oLHV2Ab/4Ks4IP5wSbe24UDqIeGGvcPG/XEwJD4MzUbNO6/qMep
1+WtX0DK6QTtLBBDuxUHj2Qa3fY0lIFYWTWA65EUxXEEBfExt9sCGQGxTpSJ7IAh5en6ootrlrvS
IUq55i3HFLnGZaKBtMkxaqg19AACChAddorSe+6pR//FUE1UaSDWbsO82bmoJUgNyduuihgogT9v
Uash2TzdBGVtp7bsHcYhRKe6F9aKtloW6BlYNd5JipwA3J0U25vjjn9Ln7zECT+FFpeYoFbgAJ1o
QeX/znmoTd/r0uqliZGZ4I3xzFPmDOsiisQ2C4MBzELldP1JhqJOJKpXc0gWo2bI5qt5TJ6yQiX4
FrkfCW1dfTqYTvqDZ1PwAAB+e6VPzNg1nsge+6B4isM4+466+h/RGPy9A0oMwDac2rs86He93aEG
hxmxODa9iSIb1QtDLwG06GNMRr2GnmviWt3m08QYtQL0sGjIb6QdadwnuF8AObzrm6a76oV38AYd
sbkKSslzSn8eU2J/zt5TNl+r9NbyqYtkAfgWqDujA+auygC1usIUzMv6FviOwdADHFE+FszdzmiN
qy4LcPwJu/4BfIjg5YAoPUTlwT3ZyB4i5wnb0KQzVtYNt+wdTYYC/nnCoF2L3/kD2XJuuPui8SyE
TjDr4MhllmJzcacOYtzEpQPEyREPXAPCN554FP2WtAVo0BVb0h34NaMrDvdfA5pxJLgW8giai27e
omAJ6D60pWtYoAlHFibkIFOhMicqcEoROo73fd8km0JawcpADRCE4CDiW66k+9BL5MFslM2sbMXP
TcNJMYR3k0CeTc1S0370lgny410KUvF/XkL7R0zs67zogfAMp5fYSxCQrYtzhNTrufEAXABNSc6u
1QRIQpEyryB3OU8PuFRep5hIoOywK3mYrFwwzV5b6U8qc12qXmfmoIVt6JfbBbkQTdIy4h+iIYID
vdrNcv0SR6fTZ7BGJ6eTNu1/lx7S1FzlXiSdlsUh8mMnNz5QzgnigN9lG4MwVfFkLJQWedxubN3K
9otpYbngqalKuoqph+7Nn5aRrea27uvcYiCGq4ZRKEaF+k4qmkirK9+GDghfF3Fu4TthczmMZfdm
TNKB6hR+H/wP5yoHRSUER+plfWkm0V2QosorMvc9B7ny1HbFV9P6KTpXfJsk1KbNqHKvOwBebjsd
2OHCasS3IQhfBTgXHhhi9Xt+V9V9B2QWdMeyNo5vTQSMUzxpHsikSeMPu2ggtqJMLcqytgOSBQAU
YqiBTHnxJ4+oYxf+jaYHWzsAKsyDjtL1UE3Nxh3D56F362OTGPq9dJv8GGXJS2HzKfM7q7T9AKCU
nREK416Af+EeOQmaG1gE2ihVaU8rqQEl+rPl8NEvvOrKVdVPEJI2rqm3DPUpRNUgM+zNp4lluDgP
UVocBBScCAmOOMiETOmX2HQhjPFrVOflWAB6ov4swtInLk2CdCy4jjhkK8cCufaCKFncwtpa9U2q
K7GBCSIPYPCWkt/0qjFBpADqY+3gKNoEso+I/14HpnZNpsVehXoADbZuWJONT46+kxAKHe8SnZsH
1Iu5m8hI9YMHPrbb0QzYqpVO9j1wxK7Wi+bkdXhkzzIL0Dlu14EDFVgSSyAthd9JK9Ds4jLlhvTb
BOixhRUoJBogGrcMnzSC64p2ydTcddeY0Nf9kCtdWIEW28wctIy92HlftxAEUQ8cuQpH2Ot7u7bj
25C3Wxnr/QNC4/2DBB2TYmYO9qOyOR4Q53biyNU8q2zR2O4YhGRvyJSZALrjPDRuaJi2tY3HcF1e
tQIB6ibQ76nped1uoRk3rFtR6JmfG9W5RIXjqS8q475jFhimWR1drKi4mfkGGK2uaANcpMSd2nOy
peE3nv4aeoO5doWlXUfBkNzaY+asBpRJfNMCgXQda560LMaBQZbRFSjpjce4aG/JATKAciX0it3m
jHfXTSrDTa574luDQlu1A209jRFfj00n8XP6pqVRdDs/W0L+9rejiL9VaRvdTp3AMwrrDKv95oGt
YduUUNMEhWuBSJQ6FNGYGmcKRu8IUpWzzGxrR7aqawnCWW+agOXP6fCFNL5DS8iDcKwI5Cp8enFd
N/W73G2OIxTln5l34RXZHry6aHoxBarDFq+2fCQzULfToWQinr1knrx7ZRzqRa6ebUdD9pBAjlCu
Xo3iITAt81x200F3w1SsK8Vsj6snXULna2uvZ9NO79K35Yr6+aJLLjIsLlzo7goxbZzvtPAolOAF
8jOIYaQ3NCiV+oVRQqgVKVbw0ymHZUIvG1SZIdaxS9zUcFdBXK1ilD1OBaAzRr9ZsMGf4L8Sdbwo
cR9fP0GIaUGCKk28VIziNRq7WcZBSDmGYJcGo/Hq014X7poUPoJszoHWLXsjEZOvUQyH42haDis7
7KJbkIl5SF93lT85LH6D3NFzI7PyIcigspUbjgE4A+zJVOzi3rOfPEAtrkxw8mxTKGO/yc73ZK9/
BfOevW11t7yCDJH1jCjJmuahCBhtNASJD31eJ18Gr72n/ViYgTy2z7JTXjPnVhs0nHfUC5l6gxrn
0I5uUTx7yLMeJE8SiWu7LKeXrG2cDRhHoyvOEvniVvq1KYPyoWrZeIO6aOS3hfXuNtVDdEXDP7vp
qX3H6myNM8AWQUn7SzeK8oyAQTdr2EcB8qfhkId7+hVlcIOsqAEQbl+sWWRpD05eP4lc2m+lC3Fl
zlLrZmiG7DRxPEppwhbpVVu38bNXSb7LwGm+m0A0+xyObEMOcRklqIEs5RHEKs0tK5BAnqbEfgPK
9y1CgfWDacXNoXGQTie7g1JEgHPewkxzNqVduvuWVdqDPbZPARLtIse3+QgluvuWydEvPcDSow+B
+ylJrvUBGghkanPRnUs8kOLYhI5GXiMZ3uPz9RPIHydI3GODDALGFxsgSvbf2YC2D9q2OUcs3TaK
gzpqca7OvOkaqPTi1CkT2WlITVyhHLR1x8JfbNRb/CaZ1sdRh3ZvvfaCYDgsh0xIrbvFms6b1Hy4
uKSt6pDa6nI6/fBBHG88FEz8ESYOwrYfB3E6kkek6UNncjqD0/QypN7ss5zgwzSI/N4dxXpxpHXM
CSC7Ned/TA2UBm6OeuHQa6qNUBU1TFXUxKpnqwlXg+IUTZCNZpeJQRXYkG2ZAIjjfUUYuQrqGSe4
lTWsAPCPCoRMK3H9GHKHh0Srvdu6SVDdqmJK5ogIz6AZL0kh+OZ3HsKpdyUKYV8szUEFc6TV6yBg
5g4aMPuhSSREhvtAWyeecDcCPJoZzsTlOnM9cVtXiXHfF3m0n5oKuBHyBhSyApanKw5hx/T7UIvH
s9ornHLkscq82XoqWLuEc+eYbmxaW2NE5Dr4mHVFC0ajxXGy87PTAe9GJo8NsZ+PCIg6DCn6SImV
Uo/hl6dFxmgxQ7gBiI4my6Z1h9O2P6KCSCJb8msZVqCCDjkmJWkKSWWU09JkP9bvK2o1Q9M04WTy
5f36gHO7scbnwc7EkATMjbUWtpascT3+RZtElEjIvtQROITJbeZUSpSzZyfpmowXK+A82UE6OxtD
FJ/fC6Kzat82ZrfDDRwHt1jeehnjf7TDm+uFtgIZ9xtUW48/wPb0ZnuG9lKj8NnP2iH8EuKYB3lx
R97YaYRLRFfaqPdOmoMOKYcraZYog8hqb9MnRb+1qwzJ08SAfIjSEAGRlbcvtWCzmMhOzcjcsV1d
jNte4ks0Oy0mYl6mtUJHWRgQbyNKyoGyD1M9OuOdp4+dlkAtyh5eRi1u9i6rnXU31sOLDrZn0EDH
8qRDd+jRG5FqVW6Za0OFKPYgE6Fl40vhcZQgaqxG/A6VbvvAKQK/AOvCKS4AktUjPOy6xgArFbC/
Xpon+0CvUdZBLtRocYjgf5VYfuM0rN/ROvBrqoe7o6/FYJ4Lxp8qgee91+Fb01S1zKnEs5WGhqp0
XoY0WyjnQDnryvnTWpoVSbIGZwsyuaUL+oe5FUC9/OoPTvHRz6De4egmsDC8M66psVTodxkutst1
ZP1YPL/GX+bJKa5x5ZlEci3y0DoZY4/4oR6KHTdAgIJTEYzUeIoCNwU4sjVmw2IlyEVSQtQkRfIe
Ur6/WdkOLmKfqDTHl+WvLQnSkeHyPQFdD9l2G5Rn9DKLC6qJo03IUPYz2EHhu2DPQ1YByh1pKfqb
WDVDh2w+D8FhTBPUoOKnv8kTsIiL0uuuPq2Ipvglxtf+/tOCEKlxL8fFeNmDetpQb4NoGo40amIk
NleRm6wchATOi29uGkAIAYHTRoo1XzWIkYGiF+fZeUi2IM0UT68y0vSFNw5wrQs5+g+1rFDnOQQk
kTsk8Sya6Ez+0PWiPpIJ1dfxmkch+Glqx91YDMkkkPIUJ+RF8DCl7tIYnb4zUq04LCbqueoZPNti
/XIXmuBqNsmvIsRw7nnQ429fq5ERVhc73F/6fZbhLAM5TYjxcN6vDZRz3tLdT0fwfuMIF+oAEHF9
YEaY32SS70XfQW3201Z6WfX7vjD5qh3x55ElprPLmuAKGCDxAJFF8cBaB2Ec6PXsKuYA7t9k0U2q
ebPHFL6iEs5JwT0VBCDyK6EZBvGbALxNugPofKEHRxrnKT6/jof9hoYmFFK1LU1POASvEdqtfBp6
ucBCVy1cVrvF+J0xrb5aIIkEZuSmiU8vKYodvkwBTslaPd4NLqpypkJoM1yxCaGaVQzpS9Sm+K7o
U4udcedjZ5tnfwBQ1lzRaLFn/Rjt8dfwqhsNO5uqCaALeworN3sq3O4pQdILMKDVSNqYhWc91jgZ
vAStJn3TjKY7EGdw/OcCed3F9gCtgFzb1lh5hzJj3HenwnrJx+ZpFKJS+/T16LxKzXygkALwCM8V
G4ItjZZmUXYkW8lzZ5aI/ORStfzzegfo1A6UqnSVc5B4Glbzda+OtVVeA1pCM8sVEEE61w8gBKNk
OJobkwEOaSMutiiroTjVOEKaeJeZoKzQ6szbzbIQE+rjQ6i0rkGx3n9xpsQ4xdn0ohdR0Pr4Bkmd
/AupSQDdAcaXojzROi6t32/Te0pLqubp3k2a4SoyhNwh91Q/ml0N/dAEeQMt/mkkzHmYHZweXyMO
Qny6Fe8MXn8nnXeX4CEkCk9q79TQzIcfmRqAw9Yyq218G1RFJSC5EbNbSzW5Mf1kIODZD65l3ZI9
6ApvXUZSWy+2qcBXJrfwySJ4oAUrPQv0Ww91zFg0uAwW1hoXG3k2eDZHnCCgDG1Kd9PKiB8G0/YO
1Kt/M1xcyA8UlO8rlmVF3KxqYen7xdcd6mfkbastruM6wLZ/fonFj15xGVLv07ugtZ/8RgjAray+
LnxHESy2DbJYWe45W6aG0E0b5oZmyba44DMD302tGAEXx2gCXybtQEuaVjZ7fLAQIxk9eTVp5bTX
axv4Et72m4brELJjOMVYViq+ubF51bkhpGsZB97OM+zvkE6GbtPoWo8V3umap1w7006gDp32aR9D
qoLn/cYE+O3MRZpd0ZPfCXgM8Ld8pCc/NQWbyq1dBPV6VlB0FZQZMuWApNliSPxRWCtLi4pb8raa
PFk2MGLQrWngGbY1EFw5LeTv8J8W+TSc1kSvQc0F4UlYul/NLnXPiRYa95Bu7ypLPFBT4hq4sWNm
bmLAmR5wBm1uyvytyFMHp1Gce9ZtAFb5eTzZIGUfQdd0gG4o5sGduJoSJ7jxoki7m1y8C6+VqPuv
gru4M4M7r4D2bm4hK0NDmuAyk+u0sfmGVrHajW9QI6kDkoe8qzgG3E2vcR0+WoXd3DRj994Unp1u
eJZsw64wjm7lTeuex97bONw1Q5V95yB6xzvOuzNnAWQYTLz3TAAbaLhptR1dD495h+OCGri14y/w
NdCLIZdMmDRqcgAzuJzqfSUH630C2rbZjIQzh8nY4uN40isT5wjTvUa9hwJ6pa177eBN9fvcASs1
jRm0R9ZTZzR+0QCJ3Pco63SDr6WVIOYhFY6QZPqoV0NmdQ8es1OYxj8grFw/Vn1QbzU5eQiXl+DS
G6p07bjh8DVP+60WB84P5Wozp5pdo76QwIjF9gGZrf48xOAkcED8+lyOerLjyZRvU2laz5IjgiJl
EZ9oFp9mlnPnaVmU6HZxK2UpUIisCPfAO8fLVWe2/TXiQMcMjJpA7H/YWkXXN48v/ef+CAaDa5FB
E8/yavs44G/Mj2KZfa+SR3fyzDdT4sheRPl4HGJjPKfgxPIr0NRv9USArljlhLiiNLf7Am+CxoHK
FlEP8qIQAB+N0V8mPMooLWPqfd6irMJpa8jqO34qAkXpoNFZGrJxRYIbNqm3xnfw+yxNxHp0J/pW
XBlePCHt39lI6oCR5NhNJSSnKqAOyIZz0/sE9SR5U7eY8K2S2QkUx/sIRGFVjvylUo5HjqS+U0jU
2caUvvxiw9E43reGg3TW4kPThZdpZzsPgWoKxgdwNk3bcgiQ2EyS+KRVXgXFJi16ip34Z61qTjTz
S8+05keJGrQVsFjTAwR5pq055vl1kiCvDGz/o6kNzWlC4m95a6nIZ9PyzshUOt6e49h2/ve//vf/
+7/fx/8T/ixui3QKi/xfeZfd4uNtm//6t6F7//5XOdv3P/7r34AyQpeHcdfDvxYkwJma//52H+Wh
cv9fIq3rPG8L65wB+bojqh2i1TGsdKsbqHFcTMS8swxn9p0IOi14lm/dpI1mQh7y+ET203MOgleD
mUD3BcnRdsBzECGz6OPrNDkixoyPmboQcUiAC4MPDamB1EXid4l+F02M+QXylW/QKPfx43d+TNAP
WmWlVn7RkIPa6o2dHsxsam8sluCZYIL+jaR/NBvRfdz1wqtZUY/GuFmGVyllL5fxrMCHk0ywCp1I
XJE43hRsJF/P339xmMTbUtN1aEaUACTSuFbjycnsYQ2wtHZM8HBD0eVd7nnmXSQghV5P7g2NrCwa
b/q2890QCQO/B6XbNcrGvyz+1pDYV9BZRMk3uWSNyLaZExRr2oAaaAzFa3Mcm23z8To6BM1XpnDD
/bx1lLN7kJylR9paN1h0HngEhiouHii/0FfFOcVJ9kSjuNQNqP0gdeEGQ+H/82+aq//lFw3oUg94
AYcz1zAt58+/aHVqh1MScnnWXTO8Jh0lpx5LMYsvzepKBar7ogjhlXkayjPXYNLNu3kseqMQ6z/7
6LIMmi1qMvF0IwpDHV+v+3Zqw1UwmdktMRrSRNKO30EdZu2RLoBc0xQZmwm/VFstXGXx5H7L1ReZ
2bLyJCBdf+KGhfcC4CXgjfZ25vi2RRednWpfjCjJ2oUWmOnCxmPrFuzhWwu8Rqj2qmLNp2wTWEEB
SafUUs1SKIpO2Y2TIs0yj8AnLHd1mFZHCIdW59YEWJAuc+r2Vlh55UNktJ2vbx8e+mRkhZ+KBrMs
ep8N7a///FHhT//zZwWBHzwMLAA+OJhHXTV/8VDoe20sMuaNZ8AyA3+U3tHlpvZgVo13lB4r/bIP
jVdcQq0VSnfLc2cl5b1jao9kD4QWb2RhyT2ihOaL0A5s6IxXlPQNV1NkBhvycnD9dKrU3YRd016x
tGxucuBONirR6tMw5rK5EarpEutyokRl3qmTyCDXRuzH6hs3gPLdJg/L8GqKS+t5iMBLyAG2yRun
fNQ7cDUqr6keNWjFYFHQyRcjbFqUBieAT+l47qw1q+Y+HXkL7iECK3i2bgzvGBj68Np1WuA37mDd
RF4t9lCcw48ft9lbw6hQO1ZJ+bUQ0b5UD/8it49syjexJjA/eM09d0SyKrzWONDQ4BO7GbMegVHg
0f3ay8IdilkCSDqV2l6LXUTMI/NlKoP4m+qAjzf5FqEzKIvqkOVjKtfl4oOpnZGn1TXdFpeG7o2I
RLhrKPcUPk1YeNRs/8Nvj8U+/faYBtc546YBfTeQMfzlL92xbA8/mhoVaAmTwESAJkX6YdI3AkWa
eoV0YWiP36tJj8910zcPZppB/TQExyDuQw9aKaxNr3c9fhUqvscfqtyA8ci7j3MA+MbcRSm723j3
San1x8Spn1GL2+e+5FUMamZuXpFzrqMGEmUHV31Sjblf91O2LvMw2MpAd+/L1LK3iBu7+puMcv2O
yb7dohqvu5JRML2gvHfV4GH6VYiyRaHA2F2F9TC9ILG9Snv+bl/8U1CZLvY/+9M+eZf8GDyweRG4
RofwwY4FHOlqAtYsY5rOM5QP2r0ZQFRgLI8hdN2P9pSD3VI6aGJt2BdFuiMTTS5uJqRwVfgZfmYE
JJnXecl1Mdg6QitoLGT2zl2hfymhGrUf0rjc2bmVAmsWynbFU705etQd2zTedVP9Ng9BOHlXyCrc
Til4hiBX3BuHXHL9MDUZeozDSOOL7oXr3L1wmJepDZat5qU0I5oObHMVQjhlZVxHUffaT8LatnGL
ohJz0tDSDCIzxvXFeHZXa6hXW8CMDkFZb+YhLZ83AVs6aoTK1T//6jv2p998lNcx2zMd0wUskOmm
+g68eG7inNUbdorkSz3mQiJ8A0AAKFxLSA4Y7DH+6BWTeLctvb/1KxjDZxMF/V0efKktLX2VGQAC
POrNbSKH6atXPRZgrno1lDnCdy/0tK3q1Cc56GWKMADpq6cdnZK1T6zXcU8EQiHoRXQwJtasYwVr
MGvvmxfZZnJK9Wq6sSXQFH4YgH/b1cL6FGZQy+BGZ90GIMQ59wA44rGLl+ZFCVYMMOXcdsgaX0zQ
ChCDvq+YGOqraQVCvBmU2DAhUYIwrwgguvM1jWNsxdz/8Dhi7ufHkWE5DgBTUHWxTBxy6QR88aFM
ZuImobDjswYAsF85HjvZ5oRveA4p+NYyfoyqPpJMNEl2Guaxnl1bQt98stOQGjH07drtCm3e93d+
rZHsRx0FboV65WUpvcI0QrPMTYznT3Z6D27u9Ye4DHd2F3sHSzV6hlQ9ChEd9zBqI7o0NXfJSmPq
gfLGOyy2zz603TJNPdQ+X4UgG7hKB/GAb3dz+/56f7vVxZtY9vq09edXJkd6d/Pu5L687wx815l6
7cV+4be8yrLNYhu16NHp22Yb4KM78CSBPiV1qYkh5XZAtEk/LDbqfbIB7DOC4EVtQc3FmLaYx24V
gTCuRVT8d3v8zkYvA2wyggafpgU4M1eVVudbgwNuZRTBT0CAgY7g8qlNa9DjsHI4OaN0D0CHQ2LU
1aIHZCVB2woA03el5JS2LPhplMYbaJzlk+MNvxapO1NVjv22Ld0TQgopqJGNNPfdvJEox0P+QMs1
cU4G+2TQ8XJSs0WXvM9mfRnRLIAr4oEWyE5criePCOt14AO2g5dE2xFP86NrWqlf9GDyryNcKkYz
gRqg0Zlfus4CArKsXnFdjXaJBQqJYXLLVzN3rpzRML7Q8skD1MpWbstyjv8zLUdSXUDzHWGmGfdr
aDpfizbE//UD8jtDgGnGw0OxcvNu3bMifdGb/uw2pvMDuI87Q0uGZwaesM2QsxYU97l3zCxLbLLG
TF/42C6uVQwFnVZ4j15VsjNvXPCDtaAhVqPUDSzwvknkLpzJ0H3U6FQb8qMZalDNCooMrPhklzl+
nvpUy405oDRIm8J2Trovifwl3z44Ni7IGe5IKmc/p/PJr7cADO6C+H0trfiUq1drceCFHpAmdqRc
mmQa6rip2yPb364MO9w0bRQfyFaUHJW4NFG6UtvjGOtAKkryEjhARXBQ2ZVxoJ6thtRbJjpFh9AT
HQJ1yZsRiwE5gdkBhAbLyq5Ky9XEG9R7cNlv3az9bqtLYGUM743sI4i80VhHyqFedUqLd5kfixRA
qwxwvVwVdFHTqEqtmsq/aDwCQbsyA93ZJApNtziioFnbh8gDzv9j+s9HHu5aDh4cs3Rrpn4g8w/N
iN9n6CcFeJzhx60CqfZdcZ236XtT4ZxXrpYxTU+mws6TkcbQmjI3uJdGq3nmf7LHvJvT1NtY063k
5GVliiwWeLE1zvktUjfDwcB1eTMZwJYBOLajeg7yqPC3cmt6YAcjDx18vquyzrM1gEr2EQzQ+4H3
3Z5G1HBlX4aobe4OVVgDdo/C5ZKFBcrV9HEzWV1VrYh6yYm66XoeU1dUdl5uqUtNBtiNXhXWFlzW
XbEnG+1GvSgoVQWL2t0G1ziyPk57zBvECOMG0L07mlleh9Yga1YDbzxosV8PRrEn1PcERpN95bYC
T0HgyMk2bBs70Oe+rSPYRO6e0ltASeale4jriu8EONGBxZ475qrr+x/SsPBKCB/sqGI6kmBDpKGh
Ci+shmWbVs1KNaRZM06LHRVUT1mQQSrB/Ie1izOt9WzzUISpt6rBOnCdqN8zhgQhxOwBKkIBorLq
pcyRqUdZtE9jnNfhQF1qYjPrN0NoA7OgPMk25FGYbGlMmy7e85Jg6Nf/fFw2dOPTeVnJdCD5azqQ
kTW45aij28XRzNWF5iBKap6AJo3bvfeqxy+WW/kL2P0TRn7Bvv+tC6Aq2l5tIkz81bYBpMyD/gah
7uLU62kLOgaPHxM+3GXd2N6TqTPLYmN3TYdrJzxo4jeL8mC6IwdqGrXIVYuWjT4WDayvVogf4Gql
olAlAxlmkXrfKByVQdgGKg5SiBWew9WejIaJh3489rhd7jJPCzd/URXCtw3H8/IwkMYQVefkVJhD
XRMyj1uXxSW+0HLABxLvBytdnAiK6bkIwepigqLozoLmwDYJu/DYgCIVcr0t28XSsm96hBKBqTec
x3CcaiACBu9b54DrHjmtEAU/3ooPO45b/TWqlqEXvUAj0jjha9YgYCUKOxxXC15iHrcmIChqYdQb
/+Fsz/8Sp2KewxxPd3TDRSme+Sl4HQdFW+FPtz+FHBxkoQXCgVUlK5TgF6lvWSGGWpUVx8r1crAQ
ogAOwgMldB3TjK3JSI2Gv0wd0W4ZrKEj3fhBYVgb10bQws1BK7qifHrcgdK9y6X0aQgVakAYVUPe
ywR+CO0NuSwT5Ecrlq2EUhLUSzv/GjQFMBgojHsYIg1q714E3UPHQT0nakT9QLdRDpu9gKClvLKB
IvAblQ3qPhScqEc2lL0lO0crHkjZabH/zvfCJQ3MbT/0chVPU+TjBq4fS4d5T43101Ew5BRSyYfc
BYCgndzxhbxqMehH1AXyJzv/yZRXNQHBG9rAB5AXrmKKZRl7kRf2IvPiRYtoLwPUf8f/8Ghhn6/i
BpArjmEZLnM9y8D57s+PFhP8tZ3grDsx2Xi+VET/1IjYgMKpA8quxUa9bBp9MELFZzEGUL0hPwPf
chd+uIFlt249IT7exOfOi8L90LFmVZRp9oC/dUL9EJrHQ2DPj8zY2ZENpUL60e3jrzMQSCJopeEm
fyTf1gAjWIqPf02+dV5VD/lx9hxEyP2urq15nw5HvGMTt69eAjy3P0XZi+eCxJ720TtT7iqz1UC6
5dbrApf7fQP1BtRZGAijuVryhLDvrqjM6evQiUt7iWpNsvMyv7Qr/1hP5NcgnV41u3lobXYGEwae
keEQ3HpG8Rwhev3iNG6xU2So29RoqxcrZKd3jGZsMaBYwx8FOGROBANUIxmGwYkwgh9ztmzNx48R
IQQ/Rh/rwGh6sQvt+bEO5C/BiUZ5GM+vkCXAmYchMPVqq79bnML9n94evdmPt0CeH29Peo0/5h3q
U1PX1sWqMksX+tWe9v8Zu7LmtnFm+4tQBRIEl1dqlyzJu528sJLJDPd956+/B01P6GjmZr4XFgE0
YMeRSKD7LFfW9SmM4WXx5ONUhUpCUzxl3PzoW0aXO4pjXS3+47vg3FZeVI3Plpal4VGJ9Ie8+Sq0
PbhCfton58ICgVVrOmzzqSA+V8mhpLjTjWaCL8vf5XLhlADtyOGOTRUKoiDDraDhZz4z5sdnfLP+
9CMpn43R9h4ac1hbWmI+O+oClQlYBI3pIwU4VvlHxM3yPLcGaGB0bZMfKBRIDECsA83fUlPT43Gj
G/0XyCYlLsRVxUObteKhqut0NwQMKH/VR5cmKJ11XFntZuljrRevxsCydlLKjzgwDn7orSOPrbBQ
9wLCfpd4fnGhWWmdpQ85tkHqp1APCgPlGRjy07KC6BL/uPxGsZQBEFN+dpw4mOl5Xct7MH97VbqJ
UJzLpm9jCzhx7SVvThSG+6oL811ZcP098fiKAnQ/1deDBAlqQKrlUdj42NAALWnZK8YC1MXczEus
w388FcXtU1HXdJNz3RCGYYCqxG8SlGUX+gM84dhdIGHusHDaJEAHEqXnPdHVlv6F23bTJ1HvXdu2
D0YdSLVukPrTJ3XphVsY5PBKQbVgnEeXAZKw1lM4tNDcZUAAE6i5NCKRzAYrvb5viEiRcwAx4wjQ
zVrdGgDbbx3DH10aZqh5xDu6bVHt93TfP+J3647cwX4gzVnxXkCSbpWHMtvmbXfJ8ej+4cvq5kYN
DVFR/5im5mZoQM+khn6JQYk2cYUcyn21MZ2yuJJ6tE07h3JNPXOD+quNhm369ZceAGgjt+YKR5U7
zSpTShypkt6jSzaZ2l0E4bWGxPVQJoJQUmzp38ucWftPcWqaBc7FptOCdjXZIEdoVaVt+hCcTDEe
FlmtsCjaxiW1NpLZWi6KbD71xbZT8CWkzoMn2cPeE9s7oO5VCwY6ew95HnyTWxPseBjFJwmcVXtQ
iiqXbumSqU66s+0JGjxRa25uB7rx6fcfcFPcHCh0zcIDTqLmhPqskLeFS7OeIC5qAZuU+TkyRNDX
eOlz472IdLNePcIUL3kOIdH23GYaqP0ykqdGtOlzHBUAX0elhPwSmpzBIAeQ8BT4SxM8r9ZRAr0N
kgpRwh2g0+JyRzVluuShGd8FZXSifTzt96mfF/kBvKp4eOBJ5O1k2LKmUMpem4D9GBo8lvD0++bL
CGgTkCHAo/7ZpFEc2L81PzEr8d8RMzyFIiCK/hDizDeXhSFTpgEsjgo3FZJtkWl3vZO8DZTz60Sr
wQSx+xiNmkG7azFaOmAA/v5/wXFULf8zqMTUBWqAtoWNudRM27zZlzeSd70w8/E8JkD36DDixsE0
tPMTXcY4KeBIhUvSADXk0u2otZshg58ShbC0LU4mPJ4+5n1qz9FqNkUuzdrzmq3hscBNlf5miLru
JrfK/BoNWn6lu8aCVV8eeMn6ZmCC9t02KLBlpYFYfUXpDgKGAMpi74t8xt9LJWq9YPTCYySGp2V1
inDgc3uXiWn7aQ0108Ru9dKmuyWclqE5VZ+tUkinwyE71k5RNgyXskhDpHlzfDTMFJgt1ZfodaK7
2CaUAHADkpZqyPvm6Sh+DDJ0q8gwYLqUPfG+M98LCYQM7EmG+6EH7aKGFeBG870T6r21WFdV/jXq
e/C5TRT9dv/SREpz3MNtFY9iAE9WbIT7VJAW2m5wdI4HusmhpqlY32bTQ7QeFou7VugQ9EFxB6Cz
6xwB5RBt1xYTd9PBQyxN+Dlrsttp10CO7DLN8gNC/GERgw2GDTh7jVq2JjAR9KdxbCW8EbWX4Rmq
lIjW3DJsg1oXmpgTBEwhhwqJGSdf28SLm2fZVnkqUI34Uqeds9KB8T1bOuBbSPlW6y6chu+tvias
cqsCuAqAY6930CLfPhHiEzaT1hZMDdShB4XsWrCgM0B0gu8pgOwo0SggLV0+BQY/hxcTN+hkYp3I
SECPh2naKlMJRt8P3lgwwRKAWsaELnVpKRM7h4CMudf95OoMwnpMqiyERQ1IDWOGWvgwJuVmKPtp
M/aR/Ugh+vQmUDF3Q2nshRTyybMNtq5zEChKKPk8Bagu3PVF/RUCWnASzTrUGrKwXUelaeIoA8Je
mEB8D5IM03Ewu3vqChz4CrlFajVHw9EeUG2ckDi3oBoXtc7jMovuxtaOoB0WP9/0tzU8RUD/e/m0
JMQGQPZo7Ff6oQUZaFV44BzaJHunvnkR9XvBqKg78Nj4IgMfalJ1DYiOoZXfOsUeXMKAJE4OtuF9
d0rH3yUwLnClSqHXis8GNwXw5pgHwBEzVzf9FEF9cThmq86BhqNF1DjqDBTdrtNgkanmUvCn0Xmy
2XzMo2CaBqiUtYLAXgaucAgJhTr7LnwJM4m05S9N0A1r5FHZtR/aYTd0EXyMc2waIS1W7iKUHO4H
f6jXRuP5r6Xdw/orK7TvianvIQIUBm5bRm6c9OxPJxPvcR8672M2VCszTssLiJCQbYTKdO7p1aEd
xRspRtNloW6MTrrlyMvdUX9Xe1D2rSA6tmJZU20W5sY8bLTVwfLk2xy3rKdWydruYxUZb4tyR0Uk
jqIvGKSWNzctaTuXCdheGjSoLlWanyPMKvMuftwelkIU+xlBfb+uUSlaTKEXPyScRHBYiE/A/yLv
BbQzjwWYd6mVzH0Eg7a6AW7xMHhxjW60IZKpdCt7oW/AmEmOzE61O6dJIF45D3tKuFINpwO0sxIo
hHMrPWu1ssOOUz08iQgHLnIfSSv4f0a1eUd01tyDk2HPwggIEFBh6UIDkQ4R88BHRWzqe2SdPlix
f3fm9B3QM2jkKyHVWT112bj13HsT9Qj+6qLc+7dIL451Tma/hYOsdp/mzVqsIyZqauIcDWhv6sJ4
DnIvXRg8NjFUGcsge27VxSq1tyDSh7MA4uO5MZBFY7wHa0Y02XOlJemRaw0kIVRsk7TBY9mEgHhi
kCb8Op2FoFKEPuD5ep9sPIgO7Vt7GN+hlrRN2oE/ey2vL3gLNJDlQr+mwmwV1qtmXclt6MT8GYzq
VSqS/g7amxAQ4Gx8x6Y7Uapyzj5I4nnFSK1YmN7HitRPP5jCWAq0VQINWJxHu+coDBTFvHjTmPTP
MbbnrmH5xZvue9XOajtzQ02rFN3Ki1CUpaYdO2eo5ugPtEae+mvqHmUExQa1hv5zjTDHfrNi5rpM
cga+D7b6tOlvcyh24KU/dy39OPmKleaBKk1980FgSAFfkzJ5m5sTDOBLs4f+Mo7610IcUk92l6yy
OOyH/eFix5N+9HmLhAwzzeQ6Nvgsg9w57PQapb11kvcRyNqdv8G+Aq4sQQtNvs7yr3TRwXHeFzVL
3DINcm9tpyP+kvq+s/uPCKdOQbTOYvMb1N/8w9ykubBW09YoxuMlq6K7MA3mRSPW9ocOD3kKW/qp
OTV/xUZkoCgNH8sK3I0djJewHfFhRH4Al/W5A/Xu4rE4v8wDTtQVq063USUChviTdblEVdhrCyge
Erj4xs58ti6nIZr4M5pael2eKtuzj85GQBH2E32dvp4fvXh51deBvrUOJJT74jpz0+l7ba7hOgdt
11C++HXO1lVjAuwO6PoYuGFttKhYD2Jva2F7HjNVgmCoDtAJQkRttzJB/d7GVDLItHqOWU4aEB6c
djjxwE5AYehjBbO/EcLP7f4EMaTqsCjf010DjIDiaxwhl/sAFtn4nIN/+Bi1Mcy70OpaOT73Mjp7
SdxfqctsdH/Fh8pHUReDHtChG2zVzA2NTlGFwkCT/ShknEPuJu6+1N2Ivbbk/inPW+e1k/mqkWP3
JcqZs2tQqtlSWGT7d3gm+8+x2SZnVKLiOYw5dbgamq4AoMozn+IMmpYZPsAFt6xjnETto19qL93I
IdEEbtYjx4nwbHHrLsFD5zFTF1aWfJN3MtwsfbpeP+q+lHcUkdhgj2TwPwb289TrXL4MFm+ebe0L
NTpICj4FIAxQS+L/5AmYUqimB+ZLGGjeI4AU6znSrrtHPJHwzfbMZwCvyhjaHiE4CAULgQaz8wwi
5zqY3gTbijkqIz4eYdfGYtN1TGGS4eXCfsGp4mWReMj9GG8jEhvrLah2e3uSg4AjQYNNr1aKHSqR
kwsVynsUubLXKNci5POAUYURMXuUTRO7VOiNPfNeANH06kPNbY4oxsR/Kpvyf45QP8WTcMXTY15s
RlDXXCg/c5h217AZ6hrIAAVDv5Xx4IOtiJf4GhnbcdMFQ3RvBCmoiYEd3beHoW7YlXrpkmeO2HAd
m+6PhVT8GMERNSwhzq5ac1zkyR2DFrHb4tuTb8bI/JK0SXCkZec4M8qPvWa+zRFFmAg37RmsJMDG
/fgV+6qD3KhaANIiH7/i3GbHvA3ZdVkOhUKxqQaOLDxNYGazy9UvpSeDv/Y7q9yxvPtqaXhVFbAu
f1EtXpafWnHA6kud6vqLIYd5rPY68ZIb9b/N+zkG1abcDSN2aKWFz1zTf4+cDmcA1YJhvb+3PXC/
qTnI/DW1kZutxk3mARs7KtWors6hr+5Vxa5TdORRjvgeOezZoeJBFUzf4zqt7ho1GPnJx4LzaG9s
QsfAQgXvVxlEIXdmgedIbI6zyuiiN2rXETbORXhHiqTUXwpoOfCcBxsSIaW+qUuGEzP7ewpb+n9O
TzwGEmJa9Ft76GM40U/sSz/pH3dL381dMQX+1wkKcvMMu6qvVlqfmqkw4AU86q/g6sCbgg2P4LQC
KDm8WVWiv6pX/30R8KdWxUBgSJwSaH64phll5yTQ6g2w3dVjrg93kNA23mBHZx3GwMeJVGkbs8lO
1poHXAQ10bozo6F9TKsONFzocxs8LLwVcaIG/Mu9F79rUMsLbG81s6cqkcX70YKoJlChYIfw5myq
X6znDrAPZvBoGgV7idod9UZBJaFkwq7UqqHxfRcIcPupmfCO7ws8kNfUbPxU2+CPn89TM1kgpRgW
/GjJyt4zE4dMaOnowgWBARuKGiIPA4S8HbC7pwECPTBHpGYlBucS6M6fYewMezzzwL2CqcmxcyCr
1Vd1fxXgW18j0Dd3BYdldav6loER/4UwHYea6dJHd0nZ12sNIqDrmwGb99VqtJtkSwPLqDA6pdCM
ZAL9SBqgn4ZU+XcnbssD9YemNZ1tZ5o2cvziARmBz7aV3dFdDYe3xqVbv8VI4CCT6RpeGq+0yRmh
dI1OGqZLRMN026USWNisY2vBc+C3IJJd26XcU8vvxxiaTurZTW0xWM7Jn3w3VAM0mkA97T+QE7rl
3GbYhIPTrs2ldKQD3tRNhs2yncDoizE88yof3Bm20MPXEhu8bLuAFJockvsl7y+EURhBt1ROXV+X
gPT/mYTavbltUI2CgYCfrr0E5N1FZxu5EqSagz+WHrpbQj0o29suhTnBH1ZdrCIJDapRD65+Y/nP
hQ0p2mmAIgDcrYNnJIc5ZPNHVOvU6GQ43hOqrGqIOiD+itQGq40jhXO7TvBMi/DPVeFw2nAuZWOe
qUWz4AV87pwpQdlUaG7vRz6MDPCRl33mHSso0b/U8DBd44Ac7hvVhBUpGNcGhPUoWIOv/V5ko1xR
c+Ao64XmAC6iCi5qvbxOWXQ/x9Yo2MKk0sUDxO9XbYK3GIoWj/RjJi19kczrLxTaafjO4rUfn2gd
MzDdGootqJNPsKBXmil4pfrr8dcmjQK4oc+jrLI+B4OS/rn5b3PLHOoFcQebco9jaw/7nye/L+XJ
Ca3qAQmx+kF1yTSQpxinigfqL7g+dzlNvc6KGFwm3YLaG2Q7nGvvwzTdVrvzuHWuk7oEYQ4bjsH+
iwKWfpzVOsiUe+mWBuZFfs5fgoMa6hrDxNs1YbKkjbp23EdfSb6TusAsO7K6yq+EzIrrEUjFRDbb
JR71ya/UKqtIexANSIUqD2cSb52YPcRR9zoANBPIxYIhrLJvFJQ1mrPtcPZZtXmQXmVbqA9OPn6t
oXWIP187XqGomF6bJNTcTBXRGyRF5wGaEULc/tMMeLePwIakJnJwAd+R7i7SG9hsOc/AlOsvTfap
8fcIhZVsT2F/zxnq8BFFPQf+OsBejrIXb1o05scyRgKIjHhwIMj3uqhlfI4m/k6vf9oZgA28ZSb3
rtTKQDfa0IWaNKAiaAtAmwRAgTVkeXhwpCbdgWAPCA9tGn4uRz8BMoIfy1FwiA/61fbw3JD4JptB
h29loNmHtjGTFd4c9rMVldM5FcM3aokuhYakwSeo9lreIWRj+NyxjmODpSrmqmnEaXENsLnIihbA
nHgKz4mADYAABeKZ+XqxHtO033UlC5+nCr4REci1Lk0VcZrdjeOwhhRdfvID1OjLoocDCosKao6e
jiwLy7J09/v6h0Zlpl/qH5ZpaQ7KUJCU0QFwuymziiIqNGQv8JL2WXEUOo4udsF+OB7bsr6DAAs0
U4cWQB/FYwah3IDawCTA2MKB+A88Hr4ZzPG/GgY+X6CTyNeaR8g0ZEw+jR2b1hmADQ9F2fnbwq7b
SzR4E+T7zQgv77I9+OXkHzXH6E5whoj23cANnD6zdjsylt8DceZvRBU0K2AAUcrDdnNlVUP3ZgMv
iEK0XnyXiX+GLurou3n7yJsihM5g729KJ4W7ggmwtFBbLs1T5D+rfkGNKV/H3pg/jE2XbcOymM4s
Z9o+GLQaDKEe+irToO0MP2KQBEIhQo+x604a4R9MKfUTON6Oq3mV/moMVri3RMOwt0Jz4EBSxu0g
4XGLJizvQZdF0uxETccRr0ZR6ldqRXbrQm3UeDarLn6qgmhL3b6oissE7un8A/pcO8Jj1Ci/S2lA
/sRtdGgaguWFOlMbQ6ZBoVBaJ5Jubk7liVAf9c9mHyDtiiTjk+elD+2QDm/J0AM33k7AjVuhfafD
mmgDCFT8juLARdNa8wcSXA+oM/ZvHk4Fmw7Sr3fQsLDuzDDR1kLhrfqq3+lpmd2PMU/vBfDnwDOP
sMQ2kQcACzi9Zw50VgV8UnbUpOCfcZEo2x1nXgjjr2jYsAz8AF3CuYeaBqQ0QCoA8HQZJRyqzSvo
97AwvqP3TmCwlfCL4IlaLbapS8uc/HUBF52THXMDcKh4luaNDbztcAC2Ib3dZ3dDLcz1MKTZN679
zxFRYXcgxhbOv60R8cn4j9Kk0G7BMKYDCiBYWsLUgHq2LVW6/AQ55R5I0qzEwpXooSq5CCuQ+EIY
a/EmsqN21mKodQgyzCoLNDxLMNAkTRM8g+YFtBeoTTNxwm+h0PRTrAEk8nDVAJC59oTPT7a64EA5
nagJ0AVQonRLnTQcg8K3NjMTml8q0BQOYuh2mXizzjLZMVgJTZPEB1Ud6ZwJJHGXwG1tKADqDONu
T01oC2b3QzyKo4orKc5Mxuye4npkkPdzJ8VAa+d5BsWFwGOu7F4dEbzxL0KGDaKuVrrmN2eox6LU
Hfdz/xii2kD9kyb7BxVPCDOt0T73q3hA1r4G2IjvzSLTzqwatDPdKRmgc9BunGFMP3XDoXZCMjV0
ukOQVhcK9ZkHw0Nh3QPP8TCY4WABnNPY1xTV0rUFBYQ1NelStHW699l4gr979oxS1rRGcipBZrxH
U0e9L3I8xw1KkT4LHPYgFyFXpoqlCQDVvCAFap6X6XFpJzuKH5OAHaBZ+jFdC5D8sMFTOLRVB8OM
Fq4ZEHtbp0lbnzgguCOK49hFhZVsIOJivFFYNzhsdFmseaMrcArFRhjK+zSZLp+CsE2dF6M+WmuJ
o1XtUn+jfo1b9YH5xh3vcq2AsjWrT8tFREXzqSmpyYcSSUN9vYTRHcXOEWqRm6kUcvszKCaofXsj
szhwu0znhbtMbKhdswi9tDANjWGATQ2sFHB6bR/j2BbAUPPOLW3ePtbqAvuifMWtKd5TkwbyFu4Z
TfBIk5Sbw74Q0nMn3e/mPjiUGCAaTvGB4pmE0r2s5zG7BBQzssRFYDcK/5m6/hbr4uhJo/Jdm+Os
mDntD58D8tTCPuPV1+UAOnXYXcPSyfcTNsE7/Np738SRBNRohcXM2VcOMvik3gZ54f3l6J79nFbp
tM2wh8WxB6G9sNnKLE3vK1RjNvTisGFH0qBgWvWFeIHCxXjhlf3eGZ3+YsZQrsY+4n0ZGxz5XnJb
f2F6AYmFvyP/ZZ6KxOsZhJA62PmWgWKOFY7nCBKpYA9BZo/6lgGpRqlpQ+IZBocexLJA/8BZTU1u
fWZvyqqqNkxL7S1AKNaxzMoePCfw1jiUXV7rRvvW1IX3ZxsWbhAbxh8OFAaBzM7DJ0+Y16zrXwIb
aqHuyFrsGNQl0ER9DAcUst3bWxoHw6U+xjQ+Tyr9Zp65TP8UQ7chJEB+v9OTt28TixuGqQOD7pia
BZrpDYGhG00JcSW7vmtgDyd0OzhmWhu6s8YItfNp+LtdpthWF2p8RJ3ogYRFRBIOe3DR3EoX/kzH
s9loXbrKghNlArKeAd9ryPY75YqFvYO9IwPvbNUYcrucjCB0E7hxzBhe0SCtpF4UQuct7uejFKAD
+T20QnFQMs8iqlA9UU5iN0qIMDsYt2MqihnBby8aiQui34ONH5zq6kMdGfz0+7/lP1IaFrLzAB4I
zbQ4XE60mzezDpUcDUJ86d2HrpsWQ/9pfofZPr56mZN6W6gtOLY7TlCdsbvx4y1Fry7UV45mb0Fe
40qiS54deHcxXmguST/4ehxvx6JGVkwJNtWOgG4MjoCX0emm139OSiHOs+qDId/3CoPl6WB79szP
D4VSEKI+WbNq7pM1ZIRowBe/xLVq7tLXFHoFKbAA3mlgItrN1rKQj3T89BFyCv4lKwfb9fH3+ZJm
MWjbwrZRaW3Kx76cXqm/TRO5RnYyO8o6zd+ctlj1rWd+0Wr1D0NOc0dNziecYmX45gS8PIagYa9p
uvpxPNWSxy4OgvnHUXyVwCWKflzqAfD2+/9YvEhuklUWNyFr6diaFECM/0NjKO5K07DA5Lxzqt6d
HGP1obkT6eF1QJMUeujr4Pw/XfjgrWZhHopQa9B3iGbimxNdVQS1+hJATPw/n7Cdzo/QIo+3OhBf
75Bz35s4B/0hOLwVTNsvH6KhQkReK02v7N0M+MMUlPVDX4SwXNCDPX1wQHXk+NZO+IlRAal32EjA
QNOID9SEitqnSZof7XPBmAt6arONPAWB/PVSawD/u9QJ8+h0L5v+/G9xS1/JszP0EAzzK4pQvRsq
r5vINMS+zKZ3ai2MV82CG06gBrHneocnRH6hriWMZk4YnPs98TAAJOLa7YXsNuypVdITrLqguibu
eCGGdQkK+vcpngNq4AtXgVlWl8ACUv13AaZXFofJcdYhsMg83f/+U/UPjKElNMgJSSL2G4aQN4+L
DPmbZrS14ATjHdTT3D7sjmkba6+NYbl2xNtnK86nJy/S10Eh+Gs/woxVL7PvXlTy16YaHIAVMuig
qDlOCtqVbcUVzGYRO5apt8ZPiPbzihJUQi6nAZY7mKsOntzz+PXnj+OetRYDzE4XVGiYD9PagY7y
ZulLHN28Qp2NehagaML1z6E0QKF1v6JKb9dDpFEa4H3h61PAGiUz4O7YFbwG0Q24BLM0vjQdnmFR
j38LCnPUC1q3cfE75KJ7eHG8QT1F208adJ1pNPl1icLS5iVabaAlNLVwaPCPJWgOry0+L+ErdMTy
W8R29dfEPf+w4KHAT7nXbROgIAJKLRCqwNETvJwMGJkrzNUyoAfxfyRibPUZ+JyHsfBetgEGFo5m
6hzqHL8e9swyMMypmOoj8k0AXqsUaqsO/ND3weFe5VvrX5vAo36MyoyLT8F1ZXx3OMSAosLINg3n
ydb3HPnkMA8S/0b8Bs6kfIJMnnyClMHZkg2kIFUXbDY/4mkwhmLGOWrCN2r9jM+wzbjMC5ZVD4ug
EXrdudlq8Cfwwj0hx/WEAaw1iK8NxBOulbpQv6iymvqp1cukuDhduBKNnW2tXo+fygnHmTjSQU4A
YgM6IN5f6QiiPoftitcp85k0tp50Ftub2OyQmmgtfkSBtt2lcEJQj0OoKJhj9EWk42MGQ8G/6uRr
kEfpnwMewq4UdfSagLC2ThzIe8HazT8EpsXuYXXx3hTMAq3Xi7Y85NYu7wbrPQEFhGVD/OxHJvuP
/3JxiwC3NVC+DMuQuqk7/5RgiYfe0KYMFSq7s5EGGtm51SAMlAQN34yZzeDbib7l4rVK480Ifyxd
dMeQ8l/r0Cpa9/n42sPX6M/O8eC7i8K/6xT1uolM78dYaV89vwm+6AN2KMAvG09TCJOxuq3ja8Vs
uevaITkFTRGdxkCkSP4DMpn/x7MQacWbDzr4bYJb+AAK8N2webr5oMdSdEiJ5tXJAE3nDupI1r4F
qvXQ+Ll/GWypduda88wcZHIhihF95zCtK8uiRV6siNaombE/shQ4fb0GnlAXjK95W5fXzCyq/Tja
Ngx5rPIMEosBdEM7PQ14YrphqiNVOSFfRSsFLQ4PcOf+c8rTANIY0n4dfVmsBf7E91zvrZ3eRd0R
yTgdZJMw3Zp1Kx+9GMZgHgCxX21Lu8pUQrpNZ/ed7QV/OUn6PQi4fIPNmLeiJULo8ldXfBM72DsM
4y4HvXC1WI4xvfxNX61cySiY4oowBeBWwu4MvFp7VVYBEBVDXz0CoyinSn/wjLh6NPEoP8QcPqk0
FgyjfUkGZMHwX1m8Bqh0ACI9dt/wN7iWHXBfrua8eFpo4XMyooxe290PqA1/80p8TnCcDlc26kQX
aOVHqyANvy6bx7zuAEDQ46+0laS9469dWQzsWQ45/50fVKu85Pgs/noXiRh8oiEvobel4e7T6Abn
NmBh9KqvH+kYqVoQ/P7UojE6VGb5tDFUJB0qf86r1RFTjdE8GivQ+t/m/Vzl5zxaBepBzsFpxbCp
wnE8WRobTkXGE3dqC33u88E+g73q3xeKW5p0R31dAkFv5HX3PQx2SlAOsF6eDAm48Z2+mePG8ofN
rfHArSF7tMD02IVBUCOLgGY3OdljDJXBVWBPzZ76GtWHr4Dr6GlxT13IDxWn0Kj/oFbrR2ACcI3v
oHCHdIgPOw2VuaKLTskquq1RYty1yBPjgKXyXMnEz5yGqd1qAeDqYx3CS0EluJY16M6PQUeBIkq4
M8DzOCC1jnQisMBnE7piJ2icy6OsgpmAk3exPx6atuDbYgRhOHYEXJqspjiMIoeyj28n5zYrngID
/g+JsP2nJYL6UhUBQPETxdMFz51/XSOy8guyXi+tDMPvQtRrKxqMd9h/y21vG3JfVFr8UnjZAwUE
cEhzBw1J+yyyoCXImnANg93ge6k1ayjDGe9pqJs400CuAZsPUJD81tsi5ZZjF4mmZvjhUwrshV2l
gKCrLjwVPyJokPp+jaA1RkPma4DPq0vFzSdgRkFn10KkEKOmuo+Ap1kZg7C/w50LKQoI/9o1CH6Q
xipgvjZ8xBZjIO+GJt2HSTWsRgt7ciNp9iz32Z+FYQAp6pVfGqcJ1kMmx2sNbsoBVcByrzsFnPLU
pF5NaqAnBx/I5tEE4Bn/MXH8nLP0wDNTvndm4u1iOQTbCklGiCdOX8eJWdA2N4sHmxlv1A01OgZM
I6wfYCx1dZJ+lYjSetAjZj40ubSORS5/VFAejMAWr4DXh5aoZ0f2IYDo25cYTik65HZSYzpoGtDJ
CcwpvvBK/5EnhbhnRVcjX9Ah46XCIL8u1wLSjweI+YWYnE1x9/b73bxm3GZSbKhASHw3HUvq0IK4
VenypAefQl2LTo3TCXCptV45UQTJBuZmUCBA2WpjB4P9hxl7sVsZtf7KGzBsfS0e7oUTQMhOGPXJ
mzpckMTYKSPu+8ZIYBswocymp/WL0aJACOX4bAWSSf1idVN3Qv2Zu7FqlhaguJXsI9fJ/Oal4e1w
wb77jabaWZPd57Z/ppnMkOzBaxyIFmJiywP7Ket/NKjmrOsgsNbFIHIwTXBpJ784dWGPxNfS1tMQ
vKalzWRzx824r8AgDzpt1SmaeRsO6X1j6ukOTADmUt9y0ePqKJqoQC0JsXT5FAvT9UuZsC9wz3Lc
qApB8UkbPdgGceS5qFryEdvKka1nCzkIg4tTiectucKRLORiMUBNukyorJwY2JxLF024iaUwCXfV
tRwSzlyv0uz7URPnOtfyOxt7BwazODgkgY5gQ6xAtU1ADDZ4bowfcyyvZfuSxfCvafF7un5eaGfk
5Le02DwHh8OVb4nx4nDfuacBqDyHLg8zAVDWo9GAT8AJndAjg9uY/ePsVkd9Gdg0a5lCJOtTZ9v3
4OCZDJkDhWdQOAdA9+e5Sxf1l56y9Y4s/T9UculE8vnEYmMfhw0sVIF1lJD/oYjSgxHni2aMTlaa
gnRYIpmMFHKKc2pQQgs1Cx9bxczMmbJ7zqDVFDjTemYZwk4dM37/vTRuT1AQM9Sg/8odVLQ5PGBv
NpZRKGWBBBmkQiye3I2AOOCjigvdLc00h8xPPRZIsalRPGnarWMXFcrrI/wUwNq8VLDIptZysc32
IQ0D2FWrKLpEUIlcVRHKt2EqkGnumVnsM3CO3LCDc0pcOijgJkr4qWoGfe/E0EYsoI24Ja4V+aDS
3UKwMgz+d4jS8KfRTxfV1wfi8fd/N/XHudmSOxYkSUxkNDVbYjt6+5era28Az6gpj5mJ/a/Es1Ru
PJP351rBRHE68V1qNimQoaKCDLEwkTZvFDQ0g7WyG3t2v65AaXWhVhSc86hBoV6kJzurgjN1oQAH
BDe1zZQ98niwH4LCc3aj3mWbSrbs9f8oO48luXEtTD8RI+jNNr2vyiwn9YZRkrrpvefTzwekrlKt
6cXMhkEcgMyqNCBwzm90dYJCjZX8XjYVR00WiTkhvCp6U3xOSs+tX6umnG/oae/s0FXIhqpwWwpm
Rtl0o+8qVn47M6zTZdxAkLCRin4qgGVMTgNdorb6V35kyyjslKscEPRlg7lL1R9lJ8qbqOGm7biR
vbOWaDC0MojcubKAoFh8wMvzNzXF/Y0kTTi+nS+7mMlc9rJ3OERlWt+CJDdfzNxZSy4F0xlmkSIh
ghuwcQwhSC4hiCvmdwqfP+KhxOnCwxRtkgzY+iNOa/sm+UUGrP117yPyW3XGym7TUOCI3wPb0MFC
5eFzWAwspiYj+FrkcEkmQHB7gInhVwW+rd5n8UfTR9qxrHVtKS8ncxAui6yOWJB16RsY1A1+h2Jj
qAS7fvD5uQ4AUswBJ4RZyfxdFw0pCuJoUd/1gLQm+epOZXa4Y/3R2IsWse3Gi1rxyi3klAlQgXlV
sWy9qVOgPyvt+JcMY1nWb8wohRcmpD37zL4aURCxaGVU2I1/DeJiJzP7jbxXF05bn6QzeyzBvmpS
c6kIs/FQ+JHr7co0+TLJBirZ6coc+norm0oz5Wdgrm+JauNRNHbK5zAY7ckXVuedpq4tG1XteYrZ
HQsedVVGxcWOtRvKYvz6fVdZ9ZRrr4mgYKteIfc/894bcuhCTdlvpwHHk8idLoql5Oi1R6OJbObw
7s/W+CwPCraQz0Vi7/BVck/3YVlkAJBvw2mdjvgfFUZkRQGL/+rdYb+7yX2MorDXtb8OdfR34cXJ
FWMVXEXgvizMsXG+mipSboGJSGprpO2LGzXPOAk6XyNfQw2l9rt9NkY9csxv8jZRXHhbxbDHjWwG
Bu++p7lvLWCyY+KY+GFMMNdCJsoFyQNPIxNceZvBy7/fm0FbhnhOotVQLNqg1fZaF8LIS8OJRzTy
h0bXe7vI9+clnqraq9uE6lkvvK+yZY5e+xKWb0rMSBnhZ3fCEUN/khdbZmot0ryaD/fhmVVjqdcv
TYqsaxXL+FspqBIaJJQa1fqzDKl2MJ5ytXglHaYiSJ1owVpe4NkVdpOO+R5MVr8ga8CrBHn0VOoz
NasUiWTZ4RSB8TRB931SG+P3Dl1coSiYUf1xxaOjFrdKhKpyE5dr3avDbo8R1DZMHHcTlHFxKQr1
/zqLf/WOdtrzZhd2cp6AXS9ZwpPj95t3mAc4bFU6+iNJHRzJ2VMCI63JB5xo7JTK8Iej/A2Z2/87
pC7Q98nPa4wCzVsqcwGLuNrED7XhGstVsQwzH9ckbfK9nxr/MPikh1uXcg5Cts5ecWsbDhgGq40w
TWndEI1ie/x4jDDLwL6qkf/niNqa+zX4+H/qEV+iUB8w8bBMp910DUkRR5teQOxpTwmkl3Nn1zjD
dJb6tQkaZp6uHM4Tu6IXw5+flT5Hb93Pp7WNl8wuHGh6K5x1xq+6YsR7FxEY1O+5mM3XFZ304GVQ
xucBJMYmbYwOvpFnvwQaH3nlWMYPOz3LtyltAKqxVrDeMi/EI2wY2cOFanukGLWaxmlX8+1hf0cW
tBeHBoszjFutZxnyuqpYAcNttjLTCQhtOk4O8tPWoH13PCdem6AHF3f+cWHsRluYm41wk1WNdIdD
bnJ3pyr7SFsjMbCzPOS3AOojxfLLCuTe7oJRoHWFcwhuljCajCHdtO3c8PcM8fwO1xL4g4BJKf5N
w2T1Vcrx5caL3k0/G1H94g+1cEZT9epb2QxGhWORk87vUVeU73kGf8fqjPAMs874qAs0mwLzvc+t
8WL3aOvJsIO4OaozSbYZjGHkrw7xFjGY4uxymi5ZrukraG7xSjZNEZNn8tCa0/OQeN5eTSPhhSN6
QzfzD3UQHe6xGkrb3oIjvNN8S2P1y146CvXXllrBa6cMGRUCr9uobQzpykaRSwxosAJfObCjTwVs
meceTu84xjyNlap7GbKhW8NTY6Pc+eNO051IyKkNJ8gnKl51bXGtGgU7A3yR3tHrzHjOY9Q+C4Je
3OSYywH/cs0s/idIlXcFldyvZhqnyywtWH1Now9oikVDlJQD60FF2QFT6V/VBt7roCTWSvYi0Jbj
OB8lC9mbKJV3C3oSW+LSXhxCx3juAyociLIM+MuSxe2Yts5Jah3Tvk5uk7AHNhWIrVWDmoBs3jtc
XM7lBTImD/qMQA01oItsjSkuhK42RAvqlshXAmAgmR9Ur6lmIvwBwdQvZ33n5AVOtIJgamrt34X1
oYWW/+LmtrfOkOQ4kYjyD2wc8MmuNesK3rJemkXR/BXn3Qn/F/MfDZ5MV2fh9wGQ/kIxA/OgRfZ3
S2mtF+dbwRL3RZ57wZAugfxne0d09dE47KO2QMhONMtB7ZZqp4yIuePhNTh6vyxL9qGPRbBc8Jp1
hzObi3RkkMNvDkpo4ngv/zyLiA1ATgEYxMBq5dlj3L97I7M2F2bYN1unasxdmypPD28feSZ9fKSt
D/Jhxr52rF2QYZsW1TUYzrGGM5YY2b/avd8468bgtT3sVmfv7EI1PXsDu27o2sHZTuaiWUWIvu9r
2znjJfJd8+P6Y7TmV6NVi5eC9/uYsHBb3bX4+ZaoA9P93GrUYTMtXGEJG+8HYAhLQC2Bx9egCP8y
Owizb2Olf86O37YvKNPi6uR1GdrxVO+NYGp3c+kaCzTEQc93BlgtnGgM5N7ovqdqHzFpHiSvkWPk
LdwIE7RAGJFXsQ0UX6DKvYoqtGFBJDBcK9zZuNCtaj8zj1m7yoTXUSlmtE5MYH80ZccjVo7AWHOt
3zd4uSPAOyhvHmBwaTtgNaiL9pERHAYwZY+4P6FJ+oi7Yb6Tb9ljvGchhdIwNQuFQ6lcGPgIZ7jV
sJchqWP4Kz5SgN3LkI5k00YVOSWkemKSD22AAY+eXDVL/+zjqfqKaV+6rtOg3icy69RshhT7CtbE
2cFV1Hk1ilFskuPFCOunrhG6tmqtJN2tJc9dGn+SCUM5sWZzoUpg69gaCy0L+6PEy8te2eRDQW9V
DH70pmLwJK41BAZfNge/bpc+n8dSLkzjpkH9MQmphol16ky95SgXprJZqCDP7f1dUQilxnRR5Jl3
TAOScXWBAEpUIQSBlKR1nMVBNuWhzKty0U7evE6BG9SLR48cKC9JAx65cVaYrAyNUq3Zc2E4+2GB
/DkrnrJwQIOu7Iwlo8QmwPA8m1EcQ4MNjJttUwwXGIU+auKDAAGt5CjUU6pVGVfPuO1k4/W+VEpU
V9hzzfm5JE2+hruovwLgaheq0nvfuzBd2jzN/jHAZ6mlOX5tO2wzx8aKr5Tdxy20lQ6j6OITr2SL
RDki4wDIsIibTrY6Rd+qaBpWVCuESHBU4vnzvwFNeYriIf42m82/BujJbZxtZhXPyxG5KPLXMOmf
5LdSNRDu/o+41iNPwvemODY6H5QYL7/1mtJ0q9DlSVP47tzoUMrc6DQow5HsM3rPouAjK0EiZKQF
9HzpAfWrOQt4VmI13uUu/dRlXX4e/YwtDLXUb+jsLlSB5oOY3IIK7IqXTlGGLUzybu+VQb6bgsyG
PW/VNpZ7rWZah9LNf3+y6+mwyRtVPz4e9vLZn7ABQg+2eJdxIzD+99iHSqsveZSna3mn3EkrJmBz
Wsj5x517lnc4lq4flaM/YnIisn+Nk005+M8YS0x0ZeA7F4Cf9nOlfLIQbZ7umhSZiE2G+5+xQeit
PEQt4qpQt77x0ud8c3rXi7+1LFTButk/rGlEImecvZfAbpOtmQgipa2bT4hyz0vLLfdWbxnPGTie
VT5V7TMcaJ6idoLECuKSByA8ClvSKXlSUpgJBdyQV0SAHKR+p/avttCvdSSW0Jr1c02SN8GxM/v4
Wzfxn4Xh4LyNc/o++iZ+GGPabSVEPmyRfW9w9tnKlaFsyl65Nnw0JYC+ib2fg/+/rn3cWb7Q49rw
33+GfF3eQvdyX3g2JA0B/zWo9QjYBNAK3CxNfczPUMf+QFLcIRcjmZ0lKOxxJVEZHtiX42S2u6ZR
rNdZI2VWdeV1tibrtbFRi8ldbzx1ojOekfzp21ndySbiuUzSYzmu5WCvD8y96ZdY7ohrtSHzzmnL
DC5abZy7t9QfF/JK+VLConmAn/vTe9h2Xj2xnQ8sdvLyzE3tz7I304PTl+z6LbVW1kmleEtfZgFs
I5nOmOttml61DuCWrGVmNXD/xMorcwwb0m5enBW7id4H/qreRR2ElJy9TxN7dX/3eNhfm2mw4QAF
TIaG49iH0OcVEn2OX/KiDZaD60TronTLnkQmI1PvbNrIKpTBuEVfPnnGbaBZYR2av1OlK4TSRfUd
edXNAAgFIkkXrRxAqD8Kb8TmKNSTj7hSgpWFX+3z6PThVhQtjoNmREd5T7fH17tRPOeU+wkca5us
0+h2+l6ryORQaZ9fICNUSHTwg9GwyQz1Yrhm3uwvrVY7Okh1XMwKJzddL0tsX8h9SRc3edBMDFYF
G0wJy+rNS+x93Qf5VbLQBxVfIBhWV8k0HzTz3odibbWJWjgdSMMF69S2suMcmPrVto18IYt0tef+
gL/k34wmKA+OM1BNdtvyU9EQUKf8pzYQdFDVuRpFq91/UihKsA4VTfnFl81pUmmKx++jKX9SmA65
KzVsq00RY5otgJbSGbGK7KtvoFP38Enk2QQDZwpPd3dGMVSENJhFkH69nxeKkLyQlGH5VGvRW6dA
8LPtegiXelPEW/Zk/2pHzBILpad6psTbvJnIv+XTz5Nfkd9PlEL1YpbMyACY85kULNYPOkgwRQ0u
8s+Vf40MkQe+BHIN6WuMEM3H/4h9DgkvN/Co+6FCNlcIcpLJdFYYWNrrNkAJeh40bOf0dF6RkrGG
+8WmgJ42cb2eg364v6K8qQjVcNLvo36F5IWPNyiMqrUMheJjqhQVtGs1LtluGR88IrA8JDu4k01E
qt7I4tnPPk6PEHjTjQyj7x4dVymUmafW1sRfm9xmgHG3ibl1BxjIFRacyU0eUpQUlx3snM0jBuT+
OQpzB9gvV+VhXDxpI2kQfgaAn0NdWY4UErZZNYYvHva4TwgWijQZFAuZ8+mK9ArDmi/8XDa7TPBX
JYm1c8afsQfN1YhrklOj9GZqWOoYCm4bMwlaShz11zZ+lmmoesysezgb0/orfG8ZlqNJ5rkyBaBC
Z4407UcjeM5diYWxWjdHJVCyT+gzHqmyaURireGzYxd+Lj0vPHhFlO3MyJ6fKkftVyZyjO+NgFD1
imVfdDX5Bz6WeZkQ5SMh5jtb2ewzH6XwQFHUvT64L+ZEdU92yMPsm+kqTdRXt/Dmq1cnSySjEzaa
CLTCRq28w30HqQ3etrcs975lxOkpWN0zIexnNhI4qyWOt7Ox5F3IpjzY6fwz9oCsh3n9MyYhu+S8
EZVOunBXq6YFPpGif+VZ8U0efDVeIQ6oPt1bCqJZTWheZQvru+TWDqRoxwGjrEfMyNGPqfgZpFRF
N1HcYs0rDtDXf571kO6DyDpHJsgdRDLo1CHNbV0P54nH2NSL6O5LCgG5uJVlxuMyHVKxkhVyZnme
jqcYilAp1NCmxhgwp2/Kz9isgr3UMGuKknFZmKtrJwKZJ4NJMtmb3qq0nedE8c4sWbRos1q/uH1R
v4z4thslmjop26UXI2IL5pOsW8vOyvFRNlGVteyUFwFAjpZWY0R7OQLRRgPxUbF6+XXLzPXf9RE8
uy1eQBEvysdzKqocTrAeqQsHsYBVFba1s6xIkR+dJujak6GE6dHN8X+lmkpUHmRQXmQUJeQ7x8+T
ZAeSRN2nCDRnsCDTaFNHWbuOTIxUZ5PaY2L5f5eZ9WGZKkhSa7RXShkHlzZQUSLrHTJcrtLf3CwE
aNiSz7CHctkJyoc5OR96mxcfVQU9UF6Umzub5OhkwMpqsCJ6jkdqEfKgdvzuChXFTiKyz2RXuc5S
FHBckga/DdVGrIqLWrs8bhGmgbcOnQGKmhjrBxYgaS3DpAMw80vRI4gpEKBjOv7W+tUn4aCTbv5g
GcSqvuPn0yS9/gqXeUbXd4rPI/5ih1kpkEozleFqFVG31LI6/yvT9FOhBto/KigFiJnWNxU22ALe
MUC5KE03cxUX6L/33THoBmMTdwApx9oNl56pD5+NVe58x57fsID4cHq3WxY1ay9yz9aLWcTxAaM8
pPdEUx7a5Op6in6Tjcf4oFTMF12MjzSyE7J3NryXRlezM2jq9dwk/pMplPWsAsCEloaYr4qmFM+r
qN8MGGI/yZCfAjJr4iykliE8R/+jtxK9d0Mpcfdm7qnkF81nStp2UyeAQrN6+uJls/4Dc4tDSTb7
awGwZeECoVkYlD13tdOjPZjXb0nmG8+BUiWvdYA/qAg32J8fFb8flnYdGR9uaPsrcn0WjwO4ztSa
KpYqQJA/pEVUptUDM23u7qSTlJV+KcrB+aiVXDvwYwLFKQymqgFz+ax1mydmS/MKBvrDtsoveLB/
eGYyfylsCAkI/N86H1gFtOwfFT45X7zRyfCJhWXdF2GzSDOj3cz9JdND+yZnV4q9aKyYtb6TzcwJ
QhTCZ3MxGKH1UhS29cL4fNhQ067Oic4a9tD0abZKmiZe6CkYXPlPqiVsBQUg2Fa+BSUJ0UXV5erF
sgb1PZovMkwV00d/iIug8GwcHqDDtPHmEzvq50rv4XwiTJc/m2Y1LRy2QbsU5g2kGRfiuxgjOBFL
HAysu2JxpMQ2ZCx12D4g6bwZ7rELfwLaA30s9/fCTG3XfCPAWaCoFX2bYwUyU6AUt9KjVJeZlLFk
hjlYKH4efEsVfr1YfuoHUpn1TV4Y6NQbnTyP9k3t1rcbGX2qUaIuBZDG2EHPB2Urq1BmNXiLlnXV
zrZm62qFG0vybMySZJrfn+/5uJJmYU7DWe5mZ7szV+U8T7A+swJDLg7yjM1ysoyMyFg/YhUQ6d96
Lacg8SOueHTIwfJaR/TKDnmgwPBz3KP3cWfVDvdGTxIlKoYvrt7xC/JjXKcCExhVXMfRS+NXwykp
zaVZa91Cycz6DkjPZtNcILZIdULg053aRa9P9Mq5SzYfvXLw/8O1yG+CL3tUUUMm9y4FsebKHVeI
cslyACa9keVVOa5zXWU/4JksW9iUJNg6Ndc4F7YlZZ6h1jy74/JuheyqqIok+OrUs2Vc8oKyT9op
WLA0mfM/toskvowdJT63oPKvjJY/7sfCqaHtFD1ZmjFO3iWSqcnmFvN2MIuy6XUF396ydY8a+rJ3
xFOjZxj/pu2007Uaq8u2/FrqOWYMGIosbFcrb7KojKursQCrA1VQpPKwoLU33sBSV/bys9lHDaUU
KfXpGHq3yvFpWEqtTxnzhcinPLjiLLLNeNc4xnWaKp/UjYeecmk/dX7msWGD7POIV71e9RsZ9NWx
2CS+lszvo148dXnlI8WMIrgRMD+WvnbS2Qq8uDWewPgkobpgmpQUAsWC0+JHZ8kWgdWZbR0BlpKM
kAeDpGyqg/h9niynynem20eLPxLEMocsY4XrfqG6FW8fueXH2LG1gBSSvFyB7e6fhtD5mfD2WY4/
1Xwa99+bwxLJ2thx55ATwE/XEuYvdam+TUnZXdtaLa/N0L7LcElCewUXYhd3E3J5amtkL40b9M9e
kW5sqTMch2hXF5Nji1orzztmxW1tR+1K69glIhLrWM7+S4ZA0FtdxKxxmI+jzBtxSc4MtLxpthlT
4QjD/KxR9kDZFj2/pKiic6kWy1IbofuqZRY8ebqjXEp/enOB8+wfIYQQgyffcfoVP9RhJYfJXtlh
DDMLb214M4HsgDQRg+WQAVUj+TJyLMiNgEwpBzYN1qKzUwu6Ic37ZY1oF6Lnt+CvP1LeNOer1yGw
YyeleyxtxTnOaescr/L0EZTN/4r9McS0bJ0fJepejw73160fsT/uxwp93LGrP0W94y9QFjZ/Sh3f
M06pamYoInhrmVO6x+7pJjk+jAzz3nUPSnaPvIZ6/ToUQsn3ax4Zq8frkOqeNgh4q4umHzVWMUOw
hXBg35giYeWUdfcdtBqZJdaVNhIkajVjUuSjXdoWuXGOGi0DO8m6sK7K4ANq2E7RZgvYX5m+Znq8
kpCnOUv9s8kUtJDNejK8XZyRi5bNsWqTddV7bGYEPirvs4lET2yfkjp0DgEGousAcbSjPLgqguKB
kyX42dIx2AEyIjJ4P70PSlPS/vLUGafqiJjBz8vv3W6nbfSxCFY8fE0oUf/bODltl6wgCs0buU2S
HZ3e3Bq41ycZCpPABPprLx8XtQMLIHmj2QyvEVCUk3wqBjFJDFTTsqViihrWo93JepVsl2lBQQx3
iQubl5VMEId1N21l/JEvlmNRn8yW8tZ/3F/WxNw6JgdOuX5LZlZj91DVmxC6NwmOxNL2s+L9M9bV
9HyPNQ5SeqGSoo4PBkEeJmu+hMLjMq5LpBBSebSsMVkmmdeuB6GjcA8yuSGpIA561i5DUtBH2bpf
eB+o4xLYa+6nbAURoBAj64Nlm5MeOTd4WS7qwLXWme1E4Trq7dG2VqaKIvG/gQUSTJDzBD8Mao18
FDW634bkulLsCkv7B5jztMUHyN/WTNrvqJAcgs4Jv6kItSxDvRouqj8GF2Pqx6WXVNE36uI76P/5
R5EVMTkb79nW/JA1EEJROKd7z4YSUWEZvFcZmvpdW3jJq4w4SXYBIDA9yS7A4N2iHzL1KDstlV11
lmAbJnsby643GB3Ma9mrNfhTVOggLmVvxQR1wls2XNxvbOyBTJS+c53HUVmPdtacYLngGhKYz2Vf
jkdEW9A3Akd7Gl1hHCrbfcXtalG45HG4TZQE2Ao2lOpWtl2VXa1VGKWBHDC5OwOln0VNan8/uZ31
nqNNvlD4kgNkoRn33S4P1PGm8MG88WGxgiVcR/H05IzFF5KF1nviNd6hi0Gjyc4wzNJtWbXWWjaj
ritXQaQmezdESi6JY7aLarJJMGxfS0xKizbIBT1t8C3gVQJB6fPD6b1uO+F6XXVHM2owaIMv/xsL
XjTZJS4BUtbHR9wOpUyd6K2yMFnPIK9ZZ//v2qy3yr2hjsceZDjVm6ibfp72bjJRKBzbHTCyvWy1
MJWL/X0Mq9TjPY1tzN24CeygufpuEm/bsmcD3wQkMx9t0BHGxfeMpSIq57J8Lg+ZkcYHnI23j7K6
jHep5S/LPvBXMwmHpxZMszmw91pG2AQeAhOvg6TT/as8uLpvrIumNFfRr1iYkoLvm1rdySGyo63C
Q9zPVOnFsDgu7F2XtX+jWbUOOlO9yYMSsLPGGTMDROHO2XJS/O1I2e4ie/3K8vaOlvSLxxVtCrgM
/QO0jKtEuw0TJNyh6NZxoMfHKNbe5JrsQbn+jW0tg8xLJyeLm90f46zOctfgPaqFWnikb3R3rFa1
kurLh6oyADx6Ot35cgdaF7gL7ivTc58c4WhRRyH7/NkclpZoypjsdd3wHyiCxf4RJ3EH/yf2lnIA
D1vKG+p4QclMY5+al5dcadLDUKstW/A2udkJsstj2c3f1Clc5cXo/+1l05un5dbT0E/GUm7c5MJQ
B1q2is0elQAVaOmjYx9Snn2eKu+kATghQeVZO7MdzAs2R95qcvP+LaXgvBjRbfuuoZMGcBfNE/QT
t1TZm2+domOa22Xjq9JF+LzWEAvN2GpwBwtnNBRZdsUoF0qkrVXybqKHdU8loGeB5D+ybUsQPCMV
AlDmw173SzU/uKrRLV2NpVeHFnN+MPWaZ+1ABV0dv8hGyBPqNDSRs6gyUjmoV+otIHPsHvOyb9lc
5H63zNoYQJIIjhUMy5X6OK2HwjnKgwzCs9j5VaTsZOh+N3l6v/B+GpAQ06P5bCM0WS9+u5mV4QfY
jWG90kUWFgG3fhnwJFvLVKyMybMow6dPH8dlK3O395RtnX7XYx2taKsb1s7YTF/dLkAhN8y/83wI
lmXqps+g/5Ljf4wYnTRY6smYPgvS5dHXZ3upV21+GRFceK7rVOGhZgSgp2jKgzqiMaQlxk2PYvMe
kvG59xe65pFv/hUn6T4uYEh0OzmiKpKLngh/IiFMPyZnSx2Su0C9jMiDm862sCzXNjbfRW+FgKyx
pXRTLuY8H71Vm41/3Tc9MSLhsGJKVlgmZ7IAogT/0bb7yV/fFyQdW7hV0vpvE4+D+6MFH+gyW92f
MpmHsvHY/QhV3G97BA8Wmsr6EqjRnp+ucWB9VBsruU9nTturIqYpc6AtHlkBncHMXMbhsdmf5RBx
hbxLZGSVcc8j/LrzY9v/7zvdX8JQYJHqvHRRZhhJ89TXQeagtBemF2PAagz5oub+1IfjdFCr3noP
8VfZqn2nb70+jT56J9l3k4s6lF5dDd/WL1GSfbknJ/tBv8RG/Fsr5zk4UdXbGV7Qw/Gt0CKPzbBZ
q7jrLWrpeZ2URnWa8qc77mF0rKUfzSwrK7MLlynzxb2NXRbt7lf/HRNhWfrP8RIxAeGpePb1i2uY
M+4B8ij3x3K7bIa5t0XK+1WGug5Dc8ojOW8J0qsRoFM0KyDgyj/kEZNNCbmQMXwj0ML6hdGwWttY
yJj8Ax7XOk2H1pq05pp9nCfaai63SRoNG7lHBBn/Vza7AOD5x25B6V2zKQWjfEdmFDrb7BrogeQj
VKQ9dxABBacP0Jg2a/oFVPF1EC0ZmpQfgesrN9lgkgebNBflnf6Qhom5Cuss2SpCl6XW+pM7x6Tv
0c387QGByKJ1jjEZlc+Bx4Mj8NCRswdmsT862uYWI6k68Ny5FWZqX0fXfA6dPvpCq8PmZSKV0nrR
F7uweADnjXsSSrgf2b4oouhLpTTaKWp16mTimj5qoTFEgbqTvZT0eXJyZ798vdfRWmcwk7PTfMHD
Udlidaq9Wkb/FShb9p2fyV8DQJHXGYrrzu/DGceN7jMXKzDNT4vF2LL7lguyjipM4mjmDRCY89pN
JPrFqs3yYW0nkftVXoM+m3EYnLm5r9r0Kgy3Ruu591UbmTXkP0u93DP9Biz/OrhWqP/ypQZh0A2s
C8aAFGYrsApZlCcX9Lvfe9HyU8Qf9SRFm0rJxdqo2kZmEV5lZ4o07KIo6vokmwnp8OWAr+FO3shw
lEHYh8FEywv8LlNQIXI61FluL4LRwfvq1+QKeU3dKC7VpMcsalRhfYr49EFkmc+PuFO41Fgb6yxD
cpZuesNZ8YwvzuFcfWZxbmzBHRRnlkFJwp4Xr41RNz/kCF90+NJ0eWSjuGJV5SzDPv302Rxs7x1y
oDz0CdveIHY+kIpFPfR+B3lxEBafoZM2pIQz4MxBBtlfxzN8X/mA1cG7ik2bb+bXAZok/pBinzia
6bUGucNynpK661GU9ir3iMo5Rs+NMGW8nwIYKNfKOHJFFxTo3HHopGfjY8yk433qRDy73D491q46
P+ET4229LMt2RZPWr54zfSJ3l30PjflLPbXYiYK6F8CB3wZImZqqHL/4aZrfBi9L1rljYqghDvJs
gtOJWrgWhWcYhfGU9SfIVQHuAz+oH5CJzscvWq5Ua9cHL2pqfH8Kp0xWipbqnx7MgLLU4h9YIYPw
9ErtSnIg2duFihR7rpRkEpR/dK/zn7Gkp8bjBO8BSqYvQI7Tk9Ui+q7GOirE7FqTxr80SGYyfw3W
eKAQeJExZKewdvx1cLrhFHUV/n+/QnJY6ynNyisQ9ZYdBjI9kCm2ttlVmEzlyfc0+uxxmvihVeJX
Nvrxi6JRowiw1dhrlD+ecZ1ANcwFZ13Z/RmXrfIFxv3eE5NGjsHLXkdBYCWbpN1rlB19/L1Fb9V/
xnE/vedoHJx9TuGgEYZkgOMJZjlbOQopuA/b6LXnMLFZQDjzhx+XPUUbpUMphzMqDv39DOGHj0F1
jY2MW1Id/zHEw3WoXCjF1B+zcEiOXZQtICiVu0oKVqPeZi1giP+rnZNWWEU90ONuMKH59562kJjO
0Ajno2UJNLyAhz6aEh4qB8veKgsM1jnRm+S3xxgjxCzX2NJCKk+Gqd/7Bbl32SkP4f9GyJaJGtve
NtSfI8K07XbJGAM/CuZvblINR8e2mpsS9uZFjaxtJ5zlZQgoQL2pSrtdPWLiorKzV33zoQu7gd7s
vpLCSZ8h9tuvWZPjDY3tQKrkCIhiiLNUWtP4MGHOrfVwhCEZas42LsZmwy+zQEmmDTeait7d3cIv
gK6B14iIiswECGQGSQdWeRbDM7CxAtnWMW5uI4Kl78j/zFssNIe1bBZiSq4yq93Lpl2Bd0DFbbrc
B7vTIiQb/grrIbpNnXLQ/D74qNmBnJi+rIXnzzut6r/7RqLg6QH/sZs8daUUnr+VhMdeiVDVkk1B
h5TNcdaMxayrOMEdyyq9PRZc8gxBc1xPBmveyAWcKb0KHz0RqQNq4xRz0jrMN12Ra8cqW81zMHza
vj+umVXaQxGjQOKl0T9ysWYaSCCrUeBeyxSYFmZg8TrvWajXOI64ZB3UWH3vrEy7KB0KkBL/YlOS
3w5uTt1OgmbKBMG5afBPsslFdl+6m8hvoAqIHZkSKsYlRv1Ith6bNF/YixYWS6Z7TBTWYm2ENUIF
0UdOeW8HFs9yCe4YkpWJecOdHGB7Sr7U7SDcd9VniV7ctsQe6ayotT/jCsQp+fJ22dd9uu4SQznL
mF4YuMaU1P12aAx8/GyK0Y8xipOs7awbjlhmBhvXCXroah2GSF5JplOeqqSwgGFz6EXPf8WGjopD
ak63P8aW8i4y6GensqpdoPkY9GI0QVlkUsmuZ3FysvX/Q9l5LMetLOv6iRABb6Zt2YaeIiVNEDJL
8N7j6c+HbC42t46JeycIVFUWyCbRQFXmb3AujPVjuaT6XavCca13rHOsJ/lDmQ+rKh+mO2ml0qUU
+ta2ymAjfa03LVmknldhR962aILqNEqi9tqWziSY+UxyegmKamPN06UFBs+cQIPyswJZ+H4N6ayS
XYVt/H3ZOcqqLDCqlv22/AN1PanOlGSOsi2XfhJpA2LsjreSlz2mnzlekefry1u6r80u6PJNgFbV
+jpwed+HCC/9C272zDzadpU6/g0ojxYg+vVwAZ1fUOaCP0/qkhtimQjW18ypm/VhvE3ZYDvFyhms
Cam+JNp+XrDKqrVPwEHWqRttpXk9OGiQKE7vn1QUB5xVluTWUS3jpzlM6lsMidjrquOywx0fPK39
rU2Oe7j6yLQKvh+pg9auhIHRnx6SxnSwRXmfOQ92fzCBeXl7rXCTb4GNGTvIxGKbBCxjHD98yzNX
2wMhsPf+4Jivip8eBbmYsQBbA3rAiMcek7tpxFhLBEnUJDmw8J23Shgnezfu21NnzOq6nZzxa9iw
0IWUN5wGRe+/YtZgKcULnhz7Uo+GB2+E/7pQaxOFzGo+gBsWPu7saQ9DkRdPiy8Xr+p05nmI6Our
4rU/ESRr96ge1HsxFzibdjd8t5dOvWrqvRgLfJPObMR6p/Lh12qD1d7CiFZgypXVN6SRGha/AHzC
sa2/2K26u4AeEIPfD2pkXJpVXpycro6f4d9caggZux40t8yjVAxiu/IfnbtreWFszP7IEiMGN81b
eA3zAD/Xwq23Et8Y5ogJtFhZRVSAMLOwjzMJ32uBVM6u+0EppEqzWlI8IZqmghG7/kidW24DuEgF
1UzlQwYWfJi/AMWkizS/dm8F4eY6SSBmcqEeZ4WNLkDXxGVPVIVDk7z6QRA8Qfm4vLvDedrF4AXv
5bVdV0a3d4LAW1/e6cvLPv5fImQlUI1FembRcL7AjfP6h1t600M36enTlGSP0m1TQdq3mNTthgLN
i4W9vhEBj2kR2obqYnRY4/QxoBLpmRdhE6XB60L6Ml7euaupt0kwvgYLWdP1o2ibV5l+UIFufu36
27mDrVkrYXdTokW8k2Zh9ecqyaMXfcLMzMssWMzL7A40MJwXtb7rWEU9LVctw2953WbJ74FH9K5U
6vKmDRzWl7D99uLX2Dm9irgp8lTSNMeifNRbPHpKB+42MKMnFxOPO3FzbK32NAiZBL1QA0sXPExs
zx0PRcwm0dJ59ab6lG6rpYk+x3TSu7heyahWqfFTyeZMBuVQx8jqsHO/lxY3AnhahLP02cCjuk2n
U+r4xp1blaTcwgr2VRH/kS5Ln0Ej2DJgZd9wPw0PE74++DsoL0EQFdUXeNzV2t+XXTl9B3xd7YfO
7PZGYnTf/X3AW/Q7taxqP6vI3UkvCa2g/2dG2NouHa/ZFW3kPMLmRQzWr4OHOC3KGysqgBWq/Pmx
mh/OKDuxhB+TYNc0KnzBZaC3m+EsZwAO4BxI+3Ja2fUxdfT4YOtDgNL8Mvs6B1ULI1scCoYwdh7V
zvgtiBon8fOV6waIkrl1fuI5G2wFg2O5O8Mdih+Ap7VtbBnFsQFAeuwtdLbRDUfOdwGQIwG7aqOq
/jm2+ghRKfXvJ3M0cTX38z2sGeNZYsvuzu/wkPRVCzeDJHPPWmZj0ZkNa6w7xrOFbsXZWA72jLbz
rnH9dgW0D2hOa4XNXerh/qaFLG96qx97NCwgpqkennXKnOpn1uw2kgsKSACnObHAx6hLBoxyak7W
cvBr4xiRn9xHPtmvtevX8alQZs3F7oxTyw9btDDrpL5pehRa8VE9kaNG3EZOLS/teHnNdXugFPop
e29oTneaNH11SeMni09iqJVk9OX0Y/jqkUhNnm2ktFM4i1kwI0HmmeENcIivmWFVGJn8e2CX24wr
aU8eZdu0p2Jj9Z9DMHeuLzOqdsrWbsza8tO067XgYGW7jDpC56Tot8UAghGBAwhuVBiSmklxEJBN
J5nl1MvyGwmUTn+BD18gOku0qrr5wVgy1TIqh2Ho8psa+ZiVDOihdagBeh8nVe3vhuXgBkZMRr30
tikCHnfXATnzw+KYNOxWZTAMFSwNl7BWVeyTpaDBsLSkX+Kl2Wm8o+YAESppyoBbhXwtQ2h+NYi3
ezj+r/hLoLTX1OG9HKQ/tyBHl/gHgZX7zwFVLW6spMTmeBmQYDkz4jK7s/K7HM828zIo/c6U38D3
xJwwNW7+yuPKFiLt1K8pFYkbacnhuufogukrNnjufizJILyYXpStL5kU/GEf3cZJNsFsRXdKUgbn
xPXLLSmx+Stf86Pb+NFvrWPLBFi0eKGIirFh3MSYAkz6Y+eN+kpCEAElC6PNP+RqJGLrdTv7xb4I
HG2D+pLyRZtjnMebLv5dhdYaajQVmhYYFX63xg8zAwRf2YbyjOYEtgNFPZEQUY2DMnq8Gksju0/V
Yl7gi4cgZL0X55p7EkpIOwlUMPrc7NwaGMqyV5NgaHyfm3Otjasqtfoj0ljaOrDgiWEbtxa2CsBD
9jdWF77YfhDtA2AwRx4P0VEPqC5OY0Y5qOtOlo1BrbEc5MzV+uyUzmzy82S4q7r+vV8G685Id7VK
7UKa11GZH2joBjTUonfX0etVPn5gzXazY13+bNtYzDRO2x3wwAi+1TUqFsnwlvEaP/ldY6+l2+JZ
wRrCq29hBFsvwE321iIB44040gAEB9W1zHbT6EVp1fCpqdC6MB38U50lzCoQS3Cn8F7yIZLcuGZG
/h/6JCTXZ+XglDaKxqRSLnmSoXsM51ijkgaNxGq4oYvxSEWHNbcds2ZkDZDu/kom64W7TtJOu732
5ykie0t1UlbwgaXsKN5VxzmJu2rjJrVzU4TubZ+kgMzho8KLqhdeVN6hp2il5bi7ROqWjYbdiAQG
apnTQ2W3jyRz2pNQu+SQ53my1fHu3Vw5X9SQs7OJaYdMuhC9Cqaay1Tpu07VMHfYxAnPAPZn79Nk
9Bq3/NRWLW9KJGdOwqkr/RBp2jgpb6VZfzSFeJR4yfuoND+NLpxhcdO5zpVgNbOLW2EpXYMTrey2
szrx6RZvYJclsdKHW28xALY2nxrhHt8mjMHdmBIdiQe274mpna6HuQn1z01+CxACHzFZQcoI+/df
swyocx9t8qZyIASq1CgeQ330jyYM5g06INP3OBhu1Q6h6Sau671sVf/aucrmN1yQTDIqB7vJ0m3b
eqiufQz0slW+tiVQJre1gUQMaFuEKhEdqBefNWzr/Bs2EY/Skn4xXZPmNaI32sdpBPOwug5InDLr
/k1vjY+fDNskpJowbA1T50A26EXQ6vaCW+d1xxejSVoScTTJ2GI/61Qv0pID0oyURmaMsmVWW7Th
7XKNa4RcA12Q92tIxHKN60+5XuP6U5ZrQE5xTlNp/qPmWvDipe4XGxDELa5w4UtUQbCf+rnayWAE
VvaETQi+SMuo9CkgNQtqG0/S5bHLXc9pNB/6JaJG/Y6MGbBcGa3ConmoFtPDj+lwQ/aNBT1wYWmn
1da38vAPMhHUnbAwf1VjzaRI3ap3hTKVbLu8CZBROd/zZaQS62XaWzzP3zxShkcTKZDqZxNAMkyp
dhvOm1uYpLdcf/peGVTx5ynBZR3N03aOURObB6R66HcUn/60KU8qsiDc0mgGaIaf7wQTlsbwPg1N
wzlXMGbkwf6jLeOuPXhrwZaZefAUmk68Ac0yWiu/ysbjVAaPpl/wxemjnkdc6T/wGdQvg5OyU65t
Y502dfTT9iye+739pmCluk+HrrjJYit8ZSd7KwEt4P41O2Hsx7DcwbgnODgtDBWXf9NtF2JQhjiW
s01dr3514/ltmFrnd2fYh9gsmm+O0k0bfwnV7Gw+TZ3/KVS0Qv8zlFdmdOzIfRTclGe3aMut6pfa
1wESRKK18W/XMQJYx13+gvjcsHf9OTrAMjIfQeighLSElIm7SkNn/JHPVsryZwjvWAiG5Iq+Nmae
r6njANaz+uK70oTeCbHu8SlT3fI2rJR7izf/k3Qp2DFsSseOdv9OyLdA8NR7GQW5iLRMAfy86NWc
HdxoKSuqr8aNDJuGnbP/+HGZqnhaCLIKmxoZDFo0VRpq1DtU9qObbtYzUAVafN/UPc+EJO3Vc9ug
oL30Yf7Qm5dh1cMHsvJybIybSOFZyC0cGr257xEVfY+JMlVltVdxS10nyo9ReqQ5FIx2QoTpzq6q
Qhcmw3SwpwTZ8kFjX75kl5LWLDdVbg9bxV9Qh7nKetUFXu5XQX7vlxgIxl7RPqD4FPJ18Tocn2hO
sJkeEMnR96i6Ar6W5sdAgte1ApcGJ88lbOkP1Ahd2gzmSey6EBJVbqBz7lhHudIlrm9ANza5C7i+
77x0V02uf9TU2T92qELBgl/a6KbfDmndsDr56IuM6j1QoiXu03BF5VDZytD1UPiGaq29JsmXL1AK
JydiZV8mjorztW65RzvQ++QcwiTzucn3POyxnieFQSKCF/160mMAuorh3MpZpNk+Kkzz87U/NQd4
5yFPjNsWl+JVlmbj3k5yY97ES6emTZcp0vo0MChuuLI8f9jLiFxx6NgJ2QV1bJJnMcIo66wYO/zf
w/H20pPmxnBpA/HIne52WsZSiZYxOfRAGBmTedded+5K9ovetnVTBE8ViyIrVvFPrVIFCAPtjAJG
EsA55IP9QIlgKS9tRe2fy3q0F3sZ9UlFYehUjM6PJkT4Y81GYwI32rT7eNhIJkfyN/iFunsDV6aV
JH1K8VNDEeR+arv2JCHtkvuxutbdZ3mofpJzlasssW2ZvsdCYj/xWbzbsU0aHMDs5Ci/jG4N2h2V
nEPc+OqTdA0WjDPeOibsQn7dAY2UJxNLqsQuseJcugIHQIkLpHV1nUUZ9ldj/s7bmQKOnvqPdRN+
9dpJ/UZyw99Yg42K2dQVX7P4S9EH2re+0XimNpCTMJ3UvpHkQGwxrV7ysZzPWmS0a5ntGwV1Erhy
d3na3Y8uagzD6oKWI1fLjRk47pEttLLSFm4LNMr3pvgsXpsyeg0WU0YnwgMxrWfImOVs7LO0VSlN
dyC+4Y79UMxmy5vQ/0eJJ8TN5/xrGQSIhgwp1bektw4jKinrYgYoMbNXOfajVd9GCTzjoLecFzst
mlWie/FvJANWjlmYf+JYe3AGpfqWa562rrC5glDlqHvHQxvfsRr4+E7QHXnzKYcgNdu/zxLwese+
DpTD/x3HcqnYDchM4dat1Y+oIMPu+zkKqLP106URluV4y3rfYMUfNJaBeBVKxWC+jpei1+XYtO65
w/L4E57J+mA/aYl/LpcZ1w3tBQ+1DKS8cXZe6i3/Lb8Mv8Bb3IV6YP1JQwxVqXD/sNAmXvdWVz21
RWTv1NBqTpBl83NeKdlOI7f1PPuutVJNMkzLdAfs85aKU75TbUgfv3FVf7LxoyhmzzrYuT9B6KOZ
InC5SikE3LG6q5HVXvDFS5XsetCG7jloHcD3S3+Zmv4u80x37QSgPCygfJdF+bUpy31pVkkY3Yrs
wLX5aZQi9K2s/mW0L9Q/71zYxlGodzuZ529z1/SOTgqN5UZO06U9TCMaFHLqZ7H7HhWgm3NMSjZL
sTE/DpiR5JC26Rus0D8C2rB3xTA8O8OMeMNyMMeERb6cqqb73nkdlr5BMb7pZatj5PHvtNaOYOmb
AWaLNauSIzog+JZ6c3sak9a+r5QUCvhoZb8ih02CWpl3nqP/BIar3bumggSkC+nMhpxoA2alcxjY
ugWJ7e7qsdTvpU8O1hzcuTZ7cqsq+d7Uo6Lf2fajRLUfoSgRQxw25+/X2TLYWg7lxcp+KrqaBOm/
sK+kxUMlT9rzBW4mzSUiw9a5LRC/gacFAnQ5yG7zsvH005xCWh/vpO8akpdUxlbXNtLQ8L1g8mwl
sEIEmxLx5CEJ5oOLdNPCPOoqTEM3L7LtkPg1svJJvL26VYMd8e77eT7mZa6c0BWCkBPj2HdjaoEJ
zZLH7z8ZDk6DYLhDvyyr1bDAt+Xwqf3pVIacQi+O4yL7NALb8YZhU5h+/HPxkegVoCmWC54S64MK
VmrSHDBEzvejpmsvZt//lgjHgRGEWPzXHETKNi8Lncxn3t05mqasNZ2lvmIpANOcNF/DcSvPkNvr
NztZHJ5gaBmDdowz/hLS/O9RETSCr0ilvkdFi5SsRFGXq85gjuVa0u0PlnbEbSREUJ9LX6Oq7iGF
xnZIoiF+UgBYYXWghT/dHACOTXWdNWo0H1EQabd90lo/6i9qkEQ/DSNBHlg33KM5b+qI3T70W2hx
TtzB11uYd3KIlBZidqp422sfOTYYeku09CHRCy5RAuM+9bd+kTj7sfC//K/a5nmvAvX24R9edc3l
DCHX4PaikB5VaMZITLygirohqE8GsumIO6XGAEyI/HS4c5b8NDBz8tOmZKmlI5Q0dlSCY8do0tlg
QIvGvWSskyV5fZng6BqU2ljXgVFXuX5GRHCv9J16o9X6BKR2SZcjEEWOvAN1hlZSjUZjbdk3sMtY
34zTV15E8WFGXXIbqAgUelWCV1ibp3fowY53Y+ORozD6fTggfy+aISIJcu27apW0lv8eJyESfI2T
PgmWvolNAtm/BSx2jble/3qteMDGsMxanWIi+kVCDBMO2Zxo8abNoWhLUwYu5LFKV9Xb6Oc11Kz8
bDVaQbbrJra70L5i++RixLHyFavd2kCET9InZ3JQ8ctqdnJqRBpfv2t4oOdFvZIhzQvTbpFU+4dl
SrULl8q5HBKplMspInRMnxZNNxCfL7w0KjxfCfwUUzc+MdfpciZT5Oxj3mUKm4D3H+Nk469i5NXB
LpD7V25lRLGc44I/kFtcui6jzgV1u9z4MCicYwbx6XLfX8b5YjVk4fGrcYy2OfU9CYDPp6NtPJaR
l+91NINOEmOEWaGf5VQL7ewYjNHMYmNyao+/Spg1q7rXw/MQtajrfJy5rIMVqHSHv/pjmXGNu86N
Pe7balhSiR9XucYpATlH5Fj+Q6win5ECWcQr1LTpol2sON5Ob5Sn4kPQ4pPWBXpRhLMRHNe9vCFD
vhGbvxk6HQZRJ3LfF26OEHQSAV52Gn4ZA4DXrXS62FFs39Xboa6X60aBZtAGfX4jhUrUCq19aOBN
Is2hmNJbEpE/rTnrX4LSj1/YE8qQHJRKe/OG2byVllwr8pUX1dWMbdfHyptdFesYpPl3WNPxbpws
/DvBY2JEoe8hm1qraNl0hvEMpjdmN8pDS72Tvn7ZkiogITY4Ig/bSHaj87IbzdiNJgj24lK+bHbL
TusAzxIt86aPS3u8wbEksA76qJn3cuAD2Kuy77lRlj5Hq8z7uQ2se883t6ZXoUHwEZsis3FqzfF0
7ZIzIyUF5vQdls9LLBCZEuMsq9/AwgMiCeJLX6MDN23Q5Blv5dDGgXXOS61nR6xHK5GDp0rd3xgA
k8kIYEvXZ1q2ie1xOkgzNr23scuCh8iJm1elOIaLO13tZh3IO6eKvttuRK4xQ5t5Sijm9kYPpt3r
WKmZrcP7lsNUx3+GKDWO0pL+cvLWSe6yi1smoQbo3JFx2DaW1eInpsNeCbUCWbNlukygZjzuIh3Z
RZnhtj1FyyS02PqnfVgd6hx9sBV+z5ilL4dL24BPbikwyIFU5ulGRi6nyRwWrLArc2dV4e8EY0k2
KUtfRNDOLHOdtxbaEoAAluyrqL0GulVtmhjxtGvf1e1A9GElpFpCZjvjHnPHp5Ds2TF2YaGKpDe4
xC/gVNLnoJjDc4aJIVKO6HN/9KcOMlv/Qz8qW+E5bJO7cgxQVXMg63auvhUx2KtAbCOVVWmbnq/h
psZ7TwEBH+yvkTLbZxG+gTzgkgtS2UsLJ9MDN6m3azPne8NMMLai0QPbgIpFav6UPtHp6UXkp/bB
9pqTfrbrSt/E5WQesRH4VQRe+SO0ystJ/O/Jx9ByghdY9UN6dCv/bjnfS3+4bReEYlrX7cPSEjRj
/h+tj7EMeuba5+90uAAVjHz8o6COjw/pouxVxKjRTrH5VbAMkWvjsZnfiNpirCO5CLSmqxcGuZ8C
1v8QV/y3W2IkWgJI90v0OAzkT//7BSSyGcEnOEX+p05mVq4mFETXLNMbtS9x4dCm6SRnphEweonB
bSJV1tLd5Il5UwwKdBXCdSaTKUlxW8Vu7/2CnyZK0PVwvbr0QbBDjDT7OvltfYxQA91IMa2NdECG
FRLaHR6Nz7pa3kp/OGYKGKEk5Bah5mYazrnxEcJn99/f1fZIHX/pT4K+3hhz1R4RSla+/pZOI+Q3
psi9Rxk+hrjIwpa1NFYWFvuQBdTyVuhfpDufoIQk0J8vn1d+0csHk9PLn+X6QS5/Gg3h/rVj8IEk
qEeZaatVTb7KhmhoV/Ng1mcjblxtZ3jVF2Wq1b0bRs05Ldmd2Cjns87foYJiPeOOjNa54Tkr0DPW
AZdu83mqIajnjl2uZbSNIDh05ZaEvu3VawSpEAA/TwiMnzXLN9e+31jr2lBRDf4YuDbTPJibFc4q
840TaMcAP2N7XeZTcPq/Tl1E80EzD3GxAuc/H+duK1320i9ncgk5q3SET9HoRBpoRpP7nf/SRDsQ
dMpZKo1SgYyM3j6gJf7dNAe2WDLQGy6yk0FpbC+dRRI/mGWLoS1o3GqDQu8qjzd5hk/TjBSGuQoR
br6P5/EnHz04NGOa3lfLweKrdK+pNXoK1mI5vzSd1gKrXeBjsk0A81GocKgBT7GBK7Dp//prMmUF
G0wOeo8JAP6VjMplqtFby28gXaRsDuhZqGfD08OTUdiLjYX20I+F5q9c39x0ih/etdJM8zldl0mZ
7ovMVx9MRBAfkJCywDKy8+uXeTI5zV3/Djmd9y6ZW5btj9QZyqOEycEl/7GFR6Jtrn3UUy+/BSiZ
hTPlvY5NjVavZ+T7eKna1OgmpOV36cVw5aPXsPXie6Ki6yu9XRktsbPeK49YmderpkDgpRkH/XvZ
17etE4BlKBDux002+6ePQCGAQvVf804vN3HsKveR3Xt43XX1MaxV5+zoNbgLnAee5Upmw4oy7dOq
iUDMgqQOl5JJgk3NzlTc9IXtTbpYw1i/22Je591s/RgUVgpeFo/3zSK6G8X9z3Zko1jbOoqopg2K
z4jKx7ToED+KULhaCoK4riDttkRI8yNCWjJpSAx10+TRQ4MpyuXRUCr+q9nO2SNfv+ExSsLLo0Fv
8UaoI9XayUZ5LO1XM6vyxwh46F9RKFdZuB/hvpDFKaux5VkeZsGTluQNWi20pMtYHusUT5663q8/
9Wc9CljNgNnAsJgKTlNgD5vB7sZb9IXHWy9DwzWPbBKeKE5ucRkaQwz2nMcuMIrL/uS6Afm0IYkz
C9ck2YxcTrNkMWuhrL3ycI5fTXDfH2qXvJ0KgW4rMqJm0pNB5l276IyadZcgkhDOexxUx21uaNbN
sGh1x+MPbRyNt8idjaPdawUAKPzkQpt3iJu0JQVEzXmMTAA+i59cm1igBAblxbDBVxjkiR4TfVHy
cUkBalngP6p85IvuaYpCkT//RnThPTL20vdIlIWAr5pkHQVzgkOF26q/m3mjk264vfAeLhQH7XWw
m/wWLzWYEcKEuPAftNfQj3JcUHDIQ3TvVjAFqvk9Lpzq3mUv4a9Kt+I9wXprf4EoKF1ggbda8nYX
rdo4VvbIfYLC8Oz0LOwl8Pi4U5G8eIrMVDtk9jDvYJRlbyRrznZpsecUpy5UDcgLFsVbBqH4DKFD
feJGKM594bwFQojHjMVaI4/Q7GXUttT56becyoGEbQWCKnHWfZNQukjU6o00DUzIWjnHJoCLVTLM
+RrXnnnrKUlx13udsx7UfhHWoNabk8h5gO0Y3mmGGa1l7Ze08/uATrXjbmDtvDZrM8IUdtGTLSrU
93Nfe6ZSU66QoXZ+twNJ/yJtfyow6NZ9lFGBDELzUGhzsY9Y621gZc4bLR+Gk6mO5UYeL2ZSPeqB
4TxLf8v+hqQPBeePfjCWtyiL1b9cM83fyqJX8kPrUKRy1Da/BSyNcNoi50cmLr8da3BgUjbop5WF
cMwdQBH/pLC8FRzX33CvZTBwYZ0vRJgr0isavPKIokSGwtV2WLhVakNJ1si9EiPUPL4Zy9S+aYwG
XjDSc2jIUOt5rv0Sea9h1O4c17ZvS4PSqNJC/sWIcW91RfeGnUW/r9FAWu6d5tUxgLQWc/4A7mBY
9VNabOC2m0DVbe1Nq341s4pWnddYN1kwTlTxaBpoKpEwdh+LRUSq9vtqpY0RYPBldhMhTGRBhXkn
7UaQUKCodDeXLKtq5e/tC+mXx/d7+1O8bqjdjZ4NxnpsywlByBgsBpD0Ta+jPed0RbBLnNreTRhu
vhqxRhmCN/FBRskxJCi359atjDqxeWP0SfmUDY6N0PaNBEG6ch60qrqXlmFHE5jqkKrfcv2sr8mx
pmjv5vAiOsvpsG3wsmf1FwDV/rlfDmaOvKWOTtVemn3tziCzi+/SkiluE705phrgokY8EKZ+HyOz
uIkKz7jB/Ysq6FKHq4wC+kQSVmup10mf1OEGzwaygEb8tV9RQm23pEAvtowSK6N5AvB2iZWuPPXB
3FYTm3/+5muQ81+qfJwwZgXPgMdwfGnaEZ5QVA5GEPm5f2eVzauUIKhQ+neuUr5KucINPU/GpFph
LZEOkYI++h/mLVeRSL+AuGpRH9tFaraX5aMsGn0FxXrHDuOzLDNDPwz2Xj6OGxllVZo+zMbboGMp
vAgpy6FE1vrW14b9NeFno8cnXZd8H14QHlbm/d6vPRRskiK9SfXizV+YaWloDjd9O8agIOGtWSEQ
8ibUajKfNCHIbs0m6l9yM+ofLCwlqugbix//H3f4JwG68TtTcFsKZ6t8xg7P2EXg2E9sgFB6C6zF
uSJtXn27/OXF07xxA7tZIwteAF/FvTXWNXvviOgM+PH/aMt4uox3qc5XuIIu8i/9da77YiWEvCrs
mic8VHj6lNOtdNVKgbxirD8LgU8OwVJ5JQ2JLuzC87sc/j8nlSHFxlHYuGp47xUzv04WO9u46dyD
K3oHeue2m3eGbg+Ie+fEHru7oq0ArkzKFwsOteR/bdc2D6jqTJtmYs2CGUM0v9Yh6MCUxNBG5E9E
nu4ivNdPG2q0uC3bhrWHSf9sm4VzGy0CXXIGb8q5bSse/mHZTtu/BiRkoM6Cf5OzkVae4VKXjoiE
pJNpb0Pk2bZCoBB/Yc/cITjSgPCBb6GV2k1DufCoYZg2ra4QsTH3D15QRkcBfc0yKqcCJSMNALh/
/I/RyxWWEZknlxqcWN2a2L6y2nd4SakKWH6n6jP9bPS/Rl7uiMiT+WRlwWLekNMlUdpqBVKAbDIa
QJvaqgmgh2f9pG8uN5O0R8/QNwUAbnV/Hb/cTEPS310EL7LRg3uiIeQR9K1yimdN3XWJGTypeI/C
xTWab4PhPsWiGs3fLyks9Y/v9N9UpIm/pmEOv7uOgscU+7z9ODjDzWjpv+axe24FSdXYDeYiNC/f
QyvWrVOnD89RqaznVr/oCFzwoCN/rxX/S56tss9ylTi6w7n2suG69KUJli2sdmoExg3Al0HzMoyj
+tZteH4abxTrdDwz8g5IiWe8YYKr7iKjMXYyWrvYbJmhBWzE6sBomyWaCp0XoRxnYjew2E2b2hSe
7BbnWPnvS19fx/HKsIHJS9NQnfcQacpBrrIHSjzcaLOaqPs6tL/P3li8o175JBr5r2RdJdm4qVKE
rNCoboO9kMDlcB259snZIBRxOdU6DBIQO4bGFGlHfXAOcQgXy3GNf3RFPSeVHfzOEyAwMDhBmiU/
+1TRv9tVjsZAnyff6gAq/NyCGtMaoEYwxuLXwEfKbySx/TKUure2uxSqps5yI03ZUc0hj8WsHO80
z8ruKIBRfq0D80fau/s0W9B8EPGjrlZ/9B7rcj1r7CeAS+Ou4hc+FRPPeLumJCyWZ63SJQdFH29E
j0y65JAt7kFXU7RL7GImJHGDaWSHPk1uRNNMuipleg0Ht4c60/XPE1TZLsF22lusHSE8JVs/9EEJ
LE0Y5fF9GvZHnzICwlugpiklK+ROM7t/Rs+vPvjaUlRerlSSBWGfaCwuH0BetQ+g6xXyGlSOXq1i
MHg7082/XWGvcvYpLuG+ahHfmF/JmBjLDs9DpbLOlfBRtnRJj1wefDVuh2VHKH06wpW6O4eP0sWN
isRgxqtPBicE1c8QbF+RVM1fIiefSTvBm+8j3leujpvtxJpF+FA5zixrMBLVwfDU7CUC/7ofZyPb
KOqg7PTKLtaFEngFvK9IOyOxu/PnIDhe+vy0fs77wbh3VqVhFgj/ZBYWGjblwGUNZxvan7wqBtCN
xvwwWNY/0k21zOMp7egHIy/Cl76q9n/ZEFuRBtMmmOHwLnVrOSCH09+NYYItrvXeJf1ZGei7rjbS
Nf/8HojaYlHjkDM6iwzYxV3LVWscZkizrUUlLLAinuJ2nq86xB2on8OsL4v6tpud4IGnYPhQLwez
iLy1aQEukAHpk9EIbL26oDuWeLmEHag8IAxw/H9dIynUn2PhaQeZKIOGPnxBks+40XqYOIWLg5/U
ZS6HzEIWY5HQkENiNw7AEudw7ZKza+1HmoOl/6n9JyjD+c1lh6eFybzPg9FdXRDm2jhFD7m5sTEa
a7ZoxCAAuUT3TrN/t+w02MCAu86t56EJ7Oco/No2/vAkPWk+jKArmuFGxoJyyo9K6ZIID0BYXvZQ
YJ/n3RXykUcTt/+1LVCPT+CQtslfKToF+2uIPmK3jPVNehBDPHQgLaDoz4jZolcTFAGWfKF6lrHc
d8bNVM7NXkYjF9X6KJyQ2wU4/qJYanU3Rdplaj1p9SprFiz0GJhrdCRyijeLJ4tNTuOQuck/IboY
zZZUDoD8WLm9/A0xztymM9qmdaHZ1J8B6qRgHh/KoKzvYljrVziP9Kt8EjhoxHqognyKJRPyKdZf
zHGvsVM5/gHiDfwYiSmjuIOLPe6VSSlYHpLS1fzsVxOM1UNtxt0TOMp76Y7q+D1KcA/6/F+UncmS
20qWpl8lLdcFK8xDWVUvODMYZJCMWRuYFJIwzzOevj84lGJcVfY16w0EP+4OUkEScD/nH/LPozT1
QYR9qhQuoncrv6g0ZH1650518SBleauBn8irJRnv/ItX6fdJhHFf3XYrTZXCDz+zR34cgf+URI29
xoswW5YD6pKo2dZXE9XGvd841WQ1UV3FoefhyqqjlbdwRvBaDW2IkShfn8MJzd6Ypj7X28yQjXio
j+NOFN1E/UzU4BqAqz36XbfwqLse/sjtqxh0i2eBFa8VzKtWt44Wq+1/FTWLyoUQl2f2ygVVsUQB
CQPEDo+F+UwJhhMOsdfYQC73FhedKvuQg8vX3NcnBwYRE4fQhjPaWOpP9rbNQ2qBVMxNWF3kmV57
uR0PpGeiJR4c+WvRowtqSgFmG2aVvcKQsxdWrCf3otcb9Y2jDOGlidHkNFZx5kZrkaIZO/+74Rfu
XvA/BKdkhH25MSzHWM7fSNuTzCO8jXmCGBL3OC9LyBZjdoyZVGq61lGcBVJmHztPQb8pHO3jMJ2R
eLA/94b6C/kmb4lJvf6GEslK+N24rFVXXtnb971SqA+2S+Ze0M17CWPAUomeOxs3DLeqjY0HRHtp
trW1B0enLz2pcreuxwOSx0J932GlLJ6t4pkZBOMzSnTpUbS0yX9Z6eEViuerNrkz8w5EnzjYGF4B
zxKuJl1E+r00/G2bNtqlng6m7aQYZMvm3ht5gi6rRL+vgPse56Yj7SkDumcx1sh4eLhGtxHTM6Cd
lzH3vYOh9N9+DQ8mP2vSlkulqdkekJMa1kqJbLQ7TFePJVdeincgZptF+zpoKgYUU4kyIUG2tOrc
W9+qk6ImeWvehthWROJT9AC1oRIg6p22UimrYSzUKcnWasWrH3cX1ghkpMvhDhPt/Oeo1F/rvEcD
qdBdZPkjHRGwfMIq4McZmEVC+RVCSZpq+RWKb7HMGwuUlJPdK2NX4jRImtdkUWVsx8H6s6I9dFmw
ijxuguI3dTvAXXlim1jciZD4pVoef03N/S4iFHgQMfRKTP3U0ckWIlha0qpzXMSwtB7WVTq6zq6N
y6M26SAi51q0i/l07tYwpWz5PqAKMg2HQU6VLkQx28st/0Eb/XIhSbm61RBwfOjQ6dMX44CiVahJ
uMdNwXngdKZR/b2T1PTyabA4rQyEHseoPt7GWrZk7CrbehaQJgFhChPPXnbUnJepgDwh8BUeRLc4
zLAmgXC6zfkEi7oNn4PimmJ4UiHfzX/sKw7C302xjw/I+qLg23+Xp11+iMYlIk3kGk499iGiYx4X
/WucXYzBTpP7791veeCaL8tRoXB+lALtuw6kcSs6Q6EtLE6HQI3v61pe3Mb+Md/ysbwy8hS3sN8X
HkJ/r5hQuCurlR5wMBH3qBs/rfGLfpEbbr67dVSsLrY5uIWFiDWWMz4U0VF81zPYJNh5DVeXCq1x
p5USTaW5lrg3Z1vTT5X7f/7jP//Pf3/0/+X9yM5ZzAM//UfaJOcM8frqf/5pGv/8Rz6H99//55+G
6thsZyxDVVHTsnVdlen/+HpFIYfRyn8Aiu6zwEvjO7DdydoIIih0Nj/yKTcqMugic67B0CVdrT72
OL1Uatw/qTy997iG2Wts1sev4kC50l6TolD2YVoOT45RIq8zUVoVJUbhPx9Oigs+vOx6pHH1UP6K
+um17xt1p0ajCZ+tg9Zwh36efoeg3SG3yOthXz65CuATvsCa3t2YqSypWP2l3j3qkBtK2pSRcMed
M3Re72IXUMAAV9KgBSsxNYMYuSUZpwgrM8IlqYgQxwoO0YA+OrCyeAvcIZpjwRAcTYnvvxiRFaN5
6nE+vk0CQZrsxIXiGOf5v/80bPWvn4Ymyw7S7GRrDNvQFD6Pv34acaSRdgF3cRdH4HwGwyvPsV2W
FAyVaoXbbr4WMXHAP0I55lU4h9CRg7XVAL9W9SpcUXFF3yUuugf4NO18wJAjBSua8dwFWI24S+x3
oJQbZTsEXRWs66r4jm7v6pfMR25X9kmqe2/py2SXEcWC3nhrU2iggjV61UM5nYkOtSA/IGJ2agFE
aGq89URwnp0btYpiwDY2NBcqMhvGeYuZopgxZr82nFLNsz5WtF8bTuQCQ1BH5Z0YKiYNesWm02+0
O/EIhFNR7W+XnGNcMi4d8yxa4pJN1ocb0UTPL3xAsWjes4rrikuCldbmlxGXdFTJReONTa/KD2j3
9x+1Jmt/fNaKY1n85EgTawbIcfmPX54k2RpmY6m/C3JZuetjm7x9hTuEGqMBjIOBvar9ATyPm5Gu
E+2hiU24MY/qEBqnRs8xzKvwz10iaVWu57YTSNW9g7CbFTT/GlNWfAp9iF6ulubWyQf9vSuVpCOT
HjlPgxN9wSZv/NDG5AkTJed5QKRso0lNux8Lz7xwr+ceZjfyh1fXcAP86t31qRSOZCQPWOm4CD9U
GHeO3fiB3FzdDcGH6ZrOMimb9KS6PU7jfN+h2BgllEJIfjqvFnmVuXCMTjqPURojSo+0h+7Ej0ij
encaZLgHcZBL0g1+GlWIk442HFroWyImens1aDZNo3nLsm3ryfaQeX5GNgJfu+McS/uJedmq6t7r
+nYVdVHA0z9G49pVa/JQfPXhp6OGIw4qOYXKZFsrWqPV9UfT6A83wWsD6Tz8lbl7zxfpbcrMFYuI
9e0iRoYGBhCEcL5wXBTFnhxYgptgqJAcxOmA27tCGSlU8lMS40vURWqO7UmRn/IpVsNG5zFnmz/8
Ogh382jRo9fhq2s1wELE3GmGmCaaMHIfpA4gnwjNFxGnSmbtlbbWIKpoXFjExFUcVXvJzGBrtGF4
aEcAC/3vg2pmSBqgKA+WmDL6Hx2i6Xs1LJoCWLFoihm3cbopafsE3do/4rdmg9KZ5eBm9u+md+YA
aywBACkmWI06rnwfydobzUsurZUt+cnBQ46WQrkgiE20sanDnTpuoZlUZhwTmy2k/EXKkv5rExTG
oqry/kHRY/1YFna7FB1jMp4Qp0+fLWMs9mEdR+jJ5clXhDNFPwbxzULJtZ2M6MiJJGR9snqLA+D3
tQ4qf2lMTRtAhI4IPSVtGeDExvBAlq/EHLlIHzS8sve6bavKQgw3AnbkoJymy4nA3OcWpbnXzfo8
DxLXwIsg3cDmtBdidAt/e8fGmOw/Gd3wMW93lorxXt6o9xU5ZpT8bf0SaQgIKcHcCMnaH7Um3ouu
Zhpktvz4KPQluJ/RFDGd/RelRdjIoik69EnRGS+NmNQ240RMJfuBi32XztcTF80Vj2XaBNmZXl2M
7UKQal59KbXRAImsjcfcQ3jKBAIykLX0JRU1hwaqHX6zIxa2YaE9tK6sPYizItHHhanawzZAls4E
CkK3I2ebarD0+zlmSWF9H7OAF51zrKsoUEC6BTYkXkB0VUavQiLG/UE0P71KTHKkj8q7fnphEU/G
Dt5oO/myOQB2pnieDeQDW//7HAPeefz7R4RqO388IlTZth382izD4VQ3puXCp8UZ93vVIomlbTH+
mBBfsanEm77Sm/zN3Yd90d0hw+WedQkx0rorkg9dlrcF1kZvpc6jpMjGzyNI9fRveYKJWVoqDvcD
CuhF26PBbldwgSdW3ujXzVL0CtFp0Ts2MIWNVNY+DXYsFH35aZ3tUao3VdAFPIlsKODRkE/3WBv9
mKJXL+F06DUAUSFe3TsR84PyJehK9dDb5rcIOucdksbqZT7I0hYH9vAkWmK4OBPXUaKaDkYguGOe
WeXmB2XSetccvykXY4hWdCEp0zMR1fdqkAnOp1Pbi2HQ/NseVBqdUf08YBovrjxOlxeTRFOciZho
Nqw9167rYVnz+xVQyuA5++nF/l/XMtTuQglB3t6uN7+7acLnN3/7f2R+Wu1qTTnc3tY85TZEvK84
CfdqAsQvdEz3yDZJW/SKlbzbeNEtYdt0BxCJ1svggCRnYY+6zNBvlImaIlSWPmkvzapL3OFQCJ62
eLcDsn7acjDsgj0/RBbRcbtE76BOsfmjx2gr/Dcbz1o28PvPZqt9oGrh7gc1x/UNEkyJUZYqLy1p
coEb9Zh8VFIvkP1rs9p+IyeS74ZQ7jcoViHc1f6IGsmaw3YXpSuzMN1tonRauxiTCCdfv5ec+6Ar
sk07kT9EM5xi4mweaea5e18r1Asbs9QP4slSWQXi8r6ynZ8zgm9sNCow8kBVf7iD3P/qmR40Ykxg
aNWybAwk+1h3bbXawm9VC+NX07a2zZDpX03HspfYHnpHrHS9cxGSFc5xIf3qwjLtUL95rI0eSwSs
8tYizq/Ua7ryq4EJ1tovUmMfa3r0FEkJfomjtx5LykNsgydieoRVnuw1FRgNpNLmoM0v69CieSNi
OKvrp1pz2ToNgewsuBVWsDMJiu4idMCYOMDyF/r8Tx800TYvJfdga1V4FxUZuYlWLqn0peUGiGl0
4Yafr8B9VM9Zk2jYQ6jRFzMpXsAsYfbRxyts/vpD7+OP2kiScjJTlXp5n7GUc2T1NMcStqSLoGv3
IXf/Q90UvzrK6UxPMZGH3Mi3T4wTQTGPStKHF+A6UjS+dwrDe+FQ66EkLruGf1JDuG5gZqWNaAJj
hKJUZsF25H59Es61Pk/qvRt6rfQ4J+YVR6+B9FRnAZbsI6lcRWFaHTSmPE1xgVwS8bDKzn9/q1ds
Z9rafdqIkwZTTNkC1KcYbAYM84+tn9xlMZv0Vt30DYViF7jfXqkrj4oQiCKTovVXhKxWVRvGP0wj
/BHpdfMc6j6s7CJBkC+LlaMNWn4l2UP3NsbpiSfi93FkOYKeYL0aKOe84ssRrFFXTXaiqVvso3yK
G+Q96dV8fZXi/PeYK51y1UHUi7Bf6cW93pk6MnZ8qnmfjPtq+OIpjfms2H17bgINsW45f8V41d1r
HTIR4ZTx9aUct6VYjnaiN2+DV1V6bBCMexQuiIr0UPedfxWRushRLe75ZiMgl2aUUeZOuS+Sne+B
8XbUOAJM+q9Dn/evBT/srR2hauDldjh3ami38dv53RbdYhquIwjXap61LozMWOiKM55Sp9KXle1n
z92QJMtkNOwXcgoq2snxiAkJuJAcy50vUt19yAAJv2WJ/NhgpvqdG8fBl93gJ+i1jSr3IXoIFmA4
1mXhIgSQ18vJSy3H5QK/ju7VRoIOSmoDJz+Trgha7UUYSwUf8LL0IhvVfdu2XbY1zBGVAzdR9lMs
HVsSoSoCUAsjyiJ2O1spV9wP9MvJv8ZjeIFY5uxCFJx3sk2qyC40GV2LBmlwBTnw5H8NtfskXJiK
Ds59Gg874Y/xlg9dXlxahUy0U/3616X/MhQ1I+PJa+yPYCzlez9phrUMwO1ZSrWfmVOYP4zuBceL
9HvWkLELYzl+hDLVLvIxeO59jeyXpTp7loLRU2agyhiMGnAzPY6fWrxoTiDGH2QdEy7sQv1dJXn5
OQdOt1RB3m2rvoEUIXX3U+rqIFqW4g/GIs/bezOptS21zfc4luQXwKlfDZy5f5hYfdmlr3+kZcZG
u2yCRz0s7E0jJ9adn+EGZphAk9JpErZXX61pEtDCRd53vyZ1Xmuu4ho9YQFSiJDFRAY+Pc4tWHV7
xx/xWp2AD38doUYYWwVScR40SWFx2h5n8N3v5ozN8+scpgo4Xxlhb/DnuSq1pyxQ8otOMUrZNlKb
wAcqLH4bsvngIh17aK3kXoRirS0pQcTVsAYj4iyDRjLJcnAQg1OLb2icxIhkdnFlLTqp9O7UBgY1
hO+L2OB2dnYnGx7FkykkSRDEfW4+t82v7qHjVtmUhG+TlMHR16XXaCsRk+t4FfUaEu5Vc5R113hQ
p4M4K9Ta5LdXaUvyVMquV2BIiDtBUHtsonsLB+i89B9t1S8uWoA65nSvEIfYjJWV45BhFRM8u8gv
LuI1txHiGkmWGes2gc3mKE822nV3RW9ieSOadZ08tH31UPEVbZaOv24KI3oSfboZPTdoy5xEyyqR
zscJbF+7SnFuwtxdy16hrNKuRhkXnSEeFGTa93O7Tt+NMbLPgy6F4Hr08RC2xvvcd5sremOMAq63
+SIGQGt4QN9nIUPiGQbWxF3GWw7hGV/rKCi2NSZud+OoTS481KZTrEpfx8J4EV9QlNSX8u9JiSYX
VzcGfY8m2EOhJsnJzCXUuV39Kg6JHWarUUpZnhtNeVKaOHrxbbZkWBA8Vn3hv4C9boboJfEl+bFT
6iUbxOgl9Yb6MmJ+JybI4AQeTJ4TEPgQGEZEC6/7HEnBEZEj0czJNR/KPPouWv00ojOyBBWSwjuE
BnUzvJQ3tQ3KtEc1/kLWMVxiqGh9GOFe3Lv6FNV1rTTaazqq0lYMNRvTn4dmWW5/OOOuqWHQ6671
WE1ShbD2fajxdrMVLK0U6BEgfKWZRedF762ZoJ30efA0F32pY8xe/VC2bNgT6ibvmuZGS27BeL4F
efnInvks4pLSd+vSTqFjg9V9x7gVvdRwLWcZkpyoTS2LwS+/9pm0w5hb/VlgC4gbhPG1igppkfaF
de2dctgYfagerAko1vT4/wVevAtcI96J7ZZuu+2Kak2yE5sxCEbdqi+HX70xtehVSkkAVrkarYYU
30bYtdpznybRTurbz01napayrT5nRv2r99YUc3N8ZR6znIdj59usehIqJqYPQxBjivegLbZe0Q3f
waf/GNzYenId39wEWUbhoCzBtjRUOBPEEr6F3Q8xUo2RlRwz6gUpykRbp2L1X+p5cUfSDkvxJqiX
+dQUMQ887nz297GcsvjosWVllWHivw4CV0Yv1tuO06ltmMWyS3us5avep4AaB0dxJg4JsJ21NdTq
Su4mGQgVRQs5zd66ApNEvELbdZ0r2ZsF1mQRFpSAk6QMXjQNjeFpmIcu2l1ctfayHaJ3di619NgV
ubIx0JZn+2L0X+qAaoMEJuik5nKG4g8dQuhbBgeJVp30qwMKQLEQYt+i4zZDdDgGOZ1RTy4+Cfgr
BNI9izP7JFouXKOd67XhUjTFQarqF5aOLwO3+UXpJz+FJDI3SP0kuIXi0Nk+oPIm2N/iVRCdMwsE
hSzp0lqSLfUJpapsEcsmacfVoGTuD8Nwk0XQ6vaTLLX9Wgs2epKZZ6d1dKSQfOkNP56r0nTWT6f/
XmCt9t007XhR8rd6lnoLhzObHHCmGf1excYOumFzZyRpcgw832ZNmoxvcOPuZ7R9l4Muy6JXHKqK
pRKYd5qfIyKR5enH2Ga7egCVwxPsmOsdKBc96s5DHrtfWkWRFy52us8ZDsirgfXIOelhOKi1+lqh
53MWh7It8ISIi3J5i4mzEUOFMQHOfIv3RqOsU+Cqq+L3fNGrBwccZroHTK5DZwF7wpl45AtW++pS
kXIUiRwn/pbInXZAC3S8ugG0cEkn46aZ41WE5B7lb0P12o1oio4iUBcNXn5nZRpWhpW5M3SSJpXm
t8gFcx9KGiCHeSifZfZnB8cFbhkCWfvmP/lG2n4L+sBYSZptHfy+yM+djppsB4Xrm9yZx9415bsy
roqNHrp41Aht0fkUflu4Kweksv4wZRH2LDfF0rlbyJjOMqRa7EU7T0oPDTKQ6xQo3lHyC2s5xGgx
jFE+lYp+t0GfAhuywPwXQDwWiUONosnM8BVtZexJY+eaOoP8WGHvwLMvfEUt0ztaLRZGomlFCvXa
Kq7W6ZBGr/iKU4SHzos7FoNVTfuCYWb7IDotgxp5L7G6Cf1LCsNrIWOE+pxWcg8PWMrOEYuz7dCr
+LemSnyHGIe8i9sc54vQNNaKPNTXZPRl3BmT/rWVQarKQ5V/SHq6C3uLhHQcUyLKu0lqMXlQByX/
aiZxv+j9QH8OKilbdVlrnUfDgTnQdfL9OKLC23m2v+eTa45hxiIeKrx5CX3TWvaasy+aokIe3a/u
vUSmWDKd3Q6WaxUbNBuLReW0uMth8FZT3QnTVct+S962rHfndt7IGRDGaZAIFnGWrsopyI6hvq/K
+MmTc/42rmxdZd8xry3iZkHSsZGh3H8dLa09REb0U7TEoa5KA5YWwEcxPkyD+uRq8TxekjLr2mGs
Cs2uD7aQttGisPP+rgqLYSUXcnaXynr7ZlS7aOKEVYaa7Z2+TtetYI5lwVckKNOLFSbZsu6NYePi
x7Rg75C9Kz3rvcaEGdjDunwLcK6awiNC+PjFolM2N+X6p9e67bkdJY27UvmdHFf+bjYJ1c0qbPde
XWXvrbEGlC2/pVqJfDUspJUIl26dLPTWUqjby8Mli7q3qJFxD+/t7t5GIHs9+q2yS9iKv7kuXjgU
4Z/5eWHYGZEDNovReOssO1mpFhK8CCyYbwOiDbaX4aAkZwcbIhsCZYQrF+ZSo8NYCSLoRX0qxWsX
k42Xnof9S46+2MUcC1zICZFaD+9V9lYL0bRHN9ylfubNE4IqQPmdR/9O9IpxJtWhLTmrGoz2+Bb4
fn8Ie5Xv13SIinSRek12puxlXcwG00gfffXbgLwElWTlsAdvMZcc5maw22QVR1SxlgrcI4Q8QSGK
q4iBsNt/Zig/3omWiPt6uUpV/NpqXY9Xmm926cr1sg7em4nUPVxmZT3EcbfQTbVPsZ5y23slJeuw
QUV5pxhjjzsVsVFxB2k+FXPcEKKU6BFXE2cdoNMwYQcT2H1z9hLoyYPkd180IyEJXaT+yesU95wq
Os7BU4cV8CWzFAlSR+W3F7JKPzUkub7YSd4sVVeKjqWdS5cyUL/NF5okdOXkEZfO2LfHU5tCbLBC
vA6Ssac2BOJOXYjTMK9fJoDw/lPMkxLjTrU91GKYi15Nb67wgPZXhqXqKzHN01p745RwG4UEqoKx
m1Il/oPQT/0dkg3LezCqvLqIuEz2VIwSodGoFMrrEJ0Qv8lYjlfKQq1G+BB2nD+WshEfNBXBZttS
QoBNRvaiSAbqj2KwRTIZFn+9tPwmypGaVZGqTNqz6E1yy0MjsYjWvlZnj4kfxlddv85Dwct/C4bu
FW3CfH7lRCubkx5gQzG9sLhCmeW/3sx8QSVI5jcjmuKQheWnN1TGXrWDkIGR9/SS4kp/fVON1dx7
tXccfSc6I0Ufn0NZZ/FAOgvsNzSm3/GmUihEJ26+uXXYFNNPQUbxbxom4nEsh/Dl7QlPwi2xUFWs
GuAgs4mhCTonOZL1vmawlQBOlCw7yQcFO9EL08x9wHoWunp9yNKuvKOOi2UVXqRrA20xfZ8UZb/2
Q58MMFjWlZv5wUZooYlDT/VsVWCH8SkWOwr+AfiFbjLfBFKIiUap9+Wm1srqxazVx8Lygu96oIDz
DVKyK7h5JCx37hw7DM6ApVlXTyM6/kN5Jn8oFRlpQ62bB0clyUE5N9gEpiq9ZKF2LsMOYXrDfjXI
Sj63WP9szKQsN2qgnQukkiHB5vhn48fzlgbGGRVa90eplRsprfuvnQl/TmVJcVHiwt0OcTLsxaTQ
xXQ7VsfxLWaScCtu63wDe2v4NCnRAnfbTZNSNLUeukCGOj5N+v1K1oBqwKoe9PgdCShlrUoRWnwq
v/UC+gxuFlHy0XnIe/7tiIERSJL9+2vAD48/kPCdrwH/fDWaXnx0i/c+lpKzOKiwvM8FROFVBk15
nSiRbfPMaPwHhoVjw3pfjEv8xFlaCExFIZXbprdXelbHL1KcBItUUpQfYXyXpLr201Ds19rI3Fdj
lNF70UEqK4D0dopUtHsx2/o925lmy3Ks/p7t2NDpBtIe3P7wXW5MayF4s2kegN0etfiseMZ4Eh0i
jZ33Mt9ZXE0ElE5qQmPtW5Rga0GBU69VgKJmpG58o4p2slJH77b9LLYsZc8CJksnmshgRe/m5/Bf
Rot9jBgddoq56KrivfFqQ99zP03v6+mgZ5NQqWOxJq2yiebtsGHyuH2wvoviqxJW2pbqh7Etph3q
qGQflswdvNVb9RlRyU8tlVYEHxAMGTvdaaRo+WXTf6TSo8NWBNyIkj87qA6N7CFePS9SMXMbsrnZ
dHG0pljQ70QvOlLUyzuQR2g2P6pNum1Vx3wNNGW4Q4yNmncckrfsTWXZTe9XEPgFd18c5Dqod7Wi
IeOnTOLvuWZSoZvaN6a/mqcVGj2sXg2vCUkfxgYJLieE6J6htG/ojyJkDkO2KLMkPwA2MB7lpMVw
4K8TYD+uOuFUb/glknlVtCoyZN91Xx7vPddvYXIjVyq+13Xy2Gmx8RXw7LiqscdFS6hqT3wBeGL4
yTsOXxN8G0IeaQtog5rTb0TKUkVn4YIL0yIccp6Yt15bVoO1Cflrq1D+YSfV9Num1vK3oumegLWV
lz6RpYttuedez/M3MMcUwSTJWItRKtujRQvr7lTpETxBtCQO3aCtRKeZGtJetmzQTtMVo1iiAECh
5yB6rYvDxe4KZRpOlvAup0Y6HwoWT+ni1lYy81dPCXN8Ac8zWbP5t+5u89LKt8kI9Sc1RXAUZWVz
j0J4eW3ZAV2c5Oqi+3MVkRg20S61snApmqJj9D2EAdJA3YmYOKTZBjI+xjQR/PPEboZllxSZtxxR
Od1jiJIvQJUHF3HobMRaurR4CG0v98gSVd2DqrL4Ek3UqLMN0L9sKeuVsdICA60SNdD7RZg79VEc
iixtjuNUhASr9V2E3Hysj5/GWW4YHLICoPU0VgyJyeXsQ8jRYabYd+wUR1SiI9e+Ewf799mfPWK4
bw7xEpVRhLOmgSImzubRQ9BoWw91X83LggOUuOAgzv5d8/8r5oQt0hSWEa5u14MhDtUUYoGUDN1R
HEhJdMdsgpjnYCq5z9rrW6fze5iIDTI2ozFgFjFezIRdg/y0OJW7IrxPEAYUY8XUzvB+4+upqWvr
XisVgMK6fO9po7sCqoJxdgDty6wCuVlYQYuIn6QqnIsB5Ae9eYBeUJr+JWiVuvWRjU1yDWQpuujV
1UNFPELKT072rmzKC1VH1TzkuZ9jArgNhkpb243lvyFWTa26dFDGJpH6ioltxQ/zrfSU8D5Tp2Sl
nwdvbQY2UAagsRdNt+nvYwmNiQZI6KWLlEcjqZOXSgf51wMRTanLmCVAK9E0sMA1F24jvaHGqexF
zOrs7gGuGIO1fC9R5jiIlohDOEtOGj6gwvYyCAr/MPaIZYtmU9r2KpdtY8dCVaMEKT85QJLPGR4H
mSWvlCG2T02bIaWJ8ZGLwER1LXEsIT0EtWYVIP6qTgq5n0hRianJh0tUtq9NKxmwSDvvOsouVIAa
WLztXdMg9q7Ye/pIgCffRX83DSqaKN60NqxqMUJ0+OHJUS55aD2TsczPttp5L1n/KDgrKla7p0rO
YrK7FDQHuc52A7Y4a9F0pkQEOAhjJrhMl7BMGW4BxJ813ovZSm905U2K+nn1hN4DsMqh/dpXWrE0
gjG7uL0nUWav+32gasFD9HsSXtbzpAxshpikkdZJWXlNDwDxxEhQN1QdP7mIlhaDwakhqVEP5Zli
2NBrZT0GWThNELG0DD5NGMAW17gfRsdGT55rL/xIJvnBMnLbpQky8ujpjXEhlfU9L9ThC9LX2IhK
qG+0lS5fGl/7IcartVIuPY3y1ojT5qWwMT8XHb6MiWfeV/1RCfJ8MlHz4ce4+tFPbWejCHux6ZD2
HiLFDXXGyVnsFhfNysi6FpGMtF7hRYbh9l/HBCB00YbqYHWbiY2SL9dLcKjc/6KK9bbybRjrF7nX
k7emM6e8ESvlQkHR3G47eZ8EUnLyLJ9NnhK6z0kDddIe7epHLbNA1vWff51tlbo/z/ZN/fPstvbK
BbuOYSWSMNgMZacA94oTrDp1KWEWuWqbFmK5SMcUtW+uAfJ81OgQLofCtR6Qz4GmnUD3ZsFESV3z
eU6rVf7k9MZpwFwPVBfp2LG8j31HeS+niWM9Ugi0rF8T/WZoz07ItrW3neyQ4SO9LAWb3R983glS
Ox0p6P289hNsiinWTLF5fchfeG6KTvyGnb2nh93aTNfAka2zaZbAKkK8P2+txl4BK7fPUZ9UFzTd
qguRQWteqy7IH4Dihg/sLZKF5pXDG6k5FE3Mjo3e1GxcTAfJvD+KYW5G1TDTdYSIcRNZeghiCoia
kfC39bWhuxdlEO2vTdGLP1J330ept1a1hidAor8Mch49U+9lZQlafBelof+Up9qHsBBP+vFFK9Rf
A1TJhLwXaGvJ8KpLQS3rPNSPZoki+y3S+o+znIfopyW6KqVxt1o3SAs7sBhukhgKWj/dxdNfwpDb
X7E8yNOdaLq/x4mYGshkr4oTQtz2NWjiuy6n+C1amORIu7IPeATWyK0vjc5+H90kuRe9qlXlyGSp
pHPNdoAzw8q5lQdlL5piIS2avkXvrSl6U3MzY140TT0bvgqOn5c5WCXI5gnLL0LizHdK6ZB49Y5M
bT3JsxTcqkN/l/OQ2QWm2z85Sval8X0kFWP7Pa2d8UkMkDs/QEEGFgjbvHlArLjvhd39GiCu4Hdq
tJhcCO//96heKvwdu85fl7F4HQ111o/fl7kNEG+kSsovqpbkj+yszE1ZSUZJrnZ0D3gzsDNTDfAa
JsuvgwhGvbrJU6PY/xEXnSI2TxNt11a3Y4pC6rZJFOWiJIDLIVpLC62vrPfcgdqVqDjLOi1GYCwt
3zpS8n8PEFJlx/6DqqNbjqNYMHQ0A5KIbP5fus6sSU6cC9O/iAhWAbckuW+1u+wbwnbbrGLff/08
UO6vuntmLkwgIdKZWaSkc8676M6/0aDgtnIhtNI6stbNhwhzhnnjajI/NUQf08dpxp+BmsnSS+K0
P5awajS9C3cm5g5bbazclyYKltrIDEJAFSbJPfqiNi8uzVjmHhUp90XijkjG0Dp1NpYYG+mB7XJe
1pHxHJ9tDWNTfRnYtE6O0ga0zfUi4noWlSnHPKxNaifKlqSUsl0HxyPWLk7ofLXR9N1AaxAvlpgI
XVqy7GvTsCh7wXnaVX1NiXEZofFm2yLKsMGmFefpGx5RxW1tYY8ebWLdTE5dN8FJJFV+MkN3PI4k
tvwIOd1DN4BScpOi8vmK0NJo0SSSNet2MSfux1U9dAWsv648roPn0thoDqZrBXplx66d29ce0XVf
xKWk4EzTVbHG5n1lkHhl+wo+I9xFQ4cw9XJVz7pgV8ihIu6hqRhKsB/DdPQTTY1h5KGZSdYvudrL
gb1ycp2F6p4mt/PXFjJpf/rXYZ99BIfA/FLCCccufnWFWlzXg4iL8uPss0/T9Icxtu3DZxcJJzzM
lsPah1QknB7mIBIY/7qwXlWmIEbZIq5PpDGs40dfgPioGwJvna30OYbjfc2zMAD0DZN4ZyRA49fO
f1z5bA8Q5V1bhLDZuO/z8PEKhlzEn83uQRv1P1fnwkHOKMR1RJ+l+jSho1SZxdPaSJns9lNkTpu1
qS4DMlH91DD/OK9da92tsNJHa7FBWbtylCp8SJIU3Ze+to2ih6Iv/ZIHjGznXUCXuITRMDyRjgIU
L+GTrM31kJo66KLajo+ohw5PQhDQSYmj8nLDekBWC9kl1nL0n+iD/DM8xXH5yxpnHMSXLh1b6FuF
a+LaWl9nRPhha9tJsV37EJchRVxa7k4W89VG4Ogq47J7imqrviAe8bq2SkcF5oU9NvxYhLnWvvWA
WNSxRwbgtrZayLlnN61/rOPXLuxMwO3X9puRDhSNVKf51pt/KUNnvI9KOOP5B+BWwq7madfhOVeO
+prZo+GPmh75nSO/WXWhnPCSzfd2kY6bXHYlAnRRt9Fm7SEe2Ckoxky2rK3Vr70WXzVHus8xnle4
+8zfwYA3+xoGHP/JMG9RMukP49hECDfk2D+O7YkcAs43Y3JQ81BcQytI9iObajyWevtWu8ZrUaPF
4LSEGC5vwtWa7NjgXbV1BxiDQy33lTCbi5JfcS2RS7jl9pgeaLyjQRy0LNmlRpkekspKgJFnqHGE
k1dOMzSUPBKPaoDrtaEq4ymPYiqSjvZW2WP7HYlm5pfSVG+lUlmAakL2QU4Z7k271rbtmJl3ULmb
ctLDp/WASIJ6nAE58OJ/94G0TLd1adVAMP/uG1yc5SMlC444uUcf94aNQYohyx7WYSpQtgvV7fvn
TWqlDMw9QYcO8t83pZAvN5pmJ/u1b0J17BJE7rk3wWh4RjNVJ0qimN+s7WJBXqzt9SAUoLLhhOs2
inKZ93HUMYs7aUhAnFKl19Tt2tZ7szytZ1DOGTov15v1rrX3z61qOXqBpP6zrkTrIhUmAdryy2Ht
+2x+9v1nXLKuZevlj9PP658vwY/V/rPgfZxK2SNMB6EG99TT2LR/DnGIBUe6HBLbijJvba+X1871
7LPv80Ia14gXfV7+70t83v1nJHrn+wpm3yaoYm8ILedRQT70Oc76IyoRfwEfnO9qjz+M2Ye63wDy
AZ4ug+c5k6WnkMX5ZZm/ynAE9DBgM8ssHj0yD5qH0m1KmGCR+dgPEjfMuE3/yp1DYmjJr0qOPVpX
gXxW2rLZF1pmHg0l0yFootXnAPT9nky2P6vYp1kuEPUQQQPfQhvybMxl9oq70NHCXeJrlPXxzglr
UH8DFmrcQL04TMJXreOX2TXJj5Y64Kvey61tSoNyZ9Z+Ted0O3am8jo0c3WIFctrR3s4C3xYzojw
Z+fa3OqynY5uli8lVzIeJCpz3xC1e7D0/BjPiXHsQoQewJBV51IY7wvoYZ3YkyXv6BAI+sErq+e0
l6JFOU3R4q9JTcGOL/QpictDhPLYjbQpJihmhiPTPO3zckj2jpz9SWmbbSWXwnjZIm4EuGxvhKFK
AQzENM9NepwUBHlsaLGIGjgZXujJk1Jr3cGc2OEECYl+MNjiB2L7h6SgGB+N0XDpUqCYrCsbqWAJ
pk32rzlMHk1XMakhJBtzSF8zBCu+E2Jtk9BpPNLS2a0ow+EWICu5QTtP+V44yjmIu/xNoC18yNHx
2882IXwPkM2tqas7cfezBJPgjU7dP0LVdI7ZlIy7JNCUNxAHN/D/1QVSdu7LIDc3OJbUZwDw2bs6
bZkFtc0seWDQjXN9K4LgW+nFvqnG/Jw5FLPtqrgTK2LF3IbZptEN09coJd17zXT9EQ1SV5T+0Ahj
38WmexO6+g7uDw2KFknFCrOSY0K5bBOF+l+2GNMTAmNQ0Mxnh2nMTov81CfgqZVSXTB1YXksDMNB
CzSuSDGV6kEo8mQOlbZpROm5cdb6rp5XfoFk8s0WcXYSbOigfXhKW3muKsCNjU7wpasQ/Wylaz8n
x5h9JTJh5Plrl82JJUn3xkA/VcfYT8n0anRV/pwfrSF+7FuBwTayNngLgM+JyDvtRFqzlZ8VZ1tL
dmGTfsegWDkFRkN1R45A+xbin0Q8KXET0p9qfemS8VEXCUzqRwVXLG+SU8x0n3YXCCxhkByDX10y
absGN9HTeqjcOvMn7POmwkk8xHHaU1Wi8V5JF/muPD1YirmrzUwXW5FW3absxVeVAbaOFdAQPbMT
aneVPhan9aC7cflxtjaVUhQndzmszRCHW6bx/43+z+WMDB01/8EziClP9eITSGg35R/tJi9+RNYP
u7J4DiJ7gz+dfipkpp9mM7II0dnfZtAM2zLwACx/w00Kq3dmEUDBWAhDJnLnzXoK6vlV6FG5i8rR
OA2JME72BE0T0sgI/u0YpLHrFVFPhmTAACyRyj62KLF7rsMrFHW5SZKOVb8GQ1w5CFHjwDHZyOa4
yEJvmOMBGjG9Gwll6lE+ikHl+VY9VZ/SY12LXNuMmXyzpY2l2fIOYKUJVy2PU/talfl4csNhPCnL
wVX9rIrQXSz6/BQsh3WtWc9QwYkg8ZDC9ESoaP4woH6mJkN3IgmECdxy1lv9z7IuXnDgEF6lpnwD
1bLEkpWz9hMrAsZxNY/5EOzmOL0hXa6c6sX8cT0EMbIiSmaS9k9R92umoxXzwda/n2ZWbxZo3m1L
muU0THN+YgPUKVl/avTcPJoWAA+hSWI0m2peb3T51lQ71FCQFT0VrvxmFI21zdVkophRtLioVPlb
qLn1iV8pPDu+WHNUziLByLOboAu59n79YBHKZJu8lOA/Yn0+xVU7n6wWxSjS52iHOeWJfEV1Yi/v
7O0kZkOSq6d08ZGTddl9fE1/XoivaT3L8qr/OEvRez62BnFfgIwHcHxdbsLCAUOq1vOuEdajUUg0
80IXEX0lak7rwVGr5tSlULOw7ABbCUnDK4vCg5jenGQcfMPt6bGuwAOWYdVuEl3zQaGdnbrz1MA5
a9Z4CmP5lFSg0AxwIMc+rE9VTlpes62vtVCCazL286ZN8scikSOuJtoPVOMRO2+Gs6Rcixp8iCym
yB3YHojLCiAJqdo+VWkT+kKwI6rLrNnFyEpv4OlSea1MxLTATQJefJv0QO6QeEl8xAHqbWjhSaHE
Q0jkB0tYKfnBmdkuD5zvqUIC3BLt81SUoz+WocMtbrCpdT3yxNxmu4jIHgLX8BzZVFfHqQeFviTA
luJqagkM023EpcDV4YNqL7z9xPamRR+itfSthnXCDrkc0FaEVT4/KriATm0dwCKru8Zt2RxYTr2N
3IhFQj4C+sQjUx1gR4ejdYCAdHdDX6nLEHYLvwktyMc9ekMG//WooxrH50mimXznqHkhMz7GwTqf
smMvQ5ZJBg9ZGiLPmrnKPoyzhzGx2oMj2osIFHFOo/KYsGad4iDedzJp+Sp7G5kDLFQzrMQ87Ljk
tp6LeQtNBK8zJbylsSw3aV2rW+ZWscWWGpiXnb3hC6luRQK5KFEqXI1GFA3iKNsOro5hPZKL29QJ
36QJe26g8BPa7XhjsbvzG6rPeYT1tN1flmXVg3T/VUUJz48p6WxyxwA7wq7bd1SbaqWmfesdqPJt
W0cngNsbqxYTtsgNGjV9nG7tru18N6xudRQf88gAIeCadwxiIQsVrgnLJtM3TgOUvMuaPb9P9Imb
4lEvShgKdbPljzUfhCOtfSb67TjoDSwYs/YoIvFQS3G2opi/q5IkT7PBI6cbx5nk4Y5g4rbs/i9N
jHZaNo3FUTN6QoNepVbJbjydJ6D7HQs9lY3NUCJtaKGWdc7U+HcydRKs/qKc1KNQTV4WU0ETZzUV
+SCguniepix+7nAP08n2LGVGKQL0+yXrHpoZay+15PO3U/qXVVb5VnMU46pYuP6SgfntmgnaWVn9
SjB1nhsd7W4L0vLgqPckQSyhdOe9rrhXM4uKTaq17snSgLyXGjoyaeLsUlTNb617HUMtREc6ip/t
fAwIfzLr4Ci97ZNDsqD8tA+J6aDpR3ymC9c9aTFq59GSyHaD4AqlGiMOUmS3qqqV+2zhlwW0Vy+q
6aRk3byHXP2tKDTdc9gWPwzDa5FleDkMuE2z4dO27KOGTV1bF5FF1gFBe1RetfrnOLFdQYwjOLMa
3ZLMqg7TeEc2z/IsqNr72rKTs8hUyuPR1Xb7xs+pDNd96dyjEdcJo26TfTuASDLIwXtJkNrXalaZ
9edOwLA2NWy+2FENvXT80JX6pu2M0tMAwO3G0vXQSLOfYBxpoOQLv3elvSzcFiR+u9pUPf5LYYWR
JaktJG7B7EG8Qm60s5Y3ldyiPn+g4ILOYBg0SJKg+Jq6PCdSUJpU0jik1GeLbTef0Erj40Msnisn
2igz/HyEInNPd0jLaWbvz6X7NqU6SzQCcPtwLnfYY37ToXv5wUy5NtZAhRZlnN2LEawheOhNqI4t
/18OzD+3ys0QAUdA+jPdDKRuNtNgj6dBag962NU7yfJ8l24Oq8KCMcQiED2EYfGKqeUFubtbR3r5
hnLshLkYhb5y2AVO7z6aVr/PJtafSlbGVqgqUqJVLO+TMhmeO3bL52Ermldi2tVq8Qzwv9k6RtX5
hdJ9T3PZ7oRT4vgkQVwYId5+aYREnGGOoAKJnPhDEOwHszqAVSrQvCvjAZo4XMPUeZ0LU3lxE+UB
nPRZR1X+Suqj3+lqQgAkmuGmRe3OSUvtHC2tro2Hm5DGcFOV0DoJXFjgOzMijkA7M0NsMhifs1Qg
KLn6LY5m/SZhr/kNckObtcmkfRqnpMF0pBnBrc/Ve2iCr27Lqnkvy2HwOqPr3keY/J4rjP6dnG4P
cDIc30PWbA8eI2xIIhIvRgjmXcunDrgDxU13TjsArb3x3nQCsjYP9LuJKR2SIbX9Dlyq8RAQdN7Z
fhD9wGz2x1ZDAN0kN1OC9n8n3uGJqlvtS9LMgF4NM/qy2Ah4RiD7tzKK0PxHT+C1jhWAnZif1l31
KmAWb1q1tV6iLjeQ2gjLl1gyK0+CupntBvlhbBoUgNBCeYICRwRomiEIjCvM4BjFOhDalgasbK5t
/e6KodqFOmxQ2IgY8sT1dHWT2NwnWTtdCrseDib20Gey7NWxtRvt1AHLR9kTa2EH8AD8Kic4KFOG
P55IssM0VMapBUy5lVJsqsSyj/AIbR+fBd4S7GN0Spps28YqYWzcPWaTui/CRj6A0K4PLZJwC//D
Qnspf6lTTB2TufxSQHf2AQmpm8LEdyw3zyI2LziLaURB2s++Md5A7f7OhULihc2/qlfHlP0DIGDp
jxVsipFAvIv4gc/R8OfQp8op5714xuS4PpXTi+VG4762pzcUCwffCsQy743mLh4QeikzWZ2JTrwk
h16h2dp4yBEY24zoAHqOoY+bCdvfjb2EEollDEdzkE+m+9WxVf01V6ZfUU9kbvK8RsqhU8LkXmc5
wYRrvwfQE73SsrpXJ4T5BSse8FBd7ZKQlK5S68DOFYNgvGlvfTw4u9DNdc8WE7ap5G97/QK1Hg2i
RYwhcdJ3Dfy4X7nyaLnk1o2eCTWWUbSTSIciyRk/TZTbPS2L3kq7gXjgGcMM3qY7lbGiHSIlfmTh
8gczGTfahEqQrta/kV7WRF2ADWl/k5AdWM1bUG5qHHtWaFonOWv9ds67HA/2+hzpdrovAu2d3gdY
4w3SWe2zpSiXzM52Vgl+UmET+FG1GZaoMSteSQAQUiIJSULQIQWa7+o+i/e6+VUvpLFjfnyp+jzf
6DIZrh0PPGVHI/QRKt/bXZ2epQFQdSgHWJJieB2zSuzDIGixrum/qU1BSsGU21lEzH1j0F9jUgMi
aFDcg/W6pUr/VVotfCCjew2DKQbh4WUzPL+uRqVBiVmZlLLcFq1mbzObhb/q0GCI8IWBsLOF0BG9
NM6uyjCPLNTexd4GYSfXvM1lR10XhZckcueHgp20SPqfio4EmeakKFMGSOkI+1nqP0abpBm1cHac
Y/f10Y4y5y8XTlqCiQFIVogTeXgKGi2F6DTi6T3M7iOajuLU6tOvesqNfTosX0js1PfJRu1v08Qk
PdH1vYdurO+GfG5ODV6FgOaQux2WXIGsmoFUESkKWW/aVIz1XdVVHvDYJe4oJ0KOvMQVHEB1d2Qj
3O+n9fJ6pYb0hG9rkzB+7fh4gX9cW19Fl+rJjOW0F/bvtArqY98p1E1qZ6NCQzkZONvjzgM1TStV
ccAgZ1PCTt+USLtqUSL2xrRNKWI9oXlzy9AQ3cRtB4wrR5t2pPz4CnUVj5wezlKebocWariS5kyW
oIXI3+yVXNg/w4TaPxalLATF7Iu5IIcf4LQRI/OskoTy0sYgzi+Hcxm1ftd3D5TXSg9TSzioGgBT
YXSP3SwN4CGlCZGs3UbhMQrRyTEyXGOn1KyQoVj8IWUqtxOYIGTUoqciY71C00zBG3hyRYsEkWWg
x1cHfhBEL51EfVa3T23fa69d9qKCykF5IaxvXTH8Mqn57vu5Sg6VGlE+01jfZqBN+JttoWoam2IE
5qAo0y1wkfgp6+Y1Dmoqc8HvYMjzFzXovxPfdQiQN7spDBZFa36LZZneBFYuR0xyw40rxBZJn6/E
4Whfy27ednZAsNs433ALzQ6zgreNkfSUjoxg9mRlhx7WOzxX9VtqipD4qflVD9hP2cn8YpXpLs3f
qyIyvwdVexV1hZ0Furdy+hJKWXhojmNtORVPOGZ1Ozu2n4wx+1LkuMDHzdd01F6Drv2VZ+xTu/C7
Gk+/nbjO2VG4HZWDMKQuF6tnR0P5yIqPTdXtVdHN36sYXbYAg18963FArbyiJZWi5Fq10yqj3SZW
Dg8//qvFZY3CVdFehx51SqlmCWDBCi1Pd9hqcdP4in6ijiBTnJqlFfxuFmyWZUMkQPZZfeg7Mm88
ubGNGXIGBhXVXzjI7D56IBvubNvE1sE3tR0Mv7Qmx+vk/C3ji8Funnikeygqw92NsowegtG0QMzd
Clf4MYHzu92MR0sMgWdCnNujf/yqODK+LzTSfRIoLFGteyAd7e5ZeL8riNoUqhEe8yAonsI6/Yne
4+g5Gl73uqGcf9hMEGwf7OIUUurzkObHTtnts40zMsEf2HWnxzQ1b4PDzqsgpbYpsKwkpZADjlUN
fhKYRFRGmfsxOmhM/wRUMfib3UzKxVd1Ewm3whxv65nRkm61YaSpQwGvJKh7KDx1/Ih/+TFsSvsg
hFA2RVIqN6Pgo9r4zVjY0vAIZ8atiifrSlkq99ggKW/uBGDOytJ52S8pb8asQlcPRXbQrSZ6UJIi
gWgaCWSK3Uy7A4tuyKu4pLXDZK63Ymr5n7Aqb59BEqDlnXWXNgyo8aRzi7RFARLpjw2WTIG299FV
7ZmFzTnLLk4ioPBAZd0U9hxc4ez7rYjQvK2G5JcKUYzdekTuT0N6FKez2IRQWOF+EE0UpMhfKHhO
JJa3gnXqUNbnKYXNtDKaC9epzh3OVt6K7FETEtWfg9era5MN5cZKsH/LSOQuheEe66Gwln6sRsNO
joF7F1rx5zAE6B2AWvns1g0N08cZ5Fg7z6uj+5+htYLxfTJBW0ExHV3uTqdUSKaQCRI+OnyH6b1B
jp/SmnOfaniJ9YQsxNK9jhIOWwj80T5GOYRZ97mxnCfd6q9rN0JSN9ul8pfCkcMKsn5ctWa6AX3X
LE3P7D6JO+1axUsLlOx6cVWuWbuWEaSLcBBam8trGKl+hLIfsVRb9sN60OWvClOyO4rjrCEqfxMQ
A/Hpc4C00VicCbu2bLkAqZiZM+6jUQsRclhuobCKzxgiE+steTmXvkhSCkkieWdXNT2X7VSfVNIu
H9KuWnCtUTX/ZkdTs6vQGT5qVjjhEdtfefbm79GkDqSFVPOaa017t9vB9tYLkEjenbK5diOAjsnF
VSJrUuqTAJz3ipt86Xs32s+JSpFoBDEZ5FH+ZsT1+2r+l8Sg+Gaz/1robLVgEHeXLPjCxAcfB1WB
jRAdjMxE71PKAe0uy0z7tl4Ni66+WllzTfWgSyETBelec1WcrRZ9BhPJ/xsonpdeFb4CPPOpWpBT
BRLWa2vlFSytqU71p5WB8L+RfzBWwjeddPKT1rijLo0a1+Jq8WFjMVst7nASia5J1/LDn87l+n+s
L5JRxMfFT3B1IAetK84fDuX4mTV7UujP6wX4hwU5RthS5w/D8mKOoYN/GHRXg2NfPnSyNTvfRE1t
nP/IBv/dRK8ajx1h75r6YNuO+xDgULAz9FnbuEtzPUBTS09TIX99doUxMr3wxjcocZgKSi2Mxdl3
a9elBKz5951jo0aek3fWkUp68KCS+X+YHTJ1+EuXu3XcegFlP4dYmDTM98SABFJGcnxMZaxfh7lv
fUkG1dejOrlrmpbc17MxNpDCd6bK+8+FScz5JbWy3do/zGlvfgxpiMGrHDjR+iJt3XemF/Qzoptq
GJNe4+U/D4pQW7+EP+J13fhrVaDPx9nalk7fIL+4yNVP+uhVMHCu69UqCjbCVvqXYm7UR6dLbvEy
KiXffwr7GmAMiF2iOHfaFvDzd9WAvP1qbtbmpE5jS2HPt3idYRSBY71pxde1yfdz0Tu1e1xbE8uj
GN60rNceK2Aja2fT1sU1adASWP3VCIiGo9FEod+NifoWTXlPko8Km+mIn7qLPYls+oo/KPgVhKbk
SxpNEvwMauB6iVnWEBnvRQFedx2rOjPZpC52dutYy5B/bu0XU5T1VkLLP7f2vfVxazIW8sVuLUEJ
2bZ3H2PJmkCErylCLkXjyu60F6wJ0rvrjPdiabllrL3McovifPzRkLn6yhSV3dZLHJoNAnr1cb1Z
74BUTUOrbtercR6lJziNihd1MPFCUoR322huQzVk71JqEfDf1uEHEbYX4Iz1dprH/kvJk+Yg6fHX
v4cKR/8ztFed6j9Dh6m7ocFapYc4KoHPdWH1AI5OABcq/lIXzxZrnsItMfB0HDqIYN1vxOTCr2WP
/FXOnsZfB603B5hIP8BxFQ+Wmf3jZnim03EdVhOHWnilfN69vqYOA9xb77ZqMnZ9lSqbYASk1qBq
etDiwH1wIqXbDAH15WrW94JM969RN27uXMRfa9QdFm5Nc1cx2/PwjqeOsriWqP1AcmQe9M3anKQS
P1nYgK4t5hHruU+HEQOsGR53qFDCTexsfkuzO5SzBqlEozqYoZrBWtVReF47oZnA6sIywzNwy/gY
ONUm1m1DyxoOydELuzy+1IMrX5QhU7dt0irbtZk3GnzlEBSMnozyBTEa59mB/rA01gFmSZaOet9l
ypvmZKk48cC6md/bkI13U5v6aV2gBRTnpm2/sJJUAPFa/UElus+1WbkB2Ddekz55Y7VSYO7SWq5h
WqvcYnwtjxWG4X6YWh7/gl/VPH/VRy1ga28EZPd7kxUsU09TM0d7vOnMJ2vCrCNTuuanwSSj5c1D
2ayWrcn4YNp+yKybernuRwOlSQrNpGvlx4mCKiDmPJRC/q8xKtZlu7J1cXSyB/XQN6Tem4Xlhjmk
elCrUvqTm5fnj//KFIsuIn42Bkmi1aNoNsMfsObC69qVo4q7JV0Cxm/5IetilZgWMyxsblgITE+o
9WBGGi2i4e23WFto8bLJL27ahg+oyeKcVETNj7FzEFKJsrfC6pw9BXZrL1q3fMtlfiWn2fxobGAA
uak49yarq0tLgOxXptud8x4qwEqUwUKrPzRa9tR3kgy5Xf4erPxQ6HX1WyVf9u+TZczaM3Iy2NDF
lRAZPBuHWl8iIH5E8nBCd2TyqxIJvFalppACEfPWx2DqE+EnQ9Qd1+a/h0E/+zNsbN712P0ytNYQ
bdUxxaBKmVEFGwdyJQoR8KKasKL41zO7DW3f1FQkZ5B08Kke1EeE413MTXP98T9nvL0/fUY+lGfH
jbKHUAl3M3HXUyN1/XVpNYZaPEEt0aGX63irdgBsIvY5CmbNpv3CpsdCnhyETbGwL6J6usgI3I3B
83ptnUA5rGY6mo7PdYwA5I6lDoxKB9n2Skpot5ruxCqKuqmiGuk1VyOschB4nLwWftm+mZh3UH6A
+ZSXbQzIAkwfcI1WPSjDSKgTOZTYUWWWF4SjEo+ytCinCQ1JZwL+xtl6IK4Zd6JEbcT8X9/n1bGB
06gSku3XvhJX5I8XMMZeXI34goW1jjLJgCpEHMZPci6ncysOZtWSLa4HitXgnXuPnyeu2Loe4EiQ
WyfgNbA86FoPfYOMJvCS5Fab83T6HLueqfM8+tOy2q9NoEzuobMLrAYKJ3jMjWanDQSA3dKKqXjf
sFykEEhrPUBYKY+GIBH22Qe2KkfWkMN613rBIWXjqbms0CThXqQfsrvd51tnKMhx9cadt6s+zchs
HVv0fMleFarcNF1HzFUPCgqnlfaUmcj8IMhzaNerEQzxrdQV/AwJY+Vmeb1Uj/p7Cnw7U2yksDr7
Aqb2royzDW8htx8zTYEXnMaAEJbmemHEopYbg2RrZV2bbJQocHHtg20fYhNOEdMMkCsxx8s62l1e
SzxmBLgfLxnnsbGBNZHuoIgqRWvfBrPnV2Ol//8Wex/AC+RS1rUjVqb4UhS49+1TxY78pkA0o2FP
6NsjSg2+jUgNdUWsxaQeVB+HUbYbVtn+/Nk/UAHo/bJcbCldo+CrYXBbTBQ0Pu8LzNrel1L/9tm1
nn28TLIV5i6q6/Ch1X99xmdrD2bmH+FZ14Thg5S/s1U1dM6xs7BEiMkz6A2l3eoaWj9WNCj+6oyB
euKRnGNwwNRvJm+v43CattWuMSeEvJdmGgdY8MRadSs1PfwyOTusMIwvBqyZC4Le9X5qEfVYpbtY
sF8+JoIPW+nQGlv04Z1XWeji8uFrZ1nTsc9GtI4Xq3MQB/z2yVb5mhnGzzOpaz8JB7mPF25vXJvx
A04e23gl84pFqwVW0p+rRpUkDwFP6Do2y1C96V2j+wfDEbhVv9NCSBorw7FZaI7r2XpY5/ZafpXh
ZG8Vct2nUTP0a5s5CjwrhDSljL6tvKUWrA77tP5nOvRkBuJAPCXkzfZIxJ3bJgn8kNn92UQo8jiG
QNXShQI9LsS11tjkwASf1x7y+PlGEP0eUcA9xUVovJHQG8Jp/JEYI+KofL5rkyPmU1Ospyy30EXY
F9rh9I8BfTsrVzOkWqTWU/vUoDuxyS2TvGkY9ulR3jroyPfZMQkeQSH8TEkow/2IvqGqWG7JOfVn
yBSRr4wY9QaIBbE70erniE39wZ0Fpd1JE69TZz2V85henJYYPNGH5q7bXb8oi6l7c3F/Xw//rwtr
n7RQWaRCLnZO7qKvaaitF6nTEibTXPvWs/WgTLN6yUJTBWieM9tTzHpLFjy6Lf62p01VbaOUcfyw
etqOfdeeYhs01zpi7bMxe9hYC6xcsYOvoWlM34I+u9VNNLwooYzPsNZGH8Lh/A094o9+ZwGIpI3y
p99hfLuMF0u/XPoT1FOP0m6RsnDDxAMEZt9KxHXfzOwLpBnjSzTEFgoBCLLamQI/VO/xmkadb28t
TXV0H9UyzOc3ch7Cx54bOtpq/qhX4TNWiW6GdlBN5rztYCgeQdO4AGOUsQ2p6jriAiluJqtXIlhr
6d8LPMSf6kba/+hvpfrRH6vcP/Tg0kUuMDRx3Q3eUOpXR8G6fdld60ML1jEcvkmjQhxGL4YHs1P7
wyRq5YChPaZjtsX/bqASk4qkuYPwEifpWDdUjgcc8kZkS43/w9l5bbmtJGv6ibAWvLml92T5Kt1g
qbYkeO/x9OdDolrU3t1zpmduIGRkJkWyCCAz4jcIH4gYhTcW0FqVo3QhR1gw6Ln0Q+OXVT9bWm08
qh2LtKapZ3YpwAz5OMhSuBTb0zhxy005NjrfFftQSn8oz6VxchJNK7E3ilE6Z6zinxSuxVOVO+FK
+JIj6cDKiZJsGlFSQkCRQlPWeS9yZj3YURF8ymo/uRX0xlWJs+CLKQbDa9h5aq2t2QRhymPhIbaU
Yz1foAkj7RXZDh/FoXROhqwBnyqz6LFx3PxoKu2n6BIhw6qnUgeUE2Gd7asI5+B06nOH6ZObiAk3
bkg1n4pS2HBPkFxxIoR4g34gm4HKSne2KUXkMs62c2zM4Ar4QXDIZHjPXqQYD/ezMcntld/nxoPH
EnaFrcB4CIfkEihGgmiKg+C2aoUryNnpLVSjr4MDJSCXPPMi4pMk7VJ1ShfBLlakQRgpD0OLaIEf
a8XG1R3tzZmA8dMd5z4i9vqvEVpW6m9Rls0jVIosi6ySj22SgrYWjHHzjyM76W6jOEkElLmRT5j+
VJZM1srFuX3UBm/vNe1HORraBWVN/RKmOR04Pf9EOqbZFUGNzYPd/kQfpj1X2DPWpiZl61iS2qXN
Lgq1AhUZy8mksVYwJFEStA/DEsaYpWk3/Ln1mzodBhfzxDDnsVwHOOGgVwRwplFLGBmME4egLtxN
auuIwUwzRMyVeh3menqIdRcYJHIUbC9dUr1be9IkJPvEu5UsaZEMsnsSMSFRKGQL86qv16Smh6WI
qfis6ImpF59RW3+3A1z1pIDvI8biwEM7DIGvxF2JpkTFmmSUzr3d8BGoHaXsUKmYnZcIwy0hOOBk
WWGXcw1c/NCFwScFC4oCRWvv5u6yR+IdKb4EfjZcatVZizWCFLbVwz12z9pm07iqnWClIm2Ly8VX
+762EPPavMTNR1bsm7h3KY50MYbROuvTnSxzOh0uZc71JO5mg+FfRa8Y6/u5vqvdGt1ZYArgUyjA
5k558nW4wOKQTM0IBN4SIcxude/ozaSahyhtP67bBnWATu0apLGGdeM65YMfSZQQ5lumXwTUjivW
0hqmTgfg6enzmGnmBg6ltdKm/ThlheI8lNVHM23kq+mQFOPCqKocBT/G+wpeA6CStqHaSLB3wP37
CBPcxjH+OhOxcIr1UyzsjGzTA0H8q6jABFdO7x+MwvGfsBEtTgDQP5Ki958so750hozDdddxz8SR
eDjLFBraTvL4qbkgQGEVb4ppa69YtonUio9PwN+bQhQWir+1Hnrqmk4N36KVogXVifahmZSG2U0h
toTIzko0Q7jiT0gGUOmIEVibqPJfzuo6qAunjscGR18uKgPM24pCFda/04NYPJLxo6Gbuv9Plp7W
gjzb90AZ7Wsh+dELAKdZHMEwc0wGB+zRnMlfu6HwtzYkhWrnpJWA/8U8qVaa/6dJg5cqx7acPmCB
4ItYW3pAifaiKYRf8Tf5aopef/hbM8IIZx4cqRLIKC98TUq9WOU2molo8Q/vZlYt4qAcX2XJsOAn
gTuR+iDZ6Mro7ROJ3aWTa+Vj1pOgURyUV3UckT8ztpg8YvDfzOGESjqyeUb26AysDJypw4G8KuGJ
I97iiN7zBR+Gd/EOs3aUL9YIiRyKwgt64P/sGxjplz1+iIFFMdOoqL7kkBL1PIWqLxbzne8Bch9b
eS80uMSYFsft/xizp0KOGOK3Zr1tO3CO/moMFNSYk+JKjsO+GlMVSpxFAUnsNASb948OHNbPDeIk
x3s8A2l21Idwl6CZIXKpIoNqaNUBxV3KClPaNoxAlqHy3e1EojZU7WYHjkdbigmD1CjXZNAOYxrl
BxS9u6USR8ijm56/N6TaeEpdVdmzb0FfjoLzU5aZxhNKp7mcFEgDEeG5/RkC3PPQJfgMTIy7MJDx
OwRC5SB1zhS443McdsXKSqmj1OL3X6t8x9Na1syL4ExlE9kuWmIpK+J1JM9xEerF5fr3mBgmZv1+
DTG2A1k1vxAyOmtwODfQtSB3g/Svjm34ojfqksJn5x35bY7rRMc4YxrR2tp1zomVSr2GldafxSHI
yv7sTQfRJPe9DQ3g5z0Y0IUOiBwRxENeJSBSuqF8aKf7oQtKzu+Gmz4J7okwETuxhls9df8rohX2
FnEG0sTQnFghYWi0nPMvcp5rOwta5kKkZ0QWRhx6w4WqEzYHd3DelG7wj7lOQi8NnNmOQlQBVSte
uRTHL+LxIQ4BNKnYqL5C4tHze+K8XZ2alVodarUEmJZI/a0vi+GmVhn0QDAVGxEzO2W4QTuAfhPV
bOemcXPZ1gJZoyEBd1HLz37AOyLwWbAXsoLPSJAd2FcFa5GDmuJKk37FIysO1jCsx29/Hy/iCav8
Gxi5cBH58qmOff2p91rlLA3g5kXW25R0FPocKz4hAKe+yCws56R5SQ0bsZt+I7LgY0HeS8Lirk6B
U9YFimertjoA1vIvc8uop7ygiaa4NK2F7CJ+nG/VlVy/oHosPyCZic/q/YxMOMLmxbrHlZKM5NAt
x16R34M4/VBCNfxlth9yE08QD2ByaRxq3zsVBEfcG+Zz1WTSKsNW5SJJYPX60QknpIFGPdUrwKa3
AElsmK6/+DAR+7XMjM7VOAJVaxXj1XdCd4ONBaR40cRFZeU0drUXvXpnobWc2Oq5yDPjdcK+50np
PLa2rz63GCeKSSBVk2viGd/EHPhP40HO22ZpwNu4OD5ajVbiXtjKFqu2wy23Ul0A8yIo1yi4h1F5
FS1xQMuPNNo0w9b6YxG20uEe1/tEpSANTqIEK28AG98Ek9N8ERjOVZx5uM8EA5u+e9yoNWuHN2i4
EDHgoc5VmQ7iRQq7pJbhBTfS00PBMnDCnkhxvLtLDSfyMRps+djbSrFFz/+9LG2EuoZOL0+hFEOp
aKWmPDWeM3dHHUXJlYjpIYTdjQeaYzUMbY58yKpTZf3QSC6JyLCVo+N8Gk+nXetER3EmDkYHpHk5
t71+5AqeBs1R3AkUq9QP7mjydkfnWEy1ffEMAQaHmVLw8O+R+ZGT/2qDIXwYsKv0lwwWLfFU+b9M
lyjW74KoxqChKv2rEyNIG45UbkWzlBSfpCIdkGjyQ6iDy9FHw9tRFlmMCUL26djhADzPzaIK0JA6
bu/TREcso0tp+skSO9UeILrc38RB88k+dyhE1dN94h43Gm9P8cM6edKE+PA8FCLvU8VgMdUKo1cx
a5huReLs91SLCg4SahE6kWKqXSvDPuOKY1nnaKTEJYuqQRju56akZFcX5x7RMmpFf+SdIyjlyB5F
1lx/zKYDrglNzipdjLKBzuGA4KtL0SdGgeB7giJgn0RLRoP+KKsNEMZptpgVGcOvBIYkqQd93wmZ
vdKCm1cjYyTkk0hJxk/oR4k+EcGsAhrQ/8/4uO1cGLZBv7MA7KzNrjM26uTHZrr2AKkl/7N57xWD
Ra88Dbanwffe+1xl8nKTbBU8UqEZG2Os1Zd/zL037/+v74GULlRrG07Z6iKW2QPWyqIS6WhrsNJN
XUO1zDp9SIDmu6fKqeyzPckp6KFhHLAWixaaSFbnThEukd8Zdh3quw+69alpabpTbCpSQjFSGb6h
cSS9N5H3ZzjwvzeYDb7fRws1Ss///o/RIty332FeuPNo3be1NRqG/KInnefQzt7g6DwWuTOpEwXF
iwc/QITNJlLPyL4Wi7rJ8zew4dZ2cJ0K66Eme5MS31zOr5F8s0ocnnVErUKkNPi11zpMC6PWwwt2
HThGdIrxoo+sWhG7z34a8ZNQ+UwV9aX1/PK9CCLy3XkX3SQysLuShPDe+j1b+T3bzPv0p90/pXGm
/5pmh4iRvYceacYxt6JbAm1t17XW12xPgebo1vmTYnT45bg+GEbL7T8sBRMmXZV/VrD2uNWil99j
GjUqpfODO9k3Cd3Q97rH6KiTAfp0BkWMikTXRdFTaYsKunOodTBZVqiNW1/X6qvMNmtV1VH8HA1v
DjCzRajU4Q9UBBaAXqXvViB5qynreUlbVT9iYtiso9zP3nW7PtqVC9wQsyo0qvpnJG3ybYEXNuxl
7ERC0ARAIaNwbwKzpmaX+8cwwo5kQjrFSmDdwASrt/4Q4D+HBpJTE1bzZ98as+McQ5a3XY4VF4vo
nWfq6JpkHeIhkZhX9LCLTA89S+lsS4H+zXOUX+IEP7X5BEzKL0WWtW/TyX89Zpo+TrP+9jr/Pv33
GHlI1q3me4+Ga7Woq/nvStixZ0aj8rlil4WEd/goWmYESyi0zPSgq2H6TAaZZQN0sZXt9u0ZwHm0
0iIsmiZPxsxumyfXgqQ53RFCynZPv/soNs99Aosn+hTmidbvechvgE/pg+xoJEW0TV1SSKAp9Bdz
rC5iUzbmrr/McZa4RpRXzhkyZUsPLcJPGfURcjPVK5Jli3FiH8ZZD94iI/kaTmegZ7/OREz0inHI
HvwvvfdXIakDeckf6v0AaRxNDuWjdSwSpmpQ7vSgUz4q7aEI5frd9yV97w78z2JUMTRveLUH5CXU
9uLF0BBFnMJNhYplqZ5UHLOfa/hZneMEKEWVyqPTYbptZk11M9RSQnYwlbE2kPMPL1dQBcHfqcpa
aY1M77h2mrzciRoz9Y59V5JobXEVuBZtkcylaB9o3TxMVKynYSyztafRxD6nRPBkHjY6iENHdrKU
JV+bYJjZNkPr+f989r+Ps2NFPuquu7QqLduSy/jvX6mSsW/3ESlCNrC6VviKLCvU1jZZXWGtFcNQ
XFQDfhYCYuH5SbsVn1/165vUSsVj3MXNDXHFT1ux65NWUOfU5Eo5wdX9FAUeUcTxZHPvKxqUwanm
k0/MVg2EyUaUexBvbBY+YKstVAWgmrqcbkSZTaBVxRno6+wCzcfED6P5s1e41YtxSqWvhxZ14clK
y1EMssaSEfVn0bYkcgAyPLFNbGUkRPGv2mHn7J3FIXNH70yqZCl7Doo0v+MdCe6dopVUNoLqNE6L
0UKsS7Nw10qKeRQhcVDqtq2xPpe9lZVh52hZQE0xaSufdIXvjDQGenuFmt+Uxq+hl5TWpwT5pZVc
80c7PKmp+ii+V9jD5MaccJi/5sBQrmznmsesBVIEWeCvQlXHRWo2Ew0MvLSzudfgq1CdfIiUX6Lw
Lor2Mqx/deHKZbQszAzMbP6vIv59DKbCeFRnzkmU6jHyq1auHJlbw21f1MbSXseyVNdgHPFTzbkV
dUGlUVhXpXdgaEecLZPvio10aA5zB5nHZGlkRnW1u8Aanutno+hQRfFdFsK6KXvbCsnRpZAMFOKB
IhYXab9sB38Dzb85ycOYGeeoLSCRivIOqghQ3tgR7LQxKVnSO9pNHDq3bK6j/lfSw9Gf4+iivqZq
b8Ojz/R5lDytOrUMSNk9VtWhvcsodmfFL6F5J6sdP3ctMvyd71c5TEoE8rTpILpFRzDByWU4Vssc
qcyt8PWqGlXZqRrw92FCmopY7rQ8HgOFMo2AqoI/viWWY5zEkADLtmtnIR0yTcBRCOi5ABKhTldf
5+39MJZANvQuHF+LYF/WkVNt8I0d9mOVrnEZapFsHNmo1MopgRRxKhFnPg0xXFKlcZ5xzOq2sBn7
aiFiYogp4BVJ6Qa7vrGeBpGkUSVLPdjagOzHpGTtGJF2MMzu2k5pmULFCidUImRilr3l+EvxTUzf
mIvQ7CwaKELiu5riToH42D30e/w/4wHoRZN08BJPDL51t63GS+ROVDvexO/W9B76XgoX+AB1qEEB
xVFuImMTBtRne+zaFROLz3+1qAJU6yCbsvMsWa6miR6B1CT4Qk3NJInrI8CS4/zJZXeAcOG7e6HZ
jTnabYYtJGp7FjmYRoET4JMK281Goo6LZ2lSW+3uCzAw9dcKGCeRn+FPhZR+W/qTNVB2Nv0aoqU4
7cMxWtlaC5Jv6rHyNjuLs/tBxAAeyw5ptGmQDOd583WRV77zIYLza6Kogrq1jYeBCP7j5UTTmf4L
udGXPgnT433Y0BTlPoD+EGyVyRM2VORDZ6q9up8MKtZpplLpvqVoX5GP/f1vx4Ngag9f//7ut9F/
QxyH96PuSFXbM1K9TUBJBknqrGYgOkkBa9d6SkWWgzWeGIjsvnN2an09w9m9qcMDgjNQ9jiHYgXn
jPokpaxgfIW67hIXTHMFpEbtvptq/C1QrW7TqHV7rPuoPcLWLFyk4pIcelCOa0w3Kujgoh8szu4H
yaWwalrD7h76T8NEDABQCy5sCGckkkASqZnLrR2A7FI074c0HWqeDcH6HhLQJZQb3EtcZVBhyhAp
KPBLjaebeyQtQDm4/BVC3TGWegGhzhxcw1qpNfW72vk1G/r6Y+mv7USSV0nTY1KEdJ2s9ea1leP6
cdQy+SCnY7QQnSLmRDrkFdv2t6JZDPI7HlY29enRaboZo6p67tpwodkYmpxiOoRugUjDNT5gsgSV
8HOq4Qzo2fnJ77qCxJgERlnDzc71BndhmJaxFQ9kD0XoXTFGb/cH9f15/PfOe7zoyo1L4evQQs6c
GSIaom1nFa+ML/4IKbWz6BX25KS5/+xtpuZ9ruhFw+hp9PL6u4pFBvRJOOdi+cXqm7SZNzz2EuKV
XhD+CAeMasu2649ez9bh1HZhdDFwE1yyUtw7GfafcuVCLA36j2aC39qqpeF7CAHCq9x6J4f1eMN8
ayR96svfpklu1x4VhQy0yK92rjWee1+CZTxlQX6nZn07/uxdlJJESBy8cFpKJyOmNlreXSKnWwU5
/qpUKL9oKR1lFcPAb0SsDXpVwgSisrOLZlXzMPEpvS70kAoe/22YlPfKpZgAly66lFb/IB45YR9N
hmbuD9ESh4iU67rJJ0XkyaxSxEpcVheWrCaHL8dLfZ3r2Me4UNTnVLL4EKGfviVhoh58kR1KEFha
jzYJ7PvnDANNOmU6qn/TV6KXg7NyJcteiWc4DLgrEAnMB7nk5wd26kAvssm/bsQI8dTO9MDfgcLR
5se8iHUKi8ISgcf7ikCt7RxtREWl+lwq0bhtkSu5gM+gnjUZiLshsKxoaJ1tXNg/xYOhaYddSZn9
KFrzOqAO+z9iYhkA+7NcdjqbiocSYiEEiIWmlzaeQp25H0yeaDxr2zc7wzx6AgT8pxF42LVvEFf+
GFFVk46oUaPUNS1rglCyT5ki77UgYkkjPmY6hrsqRoP7/jHzBJyS0wDpvMfgxvhbw3Kxg5mWPhHP
uv1oh/CGpfqz69LyRR3IsMM0pxzSVOWV2i0YP6wfyKINC/hZ/Y+hsvmFmTXsJgxcSb/Z5o6vtH+o
+YPNQybHTDl1/hIv3anqVHSw4SZoprfIouA9URF0xMuuPpRckAez8KqNhYMo0nxJ+9z6bX9M8ORa
FOHYPpdobz+OHhaoWeDWSzeuT5VSD9fKiBzI+fKwMnV+bV6oxw8lHLdDowBOSUO5gGlZ70SdCBn6
rxH1NKL670ZETVKgY9D88RrOmNdrGae4JZiLaGsrYbxMTTgugGXd8iqFH81gwYiLBmixrh/qu7m3
gU290otok6gZabxa194klEKXoWcGJ9WJ9Ted4lMyZM3LADT9SjbtLzEq83Jna2gNk/gIfLThiEMi
S7rMw0dAnJqtxM8emyc4LpO3ANoZmzaYuOmT2LicSc6q8XKEX6bmHb8sVMhjxXAQuIr05b2jbIA4
GyTNVq7lJCungyEcx9reMjoHQDcoEsjOqce6ETMcSMqTIAhmOFguIjmY6i+a0rR7NDJQube8/K1L
Qd5kQzzs/LTJ3+QQXJwSaPJF9PoG9M2xe4W3aF9b3Xxv7ACfGswPFnKBT6gp+c53w1UPupHgpZp0
H4MTx78qZXzHZM54H+ugYeWp148+G5gNQFr/bKeKubdTWd4FbddBIdHilQzLIMTnciPcsoRJlhqn
3FWnGNoHrBFTr/pqd1NNTwwUMRO7iXmeiLlmh56EqjYbAZWoYzApam2wkLZs9zQGo3saCtVbQaeV
lghFmC273UQ6ie5ERU0c6dHlINvfUIKzrvdDaZTRyuywcBExu2FnBX7BP2EMrxzv41AxH49pWCM2
x/w4Nv1F5tpjpS7dEFUST27Dc2Pm64KszBXRI+MqzrqujLbsYu1JZO4r5uRqeyhD48cQGEsVCekX
shm4iIyBjl6V0783AxKpemvIe30SZndQEUT46+kLvDNVikX9WBSWtVDdcil4N9EylEBe4RXjbERR
uexBjCdS+EuUpLFw/E51zDor00GcybX87iZOvfPJ/9Vbduj+Tq6cz8Cqv0bUcjFskOpi7+lU3S5i
C8mCsYNkYWYD1exO2QZgMs9zE2158rZZVq7EmDS3qptZ1jjrJFhnp67FExiBut43k490SAwED8b+
WEad+Zr3qGhGVfIBiXbYjR1iPrqKoQblp34BXafajRpTh8qDtIkMaTm3yVTyM3JV7Ul3lY9BN9TX
Ph1frErFcr0Nj1yA3kcUueoqAhxyNvrYOo5uqlK9QWVLdjTdwYPULCSwZH1TrHofS+as1g5NWmqA
sKD1nrhNRGuv0Sh7izG6WponmDPdllvhCE1ARg5J1QOI3tkz68av7MU9X0HKOULfD7D0yZWfBwPl
MCtco7DV7s2Y62g7WnIAUiLCtkbPrPMchA6BqThjNhEUoUWOtc9ZmHh0XKK6Vr4BOwguUUPmXIRz
GeKY0lrtRjTFJF+pyqXR9vZSbJ5Sq5BsZ9HzN9mQbWv2Y6w8xdzin+KSLybTkUOZALrfzEJ7GnCH
/CNeTc/pv48f2Qmv4taZ4wNqRWG6VSMXcr/Y5cbTHjj9fUD9e9r6iiPMDQgvmG1s4Kcht2u2Lw2U
lYOL5thK/FdK7e47a+xeUKgs/ohP431qIhN2ujqnJZt2zdUfDMv2n3J92Is7e607UOcaC9AoNfw3
9KNb9pzsMsw8jh6+QFZoxYMiUowYbhYOMnUAoFrSLdR04oqCVgdYdsb8iW5xMOPUACifqMWnm1vu
vkD7YGUlSbd1JoGD0cenfCgNcKGRBX8qt+OHCH/JWmug/k2hWCkokrH2EeNltJrVMj/EJApO/3zG
iDbCbAoJoBK1TVcKN7JaScsuKNUL+qFILiohaWlDA2AiNd0OOi22zn1pPMVG3T+6NlcVjRHi/CGS
1b9SS/fOQZNVy6HEYVA074eI4v9ZNPG3RdMDbOMWZacOooDNN2GwNd8UVJL21GTerD6IuVCKcGtO
sLlU8tOb7FhsZCYMcCapn43ZyOjiA/kQINH7oYxrEBul9f0eEmcY5PRntDf6s6nFqBjq+jwCJZAn
Xzfxc8uTfa1Uw0cPK24FtNg+V03LNlNBTT9I5eTV1eV3TOTMH1SsKGz4J1Wq3hRNqh6LvqwpLXq/
Mi+MjyKUYel2rft0M04DRMg0XHkTRlKySv1GQ7Kuq9Zen0e4ShjeUuBh81HGdS4czD0eVdUpQOTA
XmjpDwmxcKVUrAe2Hta+CKxmM/YVvoxxfhTIdeBkzcKcigNIuHGH9fxLlFaQRD3tpZRVRPNoaVTs
5xbyTn9pPlI9vTsguCUAPxW72UUvh0ffV9XHIQDma6fqhCsGrYYa5r5EQAtgMc2gb4KVEtvBQVwA
0yRjMFCr0G30hjsf4N7omNmRDdVpdggm68U79f0TsjzJtREZvk7ZIBU56drx7YlvSLXcYak5Ur+9
f61G3gNRtsebCCH24x28CLnDoQoLUregdlKcR0BOG8W6G6z8Q6rGD0fS6ge/VNSrxZNgIeJoJ6IP
7vr1oQ7N9L1qz1aXFx+W/dyqeFz7cTS8xxpvXYIkcobu674gjzXHjajQ99QY0GgIrVWfyeUl7cHH
vorbioc4hUA/SEFmsU1D/gIUhIgIZESoKM5mHEJ/+Y+ONEdhqS3lcic6VMf1dq7h6gcVfbXeK15E
/caIl/5AQ+yL6UHvsnhBknK8KApwlynzbeoPimfjU8Wll207DZeSSimUW1UU8aSmm/wssXpIPP2X
LHUvJr+89x69FWQn1fjmoNW0qzVd2+MREF66GNsXTDqka5+iSWWgjHGmsFqd8q54YXuIKKuk++5q
rEpj3WKL9ygOClkFMwrNc5I2iGTarr+zA0ONziA5lK2e2A/QNeSr+EWGsfnAz08m18pvcOoTLSBv
zuOojGuvSzalwZ1/sCQsh3vWlkqUmocUdaiNqvvpC6SlH52bmD+moZ1eJcvMj8ziE4OfaN+SCrtk
SvhqFLk3t3B9zS4i3k+dRum/utQL9yIeASNWFmb0o9T0t9IZLFIxHDSeobAop9MO0OLgyXzPPEBF
px23zQjASS5WKp6pqwytms0MR5ppeFZUvuKmXqwChyWQ+ENa9fBn894rCnoadnzLtvdOahrxcf/2
C0KlW1sB3kU16O8dqZpfWscrj/d4ldrlcXoNZyizTTFiatc2hnbup0NS5hLKpiEFixgOyR+xeUxl
JTtvkD5EhzhEYoY4RRYiXaahla+bsv16wWCLOTmoIF8zxk+rMfSdOykc+W2FwuR0OQa+hTmUI8Na
qWz/RfaHrYiTvqdohYfXRjRR6jqEaVQ+40EQn8X00vJeZwEBJ/fOcqf61sfgO08OEKUc7+Vj5ObZ
kS26h3SRLQP0bRugCKzUA9Cr9NekD/KFOP2jPU/4o8+xZXWhaXm2Q1LTvlpSfRO/y8hv7CuQt5uC
CeOpD7sE8T7E7JIkz89Vn7ITKsulXRjGM86a1UNujSiEQ9EYCk8+mKTUlpot528uisDrGouHrZjU
/FIbwAXjUWCYQ9UxbkUEGdJtKfE2g3H73ee5mTm3eAV2JIp/6XKoo3UpRQfk0zUSD8oBFLiBzm3v
PYZJcokFD62wxr3mAlV2mrG62QXKDvqIp927hOZphaLgxR2N/haaScst3P+Q9Gi4idAcj5ptxZbw
7FNQm+N81HDF3Z58EAIg57lG43fpQWndHcZe0rsxRvE6TMPs5CCIekahPl/pFJu/GzoCuX4ClKCG
N+dovFN2I/aOx6Gy1QwJ14jERllNV4Mfti3tWF25+3kZVFuas2Yx5x7q1H+qB9T/1mqL+pKm1/nu
j61qQG62149jzcbokPcqTFAjNU5aiBi1IocXcYuiRhee5Gx4E7coEcpkBRIUudb5TqaYYXHumupU
huqOBJv2UY9BQ+Kq8i525pRHZmOwA+HxFfPDD7ER+D20AD2LinrwNbRyXW/Ta5H/itb8fajTFtZp
1KKfYkWEQbU3L4ssXbrAwrd295WSWC4NpgI9ZYhg1/9mrOTSc+G50VVwWARrpbS0cm0NTgZKF15L
nioXSartXemqQOYsr0CqGUOmtV9Z4ObyTmoPSB99Gzr+qr7ftE+Dq4ZPNvDBxGwBGfjt0/RsXcZj
YG9F04lknAUH77toiTlVVr0O4RCexSQncWvE5pJwRTlTxj5mlNfkpb1zPcJxIWuBe+dUchUH0SHO
SNv5JzNJYHQNzrBwjVD90a69aZ2lhwWif61mP+Q6HFbbAUQ1yljSxTHLIr1L43VUglLHVegZhpD3
199OMPPwRYSdxnxi54X1ZsTJNm/wZuduYzxEdg08EK/1defW/mcJj7epcVAwqPsbLCkOqoG4aqP3
P0W/mGiij7XMKzW+ItS7t1gbPlpe1zwpk3SquP5HnoU5tjALyayyt2acIF8NYgWiN4uRNzXrhBtA
HwQvmayv6xQ8EiQ8mGf+tmzxyNW62vlQ/TksI8O6laP4K8zoUXIxanOVDhm0l2q6c7BXaJ5pCAUE
0Qh0lDRhSbShKnoEH/1fDc8tkabEq+hh5pkbTQaQzoSQg03qNztGcCFih3OxVG5lAAAB6aK1+WxX
9S8EkofvhuKSgenfKsyUdiPVw3PWgVbfDsQaHkcRyfPnAWwSjEk/OwuUmmii25ydBUptLBEXE73s
TdVNE0bJSjewb+pUuTlaeMo+JaF0K/g/peegbOamEln9NzEscz7lEQzMmKMxOyVf+VN9UOFVnoOg
xWpRbcKdX8qIN7p1vzN1pX/o4AOJHYU4xE5krNTCyDflxK9FOHogy/s1otRNNh7TiNQccpQa2Yf4
VvGM3nP6oOlok1RaUJ1Zb4XPpo3U8CQWgsOKvqmauN5WI1gS3zQ2NqseiCptcwqTEvm61qzQGpoS
ypmqXMCw+U+Rzh7AdZHnmo14h0paeSWmMKI3mHo9iV7h4Rtrtvc0Vt56LMzoNphVuo9cct6vVOqj
nR8jFqPJuBXMkNQMsT9qFrQtQVsSbeRT/9UeW33VjKg0wwW3AUDCxfVyCa3TBGUn0RQQSAO7I3wG
nkQkcXIELafx4TTeULCFuI8XQ+z6P47XkjRaBD52oOVk4dpamrqS0mokYeEM7WbGUGdRF5AWnWq8
SiCdxjgdTrgFiv1tKjvxLqeytQym7a5WWym8DOskdsBiz2ulI64kRXwT4w3MAlmw6ObORNr2SEH5
A4GlCUMsF89hgZetk4GgRaKxwoNxiMp1Kivj0qxYy81vQU3MERoGqxSRYUTHCcYcAgDc8VYeW/gH
TIHKBxsRkksbWxO0jfctucHcFJ1imBghJcaqhCm9LbUS7v60sOxLDCmcRNfWQeCQm/m9vhRnXEXp
0XV0uOysO+cl5zxtqPZqNJpU+KoA+TG+zXrwoA2PVb/RUUSnnE3sj0PWoQKWOtU85N4x9ChcLfj9
ayc91j/dhFq3qIlkhlfPMIgmUBDvnzpEzd9KIYzC4SRouUE3jxbVEtHtTMVT0eEomGz9zOy4wOkY
y5srCiD6tjOgPog/WI297iXMght8Fwt1SyvfoCRozH86CWTnMvGHfN9FvXcbfExEumH44csSMuvT
Gj5A0V9bqWmCWPNbEIKV+gSTOMC0YJPv8wNZhTJF5H/kAWYWqeiuqCnO3ffkgBhdJKO8tJEZm7cH
gy+Vx5bHpvhv/9gx4MrCiiBA/Ea8FVtfYJ0SYiuPKLD9P6yd13LbPLeGr4gz7OVUXZZkW+7OCSeV
vXde/X4IOabjL3+b2SccAlgg5UQigbXekhbSRjcRlkNXddpiW/13cE9sdjH3VAw4yl5hPqE44637
uAr3HSKE63DS3RGQrDi2vROY21VX5CgwiKYklSsREQP2t+1k0o4N9Gtx6Ir2V0r6Yjd3yWCjrr3B
D/dQK19Ef5oocAjMcjL09U52kfgncYa417jWE4Sj5j4xoKtGsMzzfNjEqZcc1KB9mb/TVYJsHUJw
L8H0QwjQKYekKjjZEGb49UqtfUDZMqKenlEEctHe7dnN/zQRF89692dgQMmTOzt67LTUWKuZVh1l
BahopTsjNutoAijagKCFbYYXzJiDbNRpDMsnASgTMDIX97QkRc0Domy/iJvc3KT3COD7YH2z5ibp
gm+6HkxLdT/eo5TRrkSzBqmzSr3c3omm5Uo/LHsIbkQrvR8dAy9CkRYZW4ShahNhnkRTMT+bdJPG
LNPQl7vVtC4ql8WknZQobXAllJUoI6bLxlc38gQdE2wFwWgQZ5dDYeCiLQUPon8Ok1S3XGtpUULw
yqprPO3Xl0LGp2bslbtOd5Jlm1TePQ+UcEnJYPiCdN5pqPwK0mvnLyxgUz9Hrf8V89N4xjg9g+gq
BRR4amuLuGl9pUWOjn8aTmlqLiUbsyt/xk3qxHszIXUaGeXXVh367usIMB6FKNiRE7qCZeTbYW5m
wUCiWLRTd8BVhB3G3+JEn9qsUVDwTuI5ZU4PKyjnKg/A3F6IB9P8ABOjouk5nrrGDOItZB6oDNRD
FP3GK4Zs7UKVXaFEm144z+IsDG6kwMpv5m4eQx9DpZH436GNERcfQus4uAUDeo0p6nCOWknedLaR
HqWxG658uXZ5b2OJ0NSZuqLE2z62bdcsRlZk32oe8RdykWsoC81McxRu++82/nLPZVfoy6a0cQsg
KYinQ2EuffAF3ySEOeKOJGQJ+HDjBq27VzNVv2NTzJ56ioDP9B2V/O4+cvJm77gjAtBqo700OrWR
KWAIYZzi0ZFfo4OnniyTZxlwculo89A8SRPQaD409WtTDclx7hFnH0Jhda3wHeuXcx9ZqpVFTfA2
KKt80ziAVQwzHe9bvB1vHTQ6gTOP951sDfd5ZbTsPJX+SjTNXPL3KmsbUIF+XSy19klRu/JODOrT
XqSPyXaLJqs2HnCj8e0S6tbodErwj8RgabEmqxPvAKAX80oSXtdIeCHsHIQ1+sD4V8NNJek9tUYl
4DCFhGPX7MYo+iH6LwcxC8OcbDmOkc6qSk6vMjBTCzNjC2irTnPT8ItcwbBpnxGzBoXkGb/iaGlI
cvoLFXLEY9zxyXF0lURQqV8D08PXPZTb9SX9NZKOTN1VNDlZOV1hI8wO2jZ0nOGFgjyi8ThzHsIm
GF7scJ1MUYOF5folaurWyZT8GSUFhfTxWu9RY4uUt7jW7zuWgb9yE3iO0rCyE6Rzxz7U75osDLfo
JUM5mJojYKG7FqY6jrDjKWhbWtaAsZpi5gs8a2CLS3iY44GrqntvGva9rr1W2vpKzL/MyCpMfODY
bWKULJkxrLoWD5wLj7rPQL3kLaY5Ud+Tww/J90zS7xmW7mIJDHQffRqUuMVwPA37rv82TMYHFuU0
2x4wugnV4txi5aogdFdDq+woSX6qBYD3PZhmbew/vdrnWgA2I4c8VY29WC+IsCKUuqseRZ2/lS0i
RbsdW1PelbiBdQsRAuwFFwWxYX8fFgNqmGXYfEwVETGKUOVl8kBC+PcMfFdRYmdnjlZtdBg9dLov
p6KdT53irHnFdVK6Eue65MeXXlNKiZ+jxPCnGNH0pBZyWxy9JolTXv60rk1/aiGq4NQH39IPf/uT
pyyFHLfpZZL4Q+Z8hZjQJSk60NaAEmTuTe5Msg0qwcv2TaD6BwBRbwfsORhF9sHzN3NvaRcKvrVT
6CVADE2KMYmF4aeWG9tqAkItmzF9kvXMBKVdW+chCji4qI2zWLw0Ar63oW1cXcLd3kv3yFSjaT/F
h9NBrjRSV3WgrsQMMeB5Urq0ptu0hdTu3FyajHPALUyOB2p1sNIaixi7dZGGtrUajM/Um5iRh1OL
5Kw/jxgiHpIFNaBu5UZVflNHWgEmJEy+l5T+0zBXv3RArtZjmNjQESidOkCL95mmLgrZCc9YmmqA
jLCX2ryt76XuK/IF0bMbtfm+nSxMhMSNjM+85fXJoqDMsUk7ywVTUybWTh3iqzFvqYUqtrEeggj3
uR5bs7zE3i4zTb6wllj41Q3fxM5G9oEXuraYTESmRAIL1wiTSGjZ5A5CV2V1VqxF7kCM0JhHfof9
ngMHkBRIlGqUr9qJG1r3C4HdFXTqYoAv2gUIkbv6BM/o32PEsGBim2r6j3lIkGAdrlX3Lim9B9Oz
XtShTL47Q4bee1E9JC31CzBUzjarMm9hZCD2qHsFV2D0sIOrB/t5SA3eO+QIUvQxFrZpdOf/HNEY
yWNVhjUWl011c9Hw6eEvtS2oEFvxATEL6Z+pD1Fd6fgpTp76Uozat75csbkHvb9Jldw7+lKfHVlU
W+s2KqUHTYNHgv25+9PAyVvRfmq9jUqnUsgP8TRn8EfviBZPdnQ73QIq7boPsCXe5jTHT3PEfZwO
z8nQDp4UHvAnMKrKGv0ODD6nIkDTOxQB0M3VyHXSHrv0p99H7M2mlovAyLAQ89jMp8chwzzmPVb0
X0J0t7tGBXTv2O1OURrzR6QarxlCQGhuKv6mKuTi0GidjzcAKA1qtfrrFFqk47hw4+QXlTmnwnnZ
austyq7Dmrc1dhMKSjo8Fcv7sDS+portf8txl190vZKfsdrtDh7qjCuRjguUW0oDxpew0l6DsNXB
LSnDTnYRlgmmlyKuZzlpDJwUkGgKH1KH/KEUVntPtnQoqZTfeGMhBV8pVrEy/YKlqDnoT3UDFhrk
N8qEmYeuYjwkiCuCO4xWkUrWfAwk9H8ZqBsjOk6ObcvRzo2Dr+j3leYGdx10vxvS+Li3oOL/2vkY
9hTu0OxF08xfXZU8mVekaKLHSE3yRPFf/Y6kpm1o1SkIbe0Bn5yt6Eejjudg5LCJni423cQGBbVA
NN3clVnrHsTBtGMXUWj9rVkMIQyfRsVc6z2kBLURrOy+X3R88vWQu819xaPjqu5xkhNNdVRbFnJ4
xXiRdA1mpb1XsjzBgg4zHTGIXRBJOcNcikExKWpVD0sxKdu7esMORi96vkojBnlWa91JRRftoVf4
W7+IqiezZAtSpNVja6vdVTW51036hfl0sE03uOKBEfOqsM2zGEhlCYy4g56F4qpVuPQnkUJEX/zt
pZ3Yyo8oa6wrV8gZTvMQb17qdSjfiKugeKZed2G26aQm27TQZK9wk/pRB1HyHceBJ9/N0ke9LZRt
bfLkCMPRvS+17G8BRZ80u7QlM6lY0SbWsYWF5vczcF3wkw5YSL11YfLH2regA/veeIH62FXYsHoJ
X4iQ99Y2r1MV6Y8+PCKvDldE66rzCNkcsJqqPqOT8gOxgu46nyo+4nnst81aC53moidqDB3qCV1z
DvtHNPUDrH7UDGR1bD+3prkXfxRMFHbCMXLIbYqzCKuz9ChPKAQbdlIm+9qtaKWF4eztwEQcfxoE
zFHfIdDQL/vcl7dzH2aBn2cZmlotxAQRZvQmfkCsX/7lrDalpAMhuJrgpBSQ5xmX9nSPcmgOPC3c
I+BI/77LnHFjODBm5C5mwYjnFT8mi68e+wEQIaG88cmlsICdICE9o2TyvHOlrDsSks9Gy77Dlzuc
khrn6NuIWrWTktQYyxTFtDjC0ZIHhEaYFvv9hzDRL8KaBMkHqrfDSwFAVoR5SvR2tf79atZ0NdGc
wnLw5osRePHJ1dnDx6ICyQvj2aRgtOktRLTA47EVkPzJhtf2bhTsCx5dNV6KfiNqq8OAoNAy8lnl
1/WgrNQhz/ZitOePKVCrvDOHXj+bbg8shoupIXVXSF/eWjTzkXq4ZJfuQTS99heetQX4FT6Q6xkr
RNDMRRmixjx6SfiCmhrSDnr5NCCsdo0od41UYBG8lD3itWmbDVvkJIIX1Y5eFUlvb63Upl6UR3vR
XSvFsE96nFzEpMLr4RLmbn8Qo39eWw4zluzTPavE+HhtZPZfG6tub6M66/52bXX6BO048RTfr92k
L3JHjk3TjqOl+Si0cJDl+u1My3mOWJokRMz866RP8WwUgYhguKtYixD2m6IRWGVEzO7tuNoHTXOG
eRtc60rdKCsxBU7QQup8/djphbFDyPUpQPUTmU8ppnyIXFIrlwbeQnWe7qQsZ/fv1spKxBiOYZ/U
Y4MRe3LQFPsVzyzkHqbp4hC9n+mjGa/IvKSJ3m/SSXrJt1m7tJZ/tvROOeuxdM/uGV0kv0ImIccl
SUA6qa19ihKTRZSMuj06qJa+jHlmXdlF+SPtjPDrdJL/PtFJFYgecTL6zQ9xovw+mYL/p5j/dAtx
QdClJ/5NWSJKaGFJXT7sWAD0L1na7+K0Dh6aZKpAKUG+EP0izNUQGjBZPL3wctn5bhw+gFP7R5gz
XU2EyW3zIaxoJTZNPrLS89XebzoMqNX3f17NduR6LW5qUOZa5RL2xX6AEVk0wG8QhSzRNPRaOooy
V8zj5TIq5BbmUSHkMEjm/+tc8THEjcSVqYtLx/m+84ec7ytGu/ePMQR1u4VXaC0jwwYz4TgnI+z0
G1ky9RtxFlZ4obiR3mPUMg20TWAtCkeVF+lY91sRqIrOqixWsVlWp3nyf3vR6W5eFus384XrNMLI
Vtzz/cKXvv/lomJ+DLDu8mk/XFQBSSxb/sdP62soDniadPknuMR+/vPf/13ERW1T7rfig89/87+7
8If7p66ZrLVmJQTwWz96bvJQxrYQ+T3JxkOXbKe/FU3IcAA+khLnym6S48tr95wH1EcmJT4Rkan+
h+nYff5jul2kH6dXZrYUF3ufjgPJuMjDSj55DUlMcwI5R9rXZByC71RJ2caiSI1mpA2dEAPHbe62
0b1H2fkvoZFZvYX2JnwcETooxc+o65a6FcSPWqbr63iE+oEXq30A+Af8FLe6h3HKvZXl0LEjWdQ8
7H9m6EHRkyTbmuXRQpnKGuN00PLWXaqdjrnYVAcxyhaNItQAdZxe70WY6Lc8A5sdSaVk2mLX0qDK
ehBn80HDA4Gao/0WMg98ChZN19byZWKBBaQK3J0it4Tx4DnfUBiuEEb53QyBc2fgVy38/lppXGdU
FNAQiUEMBekw2UF2VywejXsXJTGgcjhw65OYGwKS8R1JecjIv9BIDB+gANcPpfQktt2ikUtPYkOe
oVL750g0fAj7PEegAfj+/XOOWGjqulY9yNWzuLSZevbGkSx074en/2XiXz8T/mDq0u9x8pTlJluK
txOGBdISWX/9SrzDEPNkQdY+A0NLjo498O2c2Ap+rn+MUpQTnNr2me3LW5Q8lt/iekxBwckBApa9
sndk17gPO/eFgpL/rZGBbI1aZ6N0Cpl9GBHvE+K3Yfazl+3sSz9NhI+p7CvED+5t334R4yBZPk4M
vQI9nOmKbfpLTOxAwW4C7akajfaqilzMzNFWAjejQKwyeGX27pP4BkuB86POveiJEkGxVu0uOrFb
wqLzL3OK/klYU7zPaac5tZ9Gp77IkoNVa+NGzXaVLqkbFh0FbkK2cWiTVp/kE5BzL/mN+VTVXmMZ
KRcoKN7CKRd5nrnT9+klR0/gBZt5fdnKTXLWxjDajhE+yFoyia+C5fXvMfl01qM++UL2fXRTWb1C
EbwLv+f6XiC5pCAOl0HYD7cs+519g67sJsHe6dHMnRcRoRjqTaaB1Mybr1I6aLfRxHQbcwzZsAKg
eEtL9Gd+hjHByGs1l2uW6RI+kxs9VtylGBYHU9ao3ifSuRQhYfjcmxh7A4oIT1qVmfui9eQdpY7h
2nD0eG1bYfVQDdji+KD2viI8dMrKaX8WsY/XdflXng1PVhuFr8OglMsYZP+dp/G/WSc2ZiVNW27E
b1scUjPvEZrlp25l34wgrY85Cmx7mQXEwiMpUd8PA6r/zo3Uksr7hjxphko9HM2F0LUNw2YbKPZ4
sATTFzW8fGM1oYQP5qhfU1ZWUGoNvENYAo4cmvqx9IBIRpba70IUze41W/mJQEZ260XRsMzUdgm1
lfLen2eZPqAA5EUNnrHT2Z+jLBfpYxP5NvpnXCZXPJ5s/FKnWZ9jfWaFYv6f1/x8x38V5+XHxPLk
4hsA6xiiiy7f8TZHZK/qetSNaZpG0tz0GT73MXagS7cY23XAmnrdVRFtvNK2FZvAGxHcFR6aXTKJ
xbKIlDuEupKthtDqOqfGgjDiV5J7zjqLtHbvJ37+qI7GCYZN9dWwIwTmka06mfARb/F7ahZiIE54
2A692ZxTfFGPuYn1ubiSZOV7UOAVeuS5sasLvd1UsaV90fVVXQDiQzOm2PYm7xxIfI9kYJFQiIsf
AhKf+oq1zRJjXAvGiFl5/rS/i48CPz9NqkBMZT5VPWSjRlZjlzMvL+FHh/T1os8Dy/phNLIq6ja2
As5O7ddyaVdAfsCt40iwH0fXvDcMitiwkVGcqdziHm8yjHGKn6kZmd8VTzoVRcUTvtD5ibUaKIUB
iGsYOywlPBlPqfDQazkoENd0lvhBltfG6IHZJ4G1bkyteM11f5smofV9VCUoE1Y+3lkjqsXso5Rt
qJTFA17eP40xdG8tP0HmOITVoarGt8oryTs7pf3gemq87ooqv1ZlL96rtuTtO7Nv2JmawdpI1eDR
yDVsZPkn+S6NLnadHRXt6UpVnI5v4u8BBhyoqlXRUtVak0RV719n/oAOpt6bXw22vjaPzCeq5M3O
GHvsEL3KevEpR+k7JzkJ6G3X59qDY56EWrBoAGMTIyOCatPIh7DkJAC6/dvIH3NUyJgwxHgiRj3a
KLnRrCm1qK+k1VeCndGVhb8ssPC8/c8RY5ClB5D1pV8jHLXAHxazkBTDaA+rzI5/EwQxNjaXfhng
QmyiDl6Tkuo1UMakv0TERXeQCz9/LjCz35Bia1ix9cqdpEnxW0Rmnus0tx+xH2+2UU3WVCl19972
0u+XmzTja+2P3YNCMXdXAVLcIoxuLY2JPQjI7zbRLP/Os+LqXGvdA7Xb/EVWkBIjOcHbdGoq8PUW
XRo514ntGw8lCV7Rn6mFte8kpYZBYuQvqBZQQmKNdhSjzkuGnt9LowAGKWRc4n3byV4aQ8jV1f1e
zIFOtlE7qXhgm5jfSDaawthaJ4+Z0uuQJjNks8+8RdcZHpb4n3I2qh1nfmp+6AujCjv2HKm4uVCH
73W+SrKBR8V7aUwUvkTT7DP/2DQPCtSkY6GOJPHS5KHpcwgrUxdg5pq6y3Q6h8xNcWZLOFk38NpW
nwZiOevQVsdkG6NbeCFpkfcHRKz7QxV5/cGwYRteOoMyWRaKau/FwBwiZlzixIglpszjczjIURtJ
B69bfbi2OHXiyFmguDisgkIxDjxUjIM4mw9zX+SHjyRuqSMaZVou/hYy91WV+zumNrzLvKHvf9Tw
N19KLLkKfA2/ZHEi3+T6OZR68DW5pu9TpDAvMK2xSTCgjxL8wYB4zaVccSb6pggT1NVR1HNFvzi8
eQf8Hp0HPpeNnds31qbhavGenJB2UbrH5RJLntqWV3NfA38I0rv0VX0XxBeDlbJxeim6KOuLHvhC
EQ/kqt6P7SQgTOZ2U9moWEOTauMtJa1icWkHg59dK1aZXffvI6IPNrqn4FKoZtdiTqhjP3np9GH5
rsMGjXXcZW7cqvFfbKsL13KN1EXfNB1ubBHkYTBMz4Zr3ArUOnzfGwSU3kLrqMOZwyehbcER/Uto
qUjmkr0uvNnJ0CRUu+rG8A1jaYW4xc9Czxd9Z1Je5AoYmIM/DYgLxFk4Lqt2iBDfB60ocD4d0LDl
2IG7hRsIMlF0znBFQ636pekVACn/AnAUffMV5qsKuFBnDf2BPeJKz+Nmm/YATxXbTO/g+aR3EbRb
/Nskk3dZkt3ZUZveleO3yvScW9EoOse4KhIsLSxDRV5fpbgOdN63113eSNGSSv69mWjdUVwuANx5
DR1uI1riAvNdY+Du66KFdD4r+Atp/7npZBPGz9HD5SztL0YrVCiTxG2ufKd0YNsKxnrZGt/x3oj3
taeZCyeNlY3Q9m2wd7lo/hpepW+RVcoXs+ivOLvENSdD7qJL6Nytg21dUJ4SL7sekOoyGhSMtCdj
M9F0yrrai5ek3o1vo3MzmIKrVDb2ljot/dwSCxS//wnu6Vus1dFLkFjKchgT/ewo9YRbJR3glnZ9
pbp4AftYDaJJZer4ojX5Iy6H3WIc+uzbUGKwqcAkXuQlZYM4wM9HQNlbYAFW1T7EY96s1SZBSqTy
WkDrFB+g6VOjmkYVeHC3jVTy02XwMoGkeONWw2W6UngdBUqYnInvJ7eqBJemSAuUnM0eGl+Gs2WZ
ujtwOeNSNIHHKSfVUF5Fq8Hq+762yWQQ6UWK8pBpLXrGsnpziY6Az6ZuO1wF06Da+MW6rHp9HVAR
EBIKBi4Jy9yqyyvRxBLirMmOd8YoKHkMrZH3GLoLRRuOpyajctJ3Y/ac4ii9dUa/Xbe8P45aV/5K
fSBU4qBldr3vE7aNLSoDc3/8HiH6xCjCpdhqyq67LseC59L7DDHwqTlPA0RHch5G/+pTnAiZb2SZ
IG8WSa+8ulABtvNnmW8+X1Rc6tKsQJekFTLd00f+97cwpr+2gcmGpGmDnx1okEoqzYdkSM1low3K
rq0kg8SKXG5U7G/WMuzVBy+Q1H3Ks2ApmnD17ZOkmi+ihTujeRe18kLMrKfpsgeK3rOLswiQXBfE
km4Ox2A00A/M+dcopKE8AVlfY9iH0eKQ+LfNdIgAXK1G3VdWoikGRIg6thvdBqs3T/AVqNeUWiG3
TRe5HHpk0Mo6rTFBCdOd6BNXyn7fULX8dXtxMeij+ojIVLC8lEsdGzM2qkr9+tLOHd5CrKud3Vw/
rWTlCCIcQbOpmkpmITkjI3CJTyX05opQvRfFWRHgVejnkaZHptRQpWsoRkv2xuVRAFvRTZ4kvcl+
XNWFfRHvFqNq3aKdKE4vMeL0PVBAY0sx+TIwgWm9CH8Na/T0VdvrYb4BdYByQ+1daZqHaW6Ve8Oh
0ccg34hToLvDwZcUSPSIj5FQQ5B0A9Vzm9k29K5B4pmA4ophYjGfIWRShIsMWm2AUAkQ9rZGH3Pu
6xFunEfns/8mrv3L3Ol6nQcCQ1gke5GK2irbNi/PlNdPZ1kVqa+9rCeLsVD/MdpPfeM0+u/jxCgJ
i7e4T/eY7/s5LkCDLUOIf8pVCh2Q3qhX2BoE1NnJV+K9Hq1gdaNdOTWrtIL901iY2/tNUi6nYCtV
/bNQFZmDxeWgKL8Fi1G1/sKCq7nNFX2v4uv9FJZdfw1z43tuD9VTgPfdQTYHNImmwQAXvL2s2DFk
T0ZjM7IoySvWWoymjoFtX2IiBjAFN/04YQL8/IolZfmUhhIIT7n3eGxPo2F9p6PJeytaXZVC8Tb6
e9+x6kfwOqI3S2vz7KKa0wy2A48WKRtJK4ONlAbNkQJtcsDYDIckCpV3cpCxp9Fq7Qs6OwdL6/Rf
WtOuU7Rpv0Gix9qJvNO9bjTBuvLuJrE8LMy99JgqaJBMLVVCRAV8Afxj0Q4HtaaiO4TrS3NSUBFn
XS9ZV1WgbS/ZJU/qhlU9dAjGdQrMPbSj8dRrrvVgRKZzRNcxWNq+du9YkQlCTSn8DekDlqFireVK
469EVpwr1jr1gn1mdBAOJIacZZuyG8u1aHq11GIV2v0acdqA0mQclMTN74V3yTjcmBC0v5oOS4eg
yM3HMNH6VeVoxo2f1zp8T8W4krLGOxo+WP1a1TNoWYW9rDOrfy5i92eHfO6PysuWtjNZMyhWt3Xz
2nzoOpbUtj3AuxmyvcijOLF6i4Btf0a5NL8fU3XnN8gTjLbdQXMANityMWJSijNxVAK7LZd+EePc
nlcwvGvVOjWDZ5/mZmYXCzcy6+NYSPoIrpG4IvS8dWRo3bL0024dZbK9wLCsPLqe/EMLPJz7+hHT
e5f98NEUp4Op5hgnx8U6tvgcZW+dAPhwt+ksK712nP6Bedc4XgWdmk5Tjnnh+BW0cocvLuIJ1tK1
zS9mXfRXfjW654zKyXVX6aCtCuksuvzWsXYj1ImF7knuWQxYceOsVK9ivz31iUNemMUicoHB9dR1
wskwcZUUYXnjIb29TGS+5eVAItPLf1Z41C4aszUflQir7aKoo2sNrch9WBls4HzysyvfHosXO7ce
DdtOf7Ul4Pe9FELZRGVwRL9C7smnoiWWG9jlKUbonys3xJKKbALSUwCLQYvNoVbsSfxMQ2mXRK2P
F+nvUK6qSXb8EOjjsIgyt9sEGX5MbV8mMhS7YIkSyb2JRRsGJnK5VgtlONXUWJA6a4wtoFmNt25k
LF2XVC+k1zM8Kv2XhPCwG0j1j3iipERpXmyrQmlW+JMV7ONxpbVKu4QEi+W9SN8kinknW/y1c4SH
zMqHCEO372r+sx7TTmXphi/I9gNPiKoAfA92ieg+4ttAWvg5VSwNCaJCWtV+jCdUnxgPTRvwu5o0
HpFJ1U58PY7JpP8ouipNUlZIqC99xfHWUCL7Oy0rhztfkkg7WMZJdIGubA62Vv/gi5glaFqh7mTa
TrUVsSIEFXal5rUuGl44FDtNReNfNMVBAreKQiPG8mKS05bhjYUtwxyRlnBW9SL0L59DbezncAJI
ACttQQOb8bWhSMV1BTtx2RpB8M1zpb2MNsQTNAhzm7WGuuXV5z3HNpDWKUDM7FzAwbXcLxx+8f9W
NRXdImM5mm6xEnHi8EF8lbSqdlTzrVub0gbcJs7EafDBaTTHywahwKy5EjLVFQJdOwiQ8lIwiir8
dO5C+BaJRwGoBcaHkhMyKki7ANDHmXyrTs0cd9K1y/OERxqyKvOo0A4Qo6jYkK59DxbNKKmyLclQ
LHnt7GTLo/pjOklB24oTz0u8+zQyyb0tAjYcprHKmtF+0nST2jpmD6fRDsojKJ1w3QZV+FqBh+gk
2PV9iHu6pVD7rFVX24JCMXd5mUZ3ZovZnQhhV4pH+2g9pCprG01T7VVA7eFZcyxtNXjGsBPNoYbM
00DEPImmo9drnrvyfaaqxb2jV/wvKdLTiPfjKcT3fSGart5WO3HJUuOf903HNtDs7mhCWAALKDdn
M07qQ9LZODc2qMpLKlhYVfpiIDOyDjspIJNZpPe65nzLEWR4ifFrQNu6eQlxtafUJNe33XRojBIJ
Rjs/zP16WqasnUMVagWx4tD2gX0TZZu5R5z1cYhcYgHHcx6IKYlcqWP+kjbqsOIfu16qnmKN6SIu
FexPSg84Px7tWHn4erDNkPLuhg24VGMhlIARShkOnpU9itaghNX5z65yspGRuvESJVp/TlRD0uzL
90nS5EQ45L18nYRvjtbI6t2lg+ruhcjsrDlrO6O7KhIkgsRAleU4+8UmcLrY8j8H54mpXifj19An
4a7Jh4sggHiZAZArkxVL0gipmk1kd7/wVDMPqu0Yh3I6q0oQq4sPp2Io6Drz4FId3GV6dRJdngRk
1OhYzfiRjL1v0CR71AEQjglpeiavGvmJrL55LzrGuvHQpMSWrusTFh54t/X+Si/zbKFjs3qI2Lyj
CvHHGdbWb30AbP4xOs/w3BjJRnkAnfuXuC6/bUs9oPRIwL8PFTec4z59HHFDTzNeEDborzK3kk7i
UDjIFylSPWC/CqxkHrg0/Z4VY5QBsHyf8SmO1ykel+pp7sZo3FqWOJ3xhCjKUAJekBcUaofiIM5C
b8zxPJzal9N5HDOEeqmFhnaZIwbsmATxQpyKw6AG9i7IlF09js5N3urlNUyGhQ9HM1nHuB5uhqDD
m3mywxMh4szvEftEglXbzQNV1FzmttOV5n5xkdwq0+WngaQtwUZNFxED4upFG5O1QNHaGuXXwsIq
MUyqfBeVfr4WRopjJGXLKgzkgxCmc4xk5Uux+aDpMOj/MklEuRbwF369/3KSZ5T6OTftn9RRsCmw
HdRLqOb0WJB/CWFXrBzTKk6q3GvHEl0bfnm+8qr1zkYem/CHX/LgaAN8ABTEwXeRbCEoDp/jLtci
kKSKVaETkoz7psOypZsekWWV6DcpOu6LXh0nGaP21Hhm/CSruQsM3FG3Rt0OT4ZjHkRA7SX+Mk6C
5qbwB/Moq1nCIjsqviFXtEi56RfK7NJ6gOKyV7reu+dx+VPMNCYqoVGM8l3dZji39rWBfnXUftGR
7RERJLtKtC4ZhOmNTlDmP4S9cXHASJWg3ykq1i/FBKIbVdy2VBsOltnJ/kMT6TvRL8IGDR8rY4Lq
ybYC6q7BfcY1LU9c7VOYkDRWpqv9GabGyQuLU0yh2b3cRAPCcnLRtyucxKBfiKTy3CmSyiIXPQ9o
ANoR8yNnPSepnRAT6aSADK/LqN7yUxm2mVFq2yL2zeeg0dak+8evkot6UwNh6yhLUn42/CRb+NUg
f6UKhCBBhkJuo+poGIOIW4kZQ4O7O7/JF4qTBeo2V4FluCiYmOojpArn0hQyXnPzogylsetyDMe9
aGH3VVhdtd19hbvXognt5NaMh/R2jNCzBtP9GMXlcDX3a7gk7kQs/63ox/V/xF36GlV7i+mSYoBC
pgVrtzfA3ctQcTLePce5GWK6J5pOYPGmnQ5Rn1RnvtxLPS6TG4jU1pkFu7HPByhSRtzA0orJHG8M
Jy1WXh034XLMgAzi/JBvL22pUL9KHX6YiEdYZxZc1jnBgrcvfP9WXBC2eXGNbNJWjCk8idaZV7jb
TKm3cpaPv6aTPjYuJ+3vk38OiR651dZj3wUf3NcTv8/27Ou+ii/EKNwQ3vvEtwdDUdy7uceHOBHc
1RZfISf7L/qBpgD5cKzyUrwQtYdAdadXsXIrahKX7bcobcQQK/6PsvNacltZ0vUTIQLe3NKbZlt1
y9wgtCQteO/x9PMh2VvsraOIM3ODQFVlgWwJBKoyf3P09fnR7ilxr+pFp2FWxmEX9IW27odsWqkO
hkapFaavYVyizAaMXQyRa+RirobItq5ux9A/2SfZr1RYVW5621Evfqe1FwxJ2JpGXfijPiJ/167e
Xx4FLIRDDICnWHlRlp2B/iyVyahFh2TpDJI+O8sBS+f3M2l+GP4w/RZua+G8MxsgceGkXFCo5iWG
HaRymT3SLkFeKjsZcW0sDTbOIgIbZHAWJOYaLuOFb2gXKufSuPYY7ipAEOXRR6EKSR3nXggIIUDU
s211P26chBr15g3/Vt1OIuZgLE9ul93rJRpJ6OWjW7GUMVBB+09zIb9l0fzeFLTdrSkIuQ/Bv+fm
i+GUmps5aqdRSqYT6lBawWgsi3lKN1rkF1gE8Bvc4YWnr5KK0k8LJs0+mlNe3lEIToDEz4G3Q8Li
n2tTX0bQd0rtI7pvaA74+d5xK2cXBZH16sw+FSAwGJnevfa167zGXmjvQBMZR7jf6VPE/94qXvAc
OfxGDxTB96Bt0MFpteyiQV9EkWkcNwG6xt/asVnTY/8opxbXel/Ln6oh04+uMTq7ubTG49BCCam6
/JtN4uCn3RaHwfbtr7WCOIUD2QmtUbU8Nx2pMIQzvdffoQCdrqGdaf491PDL61VD6z20WUK7QX2/
ammPH66akqpiDwLSoZjHOwcxnwMrgGdEVb18Ey19MiCHUS3HO1Rbx7vMNrZaM8KUWbr0IIFe+efp
lCyul1E2bmTy3651neiyaz1gh7NG3Q7b+X41uUG6GA0aryn+JmwZu+SuX1yLb6NicCyjZWckd2wi
3oNHv4w3vYPa3fJDU0A+AhxLzezsL79G6czNYVw5JZvAW18iP04ZloOM/DHvQwx4+X6Fn33YHd1S
N/blAptKINDs3axm8diZ6vP1YALWs9v5Tlp4QSjnxki+XUFZUw8EsNO1aS+jKOcXz4hMysWkJ80z
hEyrTFkj3qFmIBDT1/q/r1ZxtSuk63Y1uUDZTRDT43Us+K+CjfWudZ/cZKj3dVG1j2mNdkUUuePb
ZMDN9cLK+BFX7baVIqAd2hvbqoKfmo8Ra13q1psaFini7Kr6mOdOtrcStT+XhleeKRPU+9axYX6M
BQaGbDUe5FClk4PzbJ9vb31B6YQPhae4eztGPPmPAe4mnecr2+jfF5EJ0tS89CW0bf8oLelvp/BQ
AKk5ZYn9FEJLadZdFRz0CHDPWCEGMrepyS7Iqw6wkaNPnq7Ex9mxy7WMdr5TPelzy4a9jj9FyhR9
8iflSxbZBcBQ4uOJL4/RWb2Twc5yx7Ne8r2TzmwwQgsBaHb9y3UQ9DIcH1+Fb8rUztSDvW5TcZam
06MgjELfk7TqMPqaLMLtERWrnZ+m89NE3mGDOC7a4qSMVzYiCd9YK39Cg2f+5WjeGpgSnKIsjFZa
Ovj/pl39UJaZ/n2uzGpVIIjzhmOaDv7cn55Ze45bT62Neyw4bOTMUdmr3Xk+DayzD4PnO5dg+eTY
gOPUJyH7Q4Uip9GXzj2S6ea+MswOQztSvmYPaNJsLfOSFWa8w/a9f+rDON24Tae9tkmC3r7bVd+c
Yn4Nmrn75Zc5MrwB37UdfyaeEgUrRTXvJ620v6OPysJGT8LPMbiHdRlr+rN8cpGBeFW0TN905MaM
TcnKHAkPXpBq053r1gsfrZ7isTIkPgVzI/hqRoVNZgaOel62PfD9+WDhlPw1UwoVHZgCrZUlLEca
TFWt6rmv8+4BejCLzKUfjJazyfRYPTrLrNHirtbsz+1CajO0ELxS2hlr4a1NBYJXkzbo5yK08y82
LsMLzc3x+uKs9aWxFhKcRPUQEaEj5cUXCwPf31HUzIy1sNluUXItN7sy6MAWFuDniUKPUt2H3Zhy
TwIHySvVWhexxf/NstyWQ7+smuyJbN1tQIKDZcZtYJKlmHSWf7lMDDv4DJ//UXYTtpU4q8HBGwMo
YfJWICci/X5nO8fG9gdUw7EMQdSxxbA36D+ZHvtVz8ieYRT3n4YshOyqqtpZBh0d8GjgWtpOoAAo
tfVHtC6RqFim1mbWPph2fpHBoFCUAwo52prlnXPNe+Wm3+392pm3kgYbUx7qqa9NR2nWiv6r6hPr
XlpGWqyUJsxYyKnO0wxhVxJsQ9WFd2VoIrlW2FT3K8di+ZW3YfWqxa8+1bdgNYTTQ4ti3TcN7+h1
29TaswZxYNeY5XCnIQV4QplX3fMHto9GO8ebmuXBZ6MPfjpZln9xSG/hkEMmCQ33NcmcuelXrq62
mz6GEWUHU7RSCq9DBS/KdpSXijsHAaAzCVtnV+NF8TzjvkMFrVQQ5S1Pnm6a/zp6jKSh2/7DRa2V
15XK1pltFW506e6ykrS27FgoSmAzMRbZoWpi8052JzIgcQ6KO9e4QjYv05wfQt2C07fsYmTfU48Y
f+ehe2x7DElEZcwREbKal8Lur51dHbura5DE3yKHmhvEU/L2lEMIfOjQLPxv2wu9QLwB8VSyu4sV
hoGk3CmOh68R9qkHt2dr11UGcoF1HL3M83TXR155L121ZrxHhOYijBFV6l1jTu+jRugFh163zbMT
RhbuTYn2lnVFf6gtg9R+aahv+VSp2wi3mr2MdiH5dMcw+5OMZlH5L+oQ7b0MlnjeBLERvBgJsrqR
8ut6haLJ2GMUL9eWxkscLQk+TaUe59RYtCMH0p8UL0vXksa+NSWN7Wh8moxKGvtDU5Lcf5mbxfz+
JMn9IThUWVovl0qWUfmgHBvvfchXcbLQPucK5QmpzmW4CGzB7yYHKelpcfY9aRzvQVWr6NWpWXUs
GvuuV7L1C+NgB6jI/NzHzhlA7EDRZSyf1XHxbhqNz35U4rIVuPnGovbz2XGdBGF+0z+2dXTC1hSq
oWocHdtqnmGFt89pHsY7f040uKv0ycE2g69qpHpnaamWjcAyk9KcH2FedI+K60/fPrV6On4LlQGh
Q8Oo91OWnme7wD8dxxDUrVrrk40X0KqyRu8XbyPUzqZ0yFdWGTifIjh22ySf0zvUrZO7Rc3QneaH
KXW6bVYCURnEEk/aZYhE0HVTWsZ+uk/SsFzbdv6EE3l3LyKHQ4ER8tTyLJamFXvtMfeUdC0iezm2
nk++rW/LmDc8SovlU+It1GMT0033t8PlzetyXoAWmoAzgtnQtq7loGh165RT8likiuU0Z2V4Dbpd
w1HxETAx0Ea8s9iOcWl81nkwrv1Cnc/SjNJig6SQ9WkoUSBX+/KrFSXmZ1c1yoMXeIdpcl+oSp7i
hSci1kZyFs3TPoy7+nLrz1SAJ55R1x9ckUpT9Xd+rcBZW+bLAUaFedfHxcnNsGIL4yWFs+hXUtEx
N05oGzsRlTM7pDqbyfuRuS5cLbTnsAKBliiloVusTFVnCnZLrAxKV4iiXODaxoNnVNPjFduRTK13
J0kEM/Ps/Tw3zer6Xxza2ntbhjsDCB+qTD9FNR6aWbqlOlNdNb9TBwLvqrbjl5rX/6nRHZphlkZ3
GrZqMqOKLO+hLmoId41ZH/ovtZcrMHwG/4kCi3bmzfNlKFz/CdSY/9Qjr7mD+2qtpU9iAQehxlnY
+V765IDe3mvgtSGCBVxoClXjyf8WBojvXiXX0ZRJ1mFX8Z9SawMLAs6KyR328XKGOs37mfTdRsHy
xIhRJs7Zb9l4NXPdbsn4O481NgaPDi4R1LV7nQU9fdTUGajU6BJUxVG6EAFpFV5ceHR3unp/jVhi
jRKmnWvNzfHWV5r1iFk4T2OM/XBWhQwd15fMsCpMHtQauYSlTfFMP/VsZD/0SUwlMVUQf3J1FC+l
r66KZlxdI4PCNTe361oGrtsVUkhqx9bYVFLlwRvZMbZDlf3wMeRLOtX6WuYZzlN/iVAG7ESGyL5G
NCp3QMii86nr4q9epCtvlY1nmxfnyHDDajpNegAcXu+Kl8qA5uoVGEZ4yItkk/OrqnT2acNxpZWm
e7UkEKV4o2bpqdQuPBy5r6TTU2NtZVnWDCEM+Xm5p2TgOvt6y91myrhE3mY3utsjPOTXb3qQbSpk
lT6nmhsdGx/D4c6LF3kokS1lG1NC1wsRtWkBrG6m2MzvwFeTMUYjctXkFXKm0vlhXOKxmyKlUgV7
09aHo4RcoxsLSHxihaApnfYsB3OEz7Ka7dgsV9KRqYgq28ZiYi2dtgRcw67nQTG1Z3NIuvPHMZkc
sQ0pCz04foyPig6VM1Ai7Xmo2fguKkcbgWwnwHJQSEfaywHPLaBu6RcQd9Or+wxIy/mPfonQTDSD
lpkyeJvejlhjKJb3M/A67WwkmEjJ2d+a0qeUDqVcOS0Tz9vEITeIzFPSAYehyX/kzdufR94m5xZI
3vVM+ppl4Db6tz5Nd7DaKMbdH7EqOic6OayxsskQq+0hmUFVs7bMHzpzMA46q8Y7y+3dO9QJC39X
tiCWMly+1lZrhShf2sN0xHHTIhOQT9GvzFVjxPf0L0Kn5F23xsou+2HNCxaMH9MzgG5YjOY8nOp6
di9w0dwNthY5vyMz35SeFT/PLfZD/lypu7lhRb4ui+BZaYyZr5BifojByUNVwjVdYuWgBYN9AK9s
raSJA7O7CXvA/Shc8gwe6weQGMZrZQ0vbM7rB31Z9Cxj0pIxGJYfWr/HJHKZZ1bOpe/HFACmMVxu
nIUbvwFRmF/BrI7waoiQw02vTppLRFvDwyep6O8S3Q2OqdPc8/jRX2tVxTgnqO/rJekUzWX++Hus
TJz4DnsAaBckaS0dR+JOdQqqey3qq9KZO7ly0euk3I/kLWHJ0LwNWJLXVXFhs5ocDXsGr11y2kQB
O+qj6DcN+qaMrPZ7N4/TNrSd+uRh3fGsDOovGfeyReA5yO2nAObmGU/CaFsOkH1wsTDXDiqE59F1
0RSPmwc5YB3ZPEg/25PzVZlLBn73ScRtQqXAyULiBIMUBFtzjE+/VBq6PF5lt9ygNB3HPiaRCowt
yLTHEt2NIcTYsFUDfe/Eo4cyNFGofS/bpo5bTI8hRqvfyKQhTJK3+lkubSPPfejGbt5YS4G06I0z
IBDzXJkezhJLl4d+18nVfYRs6JJDt9RH60Dt8TxSKOX/jiWDrK5NttkrUKzFNg4UIJhRtFiStdbX
OTM+Zak1/VtXb2zoKN9Vs3VgnWr9M4QZNd12at/GIVhSYa77aJi8Joaiz+6KJqxPpQP0hyKsdi/X
LvsoWk92mI9PoxO2D8hs+ocAg5ntwBPxGxnzNVVV7TP3iH8oFYetnm6N3xT646JOLkizfelajK6a
5SBncnB6ZdWlrnISAyzpGs1ORXGUythUq+lO/voQIXKPVdxF/nj5tyv9ajhG0fBDuvATUlGdsFJt
XSaRspVOOZjWNK7sKHs1gAI+1E2wcZ00vUSLlrJ0YZUAEG3yDyhUms6mt4ZHiJ9sCNh6OkCDo2Gv
aKD+SNnWuCvuonGwMClWydJk7fDVo1aFv+QXdEGiU2P6aE5nSv+1McKf2jgoj6pao1pRd6zul3CU
MtONMwXRGUV28822pzXa2cNX8jfmfka/aSfTi7A56bXafTIrxbiDRFWtZToytjzTsP+6FJ0Sveg+
xrPLZeVLKbk7o51u69xiWIMtWstrXNHw5loUnOQAs3TGPvJZTJXGOFcOSZTgovA74G+TZuc6SaL8
WMHRw83fJ8mFHGem3Nyzote9+LOCo+O5ifvqmUXcr7TImu9d5+Bo3mnqA44d7sXjpl837Iy+x0n/
nKpN9QmOeHIqq6jfygRr/qH4AJeBgAX7qNeyA+D55nPepTuZZ4XRuFHRmTiHLVzzGQ3Hg7hSomFt
UyKILUpf/2VXWa0cdFkep7ip7q4lY/w48XVcXr7qcogd/+wBhD1JK1Bd565BESvMY9Y6Xu5spyHA
B2pp1rK6zlL7e+ep2lH6eIR5D66upxczbbfSNS3LJLazbLJnA0cvBQEo+ZJykPSB3U3PTqIoJ/m2
178gCIpDgmiggVBAGpqvQpkpAj94+N2q5yJ8iCr7Vcg20sJb4NoasjmUyBn0B35xVY7Gq94oVH4L
fUJPpDC/SLqqqysQ7BSY7iSX5ceetvFMZD9l1KKGe2ixML9mukpsHe7tEjjyQpKRA7nHNnOSl6yb
g7NdhP2qBRVE6k1hF9UXKPSVpJVkQJoAIaqXxOkupjHxEp/V+sUe65BaKKwQGZSwZF8ilI2IHVew
g6LdzB7+WBLuFPF07zXj3e168pFFTPlOQW92iMLs0UjIcg+5OSOWnXiftMTKj3GMO500FznuO3Ss
ycwvo+ZYuY+NXh6kJQfP3DsWnnnSoFZ6jyz1/CAty3ZaDLNqVlfLZEufoo3fdoAkl6Z88DTuLfNL
7+bIdM9qou77At+MBfcOiLKO1b0DtXxrjnG9xvrXZLlV2AjiNMqJnzbVC4hJBQJoGY43XYN8QwtL
TKkamKl9lWEM4hXnYcHX8QJ/9FXHfXS0Nn+r4XynhfJWTBb8yNH6Iq0+m4uTYfX6WppdFy6OqWTf
rrHLBaOxvkNWr7/vw7m8zxVsMRH3aratHQNxjHMsBUNjRGCfg1eG3c7Cygq5tWh6tNpouugU+agf
sdKBAEBuA/AKDwGa0P/em5Iq6mrl/2makfYe/MdcCZbRPo8tDN3MesvWNrugp5teGt9KL25dm3eT
upFu6bmNdUuA9HHfJzsN0/aVjP5xjVscALcMveFe3/0RN6gNaHxl2Geh4vSsle14hsI3NftWo0gi
Zf9r/uXW+QF8ood2s6fCPy8P0C5kS4xsgTA6ys7x8Q7ZDpYfXoY5azGqe2/lo1pLq1K9BGGNcVsi
3XqB0OVuHMeavwz5fGct5dY01166qok+5643bN1ai+8KJZs2jWv+6hfrNVc3hy325nCMlqYYG8Vx
/dzkjnUnXQZUt0sQGvcy5rkhdkDittMU3edGAeva4YM2O576VkDlv1BwTledPqhvZZWROVM0cy2j
XWNYy30V7uyg1t4q1cDQtHGUg4yW4cxbeHbnu3G51KwlD4GXeY8ymCUHL+3d198f18Mq5JF+ylwv
QBdxKD93vzx9UN7Sye8fyCh9NxfR/tnClDFW224jTWUyNVjTJYj3Vis+O93wy7EU50g5W9mWY2pv
nGKg9DibOYLQnWaz3JvKfhUib8umEz9CnBXJxgaBvdG7o0FeD6h/BpFowATjbEUddKEgHtmbLKeO
12K60pJJ8zyNAlmpfxZz1qt5K5jWegvb3SaJsXyeDI1IubNAVEr8V+1FHbuz7vaSW3An3B7tIg3W
H7IHciqHiezBmZX3SlqGit7FXk4TpfpnAl14vYp0fchOUNwCxnPVLbZ5+GxaPHSf1NE1n7oMM+RM
V/VdmTbgxu0mJ8/vJc7x2s6c9NS1s3aR6L4rGxgF66AG5bx2ygkxs8K5XEPzFjhM2VJHllg5IHlV
7DwrLzDl5NPszP0H9ZLvo9eSqAnxRUe55xJ7acfyL+S1qAaZftC6xH2UkMA1gm3EV8TL13Ieg+Ww
EFoOQ23ii7pcRQY6d/YXC8rtrUv6tZCF6danMvW5neJqB2cg5M+p5iccOoeVFqD1G+bpSSKyuKp2
/B6DEwCH+SlRMXAht57/XyLCDHZClLHhtlyNe1d1NqmjAWy5Hiczio6Wor18QLtcT/kl7IvcCM5X
tIvAWFK7R0LKhE+mFDse++kn2wCNZiH99KuNSHEX/q+2sFBIb/LulbUp8B6f3D1iZdq5rq1iFxRx
9oln9vskG3HY1vR/eTXstTJTMR1nd7UNKnO+G0rtfZKuWNnZgklyZeojp1XuMhLUN47+nzx+baH/
C98ff82sXiXI8/MLVO54qtUbPyytt66HEm0aSvBLRyqZf2Ty5AAo7qqydr+5nqKsJi8oX/KetwUg
HNTpUh+JfXcIDtigOg9yJfhAeI8ErXqKASifylD7Xg5T/STs5nTpQlDl2iVW3hK1dElLQqVL77Cm
ariVpWvK8n/yEfdJGCI7SVTlkuzqLUXf5tzf1J1YwF075yT6Fqetc7zlvoaSv7TN013g1afC9vUB
AKAdAfm8anPgrZYcMDPea2k/f+e9G+G83s93UWbqj84AzVUGoiQKIfr7ybPbROSWatVA+oIZqY/T
OcTSL9mAulkOkflQT3b0uWWnoKFBtWqbIsb83Ogf67k/Cuu0X6inBc48pLFfpMeuqpeUUt698FCn
BJ0Q6NT1SQarASGAKjOdnUyMOic64LcOWHQhxPL0dc9mhuKazEWOI986XoytWuz+aCIlOl7T1r8p
/2lrfei/vgcbQ7/2XfF0ArPkifGjneZPuQKRyWnD8CKHKFK+VFVh7W9dLKPCy5RoCJ7kBcgZ9ADA
VKiFh075zS6uMJSd1bXZKVkM5aS/d4pfts/jbJhddTsXmrdBYSV+lkPW8rBLkjg+OUt2R/pS42A1
QfskjSnQ0nM4WD9ucyZzeHWgd4T/JqgkrAYx6VJK7bMG0fAl0lMqBNBrEEQrWcCZVgngseMxZarh
CzxUAzPbpCPzt4ymUwWZxLBRk6Ds2YrdLWu5DMhl4aKyMqJO6/TWz9S4qxZDoLHqg1Vrdear6kTD
FpSAc6e6cHn0Iuh2WdgCtoz8ezTj9E0a19NOHzv4R12dPNgzULKlJYciTYxV11HhkKZjxN4JhmO5
kqbM0mz9UWkS5yJdvRV2e7dywdsvF1HaqMZ27Tj53fw8a3b94qoV6ZtS33aBPu3FdTJ3rUc/U4an
dE4qKo3zQVwn/TYZT1pLwUqaVQpXr16ka/+/k9wUrt60lIluk3KqzryqdG1dobOPSy74B3GfRgEt
Og56mgOCr/Gm9prmBdK2PaOE82fs0PTRcUYlcR3glPDShZbExrFJGsizeRIi3qpsVFB7Vf4IRNHd
xugv7mBT9Dx88UpJXAxD9s7inZIaeImntX38k28kbeqP2U6B5rmyw5ZK459BfOtT0ZAP9TPrP5e9
fZZaY9ZpuKOqZNtaASbgsE8/XPHuRvbaz6H9WA7Ik/pGspNuyy3ic+aH41pg8OkU+xu7gezwe5Ja
65iJ5hjUaXP85ySJclNUs2RSZFbaOlX78Rw6AOi1EcFXbE9I5ZfJS73w87I8Mw4GpdanHsYxaypC
kF1YaRQ2//HUwVg3mAk/FHrE81sv8p0Bw+qt773XQQman7ybyd1102dvxOA3qRv9XEYGJrXgnzYx
fkXflw+mKtcdnJIXupMlcJi8Mttamjq+TX2C8UAFUFsfcyTybCxeskbtTzI69ygAmVHgX2S0UoNT
4+nukwza+3IaW2S+6+SZtfhRQsyqSe7DGK0tZ7n8nDXaKffZsskU+fCwU/V1ZeYH002Nb6WPnPpi
Sula3a+EwvJr4eaouPiOceoU/KdiCLeb36HD1Do/fUIdsiZ/DXVy9cNVf4fGQ/d+VaUfFp08+8NV
c7R/dT0pnzGyKHZ6myt7spJ4WINa1cOofANLZZyxVTcwGhyqr1nSkdUNw/QeTZzshZv4QeJv08OB
MNTo/zq9tsf36YZppTJdLut7DlyrBEp4U2zydnzXGBHhEM/oXIw80xdpNbpvGiBZCIkqA9ZGN5xl
oLVnSEpj0eJBPfEL7KX9HogjH6oJLx8my5zfV/jjI3VcSTcBaLjrdzEzqH8zFf9VPM5U0yOzRV3v
z9NkLIYVVrTmRsYzTQnOcjbr+vvZre/DbBn2XDQF3t9X4GY3lZtP94kfeNgwa1tp3Q4WEPl72Ljl
NrWNiScUsWCF+Q3JqVPBnrSm8Mj9NN1/mBb7CHu4A5lmoFLyHvZHNGo8lCZ20pQBQa1jSP9x4Ppe
zhv2Jl4Kw+jDflU63cj0d7fLyiXc5dr/iwEJjnjKjV6mnDPdry5KygqpDPWTtOSQqwXl1WVQDs0U
9Nikqebmj4HcVKuL9CVc+ICk8gsyUdRj2wKmzUom9wVWK5Mbo7a4VL1uh1v9a7ALyly39i0G5inS
0mFcXycrddXsYGojHbNY0cpqAvmkxcRnWVhkOf9LtRGS8JAFiHTmipPB16kbbK+11L/O7P0iOZlD
v4Ns21CmwxdGzGGuFjA+1KxQzcKTU/WZfifDVzOZ63hdRvcdFGvcw1I9BOqfx2w8I0wzDDKbZ4Ba
nr32O3plqEKipIxxe+i6ygcOsoRLoE6u8liM9coah9beSXbdVBrUPpE62EnGHXT01K2cJlKBPS+J
91tQ2tsEhblT4Nhbf08rJUGmxsCsLPbYDc+t/nprirS1NDMPEqO+cFpuoyJtfWte/V2jENR6Th4F
Sc0id5+htqZv7rNtD82bljndc9xW+9KMmzfy8DHW2d6X65hqL1/EVPkzGJzRTzim1ERIXDGzCQzQ
CePIKmkZLUcyLoo+9HsZLROXZ58zsXRYRnMDE6Aw9Ls7GYVN8oZ8Yo/AGIOLBL18sdgovONcK8O7
KJfUYKOuQW4z8pPttbkIc71rdC0jTmm+j5SRBgqUv/S9808hr9uIFH7lan+9kIzMZDnXV88sJYZ5
j6u1qX/3VPdpsm2gMLVbbowJXUlpwkkyH7PGcg8xSjQrY2nKgJqqHdz+H9K4hWKF+gZ81TlJ1zhb
mCfaeMxYZPgOQHv9sz24/lm3SgQUjXgAHkESDGL6iBHy0ofq51G1yp+ov6wFyKMquXJmc4f4ywLg
SWfEO52ezR0SPcbn3B7/KS3NeGjVtnxdJg1V26ztsS1frFLd+O5YfK/AKq81hN2WxQOwPCrEO509
6Sc1dsMVtj3uosBByGR35Exxc8H/t3mGqcOuElHKCGb5tqiG/tBPGM43CCR1YZl+rnslPsexHW6k
X6YnMGhyJ9YRb24WxeVwDJChtpBbw/YWMTMnnd98z7bv+0o/xWqhcQLYzx+05KBFCfR2Sd/+HvVB
lb2g1Zsc5mVUggNrbFh6jLR4IYdxDMXpTakH+P+cXHsYCpul52PMAFB626cKTiSZMj6SrEkpgfga
8GjII+zrYX0lc/ylC9Xx0a38zF/VoNNjQ48v0mdVlC6Av5x78nJbxzdUFjD/qTJei2UmKp8sbo+3
/pgnxgWiJEbAlCFv/Y7fbSawRDOW7EGHXFeWmMmuDdi9p/lYof6izqtmgbT8JWKxUXzy8bG4RWgm
SuB6GmoI+2bVpa/RPvhNDBXCZ+IX/hZtI/3KLr2xQ604+KFG7XQUEqn0U7mfgMXk4X1sFj+jXp+/
s3GFQFVWxaMR9MpdECvOmjrW/N0fhuOYlCP6yxi8GEbq7WrLqb+6+riSACXEzrqM6vBMqkV91oL4
oZM9G0gbENpV1b1ofvVdpAogszcs8ZXsqYwpg/kmWnTtomEwKM+JE+rfdDPwtmU/ekekzPdXH/vU
oH5O2WlYIzmRfs06IPyizEy20CxN71+rzr70mdl8aVoEJDKyO09IbCRg2ixY7npnn2MVu5jO8+yr
wnM5Jmi8FjPai5ScX/JRrzeKldi7cNmPmkiLPVaqqDZXlzQe2m1nWQc4zF249kZ/vjjIiEBRhPsH
3eavTbfVdwOvmdcEsCiCxP68BwCTfMuRkkow4SY9mrK0RvNTurkZQ+o+3/6IXu5RKqwvCgTU9ZDV
D6oV4n8++p0HtIOH+rVtmuzFMMPqDzcARhwUWx0nuAfpakYruCwXyNRYWSWKru69Sc8eg8XtE8ja
J7fjJ5tqTX7tSvS+P7gDCnH+mFOR5NeZAJ1AVWd50cekAHGiUbbSvA1IM0IBDo0sT9sNZRM+xCxu
VtgWQT3WKRQYGVAmaboVLtlKok93eFEYnzPz50y24c3Lta1tB1aDGFCkIfcOfXKcEiAn2OvspWmp
/XtfvvT5S0jUqFudXN9mWJxv20Hx4V6hL+AmlvkifciK1krjPktPPbg8SAt2iVYRPmp9H97BBatP
NnAzJCPK6Ztlx6c2HsJ9Y1Lle2sGFCR0Fd9XQAzTHiHbCA1YXV3PRtx/DevkMc0C898xjtZ66Pk/
/LFDn6sJzU+VUo5b34ZpYjhmtM6bFo9Os7yPVRuXMUoTySrwjebsOWH/ErSmdRgqtVj7Jcjo9QB8
dABt/5Rmdv8C9dPYeJYD4y+EjTKE6IQsl/LxEl8NPlzIG3kgsgN3ixvNsBZigAxcmQaT7WwDZ+TX
xDv8knnjGiV1XltNBukS4rt//tCuVZ+ygp3spU8OVunhlZVwg+il/+DNFo/TzipPoTV/C6xkenT6
kgeuO2i7kLTTRSKuYTU7ljjNXaxmiRvsSN/HpopnsR70Z6dHpXq5H+U2lNszNlnHJHrikMD/z60J
5qw7Z03+IBG3fjfW1FUMsvd6Z8vAYFrJedIPXqSdyKsHl0pf7CezRZ12BIFHOVbvhiN5/pP0ySFZ
Rv8WMlArvAORzlIxplyvFvdXDouGfNQdOL1V34X/QNDRdmWkl4siTvCK7LyHvxEJ2hix5k/9tLCD
cvstXFpUI9NnF1qSjEm8Pv4w0cJ+acJB+eRM6UOOrv+DDDkNUge5jjqzhKsm9XZ7yD0A/1xL1aCx
2oson4xOdhYe3MwpN8pIJvJdUGSe6hDlpBzDBgUvlk2s9sGmgmp8QfHfuB4QTMHfTnGze3wopqMM
+I1qXG5xbgho1qjU0zX2Njdoi32bW2cpoKqlShrI8XnwLBVZZ4z3ddaCylAdh0euCeya7jFq9cvc
98VKmjPazIeow2ZAmukIWFMZ8xyQRqbdWzbYGr9qi5Ws71nm/g9j57UcN66t4SdiFXO47dzqoGA5
3rA8njFzznz68wGUTY33PqdOuYpFAAtoyepuAmv9AXmalDzgZEN8XprrBv9d+935YLmFG4RrsG5d
sIxKrvJiptHUbNyxohDUtgieybYcmnkiUensXXNfxY559LQUshyufxdptxVGMJZA+8Qb2RwceICI
ljvn/sGdxxlj78S8x3kZGJsCRxWASjxvZGcQM1Jzmr8DrShui2n2SGqHM1DpO5i4Oc+hkBKeRC1B
3sWyliDby63sraU+MLj98Sjm6JTqdm9M5TgMQVjwfZdj8vmpRjnk6Pilt09FExfmdOdPWXWe+BB/
wiA+F3Wq+SabfYMXHWipl9JFFMJr8AQVkya7rh6DKPwmg6DZo4UuXiBEFO5cgHQ+eMCBsB2p8pve
oBy7jZraggnQfZbIOmWwyl0f+d2ph3WG6ov/1lxHi1rvToBDg22eVDwMJq+2T3JjF+lXNFX0x2Vb
NwxasOUDWB/lHu5tI+f0J6vuuo2c0IvtoBxgamwlBh8nsfsDBxBsyzmpYZFVBTI17L5PPoncjSN3
jC7fSo/TdMntmi+yvqEai3s5ToHdzsqm5CjNzE19cMmPgEcwpJ059Q/8F4pg76hpwNQ+Ogn+Mgah
4iXkT5H/rKHQPi0vYhRkyx0LS3P5Y8ofeJ21/KAYg/Jl+YPPZbn8HjIq6G2LAmxoLr+5nE5pLDp5
VvOcmt05hojEA1vI4ElFPCl5hx/DJoHydi3g2f/SxxOBHO6VXaS4w9YAy3KKnM4gm1oqiIJFaQAF
zVDKcyNwkWtT/rnyzjGXUYmTXJtydA22eYR+dn33W+dVDhodzcG3TOw1DCs5lMPs/wWOkf0cMCKI
5PCHatts7ijTRme9cuNz0Q3VXQ9dvApi03sNWgeoNO51Z91PwULbMMfNxI1vEjrq22rCN1ya3CRa
VI7K5iywF4HD6BpsBeozxElsvxvrEcH2+plj4jd56mnJVADaCLKzPZTV18F+oI7Hsw0F0GEnu0q8
NzeGHdtnXUndvdY5fXGE34UJbkbZm0P7xBwf7uBU41sj31jyXZAOOyRr47e3Ac42LoWnfH73NlZA
AXMoY5pWB/tQLeCeg77Pwp1VOckpmcDC8xjXkdVi/4J02DzwpVnpoGlQS0IQr7vWpn4D7dAeIhD6
y2lGjVKggOTSoZj6lX9a2nHeRXew4iR0QVkufXIi3KRLNH3PhICFlLKYjO7z1AEqlS0g1c1zFlSf
8zGuLoschlODRBNNX9HSM+JwKoAdhGYAd7fuLlNKdSMRA3+CB0Aeocfjdsa8dwdUSKO6OrVhASrc
r7ElyXRF3fco2L0kja++OBB2NbfHO0S0hpJvMMXQUfIrgIts27DuNnxTK+eAIshLlJvOXayXY0W/
c4YBR48d3gkA3BJHfeJwAGdM61/lBQrsoY9V70m2HNPSN0rsqg+yGUyqtTfbyt/LZl5X3cNszHyG
vXB41ZumOcRDYz7omMI9sv8NtmNIphtoWALGmT55AbCo74tIHbaapsWPTWzjtsI2czj3UfdZ9q3B
gaJ096zmaW7ZPNOH5BFY9fiwTCI/oF0TbO8kqqgfR/OhsJRgYY1JeJBsLiCjxn4/2vy72YlmiWby
Njec8pr4WjJ/op6p7VG441mv+ORW0N0Raka+cyiF5tJ66YRAUwLG5gCgrOfZxaii1pT45a05qPbN
ur/rkd1yllxTneDraAPFDcjM4IGyxL9Foe3dsKjScTCpqIvLEdmZKgpBdYIUBqSwi1HOrcrHifA2
CocdECIF2E3v3dZ15KipsnXliYwOGbHvlpK3ld9Wm9AhQyybcu5UNidbMZqjOXkw6pwGWUjqCLbZ
ZufGsv1dLYyW/AH8zoDCwoNutpzZpjFavuuXL/C07bb8obq7/OTLi5p4Ax+Lcjwsz7HICzq+Xqne
RmH++U1Gn2OQdStNLduCyc1PnQApyQukSpI/83Oad+1LUjkFYvs6/GwRkFCxu1Zd71ISncNzNVnK
i9W2icgFZT8CRX+awfd9soo8PhYIZ6e55x6VqG1uMefg/ZTaJjgMyxbKKf13u+kelu9pPcYTOQub
vxucWGDvskbYqsKn3mgeu5QP15Co1B5sBdt7B1WsKomxKlaxDk69Dnyo5UIhq1P3IaMgcewGX32G
i9fi3epl3wYjuskTVIuGRWGSF7F0cGFgBr+qQ9vslSTgd3Oy6ebq3nAKzLm+zsBz5q4+TG1msCcG
LS4KJsudbMqBP/pK31bQvuIPtA5USu3zlxcryHkUlWmvy65rDyUv65vpaR2Uy2jqoD44zc8ywNg4
E47HnXA3nnuvPWbTgA7uv/r7YGQ/KUMKPxNyg9mrEwfRzezT/jyToWZLSIlF9slLwXnwJu/S2DOw
HBy+yta7uDVEGaimJmqFNsofy6xrWYHn7Gy9L8jb8cLrwB9NbWqNbeco5W4dUIMh2ppJZu6oSvgg
ASJ01PERQvNCR7VA98wHOSAvKiwFhPDlVXZYIlDe8Q1TXCrkst3J3sLT7reWygG6wH4coIBQ0Vk1
OuTd/y7UIYeR/XuT/ljnrVNIfUfbMgSTalfl1ix4rwcNmqGCzheQ/H02nXOsJGi+zlD1IsvML1rs
f5ct2R/qqnrQkffbyT55mbO03QITmQCyso7sy+ANyqWx5As2jgtIYTpYlu8+wCKoL35JKVifOQxw
rDPv0ufKA8yDpUgyHCw5Qto+us66CmD10lnYnVTx3SxJASz44lz9OY4du1nBsk91fYAB7bcLMlnz
nfmU6ZiwyFFKucVd95RlZiw4/FF/0yLL2PVl4e7w6+rvtm31d9Quh7sZm/84rpWfZJcp+pdBEZaW
+9LWgiVyndizwTmpY/lFrqD5/NvIST6lv52dzcluXUPpPmGdwo5enKG2k1IiEGJgWZxb6IXkjX/S
Jg0MSKE2pF8Nd2sYz3Ij2RfmlgNw8kEeGXzelLLl94q7MbXA5L941NtqG6A5DNllGL3lljo+Gluy
d7ltYl3fq16NovEaRZmxubD1nE5GbxTbFYbe5Xp/yLFV2BoZIId1QM8xVwrL6taG3Ydeg28ny4pD
60CzmeCsqqG+SKet/VpleFcl0pZ+WQyUhcTf/bKrrUcUXksgbWuptmff60DVwQ0s8+9r/9RTTQGq
M+7XPhmio1EDuEf5uvZ7LgkinEs0PlcCH4vOvI5sWp58tT18krPaHW+l5pgXc1aMvZ+OMyql6SeT
LOLfIlSAfd6FDn5iXYBovoWiQfapLAxbhgYgqw98Msr+E4Z7caUVV4k1k4g0+DTH0ans27+7TIUt
gkSeyX5L9Zaotev3xBWkJrrkxDnFTiWs+3I/jcBRN5MyVudRVe+rBQpA4/EmFcRkn5fY1bmzJt7N
1ImXWfJWXqoqqs+jP9xroSm29ifYY1zgAe6UWk/VjV/04X3m1LVrjbJ73+mKEVcxw1PUp38v0Qjt
CBdlIczlt/C5ifCAEN3DKEVQVE4Ql9ZLv2hsg09rf+xn/aEUWYGxC4rb3Jagm5RiOzWk13eyz0ti
YfoJVGHbWFWEKgCBS2dW88DZFBOipiqTAj1Pk6Mcl5chAOkO8QY9dXi5t3XgbbZZead88KHeBNsk
CpIb+ebkVvbhSOX3dzt2MRmDIFFsWq9MbnJgtEIYCvK273IhpwVDa5lYi6ApT/J2p4tPEdIFZz+F
E7Qs6cpbpRG/579eFt2HOivqh55C9GVS5+zSTWF2kU15J/vYoqAH9d9i8M4gf2604J5ZIBoN4uTt
uoLuai7y7mZOsctGsHwetIvaN929SOE4Dlma/NUAL3UbP/rbyj0bDR+1fKZO0pxJ5OZHWy/018hJ
/5YRdu5fSj1LviBFjhINeyCZ8xiFXhWyOPh0cabW/91URRMUxtuoZ7hvwYZd92eUQnU+w5Grx3sN
1PmDixjWsczLAXheSpUtMoJv6uDcLIuUdNQqWxu9sR9too34h+fla4Vh+X7qUu+qTxVAgWW9xqjL
ba8CVHVTcZqK0dCVUruyjwNVhY6DOGmOIkapaC+6vCKwqUEJyL5cxsg5pI+wSl/EVi3Kk9vUa0Jl
R01S34AIVA66OP1EfsXZSNxN6B/uEz9y3wIN5EZPqj79YJP/FiLj1KLRb1GfAQO0enMj++Ql5rSa
tX1+ka1o1qGfNqm9b1todSOYqmsXRew3ivaMHQymLr+7ZIQcxJgkoyz+krHnOWSeZe7mkTzD1uxQ
/jS18bkUrJux6YRhAphKqOPfoB/p28gJqqeqxUtzUBE+8LsG25IocrZBGrlfSaEishf4/4DW2wXJ
dM1npcapG2JqWNTjresrFAwlizVGqysq80Z86H71yUB5UQb9k5y7Ml6XucsyGUIoYmV1Lnm3wS7b
ShyGRGwMSfWG/5R9nBgcdu/w50BzrJCOtSnv1PdR75Adaxjad+s68jWiBJnUaNDnvSeLZiN4/jMn
FpvTBr9wp4bbhCTgRbbW3wOU7fwAp/lHZF4jXS8+NVUfPZl58zmL3eJzQr78HACY2YGwLT7bzaiA
xM0hSItmZzXxRudccpdNJ7yxOYoprznKBk1WpPCsyDpKrSZtsrCMqO0XvsOVR7/MfsruHjbjYfwd
hSzRuyhtiN9F2S1Z4Mjzpi88AG9gkt/W6ozgp9R/WtbSR/VQGj5mRZWRvRYYs+7MLIyPrVdlKJD5
4UOUFS6Ackb7rnKePUwY5WAgulK3/eQ65HDK6p8WmMWxSPLh2MEEf23MOdj0Qrl8GkM0Z2LtC2T1
cj/PVXgttCACMtbyH2WP03doC0soUgEohia5+Tz1JjDQrvHZqInNmBv36aYSdS/YmoCpQ8RzpxSf
VjdHKbj4GaCziLNq/1wkYbgfB+/tbv59t46ud0gUDc8jqPb9/yOumEBB8Bg++plZ6p/dMd5SFZrA
MoL9VpGA2MboGX3ttexlwcl71XF2xv5nPjTfagUzNj30XXAVgftUoveObzY0UqwBInQLWadQ1Gpj
ZsKmt8WcY1P3wHgfO/vDUmTuOSFbZteiGpo0187rmo/ICx3Y2WPcOZjdsTdr/eACj/sqQEtt5QWv
EdrUN7v2KXaJfjWdeapPVQWcthjOBrYpz/OUX/Wisj4ZbqReUWQXAsMGefepGE7omoIOFk1sPmG9
KIVxlMFTNVCltXFskaNBOb7kfdg9yUFTP3T84T81fYFdlRu+IiutXs1+cgt2Av157B0eRLmnXm3D
nDtK5KB957pWqnZXQF6a/g6Ssd4Hqnoq6lw/tAZsvtTDUgsCmLaJEid7tTVrfKnybCMHpTQONJjv
VkCGVXZpHrjDeg44gZvBoS+b6kvG0c2t++kbOFy2Er5uXciNNI/NOHHccv3gYEA02S8EnDElyUwy
9cOqJSLpOaXVU3L/rS9CYuyQI4T48F4wRAZafTZskz41sM+xQMqJi5znpz57GAqrFqd0bEx3xdBY
r4atKZfBSktMKSzrNa+b+Qm5wJNsKRFdmE8XUTd/kD1qFr+qOIECGmdI1xBLceyweJBraT3pyBrf
wINsyldqwwi6E1Z2VBTj3Fb3E+Xi1aQpwdMz48AFdq7I0vkA3a2+AqNyEU4T6kB454p6sRgf3RqV
cNEpg2IFjsxBFW3ZqXfxW8wyZ43MU5tEz5wc8dZLLmmv9y0Vb27ngPcjoEDtrPdlfDKVnKYckRcv
t0zvpJm6c1IpzodVN1/geGAwLm+hJMPs03p8tOOsPv85/C5yuR0iR+HxOE2bpe0PxnxBq2FStvLW
r7C/wMTrnFu/bS+NIS/CXZHWgN0aHUU9UfKiylqGi5GmbMvLEilv6x7imtnM8UYSbWQfmqduc0C6
4BchIoDFvWDQOiWeT+6UfJNIsT+EQ/RGneTggi1bR38PrPCzdTDM3OmUxvm3xUpSLizjPEXH1CVr
eR+gZgU+iG2/2qH/Sf5MSfZuk/LZabqbMWrmo9oG1iNMtZzkU3lfInQnCQ5Yvk/bNcTVKvNxXQq1
gy0wi501ZxzpRz16MMkxbLxJ6V+dwUmf4mI+y0HZ1Y3F3vXs5rmK5/7VC2xkYjyIVXJwGrJxX6Bf
cOhGdbj3OsQz0xbyYV4S7mWpG//U4g70lWSCuLPSazBG0H62wZg7j9JlpfeAxQzl5CEUhj6YtF8J
vBKdRd3TT0uIHNh4WTc8vNlATE6onXvMjKXqWJyQUC+CxN3KpmEn4y4ugnoZVfv0ybcH7bmIFP3Z
LAX3xvml7+yHiDwIKUazD5E5EvrOstnP7YQRH8TQAbI/OttIQYf5XkpBL6ET9BeA+NMXN0Sq09As
n1wkYX+sKMLwQJq+rMLSpYYIkBHbfN5QWc8GpbqZlmF9wNYrgWRN9UjSLPoOYUxUYpbBQLApbHf4
VHZlfZMBMh4MIABaQctAwsC8e/NwQ5LZ+iC7tInEiaeFm6Zg6VDgLPhsT09QCU009VDR8QUSQ15M
VXPOXRL9s3bJO/SOdo3Z+TfZkmuUvNLWcgT7QqwmB3Dfc85Wo/wtu2TY7+nGRGJ+eWFEkQutrBcY
M8JPNvqFcEIlIHnBIa9oZrVMquukf36HTF4BzomAOiNog4K+X2fHZe6KdU4yCrAlbwwgUmR9k/wa
abN2KUoPRZJUpIU175KILjkuvUC9YgYHL9sMqm51sOq/eGRol6VY5rv16x/NzoBEuoxWQ/7aGU5y
TkdDf246WDilAMPL2mJZ8e5qnOhfzRrejiw1ymA5KkuNtQiWc1Ej9F9UDQtkwG0ALCioodoQRd9E
CgXmRWze1GbUpt1ktzm746DiBM+Igtj9tFnmZI2/RQVXk2mXZU7GzmobZjUiwOcyKj7IDFLSdxB0
0iQ+LLzqtS1zUTJG3uX2VG85dUVvgbItJ8rhNXMFjRrAm0wd2SnZ2dKlGLTID0k5Il+13KuvufkD
YlGHRAoWDZ76Iii9J0PKEpkW7mrLPLTYzgD3HmRqRyZz0qY14EeW3WlN91Tx+NYXWjHHTs0W764u
7E6KKdrN7/FOs2mva/zZXniOGSJidugZh9Jig1S27ie/w2dWXkKy4XdFcZ37pIePjanVD1jToYOa
AX+7Txit7F2N/LQMln3yrilIrkbjcZ0u75Z1G8RbOCrWh6QiqQhihReTL4062afe6x6zQTWHcNeU
pYFRnRWUJPzS4sJfq7jIu/VS+V74NvxHTG3XjAS9ljz0QmRRrLCGGBEmaXqTXuWzaX1Ada3zQVWD
4vzOGVmOigGDJM75DWQtgNu/B3CG+zVjXUoBFCFnyOciugPFqdYBDg6F5uNKnkT4Lnfpx7lCI4o8
2t3p0OKfU1V/wYpuq/WhhjFcfhYZ2lcZWTXkB5M5e5YtkDifs7Gsl3kYiqATjozMRQ5iADWgrINm
o1y1s0Jn5/aICshRpULA3hO4KNnUTdShExPF3UL+QFGF4JVeczoUTfnj1jOqy6E7o/kU5Vf4TiCN
kGOLL51vQDXI/PlXh9uMf/nQCg/vgjRfjS9Le4n0fJ64W6zQYnJcarV19Ny8Vu1oXs0UY76IIk4h
Wpqi8WuBn/51K2N08PfoRrfRXjbXyVNTRv1m7fTiagvYILjIrmV0jVZUoH6Kp/H2PzoTSUoP+7Vr
6Kg94nF+v9ytfWZTw2dyUoyi4xyvt/81UE42+wsFPhyMxEoDQiPnSWkm1Po7hKUs6xyS5J+QhUjw
ZbDsYbn8HvU1HmPUqBiIZSBI0AuM9CtfEEZzQCy0gdVShB9c+y+9iLVnCc8ttS4/qDA3d3JMXrzy
hyoCZANt2LcAGR9o/Uc7JNvb7gRHfLP+1i1eLDuzy/CFE/8doGwRPV7/K2SgK34zeTfr7kZH3+Bh
7V9mrG1tCHZ1kCUvg+1q08mb+urc5vNzrwjum9Hc06nOvqQZzoCRFnhXxwnaq9sW9b6Y8bIsESLr
0cbZGviO30rXsl76yf6AgLPzlVJrACZmds8DfP/PGFRtmnl2vmZFNx4zKiXgDgizwdV5OWY3XaZp
D3CkMakXYVGhfSss1CfRuyWRqaN0JOOhcsYoLSbDDfuc3WSBAe/96LJQa97ddqMXbksFsRzZuUDr
wDfH70OXXjZA4z4ZVOVkmBgJDvAQDoYomitq+9NVdf9RC2vnhRzRzfW6+rlxUDu9BW7kw6TJ7Ouc
gW4A7gVDfhrjD02UuxvDU4s9xohz/qDiLXxY0Am9P1H9Go3Pqr6ZIFZ+jp0kRqkIN1sSrsZno63c
QwdSldQ1zWAwho2t4Q40xBYlNR7u+yk2BO+elG7YuVhPxQiBYS/nYuQebJKS/6/JI72AoNemqeqa
lzODfd8Z8aPnpMEppnTzoIWudQG/lxx9sOKCZVLvEN90PiLQ0aK4bCtww3JrBzHaYi/Skz2tNLJf
SLjgCCZv5SVu9Iozkh/t1j45J3I8Y1NVbrf1MYp+GhJNv/d8E61oWXk3qH64G/CQ5Gz/C0bba5V+
HxCpll0rZFaZ4uhdLNrA5rkCf3CS+nNBgWOyF07XVbBuioSyndnhsjMhNY9rfW+rOzkeVT6QyND5
+YfGnWymc5zts6nGgXWFg0jwh4ei3haMd7eXTXlZYqYuLAQ08HtrN2ZPIgcwSWjrW1/AN9IKsHTM
GVoKlMpL/jnNffVp7bCArkxVr5DRQA5VKp4i8DBvQ1+dlnmm0EQF6Ggf9LDv4NTQlH2ZmVaXxFE+
yC45Fb7ht8yMkSXKAlDjoat8GpChP8xT1xxks9PBWVc9Cgyy6TbaRyPzoyfZ8l4QXDY/JX7VPWVa
96G2OuVT3Izeg1wPsRTUykJE9ZPheW569Ye4KYpguRn/o+f/iAmGpv0SkUOb3QAN/rj6ZAMA3BvQ
5a+pNeRXN4nAhwHG+ti44Y/BQ8bfgLuMEnj1V5dTFp8NP8DWqIdOGMz6yW86FIALpdmaaDN/L3ln
h1XS/RPV/rfazbu70YG6nlwO4bGrZ999GN+YOxnWo2JzilIjB9AIRoDf1cD+6IOfR+GqR4/CFeY7
dZp/nyJzNwIl+2xTXTxZYGSPFWoPX03rSS5YK6qzN+d8OKPWPX6MQ8ht4oVK1QhQP6k7PBCr8dn2
gGR7SES9JsF4bm3DPoWh3WymdOQo23SgfTrF3Ms/p3xPyL8uh+5DHnfmbflbi/eKFQ0dQnmjflr7
6jAJ9uZEFV6Vy9W/l7fmmUKPH50X/6G11hgPsLzcWTvKyuHav5QZxegwkWiVo0FnPgK7KnZNoJa3
KQ3HfZwW5qtTYOen6nHwd0aGkS8k8+fcpE9B6XVfDd1Utzmbp2dqFSCf+Yg8dLaZbBND0x9Ny882
YW+6rwHonn3szdk1q7LoitiNsndVR38t3IoqcFU5/wQ7ZIyyj6id3D2RNPRFNnFu0a2KSC7u3TYl
h+i7mbaMoKhO25GRnRBDEUHrRPJEPVzKyjwKWZ+1NDd5dnJuRxXWEmW3tdZWziWlrDVOjqwxsokB
7K9i3lrhkyM5BbkNgIevw9gGWwm+kDCMjI/QbnLzkM+oBbsuL0r8wlGee5AxEs1RJSoYTTt5kl1j
1DS3iaQcjnkOZio8b048fgL8IMrkqJhadc8LNe//VmJF/2Zker/HUjGEjTUZT/JSwtu86Vl+rJGQ
W7pkf+pMDxU7vGsk1LRll21ipIz3BNJlYrocqLykPcol+SrDPAQeWjD6jrsp3WFPRry9IXCVPU1C
13+Y/ObQk2vddtGYPa0D/46Vg6oBONDHnGUrw7Q+h66oJPMVkUXBGbH/LoR6zqCYJaJySn/Mw74/
G81YPSUuSfcU5cEX1dE+9EPtPdReo+cbp/IgNTSj4+/VVv11KwOWXhmwxLYkQymQxv1Odsqgyvdr
a4sVeHFOkX1pwwT4nlZZ/rV0P8Cr8m64o3m3McArd2cIcdVJ46GfOyVuEfVYDafZqL7IQI/iNBAM
scBYu5egbiOM90RcOg3R3jL4T5IxM0RKnl/5+KBYuXqoobSKTcrwNe8jtEHj7MeIHBaa4Hn25KAH
gR9pILcxS4QEz9mO9j6iBBO8MYDBh04ffYkcsxOK2t4N697hk+uhyUA3D3q0wzX07dzWi774vTXt
Km/sznLU0o0z763qQ5d26lNnxl+KIoq+4NKlHUvHhbptYcT4JsioRZfBaYLHutKTq1uP7s7kJPy9
B2snBZkUqG6cikN4nnx/7KU3Xt1FwHVj584vja9SHHzuBrCwmmAgq1byx1irtM79/5qHN8dw0NiL
4wDoFPfQDB7bIHLJ343F3daz4i775d2/B4PMC4EFiRAxgGyOe27FrHXq0GTaaRzTr06OEs2glci5
g47wBCYiNGJsrcQdoqkw85rQ2/0xIIOjoeiOWCElm3XGuor4/a5J9s/awxui10gypy9z3ZZnFNSK
XVn7xRnnRkQyk2R+DJtcP85NGV/KqW8viVp2xxFfcDQPEcFV+U0+qjEW2+7UD9/LOL9hQyLkZD9V
mGsEm9pKHstcDb5jTKdvbBDwr70JvwVsMmfietPrvva4XBpVf8RXbtopemfu/hhIQIBDqSCfEime
YUMuE9FuvDcG8HtLX9D7xtVFhRWFU/3RUWdsChKljk7ylWTnZGQ/wOOUW8DTQNCUKOnuPj9Xm5v3
pSv1XQQ5mrTcxVEwY8dCE0H4CbFodODYHqcT8DABptF0/wdQcJ3vetEaCk5z6wMPK4kfRgKWSXbJ
CeuDMDbTz26QVEeZtg8N/WekYTYsWyQA2RfL2/Xyp7hWnDdvlTunfamFDJCF9WSRRvb3zFbJeijW
8Gy6rnWcUFc923Pn3AHANpwB3frL0CrPuEP5WGX75jkADJU3Q/9DQTtbHICqV93DALHHhOqqer3+
gL0UDJPUb59JsqPGgGji1yDLkQU0jZ8xLgCIb7+k9ajfBmk/0Ufa5o9mU4X50VP1jIwCguox6flT
K77S5fdyLEwpG838KL/g16/1NVYOrLGoPX2UrbVfxiYRPpJuhPfSTfORT0IdAF+aLJy3TgWNSjYd
bY6ujRP8I1sTLLAPsNdf2lidbr2f9x8MK4uPDvRwlOUZ7O18fImDZcyFC7WdgXweldSwHzEG2636
uH5jwZicbG9LjV9N4YUIR786UR+qsW5f5v7TZIXtPZkDxIZNPzqRtsWnONQBzYm+dcBmw7Opq/qt
rxV3VW5EpxDH780azMPC9ZPxKqFLXWHZuPgE3xbE0x9wJglsauaAv1zoL/inSeKnSEDs2U/mG1l1
V+xEgY05J5upyB2UeF9LgAkfLOp6r8GAjak3x+pFho5m4kFWUDRB99H3WMVae/lHsdX+k2PP/YNs
yQsAGO3k2/xW6594Ug5eMwUoCFg8Pc7vAIngUGHRaoC5FtRimKCctTEETFFiGTVndOIzGUoHI45h
fqjMTN26iEEe0YXAO8hBUTjT6vEJRnf7opZm9NA6AZ+qRKXpTeZj6aOGEbUArlZgnPykzvJzbLVN
daC6MWBf8vtzvWxf5ZCcaWlIVicWVEFRNFbn7udotcNVVoiRra33sWsWS4G5TorkAr0WUpaoN9cF
4leafylSO3mmBLTrcEMDFeSk/i7LQyBLv7GxK0o2nV7GQrduEjJLYik89lJnjK2soUHmSoUliST7
Zlfdb+cPskNJ1WTbuQ0yt2LcjyL2NyJcR90JyrsoRIvHkiMuVevmaFzu02S0buZU8MySXfKS4uEs
+mUjwMd5gQ7UHp+mMpgu62XuS4hjsTFeirorKqiDtO2hRrS7LB5knOxaZ8g7b1SpJJX3oTGiS+eE
FThQxMc7EFNYwuThlzDPvgEOG/h/fqNPmU79MprZ8DV0BQPPD5KXsZ6mQ6+FiMu3XXRpvf7UVqa5
weQcsSFxSSHN3JXe8Q91VGrLgOyTo4XlTvcO56EIT+ad7Go9i8wYlfhjYXr5CWoQFltWUz8XvonT
8UDdeimdyHZSl7/acT3kD7LtVCCotpmIl+1GsJQqs8dppAmqw6RSQjGt3v/auCVinugxxmn/4FFB
+DY2QpcEueynsZg1fOwwVFbMOXr696RRKD+KSRk5vW+zmOT9l0kj6txYJcQtyqRkwGtd0e9k6rZV
if+Jquek7WMOkYgwBDeIS5wJxaXzUgDbdpCc1r4AeCKCRfWwk31yAQuK1rm3YHVX4jwp+7RcWIw6
FBEaLBQg0nKRd/ISZAaWjXbFE0NT3wa0MVCBM/xqklMUysODcHphrhyQIesqpZWlm9YE2Ln2/bFK
2QwIi5QtPP9fC6+LOMHgQqO9rj1ynfVnrWolOUfG/PRHfzJw+J/LOD5X4i9q2gKUAtdl+Xu7/vi+
aXCYGYa6u8vYTv9nMob0GVBi/1BCgN0sfpm+jWZdZPYO3En8Nm19rJ8MZdwu/pcDnMLDYDbObjXQ
hMr1gFBieecwrb5wljkbRWqdF4iEBE8sCIxqVyBFtCAr6qEmVeBpp1mL0JjKPG0Ta62OlWw73dfL
PBjTvXD2lVdEdxkqx2T3DFboGFeQRdb4COtDHcA5y0VeBj5GzF+H5QpjeJDLrd3yrtDq98v98WLr
kqDyn/hMxA9LZSl2PeesRMbLH9UpWYsCDPqSygBR3VrLU11iKvsg9LLtWs5aR5dq1dqWpbFIRBud
r+zlC8lRp94i+u0/Kbb/l50O2sNSaxPyo5TAf8guWdKTF9HVNhgwLRU6BDSW5grohjasONpTFuTB
46w44Udz4HRKpd+5RFoRfUxqjJ0NGDJnOerEc7UP4to8yCbO7NR+Rs3ayWBtppCtOHWxlaMDBDIg
WLxdA7FUXw8KuAuLcjKtKky1D6X1TQ4ti+Go4s08c2SrMpsX+VOlGmh2EpSfR95dkHiq8G/TGFTQ
GqKJh210XW6xZ+IW5cKrvEOLMroiBtKSxwYwWVh/aaFhP0AnfrsYomnNXZUDwKVT9RQbqVe3fGsP
dVD/560MXWbJBf5re30lGaMBTdki+9yThPj1IzjyhWXbcSYVK8h60yp+cE0aataeOYbXtRmJvnKe
EsiA+vjUa4N7/COEomPabJYYuYSc44xGjBsL1iBiaTlFDv6xtOxbB2QcmaK/EsM1Dmt/SbK2WX7K
Muv/h7TzWo6bx7r2FbGKOZx27pZaaskKtk9YjswEc7r67yHaY+rV2FPz/3PCQiKaTRIgsPfaa007
V8vgEAVJc4oRQjzJ1J+y/0vZu57/c1fh3y4jrUM/WS0X+J+7SbKe78mf2vz1ajy9IOp0HC/yrOvP
XbshDOAfP/227k/dvb/Ut+3f1MlTr7/wplT++vUXUREjslcW/Ns1/fe/+/bXZTfy1Dpp0TNY+l5q
lrL3V/W2p//h97MU0MP7B/Qm/+Zn3yTlZf05X+kT85Xjl2xJo/xUzAeZ6i0re5/9UxPZbsaTnWTq
r+cuTZZ2737tr139F+e+62q50uXX/tr9u3P/i1/7f+/qr/elVZQHCLohPZ9v/V+vdqn4n69WQU0l
IVLhH0/6v/jTf72nqPthAftv78nSzXJP/nTu/+f9+GtXf/21P96P5SqXO//Xrv/aZKl4d7uXrmw4
yaIkgNSlRfbOXY0sIO5Gds9rq6/RHgVXrgE7pDCc0TFdS7h9IjJvKxvKsqW272JiHebapeLaA0hW
agwLxO3cDWTNvzqU2QCmnjVUe6hJTAWKFXW1KY1BPStBPtwmIlCgn3DGTy4O7iaP9GcPgWHgc6px
380HL7Ld2zh1YL4nJw8RYexs+rNxnwfxzKpUK/b1jGAEzJaYrXZtLRvKU7BB4JUUxWnpwFb64B4q
53f9esYEg1qKDqg/eMFLXWv2Ku+n9qbsjfAFF3CJPzm3b+OhDF9sd/wGWzOaQnMujyFzIOzwXubA
wcMcSECRzBXGhAUKziDZa5B+UHsvWgn4CXZFVc5CU5Bhnd4kTT+o9PUAfOhXabckZVvMHzVkcjGE
MRG4QsDhFjzNsExsXNtX9v7HwG2NlwwxZ/xCxYdOTYLXoXHdUxjG6MBXBkRGPttrY8ianayti6Fb
R4minWStPkTPAw61i+3b4C9wamqzO1RA8brKQLd/IbDtG+RL2mOoxrCoh9GshZD3X5x8WOOaiPZZ
hQaWbwz9vQOD7T0iDKeoy80bTy30aGsoUAtANXO3tCgghrmrtS+yxKaBDZ1z5900DYKocz9FN/MI
Y+o+IOnhnTFMvvjAIFCVUvsnH2IgRURPDpYHRO5uMTY4OxPR83vbM8HuNfDoTRhknFDYzwid6ZA1
9hkCgWRtG3M0NFGAiuZsGbr+Hti5voFa3nq2LWQyEWjxf9XCK7mfgiQnKIjGxgCPbgYKdysb5yOx
MlAoWb9qx6ncxd0Q7WTjfCJ8QIOhZScbm6ZpbGEx0K+1wFDbreZ1AZSwKj2rWrpNoQDZy8ZClN7G
HFVtL/+CgVELPSUlOMieU92rN2yb64M81zTAZovOMg62gmqXVYZY/LlcdJu6/LbAnvDq2ai2uGwz
pzxRPniKhUTiXByaxTk2B3y20xS/Gn0dHaykTLeyNlSRmldgnz/KWij0vhNt49+ZoujPXuPfqd0Q
bxxX8xEAV6qnlmDNg2v0EO/MWWE02l2euRdlGKsno63qp27M1kEskse4Ul5MoGY3hKlNe1MkYt01
5oASXY8seZf3p8SzcyTHsm9wASaPDTDxfTaD51O9IGovGvt4B8YfnhXP0l67BG6kSc+qW5ltDRPZ
Bj6J5qyh44/iSRBLWjgAvItaEU+WmsAYCgnCKU2IzGK8+LtSDDbQP+NuTCsTLiLdfDDA+B47G3Il
WRYSYvzgqEG3KwM4umWZPIgMPqom8TAIzefKdnqJVR7neAqRLV3JCr3y7uuuU28jLw5nhbPHyeih
ttCIukick95GvM6+PWBc9gRHB7b/G3mQVRFD95pt1OzLWCNLFgJMiibEE624DD8A0Wb359TtSzoI
XB+IXn4WrfgEzRJEPaOFAk8tmm0TmOMOz0JJ1MxpOehJXaNfPRc2fv2rxsdOvUpa+OMGQ1R3Qfe9
DbvkjKr7p6Hysr1dwZw2Rb4JAlTfhNDwaK5+i+DjdImtYRO1dnpIx7raO6IJHtj6W2tdKcyLSNW7
nLjTTQgue9+l9qkya8JswUmsjaSeDq0rTqnZOA92ZTkPSgKcWZ+w+8oyTZhQYTLlrOpwjB80zdnH
8AyeM27w0Kf+EQ5JBTo8DpUZlHvFCbIVLArK2bHsbjfEbb0CddU08G0To3JNCoGXuei6ZNvADHLb
ztEuMiXbuNiIt42aJ+suxJ6kAXrIe/M+yyP1IkswMcyCJqEDGo4GsqLy1AESQtilZZnpaAnuuRzx
itkjPpjfcmQh7xbZe7tBVywC87KRZfKQ515+MZxndNWTexc31iU31jki4U9uYj7F0CHclWlTPfcz
DNQiIO2s1EH1DJcekd7EAEEZxObcF4F48LRKPLDt2I+xYp9dKA3AAkCnyKB7nAkgHwtn0jdOoSqb
cPYGTsWQH5MADIYZRu1M97sCSlht/cq1124Q9DduE5/ScnAfWtcbiJYI9a1fR+mnTkk+NqXSP4Rj
xa2EuBQvaJWtNEXBY5QbI4yU4xez99u9BVjmER9waKqbLpjsH65iX5DvgX4jmz2GlQGNvW4Ox9TF
BGE2cf5BloHtOnd6CRtiwTcwTUR+MKJyulVHxdzjFom9ECxHZhmXthJiAzdi9OLUfb1Cqa4GuVOf
O6c3VpWr9zhCRudWHtQajcAlK1OmcLIDVukPedlCgy7LOmt2/NnGsEkNy9mNqJKtCageb0cXre/A
01GEdLT0I5pMay9R8jWEts4hKW3tGe2xeNMbEGoEpmI9+KmyRiRqOnX2fIcq1OC2pZJmK6WNn8dw
tlLj3tWrYfhpjc0Xw271VxF44O2aNDpA25LvbADD9nCPFOpwH7L+OppNMyCoHmobUSTG2oa9/mxk
lX8aawjrJ/0WIl/IUNziQ6Sa206pwS2M9mezM9Jba8JS6QfIDjmiyM8DQYrbvuunV6VBzkHb8yXR
lVWeG97F2STWYF9kmqhY71Ja2kUogw2OllzgV7SJTW8FotjcL2Vj5RTbQKu1jTxLVmjxpB4GDXbL
pQyGvGJD2OOnQmWnXADMevbT9EcatdoPy6tWk2hr3J+9tyIUJX9sI0hOB09F613HEic6hRC+xENJ
Nc8/5Yh3Fl5sXjq8IRc3dX6MrpZ/alot2Opm1x/NqsN7UDRMZ74goLfLHxvHMp+q1gVbBfrN6dzm
rmFZAek2aDqrj4g3TxqxkbW5j5p5OJX6Xumb9KyXg7XqgG7WJhSbdnfStKa+pBAIPU2CqE07sgaw
SY57CPsy2LogQjaD2tj3AzySe3WKBSrFno1KG0FGzVAftL4We6cU2UNIaCFkbnnwLQvsU5l37WuS
VtjyMrM/qnk2Pro906NsoUbjgxX03rMaNoi+EFR0iLQieIIa+GvqQavnZN14h+R8vE3rNr7RrNp+
aFyH1SYkdl+zuv/hmb3z2KEJw2oSEvJKtcsvebFzUEhbaSgZPhn9eA68XvuoWbm2GSfDOvPWixuo
k/Kdm0cA50Mo8wKB1FUhhnVWO8nXnJCemVmhvrgxbBzOUN0UaSMw5sftrui0+tEOjQKyqcb5NIb2
ZapDAgUy+6zZWfxzsuqvRH7pr5PjBpse188l1tGfd2pF3cPYBoFGBE9jiPNFaROC2Q0N+JlR3cFa
XvzsjJmeXoVCbbRgqSqyD5pa2T+sxNo6jqF9EV5frlGMyh5UO44PquWUx0Lo6bYt2mTd+LyoemuZ
hzkC6RJVrbFutLxGSmoAHAE4jSUfDLVp9YlnGW2iwGvQwK6qY9vRG1hDggQqq2TQPyRQjD0R/ehA
fxBBCFc2YqvBBXGvi9GHzV+4t0FOnGPGkzvlBMYz4ZagTPvgAnc1cHWN3VKMuvV9mVjjzougjw98
u9qXfhWcHb3IDgi8ezeeSOKjHYbuqSyin7YNbYw6KLcz1hU2BR3i96I8ypwsl4d+brE0a0P7S5IY
3X4pWpqFQdduvWTgI1s71lOm5+tyyvrHfM6hPfnFCPXx3FstQlahXq0NYGBHmXVH9QZ33tdJN7M7
tN2KCxoowboVdbaX2VRpi0uqg2+1TUzscwtZJCvx6IMZVFofUEJagjGGkCiPgm5Tjn2zSmrDve2j
rn/uzA9DG9c/CcBb80ECTBJ90oQrWbigj8CDd5ni5mvea2CjPON7C3u2kzVwXcfWfVaPF9GH3ino
7ywC89dqbD8KN0BcEL+gu+4Ql59hb+CVs7n0muRTMa6zYCp2aJ22R8sAXiAGt3zRHQ/eCwNkrsx6
Q95th5o9c6g7w8phVfGgE2Tx4BJYt+o0azwuZWJKvraD45ym0e8fZHlihg+WXQmiM/hIr/vBOaQw
DJ5lJdq736HrzYDW5hDP93X3kkIMchpgOlyjcFyzg4+f+y5Fpd0fn31H5Bs3rD9LaCQMZxpkTQoy
EjIvDwDUKCzCYF+EBqL0NJHlEmuJbKN71Lz2XKpteGMooLUVn7mXVc2wsvSuv3OKXHn0R/ueMZ19
Ei3Mv8jdAHeZs17rbX1WpcK8VewsYjUVD+NxioJHpCzy29D7IbI4vuliM78drOqixUV9zgPNQeNU
I1ZdU5/VykvvW1E9FTaUIb1bXKa++Ng5o3YWltDOBL9a21hRqnUbhPGDnxiPRalqN/2ck4d4TPl/
bneScCsXOTOkuGccV5G2J0vTEaS1BHELqcPzRJLYsRjxTdJfKmTrv2qFG60ChD/uc7/92EaGvRvz
duAdSM3XMa3RUxy9G9+K8m1Z+ifTTIZDws7hRliWs68bBOSGBFuAg/+oyFxnE3TZwWu8h1gI7ycQ
n061CDkMemIuCK78NrgGO2tgQK82kYDrDh/T3uZ3QIbAiav5ZvvVzO1XpYKiC6r9VV4IqHID9EJ0
rZ2+OL56XzNBPrqeD7WUxRd2BbsvEM+xDNadmIjdFRgVZ6aJreLaNRCNESU6Q61uAuHjFo1K7+Nk
oIir73IRdT+Vrt/m7D+DlSK+mOk9cdrWjTz0Q2TfoFPNRBSXD0MPhfnU9OFaJ7rkW5IZm8Qf9U+B
XZxteObZe0F0T8y/v59S134FBkMAdld9sQuHnbqGZG7ZjsbjWFZfCRz1D6zltEMo6lXqd9F3FC76
VRcVwS7SI+5nW3YfhqH6nEYVIFKQlh/8SVfgn0L6l7nmSEyMf0BrStwhxFpswcVAIVbHF0Mt4QfQ
w/HVyIAoekbtfWrL6nsD7udrFncP0eQQx1Rm+p0aIV/jlZFy19lNBhVb+l0kjfXJiKKKzbbvnRJ0
BC5OGD65cBKj0Ke9VKGt3QPve5G5si9rFh9psyp0MXsUq/sFSxSpkKFGdR7vxoxVszqiTpWF6lNh
Du5KjbzmpkW8Y9PkvoVKjfB3eU0Ih0DIbgPj17Cb3bRHMbs4ve8D0skPsF76luHcicD2Vgm2rJ2X
OyxamKrr+6XQmrN+2Nob3KLFyobSD/kxWPQInEJ9uoW6twO+ppb9Z5Cj9hcwF9fEXPK7SjiT9c82
ajLYXxwaw0czrNFsyO8GfQhXjDcBdsR2Lllpfutbv/ykqnG4DfR6OEopK4L07Qoms5XZheaGv4CF
xwAdhdB15x9DpAnuq4EAIcj7wq8hu0Ixlt6z7dklYe9mti8j13vNPCLu6yr6igHNXKOr1Z0rIjeq
aiMZhyUNsUxJFmLF6O3bXLy8K16asnhaw5EGxX0Xrbxw1vPQA0w03Vhvh1m03M2ciFczTY9jomYX
PSvzSxJZqO0m5RfZgh3uHPoeuqAVCU/Md4EREJ+BcNDFL3UN4+VU7sPcGz/4ZYV0/UxbNqAqqGej
+MpCkyBRrOf9JF5HDwOX50TY3ZygeE30LN74QWEeZa2pti9K3bD9jNL4Je0fZKmvl+Vd4sIx7LcC
3AeUG83Ra0CtEUWbb7rMIDhl5tAkDMP8BqqThSCPdFT4cCm+ku65UPEoD5Vh7scu1u5kLtejeoeE
9CENkQPzLJtXEfG9z3pwUJSw+TJZOvAzQ9OOVuh7T0XS3UN23nwBvTasCW7pz+4YOLfTmEWbwG2S
T44IdhLYrGvEWGkAhVDxMxxGF/S0/2wxWbyifSSsE8GHz7oS6TfEThobYdTh11R5JSCg/2yYkbIl
ANU+Qu+Yb6uotVYV4ZNs1nJr3SFj/UFAg/gwQgtrKo31oXUalvRG/cUQFoBAvSq3mZIT5My/XI0G
gT5FqhasBVz4umSQb53Uu7IOTxoMCXeT59UvhR3eAEkZHtiqNy+ZeZ8HefnsYOT8wAgjqIJSW0/8
+8kfPxQ5dyGw026jB0OJ6LyaFatGU8S+c0vrBm3mnPhPJKCIRnmUB82DqqKOoclibdgla5dQzU1Q
DunOnhDHlG3K3gXXqMLzNZ/Wj1p7mTsJO+Tb0bBEguF3PJalAoic3DbgFhGjJQ+g6uKTn3ifrpIc
rX2viFgQjhxyyxUreo0SH6kMCFtfZVmuo2n9LiVrc2G/bacI4nyEm6/0UfkYSdVGozJvFK+P74Fj
Wtguk3gbEkmxM2bSgqmPw/PcFoRGvC70PtlZMtpjWbPI4BAnZQEW1aa7lhWKqmMqYCmnDBvQed2j
TDlYdq8p73fqT7UwJp8dOUS6QGXp6KxsuAm/ZzlGO9VP7A/wdmf7sWADV9gmircTpBjOFImvc1si
zk32hbNCh0IIjNGaYMwNA8R1a0/30A/3zKuwGvUWNFbmXFH9s0KeoUfqfdzFL6HTACqKYuM5gjts
L7N1puvP7Hf0fSnwphMvuJlQrz4pYGgvShMWa1Fo8ff0h1UY5jeL6AnU5Nl2NFOknyKQeTvXMdQX
P5kelQC6JsPvn/OJ6aJuzA5el7be+pn7HJWqUxAhGSJprqhGcs7zOLwz0qK+59m0R6UKPneqT04W
zYeArcIxcqPPsigLy+IQmqgL8F4yMIPiG3IF0TnRIvNGz0WLrfLS2+1wjmSoLSFpwxnNG/KgR04Q
+doZg20fIpwFkRu29IqI2rXWsEHcMXlMpxG0ZDcHjEQ6JNBm4ZUfHC3q9nqAQlBG8P4lnkF17kh4
Ua+MOaQFTN6ECerPhd45mz43tb1UQhuhLN6oDrrcUutM1g5zY3VuXM2N6xqIvJ4M0b0n/PpSB/ph
cGqITmbG02zw0YJN04eogs6UN3bWrCqdk6wE9Qwct8ZzIGub3stPU13AsjWf6nV4cWCoXdd+Zzxn
nZLumrROUezgqUO8mO2moCq2wkpXqGQyX3mtdUOsJQqZc1bOYaoS7ODi7i+yKAu6epOELi+pM3PP
CEKDVC2uH9TO3PCx0+8WJr25KAhS465wvP6SBMlatYksxVSTPw2s1R5iA+lbiTo2Uv9FaVz1bM64
Y5MXcFPURriX2cGOkpM8VRlgnsuJrl2FRBBhLZ6SW9UwYRde8pnRTBvwONAfzNVLRWRkBQEj0Gir
DloddRyPNxYGtGdLYxKGExnbhZEhgIrDs3CK8PsU/NQcofxICR40cgWJuKYBE2sE1dkYo+AmdUBi
WXVYfMhEgpN0soPvdf+zqQt47/51jplN2RZN7+qsVsI4RslD53vVA9u6Yo0uTL2/zvQyr3kg4pq5
2jOdgWXJNGyMesw2qmlHO4lAlQecdtAr1eqvMoktle16UFe7aX4csp0v2FrqRm0xwPCdrhUFLGju
N+IpMMGfylT0O7XUKj1eCTNWMa0SS9f0rXtfWMJj9RR0X1PTwZhQ6y9xQ/zU1EaCJbRdPbeVj8md
BoODkB4cgcHDkPQCyxC6eKMVGXz2drKB6esjzHC5cjKdp3GW1SYKHAeHcUTLMLtmZDG+ifhgCBMn
09xqadqYpruKoyLdywp48lHtS9HFLAwH8RDlUa5X5Y3mcbo3RkdY6nxfZbksimrn8XrrZdaihaw0
Z0lwz2+cG5+ohsRwbuVaKPLM8OR7mreWWd2pxbaGyOAgF0HGgIa0ORIDKmvd9mdmBtqzVnrTZWyt
D1mqdMfci4j8TntYx4gqEFjb0Qz2f6eyRsXxUhk3slwelmYym8UJBEh1Xq6XCigh070RTelKEuEG
rd+dcXCuroKoskxy4vKtjPB/Q3Usy5YKN8TYZoOYXy9lGG3VYx/HXwS8npq3Uhv33mywrkgoukSo
S8B6RKDeCb3IO1kkK2W5TPWEVkDfQxjIG/rn32fIJpkuQmO1tC7n1rIvo8t31Ry+JnkXBz8tTwZ0
0QuloyxPpD4X3Gvgv4lmA/cJUBbj7nf4Bab9gEbrvjWD4dVsp/3VLAnkfB1EiXXO28q8c4wWVHuh
oWPkBLcTKLIXNZzigzcRGGh23o4FknoTtcI95GOv3ihd8G8pttDu4U/tAiu4beS3eoRqanhg8Q1n
j7hVBHxIckHizH4J3xr9o1yQ2FFhHgJfq9eytlcc2Oe84R7xLRcuM74VLCcJip+z8tNBCGHLHpOs
/LAMedyt6xqZBSMNozkEBfi/guwyXG7xrfwJK1KVXeoxt8hawyvTS6Rme7MIzHsLZ9iVAXU0z2FT
a7e/CFDJKmAcbmWlnkIBPsKxtsdSUD+2XkNwVeqFsKmRhcGpeRTJA4696kGWJE0zf89ht5d1SpZB
VOvZUM2lqAKn5qcaH77Ydvq8CXGz4CiD/nN7UnZalLdEpOIgcRIfJvHGNF5FFMKCFnVPpWoQYG51
r41fGq9OPxMMpka8DVpaVVXTYlHsjfLr9ZOOaV2F4iBq/YdrcW4Y91mpj59LtqkbP/PKm6lF/jos
44sqrJvyF49rOvMXWJOX32l+q+xLZ7R3MU7gzy46kD0a0/ZQGLtsvL2qG8Yd6jAtxGZxlVm3HhGq
GxHH3rMwYT1quQAUwp8ksRJKUfhCzPiam+tkTrca4/l3S0mytOT+VadrlolEDCRCUoHJGO1hPWQI
aZamjQBlK5y7toLUamYal4ee1eqvFkRwIlEJ/09bm9cW8qSlD3mCo0Df87uPMTGNy6DjPdQIFyBg
KDkpsaY9VVE9bX1lyHcYQDTYIsbyCDSkXstauxiSu67zn8OEtir6iE+as5VVsnlTFfdq56T319Ya
3DQGXM0n1V8H4cxLhN7iqnGG9OBI+0JpERqrtWq9s+YAPGM+lDObdR+6ww0LqrXMlTOF9TU1V8pm
2PGGG4Lof7WYy5MyaldRjhTuGBXuugxL2OhVpPY6B8DA6FZfoJWbzlaQq4ex957aMVXPssghWmHY
WGHsQbUXW8w3I6ErZTcbDIoH1GFGQhULVc3OcgBMo1BuWWE9yPdfFsH4Bnepjt9nGTR/OAm3yHUM
yVYekpdbXx2arZ5jml3/pxNCf6ofl19Zfvn3SU4iukNdMgF1WV6cTCJBT7XdFSeZNVQdyek8qte4
E0zEmgcWiPWYb23evI2Fetq2CGESwVC7FoRXZtueEbhyaqM76MOgOxgjo+lO8X5cc4Y5Zrdu3x1V
jHC7QM+4/PmLLr/e8uNvRVq2KrOKm/27Yuj79q5jwpAtzBQCpcj24l2Lb+syDEOw42XT1pOKV6Ma
s/AiK0bDuqDSGt1ooxfdiQy/ezdGF7eOlaOnQogYGSyPh7msxpuveZm37mDgWZd6LdwT3Ar43jLR
7AIVPtlNbPjqOZtDSCIR3zgsIqByMPKVFbBX36RqadzWKrS/RKv5HWJ8/SfB1HRrEny8sYMU/3EB
gQ8+BAcLblLeyYOCAOU11TT63gmIMdRHd1gTiV3djbmFRSX0CZGJCogiHbZzG4K3qrsmQDOHYCRI
rDtl2oRDVX7Q6xKZZ18tnhXdiNeBaVavwmInyEK3OSdpFK7DBmGGGNgb0I+WF9kckXx3offEcIQz
yf88Ihi06U2teFEK1BTK+ptv+dPFaEx170KUsQPS5q7cyWzPied8SGwCiOuhKPY5JqJNXifrMBAj
MZMckkwbdmqE6LksQ3hqeMz84SkVsYpPCpnVkkDcSInBGqpNVd+zti+C2Mm3yD+028hVkk2pGOw2
/Si+HsLK2w1O59+OPtrnloc+lwqL+kkeUgDE8HVm4hwQ97dR22yAicfyXkpMISstqbKzHuT+S6xl
e4hWAyIbmYJ9L9zIVoGJZaUj2nFlCMQfA20Qx06M4lprErCDClM8sHygjyrR3JXTD+Uq01N97WhZ
fgogqz/BN/UrtZTJiljMwdmy2tGB0oFhork8yJbLiUvZ0kSmoNbPgSQ647bVu8+jMdiY2iJ6EaX9
zyReKC7FjUDXTjN6WuZlU5mSZcrYEOj7TMhxs9e9qDh55dAd7aZ4MnxP3y2XHyXhsK5GeKkaAQhx
UG5MfZb4Ar5w6megvzFDwe3J+i40uwC8EVorzwqUNZNFM88YzamsXYx8Sz6ubSgp8jw79kAdMPOi
IFip+LBleIDstJ/0uP6ozV3jicNr3IBBORXaeFfj0QdeWm4rM2whXWvjgxOzrosF2I+1NeXEDNhB
QeQv0gL59YnIWydvsTxcG/mNziO5pmWxbL80ZV9oHwYF1bCky7NDPeOUR83KsoO8gYKptSGskgfQ
tzh9ETWdbzscETmqVrlRXkbj3EctPoK5fLn98mHKsusjWqqXmqVMppaDfC5L9l27NlJ55k1o+wcT
WgY0LHDn84CXZop8K2S+BVU0Xi86Bfk5rvHslLDSpB0YVq54OSzXLsuCtnV/nSjz8s4srWXq3Snv
sm/++HKe1lVcPHKE7FyT4Sk2DXfayjegcfR0WnfE9W+g1cAK1VhDupWPC2N3floe9JKVZcsTXbKK
UgBIWx64rHl/nud6m7wgZCoKdAGuRi1UXKyNgP6DQ4WPjvc5U+ppLQuYiZpfSTMD2owyy9PYYRYc
xMli7j5VuO95OeekPKA8W77NZxGU0G0DHal8PsvtejPMr8nr3c0re9t5/tbRv40ui/0u4Ks9H+L5
fhjz7/wp+6cyeYaskKctWVmGRexXV2qPc1hV+p9d4t1eR6ock/LQzhOBTDkyaEfm5UD+U5s/lUEl
wWNZat7/gqyR3V5/YczABlZlvAZphxVo/tvLM5WDWD7Yd2VLVqbenfansr92tXT/7rTQc0pMNkG3
iuY5MlLRnPyVnPPd/AbJOfNNTcGmOoXbgqoxy0jKU2X+2ons6ffpI3AL1Nx+F8qU3pXTvm7Tg+y8
hDF0MxlbBbrL63iWw1ROXctH4V3ZMpKXdn8qE9ocuSFfRdlw6UaWLdmlG/lKL1mZuo74pfDdTy3d
/OmXOk2HMTB4To0GNub5a3qd/d4n5blvCq9f4velssGbVjK5NAqjspuuE3kv59g3vyVbve+VlVd+
7Pxvy6RhzaCwJZvME4ucXWSZzMrUf9tOnitPS8x0M8V6fbhOq8ulX6d1eX3/lpTPI5IzuUwGQJ0A
8HxZboT81Mh3u9VQ/jE6gt/VIOBlllNYikOtuZGThMxnwBZnAOXvKa5EaaRtnpepVfb1x+l2/lAv
A002edduGWOyIg48Bf/2qF4/8u/G8btz/UzBiqWerhdv59/GQhXHefE+rSEPgdGux3GhT+nOxNBC
GhX7fy3W3iwPQrnAkBeyHORVO0GMqrixtXFu7OTNWGZ+mX1Xpsu7CHpNLs7qMFS3cszmMukCjz6Y
WL/2ymB+HgG2T2u52kJFSCHcbx71srnvtU99CKtqVLtv1qDXq5fPse405ddSM5UL0OszlQtQmby+
zMuTrpHlVfzWPsiXBrK+dKNM+Qh56O87Iv/x9VHKwjf5348RPJ9RTcNxeZmu79jvNa/sXv7s8rbK
lCyTtX/KyrI/dZXqtQltysac9/by4mTTJhEfA9Cw7BnKzXW6NUp2eBALeKB42cIl3biCPuVHO6/u
5EwkU6hGvM2KMMu2dqb9DAy9PCUtVkiQeeXJh1Hz4EdYGs5d6cK+E+KD0ZQJzoSuPLz5pLEq5uu2
fCXlp3EQcTKteyEIcsWPsAJ98G25MTIlD7UF+t/Im12t37cx0fvLN1oByLwDqXgnGyqDpW3Q7WUf
RDg1Xc9f5RRU4aEm1AlGLrDGCCVEkf1Y1h6h5EO5l3POVKUsZQQR5NuOWybfXjmyPavlYzTZNvv8
NvikwFqHBGeRrdq6tjayiVbD7Q8NIh/g68Gs+P1m0DbyTsoDayG4M5yjvEr5ZK5T1YhALqx57gdZ
VsaRt8LEcrGt8XtIVM2R8949mLRXMnzi3+UQT0W41eKu4UK8tTroJzlMKq89JC0momkablgoZVjl
dNQ3xVe+GMkWcyNs8vPjXq5PAfe8heTiC3pIz4A7lG2NZMS0bpChOMYq5jo0wdIVVLafBs8ztlY9
licWeuaWF+CjvPg3u7rrwvpN6XWoyeX28n73tVvOUAksC7/XbMtd1JwEz0jTHOTwut6yeW8p323Z
ybs56Dq+ZeG7UwoFt21YQI/IXnxE7AnJG7kw9fOdMGGHRh0L3yHiUkzyRH+tst5td+NQPJidiR0I
lChh+werzx5wnK00uGyywL+142SdTc2DnV1E5Dlb+asJlJ6zx3EFXfouKNh38wbxssyDC1qplWUV
CPfpB0XUbE9S82iGlXHdpF53sdeVhRyIcpwvi4N3ZYbcLcg21+S7epn9+wLjeo58DXDf7tRE+Ps6
6ndEkTnX7dJfVx+2UcG7ndf760RrcBvTj1UTWvvlXc1tcw1mqD/IIjzqfE/knHJNylKZlyl5sAOF
RgEKFqwf+52pT5BvoOdj1tZ2mTiuy2D59v5ecuvCro5JNQj0abF+/LZDyNdkiO1g1SLtTdRM+mYA
LrOoHJTX9Yw3qfGBOQXzorX2snA4yDcSAMxIqIG+hmjC32taupPDTz5xPG0rvYvcg3z1mqm7NpC/
nWJ02+Simq5LRXll7373T2Vh682u2ei26fgyr4vBVneguO6v01nVdzu4Ky/ysmVvdh2Ifdb8MqfI
Hp2hVjEhhZ/1MNem/2PsvJYkRbJ1/SpjfX2YDY6jju3ZF0DIjNSiqusGK4nWmqc/H0TPlOht3eci
sUBkBMJxX77WL3aWslDNzw4LOsnb/h9G+O28rwPl9e3ZRrXr67RdoaG18Xl5Nhvpd41SHr9nPvJB
F36/aIX7Q0CsChwwKymLa7P+oQn+8HE7eZkWpR92em+6LSpwxzK3GCTAHOyzhFa4jfHb/LcV5NQU
qtlhFe/hXXanZHiul9g8ZK3c64VFbLq1JqvNIog3HdLp3aegWT1I6lqgNr/OrLc3YvthbCoXCj+A
8b43v61h/dpE27F/ysvAx572uDTRyrz7d9bqhzt4vaPr4L992u6iCtDbbacO/9z/dFuyL2e/rGO6
vf9ECqCRzoPM39HTkwtCYW0NiYzCjI8TgAL8I+mFtzno9eMW6E0yMik3rN/xw8clqEgS1EGMkV98
lCha+tvRWwuOwppbu613iMivrLdriLP93g+dzve3viHc8/MpFNebtN2aNoo7vyoE8tbbrN4gkTDX
6WmALbd4MhHTXlDA3l5XPe+eDZkAhLmO/SMpBLwpPvwQcs3A13Zpj/oXOefZ9BwKwaR6RcvNMHEE
W6/wj1vVf+yWBoXcLQbdmuV2mzmrc4T2/uoo4PSH7/ff0SgkJet4933bNZbt1utCHFFccyCFVn8x
0PPeZeTZTkV+vzWJrTUozrzwWo/euEASOuLfAhqIHmn7ZXOy4l1kofT4w1uzfbwuSsPNRG0d87XF
kJFzdjXuN6cK+eI1gFUa9aBrkIGmmbQ7tvPyOvc3rBw2ZaQSla2d3PY4tk+iQZURwfr/9KTXk9r2
XRuNlqrLbvu4bdwW21PbPunUsr3gq93l1mPVlz4V8N9xSRLXSZ0dywK4mlKNgEJlgPvW+O+cndV3
yqG1ql54I1KU2525RnZbfyRrgOvH7eM1Ubk9/OvHyW7DsyE/dUE2nr7P9XA8IBCTZu3+MgmcuwBR
1iVDRVNbnuF/5rswm93MzIHdkVKK1G8yepkoeB7ng7E+R6R9ABFs7WTrtq6P2AKH66Y3vVzTD1sM
uOZRs3VRrIsFEbxdHGZv26ZtIeubATeA03Z4ET04DqecrVHwtL6RZtdgNpG/qsvHIbpMzb2AAuon
xX6o5P3Q6SBbFMqqlgU2otUmTzOhuRAshFl9lODBkd2MXNnQeEwKfTsmW72rNBremaAJ73XbTO/7
RddP6Kw+hKsTV5wUyyFQ4i+A2Uy/UAbFd2rUgEOASSTzrZZSe1i+oJ1qeJ1s/litKopZaBHpXhwa
Prz87Jz0dnTUdV05mEGcQ6+lUFEutv7YV03FeBlTQF1Xcdp5Fwuj2YsldjEJDR6W+WXR8corwP09
5BlwJ9XJLdx4KL8NyswXAsxz9jGUxed0/taCm36ohsp8MDraipI1PdTtGKVmO3beWiisPqhblR5O
ca9+oHUY0KRmeKhKCBWzmy/4VN8UTB5aFXEVgQpArKgSnIJxZyeLw4n6sTNFu6XXj0rYJB8q+W7R
I/WA7a/pp6PypKUhGnEKvBm99Yui0t+Z0e8DzKF2jYdxUMIqYC1qYmtL4f9bO+YH5C/heg/NNx1b
OcVLNEJbkJY+gM/FR9Is9Oosqf1l3mupWM6qnbzF/QSpKccSCT131W2SctybUiaXQcO5evX0KRST
d7U074owdKuZzrE3bcT8jaQ7aFgj+llS6RgXh8WpWLQXzkc/T8AKzk5A6ZH3rwwGGJj5tgQKp8AL
MhwM1hp+byMjbosxA5hcL2LwzPUbtq+xtqPt7stSwFTAsj17dcqPUwUxZ3ZG6zVu6zdDdPBHuyS/
78YJhGS02HfmOBeejI12932Av06jEMFP/QX2g9cjrmr1VXGHlps3htwEnH9vxPpI9VWwIrSizN/G
7V4Gjpeb+uyZvTPdZZEWeAFykb69rqq6+gA7oQLiI05Kjhc8roeUu2Ix7zD5EV6bQsuCutCDJq60
vSjQkFywbagPhZO5md1r+GWm/TGvBiTo4yn1wz41fWtpoJmqsYuDb3j3fdHDvTo7RQ5IjadbS2pm
zE9XztntHBgaNjxouQ1K84gRBDy+ZtKxKfNQ74494RiR29nmo9MXyQ3VlcAFlguSWhngI1htSm77
Mei0BHbHlCCHeNeNoG2vi1mauMWWD0kmDJy24rduyDDO7irDre38lFopJgChhS8qDiXA6pXozq7C
7nGRTffYJs1uGBCl29b0YtIu+aif8qpJL+m6yCxk8Zv5YSmh80hnAosbfgUbUjwuS3psSms6T6m2
+2qgKQqgzD4lYtBvEMSvj4jtu9NUlx6U4AgDZoMxiMrNfrZpUDbiGL4MqslV6sW4M5rhYFp5e2rG
ElAZA9/N9un7ogpimEJ6ujN7vFPHaXJtxCofAta6QJV+Yxklerz2S4lZEEiG7M4xysZrbNR1jSV1
jlqttj4ShFAbjTw8R/rghZWtfE5L52zjPDoj2dGpXfAZgfsUCEIDZ6acO3lIkuSglyUsXaO33ydp
/KyVeGgqSzjgWtdS1LPQGhixsEBguVLdro6QEl9F8JWiMo548FGqQsnP68oipFg3I0AYV7hVmkp4
zvrQK4rlQ9NpgZtlkAuiEenSWj5Lo6le4MNCSncgoVY8xrw3w50VBLpb9f2HIShxM8rSD0qT7FRz
qpHgiEkLpH3MZTuXKuk/yriMUcwIcJYJaEumSc09LszTVCMsTBMtT2kuWmyKnKco7+7nfu6OPSQ/
b8Ti4ALL7akeKEIriuMm1PnvTE1V3LwHFQurd5UFoJ8ma6J6BkawXapYXmqyOdYpfDYwcruvnZZ7
GhM+2GnAxZLAPnRrHNAiJUxpYaVIAII42jUUOAe8C6p4mHnKDkvIVNX9KoxcJ0HyU+stSENrYwQH
2rsC0V4P6L3jLnX4VIt+Pjh517hmCZZF4IWbFpZBUZzbpxX5K5j6HGl5nO8Mv8vTDleo6ZFU6yQt
87aVAUqFLYQeNLVjVwhj8gwJ+KzNby09qd4ipfusQWe7CViXr4S/nCsefDWXWwd0Zk2noD3bKiMo
cbhSoQiDXVq4lAXcQpHGbvOCXvR/e0QPMBV7MaGg0LTekEpmgWnl9+NAwjQv6bLT0vJ6Bdq3AiFg
yGrhSlUzHrTQfOc40jgrbW084Db+bVCTdm+ZEl/D1NPrWB6bnGxCEn8ZUWTGHiN/Z9ZjczTmh1za
2l7iQOJR/uI1BfHswjjSz5VYhNepD1lVdR7doX3Jeu1TPMyoQfQJ4LWgzXZlUyav5hIw36D8Tx5D
oyCm6dVFM/GvzjT7BIyVnIU+h2cLNtZF1ZQaC3mUjrUButICrSUnLSS0p3mVs+n75m4qa+2pmMLm
DDT3W4pARGl4E/SrQ28qd1r+sW5M9RVh3fkU5WXtm5oyHlKN5KPRDeattS4K2T82fX1TBpE4tU0E
qyMVM5g+9VNVhRY0Hk3f9QXFdkQ7XbVJKZQDkrsxWmQgDCUButnEXo3nvZfpCLXqZeF4vMswcg3z
Y2SYn8ogzPapU2g7R7PHvZ50x8WsSs8YZAQXb5wAe3S1b+eTc8qb6tA2RGUNJD5mYkcFWfcLwWrg
JWJ+yMypwxE77fEL15ydmqCQAs26u1i8icdaMV+7oa4fzUghLTQJP4Nms1NG3L2WTrxLMW9lZJvB
TkqQbnqTtjvaQXMeOzM9hoW+E2RGldAQOycTz+U0LDcCUyg3Myb1MQupswaluBQNBg/Gooy0MEzv
smqMzpb4ghyxctcZWcC8UUV7I1UnRoHhHbRZOL2xfQZajgfCfxaJXS0NoScbZwfNJL4HUvnyUsRv
wTgPrt4m6j4PQv1izLiytvOYe3Z6q0at87AMj5UEk9tCcwBcS9YG0wl/qHlCy6T3e0KKrJg7BO11
PNLwFt5DvaJmZ+A6NUT2s03sWiokROMWeRmhv2YDhu39MNqn1fbSB0+g0IizU6mrd0pjNX5WK5Vr
4JTD0wmPsepNDa/dggGar1X6jaFGxg5Yjwe/H9vPxooPJVWvvi0nqAnat9EZ5T7re+WMOdTsa7GN
lGi7drOJyN3c+QBAwmtlQaUEv3s/H/APVmt6xKlsTniFwG7Co4vo6JjiJOZlRvmstcns52RmLaf+
lGgSGSFIKq5TDbcKfmGNHsAVNut3mVQpQhfZpala+xbLOxtnq7TbRy3aOPh2AadUxwrc064OgbnN
YX5rTw0E60aO1Xke9VejiQbORE5Q/c3qbgFjfIpmCwi9kbfPmmY2zylxr5qL5H7bNBCvIc+N/fG2
c6jS8SkwEPmJBpQanETxwtaeSFHxn0Y+L7eK1jzJqW+ewT7pO2cOiagcSBqhVqT7slLwNMGGop76
4ESPxg+DlF/x+MpNP07qXZsEgPrtGnkqHp+/Hbxt0zXfnHQHMCgsNISSH/VOaU62UVH17TJuudF2
CHDUSeR3YfNpMgv0tScnvzPrwVLdSQ2xwiiTpx+2bR+tLFvOelSet7Xt33jJ8Wgy5wu2WpQuhnE4
QHRQn0y1m54sf/u8LYywRUd3JHX3fVutme/7MEguDhiupzpWJ+RHx9fvB4xDF/pZgwDX921mv/+C
VTrg8QEMvK2qwVk46VeEGMIngFDhU48r9j6Fj+1/36Y3NeS1FuBeIbIYJFhjH8bAbu+2/1hKfbkj
1jpsa9uia0eyyrOQtFc7fDJt2xdWET8MDXIcwtTTk4Dj8lQGmX7bm/P9trYtWgNt2xrWwXFbVYtk
vpsWTnI9Xog6fO56SAs4MFuHbRtsgv4eCsOBKH49gsPmGiclOLjl9Yhay5uHVuJgdv0OjgCA3fty
xOt725YVSu0XuRLs6v5bpfTWE4RQ68nph2ln53GL2Tt+MyDyJ/x1lOhxOyTOUeYtGLA9tRNgzMHf
XtqCMNcE6fYk2pFiDv5n7nbwdTGOq4h4ERyrEM512evPo8BvmSBg8Kx1dbLy+LlKDupo6s8p8cyz
ujShhxVGf9oOGJlEnZJFwbx7PX47BPWUNHCY8IaTPOWmiJ+UyinO2oz8QZY28VOyLqoVWtrIvCRT
xeq2sCNmqDWwyjMZsSrFVgYpDQj3gypLD0ChfKkwb/FyXRAxNoX+QjA37gwNB9BtLzfIOa7Ueq90
Fv0lTM3ytpyqz9uxWBxNT0EdXfel4xeV2zIvUY2lt5leii75lqLYAEG6ic5NYLX3lLjE85RE+S6C
yJphfOIlc9U/t8aY3isWE/51bVs45eqaGVTjdVsQSh0CK3OPQOBHZq+LTpR7uN/Jw/W/MEfa0UHP
u22nii3vQ43P+/ev7J3CdMGTaqdtG65e8zla1f23f9i2BQME/wgG1/UIm/JAgU3lbludZFw9TgFs
t/UsC6wz73MlPoreSTwT+bxTr0n1ueqAxKs6E7PGTrVnUl7a8+TQtga9e9w2mbGJ0fpi5oftH4LJ
HC6DPn0iKNKet01Z4tzKihdjW7OFZQJgUobdthqb3Cy1HnZ1mRxr0Wi3jmzHJzlOKH1U4ncGx/Fp
Wyx2gjOM0WnrgPnHtsqxvaXU4ofrEXNpU1cAZ69TCzgkFgJ0UY9FtaYF0Vd9uN0UU8pZ/QQxW3/j
Bti+Iov0TtYGEn+Rph2gYXePSofLXNkJ58NcRye5LNU3nKvPU6HEt6OTfA5WLWaHMPtirQuztgK3
hlV8r+vUTeq6bJ/7Kvl9rhRuW6gvtPICKY7a9BUnjvwCavJd6m4pgqhBxWPS8nqvKrJxpZErR7vx
iknc1YOGmFwTO0frue/znaN8AKco77FbbCjQQjSfTK18a6Vz4t0M91ag1K6FsMNQaE+WjUBF97nN
sHQaUelCHNoi/RHZj8WA+It09App6NA5qu+KFuBwqPozpsnPXPq+0cz4oaR/XFLxBMBz9iHfOkwd
nenWWGptl84GSiFL4tmRnn4Y0tHcj01CuqEsKL8a1g5XZQ0TR3Ku3RTJGx2uqN7EX8deqOewsj7b
bXqzlE68E8sCg0bU2bvQPKi2ILbDLKskC+w5Sa2+qZml7KMktqj55ul9FytfYDyiJlPHKP1ZYCyj
z7wb4q0MpgfZ169Sy+eXss0UvBTrT9WUq6d0NYFgPonLJi6SJ83qkCxDGo1gtBdukqbJQwFlDMy2
Gnx0xnNgmkg9DFl+XWgYB9fKhK5YXC3uFk5nelNgj0G5MJ6Wl1Gia2hh/ppORXKH505ChGgWO63T
2v0RkdH4i4W4h6dWsXlfIJKxFoBNwrbqiz5H01s7W0+pYYRftDx5Kwwbe6kc/S+oJVQeZB3daPUU
nK2hyY6NnKo7pNpLKijIcBKHhs9abhReDAD4d8dSXq2hWr5pCM9Yq/NREWSUndEmwN19dsekyl7t
epb+EkftESUBzTWYGmDIWrfNGelBQrNQxZQkrfAUjILhoR/67qULzO5lXiliZj48bWuZKJiSRupy
s61OQqt2laj6/bY6Yh52ymAIuH1X9C+puQ5o8Ee/f1tdKPtUWMbDdrwWWyYWtUaFVh8/Zcg030dj
Mu22VQf+6A3+Gswd171Rw9BvGDPaRaxtC3zG7mw5kkJbN3F8B0cAgfpt1exGKHlg2v1tFSuc5RKS
wf/j26xcriPYtm87P6Oy3i1mIW63cw9GM/EHiu/XI+a8YRbuzGQp1p8qGS/uMqN43da6YQ79SKaZ
G85BdD/grHYPaCF186QryDqwbVskQ6D52hwC+WhMxZ9h0+NrqIb3mAOjuY+C6r2iKsXZquXDL9u3
1QgmqjEs82XoSBK427Zw6IhUALbvt/8fqf2AsXeSXT/Uzt081eqhmcg7trpFg942bgu85dxB5cX+
vokEoXNXAqj3uimxrl+w7d126BDjT1k2vMeV/k5tqoGJlSh1KuiReddF88tsq8vph20zHKU9M1oE
B9ZDCtGYd1ob8S8W4AaLuPtyXWV2glNRPkbHdfihCNQaHrCOmtnX+j96Ww535PO3lW2B+A87kSTB
YG7uKLhs69suMc/5TQwjSeTCvJPr4vpVgItzdxSaddg29ujzwU9vh31SZ8sdSrfiDFsNi1PWtk2i
EcdwMJaHKZpPUCxrdHZG+QplnzioV69r2PkdiPqCxy5y5GtqJPt6Mcun7chGy3dLNi3XtXiu/TZe
nOtaBRIXt6ryeTsSJ3C3WZr5OQ4q47UXTBxl71z3Zc0XETA5XRzDvkEOqHqtcm1vRZP2mI12+arA
xe7TpL3f9iFBikYZ3tm3TVble5lSbpB281Ti9TsYbizAKeqmDbZTSVvKABSos9Dy46F6ThZc7dpo
0Z/AtDNjSNQ19Tk3R6QqCg+9f9o/TS9jcncUA3mVedBCV7cxOtKrsj45/cwQqKvmAwwk7WJM7a2+
8qfT2Q7P44R257aqlaVAVsYkWDOAeSSYC04I1XgoK9p+BHT0kCJjdlDmD03SxJ9D4j8PnbL2wUFZ
0IXPnyJCaFUHXqA3u0VTsFSSYldpS+8V+UpuKYqbCr44aktogyTPtdYbn2kfJyZVxusgySmE8GOj
LFXeAfCH54dX6TL1RUxOeXaTO1vYMnQHHCIbW6hfU0W5dQK9+Zw7yft6kyGb8c1qc+z6SKzqR4yx
PmNe8mSEIkZ1uE7BCGjpfagH+q1T0bDXTcm62D7ZaqIfIIIkbgDTC1Wl4BkGl6tMrXPAzXp5mcru
YXDq8mNCLRFGTK65OuJKnpUpHWp6WncRorH8RbcQLbbqGdSgEpOdb95ZpnOfBwczTxsQMSxiTKXg
JvlloSiYbumFFw35czZDdikr7Mcz2e97za52OX2fFw7jeFSL0PIqMxEIh5TNvpkwrR2LIHothlQ7
mgL6vjkPKWYZ9SHL+3hn6qeqGpsXhKUYY3pEK5FYfdzWOid465WpuzMtM3udY2ShYCNB2F5XUyXq
PalN82mayUB2Ib3nmKnvgnTQD8WS968CMY9dq5sG2MjRfE6R1CXZsc6YGzDqw2Mei+xFTGF8CK0h
25lZu//tH//1P//9efq/4dcSbdY5LIt/FP2KDSq69l+/6fK3f1TXzacv//rNIIqXMFEtHXNJS1Mt
se7//PEpLkKO1v4PdWa4FkkUH3trfpep5nmTMq0X1eYOiilwGVxKTHPX9SmMist6jIjL30NjYVyr
au0xpOP3y3xRr5+2baXMA2AU7I3w2+NJ4jq6HYdYIZrAcJ2vajvzqrFToX/L1MzIj5u+zrYgeCDo
yNun7YjWNt3twv/rpytvtzvxuaxmxjwYtD+v/s9x97T77/U//nPELwccvpZ3H/Ov7V8edPu8f/n1
gJ++lJ/947T8j93Hn1bQrYq7+bH/2sxPX3nxu38/uvXI/9+d//i6fcvLXH3912+fybl367eFcVn8
9seu9VEL3fqhaazf/8fO9Qr/9dvLx3j8+Od/+Pqx7WgHQvxTRZvXtqSGA6Fq2b/9Y/y67dHsfwpG
VUOaliEc4fAjII26iB80/6nbhu3YhqPiMGA72m//aCHJrru0f8INt3RHaqpUVZ1d/77wP9rs9VH9
721Yc35qw5YtdWnyO5yebgqpmpzdj214ygtrEZ2W3s6mflBEh+pMiLRsm6tfO3ya9uOUIFjRYouY
mxXB7jTP3phmDUEElVhSYg4yjPFjSvG7knCRmSeh45piu+igh/vDXf1fXjhtPZnvL9x2spbQbF1f
7xZ9ifj5ZNWswk65jNNbPRvDV6tnLoEmyHsS/tC8WyF2ie5AMky+6SCSkUsNDC+v2nrnhKBt6uad
4SThQV+y4dBXyPpiCvhkDtPlb86Sx/brWTqmyjNSLQ3JV6H+fJYVxbUpzZLy1om01XZo7B9mEfpT
1Oe+DAOkgUdnl5mMVE0QlrtqSqNDXBGb0sOQLerUo2ndrrpW1JtVxbn5m9Nbb9LPN9EQZN81W6qO
JqVu/nx6hmqrZoWLJOoyw/OQJaj0Kwg+G8TVSFckvqHhLo8WJ5galRl8mGWJO8/Z26iof3enfu5A
1+fJqQBBcISKsIshf7lTI7ANJ5vS5DbUu+jBjpLS5ba8jv1SvEtjWMNJQUGc0QShbz+oCQhMm1lJ
MYwxqsjOl0E61uGvb4+1Xv5Pt0cKoTmaYPCW/Bm/tLGw0rV2GgE65E0iT03yRDw73zfT9FHp+upi
jQqJU+yP/dgMoLpaJ3UeblViLT9P45fZcORugtFNAevUKYAserv+gJVmd6w/KlLMp9JpdVcdmSNO
S44e2DGDLbg3TQEgNVft25ICaWKcNDUCBJKDXFzi2jg24lM6HUJGkrtBn+/jEgahxmsNNzAH9CN6
BVZaeiONKPadav59++luSKp923a2bzaDfio7eRNq/cw7nUlq8/1TRE7kEEN4Zs7VlTh+gmdblmMq
kdWyk/tYZW6FmvZNgZoXVgxcTZqKwMuC6iN6+d9aVHW3Uww0FPscm9JNZKNqSWUzTWP11o5IpAPC
y3yzCI9//Zy2Zvrzc5IOUjI28lcG2O5f2w6FujGI0Ry49CVgbP3QpqtafUvxBWDC9YHUZods84S/
daMAE42HV/okaNbrE1AMy95pBUKnI5Xqg9GMy4EizH0eolKrhvu6o/poIrCyrwZR7lTBYD7FPB39
Q59moW+klKCTRr3US/RtVqpqv90JsDTQGiNURpXkfd7t/vqitfWF+NNFOzbqrBpCsLb5S+NEKbox
ZBAsly5HOqPHF9MDC/N7bmTfkA14l+TkywqqiDu446oWfvvrn/9TxwbS2lAx8sKH3nSE/ctYYSEl
j4xvt1ysRDkKakkHmxS1mzdT46t1cJC4wLp//ZPan7qI9TcJriCtC2ny93NvBSJRVoj9cMWz+U4t
nWDfFjHvTmZfFoOXrywaryaIOWH0MO5DO6C+nrdrRZZyJOWPFP3H89+c05+7CEPqQhoqZs4O86pf
7kPe6aOFasl80RyrczP0H451nX2Lk+TLqrWl2pVzWA3iDx2GFU6b+3VdpWSaMqSFqnEHhxV0vzNb
t8lSffibc/tT7y4N05aclUoWVt2ijR/Hc1gSzE9ioV2GEruVLCj7c1X3Z7uV5xTkmZs28r1gwI4a
jfQ8sjEYzbeurf7d+yn+l5tkCQPsvMNJ0J8aPz+4QtS5QvZUu3RIUHhKICIgENFyHBTR7DA9fQkL
pjTwU4GOzEAV+rp/v8qC++T3qPEpJBadNNR2ffKqtKm/GmNScXlR4ln32p43mBn6XT5NH4KWmrK+
9EySTLAMsTPs//qerhHaL28dNAnbdlTHNFXNVH+5FJXuT53MVr0UPQ7T3dQ73lJb79KFCUgwGaTB
Yeiv72CTm1j92PXvpTPcykWGuwir01OoHeyKMmZmaRFlY7rRJKD/HhT5Qa06060tAIOdsnqLlVRd
hbUHH3DTVOpM+DIe0MBRXNmR63SivvNHEaLWmsP1qMFULBbeQNRLwrENnqlX2H4BFjIj91siTuFV
AUOAXksm4SbpkEQm1THGN2ifqVHphc6MYXPd236Hpq+PBehD0ADU3UaPrVNzKnpApIZRlNYKQD8y
8vQo/JLrGae9OGDar1cly+JO2kbmi8o+mZWjn+YCKUIdeMJN0AR3RRdYftPltr8gfQhsGKuffoZR
V2eorA8RMHHnQobmb4Kd9cn83F+uzQ8FEEMwWUPe9edGGJuzifnMtFzWxiLTzjnMBmDz7fr+ppH8
6Zcs4IOGrtr0zQI3mJ9/KbfTWM7gHG4HhSkvHkTZm9qEnzGVf1CZ7jG2i4e//sUtjvzp4uiAhGlY
uqYKmpj6SzdkNSKyYiswLoaRfsn7bIRtm3yScj6ijjS4vT0x+tuacbNdc2SnqHSvcYqNzPehsrp9
bPUPQNm+YILZII2VI4VDdx6Fi70b1cb/69PVfu2ZHMGkRRC/c5csTZO/3CH6utAemnK+mLFM4BQs
HZkWugAEVuQJ/6OwFDdFBU1glM1RXzk3AQiGaxD116ei/9oseEQGo6du23TgkgnWzw9LlQFJYaT3
0U1XJuSdk5Wi7ZbqREIFzfPrK2H2yTcVJXB36G4czTAOeDlV+8L8mJDP3RHaU58pwQM3eFCRj3JA
C6doEy6JXh0tPfb6QIv9aS5/n0SHsUxHonMhZ1w4an5B0Z7IVk+VE3oGb1ukSd629zOyWPswLt4r
CRCwv75qZ+tyf2ww3H3T1kx7DZrAK4t1LvhDviJO07IMKHgwcvISYGzTuoPFGCUCMR1FWp3bUFlx
3bZ2yK3lC3mP4AZfIcJHOJZp3YlbSfnKrR2sHfoJzE+RIFNt4CVP2HksG2o7VWPS8kySNfFUyBOe
aHQRpDnvQ9wc2sq4DWSNdngTOTvKb8wouYnSI4PSGFgHrC02ISpHvl4t91UVJW5FOnMdREkkv2Xa
YN9W8jWhOPoo6L6QqDXy17Bdif2Tk9yMBhJh6+9aw5jjslCMXhGT2wotoe862fU866l5rqm2PeYR
cC2ygg195a0JdP2Yx6vRc+xkT9y8XT/J5L7Y1qZBXvKasmafnZl9Esj306GIonubevsNwgp4lQuT
ygbJBS8cq9xfsuClpsCyr3o7uy3fkGWPfCZR1qWfzGgHUrvbYRz1ZYNlIC9THCZhkuO0652aTzZG
zsF7baS5gd4ybtAy2dl6b/jG8hzauMmD/oGatr4iJQq1vjBTDGJsgVpRGAMvAc/diUA/abWN44lN
JSAfv6WycQ7ZUtPNY93x1hjqeEqx+d2pWt95VKCFF4G5d3UFh4di1JNjuDjHMcOx3uEGu22lk90t
h32WhrU7xYHxZkbjc1gm0FRFqZ6EPSD26RTDoTbEE2Ir4Y2Jwx4VpPfYJMhTF87vwegwrcTb2+PK
jRtjDRiVpjjgmFPexhYToWadroQjjS7IaTpVy1Q4JP29bs6oBLl6YgOF6i3jZtvWFatWIOVGt0kD
ee+Ymrcqjl0GJOqxDsfTIpqwK6v1x+1+WeUIcQXgj/fJGO3gpm312ypxQvR5AjzZKUg3Va74fRCe
Y3scvTwHFJbRnPwRDfxzPwJwqnXaVVvk1JBjuYvwlQGohMIU/DzjhmogaDU0myddNvukqmq/6gdc
cIYZcqY0m9vtsOj3IMMVfKDycdJKdF35t+ykNrHcSxCCnjSDCOYUNwTzXHqp8lA06YR0mT4ABivV
XUJhMXHNJd6BPop3eJgN5Ppj5V4qzrFP8hs5JQ1JD2t0LcNGcbUzHixUV05YrhVI54BDnYzkZotV
+8XGL2co92C9nkIhFArsgYEcNpCVvEkPSxO/0T7gEWC+6Sdi+hapQkPOfLD9KlP0EyEHYNAirDzI
DvLYR1QEigX6O/On0Q8aq9sVU655hEfneen7fa0mX1ptSXfW/yPvTJbbRta0fSt9AziBMQFsAXCW
RFKj5Q1Csi3MMxLT1fcDVv3dVT4Rp+Jf94ZBulyySAKZX76jQtfDettP8LAeGYFwzlkzP8QlJ2w3
KfzZqI9aok0XmbuXijxYr0poFgbkBQ8fh1OCb+6QG3cpU80TMfZW+yw6A2qmVexdZWlfWNUDpQrV
z7bVgYVDcbb0JvNAuKWPd7x6GgstZhnxmzR3N62tiEAbunOcqfZ56A6NWe06ZBjB7XYkgwwO3k2s
7W1dXCL1Wcn1b7cvioKok4WDZ0/JEEtWRNbg1OBOGkT0QzZ6fGQgNH1NtdSTRi8MGjXKNqzy3tVL
e984+kEqlHhn0qR2bzGvaai1JxI676yqJj64GImBJRbweTA/qJvSnwQBVCP1NLsSb1qLraX349G2
77F/bdWFSadKbSaDyQH9Klf6W/WTIYv3aZSYuxyVXV6ZX0Uc+6VICZku25NCQbhHs/VpWnRY765V
jqUIeb8KGUIa+AHC7Od6elucStnQKh9u6gXcqFSNF6U8l4OFCFC1In+BXjlZGb1E6UqS3gCIOqRB
rdNseGDiqzSE65tBLdydqXMNAYFGmJ0uLfeE1xLxBktjTLB76rJFe8BPlHEOazfGDzKqkgdl7qyT
kbuRt/RCpQV0TLZj6ZO86QTZslDs0JldwEC0T0auxGK9jTSO59s2LeIN6dgDer78WqGrSJyiW0Oz
xEZQDRboxrCt8G/98UvfFpi66BI/T8znuMLhtAICjd1Ph7CgocJcB+uxbBWsI9OJ5pthh59wa1lm
tX28XSG59iNRE0AetGUBYbMu8Wf2BS3D5IdTZB6SgW+1zx6TNONfXuEeg4rybVr1Dvpaqq1MxJS1
Yjw5Ywv/tc5wZlwhvZfx1p7n+aE1lNNSTNRENew7DWHEf7zftjXhBcKm2qTJmrLStmwx9RHXGiGC
6yADprtPayz9uiv++Omh2k/bthb7OXLoxSCrEy1ZOntKlGLg17ufqsVynROx6wEln4mVRz2lEjuf
EQSfNZm7y0RNSjUhAGhJt62bJlROrBoawLvJVrcRVR2n22fWrzNTryysvaN7CJGH3nKBl1B/Tu5y
CugOzhA66KEj/S4CBKzDutpYRU0VX+53VT7cdwi0j1pX3CnlbFxSkzbGQrk6Zaae7QYUs5CdRHkQ
3w/9ZG8sAw+no1p7iYmMLAvy5IjO3RXPnYvpZdTSEK3YiGUGqA9Z3s7soaErR8iXDj3EyJowp5OK
+zX7lltadarFvI3tMjD1nAG2EipaT3QXbBS1R8p2dRdOp7ke7AehT55s3O8JoXHHwUg+nbmt9rcx
nH/a2XH0eY7rVgYZGis/N+fKf6gHlbG3opUA5RuG4HVmB7Ts92k7bgdRgSKbGby1Zp8VBJAYteIz
iPuhkbZxSJXN0nf5sbRJFkXa6Juqom/nNnyGlWajtXTsKV1Dv2w8xrtRPGYEmW4Ll3a5Ak8zdY1K
wb21L8mGzKeiu0p2VCePlTPSfHx+A50T8Kou5gbk+wZqoMKp1SPyK2o5xMhxEAznFBWzpNZnILwP
WSQU2EgkxZCUQU2kFERi+6Fvq0bh6OqgXkkl7wsD1gtSWUIByzXbuqye0Z+y4rVQXDa8eeTowVLY
MRmeydfcD8PWGlrz3qqmq1Dh9vSozHd5q13LNbpOUs5CBYoTeoWWvw4Ql9jFTxkgqzZG+XnifI1e
2tgloy2xD9Zz0DKK9uUs1+iMepeqOe2d2BlQC8YvTnhWmDqUWc82t2HdYTr0E4MY+B6sZ163kYzC
T592KXXD4jZs4pR7csxebhn30N4DKu2yDAwVA/+i5OXOipHaQK4exQzYPMn8DQlGgHUux7fEl11a
2KsoB+w91KVKQHvjU4tB7TRhyESiohu4R9ouSIuxYQpsouPShXc10gYPKZHY1YMLIt0pzS60YlZV
N+Emd/JDNma4Xh2ZBomOXA891vQwNSknkhw8t8SeX+T4j8AonAh+BWWPQq0GroqCtrZtrLLoZoY1
AvAuV9u14weXI5yQmsCxiJ5uzhzOS+ayaxX110w7Ai2z40UrYuXUDxJnDoepfAXWdb176pnYyGLH
dQUCcTvx3Vb22xrfDknl026aB84iaw5TyjfECh8cwUG67W7Z1hOr6jrOor+YwSIIfbSkNm+W9sMt
9NcCMVRgdoTFzeQcOCUlA8MK9E73VCtU4BH4uKdy9cuyC3VFaTCec01x/oxJc1ceWhmnp7zStrUW
WmdN3i190d7TkvUg1wM+1s+NpjaoWQfF8NP1O7lBLZpSH9Xie2la2WPjOo+4OmIWHvtz0TV1V/Vq
vrdGl0q0dKugqHxzWNycTLSbue/OhaOUT0okDkq1jRiNX8nDKZ8sqmSDFLfDbgkZc6VYs2dny7oz
EhPsbPmxyHM5lquqK/rCBVgjn32ki5qzEwxekFBV6d8+8rGHJsulU26mmfJLo7XybbrYmW9GDBCZ
QQSHWRQ7Mo6XoHQWDmC6YEPVHBJni5qAncJoN0ZaYYO2F5ymVlqeMK32JDza3wyjJ5RC4NXSzBnq
Y01KE5Y2IpzmSHL79zUzOmQmyEQMsUB8OGdQWi3RSsxTvqtVCRBU8Q8OqpI8hAKhWftiaGP7I6qz
HYKq2itV3Xkpf1lK6xlmscY92OgJTF6uu5Zrtv27G/9EUGiAx2rzNip6a2vp5euNnmGkJjHEOVYD
qtBJmOS79vfuuglnyDzU0RgpasxPTRZxQfcwF108fmR95B5Ekv8qXCmvfWe/MWPFnkhRCBcT6u61
GbUMUXIraZQ+zaB5y+JqHvhe9+FOdJitq7fSTPOdy5lNS6tf+aBhIOuml2GKKb3TOIXjLUr92GhH
L5xSqs1JCbVne7rojvar1MEFqoIK4lZFwGriZ1mn/YZurzllGJftVrHS4AZphR1irzB9t+cx8inf
VXcq7dBhxcFvveduON4N/ZtQXDKrM5wAAVnxtV1igMWKTU+tGqg+gy6NOdYvuAmZ5GW2v/0Q8xYw
rQyIwZPhwgd2LFCK7ri8iw3Frd/CMLvOPcO8VuhES9ujxo/DoDsRik/TQuE5iEYDxXFRbvKxOzki
8z6xVA9nVjBUzupM6o07JwvfxlRcq0oO/g0D+VMiwPy/ajZ+kyr89vL/mHLBBIb7H1HLvykXXsqk
//Xzv05IVn5Wxd8kD+v/+KeC4V82rjjDhfGBLaa5z/h/CgbF+ZcwVuhREyAowuB6/B8Jg1D/BWgO
CQ7SB2purVzVnxIG0/0XhAAUkqHZQheuZfx/SRj+TktZiCp0XOwWyBa4q6mL31hklbFKiDoeWduq
LwtjKvVy/dXE66pzI1q9fac/3SL4/8jnV4HAodEKFIf9iOIpHo91XVmv5EN/GuEi/4FQ1q2/MyHr
74cvxOBjs21Nx8a/AqN/gd2yDEFdCeINvkIsihgGjiQ4q0bbMC4zzTleaHTh7vby9lDpTNkIYb81
o0bsd9Iql1ZzFJ9WSwrNG8YjnankZaXLPBLt62DS8XXfgt4LN0NbZUGrDO0d31vxzNRR+3HusiQP
9jmyph8wBeqhEp11TIWq4g1k4TPgEzGdKVmybaxxJ60k+exCxNZO2VWk0piflRX1Z8f2x0FXHnSE
jx5ZuWPQm2V8YAlOdx0b5KvuKhfRsj7kRPKLHSeUyZs4G3Ws0Nl8qIvsVC2jcnAIv/KZgLJzkxiL
5wza9ywVyWdaO51XEn92skd+b6C1V3aNBHsTIW+ayXFflG6AzTd7LdyJswtH3qDuVQ2Ogw2PJSch
3N4tnsc5sXxLGqr253triRiy2Xqp4sjl9xsjIsS3OUmioynbeUcrkXulpz4mbdvdrg13n9D1ntW0
8pcptC8V9PDF0eoQNWl/iAF4t7WjXSJ6Lv2IEi1KXehjKWhueJ437hBGfkwSPZn3ShwwsyeHRSBL
izAmVU058iVEj7Hbz3ttZQ9pxH6mz3K5wujgZ9ai/E6nlnhbjaWz61zMwG4U72SsTpe+UKbLpOAS
VpvqjEiSLLk60Z4Npc2PtMZjAV5fZiIqzp7Su+dbGYPAP31mcPjjlVSV+S5Wi6ON3RSXR1H5M3Ww
fjStrQFoGjQGvD6pYwbm8kAkQyCcZXlJu6XdERrUBNV4cql4fcgwJ51vD+UyAOxhg5i6CAtvzUpy
ZPyo94W0p3uKCg3a5cf5W44VM1BqxB2Wlecewrpncxo7zuLzdMlSZfaslHkWrem9Gebdee6wGlWJ
YgEl1796zVkGr8/B32yYfI+DSPJTq4tD2KtYy/us2IAhBB2Wyif4IGZyk74p8kWMlpLXprvj61mO
ykg0BeXOBaysx5OxtHmCHUwZCE8ZNEnL3qBbTKyh8SxJtdi3tlfqGJbFlRKE+cfMEyUdl3eFrdkc
kIwXXa8+tiZLSULN6qarERNHyVStYRZ0ABAwb1/rYUMGdnNNzN5Gf5nm9zXoT9Qo/UUPl+yesx/m
vkHkgRbpj9a0dKfbd4f19KdIXha1CO9uVRolf5C66Etc2ZFFUNsnoxT3Hea5O7k+uOWEwN4O6TjC
5XUieWfZJWVHrpFNI3Uv2/wjxYo4Mg8/q1N6Sp2o4TChqi9TP83wqmuZStVcoryIP/+yu/y5/f5V
MvkbK7yuhba7bhkQMIZh6zdO6y9rIerNWYDXtD5+/eFuTsfqjv4EVh7Dvjenc2Yn6TnEQv4SDY8K
2MZr49RvdVI1O+0qmazOjek658h0R49SHp1wgTr2aJnKf8x29ERPtfXioKPdkZR+CCcnxj1Ew4IN
rvSf34hm/p0UXt+J42J5Zfdz4BWhF/++qpNslUmA5NZfIFI4O6fHyVBmwkW1svUQ/oKCV8tdi2Pl
YqQWRhi7oSxlUKN7FODuQxRLNh8xpC+kKCSemRHzE3fhJcMCft8WBl1Yfa9tNNdMPfD69JD2rrNv
mZII3gCOHJPSeLw9w1pPPoIb9OCHu77Q9ZeYLRk1UoQOPOUEDhD1vaxLv9XV5KmT9aIFrfOdKGff
Jt7mentQFeGejAYAMO6K5N4cpHsdlflHUQJvtqyl1FO+l3GivWsYaQOjrhXMRSKFsv9oZWL7fZOO
ZzTAOcWQpfsqK6n4Bs3ZKKlLFVcKeQMYsOXrWGtsHUnR3Kl2/jkA5l84MxeHziS53dReW1s/SVjP
t3zslkB1Zuc+kb4oQTFYmUXl6/SoMPZaoJ19lQU410HqQ3s/RNO6zTi97RlhPG5yc6RBfJBKdx9m
lAKk4X7p85EZlJXRcbJdW+sQVEmoI6bJqZWeZXFdjDEJIMppWbALAXYi5yP6D+ZYu7TJD4KNoTtw
o2inppT650w9tZ/aCpnfJBJsZi0yNmWSFJdxfaawyLPnR/l9Y5JTEzlOtKdgpTs3o5mRgTlxDQsl
u6ALtI926dhrhU/9oK4w6apBNxp3PxSu4f9vu1yWn1Ula1972z3MIlEeDRu31WjaBaEYhUn+vaE9
pzS3ExobjfvRabTnOg/dra5YpBPJ6qSEtnlxLLPejyVigiV1/oHnvfG4/8syrjcGk45hqaqpcYs7
v49jshFKbXQTtzgIWxxaBQc8BbVOO8Dw0fnsLRC8d2YNWNtiy0P3owSm0w17uwtjqBPNXhfi7Fts
WO8IuxK6Btt3WtXMtzSxvFRG04sZztNZEKfKl+ZptPmhRJm+62XvQlV25WbAu2MNWbsbayFAg/Ff
ZkJ+StqwfWfuC1o446uuRxh+aHEJIF3fwxpiYCCHqayj5B8EQzoD8l9kCHwkVMU5TMeqyefBzPub
DGEorZTuWbZZaxDGtuonAMJ+9maRa7CUPFDvECyyUd4GzF8qIqZTbzjzCa+5jZky53juQHdgm8cF
JjaunAwQndAICmGRN2Uk9zEn6cMoiu5uQFH/D18pauXf34DN7475xaa5zhGm+tsbaHtDISqDJpRq
sM0XVAk4EvVCv96e6RHn0oIKFUJF1LckHLHR8fKkZHX30NlhTPpSlpwgELuHZn2YjZ6bmcR8/zFV
reG10qLikVl0P7cZ5prC9sEcXEjgZr40av6u1CDXkZrTHcJtUWokUMmewu5Uz8qLhYR5e/uzpSdV
Q4P0D8x5oFQw7pEq99kzv0J719GdJHaxrqj7ml1hGsNfvWge4rp2rg7RBU6EEwd/DRhI3FMu20aw
zuSQQd4ND1GSDw+6wVppFch51le3Px/IN9nldsvAk6/qWS1zju5Yls8QhntDbVoNgB/0u62S5o2I
K7zVbreRdRPvptTRTrVlNluFXO6A3AmcynnlXkK95lif9gkhpdGj0Y+DF1lhujW5iQK3yMe7bhLn
KVrso6uUpSdspX6nDnr03CK9DNpkPXULNY39hF9+dqf6HcforURIWaNzI931+miqHpqeD3sEmyK4
RVscZh5LsOsIvageiB5mFBFypDte79S9OqTCT5dx/m6X+TcJX8NbSjXdoxN65tcsh7OFVDiTSvyo
JlX8uKqK//OGa6zykL8uKygXNMwciN4R9ZqWu56y/jI5wFJBIY4TDFkuz8owNu9RTFn1RHvXg62/
1lo0HVuts/ect7STGVkXvR7MLaZNsioN3X6xo/B1TjvkSfqQbUIWFGxqujiZ4ZEmtu1t1orzKHtc
X+WWw0Jf1u9L027BHMf7LFPA+y0JBCYyFxOnnfwBTvzNVfHX4QgNzL+/R0M3TJ15QmAK+F1YyI44
h9w5OcKSWgSmoRLBY5FUa/UFb2soPrk7YeJvW7giy82I4/3mOaluHhOCbSN2+bjY5VZLsMqNIlbH
IWatV1OPfFLjzWmaZTuoj3Voyx3l0fajWSk7Bf2u1bjxU9FM8RO1fQpnRrPduSBjf5yi4pyAibYa
whPkZHhaTGvcm732hr4s96U2hnetVqvPrsGeZUJNNhNyfLMZR0qbrJOwo/3Mhg3+50b3UwFXwvZB
VlIyFRcthcwyUk4PXs1dhPVXEtWkh5zUsubdMhlUnJrOc/xwH0mslsgD+GuNkWYPorc/8wmXJwhA
iwE2/dl38jxXxfhIEBwV53ZiHUVTkZ0uVW+E9HOU5WkNSzuMTVw+Vwiqd2WOUGcxcep1SfJkSfZq
IzZ6wHluZJk059iNVXBMUVxD00XGp69NgPQYNkh16gSTrJ1tk9hKv2GcPqRV63ygVkSM0ZW97waT
VoW/hgpdKvK87yhmX0Lz5VYMS1yZp8mYt7wW5iXSjsEkTdcfxVz41npfF7J5bF2+aAfFiIevJ/4H
UZDzOzjBbQVw4+JUYHX/9zE2qmaHCrYmR5WRP0urem/CcDp0k+zORhTe/PwJn2C0dXXT/CqnCbUj
mfpuo2HzWPB5YKmhSZ0kvCMTmLMlba17JiDsfjRI79a0+q1qXUGkT6ZdlU7hzoodcdeYKYifbX+I
qXBOeqrCTJlJfGmzkXTwzrKfw5h0TrNtrG2DKXFfQWDvGxhxWNP5dLuKFGxl0DPufJQs9FQ5Fc+x
S4qKRtbQ5EjrddJmsWt17StvECwRDqa8LhOcJMMoYGevKa/mNN0vOkOhu8TjCUo7fhxbN/acXFs+
ChUxggKF01oJE6yTzmjg5dweKqcx7tnc7AMqs9pjJA+vqZKFV9niIMcL9NB2SRYkQCovVcoF4rZT
c39binnojuPtQcPq3RfD8JynSnyZLuqCeqR1zNTPIQQJA+JlGprz4T+vo/p6LvltHWW8EzqmH00g
xPttHXXbMYpwYqxlxm1/3+hJt4s6NSXJrzevUnY/e4FbzijJcHMzfMF2oRyI3OZSXVCPUaQ4qgzd
sjjgYOTGzvTvxZJnwPBLe7co5UdRN/ZFt3XyNMOw/AcwTVPF37V7/OaIZJC+I8a1mEnc39E0VUOJ
q0h0qKwk35NVAd/Ec3rt1geE0TMtChTAESyUXo3OTa8tLNRdpGnn29+4/VE9TI4vU1cQW5qjgzFS
QG6A951TauXFwbJ1IIXxx+3VrFHlVUKLuDKsd8vSGg+Ey8nlEPXwzkb7bVy/fu5R5Tq7VLJZZ6s9
10t5TxDXWsHWpidEM38+u72s7YHkI7a5rak67fOaAmqX7SHSlV2iyOFkY5R9VTJIuyJhoEmzadkb
UzYHTq/Yr2j8fqaj3X6l2AsT1O6EaEjfnmxr2+WZeE3N5KEcJApOm8RRXZQGKayOCHJ5aUdCvmpj
+bhR5hxyjAtMsL7B65McymbpgRdgcRHo1EHCyewacRq5lRqT1IswzNbXO3qhHBPELGAAaS5KMjjX
NDGCJLOL53IQyon/mHlzGA1Qv2Z4aPPkAFJovGVZ81zq6Vcik0vE8PqDKrbLSi1kt1mH7D1QlCx8
NNTK2CFv3yh5F2+V3K3fQ9H6dlzKU6y1EfEYDmdoCIuN4uI+M62u8VJ3mD8J7PMrjo7fGK2soBxU
X2Zt9Ky3UGMIF5NNkVkQj12cbVhms8CQNnE1wn23nGy8jHN/VkaZkUbX3ikawBbYW8GleMozVZyW
edGeYtX+pQ7mFVzJB5JNHjMiIXbU7aJiXKS2JxeqPvS1lR0axQLRbcKtK9fYHbG4EEcKqWZYd+n4
s/qj1hPtmcYsseq0jr+dRSEeoTPHIYdbQhNoEX5nY3OlW9rrcif1e0Fiz0wcDyIroj25h19oGIzu
9IJGe7m+dBhqUb8dNF1LC09M4Xjshfbng6FK9VBTl61mZXnpskEF16rqP16SBFIyeqYVozvUckOx
HfhQe44UgxALsqODUFlVdfVo3kXJVaUbdE0kbB8it28fnDnp/nhWqm7razHBa7f/aq9/pSVYatuv
22qjins4X/NbWg0TRJ+RPUSzoe1JcU6o8raqbacW5jVRhKA6Ns7e2oIqFz2trddFcy+OMmD+wlK2
M6UM70kQSqqse6Va7c41ZP0p7IEk2MSV50Gm4i7mHiKucKo+wcY8InTsQ5T3VUBa6HLSIU99ETvK
K+76K2T9z1AtNihXo2dEsNkjKqGTPo7tqYjE4lNynzwAXD8yu+9EmztbUiRdT6ts5MpZRQp8az+3
TZg+i9qJibi12secz3o/Ednh316ujOCjlhIizXTe7CUeojpaHuUanHN7SNv8Fdi0vr+9coGDt5oi
rCAh/EuGC12jEdEuiUoOttnX40MaK8MfD3NTDv5S6/Lo1qa9j2k63RWp2TwPU3NMlN4v6yIqg9Go
5d0fT6UOFGAzWdocgBB2KYd0TaJjvXlRUYYemqHVuRHGL0ul/AEpl3oyaTw/9TiVT/VUzg0wIcl0
kI2uheaKNMx4CbFew5zHhqoi7ig6wgiJW7s9hIgMSE3Yc5aFndeCRqbNl5HKi0rD4jvlN4BF6loV
OO0VXJDksY3aw8LJ+EEu0/Ig6HtQ063W408b1rnNbER11+oUOYRDYnecCbZDX89PWMaKZzFyPK2l
WZ+q3E3u3DjMPWwxStCaArtbHc0vRtl2LDAy3E5pP78scrE2qYkUwajtr2axP8ym40IhOMEriYn1
likCDeKW1GPuULzpLzNHU0NTLtqicHyKDj2io3cLyiIFgC5CsqJvypLMyX0VXWFFBaZMXNUv9UX1
zIqkZr1OEq6gyfQIfqe2qAY3tBMC3GI0VwnfnOuEj212cKLule3MDjppHNNIjGgpLZuVrt0POUFM
ifyhuuk+7R3alQwxrxlHCcJ/xNFKVUiSPT6WKNs0rb0EhSk8nfjVjbscirn8MJa1TyKlP4VkTipK
fAJp7kl3XuhOnD6smTS+GHD5AM0AlbaE5q60WpKr9WX2qzZwcsk63RAnNg0Q22nPoaXOiBBzmjc3
xe8ku/hMBeiHmtPooWTRaWBc9PKRmQwyiyfK49TmLwaVErsQrKPkZ52SWbkMQ8Ll31Q/+2lSjyqH
AK/MjG4zSzva9uT2u2QNAp6jMXUNTibuvbGoaEUyg3RyhaSJSpFagHZj8Y1HWCG2yC5k2p7zVUA0
an5dGfVDzhrvDS7OIqGaL9i9Ot9VLQS3KgpOvdtkWoiSlNYPhIY0SUc095rDR9GAQGLpfhMzEgZo
qWsa97+4Bz+tAYHZeTTEFZPm1pzQmXLmQH+ttFiVQ91nu6j9ggx41yzzYI7MbIP9lVpDpeyx34TH
GHedjJr0viqhR+bZfk3WpM2SBLqWDTHorOFeFuiScLYMd9UpzYnSG4jK2PZlt9GQSdYtBE1XKzlS
AUtBZ40scy5PvQif7GRxDsPC/jj/Et10ytoBd5yT7Pq4/dKiMaQPpL0LszQMQps4a2E6mzp0zePi
wv3FBo1BvfE69gWh7gSH8sGztWlUwRNsAko3niCzPOJ8R0/TJ6qjNGAIm280aEACk6mXPsXsHK7G
OKLUKP3ed9GmcSuUNG5Y+0p8piojPc3ly6jH8zEXen+StJ36lbnw3gSKBa3tfQm/h4rS/e72X0RF
FGRgqI+lQ7svlRQfPX5b5GOx7rPcG3V6HJK9EL1HNFaUAC06uDivRvUraTgeKgtgdJNwOSwOPQmh
Q5g0XZT9EVcaE4Sq/JrS+pl8k49yUtFxZ1+tayz7Jbxwvthzh5X7fO1II4L9INTqmxFRqZ0KfWsx
GLBewJxVHCR7YTzI+DFdGtcza8lfp7YXtdEn0Dxh69yL0pLzjl6AXdpgj5j7NtpGA13dPYoLup+m
ykOYXN3lnTHgGPnmOJS+ZjYrZmnN41M20RtBqjCF7HrAVyqCcCnJCK4BZwpnawz9eQgzYjhrzCxt
D7w2JQcxQ8J1jA6+LRtEtBA+Va7vmYC4yuQ8bnSd1Cd+5Y2YjXtnTQ031eU4EsPoVZ09+q1hXBwQ
rjxWffbbjZjQvvW28y3Wp5TAVvvYFNFZ52DgtWNNJuow7oq5mreFcEPkxSEBt1lzICwPLipUj2ZT
f1/SXUny30bTG5Z7Mutd/cuSpkTpVX+r1XXS01YNaqqeIhTcLJothz1J0KNwp43bhS96sQQuW1WQ
GJT25uOxmWnCGohJRWKVOh4AogxJkYKg020KTEqywtfI814Ce0EvwDvHnhEx79rqV6qQmkT0QcWn
WS2m2BsyD3DbgcxWM9otI/Mp0NmaVR3tdTLqNmH2rTPRqGcoFYOwO5mlNu4qu7Y2GUkFvuF2Yj8Y
+kFr2wcEqMJXDMSKSb60p5ECqFhV8PCh5F5anBhTCrpdZSDpTdQMAY0iLi6M5iu00bGRy+L65ez8
nJpxuNcacSDHc0sY11MUEpdkGOVXFqV3JUe2RJBwhhnlIPH4yTFEN+W8jl3FPhTD+mZxo6A473u/
j/Ine+0y0KB2NoXefFSWkftZMja+OdEgw8EXTWFRAHeaIWuRigrJZWjTu9dEi8WbRQrENCLkj+Ys
2uUTcbgE+FxlM2ae7uyigj4JzU5+LVNdehNxcl5KTRNz7nh24/qrr9Jz2nWjF9PtpKXZNnf111I6
WIfCEpKrYqZQYn2bjSFrSmE020mRoKuSxMfRPTK7TVTsRp/JnN9DXF3jcL5kjknV9vRs9ysjM1ov
FmsgbfQFWYbkDpXLxIISvYWl+6EteeG7xjctSjeaEu0HJ3yrO97jmNgvVEf8wO01eBpCGW5JvC5o
Xn5YpSP25An+TJp+YzWZPOh97vVNlx8cN0Q/bz3FUQKpOlGgIiOdZZZlMCmOfKWPojKedI1YhZjw
0wTCmz4MvYJM0lqTUDYCELr+Ku2ewNSvjvpjYcr5nvXeehR9VXmFSjKuDkEiGksS1kv6s528qUaz
m9FMH9x6h0a9pOg8vW+T8ESZV6D1O0Y1XdD3TZTWSG3CDAcfk99daN9j1BsI0DaJquJyHaKW91qk
fjF2PUr3xvWTBl5ZTX4xX1obQ6lICne2/cKv3Ztfts10Cn7QXGZA5mAG3m6LlovNmj/1Tngyk9Ne
kB3lzwo+K4NEgm3MUZD/PDf5Fhhm3rNgoRWO35rFMX2ls90grSx6FtaccjC3vWZyB5SFvWO7ZuJi
59EnDp910Aj9te3yd3siqGCcgC9TFVVL2r0XDgOHJSn50YAySzRmkTHKUzpKlovF8LIyZqMu2oA8
pn09kdAfpTMGtNp9t81BORKWvLGdGWyg0D6UXAsDh6RUBt3IDwkcqGURbvS5I1KXhFGvqqKvATm/
mvrzotMH3LTmhjXa8CuNRE2VXGbCmMUD06hxF5mYOxwqFcqu3lB4582OCw43cvDAe4gHAqkrGQd7
QYoG2Fezuq7oqC5pr719LrFknTWmoftvws5rOW4l27ZfhAi4hHkt74tVNCL5gpCFtwn/9XcA1Lnd
mzpnqyM2okBKbLEKSKxca84xj5pQf425/84ti79BVJC8CA7RkM8szIjRIOqkbVsyYDRJAoTfVums
+HEGyiUzjlr408CbEdrl0nKg/eFY4/E6Glta58wqyOihDxgcOqP8AoiBqYvFXw70Nls3o4vBeKCN
4vDMUfPvAfk/C5tt2MJuH8kFiRZMC4+62v6s2mbl6L6zHpBztF609ktkuWYpXiHWy5WtYivxFMxg
uh3ui5gmWJWqj4JRdetojO8IsFkqZUoIYVasgnLScefAktGfLM2YPTquu2aV2oq2sqP3+a/gRdXX
zVrtxoUMIXKZTVttxnS0QaV6Dz5dO0byUjKEK/aZTMWiV/Lvns2MSXKNagnoezUaoWin2m6UAMm4
TaD4xfWvRiFNyxqVLVosgjmcp7rI/CtLsL2wrPdJsGIwhV4PKszuMk7qx1qt1L3D9Hoxn+bT17yS
JSzb50Sz3FLEc0+9VeMd6Kzrv/f7jD90Cojv6O+imcCG7zCW/efcpIfhYvTArZdpUu9yuh9vWVdu
hqJTTyOC4m1Y62BvNTb1kYbNvkuMo8qFiB9/xCkC2OOkNmW5MTBP2KHu7LtpcIXR1dhPkIgbDVIK
RdFl31HlbMsAMjXCmvKUJCp40Nzc9b2ozmGMJN5rpbVxqLRWcWWoJz1DIiRq70hOKjpq0ItElMXa
IsbucsCp5vyFNoOw8FPrkzGswRIh2EGaODqdT29F27oCQ1KWLxHnKEZ9LKOxfSrToFgjOWs3XR6L
S1Plb+TcOEQDSYbt2C63wLhBxXX+apbdZa3t7uZTRy+HY2go/cqlv8hnlxX7osxrtjT+WfdlvMT0
q7xYHhO2CrzceT718N6Ypv5iDfRTuhyVezYW7srzTDr8Afsv7vKUFcaqgg1t+f8IF301+JrWKrNu
29uAgGzoX6QovWPFvBiiNp7Bb8DiqDfIOOmZacNPVPktfVKbSJbKsMG6WsOyb/zgNAyxju3IMy+O
sp11VnWl/DAab9jNapBySP1N37kUma33syxKpaL+LrDzWIZ3nA8ZBs5NixBtMQKp2zgZrNc4yPMv
sbPWPQZJqW/+mvb0gyW1H0WBnBdDDtEtyVvPxgi24qCdxoDKtse0s4cjCTkWh8gxVRNtkRluek/N
kAiWzr2P2iEM1eheOI6+ZiBqr3oUh/coatj2K6xGvhbQPyq5eZG2BexjTWZJcNT9E+1SsI4k0L4k
AyPOxO6TWwqxY2OmKJvxryW44I2HSPrt02DL9okR5iIcUnlV22bnyyjZJRYZCHatttvKA74dorW5
6syhtq4K+nQ+1fpxHReqdlVzMpfqytpoRleeXGvY27bi3/r6FxhCdS300YeXEmhoIuZ/o51WfMRO
WzzkTgdmqRHq2xDQtvIBdR7VVMMDlXc/PuYdmIpPH1IP0qZs0z/PByym372ACbxiuDWrTAoME4nV
Si0dmoyZN1EjMvcB88WrEQ8vqParF9UPrmkR+W+49C6taE9KXVyrss6fQsFHQEcLJLCU3xUhutfQ
L2+qn1iP5Em+a7ie1hhKvFU9X1zzeSudKzqQeqHPv58jemUNfqpAK2Te04Lhi0XSzc0mXiqmiXAM
p8P8Ch1Oi7OE3bF0FXvjODagyJgNytB0awXc5xfRx5JiwR/Oos39TdKX7bIgGW7tU+Tv5vawQtZr
7XvEsJQxjC+fybvi/8TZcNBL7+aSpHxVFDu+Vjl6YICKmP8mvUwz+TgIuNAXLcSzZd6T06FMU+Em
CDtwgZOIbhAZl1M+Aun1KevNuo4nfIayZfOxx+Z8TWMT4qCbqw8fn0wclpM5gZIIhbu9SApMlA4e
AtoEnbFU9LJ4mDUIYxi+DHZ5V/Ip8MRRu5dMlsADuLisg4ZG9lh5mX0LY26nbPAocqdTq3RoLcQN
ISQhVTi1IwEMeaQc6jjWThL62drKNKJCw4HlVsT9Wat7lmflWXvz2tFm+5Oxv4z+Mrj+U/JjoQth
2GUzV7ImKsU/nzFERbf8FxTLEf3BXWH1NJXGuYywOVYVMq9IGOoeJrXLDp/hgo66dk36Sbq2JROz
WHqIJzHa3k1v1pXYPwSSN8hT6SXv0/Is+cm2JeTdM1QMSlhB3oRq7UOpNrcYQP/H+LT0sl2t1CVm
Tes9EWGwx5hoQpNNcJeNVKDJwZr0blEPRVGJtGSNTdM+zyCewdPiv70pnyerPG0sRvyoAx3Ltv8Q
/UiACR582px9OJsM9ALyOE4HIK/mgRJkmNaw3gvavebm3QIhUryULiMazcKRkcj+UEa1+VhB/2yS
JLyZVkvqJGbb+fu8h7supVNRG87WitsYIZGLPkU+dHHpn0OyRhfaNlYskhikTQ9K2pVywWdYS1Jb
PINZq6p652LM1yW9ywXulfR76FkPIlLTF4MsvFVkGJca9OfR6rX0qBfBuJWqE/9lIGn8L09lm9pE
mAwFqVI+D/QAnam6Mb1Pga2r33CdFKyDjBcQDof3RG3RpPjoBt3evKSDVvDsbRATd0n/UIQF8HNo
98Q55kdC5hiiW5W16ITh7HFck7ZdyWvbar96J7J2CQsNYcjSnWAc/sbMChxe+BNxqKILa0xuVR8d
zC6vF52RyufR9XE2U5RRIqyTtBg3iDbbxyTuHR5fzGHoPvxNVir+UFpBDoQmgnoOdwQdiE+3kpbo
Jr/DpNasaBNGzKuP86Hs5O9X//maaMGN0yYS5o6gARBCgqDmphEXUuqqm9R8c1O1SAnSSEmX+MLV
9azu0XlXCDnKHvpJLGQYPyyrrO7zSct2ZwlgTO7mU5qM1cGoUD9gRcj3xFFMMiHDOPph1e88mWhX
J+nyVaUXznWk5DpBW7jYREqe0jqcxl2eEgCJfGsZMe7mh2wW1N5WGcOExjJqoT5mSTvEiD8Whd28
JEpHWBVKKhkwnEgT61nSW3ttbGYwhh4ON3adIKtqV10XVRlu0sJFStj7SyIwCGkdtFe48dOGp9cB
TTUV8KlriVHqmPG42Cqu+XWuHNjQKLdwPxcVRmlHqMaUZq11jrwDhmE/Gg1Hq2MyWoVgmpx4OM4H
n9qNkYfe3whIUkl6cwnbYX2DQtukT5ruX7re3iqMlkAwxKQxteQ3LhmhEGWWYAoLmDVcIkVJLKyy
cqswmfkQiTuBuQx0+rbqqMbqFjQJnT06T9D9av057apw76tQp2b5NzijcF+Jwl3O6x59R7m13GGh
T+oKBbvvLedqIEqnlK+lNbwbuCJ2epPwtkRAyw6pFmFknA5dVzMASWnNyzKXPfoSEMq5x2KkNZS2
Y2J+N3IyTJeoZ1tgL2SuYCRa2mNSGasWaBNXUbqncuv3qaCzvjLtoj+logQdYapH6mbgHUYZbPwx
aVdVxLDXTejK5baBNxUlEo1aRd51OHle1zfXNPd/o2r/T03VJ9TPJL20Jp+REKZtu0hdPikXR67K
xlZ5WNKzEMei0PEJNspqFjuJIkHs5N4qIAmmYucxJIAiO+qgjS+UvPFh7KW8ziujOQk30fdPQ6SS
qL6yUFdl7WQXnopHRr/PTj8697a0XuLWHd4LhEXLoJe0bFV1WxRRcs9Vb4OSZT0kJiWHZnaLRNP0
TZiP4VFDJPgX8pX+WefBL45QgUXV1iEkshf75zPZg+kZyy5DLzfP12WmoSj80JL6P2eRIpzI7pqP
zZEZX0+3myRHzWNvl1r5lyGCk+2POXvpqH8ocV7eG4QKWjqQRBfqxXZ+dgaha5N7o//69z2r+eci
6CL2ozdgwgzjf5/+7Z3SkeElaZh0/fh1MGtFLuKuhBixqRGqH4JBFas+BAgex7DVswzVeR102c4M
E4wCoSSFC+XXjhF3vQF6EpwHWT7NFwCNBMFF3KmHxBfqYX6lZ+awDQCRekRCYBjph3YAJJPcTTkw
K6hQY3R4/StJh9PxSTcsqodAusXLQJP2Q6kJlW6hjiXW6rYbxC5001+6HNNr1r8OeNPWPPrk0TZq
eVSnV3oNq/Df37NPPMzpQufy1gyeoLD2VPCM//y8W5OQLPzpybT99mNCSzxCmkz1S6z4cqdiWF3l
Verd5le+a4hNlOreRkuGtWd34sWgkL3YPjAdp+1+OVr3hkXau6RUypehqAlFK6jckjoRj4mibkwp
rSdS5rGRD229UdJJHGVUGzjr0Q8A/fmiMAJzowcWj2NUWQ+ahX0a8uEGb2njIhAx4r/t7/9UWUNM
mJmgKFFQin6+avzC9kXbxuyd6cvkMZi9lkEOzixtGeVIYsYMHGTfCOPMhMI8awQIb12Hut7tI4AG
YfQ6y/IIGTbPdU4hEXRxsxVhfPkk4Zm1Pcrgvfz7ZzjDlv9bmyVsVTWmRg0aVweG46ffIHLoAaRm
lyzF7LStQue1D5hX9Zp4Qx77jvYKUT+9/bvM2vweFeqiyPv6oWqj/J6bOi16Up52hpmtrTpLT45U
ra2w6ccxJo/vGMOsFXh2c+25qoIgk+zB2THUxVisI81jIJVqp8aucwiCwzESbvTYl95Xge6iZ/By
D3pDnuws2II1TFcdDuIDsmpA4676JP1kaTER011pv1kOfWpoPtU1bWu8h2Zx73WWQsKmaD/OinbJ
5sCPVfFYM4RZDrixVh9LVT1a32kQkZs6HeyErnQvq3otNV3ZzXfxrKUD9AUmremYGKXBEROothyI
Sj2Ncf+3m0t8FuZi9OEW5QazaRu5pvnpKUIAImWmptIYbUXHzjHrVu1ohae8q3/6QYivg6QxnEy8
AsFVrKqykavOwhii1KP7VlfJhmrWQC+VVLAKppQvrxpW8zLciOCxyVU0y2Gzn/ZYJ58O+rnl4sTr
MAm1eczopVOuND0qVqY26JQeI4F8yhAsXWuacRrVm9HkaApowK5wClkX4tBreDGKv+d599j6tXgN
UnwhqpB723XyF1Nbooka3s1Ki7fCevgo7go16TcpQvRj1CIRmV8l0yuFme2/X+36Z0X39Ka6uEU0
3lK8BZ8LfxqTGBvUPFl+yM/njsGM6fDsqfy3zG+lrbqnYDJWZpXyxRCDvZOKB7PSqUjeFMk6wShy
zKGa0xPojbPZMOiH45A/zM6JrGR6it5D/0tPdXap/fM+tV3XmU29AKLVeS3+Ly16oTCCNoqB0Vim
N0hN1PzSelujzGgeTMbQhoZ+ESwHPbLPdPonKNPg/n74ZrJud9IVb54tCRPPUHusXEnItJooG3p8
lOXpX91qf+yxWFgcA9Ah23PkN5+h1mGPFsq0ClTFqees6cESRmL4RCt039uKMHEM3tUzE/7vdte/
d2oQbpJQQ6BktwajMaR8XrDKCwH7w2YHNIBT2wmbElYP67/ULeLPqwLutqXRvcUoKP7Qp3oWg/kM
Hxn9dp4aHUvU3Hb1Rw0Q2HRqOmBHO7wJS+Ta2sm03R9CmkCv2mI4zoc6mJr3mf1skMd9qIuwPI5x
qW1pIcgrgbfLoRXQVnNZRQ9dG8JqMxHm2JlCdJRvI/KMf81njqK5hBAPNZWfLq96J92LbSTarfO1
fTfmk0h+wUfWXUXUmVcLYAHPXYvxb1dV56ofwmWsde2ymt7GIkeBlCSZhuqO084yn4k5Uc+qU9d7
RdH/Iuz+02lp8z4CeuTOmrw7n+sBXbIx1BUzYVGcCs4EGi2drGLFAhqcm1xPiWe32mVbed2i7/ri
HtkexbFasIPJ5FMOcYWYX6c7k7C5g+qmfGj3IxD/88NpxImArcK8Rx1Ki99lkI+5LMtLQDj5YOz+
sl5MT79/3nWq0DA9wDUHQcma8c8KJ1NyKGglJqSPpaqrlWOVoTEaA9YAHMDcjUkbEUAY75N4VADj
YVjho14m6S0Ik3BdGQEkwWJUDkavijeR50dHreuVsJtgPW+mArFpGIL/fvyykTa98Ysczbe//Cp/
FOc2ymbTnCYzhurSPPvnrxJUowu8nAkBgQtvZs8EggxW8mEthHKEiNpL0MfMm7Nt23b6qgQQs/Dd
Rjsqha2XU7j5vuuPehOKl8w3qpU95PYVB1uz0hXEWGQJnwzfzfjttOgv96c+g9X/+TFomAW4sEzq
TKF/tvDiau18ekmoVVOnwTZpxqe5/2S9cCklX1rERg1h2kqdwobqXYamoYkkObNWnSf7Zeu51a2z
o0fa82BEkBknZBQ90G6eUFYiO4ZuaKHmC+t7QSrlluBzNrOTMNtLtH6lsY4t+bXkbbBJLoiN7GxF
O6NMCa/RPQtflcvMsG7DPT0xuZx35kZTdw+9qW+mztYAM6xF57TtR/WqV6V11nGTnnu99XdkYHsn
JRrl2daw5+VsdgT8oCMk1/SpalqYlEguDb8/ZXFrrbNoHJfoRfpzVqawZDXjkmZWfCPMdNNKRTzV
08GNQUaGEXyJ6huqBnmTVgImtAryrZPTZkOpCaBragaKwEQ06cDLT4aQrpQa3I2RkLJU6MOk4Roj
tSVXkoOYRDepQdNs7OxxF7A0XaPpkOkemLjePDupJ9jW0/8aUkPZZCSNLzsjaK/scLbVj9a3lJOd
Z4Q32wZ95rbcebkSn9l06euig76VdvmIEAMOAiigddQh4Rjr8qR4rXvwmCh8HIqEXEJlSE+oBPNV
XZrVA3E/cmuTnI59QSU9cByK6zgYE2a2IDq3HXdmaSbXMPJfajdrTvTrBZNSmcXR6xDn+ioUqN2C
OMGwk0erkuCcN7Ufkp2OxXsjMM28MVW/h854RTgTrhQTSXVcOT9nM3FOYnNbtczYtKrcjQ1p8c6I
PAjbrQBV+jhOjjjH062XJoFtqBZDfoFjN1EVoH+BoXY6/s91Td/NfeagNBF6mdEtiZvgyJq/6tsy
XhfU1Duyu8UXpa1fVPgGCyLhy/VcTdPqRKzvxey3XcVP1tUojIuP4+UYVsCPXCPfa2F2UKdi1dWB
7JXWZW6E/O6GIP1or53vmHdccO2lLkz0oGH/ir4yOdUyQb1gaU+wofKVEjnVRAUvdxm2CFi27fCe
T2M+3xkxKsZhSFSzX+9NUX+LW5lf8zRgAA87DxmDjHfzBdJkKP+SfEEUVrYJTTWAQRV2NwNRH8nN
twxUXryuzfxbT2wgctIhelIa2nOo/d/b0qB6NfLy7CNvFrwbaynJmlmHDrQ3obYVsyO/PPD0Q0vM
Ge4K5jlqD69PS7SjmFTFoysxuAa+eWDfiQIKLFLousNrjsDi3xde+3N1Ybm2qus2LVHH1Bg/fNph
KRVltccuF33LNCNsydiKDUKoWSGyw3wTQriL76RqUiEE60LW0SmOsmHH6JFZP03QKrTCw/xgVOwp
t1O7QMkyNyiC8sdE1kyYFCAhXu8aGycQ8lAZXNz61EqeT0vvf4x5nXvyklg7gqAmnhZQYjAyT8xd
DajxPEdrrCZdZJ2toRQBeFqOwFxINTcc/1H0RMnXahEfgunzwsN1y8cK43SiRnulqK2HKZDHaVJ4
jExWFjPJ7wKRRCU6CgzHUJlv1WwjZHxIWFoTgOCuI7E1Y2LtCqG8cTH0l6Yp3oJSCPxa3atdtPmZ
nu/vg50N57A2rL885bXP/h6bmQmlPgZyy9EBBH16yg9+XdFAVc0FdC6/8AymIK7N7yraRVcLZws0
g12gUV0UHThc5ws57ebp1Y2lYP6kJAgSrR0L1F/aC9rn9gK1M/Ui6hWCmmhJfa6hYVtGLuA8bBlx
2OwaiocM38gXYVesOOqQH/wp8wG9SHMwsd5+1BCR9JaiVVF0x9Tff7matc9lBP8k4uYoIJBf0/b5
vA/Bz2nZARMw7E7cv9guzUtLwtU681By2GP3pHbyu6rZhzipHnqcgGf4g8ZyZpL9+41FqtFnoQn5
VuzoXJQVpmaxtZu+/1+botbzAn/oAcjHTBsI6esvLZ9D1+Sbup7QJNXYHirfv/itKo84vacwmsTa
uElg3pwE6ouKtCeB97FKQ9Vbh40rzyVoXDl5EfXUknsI/++C1M4VT4JgLXIhr/M3DZPJGZOJOPNV
YDHMJ6TXGs/2iHJwPk0U7cWxu3RqbvsbVgUm9eM0AvKI8WsN68vvli/7aWHRAjMm9EzZlvTts5xV
kjYhlD4fe5GDDEBNAi5NrVXWEor7/GdR1XZIE4n9kV1brCsFCIGZAnvF0/nNbVqYNIyUQHm66SYX
SraORDN1NdJhXZRmsCoHVs8PCBODF+dMdIN7VadD2sQGBSyDcFHeCAG+6RAfA1JGeV8/9s2+7jxa
iNAmJhQj/AgX0DqvIFp+jLlDPabryJjyOIDx3KkyPNvdiKuJab8YjZp6R9OeQJ3eTVoBl2HItSeE
gFTZJGXODFtand4qIDZqIzyKh9TDvet1Ylgrap0vPISxKLTB94wa2a9lX4lHKJS7OqnMa6oussav
nrUcyQPSYvcUxZG2K9TKQz9c468VytmZAKYVnqbNx6I8Okaw6RLFfghcd+VYoXGsAtPYtmj2Mrv+
ObPsQMA7D+DKwgO9J645pGfL2B3AA8kaS4ZpdPI8+tCeaj87SafITkY1/n4VnGolOI1Qy4vF6KU8
pnlGnTyrGM99TsMwNMhnrRqx5/ZhKO1r2X0zH9lD5Xc3hkZESLpc1FnU7YjaTLekd70PjCOvZjtA
Dw+EeQA+Iw5lFpSoEIy96XNljf2Zp6fYtYHIWNFcgcQ51Bez6EDximrjuJmzNwYHSYA0E0IFunrh
hIJgbt1BfqI6+nNVj/5aLcp0S0csngzSXdTcgYyMd3zOFT4+pFvTvvjjppteKeZwG0o1381f0pSa
ppTdvQDMfx2L3NwUbguyKFfzc12VpJbVDKLp79JdCXEHilLN6M55cAMUhkbLMBhBWAyifiinQ5c6
hw/Yl+eF7Am6uDv3TlrfkkS8hOUj4Vk+QswS0ZcbFjqDW2O4jIPdr0jEiAkUdo/INjSoWBwGxTRW
uUWIo8KSgZCAQ2NSw6Td8DCfqQItpDdRBwJgUlNzGlOkd5lf8eQAb+6pj4602Ix77lOM+3bViybY
jcJ60+cBcfU4SNSwrZ2CV1VT5aTGpXHsMis5ogPxzoohzaVu59o3ZmdDvGqHjlAII35I4aXcpUFA
sdmb49WRDYjbhNGcd8Z7J4/oUwivr+sWelSaZLyFabjHxLYtpzmY7ljgaNIBQ0qO+ntlljUt8yjy
282o6RIHsugfhN6qgNR43jHF9K9e+27743AIBVsd5PXoH+dzJjWk2w3Nj5kdkrqwM8kAFecqN5gq
ma0g9NhAk5Wgh7bsylpLU31gZDscZopbq2zk/OwXpWcDl0nq+yBQPVfJLTPM54/vUTu++/OOIu3H
lVXpw4oIXixvOvDzzsQ2M/29qjfTWz88kKHgn20015vQEhh8ptN4yIIzzcVkBVWZbPBUrc8JXiDk
CNpTC3z0scx+DiJlYZpMf3X/o/LCIUDpKzeNlMp3L0MSPrTutaDjcGEoXW68HoJVNHlNqxCkplGY
PzWyAIiqVRaKtwP/gIuhG6pbbicFzF6u3OH+n68qDkDogqW4/IaY3lxYGUqtSGr7bJ4jxzJZeWZQ
EI6ipjsj710S+ro3l0/+lYnJwqZr8N5UjwHop8dYpOEKlmB/V4c+XIda3Ww8dYjW5EgzJZ4bUbLO
13qWKtvM7JZeMoINIKfIQf3Rdt7G8lwCTKf7zusRPxpFjxNnugPJgUDfBKh/8QHiqNHIHujlEkJh
0w8uHVrvXp6hH6U9Y3aETgtHwTiWpf0ZglCfg3nmjeyH5j1jVrt0yRyBCsbB/v+vXNMwWWVacG8+
mdaw7/0txuNsIVC5s/etK3YdfRjrUJQfPU/3d70SPRBmGJ/y6RDrjAV1B1R5VePG4kn+VLgKkDna
GPD56BkiYrTA0RJyEvxiLr7sW8d5GBTrl1uD/oIp3J3wQzdr4BzqYj6dvyG9+smh1b8jLckD4BRo
8clBs0kukXKmmU7yZEqJI2ZaWtc5wVZhg5cMbJ3HImie5QS9LjRDXj+efwz31N1//1JlXAaLlmR3
puaORkAG6+Nifqk3L8iL1wkRLic1Ef5LmLs/nNYH9zujNGoGYRCRlWe/KbRv0ws1NpKr54kcYC6t
JR9geF010CZEsW2UAZE8zd+uFM24MPAELZXOojLL/BFSVcq8RC3ybwyAaWirKk6UKKqKa/6rMn8E
XVe+1WGr7aKKm6cdXdTpVPhrxFfnNnPHJ9sMgN+mURFvTEKpzyho9LVa6/5aNiUCI7VCxD8VXkET
9as+kthIbNRrjZd80T28cvEgnGNqNg4EEPLq9HLVKGV2sLjL6b7/5+Xg4g8pVfv1o/k096G61BQH
H38/K7WUzU7Mq5lU3QBjj+OufUVU2wEIwWImfMw7c6kQXGgWX8so1V5wL477AZT8uj+SOiMfhIZ6
EWRTtE6Eiexby/WOpVs1YRHX/oKmBy7u5DLZbqxgI02MatpUH836y5ip0qZlt0us5tDUC1WgeisD
GkdKUQWP9FaiBUgP92TNpTiFvHZMUaYQVOUdAdwsnMLvCGdGlhh0vc6aWFJNMjD/kFj+R2xZ22+e
84WAYwfCjIP7R2Upn08Tq0a3H5s0dMZEUxYxc8Wt5WEmzBLNXkWEwR98Lf45C0mY9PyWlBD21R/V
MEE2QGabZrP3NF0kvFMxJwkIulucSbe/kpHGCmu1aE9k4+0LiWpjPg0ru7+5xHfsCjrZYLzT11JT
f4U9XbSPywMXB1p1kfQCGyyeYc25oJJ6xDRIvk8Z5/1ipFDXwkocqgJ7SOsoZy9UImBB+fBOzCsP
XFejvAXqP2v18kTCFkyD+OO0M7tqF+pELtijXzwOefvN7SvniwbOK6WOO8yHeHo1hO2XpgqMMziu
6MH1/J9lYAyvPg9QruJG34qiGF7tEJmMGurY6/lTaCi/5fqZcNDwXGoA2GepSUu76J1dA7I+jwcX
22Zz7zLI3qiwo579oX4ORoxUdHxx1Ft+eY3Kbp8z/kAIn8YvYC2WJgDuW43sa0fu5bgt8iB88qB/
sRhYJ7LKzIuvuQGNjeBWJkmxr4ZqDTpGOxdWrZ0TuqPn+TTK+Cy6pPwK2occjLDJoJoWVMsG+oD5
dP6GIm8fSurBaXdDZ3lLwx9S6N1LqaX6t7Hvf1YIRmbIHsCoF4et0z1K+/JCgWYssAtH0CSn1Bcg
b+W6lJaB5iqvdoVFCgDxiCrye2nwLx/GdRl35P/osNKUS55ZGYkrGS7dChBmBr9ajrl+4Eb92D9R
Fci1ag7a0pvY6LBWzK1n61T5Mm9JliM20Pf97gzLvt7mvtqdqatqkh56exNr/XeCsaozZfG4jGu9
+pq7wVXjjnpuw0TD36djFkrYGcDOJOtASVepGoO0mCXrJMKsmkzldCrO5u+KWo47YKnKpmGysWb2
3E6VPWhN4WkvSmj9yLCYXzSv0l8wjq5IP+kfq7xvdhVN2cWkyCTalx0OBBrwnjI+zGfz1+0+Nkr0
ufwRhMX/89KBZuATi8bfqdWvvuWqB6D8zoqp6bBwE9s/zgd7epVHtHgJW+dlqIrPP3/+GaUrfypd
hxtimtzOM9wiVrxVn5uElEySqTJGsgWn8oOlNGD2kaR2XVM7dh40pPezjb0mdKlXaqKfQru6wViv
2P/12ZKtFxGXeXkH8I0lTQbfvJxcpKQx1gPSrI06iUz9tPh9mE8pHbtlnes9bQHPuFR6cqtTVdmb
llIto7pQjpDm/LXQynbL09l4pg/rs4PNCehx0zNlWX6JTKtbRgjz19lYRojZGrGm8+WvfdMY3mPb
2nPvDM8iLXaMZWCW8xDG/JYW9HI964dTg7Gw6/qLQPxLPkS5601HXc46Q6Gmz7FaukecXjdstsFp
VjByF2zxrHLtaxpJJ5E/XsjPHi5mWuPhK92H6b8ssR6s2OgPue8pL40mX8zQVa4Owrxz5adfPVAi
mL2tH6YZ/ariOHiOfYuOb2lpB9JeXNvun+32wTTD4kuGC+UStOETb+1ahev0s5BsFyYt4ujoV0vE
6sYrmKmTBdUskepJTDCd+yTImiHUiwiXmZtjaG6yG7ReBRvZYypjRxyUBRsmHwdSXKSgMCebb6cX
rybY4m09yQcTKbEZxAF5PRNBbkTNdhw6LH7YU9Mng6RL4vIGbBkpM+6wF+n3umMDgVD3uVbE9yKo
vgRJzKaIiQwbyc6nA5WWjz58xTsPBOhWZaduGWqH74BIZ5Xa/GUaxSjUXCTRnmifjdh/7fpOuWK0
Mp8/1IkafaY9Zk9z7+Thncg+1FFkqk2jaiBwKy3x5IMNKYWED1D8ns+EmB6pdydRJ38BztXyrCX5
SA+z4I3bwlso5FyynsOqt3I8flXXx+jkioxuKtT8YOh2TleqL2pNq0Cn/CDRrPjlC0W94hrBGT29
wvbib0YGDFc223ytUNmFx5AeUXKzsiKB+ioVF+RtYv/ApggBxi11HFsxMSq5ctZILrkaUQ8twm7Z
CAxy2boNBSbt9UPc8MOc1FdwXZf+Tgjwb1GNC6JiRU58I9iiFul2jSBCNa7w6YtpPFxrq6Y1o1Od
JMnWzIuvXKsgbrWgpdVA0kJfH6Yx/EucxpCf+rE9sjwHL7qN7ys0sDvN3y1q9VuXi+zk4250pnLd
mw5+rxW45HC6xi77Izfo623Mj6arEGrrmb6jDHcMr+HjgPRjFRETs4cDN4kRM7CG/4+rM1tuG4m2
7BchAkBifOU8SqRGyy8I23JhnhJITF/fC2D1rdv9wiAolUuiwMw85+y99j4SVbf3+pQ3mSzO7ViN
yX70bHUoUCG+D3TrDEq+35A3gRkWY/6s6+N1AE60g3wzHcuyd05hxaGt9MxdMQKPMyerulbuQN41
W+Fr4Efeis7xjySNqidvvh+y+X7Q5vsBUh+Tq5hJM1pP37OoBGcKspm62q1lmjbGbUIN1wyQt/lv
HD8//He6W454hVmduwXN3KTgbuoEETaerLhYmyqN8X/gl4m7znoxAw2+WJm+kdGJmjX25X7O3W5W
WVESeijt8lAP7S/Z+PLN91V2sFjT9lT5ZGx5xbPyc85DRlH9jfiTJeqv1NJuZeZBuLeqptgtSW+O
lmTfub3xiHBLYiv/1UAh2fi+n18mJMlPKZaetU3Y9Oe/Gza53oCAtGdnLCju65p6P06d12ISwWvo
G2852/VVhVp3LUtLW3neBdXi8KkVMr84DvaHOpD6BwOTTWuoj4Wk3QR5T642TluRG69j1L6oxvbe
3KS7xLmbfQSNwQrQGC9Rre72zPbL8oGgP8Kha4arb52r1p7fleeO+haWlEQgV7Ya7pzCzM6hBbuL
XAn7ajgEJcapzjh29rbpxMuVst/3OBwJgizoc8GYbe14ZBxKctdyKRbabNdbm9+lUw1EnKUhdH7h
wA4qS0DApce9Ovlb5Iz1dahbtWFtRWQ9U+74m/R7TSpAsQWdMBsO/W7RBnVp+seFC2snuNqSUfDJ
BN+60kF4eQz6HsDwPBPfudd1NM8m/VIZbXecYvk2qKekgjoDS/OJJm5zDAe9Jn4NAOj86qSewrRy
3mkIJOg73Ypxu0V2lKyrj4nlV8tYN5xKkbZXhZiXx8b+NHzUhFbtdZvQI5q9SaYLeiN9o8zU2GRW
6u8KGAA2XtoOZP1kik/Aecy/yRzfJY7EKN7x2xo98KjEjL+BgYD6Sa+houm1PPAp0JlukiUWqLF7
8Z+guQQ3g6yyZUvonKq4N1IHc29pm9hiJyfeJB0R0vOv93XzR46I5RvptAdEIsMHoUfHBiX+Lz1G
l9YJtIGcDPEtcu5ZHsqOfJl2VM52uWTqfRoa1PFK9Myfl+HzYIa3PDN3Cs3Eq0Fq3oIpbHQ85gtR
s9QT+cSIIStEf50kCvexjvzNMiSPndw+tQvC3e679IrCusa1FgXH2reTl7AvstPjx4LmYPERL1GZ
ezJeRzNbruK23HiyQrKykJ6p2FJam/MnOx/z9NLAd9Z7WCUTyh6Opj38S5VeH08tLU2vmYHqNuhZ
busYM3kY5+aDnslSqzbVWHnW8W7Q1yPjeJL0U0ypbdtZroBoTl0Rjx7VPCdeHvzE0LY2P/z6v9da
ZPjXrIp2UqeFSnOdIUCHzW5jx4O1MfNR7mz21TkCtuVgk9TnfDDlhk7576oV0WWJOuispjoxdSD5
YR7tFYbqGehH9b70AFHM1ZJIBPyAOKk3QkTFRfo+JcFc6Q9C4sCwon+YgwScKgKY2ZMRvFmNZqp1
OpIJsdBCJ9ODfhSF5Wa5JJk2PQD9D1ZOFMidUH3HgFsRIiAreYKbwLo+dsW96pPgVCbmCDc87H5T
VW+n1HR+gBJtdu08BisiAnDtubjtuRH/10NjdrfcwPM+NfqfrLWCv3ryp4+Hl4Yd6qQkqUUsyufY
4ASDaW41QYBlJwcUupuGkf15KOMDurbo3sSk5M4qZA+Y22vboELKwDeh9gBykWo6qAMHmgXN1OUB
F+pdb2ZhbDa+pw0/8qO96aRWfFsOmcr+QdJWdmtt2T73jILZ/cKzNx/wXadPEDLP1/8+rfDNpjh3
r6FXXptp1J9UaahVOjb+KVY6owPAxOBbQ4x5ipIMgtcMkqubvYGe+IRoml7dXOLWow71pNfSC8Ou
10iOPh/sCxJOkieXqMeps/5h/AAnplAR8WB1fEll8NsrJBWpasatdA1rlR5IPzD/kjT16mr69I7O
dl/q6u/y5yNEVn/x0FI4c8d1vq/vPjn09KfFkEA5qYh6dP2m/W3AzF41YZJ94jMzuVHc9NSTCrFJ
XEYv89SBcGt4url57hqT4gAqzBriHopqr+0g7HjIWXPqqsYrz0vvlyQGBjEav20Ghe7SENK6ttMw
+ppAqa7zWljnAF/pa+tTXzphc9erILrkXfhp8Ht8cFxnqAutdbnSp/UwlPlHFugK5xHeOC/7E3l+
8h1k2MjHVPuMRTJtrcEhLE2za8K7IC018dti8O5r63fsDsRBSagfKTLG81TjZfOMllzywOu21mh3
L0VW2VDTp+4j0elotkXBNCMT2RZmTX12XWRi8zlw2c+k/V63Rv9OJv0fLffnU0OM/7q7ApMmqWP8
ZpY+sLTX5it8MzrxdV/sG6vYSxJmL1bWMgdz/TnKAhDKupt6uFnzi8uXQ8P2LiWtj5U1tYhJgym8
/vdQwqtwPYVBq7a17Bvxb65V2qk32bCpKOZHkKj0XOZXnT7ydlOjPlIzqK+FpYMhHdhUHNmAfpgv
ly+MulkPq8apsVrWtn8qvWy7fPW/b0l7hrly0N573GG3EVPiUStAJhVxrWF95TVPDOrKn3GP3JIQ
GB1JTKKH1d6tJnXpZ/Tc8ixvv5j+tIRO+AwKSs9Tl4bIwJ02VsAq9D4HZAKhKGQY/55BHzg2EW34
atC+ma/AsokrF/1IStiZ7URnzTdJgPyfB5DAcs93fC8NxzDXZxMxVIO6P4+lMM+965AxNToq/TQj
oZ57jg2b1sNPv6wmdtkgOi8hwOmDOnZN3KyzkJskipLvBR9bNIk4xikoAGxW2BRtJffLPoTpLr30
mQl1Sl0BhWZbR6jolR7ZsQCQcFmMiNHYDnv0/z14IFYFH2RG89lGg3fozFNr5ebaZlH/GjTrVg7F
xC/xyZpyCl1YeCP1ymvss1D3I731QVe/wtJuD4QJm0dXdcfeNt21pHIgjhMvW+QzotDHNluLppVf
XpihVNKdzeTMSn9tqu6eQpA3s/TgJ0MZ7XG6u0Ny7Q1f/kL7wmehNsJrwt57szXe86wXwVEQB7Rd
xC8T1c+KdHXFgHCeZFEfgk8UzPniGBAGSr8JdkHdnBMf36EKejgPDTbTSvTPxghIzndxLC5759IA
N3sP9qQo/2id5p8rgg4VVsYVHVT7zHT5d9bUIxOT2cNFIBDoRKt+NuJfAUbE25j6/hqG7Umf26Zy
DKotyFPGhoqhgIFT6bdGZCoNwPIv3e1/FHqpd9ZGQiVtsL+0/9VVs7Z1WKxiImf/TY6YHJq8qAE4
/cz76NhGzIOjP9X4PPjy+OAvNHqJkQhTl8gID53dlMvW1IMnUQIXBPG+imAzxIFSo/gwRmtY22X8
Pgy92j+G3Srr4nMpTiqXzkc7YgFAyOOT8GSecRPYR/hKzMDpjp1Z2eiu5xjCGxOWxPx/C0o26DGn
gZ3OW+LyWmL/YZ8cEPrn0VODLmXdjx0+yjKadaP1VvLP7sLEtt/mbvMR6Q9qsfkyJrLvaiec+USz
I46Q0qpn8k/JBsWHjqf10pvoB+evem4WnkXDGYXZu/FaIobzWz/+4Te1eUwGWC+MIMxTDEp6Y+Nd
SR03fff7Pt9bJAkeGU46d5J8plURAGUnNPCAUNlYZ13vbWPpaelWeEjgOs3e9kp8ajNx3J8flmed
JxIQYGZ6YYj3gXRjujeuk95qW4RAwoPwSyuiYltk9iWgcXQtjADLMwEMXz787nWva+a57fz4XScJ
AkixcVpkDg8Cue6a44FtTXB0S8ZbF2k3pj3ahynHryFPg3cZJIwjQrUyHZizvsOHJ6uKfwu92Ift
+9+Beuk5akU87KFDvjfeOAf8NFp/LJzhjsTTk3q8Ytzb40oKOVDMw7/lWefUP5XH4Gpp102uET45
+nlwtKdFlchkZZVMEXHrdWxfqnQ4QjqUGzXHdkVEH0SuUdxbQzeO7Tx7pj/sXsepeFcODEhkAj/7
mjgsGRjTfvEoJG6LU9OYUOEVBSj8QYcDbCWDgUw1LucomZsy5MSHgPUy1OoSUWU41Ze40M9eHeAs
tXF+HiRB6quikumlaLmpq9Y8OF0enBoKcSJQeXn+Ghmu6aWqm6cqkEJRDwUTK4KOQgpRy8lrAIG0
niL9XIPrw8b55hlzFPDS9Y89Ma3dx6zMJUSidPNwq3ndjyQyWBG939qYvUDehDYg7CMRUXCVG/An
uRn+FXgwdsgjhpVdEZys1y1yhCStEphXpBGKmiznEZFfp+XRyS9S3AYlp1GpGeYx1aN/q1PXm/r9
41Z5IDygnxD8O5c7YzY0OzGJcNMmlbu2mA0xJjX5hCoG59Abd4sMMATm/DJfCZgmt8fvpehf3J1Q
vzcDFBE7wsu91Ek04Yf9AmjpnZBwK1OPNovYV9DXuwRCuhsLaew6CDifMJCPLyDQEbzPc5OgetPK
sfhM/aZB5BDnbA+V2EZTqB0DlbxlPbe13fS7sDXEeRmqeyFtmJAEgmNVpW9FJn8SBW09G1lCC6TS
y5vGuJDSsWkOYPrys1M5IN6kuGuFGf1oHI3SnmphImT0ZabqLTKsQPrxumpbEJBR/bsyaZ9aVIJv
zI9eMyMqjz5nqr3IA1RRNEf3i+dZz4ijwxVOZ+dQzQP9akKuzc+xgUOrfvRx//L48oTmO9M8oKiV
Sy7q5DZHBNyPA1Prah/A64J9BP7LwmLjNKbznb0LlDrH0A+yfW3MWtkZmgttoCamqJm2mtv6H/0A
GYhQLa81wccZza3UL9Ys4BHlspBiL3g4zZEl+I963OntaF/zTmwmuNObJNXDg1GkH1kUa0+0e+y1
Vk7BVrOgc/UdY6Y+mecHgO06ExmWh9jpiT7GB2HG+a3ytJtX9OOJpg5ikb6qv0wwBavlISqVu33w
V8ASj7TFHqIHNFlE4nD2WUWzPnSsbeO4cDN6nwlRwGySdJuA/oX0SuNqaXt2gPKpccyjTQPwuIiX
mf1KOyz3WqAsuKv6aZk+LNJdxqtko/JRnscaXd4NgMC9cZ8izNjGbV0ToTwANS9RBIk42vZhAO6J
gfqjFVMjITpG0n1qEf/8CNwx21ZR9y+rB+19klgRNN5KfJJvjvpT85wdprrxFT7E3pITTKgMnuYy
itDB68VliPutp3mp5fZnr+XJd5ShROmIg3Mr5oQLByNAbrpruedhoOG+hWHenBu7sjdhzSnCbpz2
sjxEuv7TZCTCkRykPYtr2h5jgfQuDgCblbhgcMGxAOaE8S3yST1xRmOTSJY+gwKlnj1g9kjEfDtm
fNpy69n3daxc0rkvH62gsdgZi/65CTaujbLfVcFcmc035F9PJf13WOBbtg2tR43vTUAFcQ8+7rFQ
15JVLgDmsXsKspBpSYRmnh2aDP5ZzXK9ahEinydRiUMsiZjBN42ql5rsiDO8uWsR6pXl0qjAyS74
rSiMjEvckmmBG3PVyN75QBtwpBlPF7geN4vHsqEO2WqMB+/0r8jHnt+bSvI7pbna89Y00n92jZwh
+qJKzJzuRdW+/78u+QNojxiaPi8zmkScdfuMULOyc5LzJOt/lju0RHrFVKOnNVYkcGRk2EMD8shZ
KO+19Jjp96INjsmob7NZq7PEDdDzUoc8fmEDIB+PdZiJtaDR58Fj9kx4O6Rp+zec5H9oyuz7EF2L
60fuOanUb9MJyKKYT019yP6VZTi8ScsrL0mXhS8MV3daLb5bG6JjYon/K1xLU+uiYgaahTQZNWeY
Q/ipYXTENYnl9ILJkrDynIxBaSSrrsveqoKGLJFY9nFwim6XB4b67IZ8y8gxfYuaInslZgDnEuqH
iDbfQzqVpCo8P7aXfNZ9q54UAuGBpormnfoRbTaV9BvqTBNH0ZOhaczUAmkg7w+rIaFXn732QRv9
1sJZ/92JGeHpdadY2GDCJ/PDlRzOCt8nTdIVA5Y4jrv/PSxyhuWy6K13bY64M8IaCvgceEKMVvim
MMfv47pjx7eUs4tMtlk3AciPYU7cJpNc54aktSVmwG/RhEiPFQNcGgFrWWE+jRLEeI8GsaXDcEhU
Ge86E/fuvCT5UW6viziJthFxXFABZQV2gpAD6xhU9YaAtonSYB4qs1acqzQo9w1OlK+0fpNBWe7K
csgYtsSvhltqfwXA/4ZKe2UUFsIKhFb08ucmlRaIRGMCmSAisOAOal3oAWUWfGrmHk0EJ8KrDLaN
Clp9iPvvEBdtsTczS3sHJndPWstAO1GUFPiRD7OtCXEauoW1p4x4BmmG7Luz8JyBs5q2dtSVe9+J
rLc6+KqaTv+LB+d74I/+pCEd5uTa1OuCGKz35RlxtJJuBoLro23W/WphzyiHNUha4z3Lne7VbVki
7Cy9catqCCIZ0oaD80NWvnlYMp4iM78jchiPDx1ZjcqCT3x4JsbCxgVijj+nFImpPmg+/ELlPimn
sOkCrk08HOwHkX4EoKZt0jL5ijpF1Gng1T88V3oXF+SndEZo1U6FPYjzyG5pOlnu5B56Hcu9E/KB
tPBP7RCwVzf4PeitqRvcTprrqDKyXTGrtEJYY2GXtNtFs6XhCtktz0LhZrue4ek6rKefnaOGa+1l
8T6IUhIGkoiRaCdfgwq92dgQ4EM3xD1BaDP3Yyaw7hcMKjA9GfcyT4x7ahKpwWIngtbcNyCf1w27
xTH2CahdFqB4cH8pSRA70xDnJfetqzuVf3RC9Z4TsF0IflM+LgWi79Ryg0OrrNd2SrRzFnU5vHP+
QT3zyx/4J/6UFuNueDPrKHWjlxho6J4BPQAlVz9AuKqp8OKbmdkdcbDZ9+IO6hzrFwFr9mGgjEUE
SB6hxrmYhI80/5N23gEKZUq+tkJyM8jyVBH7S8lth0x/aAy09vRL6UGM5g43cToM2GTryFqZKcjK
ZSEfPaBaRSJvBq21zurM90xLk00jNPfI8DwH9pJb64HYBfIlVcUoHAHIZhK+fXCUHF/pQO/SFFWV
SQjMpbez9hZXYFZ14FdblCniXYvJDs6jH6AvSZPtq6eltmeBp4jqX7Xibz+riXJj/tHcnD6tcmkp
C22PR/01zJr0Lct0Ppizheax9DnKfF9a4nWWQBQLUFQsLXESc9cw7PeGXqujilvvw0nHLQrx8acT
IrFE3KYdNSXA1xUeE2DdujmhJzcmuYNnDlHRm8UbQfDjTQ/N9DPP4o8qT4avqZUJmQXJ9Gp5WbPt
xngXdOrkdrYF2ED8tFGm0IRuoydWzOhJBUZLAeuU+0Iv8dGBtn3SMAi+RSkCB0JefgwK0ZfOZrfR
/emJfeKlHmpaCThz73nooQ523W6vhB2/ZnD0qRyuJpCj9eiDywkL7WuR1T/6BGNV6QB4O6TBKs93
3jg80VDMdyjAya5VHnaCpAH9NA31evBb9+ZgK11nI9COOgc5nKP+vwpNWvdMTt/L36L8n9d7RnUA
YmMmACEBzAvxBj3iOU76+rMz+otwgl9Wi709CzzxpJv4inSjqanKEDEWTkeHj7tjw6kTXSsUn472
LnoVzLOCWWGMRvdHQtTyOslxSVkODoUBm+fWisxPLTJoH8XSiS7kS3jD+MMGt9d1ZX/o2jbZV6YJ
hgTd2ZOiE5RU+VM9xO22t/CSjvNmIXJapeiy4ULFpnkcOvNXlGHvNms+nigDix84QidQFZ+G3VqY
Hgk57e22+Aj9CZw17SucO0X5YiBfXqWZOZy6kuAuURXNJQnyexI08jY2ME1dlTcbDSHuRqszb5v6
g30SFN7rIQ5w4tI830vXcreV36BvcJxPo/bkhWZJcxnMKtsxnSe32P+7OFfEbF/JiRxbcfsEZzDO
AcjbPZTNbFvaYrzVifhAA1vd9QymoGn6f2wBejQI0R0ufZD/2iKdqe0qXbtMdkV/chD7zKgN+pE0
jLSOcD7g3fMcI0Op7obVp4/zNqHR1cAMeKdqJTPPs6jWRhdxXJlPh6UlHyaIbhPSGUPKgXg+LWal
tI5jMPRrr3SGXTl1LKOzxRTMi1qbXolrJ85uWuRGX8TzWH0KPktr/n2SFlvdSMOPRGvVc9TqEkKu
ovpD9EaQ8sqggXRPxvbL9+b2lo9kMwwS7/I4laN2nUE/brmKa0uspW73O4cxxm6Iyuy14ZTqi/Cp
mnPc4atUFzlNnFTnS4O0zcPEdHvjHgn9qQvQF1mFOjgwEUQSIqz2EEPkG3N8hp+5Vf4V2svIZr9+
+HEea5EVs84lItAvXZbnmwor7psIyjc3ZdSAtOSn60Uc6lK6NHWNaKJLq9flrUECt0WQd2TtbO4d
PbmLsLIPpnfifRIzuLxT3HBaPOtoWrVnsULzDNvoreGvs3U1x9sBOoF2DW7gEhPAbvnobhbLBCVJ
cEgn4NipiNEWJ0WH4KiwX7XWPmZNNzzDHLVf4US5zJ91RNINESMt5oVbWVhobOgO68zzj2MejzeO
9e6m7Wwfq1JLAgv73d51PSb9DnR72avx/hidBVCqN2Eph2ub0fxC9SD3nD2cHefucbuYLAhP+fdS
tZN6n24LZNHIUM4lE/OHaOZGJWGRzpx1vEI5Ogg8bH3zTN78xXOsnFRGLFhhFVJH8oV1vuh6kTbV
ay+OOYzOnV7EVmIVY7Q7JwI8PGnSD6NvQzvwqV8gn7rZ83sHsHQD00WNkzEAa0IXVoCV/BRedLW7
UXyz6V5hR8EvK8Vl8UoGNTxgOXlPQuI5LIqRCAES6EZwrjtidL0XTad8q2xWRxUe80dVHaI88oRj
8z8sT1YfJXcd/w0Ce73bFrmF8Inh08fjWYJ8aVneDVOmqyosEU9m0nlJOfA/fLPLz5GBmtjQ45q6
mL9dbfT2mdmaPLZh/VaW+rZHqwooz5k2rHbxdzV1MLfrrj+5RGvT9PRZMLryh0mW6TZvGewuXWpO
kJvH+6M8CxDdvPMYSYhsiN3kNBjBThp18zEhBD2CWmk4htvmOu6JCEvMeuvYYfBX1uZLpbtvYTXW
b5affYOqS39hifruh3pHjl//pTn5id3N+kxGCNKMGpnJD1GyjtxkQw5Bdu9ERBN79DHptIO+L0rH
flUeEMjZpB2kQ/bcoQbEbUtag8GetYNP9E+vBwxPImkd/MYnySbJb+YwIeSnwn50zfSwUNzssbVy
9aD7DKnGkUe+PAyvnrpVwstWkTNlH5TTvHNFIZ9VbciDmbQkjii50Th4v9Z+IE8h4eKrepbwLa+F
3V+3hJPW2O6HXmcWKMnkI8RyhiOvFp++SYK8bmrJxViAe3WaIwONSfKIke2BTmQoRIbneHisLcRa
J9cFdeBRf+8hBJ3D0htW82b9p++/AhVysBsnEBBrKpSJIIAK7UtudnRqjdR8HVy692nWu3A9acLH
xGXhkMdjoM+gASobhIvze0nw1rOHVuXcVU201cve/Nkl7kqprNxTDaO0nykGrkOayhCI7iCWbQI7
mShD8TLmpb4WQZceQ/kKVV68B2FsM8XqrA0WJHcvw4SqPh7Ti+XxuxqFq+6W7JkhWdV1ygptE1SQ
O1aGl42nx9OAYfGWdh3ZniCqZSy/UaMR5lMX+5boUQjszGrnNVM3R4Vt5MlVlf5UM8rf90BULo83
sHcR9bsJwssSnfDDGWTXzUU6wtpW88Niie9Jc9HFwacTc/z/BPipqRfbh85xisanXEuRzfvwFv6b
JbVMPAAMMsmZLU+5GiB8c0hF7M/gTjUvuUionCpPrTJoYufHT0YQ6iqYJUiL76aJJsJjI73beEvz
OtPJsYEBeuijzF2FsIsulpWFh5RZ5uPZUgjhdmk4EVfNPfIi42xyuASLQujtsrb5BRKtKBrntmV1
WuAQgU5YUxiSKZUYOWqLuqOV65BdNUVBSDTzlK+omOzfAUI+n930vav6H4TLAasqQne7tPmWdacL
zGZTD+7vycYq0tnKfhFllq29tGSvs8RTnOj6WneYIJUC04KBTKjBhUHg6VS9iFxAsTLmoIZg1MJ1
4YtvfUjaUx6m7SbJm3ifCdnQP0ybSwaomzobeGVsGsGaf1x7arAGc7amyqe5cNZKJ/87Pyngg/wd
0/bMnlQsr/y/X9J6+fie5ZtpfzH2Jfe8NBzekKlwbmGU0dFkKr5FxtmwPGB5F6U2XPC2IM2iCfXF
LYXtl0iyZ99L3Gd6YhUzDVf7grDJYew/A/zyzJ1N8Ym79cpnT4MOmdBmfLbn6FaU+s1FkCH7jhow
AuHbRVe8UsG5LcqfAfXyeXlIYhPsIHogEMTWsYsqzFt1YB1xwtCLbDm5SyQL76lLoFLrsNZrkAqv
y2Xq6j+CATTdVjoc3wBdF19WEqDPQj456lpwzGbZCA5NtRpBj75bfS8ulYnYI5FWv88UwTD+rPhv
8u4jU7n/IvtYbnK98Q5upz6TqRpOqeEltEt0/YXcOpiVNM3NYbuQlOnAZiduyJQEMwk1wkZ/QaMW
Cgasi6Wb7LoJIQx4xrkfiQgkI1pAFBTcwNUacCDDeLOzcvrRwc9RdFA40SyLdU1zY9/J6h8fh9zP
UeuxbEMHf9hMlWOEDHtpqKFWczdEGdVf6K7+CTJ+lj7rX3RJInHUY/LAhkliOfaxOs7fh/lC63h5
+Yawt5PHs/++Va/U8CyaYthgt6o/MRNvkpkh5Lems83kkB1VlUnad/0mNOjj4hToySOBtWsIJqux
QwpGXgBGhSf7/10rq9q+Nrlpvqv0WVO+2riiFTfpjjALoulPOeqsF5Wm39y0bE4a+US7xECkQ9Kq
PAx6n62A6cUswArMnUFbWlXXTI+mmWkdbkvFIZdozuRTr916BfxpvMZ1nnxGMfxywSjIM9sabWx5
qv0w/awA4BL/RZzK8l1BXfxWgVfsq57cIssHK2zMG8jy0AbhW8Wdcw7T7t+XKtG+ANwMzpk/UWVG
VnjHiZFelu9PXcYDD29YG3E7whRVr/C41+hqYMCYE+L+tH9yHLtDqEO6eu4xleTck26s+TUOhD97
mRHsIQfi97D2Mh+nbZfS9GHEie6wr2W/7hxcR+QCda9lg4bHtBs+KoPcLdKP5aFNvBxZCo7BJE/H
XaF+PSaOfdRFq7FqvW9ymSw6yX/rBJ0Xb1X/VqPBXfW6GR+0AX2JPz9ovbA3kx3SjsE5lRYcGarR
eI5z4R5NepKgRNFy9Kpzf6YT9EWCQj6kOQw0dDtjm+PGPul1gOkmVrNGzk1cdH+OcwbuTteo7f31
col1DwxKPpqECvlyVybZdB4ymoKoj0uGGE7zpVVq4s+QbDgD30sv6W9+UjDljunEEMgEzZ+VSJoF
pkwoZ8vxsrHMaJtEIIus1uwvy7NouXTYGswuv9M9t18MWC5WmO1b/6WpdUERw0Mnquns1CePYc+6
FiW1jZgJ0Dim7yl+172Mwh7pV2l8jd3NnBzvZ2JPTF6ce0u8z9Vluo+BBuPPqpdptFte1CIZ7UcN
UW9a1SQRIDqvZTKtdD8rdqbIBjAfTXnKrRFLcuZT7VvXuOqMDfp9pjqWmGN2ZqdYPzAqalYmIrCv
VPPcQ0nuxDqunBRmlLKmbYeVv7ZYMts8d15KgP67SNbi1ATBeHVMiVswEdMHWVu/TEvT/jYWfyOX
xi854n9MuqBjWWAtxnH/6ZcAJ/rcfx6UM+DdnIfZoQ/7Y3CPLXbdlTEneA9Qo47VjEJIWptpK5OU
UVZUy4z5nzRoTfR4Sas3XdjNok+a0+gSOUmraFw7XZud4sYlZ7zPtimNildhNcU+rAjPplr7bcQp
fgRFg63NR3GaKqu5PTpDlemsumkCFUGuDPY3wHjtfAlE19+4WSn2bUhCgml29Rl3M+9eiwYeC6l+
IK5T3zWlQTBGTK86cKziRjBpDPcG9I6VdvJXXNhHu8fvp5hg7cuiKvZjHw5HtFnOTR+beN0ZTv2d
wKqWBcoyP/MvJCGR8jfE5RHvnrfXi9E+G+3LbJD/JUc92ExoBs6DjphqNKdjAxryrKeM5+DxxarC
bOEO7asZhs+iEMMXu9QoPXTNc9GMsFCe8BLipfdC/7kWJr/4/Kx1rT95R5j75FxmI+AHKe3nSEXe
HdCD/U6LKixxLOEkk/TkAnOd9eBwC9UVu9Bw4mtqmOPRhMuxwg477g3VlQ/8NvoocekR0qzM+Y8M
uGvXD2H5PMBMiiGYo4N9YU7G6TvoNpod15gOuvBtedARzOK8fF0uXJxweHgMaxfW83QxJ03NLTtj
F6bmuLIWQzOtb0YKqEi3/9tta1KvKYrqlUzElyNj8SkrozxozLXZibkUNOHXqe3r56QOLuZUuShr
kc6yN8IGqo+hNtKWsX4vmzJpuPql1sdiNWqjeggMVTdbCrErr5zZE7tYYcexDs4FS4Due8WJkNOP
tPat56Gb6kPntqRlhG6wXqb3WuraZzdBkbJM700njc9WE218a3hZtIu41OuLHJ8X5Dr+HXEth/q8
XFEYEVe64Jge51pXSAugH7LHEd4/hr603C3GdadDlAs48SvXzJ/LVDKataOZhvmCDFOMkpWw9qpQ
dGPnXTnDVuhk+askx6uZ9OorJpR4F+T+kxot/zJ2SXIYPa85FoZWb2qzY1RNF6n+P8ydx3Ls2Hql
X+VGzVGCNxGqOwASaZn0foKghffYG+bp+wNPtaS6upJasx4U45AsHh4ygY3frPWttomfpA2RNTUJ
7YML6d6C8Q5/HE+pEW+FHJpzX6TXyjI5+0xRyQiI+mFj/mCbEs3mIWDX37/ehfGyLtzHiCw+75LY
Q+StwkCWmQhr96ukqTV59zPoJjXQDTKvl78G3cDL+UGWlCk7U53RIA+DTdCOiO+bBp8MfTE/JGNC
cNTVRYbC60IhI4v57fpHl/nvRbS+YbPu7oyif5RexObCyXAOe2ZM5hhBGr020ndW+dWg9/QaRRef
GLPhxzIWZQOdIShc0I/T2maUBaC6Gpwc0yRm2i4BxFedlbX7eVDErndqcmHz6jodzMpvnNncYxx6
sN11Ma0MyX1EmnemIUTuMKNVKevZWRSN6RsDRAnUAeuGWizRBpJR07H1Knv36ZcYbE6TIkzayfbj
MT787AC0AVUhzi0ERNpSa2GlFMgJR/O8tgBKrTYfqavcxvYQvWnRI43MGVlP9mnpwxv+4OyhcNJ4
x2Ip3fx6pHkLkdqyp8zqaVQ/uKmuE1yaj/y9x2EZ60C2TvdQzCOcBrWzv0wckw5+uoX95qbiWYiH
a5i7088bOTp//gmk5h0jxmVX0ydYZ5do5guvthice6kXYk7BAdKM8lFwgex/2l0rb0yClAg75dfy
jedAuzZrkeH9cp3TbBtPmR5bF6YOcsBcdHK5lvHP+PkMzkLlUIL++rWgcmCcr5G58vMGoU+0wyw4
+uUU/fmxn0/MToFpFmFGIJLxlZMH/brTVqe8muLLn2a3dlCwahYm2zHd/OyOJj23btICw/EqDm+L
8bFPNBMdtcdY0bON08+fVGHdz3BYujCpQQ3kdeoE+Gq1J71IvgYCFb/oXgMcJZvKWibci1iTMgtF
I8r9kXjT1eocpVYe/HxPQxCg2BdggPjuoZCsT6oqddAWkOH7a7QjZpIqkqJ8rVdXLL0A9pqq109t
OcG2SEpAI0t5wl8Envznj5xkbL7UI+muxlnCimEW01/8yMNat5rpi8wphJhLLKST2wQKJvOaIOtg
7uqncKKVMWHCjcnVz5teT049Xv4TC0ao2LthqLbYgJgPCkPhlSqgvmN5nEtnO6qqvHQSMRxJZWau
3srLef1QsmZ6x5yam2ExwF52gESU7qJN5XzRr2+kKNY3FmFHYI/DyZo7nnYsGCrTejM1pfZrladt
nJJmqCYxG5N+4aGjcFP9cP1TFcEvbd21XpryxAqOXe860ElzEQVqhzYrZ5xxBzPHT9dTBENYfIFM
4i1O0OP8vPfvH1e0CaK15vhIdHDDNe7abs0GsbJN7qL3ZemgMDf/mIgQAJrvfEj+kGR8BEe5xaOs
JPfvetDL8lZx4psfYVBHShwocioZtAnlnVZ1z2p3kzI2/pgAlQQuU/JLtVqA2nC3G9KsdR+JXxNO
XowMZ33VhgzYckbaNAiX0roic5ml6boS1VFJBr0kL+OHmqdk5L0B+yHsFtRkNdJRttAME8eYUWxo
TzUaIb+xG0y++L9I3W5dltTIC2JBw2EvTGNa9nWn0aMN9LRqM5VGff5JEck0Fptc/wfGtmv8ssb6
f43yqD3OuihtUJkJDjyIL8pl5cgza4TocaL3BVEaTUj20+2PRtydu9u4YMjyIzC0x+pQEaLeeNNz
b9nRRrPqz9hV2mO+AneGNmekN1fAq1zYkJ6mlGdbUS4aFhR3rZO8tZrm/npPUxFkuFjTGZLxyTxJ
pzPSrsef937eSCRy1gLV+Oc9p9SIz63WpL8UrlZRTDfN1H5rjK6zjIw3xiBPP0NblXD3NSHvnCgI
wloq/lfq4aDR3PS2VEbeZFmCHEHR/DZCix6Q9AC1tmJuaeYRi98iPZiECBxTxxJbHdqZvuyoygqu
a8s8tc7LaGCG2WQe32iwRpu5JIsCmbF/4MBis1dWKLpU62ZZXPVgmt4T1tICe1yP1pWM6vPgls/o
1t0j/qtyu4bK+NMk45295k0Q9dNdL8PUXQup/k/YcOc/oQ1NVyfcx3RMUwUm7/4DIS+dNJ1BBheL
3s54p5Pm0MMpO3foNq8L5yFddyok0nUnXRZBVuXPKSncJ3d27XNVRgTHad5+rN3o5ufQbwi/3mPW
M8Ck8jGhFLvY6i7riDyG2GJi+vOn2pzYr6CD/eXImkB1/nJoISJaQPUh7xWTU2KiwqBojkq20xV5
/WuOXkTjpjGJjmr15l3WJZvpeWLfW9WCGT5CpGx9M6+Uc8fNnSOArP+gJ45spjhWBuQYSw6rLDfL
eHYjfxIwHxjXNlSIqy9tiFljMXUzrssBcFXvoOvPzGsSrPOQRsL8hS/Kp8j2SU+vwgYNWA894kW3
24Yk3mi+Rx2xGcbSCPukUXcDpJgfuuG//CVGpv/7v/L+R93MHdvM4R/e/fvuq758K7/6f12/6t/+
r79+zd/Pd9v7//Z/2Ie34T/+D3/5C/m2f/6zNm/D21/eCVFND/MNluP59qsXxfDzzeOvev0//18/
+bevn7/lfm6+/vjtoxbgIPnbsN1Wv/35qcPnH79pnq1xdf7Lf/wOf356/SX88dv25fbqb+e3j69P
GMFv/+RLv9764Y/fdON31YAr6RmmoduaowGmH79+PqP+btqm7XiO5kKgJPPit79hiB+SP34z9d/R
Ya53imcaIDfXSNO+Rm3Ep9TfXQpvwjEc01Y9g1vs//4TSSef47r69bLxS/nz/b9Voryu0WX1/FT6
zy337zBrB0igB61SJRh0zdv6T7R5oWWGxDRVBJ03hdKOZ0rMwfYdFy5f6WdgM+ElkdOQXasmdpCm
e5gVd5fXWFNE1vuT6h3Z5iPeGuAju7W4EkryaumXiswerGF5lg5WpVFRjk4Mqg5eipP53UzcTtqZ
gLw1+9lFRw+kfUAAj6RzZI2ZnKwy2pHX1FMIFudx8fbe6EUkmmReKHOKB3sJhTMTb+5Nl5FaA05S
krcu7e9HXBGAK7R6qwPe82O9GTfKUj4OE2MQSx2gpGWqHpT58BDZ3hsoX9R4SW76mjD2jWE5PiMm
LAmTd+8wZUxm7UNtmzMY8O/Gc26aJJuO5XSR1szIu4g8Podo6KWmPrIAWpiU8sjQoGYrTBFgFleO
z9ozDzi11yx68oIrSjUGOKz5JuYo3hS9pBh/QG2PLf39cqN3/sgQ0md2werqgxKQLGF7OgMyHu1V
7zgVw1qnaEgw9uOgPxoFKyQNDUIODRb/3E2lkSkad+61YRElVi/uyRlwXA3LuUrldYYGG5FCs1Ym
8DvNWvOziv7NMMSr7cg3dewIdh6XJKjFdsx5jGpTQRvV3meixTWSXxXKq4ZA3Cpi6P+8SVOa8e69
TeMLkgCww1c86OpkQxzsnYU731pYraqEmnXxlezFhYJOQ6fuLbPi28SLCJT7UmpOvCcLU6W5gCbS
wlokA8WK5GPqEH9pmWXmK9NJ1djuEoAzBWV8Br6p+CpToLLQ9olpPipVdcNK/2bApuNbMxJbdXxz
7BanSk+k+5pcxGCXqMyuXmEI5UMj8zvbKYBDa4w2+105jddpwksUNeBaVTI4GsYwDWorpGKp3wgD
nXESlklpw/9079Qq3Y+gAcSPXhoNzkBqAxZEvxyn7FSquHF0Vd5VUFzKVHull7GDBiByjbnMIIoM
ZdqdhlA0qCJUeGkpcd037F7l+GSM2lOrmxunEefRsHdRX+6QHN8LYBdqW13wkGRD8dLHOIFyO35D
4HwAaZRtMt19Jw/qoYRmo2R0jGoq7y0wERT849GCCwCkbVNwDvltPEPVX4iGrqqrPvFa327ND2Ui
OHGQVbchk81m8hukPemsHqaKeHz4+aw14P3rTRHqPXndBiapTWQYOzGVR4Z3SSAq9ROUnp9QAycp
cDmzH48NgWCNXryPTv+iuvLbxdNGHM+zkeqb3EPDMdI0HvT6iCWfhWheElG9plO705Xlo5Y/Es/g
WyiAFxJ+mSQVvrT5IUwBzM7IudvIq93OVkEZNoelRKOHI1a3xhvT6c/41LcaFpaE3KsGXIUl095/
rBeHaxgbFQ5rWKnxWSbuwSzQj/Xjhqn942wCYTAmREFmhTRVJomvz1gM3DhlqRabNPD6JhqNJ9Qu
PdC14skFZiCqCEHHenfDMgkjpUVci4IB9Bjquhix0MTkDNWIT24fQ4QSrpazw5klA96hgK1lCA+g
Z6s5PjRWAkFkoZGIMN4vsiOlIrH9bp3GFcOxLpg4SaE+5jFMLYWfbhoiZYfYrhc6dsKsEAiuHJb4
zQN+YTLxim99slUqvnH2e3q4kkY7J7UdRhHk4qaq9s5iHjM7+zZbZeKAbi/Y7I6MkGmLF2LdtVwj
F8OZuGHmL6IQdFRB3e0caHp7WUqGxstizQiQM1D8QxcQk46kuGJh1rOtlVQnCHYAIxrxU9U0ryBU
Ul/HoINAzdrlBrOeCYxR0LyIUuWf2b6gw/yaKnJIujtlKrBp9/It7snINGFg+0N9hWDosoLsC3EO
lkds6diZsq/BQg3qIRJNeQYAWeAG01L1McsYxix6FeD2V4Mx8wDDgpmcOrLSJxuZ1ERSCOsUDmRU
GOYrXreRdcicBYOSnUwhlYOLFr6XwGlgoIAdLYNBkChqjz1iSGW6VBtu+7RSv0AFP1SyuHMWyWof
rePc636HjBZYR1sHAz+L5nC2uHr/WC62trUQ5+X99FDwxu8njItKqrIeS2+9ph+DRp127EX4bzya
diJ96XG9R3U4R2UXSESRPi/ZvQskbMOx8KLB6+EJEDTeKvZ1nrMSjRGSR/qOGGUsqj7fMZo71wTW
aWjqsbe0Kx5+s0/tYQee8U4FVm1sRpIbXPsPRZtDFZY4xtscKT5XTG9bYTtmF13kXrhwwxDaf4jk
aKrpl9NeDYbxvOQO5iH2IW6p+6bZviJA5FWxyidHjPeWjhTJfkG7+9g15YuG8Nin/Ym4/VxWoPkm
V5r7Jio+dY9WMVnBxI6Obruc0u2id5CUIblo2J872td44AE6SgLIm+rBifEYex2/kbSfHrNE7GWf
80Rz+k97apvArlWkKCpDLc7MgDvA6myXIBsywl0ba489QmDQeGA7Xg5YTLFDq3Hfkn55WK0QSICH
e9uUW8yVJZtc87LB2YvTxy0CWZhnAY3Db7Geb7J+CMYW1PTCUBL4CdKEyP3EAOa7CkPy4mTVWkC4
xRi0Pe4Scn0qaC5iDvDHrJHpTu5rUI457a6cHkO9dPg3e9b0OiCzQ/JtJ8t9pWe8WuCco4ERjnIV
L94N6FQuLosrTMjp0QOQUOHaDDy3vCWpGOKnuZviR6TWeyTXjwbAaxtaEZFCGyUeaE2CxknuSxwB
fpdoOw9wX2SaD9kTbRbjugZB0AhA0cePtDNV5+gywmI1yAI3d0UFE3a4MnRgZ1PFJZZSW86MHbFk
eQFX6jkm1NrMYVE5eYWSR10VN8pp7AV7KfNA/3kA5gicoD7E+vNPUVYGLassGNCgAqNK3dYNst/M
uaiL7hNX0O2kYp23cU9F1fTRu8VdqzbPU5t/uumjlTLwE9n30FttIAmT22hNdzUsM/a6FA1PZ52J
usWdSA1L5OE33TxPYddez3w3mBguk0wvCcuONcD3OhpYvb1tBdl64DxkiMqQU7bF0hvlz91YAehS
olBU3YhnI2URBUvFjO9SEV+PqgUbpfAgK4iJHDVWuRZ0cNd8UczsShvi7xVGk3U5ICjazcjT7keS
Q9YysUxt/O32/VRz9kyWx+nR1rhAWtfnkH7P1swPegUmXLPq8/ORsTk9MP3C4uoohd/RRPpYNcIl
sT+HtHyS5nI0Bx7MdbJ8uR38HzuLwypxX3UD8PgumupbpaPEBdVG3itDMjaOFvoH86A0SRW4BSqv
qMmeHB7sWnXMBlnsdE/s+5z4d2Vpv4DKpmFijyDN7Yjm2oyJijM4xBbMPiq176bt9DTQ46gIXSN6
UbIShHCHlFgmqrM3SerQjU8mzOyuwZiBpPV2jqZxDcj9hDcnFFRzsKBZ7kOYDRvLoB4AFcMorAXo
vR+rRQ2WwTrlRcmkxSSTSgW3Nmd48DrQl06fowsnqnKjFGTXg9K5B6rjArPXmYHCqMZ1Q1FPKtQM
qNWfhEPaljZ/KuT1whidLu0FuR6Cz30duWePkntTOd24SaNyb1OJhPaQPcRJ9OW4U8BWpEFOnXDv
ai/lwpVGmOemmgQPUioUiGbZfmpiD3O7ebfqn336yXxTDyw8M2CCupwOhIXtogsnJyfL0G9UbD8B
wrwrdOvl3hVUFppGGRJzlndQBhL4JmCcmHyaskyDZa4/bQcArrDKDZ7jtYwx5+3CbmuzukA71RHw
xo56qmB2NjiHLQgaEmo53j/1xBKbCO5uRhMOID5aC6ByCsylaQJlcpMQpsPYb01Ufz6F10OPDpdD
5DrD3w5+rvWZikydq+/gLH32ooIBjUGUqWN9YKRCbLe4QUQczQXOZndRcQcm4w7b54vFmGejdNyz
Q1IziGk1PxaJGmaL/qCvDh5FjEdmpzMGL+R/Ng1ize0mzOelZrPpFDdpgnkqxWdlzsQjYecdkHts
uKwoOvq7eqzv5kj4i4l9wWx5XdCIbFiToNItjW79sWLfq0HOKUKES4dNUMP+4MfgrwMXZxwaRG8M
RA44pUXnFSTKPIWg7Dg3s3gACcADwZN+O6fI7qCyGTiMWlFqQZ2qcu9yauaaeUbO9xiJYjs54mRV
+JgQdoSFTsQzaa6HfOTklsi8ArwiD0aKHyjveCnxTnpc1Elhh6qRPyvgLEJPkgRANKi2mxtU54v5
tbQSEqOVLkEyRNSWckwPap7ToRAbFpHLN2ZxoFtTcwDSFTKcRWOrOstBHTpza8DLMmr444Vrnaoh
y05D4u2AYia7FPlDmJp2mHKhVZ4Yw2lBwV8PnfCjKn2ooCKBetssgPQSUqxCk73hVUfTVCmk1LXu
jjT3MKGE35Uk9/gNIhskMKgcGle9IcOK8gJ5VoB5JnM0edFvpi5/wJCOQ6VHvbsF6rxzK1qVWOsz
OLW8WZDm+g4imT0epzCPvMG3BhItZCHEtirHZ0Nq8aEw1eICXkEbZyMz+NWZr4xBQBL0wFIqq7dC
mxa/KPWzWeT2a1mfpc4d1eDbjYoD6QYF890LDMvFY2+M77y03Y5ArGZbxYUS4LU/u0OLGC0Gaqpi
ACYwcz8WABh4MKNf7ef5huCv7khbXBkIgtcF4mfU3uh21TzoY3uZYdPHXWZ9JcJbfMK0pa+A7Mzu
U5UHdGdEBrHa2tZAsAFH7z7r1sInR3ioiXbciJSbbgW/smFpQ3JBCjGgyxSUdEKviEuNn3p89r4l
cKN0rbglpG+TSushKzTGwvXtoJZQLVII4W1807flp1Gln+bo3KJSuhgMgsLQReHAlTegs9GrTAL5
QH1nxQz3OXoZhe1zlZ7WqOn7WmJgGh1WpksC16DAda4Au7vzTccUeuM4pRVyRyHQ8igS5Spbkw0a
RfvFbWYIXcDGwtl0bqsWK2AzZGqQFfa+cimTOtFZzEHASka1ESg8xlNcA1jmXcIcJ/15Sji/YxIp
qfGyNzcfjWN1owP/CVzV+FYg3bC1JOCpN6EBaw5QZdrLNi7Ys9YYNQbIqNLpLg0gkI5uoYIc/ZaE
da488k05CK36xXQanvIFULPRjd/xS2NTWVPavQ8U6q+6I3B6mx+z0r5oUsl9sxLfkAeGCDEjPTMa
mrdkhIyv73KSkgm8g1CrE0TrN+tp6NnVoZ/Hr1Er+j3NCYzlq1py8ruOb5fIFKKsvvfa5sJYqk9J
i4ORtQ+8DofapKYv8SJDqFYb9gIa7Wq1hBWDAaoBttgmjYqEQmiljMINozF8DKAr/nSriCurkq+0
gxSjY+5smaCpioKseGMlCUk0XR6QEJcx5EkYIKkdL/1wNxXqXWZi920Fyb0da9o+Q//itAu/WUHT
ScoZa9O538AOJmYtch6sPlO3qLG6xf1M4E9d4uLdJA1jmJmMsqDsKZNwvCC6SlJ9W/ZIgFJGk9BS
McBa9lsETvxYquaFXpdmaPP7D5ph/pQgmE9qWbHZWUUysXefLurTVOSIFG2sThlQhdJuIRx334vu
XJsuWu1oMTdezpnd4+0NEhEx8ooyQdUYic3gzH5m0UnN5ZFemvijGYnLAPPnZkicDzKQWpd+L2KQ
CRCYkVM6Nrcd1d9oaTe4pYwQgd49CeyvWo+YF+9gD4FSUP5Bk827u7xvm9s8yw9V5y6bZQDji6uK
X4PVWTsHLSrMyE9n8RoijbpHvLRkOII4zl17Z441y7zUUnxrKkGCzdbWkfpHNEO3raz+Pk2mV2mN
5VYboBr2E2voCfBAEWfiV9Tm/2o78M/m+n/ZE/yPm4F/9j/8/7gZWPMg/+u9wMUb0Yp/3QesX/Dn
NsD9XTd16AbkQ7nkRDHX/7dlgGc77MQsR7MM8h7I3vpzGWC5v6MhYOy5bgRIx/ZIdPtzGWBZv/N3
uBbLA9MkS4BP/S+WAYbxD8mWWKuQTXiOxcICjQL/lH8Ih1OJn541DDXcrcsuqURz6pSCM1IvplAx
hvikwrA7KYyh5xLBPcMTUg0Td+G+wJDEun4Ap3SI5uZ2gPwedVZoVXm7rXpXQeAn2Q8wAsl69Ap9
lfq5hww1XqhbNKEwNitASmse8fYqzWdTXoMR1h6ZT12ZMVMQ7L9LD1vElAiQcjFyq4mLWQkhLmLa
FSqRWsJ4KrjhGVQm+76hk1UEtZfl7Yqquk4S18cYPZxo6Vg3K3faZD8V+tKSloi2DkGHdmZEeiHz
HqcCEjAbSRREw3MVk06BcJsa39x6nfHs2Ej1rVlnPKqKcOgwDMO0LGvvvUrrt6V8Iz7jMyaQly4m
MDomVUQiD4p8sDv6xBEPpA6OIoB9uFVjalTMBLZdbZh0fJXay1QYGTObRfpFYqHAZOLdFxHyg+Zk
N+8JFjc6zMsRgHmtwHtJlsNAakvfPDlOstXV3ldiBqqOu8UmuKtIw3a1eWfDXUXPdK7NGq8HyEh2
hRc9eEkiO2A51MrGrIG1sHXx7AeldaawZenq04tuOHx3mcX2JJLvfYzdFre33W3VFBhLK8F4kina
VsNjduFm6lfqED3NL5m8KqSQ8/vgWRTvUFwiCiRtOkme//kMrIGnLoLQd2jL+9Yp9tmILd7Eg6Zs
RidehwXOU4EzjynNbkinvTSMYDDX3s24WY07SoJ11TWjoMZjoXDVmQRZuXuYiiVQtkU/Mh/woWbk
IUViMFBBtjMeCGexbvMnr3ogRwFKDd+HeAWGwLFbIhmxNthZcErZCoy76uAxP0qqaVebz3FmMj8c
sfdJgBcZcxklrd5ImNs6iUXg+Ozd2wXEMkr0bak77iYdGObXnXaSDE6kTI9LRD+GjVdHxj58ICik
+iFlpnvLVRVvpPzsHgABnIaeLEQ129Stmx3hGWwUTOY+qNp+ay/ZlaWK70ipqesSBkgRiky7nsKh
Z7zSYb41EHtGA1oBM1ahxsZLvqkSbwgKNX9OpikPOs18Zc5nhYqEcxPjzpFTm+xM08JbbfH4o8hr
tkNdnXomDdXIwLYKJsIy6/KoCoCdndxIRtNCvhnWaxVtZPSe9uOuLosM74aTXqpWeVGqmnEYPTQu
pZDzDcip7qBWSDV70RIwVETeQcO5TZl2Vnt2PgWg9E2vie7SKYCSmaV5X8YIgEV9OThiOHmJvEF5
46sd44E1akJFT3HLUGDKN0nL1+evi3bR2/UpUfLTJABcJfm9EIaP0P1D1reJeh4yBvgzuF4vP5FE
uDedQHWjYKnQAGjTAw629YsQcqRAvr5bB3S9WjAWmYiAnUNbPljshSxk2hRkF73SBN2oXw689rZG
P1vBa3weNS+c9SPF5BDPO6Q9dxJsRhGhN7DeIoolUeiBnn8gHzi47cI+CXYzU/oI5brrltRTHI4A
tRc7upb92W7GcA0AcFlg5bZkRq0EAkFQu+wYrO2oTskyAOeq30zV8zqx7IpXo97rTKadpd1E8n5Y
VjRIgBc8zNTLKFbRFNz0N33UrhF+R2twEW89KJbcoKCOKXYtbSvBZEWasnOADjHhOqVMYGrjyjNY
gjFvN/qXZEKgG803vExBOmAo5t+Xxsawq4z9ukxKmxuy8uBFrTPUIElLJLGMUglC6DkKqqeqne5r
G2qzM22nPAcYZDB27LYNewWLzA1DmbPN4JmPc0aWQ+UeJ/SaVbZJC1JF4/mx1PayxaFif/emPCoe
9q8eCFDWHCaWcxkxAX31XHd5OHdPqU0OcEIGXhJORABnWwbN/pwWl6QAhJOb7sY5fozH9DqfPBzD
oTCOaf6BWGNgfbbgjSotC3KA4leLBgAyod7ySAxHE08+YOrSbvZmmLIziKuCeIkDK5k8Ih23jhlg
P0HFuBtmhmuAmxc9finFW9livCz1A0ZDhsDUu6qEs2yipX9ucZnLFELOmsumvcbJd4vYbpm/iWD9
AJ/nz5O9G9Mb9Gb3mH+DYaJH8/SbTmogCmsgWlrAC+9bee1znvRj6eeO6QtOE7P8XuDGGYu1wmna
QOvEpd73RBBgPCMwFWX1DayxzZRs4pntoLOjca79Rfe+UR69/HzMWwJMHPNWZO21jWbbvOyWdEWc
KvBTIE4yAQF5w9A0wynR6tu8LmhnJn5TyaMEXtV53X7uCs6g3N0PzJJwPhDjHO2UMr8c0Z1O9muk
vUTaFWF3vl69D8xiUp7BsFoIfAGaLt779LECK0L+NgmxnKQWaW82wyzRAEGGUdkOYJKcoM7uJNxJ
L7cuOv22RLdYFo929swdxBqq/9mFqw22cuCHaLHYhAmtfofav7OqYVviTaJ882X6GA3lRZ1OIVwF
IuIR/rvRhbReHKZfNB9EO3W+KrA0hpUkqqyrrlKW1QsjhYhWVMGUzKgwxzNdHjE4HhvmPcTI0Czs
F6PfiaHZlvZwpc6seZkbufapVz7XxV9CM0//T2Q1SwJr6/bGduroObv5uRxoffWOZpJhIve0BiUK
gF9cThh5uk2ttnse7zuR1bt5avYFGKe6zinZsKLWzQHj7FmLeNnULn+PkJK28sUaEPAuThvUU7+P
pXdbTxryP55BJQ/GhR6Mp2dWQ+Qrve/YnGng7qAnM+HD7VDqtyiOGTE2pn3XR94aXnFvV9n7KLjA
Ew3X8zQHCU3xucy93egoYJiqu4IVmF/WMUkDVUlPWaqv1DEUkuzbUMT2yCgMKa6NJJVhTQx3PmKI
dRTU2MAYjk4rAe9+Ltn0WaDj3lqML9rYvI68Fh+1P7rqzAI2BZsUWcdCThdipdpXmryNGYRpqB/R
R5okXhbO6oFpXJK92O+7rr1fu7CYtWw64jXRUszYRHrGyfyJDykOPLFWc65Fs/2gZ+0V1eOeTJJb
R02AGnvwRzV2DCNaGoz4aXYSnI6LvAQbNRj6d2y4n0MlQ4bmAdPUYzcqn13MKYkKEBwk58eamifg
RjKITt1n3IqUOP7iIsC+tBo7tBMGH3JlPWUfqEc3HnGDzqzjKm6f7PxTSIMceBsjNiPnXmF1blEt
8xeIKRQWdqgCWXLJFQtdhPZdaCNH0dU0vyspKF+o0nOzI3LwJEwGZHLaCqW58tbxSF/yKEd+p5Hz
u45r3NJ6ibzv2qsvsAPuoVyEg3qJuuZQ0uRnCdeGw6i2Qoi+PKYJ2GE+tEAeBtqz55DmLmCnAc3d
yxefOB4UDgAO+AEAe8AJ2bWZu2nrO53IN6ypjw71YQSimDztWXV9h53ZNGbnxGCk9dgmLjPWz3T1
cY+YEYmxWFqYweprm9mhCbHJUe51N99PbXGINDbTw7wveBlLRM2zlDyJi3ubc2PmmkutN6xGdyAZ
F5PTVUNLTu2NBY+wuGU6lc5dUe8d9x5qPL9ddi4skhNpQlQ2QzkyzU/r+9TMjnzhtqjtG5vbH+wg
AyJsjo0wgwYHYGs2zyOm3Cj+4DY9KljX+oWMgVHdK5TxiTHceIL6gWVYpTUWG7HmSleZoyBt+mKO
hcV2wnKNqHnkYZKWq/KAKsaaJ2JG8RorCiFQonfyG4HDlDxK0kHqheMys0zzaBfKs2zMF9cB18ED
/rqdjbuMZGZC/ISPoJlLsXhw2Whj70WANJiFXy6kzRR+Iym9bH1rrjtcjzn14LDveDQEpSi1dZ2w
XGX4SBdHkeOB4XGFGqy/O47OYDZu4BATjwr6Svms8ocB5ZTWIBdoMzKBkoOK9IKLN+fppVsY0dT4
bRiA/UQmzyTNx9HL4i2fjoM0QtU1g6hxIFHNZ8u8yARm9Ork1bgT22sgXwdlnim6sNgu9S2cBZ+I
VKK5KF3yw8ToLVfFmas9rCvuFALf2GT7cP1xEJNSuZx0Uq9MQ4Ziih7aiXxSDzV+hvCdFlfHfIuX
nX0sIURS3S7pcC4Z+V7xsOTBwnMoAtRvx7i7ngZ7LX73UCPe8hljRSQO6TzdxpaGxP47zho/io6S
aqPmoTZwWMjqu3hbuDdTfsAlu58iJNxANZMMKn/N6qZyL/smQqnMbpyWk2VYoQ17zeV2yiy4HnWA
jxFwHCO05ehgWS30R6KI9rnzpNEsFdF76UXBgFdLq60HFWI0Tc1Gr7+zAjJaXVwmVRw61a3mvvVd
4rvoFBrjo0PGpntvFXlMkbtjqY4hPtou29y4d1X2PGzYRHZQU1wtq2748f8wdx7bcStdln6hxr+A
CATMNA3SJ5Oe1ASLTvDe4+nrA2+5UfWqHvUkr6grSkkgEXHinL2/XVKDKXX+BTMxvvbVWw/GZIbZ
26F+mFuuqp+tO9NZ4TCnIbd2UJqMJLJQNgMBY74i1432CPB2PQycg0vhGRMuCI2ry6hWT1/nin5x
5ICMYUsd3zWGnH5/N3F/yJvxZt2GGet6bUnfsBk4LQVeHfa7klSj2rlkuvvZz5QuqY0yZd4m+Z5Q
ZkZil5KUFst4UoQhmfLS5Z9WUrOff0sFDZFEC9nso7mmLxcdpnzwZjvdKnTnNQN8gMmrpHiIhu7E
REYV3XFW7soR7Waa2x0PxtqaP2xKeAHnuSEx2aLAsvNsj/KcSrJcty2nHkC1FqMPh2VnIvTzgaiw
fSLzFQSaleneagg1dKGvhqKo1lIwge57p9Px9RO2ZOSQlB0T2ixrFFdBXzrhHnZFd5gZgMj0RUCs
IyhzwrQhE8DtoUQWXlBsRTgqBn9N3l67JUD7INz6Li7C3KsrfyN77RMqNi6zcjf6rJKDpoh1MVsa
Ecy6o8x5RAG9EaG2G6v+1VasBRVXkEyJVRnP1Ro9431tB8NGxK7YDK12N3W9x3jiK0PzTRrMfqEj
EpB9nwT+CTU/9aH+7KcTmThqh6VjO3bZ0Zd/obsvEx2vga4BVf1WU3C6MU6yOCEvZ9oPIyNEJsej
dW5zi42z9UoWP9NpdvTsV2pw2Vq0fQWribbB/cTuU8P9amFaBlN+T79sNX017WGm7yI5XeFoy/BF
M55fd4Xx5SgoYkl6JJ+aWTMAXa4QCs73gbVVAE4sOCO4GD1n4nTmLwkga1bZ0WT87csPJuqRznUr
c4ZoxSaAPVkSSFhLedW17JU1AVnsQYTOT4E9YzBh4Lh0r+LeI+BiM/cdysHsFAY1D0q31spk2wqa
1GI+Tml49ac3qy8Abs4KRt+b3hLLRMwLsqEViVw4bNU2kNPTnDmHUNZb9L4bRz3Rzd7ZrkB59+6a
P1P6PcHe8yfy3pWCdZQwSYg91TEpIRE0ACDPWMceqptNNwh2ERGlziXSug/btbaCJteqn+CSYRW0
77p0JYYt0B2gOR8Dp9faeHAMuzqCZtqDnCawRc+8YUA/WBb9vA5yhHLD37ywA9JNKmuT6xYmI6M7
Tqahny4RC9zfviVXVT88WdVzbH/rU7UtBsrOWnBViNrYpgUH11DM2SF0jb0VMOwgt/ocOtWPNH9k
bBB8mJxtjtrQdrwCt1UU+JweOPdb80w1AjRuIiWWGj2LsYIV2ouKHXYG5rQ83iO7Q61LTvy7jijN
tDkCs9smVelZw6Hsr1QYW30sKYqnndbpx5l5eGT1f8OAOW1tHjpxLGodbRY1GM3QIbuB8nqsZMLF
e0Titzesbxw5u1rtQdiQ6ku0o6m2Tv9uIZVGgsquew/V58HiORhNNvkSKmdgIlazimuX57wP0mcs
/ckXpUefHyy36/yZqoAh/1HvxRq807GN52+O66sRIItOdB9B9FWjr4EdWmhzq9eSbd/X/lpwqDL/
TWiYFhFULjulXsWvWhNjzeTAqad7lUt2YCoI9SkiNCQwG+3hB8ofFaNNlYhWKWpmrzP/jj0+HBsn
62BsImnsqO2vY700ZDmi2fObz+m5p8w3RLYhYOHAcWhVNA+CUOOV2Pb8RXwabm3JcKwIxw83qZ7B
FIwsXPxbjmY/10n9IuPmo06Gn6puV7LmZDbjlytPMnfWinHcvGXYRnsQAkOAtqfEKM4IPdpXPCs4
u9eRlm2TOTsOajphisZWb25ow65LVaNUdC/mVJ749pMeJy8DR0Zd7MXo7i1stHF7tida1O1lzNRu
MgQFLb7KuliPc3Rv+o+Zik4M0DZh+5ps3VVOOV3ZqFqz9FIPL0Rjm803GLlrXz/hfuIWhhykKZdt
mFij+ZgNFwLmMN+BGYaAuEryRcMmUID4inDrMtyLoA/3AJGeGx0JTKZuYZ0RxssdTzP4eurTndyT
lrowBIqnfiQ2hY6PJopHsLsrMyIy+VLFX90QYPseVyCCPaOgjUQHID+Ejb7texSqGXOl0iXeazqZ
yqHIqym3O24aBawlOcuW6zi+N8mWRR0E7WUjqpeCqaGfVyiXBp6Nr0z9IbvhWqbvXI5Ta+2m/EWZ
z4niSY1NGg8f5Hpup4RtCyatCKtVg+9YoFkjSWI1uOOBU7I/dI8DeaVpYTqbwVlDgIRfK1wvngGI
+zYr55/Yus9m8gPrr5imRzynLOEtCqLqR2GVMVMSyMf9gB3dapaEMOesjGhtcIsE/AcyuSNteJZk
qLmQpFJ49hQnCXa1AAyKzckqKjdT/CdIXmbOHKH64yoWP8e497V+3cQ/OQMF6BUemcdeFzARccJH
t9S/I9QXVtvVhFrU45b5c71JLGe96AXrxt41BmFkXfISpuNxKsWFGv3WLHS0NLCHte3z2MvSOgJc
4ZArZs1L0yVvUnKpjCY1vDxxxHFCBNEb8hI72rUKnKdwZgrBQZynD5RrnVKrafmlQIm/xBXZ504L
ygPY4lcjbguoRqwMUf6W2dFL2yG/CYL8ZiYeKoGQRsb0MYS4I+r8yKYJD29kgXfi6NVucb/Odkw5
6spDltpyMXnsJM6odRa2EAD5B8j8XMrJirYQMJfCuIF4WiFG8qLpMITNMa1RotcR1uhu+W4AVMU2
t9hrxgAflWujIpiOJDmsMj04LjnGWm5sYCdwALVf6bY29WytYLyRJeGvAnp6dvw2CTJeW4ECOE+X
2J/5tcwgHodaePp9oZsK+zrWAV2695EkjcIUZ1XXyT6Q/ca1op1GMRpA4mVOfBF+t0/60KvkFxEn
6NldaNM1SedhrDyJX861yidcWlF9LG0yDovc+bRqyHwlIj7OIWs5BX/jnic/OZVZ/lZH2lfSTtsy
oPahgytoiQYaIwwsBuze8fiMJu3VCTusmz0l4ESOF1GgUKtpOsFi7RwY3FvMtqsxP6iqoyJlY5WI
4sZj3bHN1fEptFiCynHd+MOZC3+eEkA90VvOxM2N1TosKjKixZbQ5m1F81nwaan0Dqj9uOr7ZFN3
3piGyGU1wsRFWlCsTjwQtHgutR3FB3RHCjvfxiw5LMsEz+k04t+x8mAnVH9vVNq3r8WoRjv2Ly30
0bAhWa4Q42Eq0VMcuMNdq9XzHphsAcP7Ai3AeJqWpxhe+J52P75ahJOmUz8lQ0MrKaErbKCwa/EM
KC2YD8Sk0KMeXVpcFiIebM/WXsvkQ4zS1BOZtS8AdpCoxhuIQj30gjPMqHGLfmvcoXfK4sl6mIPO
wz36tfCq6J7CM0sOLRgqklHy8zR6ygin85husqry70gxeB+buvGqmt28wjg+AGz4fdELHnecn/th
QaXpke6e8Mk+IwUPSjt91O1DVczlRgXqXoZmvDPItrGMixz6fh/iigC05Kxa1R3gBMtN09l45lG3
lUM37FuN+wO9iPoeStTyIaiPc+MKr40YVUwMNnrghUM/+VtS4RDWzP4RdFYPODxr10Erp2NC0GTv
DKz2Igx2uc8uYHMt1qbJJUQDsRvt8lmFdnVw++qcyACWhhQ8vba508ZK7XhrLwiKxBZw2LaUjlwh
zzq70GzQioKP7VJOtZ21Ug4F+GDNzjZIaoIRppneAXw8Mhn6bDX3SXwizPGQ2mPqufKvU4xgsooG
Biy0tnUwFh82002ipssN6WA24urhTmWtc/SBXaChib9clw8kfnislP3I38vH/uSU5hvk6vzsLk2o
lIKvHUzKq4Eug8Eegmh7lVBtFkQZ3OZCKw4hzXPfGe0tLIMXUDGE8eJR3Yw2o2lg6dWmD8Ue9g13
Trg7t2SqZw9EoVvLU1oD+jE7fLQww1Np4zgGN7lru+gCowxb1TyfbnL2w2ucofxaxl1REH1aoys9
WImodj64Fe5L4ozLUBrJTZDnZzP4TgPNRVAFByij/M5qL/fTt16Ki41vXybli9Nr5EeF8XsEfRNc
tdVshMkbSmKsr4D3dm4VyVtUs86asZlAt2Vy2Y15tEsuIUfPjCaGG9svWI4wxLWn3mbOZSH327lN
+tIVfJ+vo4pr4DVsm6Q+jXExg+42NkkefhdN9kil7+LUoAYDgXLDOf2hGYwk3bGcKchozFV8CivT
nzhIh3dpzuDMDcXNzeZhrUbEAcTIPvey69dWpy5MWvxbu4D96rhL95IA7FW4eOWCIJspJvObHzSl
57rVR0T2258GGlapSqbUYBr3rdDe8OHhyFGUlNbi54m7Vxgenuh6Svcm5KmbrcfEUbc0LOM14mBv
DATBBvmAQj1g+F5nUOrL0Mq2qrPpg+lQh7IJqJoxeyaffEA+80afWFnCTv41GZFTiQ63QGqFVzaY
comG5ThDO+L3RYY2mV9jRQ/XvA3GaJ7apdfZRfkXeYh/QTyFklxtRlNR6B/rGlGqOHB2CImBHzm6
+8eOfZvuRIs9oW9nVq8x2zSFvB80elU+NAP+9vbSW5uui52tg4sD/GB+i6G5rKPYLsgSxC7t2+uF
ArHJ8BRkRKmvY3ImDhoC0m0Lp9m3cm2L42+b8vMkS4yDzLQjYBp/r1nFTwPdhaZcXj38KoxjiCuz
HvBZC33N0zGvYxpqX2TtV/SMoJQuDqEKl6DGrDUBko+oviCit6VdW3ZIQQkZhdLAfhtlwc6JAwoV
mBZuHm34qeJdoc3P2KLvJIBq9hNA4Zmmn/r6BKk991jbAmI9pi0dr+zYd9U+rot3Hw7yxkd+x2SJ
mmPmw5Bl2wDRoIdO5AOWrO+B7L/5oZFt9S5koDbX5TpQAMVyDtJC0kNPsS1wApRHiUhnMwIU9thD
Wkx36GyzEiJNRlYcNiii35oB7meKjFoG0ZtGrE6WaPWhrp3XkVbTKgECve/YyTK/8+8MVCqCNsQC
J30kP+EhMDNac+VwCLJsPdsy5/yQIMkYLMtzC6kzCRG1l9Yxp8URxwpAbGNvC4/rHF0dJIZ6OC3U
oIbk+RoPidZKvBvS39b+IA5m0FeeZtqPhOr8aH3SPRS2mhguJVwSNH1cF9v1MkfLH0XkGw+KA8y6
ahkPDKKz9lUhdm6u1KmsQCKbNrElPgna7DPX0Gmetdhp9+QxT1h0ldynhA7uySclJCfM1NGeLeyk
YAzWWW6TDNEH20rRQ6flYDzVqKI4ByZ3ldDNrQaR4y1XXlz44zveL7XPJEqdviy+cFoE73Oc/dGK
b7svQkK7qukprfC8Jh13MInUS9vX9hN+Lj6+fYiwZvmyhL3A+XOhRpnRI2A6VpgspjTCu7jvDaXR
EmM8B/v1jaep3tVT6XixbuVPUeXvKIoZoRlNebSShB89wcps6FV1K8fylyqlvEAaFQGl7SbCEnQq
hBldwjGKLxiVp42vhQNglxxNf05DAzOOcfx9sZdfkfqLaSy8KlXYR70mQANYGm1BP0R8mOmfmSDU
FvwGMxcMORq4qqs5jzGAZv/IphLd7FjsR/rOxyBjJaiZbAEuMtQJlF1/QqGDlH6w88vsBNUFl2t1
yZqpx2CqR3s/ZrftYlgIVhO1T0Poe6HpTk+DibwGHaXUyJHA28Ng2wedB6e32GZ5rTaFkdCetwrj
iCIBovKkxt2g6vmUF9WtNzT7qhibjK3np0Icy5q2wFRzdIzmNLk3QrGr2vxbc6v6kiTxsQw4atoi
2bQWZGB4FFijJjgeHfBDk9PdTlbJ+0x7zZ9EdsuMBrmWDuUbTsvfrAzLTZCSSwblL3+Zg6LYJMFg
81go8wCVpdtmwpP9TKfPDsytIDHjKa9MOBkFB7dc5bCig+xFWXG4tuLWOJDnjbgjKx5qDUm729Id
wvX14CR9/sBQFi4aTsma9LJ9rEb7FzjryU6BsLZzmo/+kB6KyNqUtXDAyIfVBsUWuOWolnuLLiz2
JMT30rKMYyXTv5CiwlPc7SPdxGUrqnmT9fMlGifSHF2zOlKu3WfDILyxYfcp9ZJRW9GHV2d5sXr5
Zx6B8aKh53yj+XdzWWl3xvKSjBi18A88xxwN1iMl1K0JwcmI2KL3xCTJlO5w+/19Z4maLHs1E1zf
acDt4KTUyqbnpScmLM0EOHYPm/2Cau3EvRjvQVeM98oJhpPQzJe5wXgvdTaRpHTbi4l15VIaAk1U
lkW72GrWgatNewHt4DyVhUv+U4drm9plKxzVyHXcLf4cCm2vnpW8utYk6RH7wgMAzdy+ncQLwnaC
V+tsn5exfZOT9mMzMGXXSsWdGl0QfzWZSbIv/ky0oKuu5mwYT2dcZe3ZqHLOA3Q9GbJlxV5PZvJH
9aa7GhH/gzyjVyYMjTeISXtvOc3Gc3MtTUrZYYApR+eFyT36AIyR3bYEOXIcmzh46mqFiGhSjPfm
9KITUbRCeUBTbVLxRpOocpxGHIySMtvqSh/xnXxrx665Kxz6XEGG23sM8uGcwwBZ4QoFHIkA0l7z
kZmvlez2nWnaOBRjMrFKYofRvUV3svM35K83m3DO5o9wLrYs3P7rHOjocRI0hzy/n9A7KNOG4i7x
reHFntlG2IH2MahPRrrKvk1LAIbr06gOYnKlKqhSzA/07CmQo3oUCxTWaFYAd+eTcl3nKY/NfSI2
qN70i2paqjIEYmur6Tn7gsg+Z6A0aeiN+Jg0p3LQooFhCGOckzGWmdvUD9VB8/H7lKHBcIgG0FEO
dflWL4eyxSIzIqScF8q+ndDF4K8EuuZM8pIR79c0TXCM9NrY1bL+E2Ilv2hM6LaJjZlEgDd//s3S
oCR/wnddnlp0a0D7qmQNHCndjWjIoMTStp58/y4aKEkBBq3GKo+2lowzvGDjIzG/90SgxDvVYRCI
zMR8iyKxi3N68GitjZVZprR6hF8zEO2/7Sq13wJ3uDS+dedYI/bTnhlHMEbJvh0BQwSJiry0ijk4
bi0xTxcHFHgyQrMMW+enTs2HTLXkq86wxaTVbzK29FUxqtvgzq+QXsFgBXaJ58F3NlLL6g3RwiWW
ah97IPuiFw7Tmz4O0TPfiBFUvyujyISyZb+CsP3Iff096qYXLhBU2cDH/prL8+QgDMH6CTWGNFag
Du6zlbWb0B3MP1NvLFsOm+aY0y0Pss69t3SbwFnN3nRFibW3Kfn5jfIgnPlMPRJ6EMYYbff9uyi6
+TdZCImZegrtvllr2UDAkWFdYt4jeYPlKgGRv0u1gMGrcXaW8MOxwtvpN2Q746Klpc5qoHc+UOeB
40eZmyDjax1dGxbQk1JpussX5VcSYml3O3PwGllkZ7N3211JPWsyQvMDjfmKCgG9dvW6TGS2GZNy
IG3KIsNhuGLcxmKYOMkh8V9dt1X3YfCBlPalsSd/X3bOedKL/tHtKvQO7Jx1oKNu0SUFKuhNeKRx
siTXjmN4G8VjERTZ3iTPJVooP0iQyCKfYY2UToZCt4vkdpR492giSupxtHiruqZVHrh0CRPyDDPW
Csd/tTmernU7kd4kBKlmzOO3qU6HO+t7eU5KDo+9kw9UaLVcC5+er6qqkyxiKLvEPxJDc3CQmF0Q
DT+EVWPQzeSw3uXpANbWht3umIsUROKUBLiwccKnmgwwbDpgqasYh43QBxRlYaejeUHDWdrYAVTK
x3kyortsCuK7zrm2FTfApDWM11H5FOSluyrcOT+Q37FWSza3MqdrOTsOTi8S5BLlKd7wOTI+pkLm
16TUSGCyGg+IWQDD1a6B20+OR/jjJ8gS/Zi10wFcy65MaQC3+dkecMYFAcbMaUnJLvQ8O7hBf5T9
fT9mhDhpJtAOsqLG8mO2UIE6459ikc0klfEDFUuhO6KHGcdoINuoFfzBOz1JS0LNmCI4Ms3WBNQW
Z5sUAzp8bbzF6Vkf3bE+61jaIPr/tLpWbv2JQX5Lw3Kc3GtqouVTIRsj8ji1qSNGTCG9D4tGDg7a
jm5R6DzHDuugbyG36mmJJGDuGP+OcutEYAoKY9IeaT2tYpJnVyo3wZBGxaI5SJoT/bMWHTDd3EEz
oLUZlN90RnBaM1mbDW1FGku8b3LqUc7s16aZK6Y91sbXXcMjRyCGyiwtr7Ka53qc/lZdN57d0ATf
vry4SwpOafn7Kpg5ilDee2U8BUsyFGQvw9pHaVRtMks+9bIAO094tzlxnhmyku2zq8R1NsR8aZI3
0yXLxQRRPOrJAzODJR5vmvDvtfQJ4oWD25ADGUtbwubd93EuLoFRnsAdN/vRJF2nipsax+b010w1
+35WlXOvFYPyjGFErwMmoWui4DDY+MyYcZlbI9WdHY2MQ0ZwxsEm6mmkuXmUT4E+62eVdtvC7N5F
T+Mpd0DWlD8s5LlXOQ1KHjV+xA6j9biU38p6Dl2w2cw257vZOcTtWzhgJBQJhrOooSCpQaikU4ss
syedp9PdmOouR5bI8XjUkVWAWqUjzhZelc2V5XyF9Hc8TMzQE4v6ZPa/nLQoSBw2VpZhJLh2DZIA
RNXQ1ue8XfrhizRfdVhCQvRM0ggHFC12A5MWXmQhH+8gZeCKXhO7w5l1QbFotDlqZXKyAkB2iKUx
relB0t+o8QvhGPbGAr0hEMA1OJHsNJgNbDlzoUHnsU9/kwOOkVY0doGybitRmEgF4itrF47kjHG3
r51d4syPRmY9inx0dm3Zcm9Tx3Phz0HjKLMz4NRHxp8+jrsYT1HA8U9Gxbl1/KfS0kkazPlBHDRY
FnUk4Ep9bUQqvrVfnenRTxeXFLkLTdu1Y9vjTgMNe6is4sWhpbQbBApNWUnmUegyRLts0hTu+YyS
svAjnq1UjedcZM99az6IOGrvzKE/yTG4sPb/Ec38GelzdMAtbo1pfG4Wd4LR0MwFvMJHvdAMHhhC
cnwvDpzIM/NvllltC+ImIlXbKvcc6s8FTYVjT8GC7Jmhm5Az7aQNngEi9oBD80FqFy1OfEKsTYAA
/aWmNlAf6Em/mSJQOk7+XSPvI5UCjD9SFiJzeBv9YK9ggXel1R8U2ZnpULN5GSAfiqaJyGXCEstR
Z2VMBRP8qNgF83mcw/Gv3b/nncHJOM7aixv8BAVRC3Y9UenB8XRnAeqKsCX0Nho5SdSfyyFz4pah
67cZIUxApzaNcx+S4EYlHT7Xnc/ZtuRxXb6NJVJviubs9gnzMen/RAJIpTV47O4GrujYKwfL3eqz
xGDtN2SihSg2BEwL29T0NfJebddkhyjudk4boVQiH3tjRFq8yVuIs4PNrDFk7rSezHmi6KsuNTXV
KcZVObfm1sfLsDbjpyrChOnagbuSnJ1hiXDzx8nG46bFgECb/smoeIOBPYVEH5d/6hbHA0oUEkvc
8cFhZrYZyhoaiN0VxBEEPzBCdikNkaOpG1thmYgR3LK+NPXj4PCBp6kdelmn7nTAl9sBdOXK4jy4
Di30Fw7cLx9VKsUXWVHkUSZVTp9pYNtwvntpNyxHYcRq91UmBHfFFcILJh2cvSPXOOszNJjRiBZR
6WuVdc7vIuDksc4JYDnP0iwO4y1xF4WnH4sBTU00T09RMbv0UmkpI74ARyEQPRFHvWrKdl2xFK9G
SbMvq6atNOZXv7e4x3QJOL+9w3UqwZf/4NmtgRsbCJ9TZ9iYen/AGPzZGla5THn0/fQgCjFvOqsY
sHrT7nVSpouKA3jA7Mke+uLYDT3D0qagJAz1P7rIWlI7JH5E/75qK0UhFnQ0Irjdbg+Cx4m77Oo7
7XkIk2bvqOpDFw22olJz16KbefKn4gn2t4biX3KB+sa42oj1TPWFDuElctP6vZDRxcxs9WP72sGV
j/irm9vY+PYTjbvPgYXqHOAaGIf03tYCc58G2VEkWPLHaEgew2q4dbgANnYXEg7UwJqmKxbg0sk/
00Q8dWM03beKGih/dupkerJ8pg4us1ty29QD9sninHcdnOCx+DRzoD/xbYyNea8C7n6zTNCddkD6
yFFwPZuKwTDPJbeEtp2bYYaQlqbTObKMvajTl8QvnZNhaWpnuna4hguB8tLgkvzvWYv/Vzfl/zOM
8f9DR6Uw7P/JUflYwtj/74DF3z//j6HS/JcUhmOSiCc4puqm9Z94Rc1w/mXY+Kh0U0nTNYSBb/I/
+IryX7ZtswFb5vIffUEv/rulUtj/snRTtxxkahT+yrD+N5ZKU1gYN8v/4isqy5YmWEUO8obA96WL
5f9/fTxEebDwGP8PrM4mStL+L4sgUi4657uIPtr6N0kpdz+QXAyPaPxhy+bPYlrXC9GcVh0dOEnI
Y6mN8zVR5kyAY5R9wWGajlOX5YdOodT9DbwNdf0uHzCcJFPWUF37LREQxqZoGJ1lraKB47TtQbNV
vk17taCCyEqzQ2l6EADQ8NWgwcGhVc+GkVPoa/K10wwBGgpzVWKNziaBc/0hWKEb+Dbvaa9pJCYw
YG8ruSW5WDybhiq3faySXV87tCA7i9Expj6UmWbyNGkLeMb8GmtYDj7mMwJvrx3O/lvfZsy+nAZ5
O2kNVUAuAqO1RSYoWGGr/CHNAx6xjMX/7JBaBA9l2wx2cptrR+LQiTn9/eZAdaCPjm33bvsque+B
iF3+SQUqAv/7Nxjil/MdRsOXzrj50DQ0i2EhtqesGhDrmhnVr2vHh9xmVELzoiT+zGAeG/cE/yiO
h7/f7+TFtx+WHUmEvN0yBl4V1uNeax1nr8usPHRlm1z1BEdXoEV35axN1zAOxN6lL7GKps49/BOz
FZcmgy7b1o6ZC2bl91fl8uV//Z5sWmTntRNvZm3xtRBTwa4C2tkqJ/jO0pmuemup0xhkaIc0ILJV
d0tayyNKYHob5ijdMXMEyTfk+oMZXCT4Nva7eZK3wHfV4xR1TGW6qt0rBBiPgInHS6bcG+ckgzK8
5PNmGkG9/03Y/H1pGXLSQCDrZbhHbg7BMkrMVxJYWs4C2HCF8xTjeDmXhW/uYlu8DdE7vjZUqNlX
a2Bo+OdtSrc7V46ZrzXdKs46mHRmG5gwlO+GpGRVKIKW3B1BlBB8AuFuaaOJrQVFG44Dl10CO7/7
56dx3CwkhYNecQuObmtVpKYSNYMRcHmxIf27VYd81p/90+9LGbOk//M2zDktlsBASHfjREIw2/zD
gN7eImEPvgMANw2/qqkZnwTYHdBHNHchMSxJbGpH37T0PW5hBsTAHxTFkouGEFrpioA5rAlRjEoF
5BRSImZdRT4YN1UhNw/Nb0Q+tD9GFExV/GxVQ8iVGuUm95mkLYBvkwAigAaoBe3whMkgv7k2WO22
N2kEKDrlW1DsjNtzVz8b30on3CqQXbauG6s7/nNVtKXh6bv1/VxUtkeoLL4xmbwTWOy8EO/tk8Di
fOUMtSC0Ll+ZsUEQ5uyvNWNxAftWcIFubK/tyHgWQw7Hs5lcAElLQDX0tWijq1l/HAZsVoDhfr9w
l9/udXhkWtYZZ8iKTuUaTyjMnzoDCGshmvDGKl6+w6j5MxL/de/AIXSQWaz65StFx2YLjJzz0e9P
6qTBC6Bbum5uad8oiB8NaQOpj3PrnmSbbzfWkBWVZr53oa/cpyUV/bzREg3/S1YBlm5i1Eh9kgEP
cuPdOANL+v2T6JXVJgrIeRRLWHzv46lJoTjadvvj5Ag1VROsEjO8htQAf6YBW0ZjGT6reZF4VkpI
3WCUr9ydFF4jjVpmoMWnexcCzfhMYfzDvICbWVhwW8hZl89aa3+HUGkYrEDzM3pLPHep/838vd1w
OB5vtlktDXb3ykCnOE2prraZq4bXrh2u/hDerMigk2PQs2Xk8XeK6SgNou9PRZpAwjVm+0459O6D
LkKWR6DFb4qhXg4IH36vZNu70blh21jb6C0PQ02dvQxW4GpduWrkKyn/RSPu+FELrIOG8+tY07zF
ozuHkgXIeiyQHuDSTLZ1OGmXKXe0y++vfl90WmGbQFn7mMZznOPR6lMal92MgSKKYnevlidnLufp
NOf6qWzh3lC5/9WXZ7xWjnb8ZwEne6/Zm+NEty3LbhA9mcvFAXC2hP6UiHZTRxS1CZ7j1e3RKxnY
ofdMfza/8cK/L8LCmeDqryTwdKZ1nZoAs6ZUoEqKXu5YP+B6ls3dsERnkgfL/lao2ussQtWT0o9W
VaKSVY/u5DoQn8L5xBfroQmsx6xGEJO1/bEckc7ZLe7J33cftAuMF8DLuu50FI3LSyppg9vjfJ87
ZAMutfXGyevwgrIBO5tZ3P1+CJHmzAWrshE0n0nXvQaVKI+mq2E0HaIBuhSutzW2tpWbau2DHPST
k9QgYMmCoStUFNmfOM0vllmYf7u2RqOGjB7Z4SjwQ5Q0Or2yJjswMe12Kx0in6qhlM+lQ+b84Ojr
Lo7qW0to81rB2Hmjr/8El2JaVWkyQIPCap8YfbH5N6rOazlOJtyiT0QVNPl2cp5RDjeUbElkaGID
T38W41Pnr3OjsmRblmeg+cLeaxPO/Gy5wj3cM3xtMx33NB8fg3wodaO73E/Eoc+YEzAHQ0iE34vZ
1vCQWDAx4SlEBq5fDbWZOW5bsCavQxR/sSqp3nViF6TrA23VhuTALMw4MgYhzpPg8VXIuvdJRfqF
lCIICGYy1t+6YMNc6ptI5CTXp7Z9yafk0Iw0oGb0ZnslqN0gGlhMBB6nW9OfvEwGK+aL2MeAqO8C
J68+hq4Xp1B5f8tY5l//7xd4MgfeWVFvfZvQeaREK0EKw8aP4DqX9zO+59I4GQLwxDgilI4CmAhm
1J0IaDNX7SDQuDOVN4AIqNJ59wf8LFCjTCYZ/Mk4U8nerFkQkHRAgqQQETXdPPpBGvUBzS9fauy0
dJMeqUKA+WLM/rTBGfejVguG217yeP8wfykZPVYtsn4AZYw0JXTeva68SayDkQnpt2Oo/Fx7Dg/K
wL8EARLgOnPlgZzVIxKZ9snKphaHLdjgKa7jg0uPtdQjOd1GHOn3JFZRWF/cU75zCKey2ZeiMHaU
rD7ljqXvLDak65RKYl6EYgvApraKlOue/bi3jsqWz+x6o9X9rIvqsFxFabi9n8rGfDRjrmi6cxLl
xZvGkhB7s5gefDHG27bHqJGmSPcFrhCysCwtqL8CYLpL8AfiNAWTOhHKuSZ6qtlRL9UoNczpFuva
59RH+aLXAue7rvqlbmItNNWQn1O7cM7lLP+kppFvnpF89BY3gq1MYzMkY/WRDPoR9419dHKAgGEu
fyq3N9/iDiG3oYJ5vlBZb43JgE3HbnnEGbEukV6sdfLAHzWvMR7hUq2U6aU3M0anylomWuEUoEiu
qDHuWT2T6gzyINJ9l8gLMkT71Sux1VUdKwPUM+0jYvsU5DHxwYFl7mWk71TjNl8DOcJmaKExVahC
LFwUQ5sZ3yAbNmXXRw+Q4WBVT3V66IGmI+DJm4c4QNDQhgNBx+XRjH09IR3hqMfReLboXzd8Yt+/
SiTU/VHidiLHNT8567xzLVZq2AagUNuniuzrExc+9vmiAYFIsCMRw3WJprAxt0PJS1h5w8d/jwSd
kdsBWsrp/mzAheicXJk62xZ87y7t2v7KI4GBFe37ykkqwTrA7yEwSNy6Fmw08k6G2+BX7pqrCoeC
6xDW06sZl5gb9m70ve5MQ8N/Hr/kA/IQNu9DV750LY+KimBInDWw3ZEi24docg73Wvn+YWxZeLsj
4OiBNX5GlPiiUzY4kNLXN3ZbWBffNuFeGB6HThlizEasc5p4CnzPvxgg3b87tvZUW+ZrwNoT2ieZ
Gyahicu41puVmxUtBUeSnlrDJDC0Tb6npv3FUd4CilWAeaMGRTgph2dPSDQ1//er+Y1Vk4d0cf76
f38CVIpVe96+No3ukdk+AM5ikBfqPLlSOkthDkqQ1yOSGCPC2c9yfnd/LjFyxpSU8KK5BULgEvVE
QCaKLCkX+nBlqGoZooo52RFWkHuNUPVh+UmNsUi1CvsT2od/laQ9wW5Jkhqnc87DNBmKX2OCprCK
IOeuXHTzVTL1z7Qw/bPQce45mbghN1y2jtBOGu0BWGa0aarA1st5r+I2OjV2m+r7tmUiG6f5O8gv
SIZccweFigpWe3me5j4RsuCJeRIpXKMfIhjkndO1KZxRZkmEYo3BY1YBjsXAG+FACyFIJDyYyOVq
mUYO4SFR2IqDhlSjaiottpR8ytLcQKfH0Eb4KJ2kRc0BZf85Dvy/RQSi0eEf2sR19FkaNK61bOfC
JmXYyDj4jaiGQxVWxh/da5jsq+BLkhpz7Uk8XjeEGK+7OYpzzJLpaosaMdWla2PjmcdH/piHJDve
C8L5MwJO8fRHLplYLeKCrmtv3RDGJ6RVJ99Iu9v9S/cPWSnWIzEphDjDYvIL7UHNUSd9vUP0Wj6k
QY/Gx7NBrguzuaQDLJ97/GpRt/8+vU8R8hzPuOakDqvzzFiZnRk+Ion57If2k3dInbQ2rp8C0293
lEYtwrSSPaGHPC7pwK1EaVw+6rrk1W8qbTOgcl16Fv98iyzealzjWbqdQa2vr/KBmMHe4S85g2q2
Vablj5hXwyUhyGQwIw/9cLN0vFbN5GwU6slt52rHrC8CaDBk9eWmuQ804Tz1wKDBvadliEsAKB+2
zhCePwB0qiwIsq2w/waZy6Weuu1LUTDsCLXfxPfH9x5ASod3fEOeKX6RoIDzrofHzui4dpsWs5ff
y2gNmKR4t7TyYuliVZgmsa8FvI17eWxmwAN8CVzhXlBH1Wx46xpovUFfbScNgQ3Ggp8xDLOtbhOg
OBoNzXBXr0ZXJVdUuB7EB4x/xSRG6IYTsv4BPJ+ZKBq5BiTPoVJVtu1MNPusf+I5xc9Itf4KB5fT
Djs2OdyErD4WTv/liOQhxsIJcZgK1MfKrMuMlaPx5GnlE0nRLxRwiAeojxf2rxsOq1T4r7mXPZE1
hPTc+2MHJoIkMFETWRuVjzEqzmnjrVmQuLAbkS6FxU438iQij5THc/3YRDhBHAXwSK6Jkrq08WQu
PHBNa7j/EXuUptWRfCWMjRS4I7N2QC4Qf4oGBEvmi17aj+Tcadiq4LEH9XPZsxrQgukUzETYWqEl
clF4ltKvGe6ADdD9Bs7HkGzxoMNb4ZU5srhYt30ZfGQodJ1i+s2I1luZAYm7tTH+CWCDgacibyGN
ffc8KdrUFgoyQSpiaYZ9fM6qv0ac52cdRhfA209XU+bJYaMI+f0ESRYlurz4IvLXhdesaObFFsEv
Yp3UtBZqEA/m4F5iB5Z1lKHzkzNGlFFTAcFVMwd19WXSQPqEleE5cbEr2+riJDY5Cuhxd6JC4haz
FYIeNj2iseDqCBxS3nDQ2AY2U5dl31NjpZ/xFKUM86ZXVlccLUW6CZiGHzpPC3d6AUkm0K/I/o1r
r+lfjZ2rvS+dTZf2Iaw1rA16mXRnj4VdWoXAJEktI0AtOlWM0YYKRYfiBpRFzYoB2BJIjXZt/QUK
hAKyIazT4XHWjs3FdJ4xQhXHDtpk6erFy+A06wmdiJ83/je22mzSFm43Otci5yaqzHE6MRtfWqLb
DhqKVWLuD0EdtsvE6NDMmsMD8bLhKmmxuipDh6+40rxJ4AONmJ30JfJ9ORC+QdtIlYei1lOHnrDc
dUDaBCJbZD1x7z1ksB0WXoFLe8wRHcTTI5hf5J1BkOCx29tuVK+ERh5qNYg3P8/tZ1bn9saqEWNX
PsyBOgKEnjGmO8fgn2J5CNlLEiBrGmufyDFyWw3Mc+wHFlitH0D4/tJAAAIf4jWbPklqGgwfz1Le
IuAMMmBa+1ol8eKGyPbxZsTB2sQGAkQfY+SM5IQoU15IrDz0EmJ1xk5cSDg3eho/ZCn2Lb/Y6zr2
nIa5wjJivgG/1QTl3WJGriU+zbbUy/PIvglhCOF9cjp4Bq/IBOcgKEW2y1y1q4XNl1iBLBufhceY
gFPuWf8BCP01QyaCcWIkON4Q3Iohepde+ytegqm81bFePnokGqBi3laKbR1SnACqxHPimq+4WMK1
rIEec5QfBrteO85UrBuXER4Ct11jWEcU5cgmtVWmVyPxY5TxnAvMiQvjiTy3VeDHzVMh4s8yirK9
j3yfaVJhvNV1uPMbKNNhKc5dL696qN/iyf5GbL1hrX0Zx1YtTXJsCCTJH/s47mCQVMVhCsmkyTXi
VBmmMRp2GU+ZeX9wXXUJ2wyfSmDvNd/bmo5QBz+MthM7dqBu/V8eUQ3onllC2Dx5KjaORSLXFuFd
u8L9jFud9nACKPIYl+NBx8LwmauG1zel1o5gnwuS1DCjOe6h19U7U/pslXnFh6a71VHa4JdN3EgC
QU1lAb+l+2MlH5G1Ki5lPb37GevGNP6dX4MVCYpvo0C0oRNGUkVuuh2z9hqO2q+ox+SsC3zjkqnV
uQ/Fg01vwYCDdLIYbUThXySH8ilNQRM2WoZGS0BmrmCS+5bYTnCqH8PWCx+tG4HE9iaOZbSVLRAj
f7Sv/EcSiKC6Rt0J+tsNGtyjE7rGYbqiYPQPQ9Q81VJOm8h/jQwB2IlGIGfFNYCass3kO7DNBYKk
BgA+l0HdGJjjJZRyDyYSXT+kvYxL0wWOtalKfelE4i2axjcgv/GspjiGZoE4KoFC1QHVr0umzW1V
0/CJCQ512s2w2J5UDfhKzJczLAiKjT0S+nWqxl9jPlcoptYjRpDM1C7JGBjbYVDJEYoXimrrEHNm
aVMPLKqa5EaRyrkWgfw0a6uhFc0fswRuBNHrHscK7eecuFSW1fg+4pJAHcNUzSNbHmAFMPBY3nCg
j9upsE69cq6drnUHw96L2uU52RkVtS/+k7ZC/qrV6TdzeKJeEjPdoI6iZDIdeYuL/kKN+ycHn0Rl
RoKcf03nWirW2JdXTT+jNBU5h0EvSTBFc+K78LZ0OJtOzaI8YjE6xkgsRe7iSAKCgWZNu/bus5pk
tjYz8cK3eyuyot4blDn0foOBeBj8N/nfzPKpmJfILBBX2bh+Y7f4w5HyVY3VlqqrXCG9BCLAgbJs
vf5nsqof5XKxm+DT0zZxuYbbrcCp+1lN+PToyASr++sVXSVTegx4WG6hUoftw5SxQsixwjFR+WSz
RvJUbP2EQ+FAfjPylXTsW4g0eTnG4gO0hWRwAwNUC7HZabn3lpS+ua3kSyVL+1WX7Y/J0GuDo2Rr
WnV3LZEJbnjNfqqJEU0ZvOtA9vbcJC+OUZUHOcV0Kw7sJKprD26dgJSXB4eqJNiwkxbHRMvGvLBT
QEhkcZDNbrBa3wSwFBeukaYrU9jfXsXg2xQ/jm387cTAhIFZDZTK+CWR4hCWHM1NisaSt+0jKiVV
bggEU6j6PNLfVdVw9XOz3VQzsWLs0k+Opm/PpVnpnPSxKYd6jdZBEg9WhPg7azClqCi66aUJ4eJL
50Hd44ZzjVGqg3Mk6MN4ky8j3Gtlizen8zLvYHsDcKgONPfQyXivhWApACw+xtFPIhmEWKzGLRMk
e42sKPA++ojRgByY5HEsZxRxsp9Dx1csyKP9VENRKHj093NuQ92Lq5EqH5Wh2Hh11G0ZG4QQLlp2
6XJUG36q4Ga5zdbSnGbLImvlR1Bm4kBPX5R5I5W8OxTSLnaR0bAcS+BI+02yDA0M6o5pfVpOjjEg
NP/CzUR+mOqXON8EKkeG0yTBOmdXiN0CG36XV58OhSewV0Xgb8x/Wdq6wkzYIGwbBnKBDX1rdeU+
jpBJJh0TbUsniSgvriNLqKXbI2StPGD97HYZCJn+ae4g7BKHbBN4GiCUH1TFzqqEpLXuO/sUjby7
Tq8U/B0ipPXyNOTZ3pnXQ7TL58QJ/pgJ08ksbPMHom0PkV0TkyRG7qO83zkNcxfWIvIc2OxtYqk+
polg8NKQDHJJNF+4VfjlJi5HyVRygTbZCXP2Qrcz/Ikyj9ZZ7TKik1OLjdCqGLn7HwO5ldfIQc9X
V0uf85BNmL31prw6OENgL5oSpaQ+G1XcJF0GJea4PttASbia9lBdLNgLWpCBD/D8Efw7ca1F8u0l
TXWLwdTLdETsb4DSzAkwIpoFQn7JoyPQvL8i1EkWLpihZZQ8bgDKadDaBy3yGFbmTkkWB0KcoPYF
f8+Gv2ADIq9dQCVSMWVo1fg+10o5KZRLTWGlYCN2K7ywPLr+2EITAA+p2wiHeS+3VUjggGDqJr0R
rbBh7V0a67ofvV2Y/omcCd9j2DCOTYNVHoNJsVhLaYM9UR30OjdX8mFi6gXNwR1Li5ibSIw8ekrw
FXp9sOAxDWOeHHC60rkIcsnsGgz7JICcTDkyktF5q3XzNyMBIa2tW5+VBB4GySWK0R+R3WJJYJFt
b0BmM8onALxwO7Jpb9TyTaNAIisEZMHeMbTfaBzIjmh6zkJvZgjYzbcBhpvJRBBj+bHWpq+PJ3bE
TGWGQBwHEyidEpieNB6M/zwQxYjZAu3wbiLufV/ChLlbJYYkBRQ+9S9x75s3EIDtxg48+o+CXe79
a6W3daQDpiyyKRZIxbOPse+A60Cmfo8mZX9PrTJF9KyJe5Z6lK74pukqLm0G31PafeiQFLZ6CHqt
9Cou3M7SwSZazcGpCtJw5k9dMUw3k71VGavblHnizZkQ3jC8YDSlB5C9PLdfp140oxhKluQFka4J
GjhZpt0h8Oivc4k7ddA4aaxkVqSViuzpSbE4jXQvPObzyqaXQ3qaiqDbSwzQPJun+iRJaeBTD52c
VayQfzdL1WZw86bSXEeRD7teSnCd92/lt6gE0iGu1+M09G/uuGjDhOWxEYFoS7wcmAERgL42222V
F56NsHfhtqF7joOf/5xHljV9ihwB72wzXrPQQ4IZVPKDGbb2L4vYREtahFb4Uaj4Mc39/lgpBzOJ
byePzCwfnBp1tIsd6tGbUM22Lk7ks4UH5pbV3QcmJfvJn6LqUQQ/s9TCaV00A2qsH0INGxFxYDzH
A4Aqsvqox3GPeazbhtF9i9NNS8VyaTeMIoS3hY2Axu8sgyk8jxqGcwsYhaRPu3+IOu+I+W8JNYLv
LZzwoGOWJaa6fQ/1MP+jMH/pmbBeghbzy+AFsyZjEQ+Ftf83D51DbQfZhCihs2529/bZscJ2Ww3S
PYoJZIKX2taTNmsvVIzMvvYAK/uk42VGBbVOoTkmaxfrmshCfWP09DshF+AF0QqpKhMBOaqnfrP9
Gh3laIOWHG0PEBulCaYaH9lqaNA+L7ROVseo54M1dCCv7xnjSD9cvDJW4W+MFKg4mc8OcxXW3qSF
FrvczUksa4fgMlbCoV/EDp/NioBxrIKj5nTfJnKxDefhKqaJPP0z42FKyW24SqvIHlrsnG28YuDu
r+7f7f6BJGdWuAFZOoi4M1T380reB2XKxZEch3GV5MgvIU90m9IhlzckGxxSulE/JXE7Lf999xaH
c2U3xqZMA+MpDAI6f8JXrBV1BTprCYT8/rP6ehCv/82OMoAuS7w+vMLNphuBukaWPJY6BB9nVnJM
jBUBzQ+HwkX2QeXPQykLNgpz4lU2BNtYbjFPlVNYvEIS0WTv4nFUT1VhHKSvqiuxU/0iSUMLIX+B
crDpCWLDn/bXT1hOj7rD/Rg2Pm8BI107i/sDS56/YVfLnS3y8jLk87QX2PaGDIKaoJCQNJbCPsNR
NBHYzi9qFstgGdHRH6XuvN+v+bS1YUiyBF+GfmccTVxpnIX8SkYDyFki5Bda40bn1Pp7/1cseuVz
6O61vi0JSiIW8d8R2Or6iXIONlWIYTApjeSojQjI8zSl5Ahb6FldWCIVZdD871dJaB46OG73V/t+
Udxf8hJRw1JPnNFY6Sn9WMWArUgFGUwOEya/B1XqFLG3ud9VrY0iWjL2F9c6yn//XUN9RSHkeDP6
IrAfRCTULic36MgKizG1MN88BcZlMDsLv6b1I3Qclozx4x1qYJetW6qdqbmRx5sMh6bY0bYMY8f3
oi5OnqllT33j4UFMSgdhgrtuMnDLDYqW7f0yYCLH6p0YR/mngwF7zcBXOS0rF4KudDBEurPDQwgS
OYEG0LrFV+HiGx8QVi1QjIBIzsZ0gyStPHiatvs3fKWkPBHy6+Lj4xgtnTAlknOeynr18JNqUb61
oXZD78rQF1lQbH1k6A0PDexvD30/yR1iNp+7L82WOGu6kzTm6O4K8aqRg4X3uPQWvpvj+ui5UCVS
tH0v4mhPGcU6GScfIlpbA5TXyK1mxR6hOArIR5L/ldjk/h1WfVC9K8OijTL1Yd/cFxz/HgyNVYUH
o/KHZW8J61iXnYDWhhIM0XT7nQRPURO0O2WkzcbQCZ/TUdUv2z4KKZbmyTEOY/kx2BIfnOVEDyXi
diiSgCbrE7SF8XrXiN01SrIfrFUP9aInVGhhtH3PNeDq8PXAb6xZFf7gwtPe/t3Q3lCsoyRBfF2O
nxiSWYiRPrv6t4Lx4TqBQFQoYQDg39KoP+m8icAatTdxl3Q5ETZbkO22q2ePwg/RnPBZqCipkx6X
tslG7CWArh05PngVfRoYgQ9n29EglBaFd0RIuOqtXrwox73en3hoSzb3vybzZNji+WuXhWtgs68g
Ki0JICM+ZkCUbQ2m+MQwv548c/vvNVYmhZlbWYTeGQrlj6fBBs/0aK6MJUfWFI75qu848dtZozVY
nX6qdLkFmWy8DIJ0wlT2fzHnPyJa3gkxEWVPCm1ntOkmb0FV3c+Uyc812kOuCaNR6TaYEYb3Wmls
mFe3qTNuyX/8YzUsIGCgLI0ssfddbdWvyp2Tq1jczWN4USc3TqGZZxTUxhNjxnNWkEYfhY7aiW78
+ncyGfa45wFH8Oj8AG2JU6LTYidqkcMUeJCsyrh/mMZO/aW93ZhWN7zcpT1g+T15aNly/a1j1vse
cWx4APR+3Odj7u9VAx6aCJdfI8zaV9vVKC5ytr92PSL9Q01/83yMdoliw4U4xFjbCPpOcN7Nk9/k
I0dLPx4Mk0Z2qLT4OTbVtqXJXRveAaoFXKcWKGyQ1U93TRwKCwPz23wf9ZyorVVExLGdk9nOA+LN
bc36oOFvZ9dGi1VBUzhVtkJ1FFYbY76s4gFNT+JC7s9x5XaR6R9aEmi2QYo0Bb+RBmDQRtEI+OWa
Kg3GSh5MG6/Cttroeybj5Z/7+gfOZA/+RlsP4EZPUojgkqcNHzyS7rw+dZ9qM/nTaHX1hJmrAHxN
IuEsgLKV/EpjxzyBKcHBGrO41fv6IR1BDiDLqzfwLd6rNlO7gnkz26T3HLfSOuLa2RXzp1mknkYm
Juf7z5E6zns6Oumx8JyP++bZMjx5NvuRpXcZf8ETelDCjR71jvDaNAm+7utVh/p61UuP6p/5zw2n
B1FfDsOBuHIr9p0B8c3KZE8QGvalRwNQN1ePWfeCwAsmzaXdXJvZImywRWQEJQAVjX/ooE2EYV27
NwEh4wMcsJNOWOFa3d9MtqN4n7o/IGemnWbjgqkr0wO+Y2V8mF3FUPEhZc0P/NjLho2VqHTZVlGD
YoOEKte//DskIyS3KntmksD0a640y2JqWKtzrnkqjzZK9uUl+MNPbRzGJuqvdwViMqcapWxotgmT
pjN2XNRzFvwkzY3Cq1Nafw0mFm/MOqx9rQh6EdI7dFCzkLyMr8ryHo2pS761PHwBEZW95kXRbVwv
g4louNkJMvhOTwr5v/WNJdr6po9vgUrid5v9jjEL9YQhtIUaxZ6MkHlwpawNUz+UfzrBEdCNqIAV
WQX055f7wu7+IZ5fR749ztU4WBlldnNA85B7Cb88iseXaDZY64hiFp2GuWpEebBhaFg8Op16biZd
fhgyuzQJxbmnmKIb8wJ36ADPFqDgIOPET1YAywkzdrhlhjgdEw8nPO4neavVx71dQJDc3Qph6Tcv
nMB6UYsQLKXpfwEw0Pf4eUkripmC4EHhniuX0tDphEuudNcfyAPMgMhcMTmjZQtYhFPyEsSYzyLF
MMHB4BnXYA6zHIPfMAQraWmeuHXAPZUOfb0uWzYZaGECPReLyI1eG8vAoIKtflH73YM5r5dc9ulN
rRFYmfU/7MY10sUv5EjSQgS2vtaqvQn97GaHjw4BvY8Zu5jAUzfD6SaCvzY2qJGF2RLt5Wrutck4
X1G14DCaknXelMweGJckMUjTZoSx67F6VJZNU8xmG91lFq8yp8LgAzkehTLGIN855nnm7ZwofIO4
phOtQu+0H30lmD+lZNiTXecM79Qa+ib1/DNXmLkN3Zb0Phs9O0I3TkSn3FkF8xI/umVxgpnQQ1FF
b/nVhk5AsLn4abr6tyo7H+BwcJqJ7xqSt2VE9MWCSf8fZ9K2fe+6BOT2zFQj76OjKN3j/z4Ks2dj
gn8X1arcFXCio9BlgthCYWhlRwCAg/CCRRdw7PipImiDmvg6uoJATdacE7EDU/3V5DFwMT/fGhl4
2kAnmaxlUgwBLT9llGGo8H6soPJQq0/EIEKeWldr/m8/ngEmKTQMeEnjxVX07Lal9QRD+PEyRLhm
VefmyRJi2PNefVS2EZABWifEVqt919vao4QR7jTxW24nGhxqY+cXbXhVuOIFaCx2MHs3IKhiYDTe
4/CmqlQAblC+M5r25iOaqYWcfjDZj0tMRGDhB4ixWYaHvWLWXGUJxUZt7MVUY9g2nsYdh3kPCLwJ
9prZ/K37JITdk8H6IruPzjy94JTK0bDQyUm0VMrUN8guod9iFyAVU7PWCHvYs1Qx97MDvIe7YFRi
1fU6XhzEID3zlWPfDV9TRY5NBeiD3h5jE1f3QvfGYzy41jrMUhuLKGM6zk+mg5zCCa87KFPmhYEp
bz0Jn7w1mBL0+aKdeIkiiIWA/k9j5D85hUWEDPgMeh1ERNH02Tr5eVAQuADMPAnN2ZoUuYNb3XDw
MXcadZBSLYtBUgWJVGTrcKG3iHZ5jtkqtF4URgSi7vi3Sq9GNgzsZeG1zvld9lxASdp9ojQh4g1b
AGHW2OE0x9sXQXRQS4j/wc6WMRsvKweyl2AEFej30gJUiM8IWZERpwij0B006BPUnHjEZhPM6gLW
om3TABlzTiwWAtTfRNrqbaUOcZbf/NZfD0n4njImWyJX/0We/NAWLPrCsGM5rXEW8ECjGkr+VHb1
fpx65yPhdyIvBk7mAgoRRTweu+YBdm3bOCMDgWKTmIBRewc5b8CeR3Uv/aQTLot0wpg47/xqZjFj
h1h0lv2jqJwwpmSPtmuHW0Xi8lLl3VtrWy9dUnGXzY8LwkLBazjVDsnnMqvo0TpSAA0ifeGG6uiP
wdt4BNgymmE7YqiFYTbVMlKhs+3LL1WTouNZTC/DkKVBmgFp9MZ1Uk8pJMJxxfsve6JoEyhWo5fV
2zDUllZhbNu61g5jaf9M07QRJXtgDp0pAnOOCXKkowALAPYRK0KRPfvM89aWTF87LqR1hXDbtcH6
cUW/WpLjKQVDzR/UuR8sYqy65JINgVxrIPkIlkLVXmNZvH+GLvpaVWzERQmlQKUgti0c/K7d7Sgx
9sXYfOk6u7kCnCULxg0UvnI0n6fm2QlZOBUwO5gkt7PMtVyOk7MfHIv4eLmcPlTYngNEB1jbcKGq
+rHs9eJApTvFN9bOTzIKqKeq6EQZQ/DIFPzRQdUnhl8vR/KglsgQOlB1DBRrzzqZBZ2yZ5FHQlTA
a0TAcoe9D3GYxyyfrJQwumpN+skqmYs9Jwa51oaNn2efKFE5OpuoWiRj9xRPEHyRsdys2viRdZgC
f4tvXN/p2pXlexQhv2MleEBfwOOJbu5DzSyrOP/l2hkBSzAfTHCxlDYdT2kmB+7XG4hxZzNVV9DN
PehnE2SUhBhuT+0RoLZgrE9EA4YBvmidphpaIc8DZ+912snCe72o6G+W3hBOmGd5epUB6XMi/+C/
lRPzxOal9AsChfVy4whCBZTvrvNEEBzGNXN0ilc0k+6aYPtmIZJw41TatCqS1iV4+9jzfZoORaWW
rs0+fRxkrC1NwXimEQWwE535suViMAgm+JCXBDnrwkGpigwjQLxt2ju4psANSdRdJpybiyrCvuxQ
Qc430gvKgYQSCG8yzyWekfq0AvLHj1ksy4o4ksqY2J4wBHcHBA3YPzeItkCOgz8uGm2V+4jtWDw+
uGH2NfT6F3AXA9vkya5CbaXPURWurx04R03+ybUG+nlRGSwNtAb9aQwbD0oqSgUgVsekHz/Y5M1+
9Xzb9DyF8WvLoeqPtafYav62NrtLTLYGf9RDFu5Fy2BID3SZzTKNp29Xhum1KWsepXWGqTqugOvF
ONmCSynCZ5kP4Gpz56KLXavbv42KFJZ2tfbLKUe7JZ6a3j3NArRdTm+ZmOg+ipAwD9lzO7SxhS/I
gahHTsjCTIel66HzkBOlkHWb+p5oWMj4bF0iwWGNtyCAU0mNanKZEGotGBwvdOk1G2z2IHdvUVq0
WG10QhDrfWHBaW1Uj/pG5Fvg+daMrhLJT+oRht4z915y9l9cXqLC6xfT4KOK6apqMw41ntY22VP+
axRPoly1j4jssdGqtzbHpadzB68s9AXgVfgT1sRQNHquNF3tc1zNaSee2M8YqwZgApuwcuEocN8C
Zrw25u8Y077zOmrBu3urTmuRezro/ZDvjZDBEjQSb5lR1izm0GblJjsYw/W2JKQegHK7Gw3s14KN
m8FPOfT5oUVH0XYREKOk4Gb0GeyE2MlXQhhfpZ2/AkGTxHMhBUj8rQdkaw+Pplr5AJz0MhoXqJob
c9wjNo42Y3WGv7PjfUbwIYMT4t2JGta4TQ3UPhn3K9UU03eAWQrZ5ksKxnLbNqcysWGglY5CF8dl
4lTGHG9LPVC8NgH6sCR9C2vr6gVY4pl+78jDfNHgKCxxp332vlw1WvRhePYDVkkNCLhcdl206jNI
dJUR9zyH+TE8Fwuip8XA8BDFTXBfcsqnKNG/ONjr06RegHGi1h/Uo1PS/3HVEGKbYsxTrAoBMkOp
pQ1IR+3BGALWv8GDywlBTh2soCLHDp6ttGZ4aZwmvHmOee0a8EN29Iq/ZZmZwlvqsYcOhy39ZgzZ
XjXldydOCo8z01R+O66IjC76DAwn6Y+Y0jxOJMh7YoiPOhiCRpCuq+vhWlPdV8CMvXY9h7+lIQsr
06s/fhCwdIWtDb5YEClIEFBM/EX1yWnHFlNT2aFO9c//Ye9MmuNGtiz9V57VHtkAHHAHyrpqEfPA
YHAmxQ2MpETM84xf3x+CWfUkvbJM63V3LsIYlMQkQcD9+r3nfIeJQ7si7RAWEYwHbwynDcOC9dDV
j+TH7B27a66SlhUtKyrCdjkncTXpzDipvE0692pgplzF6hvIJgc6wsTcCaC2jQaeRSlo1pVbS8pT
SbBaffIc9BRS69/MNDjSaCb7pXCcWbi5ZqDT7yNRngXs/0M8dre9zjQUwXO5jGhvLLx5KUrBd67L
YtXq5U2RkDhnx4C3+7AD1+KTDzWUgFpjzoyjoXQMINZ1QXr4VcWElk1pCkhDHlT+XXP4fWeJXW9i
n+ZyXMtD2rUE8lnxsDJqRfZnkb/Bu4TggY4BUb24A4P14REIRE9YnygVYS30kEQsJHCTTSB3gu11
0WuCmRqgM9coIWYqylYdzgxLFv5XC6eflWpzeHwFx6pgKj+LmSftOuNIsyMTIdLM55HIHnxJ/cKq
3ZAjmRhXgOChPIdECybuLvC6q3Aqn6schVo6iwl9i5p67vEwcYO+5hwto3WRq4izMxTRRnaEsYTq
c3DhZDhcNELYJBGTWKxA4BEbCHl6memli4QJ7obBerVziQ8vECfyL/NI8ICAIiSykUEFsSSmH+ab
ciZpBTNklAObO8jgqM0vkD8Uye5Ysvbh93BqGDPyBVe1Lo/IO6zN6I6s2Sm6d2QuyPeifitRGqAx
cZn6uRCDGVXg1AJrwcpXtlgQ0UZswoaMMzchdWCCAN89JtG457xGUhsj3rq1AD9Ph153qj0kWpZE
doeUBSfI+o9UgBbVBTSZzCAOick2jswrMEDMDToaxBjKOgM8tFDa2ist8sN893MY3HU/8KQWgDAC
A5muMIcVOVMEzOQPZA5saTUS0YahMWsWjh7sB1sdBxR5iEumfqMxrRcoF8LeO/typnn7rxMn5rZI
T2XAXwjz2XlSojTyXtgIyHovKiJLteJg5NZykF53M5ICEqJ9Q4jDFsj9vKVllaxyc846e2o54zgZ
jIMo9rxVknWITZERkzVtsBrRYWFcC/m07vr3iEQpWKYjOLPCW5uz6t3LBAGq2r0y8PNC/Y7Wg3aj
ccYkMseHiNE42BDrykcm0Ew7aVDPqjeD4xnhB4k8tu3BmUPis0jCiTNoPZbYpFEVMIVZiNEtNqPA
ks7JwSf9nJXQD5N9Khk44Gh/zZrmUaVq7u311aYT3YtXNC8qlIweQf/gt/OYGb11pmxRcjEGU8ty
nNPJRgTuZYcDu6A3ubFG7kVL992NR54sgAsG9M6nSeGwyBMLXEvcpcchDbJjVdwH8+G8wRRemv50
Y4ghuQIvsjPHVifqzZm+XorBPCIQQgaRmubSS9+8GqMlp8djJoEteSM5ll2QObt4kjeYL959QQZA
4lfglQIbuD35QQHYzrgatl1Fv85w7lxrOtFuDfZ245O7wjiVzBwikcYuHU/UNGti7gN2SYjtLskE
mNLyLPYWCt5nHoKCASPSL5OhY3OZw445/5nI+Go6nfUHYJliAShsXNTkSTHR+ejmWrrSihfPLUgA
VTmuUZfuktUCKCMikdkMEI6SXicTzKVRE4VFFeqRSKOt6XBOp85BTS84ldp5/RQyl17C/ohG67aO
skc1EmGfQjNQsWlvpnF47CIcmF2jjyvLJmSiqJKl0ch2Y1bBD5GF6ZqWWH+NyoCIOnLI7NylP6rE
iUELEbo9GXNe1j7Unr9O/Kw+Z+7wHneEWEJbpPgvuw+mnYMDLqptQ31tGVAQfCNHkROmex8L0QLf
T7kPwu+GFhBRGsLfSXO1Bj8fszOs8xodjNBi2NmkkI66QTeK2OYOwZYOHZlUgYe6KR0yUgd2IU40
btWtsVjeGQzAEQRsUsa08djQG+Q5oyWAyLsxh6MNbnI78VRgvw9RCYBBMg2L83LxEA8VU9REtvyq
rB+uAnDuycE/J6geKeEq3LBx8qM1p3qbR9G07+xuIxvryi3C+7nSBl0FRD/dlHV7q0XXjL5LCtXy
zo2Tx6i+KXA23hQtv1PukrVmZPGLrdFashTVdYpzwgWblBE2hIgvAYHmsbawdRvMw/MBGGz/rI0k
u9jkl1A185yVPHFBSB5MGNj+Jhjlpx3cN+FJ19IflmmvYqRd+B4cm75e9Tj5CXgjBysTKR/JkmJw
TuVr9l7tvOCPZkdByrmA5dQafXWISICOtBpbptGiDMrexASF3RhdGKRmviW7jQ6LAkjhTe0t55Sw
BHBRl3yZzKD88+zsc4KH6EWhc2V2+QsICgSjvoaqj7880Qx1W2sHKUc7OXSRT71vPAFGMjfeaIMo
tPJ9lXqvmpjmpBH6lxl9c+++6zPz0AuG2mJZ2uO4G4JALmXJmum2d57nTeT4ZFD4I8p3dgVsRT9C
uZ4qA1e0xvcFYMNct8B4lx3G9z4Y8jU8fHI/5E1YJE9K2OUudrPXBBI4ySeavlPc5WvV+hssPkdI
ivjFrOhd1N3Oy3simifGrB7zuDEtsZ+y5q3zOADPLOLvU+Uj3Oyx0potzwRT0OqOub2/5FwLficb
H9N8wBSnD58y1IxT7FjdRoOrzagmJ0Ey4Bg3RL0LeHEydkbsvg0M6ShP6Krq0AuSMcR7a1b6OTlA
r1Ug/IALJCh44Lnn39rhh1YYB6CWxVLX6pYz+7dwaD9q8Zoz6m2xrHhzym6rOVthy2+NSyRm8Ngb
BH4MDSbw1D0P5VyP1BaShKeo7RlnG7uBQZzBHqam8XrKxFsCUaSZymRZM+hyhNimAJzXjHJuwMic
GIMuJDLd1o05Lk90CEboVgGJZhVNIQSM70N2b9Smd4NecG76IuAoMjLSQt2GQS72DK2Dc2E6R9LP
Prkny4cgb5ptmdQOccvGaQ59JCowUPZbZcdPUbWs+mlYi0wkuz5KyKsuOBePbbYrjVRtYnBydFfp
H+oV50ou7RMHOAPvc7UoS7S7Vo2YLbaoX5go3zQm/h5TiIPMsmnfDiBEbXx4DgD8ruMLqW3Z6g/T
kNyxDpe4a8BgucLXj4wcSWAyz6ZCHlAx9tZM1tsAKuGirzUJxi/kBJ35V/BoZ3D5vKlP3bZDQV9S
z160N6DR0Lv5wcHqNMJgg61Jmp/X1hoTZsteFiHxbq6tGqJV+XFCDfGQRR2TuDp05mFde6Z6RL8P
9QkZjHfNg6uvXdoKi1nAeY0AHgXxTaC57t4syBIakxx4ajXto6F28J4saDe91zXeT7DxjBEGczcG
fG92qrgpOnNTWvj0KoLJ7dFZ1jb2BTupk53uR+NOyRHWbeiNtGz4dWpl8ozMcssRBnRVhBbVcmvK
c63PGSMFK92lGeiSZw0LkF7cWNyGmXtKAuqJNnnUR/JWu+meZLatBQcP69tSpAPsnhzCsT/gqwdT
0gd0FTrJnYjgFhNN+1xUyO6EWb6GjD8wZCprb8vyvtQeACW8aJb3BKsB94bNWpjH98D8DJZVwoJT
FwcvU2rM+cTboOMhUEp7y4RWQ3dxrk2RQrIn4GiVlTGhyvbsMC8d9v5SbMEKv3We2GmqRrmc3ASZ
tzbK4NppMlS13vSq9kXvnAlxJcUo4WF2gA0j2rW2vUiAvJqEOdOj3ZYUU0vVdG+tj4wLqD82GJHn
y14Ej348voLvr7lH+UzDcazWnM/mR5Vyvh+E+8IM9BvW5VRQ/2eTfEXXuwYKyFmTHXeXxdeaz1VB
XLfQw/K7dKGv2HnxgMP1iYkQ7QvattyUwxK4G0h+olbLwpmhY8gkLr5ORSMqi1yLkIf8T6vn5fNl
OwQ7cjuf9CFujlYx1kfknfEu6OXBaFR99CsvPXyhgjT24zQP4nWKlRdXxcg07vJSMZlwsaTtclRj
5BCP8ljarfZEK/3Eah/dInHjlIDaO0W9Q5MVkuOoqhxEgmsfRjwEGifIe9uO2DaGmIx1YbN59GRq
SVx5fU8vNe8pNfzAivdNVxKsNWs2Lm8thkP0SGLt3o/sRWtq2B1qLT0ZuT4c6xSStbJNn7WbW6pC
qw1mPuQRRBGeisJ6zSfRImszuhNzYH8beVjqJrO+mxrWdAlne287nrmysWrThSHxPPasaB44bbKq
HW+HOnxHMBfetFFDzFiWqqvB05neO0utAcTqwFo4f42PrSK6Bv8cHkPB9hJN/fjams11LbJNrFwD
BzNOkXn9Ki8D68bm/xgXITqeasSVOI+g/bB7ApeERHsKziJAkMe6VKxZ0wC1EBURkhhQm8lVmXTj
KyRHjIAhPP5ujoArp5S3Iv6kz5c+XOrUvKhNwFKkA9ul3e30kQR5mU7WxhlpIcn0w4SzTZAUIz83
O5XARvfzReIur/YXaFFwMCJyucbZ+5155Yp9ECv8/JGWT1dqqGn8puE33Kb9gfETYt94OnuON756
CLtWsv+0ZWpf2eBW9kE7pPty8NVJKQuXYk3XyizRpk5OxNqUG3W7/yKhUNsSUyUYDBmBG57L2TzV
RZxyJ83L78aOh6NCfPaW6NSGVuSMN5N/6OZpO41zu4vak+FoTPxm2WhrcCurAhHr19fWOFnSVwTZ
a7623ShvXL2TB494Lrq8/AA/QdpuvhBn/8halF5h1sAyM+X/QD6zLdsm7xNutJJA3n4mn5W5BSBC
uD8M12KlHOUBFRcj3Mw+9pEl992UfIuAaBVmIB4iNDxrGykV1A+f8uRLiXOR46QY1bENDleRwyhN
1YK4+jIPbnniF+MFS44fOmt68tMz8ohbO93/zQ8CKO43hJt0XFNI2zWkruDk/vqDOLJjk84nNHKl
hBZQ6VszLe+CBpA+iLk17axyP0vtyX56cMrWn9Fcn4NNCT2GkFgoDDlwInrIbEplr6PgBx/A9ibN
sxZq5JD52uKvv2Vl/f4tS2UJW3d010JvoPTfqHM9VmQ/KMMMhWaXMrRJrXQbl2m2rRN6+zH2nW9V
Y+6dURM4wWN/n01GfMr7mp7pVJj4Y2ndbHNZDMgkE+/gKyz1mW3c1yo6pJY1viD1QwHpmEd3VlFf
XooiWEnPhzDskGvMFthdo/inQ2o4jOAU/YGoNNHZTpNcOSq+D/TJXLuWjHEPoEaxIuYwugv/p7H0
q3p+uXwkG/EqIFAAxLFoQIHyOtGWJvaoyQcSSiBOZRTQE73qG6arOBocgM2+PaFlsJTzkrU9H2nB
uVRa9TyvQUFd5PdNrR29JLSuOzIhNsyBgftj4r6Og37YDQTqLooCgRiiGp5E84kOt3ZEtBPdddJs
bnLKoViQpPrXvzf3X54ZRzmCm80iOQsZofXbM0PlGNAB0wB+sNWHeblvism/HxtZncIC2zyRlWag
yXRrakW4FOQGLQudgdsF6gbDwb73HY/etlXjGZmKbT+jlBqb6GKUscP+8raVpG4PJLGHsd7clW1C
XHagYWqhN3pXhgCNwbc5WwLX2Boso193Lj1gTpILzhUBKRQTmGAVA3u1UbROnGVnbFI6YDQmcKJc
hWTIXEmQqzQG/fNluR7V0K3kZBBAD5+GyLE2PNqW5a9Hz6X769TpEYHGLiY59smBZrernITbNu3w
9AQJbF/0XsMOAEkXfL23S3EVlUQHjljW7isZlrupI4IndW8v+tPLCwLiW3BoKHcsj7CYtNWBfQft
Y66hWRdSHx6byrjxSsERfkhRcFgm/ZnRi8GjZww+YhwRVz75kSvQ9sUrk51Vkbn2hzMr90gQi5ay
w0LWSY0tAVc5xofEPU1h9k5pHe/+/Fzuy9Nf3yXyXxYkV3Fr2K7jUFLbgCd+XZC0QHIwMiDI4Csl
vRIV9dWYgF7X7H7O+w30XTMh4PGVTsuhr92TK+L2XowsRiN3mFggdQOd2BU4Zx3Efyo0VoYmHrs2
bG5bbQzOk/2isDXelRENOt8LqcIqjj+RcavXDRxtS0s+iz75dItp5stqR7vlSDtUTEeKqdf2RSTq
dRGgq76QUqYaaWdviG0UdiB5/WQ8O9iAwsrJ7y8veduC+YDQ9WAW1CzjAKJ6oou7FPDE1s28FlwU
jDHZQPveNn5AMq+/aXmAKjtvnslliOAnpDbNRD15Qoo7LiFvWtu/vvCW+fuy6rL8u7otXJctjWv/
64UXYmxtXFHJQjmQvitZFAjNU1IClFjraf8akTwC4A40dpTl8sorPPAXGbG0VlxdVzrqrgiRHWKu
nBEOugv6nco/1ba68eNouIsiA6Z0yvnWqjBqzhQ/Fld1UOQkXUTXlxevzWknGP67M5q4fmTnmo9g
ejYM48GQ1+0A7XviBNOmFcqkwLjqrX66MjjtUgvTmwnya1/o6eqvr40h5rXpZ9IpwiNuRZuNkjBa
y9T1Xy8OdMUpcYMyXuAfIy1wsrxjmXfeEeXdBJK0dpgPqP6Y2y1Naitvsre4sz4I0X7tbLsCYk3H
BoU0AKmUHr5oUL7x6A/bqtLb49B06jCBM9wVDVJxo7Fue9nEi7wq/augFCn9dDSyU0tGV219u3xG
8ZweUc3mi8vbMYyqs5Z7+rsbt6s+jopNbRX9VTgYxsGxQ2KJR7uedx+66gaWVkdKdxv1zb4Nguyj
7uWdVahr1tzpeIG5dLpiZQLzf5zKftq5XgcQVQNwF+cQ3ev2wEiheA8tWhYB/ZAnfKj5Aoz5GYW8
NwdbPHyZFjQUaC12ATAABoIoF0s4fLMsHlc9DcuDnpXZvS6N96BVwfsEMyUkWpXxz/hC4z1bi9qQ
OyY25JUr5miB3pvrhD9YBm1DIps+wq0jzwa4RoldMAEaxZBHc66/1thwjhsvlVGeXXR/s7K/R9+z
HEtgF3gW6vPlASZpoT5S8s7QjIG4F7q0UwL3/fK2m2GusV3eCie9uug1xSza1Fc5+LWTIDOYK2hh
GArd5kzE/bjCUJg/ubbBXAYIIj5OxBqy1taXg0NdyuWYaCNkIaJkooErampMkVmonyNalCjMXG8L
iJCbv430ess0ZVpOdT99S5LhLEVvfYI0WhqsUn9TVxn67yuAYwibgZpjc7db0nXmwusnnG8NF3FO
ngHiooJgq42+vgOHxJkyKHYX5pmDoVXSX6K3rZZ2potHFrA6prD6KsILoyQTpbXuUxH2HBft6ji1
g3clVP9sS59pIhAyg+zmC0BI/qBbYIDLrQ9matSPWqY3hwE33UJX/j6qvXFtxLmAdtKnmxzNLuOS
8AWLXgBrzGxX9NTTk9k7DIysPD2FrUdjf2IARB50sK+DjBTlzEnXGkX4E4dsF3SZtwJ435+6RBAa
WrrylkE78jGWDUoFE3tNv/i6W6fOm1Y2YunV5UZJbJCoeGDwJ2SAseLCoNXfEY0wV8ICgNw5nPJi
GSdlvzHmt5fPOQw6d1oZAhfFPeSXERBiW07rtnF5HAbrHegz0+k8JwbYsNeMWv2lVw7GeCylhhXU
CfrDGNEDsRtpPRAgdM1SA7q1Va+Irz4zLypuQUcBYo3Rvl/ouBqEBuQbGHfldIPVN74rZtMeIt/v
oEHD4+WdT8DL32wfhjUvgb8ukZZib7Z0V1GrSvu38m7yB/p+JRB32hAkcphlsor4vz0NEDYXnhr9
7wBnMCe3RKgo+I3M1Ulz9Mzy1pTGmQy46LEdzw2EvXOhR7tsCgCIMLClBe1LsY2Z5i4auAkAmgGI
eHGEUNIGm8r0YgrWKtHNYxNFy3LSsfgp1UGACck1GBlcRGZt33S2ah+LPF/UMy6PLGf71PRz5ihK
oSh7KBjT3qnB+FpPm2BoiDedTwuVqy39sMftrAvr0JYiuJdGiGolqw5G3+B/kWGUXmXfVBMEp8vL
BYxpN1RJLMg63bP1hNp9Dpkonkd665tUsQJZ5Hs+x418kC6Gr8DSA5JHYfFpIRHpXc/wuWyc7Jrv
i0xdoozWF7X85aX3bUUJFIuvz/moVJHLI8Mjx6Y9MMFJVnop3FONO3pRCSc+0IXA0jabClw6uoum
6mDo2MxfZzSvavCIj1mnrrVwZHYE/4vZ7O1Xe8IYu1OqvQ2WPe5sPXZQ9ZveuUqlWiZOGRwLVGzL
3DCSrQM/EkZBVJ+r2Qagsvuw7XXQSSLf9lTb1LIMN+p5/M29Wh0o1q07AVkLkZr5aArlX1cSMVxc
fbk3kdG9OMOQHD0PuJk+6nMkbHfdzdrPcDTAkGa92+6cNOZsJnmY0VYz57PLbeuZk7E1aeJ3qNzR
210jDtd2f10VmJDUf7rjlalLk/mktObCQLeAzfy6Xga9MY5WTDow6KdNYto7FaNAyKe7gMexgJ+6
K+gR0+XE6jo4e8PKo13j3wjBJJQclQAVdSRJhDeyo+pb8eAl2bXrO+uvVcRAe2XUkBUGHbkUM3dy
mag5W3q55KxnX2D+j+Hf/R/5zb92NNxfWe78MDy10qa6IQfU5mLNP+xPiz+RHTZtpJpwgFCbtqS/
Wc9WwZDsYgUxCzZbfwZ5haKcoEy0W6sv8TzOhya9KBE41v3BYPyLy4Bnxk9d9AkX4iBe23A/QZxF
bjg+dwruQRJgnBbyO44FJtFR+fr1N2XXaAz7NIRqBpGDhldBDylNsIPdtL44DsiqTlVLIRLO0qcQ
l5UoE+RhFyujQvl4rGxja5N6AycbLG7hoegyQwCPPpPPBzoqat0MsXXlDPcJ+XFahB9Xao19j6Wl
PxkX0HWZfOLLxODVpzmIgBIXBo86q+o4HVDU5Ndav+0Csmv7HO6E4a9q041PY41OgPNms8562ySV
iPZ4430PYo8hcdF3O8219xMo7uUQFeKZ8PVkibI7O/Rptrws3dGjb3v9bnCYsl7A5WWif4BMc49d
7YUgSOMb4UFmrEw651Hl27vL2wL22d/c2M6vJ3VlApAQhuMYDIsFmigxFwo/3Qt2IOHVy+Z7PkMr
x2l2sZuXa1OIGQHN8rIodF+7iWayk+eYJ4Vd+s5KDMIQu476YX78tZEu7kxMy9SAJLzFtDEI8vpw
e8YnEUC57lvmS/QDN0QVN3sMC94yiaoOfbw1LuBtdDdjWyJYZTplUJrv2QlB43itOOSxZX3dEg1G
9dmLW8+WmSpL/G034mEwHav4Nov2bNY4s9f7NQ/YdDBd0s3gbaKgUdBWdUW4dGSa5WxEuprEmHHU
B1lOov02GdL6NpqgG8dTCXz4YoeWxZlM2wS4aAmpeY7jo76tIfvfeuNI2I/QF5deDbr98YpEmoce
F8xB63Jmn/NHZOFaK9m2+d3ksOVkV6asHdBMPtQWfzo23rR0wqK8SozPoLZbDgURzXgUX673FibV
w18vYIIAiV8WMH7Pjs6RRkE7NmzH+e1UAyZNJXaefB/Mp16o7qvI4/BdENs3dSRqBdWZRNaXnMzq
J2UGO1CN46vRwUZoopuvW6IP8ZlETcfJY6QtZUmuQyfKb6VHmyAl7Rd/tiq+IZOE935bpSp5Q4vz
MUknvteSLj4Ugy3W8C2WPovUu+/3wzIWFI2c7Ipll620Sfiny4szb7DQwP/6KlCb/stlcMDVGwKR
sQHvTv3WA6XlF3I0pn/ZVykKOoNzR9SZ05udgEn3/Ncs06dNGiXPY8XvBkOYtVEm7lcAzsUO5WQO
f4DSRRcoxEJm4m9ltgWjdxJOXX2zA3anJLGghgbFSxGwIY9zVuTlxUEVerCCCaiW92KkOeZAPtCJ
A68b6b/Mb6b/+ixnhRqr9HOfVTEaGxBVOCpLwsgpSMK5PpGW9sCQLr8GM5IyqZsQcNEv3Ey+v+WJ
chjlASnOkFai/AGEFUQt6kWQv/nbmCI2wQ9JoI50F9Y8xmm68KUd7BgTSPHRk0F6VkK7Y2gfX2WD
99JNxHgk/H5PVqi126RhZ8dIWi8u3akwdfNjHYvvwpwAlEgM2ygr6cVH+Q4LrvVcegLKncS9VFUV
+HmvtR+7wALaR/IUVXe3M+UzDYfv1fxcF6Ip2EMyHNVhBQ8JpeGB9M4Ldt8tlpc+WdcIa3t57K2x
MXfJ3LJDAPD1l2x84Ae/nQ1iUXbTjH+yi4l8QMQEc3NnDAhJht77MTQpfh9cqlUFNgNHdH0U8wsH
l/qIG8fu9fhI69XcfZ1vSaxU2zST42Mo0xWRxJsvA65fxf3dxds5DfbZHcS1RwDpqat870S6B33I
hGH119eIB3XW06gCVv9coHt/RjtzQjqobRCbFmtoGME71IrCnTObxhJ1lJ9RgLUPJv3axzQIsNS3
zq6wMC67IutuilyOANgS61BI2e5N8sAup99cnwiibAN/qVXqIcvH/FaIpNnkzOl3aW7ep2Ou3dqN
QnhUNqd5RgWaN3YPmtCZ3Ayiuc4V8sRpIowajKi1ske4qhB6klVTtQodeJgfDDOgIJTKh48JPUez
Nf1UZKX+NIHF2NmdSj5khpz8Mhnz9I8WMCZ8w7jZpeW0M4U9nrxp9K79HnanZftim9XWdLB0DY91
l380LFuYFMYni/r4uoZLtkP6ss38ESNS6YrnBND4uqxL5poSFgbZfo0xPI+jV0FHpP4QHTl0lxyJ
UlSfmcnl0DKLlABhwWLMN2hN3/0puoZj2wD11ZttjHd347V+v6vtqNl1o44GiEw8X8bDqUfXqzdG
cieg84HWUneVpfrVBbYa2el4+EIRW47OwuD0JwJO7/wodP9EEZt2ssRSmj/kHqzIuE/Wfu9OTzWd
fdrRMAkNDky4W7xkgPcFPPBe76zm9rIIzoFI/6z/6v/837z/yIuxCjFu/vb2P/8fy2WiWv9flwvC
BVq9NW//+JERpTlev6U//uPf7t+yf5zeKhiVv4Yz8Y++wpkM8w/boPqnKwgCUV4GZ/2PuiH3yPzD
0i1b5z8lQfG6NFKznKDD//g3S/zBOMGltDLZbAh3osj+M5uJP3JcvpRj2jDglbCs/5tspsuW9c/D
OLu55QDvkYa0bEsJAHu/VnANjGxTYkZduHl2TIyRlO7YhkH9PtnuoVc1wmhHn1PkJ7L3uqto/KEB
7FAZxRsiZSyKjb/ROnsLUmNhwIW0InRsD5Uvzl2Y7vIhukqrH6rU161bPJeu+1GSwYHoc5kTXCJS
6nplR9FKr+biOf9I/bdelh+BW/po4e/H2mHWA9FhWYNAAmrgzQrAYOEYq34wSDa0MWlkxNOnLY4y
ohHWGHDVQky7QtLrHXT1qZgBQIhKQX2Ex7x0+LbHTWyHhPJWiqiptHtF67WjDenjY/SbT4nvf5HU
+P9dDu/1tdu3dDqZeUpzjVWBEY5d3EoUAyrUvyqM//9w5W2GFuLuB3L2X0LMqKL+6uE6vbVV2Lxl
4dvPD9flH309XJr1h2MqqXR6ScI2dDUPK76eLs1Qf+gSWuE8TOScKgTV2p+Pl6n+QJutS5dHDy8S
RNr/frwM6w9FWW9xxuXBuPzRfz37fx6Ov1bDfy6WP4//f5+VKGG4UtIt5dCsoIBcemE/HZB8lBiZ
CvSXpiIlOY8T+7YS1l1qpphOVHDdxG13zuaBpjXnPASG/92PDH+X6rA8cdpF9VHD+XidugEQPyYn
3N7+dlTe/WVHt+nEw/iPb5zR0zbKJ5/HYkLV608hkhaM1fBPsCcdiVeDckHa8aKyzeJQtnT+QuNb
0WtwXHqyKwRNXiSSqXtwwvFNcgJBMXrOOo6cwEXqvymkLTw4v1TStsKRqxsG5jfdlZYU8y/g54Nj
bhKRrdLgGv3NzWCq76bgoWSN2tta+4gWYEQ0RYCaPTPHBbPxtC1ILXe6cyv6EGsun4ZzebSRuxCz
ybOf+/SCivoEXTGEQNE9Spq2cLCMj9yR+7hwhkNDlUCaw3eLQSkTi+fSFOTTVB5SnXrY6HYGYsGr
ebTxuAVon4nDCZkRp1NwAruNvzAnQoOxMbWdQY6YiOgJSjWgRRmIsMyKEDmrdp6M6AF9hn4Khv7I
ikgoU+DpS2aZsDmyXSMJh5t0D33SlBx7L2dCkXY10j6KEt/ugs1UtK+tUM/IpxAdD+G71yNndTxq
H7zmcNbiVdDFb0OQPNFzQH+IMglXYeoXp1E2TwngH7yUmJNH0NAqiwjpmHuZA+16NXznOPWUhsWd
Obm3nQMELrbI8ejaOZIrwggrHcCPWFm8AnFBEgwHAz2JyupukaTGyoyKBqxMkC8a0e+MkLgyZdDL
M/v+2h4SyAWTMezhtmx7rQb7UuLlBNO6biWsbJzJ7dJEBsrxSRHKMIUY7TvzE08UJrIxeNU9vGzR
bPutW65LgS1tG4+uu4SThxarOpOCOZwb10GsCPx2YcYwr3Pv5BTTs1Hr8PG73ty1Zn2aIqCRMSSM
TYFVngxn8MVRcghHx11j+2wgf0zvMQ58MtwOPjaObW5MjGr00V920uastmmhGAPUKZYpgAcRgNbj
aQiWqCnq+Sa4q0W69c8OW9KpaMksHhBwqrbeOmVoLfyOnzcZi2iXyCv0xBDZdLfnUDK9Qwe50/Gd
yAQAcSnRgA8CF5nbbSvsB5tpIDKwscBrmSOGzRjUt+gX+oDtMM44f9QGDVAOB6tQH0Bn2OK1bcZg
p4nsir6tkcv82A5o18qmYrxv984hJV18iwzp2unIsmMhJSDY30SG8ZSi59jjSVbYJricUKOK9aRc
wvQGZmsJ0Eu4OGJYmV0MUz902RYxlCzxxGkrY0JLbYrCXBajeYWv3n80OBHmBmEceMPgRnjBh9uH
V2IGG5j6y0jI0brV00+DTXZdM56ISAbZucrOrtoJ6zwRka9tmgQbP9Ar2neesypFBFC5bH64BdJC
I404/nDZOZojns4IaXNqgZA3TNtjHdWbnGAvU1gcXX33rRJl9xbrkhlwj3ktiq9ViWt8cnFWEfq9
S6ueTPCQyNbS0PYteds6ej6A/nJTmSCOQndnJpW+kW2UbGsNXG2rWrX3oUOdohgKJpmvx8axUuD8
HrkiuXbXxZCk3Cz5P5Sd6Y6jSrdtnwgp6OGvbdxgsm8r/6Cqyir6vgt4+jsg9735aeucq3O2tBFg
l9PpxETEWnOOiW2t9F2Vgpw59M+aVmCHGu6jGM9JVqBjnhXUsnnNK9YkEDWN/TqL2geXPh6zhGzp
OgTHEiFIBEvJz9EdiA1worHirBd1jNHNtB6qxHzvnNJ4Vml8EAvuzTJMPdq7YG3GEvGGMqKs653L
KMPpmhfua9NxRxqRpQDFSfAXodTTVh5NLO5CMc/EKJk0XNHEFmCJZzpzu56laVNQHYPafm2w1sKn
tb3aRZXSLx0kQFZbBQJKi+peJ1CoYMeJgqolD2zSk2MRS7T9OKaasfmQBkG8c/x3mLhj5loMYNPV
WU9ZdyycyDus72SHgK/rj8wJ5K7WC94EE7/ctqigLUQtD2oE789o3wt8PER7KjQAYObmjn2KdID5
SayiBpw+mqpNTgLpZNhiCSYxwGsMXd1ZkQ6XTdHyI7dLpIQuAYO/CXVBEjWnCAeR8sTc5CcH6GQv
5ClqnLdYNHAoLfVBIcw7Vdqfdi9VwL+iIfNJLvTP32ujif1lDW5vENMmS4hNiKgHj5quBpgP++Po
T2WiHbLaoyjW+AlyfzcUBzW2wMuHTKTzYqTyXVu38LNxWEYjevKx+J2tQF/X+Tszih5L3dB3cLlB
KO4qG+D+RJngiTLxfBrpOOxZMxyjzB5uTVPRbkktOuiIKm8TkqlPTpiTAmNy52s6vyQh0k+hAzQp
uQEDKB5fk3dJvLSeYS/ZvpaANaVISfx2MOwP2FmaQvHN1VRtiQwKSZ9SuQOCCgu0vVdGghiyZIAg
UyMZ0ybyHWZQFSFIqgMAHlTOdbsvDYg5E9K/M0zgn6ZhrcR0YZ87RkbCebB/2mIXxTO5x8VCqJiw
PHMpn5fmebKplTn29BfXnQKOAkZHt95IqSw7Sqz6S2EKuORyKUCs5el5aDDDNLp10ZOPma8EEiW4
y8TMfbiY867h6qzshAS1L8NnTTHXyU5yrIocxvWItLrI9XURPf/SwlRlPsAmtA31lqaWtyiQXHNZ
LsjHU9j2iesEiHtxd3hzJ24TBT9Z1lMlWbg9NA6YX8XFm2MaEV6MUQOa09Z/MFE6P0cmKGVYxu9x
NAaNMlzs0Zz+RmNzzlsTbZ5uk4ugDxneGuUzlq65ozlJspZ5A5AesnBke3bD5zpzc7nVqra8rZrM
2DcKLciFvNmrSerzXnNR9o6Agwf6ohcHFB4UOKf0KWkjRonIlUGaPbx2Qx8fNbJx8x3Nnx+tEa1+
X/0ZAp6Z1JUPp73yqfBUftFnb8VcO952qpKRdkna61wRUUBx8aYx9TUUYs10gJPrL5+54COX6HO9
tqcXkaw/cduMyBb9hgx14Y7DGYJBhzhmfVSuDzjgH3EDX7YDkRXPuRH9gYdDtzZUET5EC1rjagEc
Qg+Mu0LEcK6/1UNOUNj6+22vvu2JQX0vuxDEAHA+88F1rMxznVWO6urvMRnWNJlDL7ep2ytZD8yI
pjKuKDZfbwTI57Gy5WvpmG+ZJivct9ODDoq9OiO7Ts8A926G85RBGOeuQxcat9N5KNML8pNXmcX9
sV+jG7YN8BbMtkTq0FmzKX+TG6KE8sQYMPrbpqv1lyi38qOrqculKV9LNET+tgndefRD3YXk5ti/
NIJ+fHsJ+QgxJJNAYMcJCRtAlxKwNjXdsovdqrsSI9B6pvIAw5lHNMc324eiDk0JO3deSp/sMd2b
G+v9+0/z/Qlu57RsNA9tW+GoRTTHz0J8zJ8oii2cHrA9mA40s4HeruI46m7bgYSXBkIdvCpQvSDC
XZmI8/Zx9kWt77QCvIAF7kkgY+CD1qCh7qYBwv92mKNuP3U6MaB9xoRj++2TzHx3cMh78xT/84Go
mi49wv/+xNDAjm3u/Cks+TpHI2YUVdq+g8FrX+Lp29vF5Ga77S9Q1C3ED1oUq9/m4nIp6QRxRDBc
vjawOLqvPc3oAxaJLy7iM00gBlXtsfa10SA2Rf8Ie8vEW+AgxMbg0sV245Nk0fgpbI1zRWD1dirV
0tbH79ExH9i2uVB5d0US4HOhrauYfI2ggeFlEyfmd4QGA+1vDdWFYETyvM1tyt82YVu7ODjpNHIN
ixO63zFHCh9zH8dcfyhIQ971q0lwaMzW3/bk+minKkQDhXO/01bvR2J1P1K6Bcc5nQYfWT7aSWNg
jQEv8LzdDba/+NcXh/sCNiXgBJl1U69DBmKzFxsqOh9add1+ePmbFnYDBmt+16b5BTWkfZubsFRb
KFsMtxFBUwzOhwqlzu0cIfjdlbrZ3yJDSWLMM9qGgVofLNaNDsj31lbDU6NiuMkLcSr7st0BuqF/
UmnkXbDJ6IV/7YHtRVdTfh2EOc4rqc/oqtcnIB8ePSuqpv126C7uLT7dDGSAPt3GVjfd5nn2oYjB
PC+VxRpqe8BNNePGzIPvZ21PVel436aoTZEbMx37ftQZQripIm+ZlOM7U0gbOkYQW97LPvvMjayG
F7esDbz8YTvdQC0+mag4v54lauvVHXOcTPhQ6UiKt+1ZbVzNR7ww1aly1fwdhvOhBohTlUHbt3Uw
uaIO7D6s/+NwOzevD2x7zJhopxj6cfsH23O38//699s5MbufUi1VLDThhQYtjrjGQr4ai0PtQmJk
EnS2JjM/4av9SZIzRh4iIIjK3NVp/glw4aINaUDAEXhcJ++5I/AuGK8SHNxLccz0WoVa9YrcH+d1
q4ugxM511jPnLmQinPdD6rfdGpyUHwiw+0my1X1j1wyrRYJlbn6cO9PwFDds/F4qABSUFz2pYk9j
lQqyPfQaQDBkud4UoUneeG5hDR8qrw7RVQg8ckcjIQgQsPSjjqP2FKar/kblb/y9aRblFXGFOKmp
vq8pup6Jd/FUNKuIhqGnzRHVh9qA7oR5OmLJU41ghQn27T9NS4HaGlV3eFe53TX9kdzeZpX7dEN0
0CVjNqqfG5AhwTxN99TvQQU0fbbKvIwTi7w/fVEcC8P8GEgaIG/Ipw0XkS9mQFOIg3yZkOPMrL8a
ewBLwTxlhrQU9ACEL2FVeNgqgU+k0RPYinZnOoRm9fVBNYsaoYB7Bsz/M5+RPJUYkPHhQwCC3GS2
QG5GGFpzhMOyrcBncumc9ZIoH/gUQbtu+Ohj3wYg3AF9P9hup3D7B2qOV/GSAk/CNlg/SyWv8Wuy
HiZAroTzohQBXKMyiBSYN+A4fSRWeLcXuNWd4Y7gf6dzUrmA78GSauTI9A36rW5cbu3Y0IMM+QVz
Hdr9mBb3ZZs8xLYiz4uidHveMND9NF6RNmzqvkqCpOaC4EDXKwrKkYGuXT7qE1geJ00bT12IUmtm
LowFxL/fgsCaJu0ZQpxzyuKhDXB9NgH4y/QYGjgdgJDxLpOrxsghVeMZO1VG6CceXDDYgHCgvn59
ZYasvorid6kqv0UM/KKtS08kWX1RrfDi5BbYwpL3xprA1wmkYiWAqdiyoj0EY91P1h+dznobQOjr
AkdLKW8YcBkywhek8rT+n3VzdLYXSQyz253NgfAL2wrxUtbuM1gCJHsctOvnCtThjyFvwAJhoAfd
fFQWqLdEfbPAsWBxtbK/sXPC2hSWaTbz+wAAdhak3DC9r1cZrBVINQZ2TCYP+CRPyZme2DZ/chJL
6aq7H7NTREfBF303mUXqlbWh7RaNyoa6bgiTPgz4pn1zvStlSt15eaiQbJCUzN7HPWUl3ODqgnqF
8jCxFOnf0SlYqM8JDkg8u4U6f5q0nrsqaY81ORSNMaZXgN8iiEpN862UTyd5WELKpEspI8/JKOAx
W6ToomcYYrpD1+pQaNbPWUzzL8eilz0M+JzDCr6RzmpwGP+6pIR0oXVFGhv5DY4OMx1fnKL/XC9H
F2GfqeE3SQXT+yrGz6in+IhB0e6GyjoglkYuygyQVYfwFkGfVHc75PhsRBdnp0VLXjPLfLBQ33pq
5MCy09RTtt55RIL0MNLdQ9cnT/QdxRnyAHN85S1eFxRKkz1pkXXHfMdTi/izm0CuRcryK3yFwAFC
WwMKU2VMEZD3pemIRlIBpGPJs9rg0qGh+0MJ9bvOMMJ9aPTEKJfjS02kzqlwJjdgLeViIcoQ1657
kbNA+QT7v98OzYrVdVTmP+HF/VZ7dwy+NyIqp4DUvn/OLetMGcft5fsZlDeuWpxkl6ag8hUlzpsB
vvDAbIBwig9D9oRvpy0VWhSZhAO9FVWl7pgkEVfSgv9ooNjq5H5gkUlOwKONU2Kkr1DqWVoK0upC
GGg7a04pQOq/CmOk8JvDeXG6d22MG+Lk0Jyr9HCGGmheVoSPihJlAXAl08O53FGNaPzYUfSTwSc3
DpF7aPFQ7muDO4BpJfehlqUBs86VeIoxUuthaFpDfi1H8n92kZXQelYt/TCvH4S6TFNg45lRFl5a
LjU3h1F5stz0YBTWFKRWKgPTKQafaA3PkdW1JSD7EHFPmlrF2Ol113rcFkyhMEC21Vnm+kdHMuKx
BQVQjdq4x6Nl7rNsoT4ZYqDZqYTKHTVjFPjN4TfNs7Xv+pyK2xTnZ72Ongz7LcUDdd1G9sLpeh+f
9AHVtH6wRIk5TFTXuEJWTLbdq006jBxH6VtRGREuZTQ715p6yoZE2pKtfrQ6qw/0qab+ZxLnWxil
BHDJ5bzdne08FQdDJp+FkZ/IcOmDMBddUCDeOCoWA/7MnV1gVzAMPIGdzkpNhLSmU9M+THV0mbhQ
LkbRWyT+qIxA7lklmwZEziqVhbk1N5PtGVlsAi5SE+Z/VAx6SQIG7y1oG4HA0LD/RAznatY/dRoj
y0gt1msEVAY3+ugtyuUSc3gbTvm56MUljnUZJK1BXBQdexlsx1nBLAWWNxCHtLwWwHkaxP8kxPUu
kjQGL5W5nD8LWNaz+MhtHHG8MW5boQJdWk1+Ikg4GS0D70TksKetf49yIGRUpbvi9tTJjbZaAEOO
RDqZUWDaSRxopup4kdEAlxmpyzTpBSjY0VgT5JD3zeR/86ETPCsO5aAnN0qXcJml/EkoMhHym0nL
sxbT2FeVdSHBkSpYkip7UELTXptn5LHkIvYj32TkEj/HfCQnKiyaQ0pVbz/0vQy23x+aYHyoKxWX
tJN8zLTBWB3Gt3JgnlLbSuFpQj6ycjuj8YnQL0y3NSDCWCeTSli42htnmYNR525G5D1gn8h+TgSl
CRWe/DTV7a4c7BNZ7ARCJdaN4vLFrgf+lJPSPMmRYRnoUIyezt1zPYAPpaZJS4zc8HDBpOPoxpXV
yX02KJC+knHCa01kCrVVLBvthvwodoSRvzkLk5eR6qnhZo9Jry3nsJEVQb3PdawcyxpY6DKbQWZI
9xzlVK+M8HPU+YCnhVy9tva6pMOfh4cBl+fnELNGchtyCdBf4bVMxXtsD0h72uwhBpSzC40c6GCc
3uSLGV2oY6BZbQ0fK0txiouGjjWtI+sDltwn1RKNO0NPQEdzIiEALmOhTd4FT8+LRnKX14TjNY+J
aq0nRpmj0Sjccno3IhSBsLC90EOuB3gZbgYckgXypDAh1xt7OVDyOdjCRIRIKe1Ao+6AhcICsoHS
KEwiT8Mw6Vc9RQWTipQP79oDknM3D7I9KZ3l9apCaY9e6sFyrjqpGDtr/RjbWjAA6b/GJv7p6mvX
D8/cfnSTRzFn2llN2/SmX1hKcHX9Lpv0XUSz6TVEvUw2/LApjn1rhFhHaYZv9hJoWQUSLXxbQoNy
GB8cumioXjIECz61DHqRRsYexB2zchgV7OqqObPcd5R0DhDvfht6B6tpmubjbNV/t6t2nkToEX0C
xZcfHvRzWw67oY58d+GuEq9f2Sm06SGsm+3QLiHR1cxngGFyblQZiFMtfgHjFgY1M6rjAl4KdoPi
XGfEUlcgSY1qu9ftFk/jVPXimsnF121/HRO/5v/buPe1uz0k4+KciXq6bP+uTHPWCF9j4zpUDO7a
P3FzVMi4cMfdNpp2CzriKCXw3VYVeQ1TvgbkK53TMQfZ1fYSIIfrlsfvcsx3Letf577X6ttTvh/9
VwHnv33e9sD3sv/7Bf517vvlt1fenve/P/c//WnfL//90/6rc///d7D9i//2g0ABYu0KjWSIaGxP
tIXWlMBs8JRWvA4tNcXSgkOUFfQ0s/RWb5XGJ5ik9du1xlKo2g85ER6ALzOdx0+z1h9xx843CqXH
J6PK7pU6Xn5ExDJ7PTUWXKha+FIqulcvOGRr+UM60UiBvy2OcWOKq0PoDeSw8CbTx/Jx6rKbrKuZ
ptqEWqSqZf+wckBkI7LUa2rSZqOOeIktEglxEIKmWuY1vLPmBlkv6hEI2z5e/xGFsz151CXZkmrp
D/CrD3IIrR+KcF5T0dSP8zyGN7ogEXQ7X8yTuxvsbDnrhvvkwiLe221j+8y4sCm2PWSKrjtjNGPN
rTyWMn6bFKd9hFi3o9Rgv2ZGzTjXIltvQst5t5RqNV83BbHWmfoaAqsUCaN61jXvBK+7XreA5IPx
QVGlV94VaewB8xavmiY7RnuFvOH1/Mwvuy+Qyq7A0/nVoZ5trOedidTnllyhXcI3atejeMIH67zI
NCsf3QbQ1WRK6FqlbB/nJnpcUjf2ZhsM4GBI7MBK5v4gxnvXkvT+JgmKg/cxbLFxYBdM45mh2F0v
jjbIRM7MHM1eGR6230yUUe0TtdV9HS6gittsfpgX585ZQnI+XOXSm+l82832kzmQmqHRL4HywlRe
z9ydrkEzqVUdZlSekr1sYRwbJgVka/cYmW1CRvbc3muN8zvDTfI+pzgCW1gCJ2UsqVlPjU/PTH+a
+hC4r4m/vK5AhfYKGdz1+Gfo+cBqC29XAh7yLFpk1QoRloqgz1b07Vkpy3wf91dT4hsbC3q/KTYi
Br8x+VHmmk3dTsweqLl7elZn29SS99Ql5xUy0ofLFOPEW/yQjs10bEyLd+I3fsY2Wa8tGahPOLUv
0LCWo5UBPKzRB+znjG5vYk8m9NxBw2iB8yaHaEK48nlOE1Z3Ou6ttkz0IKph+dlG5b6nE3GQdlzg
k+0M8WbbD9tHr9EKveRLtxLJe+d9bBj8Rtpct2NuiiesFtfZzCZ+u4wUJ4G+fKDU7zVx8gNoPnz5
MPedIh1/6LB9oIEo8e0MIv6yjkz73rb+0CA/pcws/alW7PcCnc1kvCtI5CAJU4bbzs5rOHlljmhW
wd15Qiz6a+r+MPWweFfjorsKXcr9drisWfPSlPKkJ+3ZsanmOa5yqJvWeXasIrkzzSRDQcL5ycHm
xQWTnfpVCRsOfDdlMf4ipCS5bwn3ezKJjWZinb4vZaFdZE8HfNVNXFxLmw54auFQULvyopmvQ7uU
1luTDBRSRPWi55W8U1PrMxX1+MaKaigm8kOrmh4b5bU3YfMbpVmlBtthNj3PohtfNXhQh5x11AGx
ao5MhO+TwEwcQDyozkQbRB5f7/St5z/m0mB7ukEf7ynxPwncFSzEY/V2iczkrSfDwbYhWmZJGmDI
ru+UVP+7/bC6lmDE1+Y+ZAuXKopivFGD4O48Glqgz9J4y9JXI8Yb00uCEpNUXgYgfSzT+eJ2MUnf
EN6i47RaZeoS+4hltXowr4dR9dPRyERKxuLZIdrwrjWcv0OxqG+JQZIoRhFEiesh/vl0Pxv6z0Sl
ieqajXjLkDm0EgVwP/VRAO5Gv7Mr8duB5vSGkmY5CZs0PB2Hdy8S+y1yaGwk5RTdWNyx38TomUVY
vC1VHt5YjobzOY5YVWWxc01JuDqamYaecP3wUw3iU6j05S0Gbxb842WuANjbtqEcdCBAuET4ppHH
cW7ciuXdrHd+O6UpAHfttYql7us2RSWlqHR/jGEnKpCjDrXRCmI6O1fQ6ZVoE9rsLGzmhcVS0gyR
qz6hJz7+pIWEEiCGYyaY29TAvva3x7fnb3v/1eG8vtq/nlIo1F2/Xvxf/2579n88XER8cpZankJU
6n4iaJRsez0VOW5lbID5/LMXxgUkge1k1ExIM43MpDYuxntl/TVCUtN88pn4yaxXb9yR1i6r/Aot
NZvM4W1ue9s5t3HcfaUxGFlrO7OlnuOjrrAPCpG0GIloBG2pqS3FhLMucE4KlVk8d/DW3zYUf/7Z
S2T23pK86iXrg1bH79GvPSBbspCvVCp2+F0a3wGjdoiYpAIy4TCnR+nHAND878Okywp/urdqazxq
jv1Ql4SkCMI6MD82sLljIHnaFEOaAv3KoMRyHgvQ7OtVwznpDic3DAO0jsS0Rl3twRpsfOywjDxd
9Gv7id8/9vtwe3usxkua5Jft/bdGzfuye8gO227bJBRki2Z1K8SNb67dr+/Ndq4bSVrqF3mPUqfI
ERtenNGB6dZJuoHbG5k0x8uVITl//8IDmDunSpSTtjXV1o0tymKfyWHYg9uEMg+OvvZdqFKnNmOc
WDuO1trv3PbytW0oKAdx86eWPm+NsDG+QeWLJGTVOGybubDoLKZIlljmYpUzkgiqWAPTVk6OKM5m
X+nngYhmt5CFT5Jv4W973xslgYzG2PtaJoQYbFdanHIKOy7UZbWu1UPEah9zY19BL+SbOnbJ2n5m
0/+/vcq1lQuZNiEjR7bbXj0eBgcO30A+Z9ov5FGvF7G1fTe/f8qg0uLUo+zndhFvm3Jxye79PnYc
DJLKnF/q9UrermnXFNoOv2EMnXvAmLJd1MoU/g4X7B4mOundMnOdU/P/Z6PE1Qr3TFmcrW3Buhx8
cwn7rz1COugSWnFQxbbABER+pUED22J5mSifljWWwqPNijSgxI4OhL3XYKdR5qU93X+9jsMc8Wtv
O0fdHwXgdvJfz3HWH03kQ7NTGa4xqOSjv23mgRyo70OnS4hGkCvHOqVBrnY0hSvNIJ5+29vOOfBS
hUFQj50hYf+6zXSyubjpX33Di3eFbfl0nYHgmXR0pk47LzHSb4LDioqCm9DIos4TgDqIukKL4KRh
bt/KJBx3ppvUuIpSFwR3cT9bcgm+N42LLwmrPa1Al+TOIqRj4naVp5pZdJWaFl11CKWVGhkoBbs6
EAVZS2mlqIfifdT6kQwMNnVNBhetxupdTpVzLAvFunaIZK6LJe2vve0QZZsA+cW706uWuouSXtX1
GUlu29do3Wx724N6kt80wJ1PnYDYofaJR6UMvOIYeUW0llYfKv2POlfNqVyE/sCc+j7po8+pn4oT
7E/itAjvOSt0TQ9LEeMsrfosMBMRnpOkows3RmCDgJLzVj7lqKsBnRXnkoyDiSsGDyhUTYdvyt4A
YMmfOVU8DFtuqYB+VoV1AH41gUpJ24fF1CjvqxNNSeSv57RDhQtxP7uZGodswcJwQKZfralpzza6
n4NMZPtkFMVnKdQkoBA3IlHTtAMpV+Md+AsHA7x0jtvhtpnN4XbpM2xykN1YdaftOYSqdLdt1EpZ
bpGQoqJmCF0MxhojFwfNKiqUunW5F/GcHiShlB0aPYphlmoT2jBUQAni6eyE5Z1OSf9sqaMC2LMm
IsuaZe3FjZsFSv1/N41R5IGqdL8RYVNAXc8LaIq+Bj7s+6mUY4jCiwifnbivBcpacd32ui4aTi0l
9XJtIhmdfEKSPJ1MlniIDtk4Rmlfdck8xm6pG89LRiyDqtJzbYXVEdoBIccoCR0TM0CTr5MhKqSr
phy0tWaZr9VLar76PqOltlfMhOQI+pxJQ0exsO8i140uWCT2QGJ+uAS/eNRZfG0tqtidBjk/FtS5
EuqgoAz5IOP2Mo9opqgDJvnI1yxU8o7ejxoHLcyOANPfZ4e/+4Bq+JyvnYtRUKyL1R4tgYq4Ka2i
jwpkm9kOevC1yROaHHQ7UGwT9pIUin3oSbDb9WvdZx11g6hPHiRTc+HkjJiZK782Q3k0VSBu1kBt
Da9xSyYbw8u4OEeKoMNOaOBEimFQfNUgcq22HJ94wuFrI/qENKFcipIyP5YrU+l/oKPj86WA7tM9
Zp627jmVFuDAik/bPdhoDaS+VKUO2xRDEdyEv2cc27lJq8ED6bjqtsmG0nT/Oe3YDlOtGjw3M3+X
m6Rkm3J87dpt2Z6WLENBwjAOzBmL8Das04lFTRTf1+v5bfyOMobzbfze9rZNjMHRzFa+f1mgYMVT
8aM1ucW6pfO8vYyxTnGk2t/bgymPcTYkqrf9y8Loy53BN4ViraotrAuZJ2xDO1Fieyz5xUVHYnug
oIlcol6TRqVJK5qsXl+tIXyjsaS9nbXYj1rpFxaBIORufMgSJU1kd39mN5F+uj627UE5pH2TLCdk
0AyoYh24v3Y7HBBnk2yNRZd4Brbhu5rUAoX3OvQq0dGJQvPyPcS66wxyG9K3c1M5nFGLTafcSAsu
+fXRbd5Ic+YDMixxIuukEsEZC6LQHCIEc6nUdiBFooNIO/wZ20C8zSvJBA/3xL9Q+CDLnolbYyGb
Wjfb+KGtozuJAD812fJxrRt1/US2B7PGyg5hXK1Si1yeMj2+9Ku0Z1w3SbnKf7ZZDzMY65JY522+
I9Z5ULVKdba97dx2qBJKVyv1dNZCuOPncuwfu7jtj2Xb9zT5NTAM264O/wh+bXakzYHsPV5HwPUp
uc5Qvu1t55oCVrPN/JlLlQe2TdczdDfrZjuEmU2BGrrIrunp8nmGzMmLre0DiiSwqlFz96+JeYrc
PUsy7OzaIxniBEVAQ7pXa3E7002hCqCBrljhAFE63lqL/j65EjzQ6HBzQs0Da/dxoOm+N4aOKDFN
cZnhl2SehBpo/pWiVEPGCHU9/KFqFI1T7jwTrbJL5+Dit6IebFQdk3y7bgh4DGyjaXfU8yQBWY1+
DwSRwh9LjngVzQEP4apZ9wToOaRhukafEGri1KDdcjp0IDhnMJaST7DoxjsmPr6zOlZlpyniG5TV
b7Nr5+duWKogJR5vWKFODmqNYSErI5yCMG2q45S1Duktndjpxkhec9JM9MvJEUS0zTzWtG8jmenk
TjN1dtRpzW75S7bCeUyoPqOnju+1FD0vyhXXzxgsAQmFnnCU94LF+5lQOFIXhYp3lASxu3Hqs8fK
yF42KiaCMM0jL+dJhWG560l1aA7IUZ2gVbJ/NppefACc8SLabjuZTBQhxUKtHWJuxijTIax+G8KB
G1hJW8sttee2MNv3dq6VXWWRmiaNiWzxTqF8SRrufErkND7Jzv05YzcHR8ZRNg3hiVynZE/61J7E
IPtdI8nlkKu24QP0sN/3XIzTg+ZO1kGQ5mSmCbe+WhVnbbonNhB5cD6/5VGovJb1IOmqh3awHWJG
OAEtsx+50NLntKgPhj4pr0a3HFxFaWmVGBoBF315SoZZPvQrnWXs63Pj4FauuHfuI8NxbopSVR+y
WPmlxOZHJIoeZHWFIDizxxeAEoXHxMe+yQfLvVTikelmffdl7SoEjfqNLMrrPCx4jljKkTYwLm69
l7mJVmFWz2keptd8LrJgJj8LMskjLDhWtTmCbxdk+FGS6Xtn5zRqpzqZIe+R9w5+5DUjauBsTrJ5
zd08KGK1eMAi1rxGZL8vsTY8Sye5jK053JSgNYkp4l5VKb12rxqJBq+hT4N5FjeV8twSI/5DWjmU
cVWqfpJlOENqc/Hm/HlL7B3RYjE7ssQ+N6j81VapXUlicq4uV8wxGywMl+VrIyG+LOPgvvJeTQ3i
5Dw5ly1uYNuEYDF3qaRvFvbjfi607G4y3YU5MhDvMh9wZzg52nPuwo9jFD+iwg4PiwSujefGAH1k
7ZyVt96M43xALinfo9Kmv1kX/SGsR5c1C0QjmoksgrSbhN5a0Y2P2bjw2yxmdYubZrrIHPjPjlTn
4Yxfz75xWNLczM9VXj1HFlHMS6MSqrZyOk2lKeiOokgv6upYqWn+y9X8DZHEEhyZdSHK225yrC9W
dK/103OSxU8OycCVbVCUdmX0Eqnm8+iK+XY7YghFuWR0SF/XB/uiTA7dgHpb74snCu447LM+DHD0
UtifTxhemUuPs0pCq4l3Rb+FT1I9fl1eC+4lLyJU8CAax7xO/dIzu38YrZwcHlwYN3K+zygV3uSG
G31t3CX6Q3qx6zfpTwwSBMAmanIJ6xayaJ6nl9xWTmWM4rFUnfiX2kVv8LofQ7L1XozZenLgCj45
4OuuBnWwA+1RjBhI6VswVgddDPNeR4pF1qDLiNJpeOXwp7yWIW9snAlRyyd5a2c09ZUwct6nFca5
tKWCLp1ZrcVfXR+EchBZfRKZ4j7ZcOj7uIc439ESMTF2MFN+qcqIHJXRc+yheBbpXV2M2oXnp0E5
YVwbyjm506y5hKRORG/uKA/bJl1Y4FCQG2bz3pzV6cXOrEM/dOSVdYl8AfNxpj0yPGyPFZkadAOe
YKWcr2NeJ3fRHMZ3GkFDXmNXtIfXQ8i7/zxQKKRPWIu42c5TCcbvMWA4gz5T3Gyb1gZ9jJBr/ba0
a0Fbxa3EZB5oG9T10ioeZfuCnqN/MtZNvzDexPYazTvZ3VPVSxNpw/i+HVHG07xZIuGMjWEx965F
Ol0aAqLFONFkF4fu+2DonOuIZ52BEthzNVUHY21+GysiUxL6ezXcsx1l05W8D1j+225V9NN128PN
Pl7VSfurl6h44tBeUyaLGlHcktqXDqr6dkQfo75ue7FJFktmiXmfpgMiiNnp5huNaemNbPXXPI37
M+up+Saq5Gff69VlRrlxbyU9cR59w61mPVxWFko8VppvhMnbdipXrRKknTGcrbQgkGE73P6ZHKd/
/plmjeSQEYl4zIVOVM+cxLiF+v5JE25EEq15F2ocbaeM1Q9pI5a8budUvoIXriCAM+s/2M6hFmUu
FY73yxz3T4vGDCEueyoM64uMlLHu/w97Z7Ict9Im2SfCNSCAAALbBHJiMjlP0gZGkRLmeQrg6ftA
/Xd31W9WbVb72l5dUWQSiME/9+O5cPZ//xBK+VuccIRJnQSPGFf0Uqqr6fjec58VlLN4hgFyxXbO
/phtGZfevNgtktXf/6XuhHqmxz1Y1TQ//v1PMPIEG15UnwCMqmdR4Fnt6a+tIgoi3cy/Mnmg0i2q
sEsaGQ7APKNLyCrmM/HBiQE8+YpJA02c0oUwf94c9IaL1iSYDknaEamj5yqogA6cGeiLVxOEOinr
9WCbc0uyz1V3XkbZAnd+rtR1Oe1FSeww9qpLHTnxjfbs5C5qwoTiZoL/HFeHde9LAh7kJmzuX5Um
oN/Yy7cX1S3vTo72fZP+mSjxbm32sY/CstA6M4CAVl+9ZZ79KPXyMVgVla4TFviBSM1Y/M44pG/Y
mie/8PpwhVpICtAplgtnQYN0CzWZs3zz6YWBl4HBcO6wLi58lnWyvriiuJsinKtRiZfINjBMeWaH
3ctxrUv8VGbrFxZFGaRWS7fyjcq9t7ltHYoGZ8R4KgAb51tSWNmUeN9N0KTPeeOAJyBHUfFwrpX3
JddkBd6sIVIr/eXo2D/hSulD+jyOapbTvb0SlZ1p2eQ23TxFeAixil2W2RqRAl1aLRv9rTh0bi7L
6NA4REINzjY7by5GYoj5QcFTReonh2dwX2fVHS8WtfKc42kEVWAN+7K5o4qCeZpb6qM5x+muUd9W
5cFnduwm8Kf1MRfkmfu13Gubqr3MrQJlju92hThSQq3CkAXzIDkbQMWot83oFlrnK7O1r4Vmnco3
vFNM27NUxXO+SP+YdvK+SRNEbDr9mjTCVOe8znaDi7wVe6Oev5JMPE/GJMImLhgr+duyXTE4XxRz
mxpreSqJjbQYe6N3OcmM7J5N6Sh+F5I6dkdX4NRVv4whbc44m2pY2jQl82Efx9z4mi8J7LYdN4xj
KfXZ8SlEc21aKfvMpqje2jwXRC+G5U/dxudt8mbNZXuPm+1Te7S9GZb1tXptemtHnIAARO6wadh3
ziDv64i4Hqp8x33OoTXe8KaQ7paDXvHsNeSy46X/k06UKtqAfI8RcH/6lgkOU//O6IqsHrqC65KK
TE2PMgch7uVM7RIxnIqszEta+EDKx/ZTpx4ym3TnIMeEkkMMAnpa3lVuke+82HnSipsyJP37shre
Zm9Mr2QenYumQ4HYWIvlmO5yr8kecbTgt7yf+FGPddH8amJ1nJRFGoyn4W8YZIp7QI62z31/CbD8
gs7Jr6RyRhrRMg4ejXqZGXXvKpxHp1H2j41rvmT1mB4GkewVfUXNjISdmXezXRx1Vp35LWbBRuaK
Wq6PmWnVYVbPT9lMdSnI4h2dNNON0XuUBBEUrmreE88hqd3iSeL3LzQtkDhCQyaad0UXf5SgA842
veTM7P2LUegEaWhCsOzbYy1zAvjePpF2uU/XjNcOklavxSExEgzkKn8n9dsf/Ci+jCagEZ3cQ6E1
9lS5sYQounSL+DlX+jXbeuXdguO3uDd7ZrWjdMnkDIhAOqN9yO4rMyRsDjXIP81y5LHRhKFaAwsz
CyQdPn+mprEfY4fmcdEU1XGQDEys4U15EF9d0o+7NRvpk+WA63W0zlvNcrMQEwzb+Eda0TQbD4jK
ZFq7HUlxDA6DwiiFPBXkycdsUbK4vqh8r2hmMjh87KrF+t0UgF1r9WVgbEN7yV67mehhT0TDK/Aj
rMOfVPPKk0n7qCC0nLqtaNWclks9uWSdBU7utaGhsDPtUHb01dv1U2H7y7POrUuPf1HcWUZlBRMn
V7TC4bX17+qS+rHJNuuHYko/OaXTwMHuGaUXh98UMurMFPFvzwITKv7B+wUiMu5NDlBbc9s3J7Rk
5016YbMyVv52m2/0FTDNHRYwgBwhhR9PbTL8KAm638IC+Kx7eS8G+89qCIAQRvXYqO4r4jw5mygd
OOYad6DfGUIalv/13XP5vrh+JaUBDMYoCxqimSMAeDxSbeLTAG+es9V+gOu3H0c73wvwV7sBxm5Z
rFePO6yczMCgJOl7HVi/KJWdjK78WFd9qObsai/1IW6dYyt7XHNOmCpVh9KFnKu9V2UzjFncc2lx
vux6h6Vp6xrA0sVkmHYT7V5FnX/GqZmEaZ798mK1MxP5rkqgvnQh/Oy66sWMSPouhXPvrBSUlyI+
YrfA7gljzqkcFXDAxpci9r0l3ysOVctU37bRei/Rsde24eHpBebpvrgvNtAoe1vjjqBuR48KLRcy
8RSVOvTLYWs19s6R4Npe8JRPpmlsNrVDnJa83XGHIyRD9RVp8diB8DEtnnJlB26EQuHTVY5r04IK
tyhxmXFLQwnhgfZLRocrQh6KOb7FzLvQSYFXiZoqq3mXtWZpXpz3zmYUgDHwj08mgGwWRtU+RSfg
d1GsUw2u3X0T8+3sdceisNhMFiZrDuny3sUfPQxbMXZBFfjsmfUpGaMfgO+sIO68ObCTU6rTF9sT
pGewiEfG9ELLW0602eGttrw7YdLsRS4l4sQdmNl4rHyPLvqkXVD3/QHX7+rfvrUWB86NvMmvHEKu
KJvdagIXzxvIJH3Lkt5jOgyRheIdBtI7dKCDv8SXNIm5++SqDGIfjGWh4698IguJLYNNzH5CZ5uD
aI42n0tyQXJ4xnSJ569oATC566/Yly9xPALGrM7pHE8vcfecCpUGVBre5jV7kW/sJCcRY6WF3sqx
to8tqmM+f2fyl9NO9x41hjt0Jod+VyIcfceujutonKUkbA4FPuXDCQzTgYWEtVbN9h8GjTWVWu56
1E7Dyl03f5BkDyto/nNa4+2HX7DG35a/3MlVEMhx8FLkRhei7XYP2sabYEjk9x77gd9xQgIHcLDx
0nAYcQ5Is6BIxsnd9ZLXJR6mr2Xost1W8AkjHGM8GcjS5sxW+QGuipM2QHmO6sIVfN3D0LiAhsLs
goybtNuGlPX6OAv32yjKU2E57qE3Wcosd/k9pFuDcSSpFQJlovruF41x1q0uGU1X9TYMVfklw+++
NzxiL1VOFV5GWNak/JP8QEemBmwesmb1FjnpTzNh2VIoahGKZVBgeu3Ih4Vqbb4WXF8EE+9NrGk7
VSQPzqpfS9d+cxo3KCoqGPrB/0Nz/c8153uOFbhcZ+TJg98+gTSg9dpvbH4h1dsiWdD6pLxW5B6I
SKd38zQ7YTY6N7UU93HjjeeJvNKeWpBvtvsHSh2/gfxaQVeT7zX7gXYQOr+h7m7DcNwxoOkEhU/R
p0i42UF2FkGuIONuAAfbF1tNMYVdFIQb/mJj0ssf21yGscC83Fo07JKbNEmf47rocvvNdrNfndu/
rQvyI7PgNMYRWGbp8Dh0rLV6crYQBjsi+DswPbamsBRZkpjbPjZHmKorRmssgeFct7+7trrIbP7C
yWQxJ8zCJPfbg59yrK2NdmErH45qSGecQMMJf2EXjJHB6c2AatFiFaaSlO6nzKj23ZJ8pg65j5XJ
6cgrhrJOC8fAPx031f2MLniUVv2OmYi+vfYAohfyoHMiAsbIqsBjkFf3Yzt5t4Blb+D8x0FVWMQH
qeDN8x5DmBY8NU7yg/HGYaRBBa3fvF3SXN/TdLkR4n/MwGfrnnH1jFvIyv502kU0zHDuZNPPun82
3GnELVkBf18t/Wi8GBy29nKi9mxtOSz1Ne9BFbPvlBZ5hMnVl2qIDjoTr0pa/CC41bausEvHq3Pj
5FxEe00Uk565feRU94aTP5UAmz7sGPVwso+4wqKASaUOStchtzYRiK05Yu/EiZBSyamuqULaca/z
qGYoacQzuFu8apFUN6n3u+0IQXhZjffV4WUoUssJmdeoHQCIrUhFZVcD9zL8UBo9DfXYAhMNxFj9
UeNEFG3+jLz5pVjjd9OCCzMN9pfh6wEOTrU+4Bxwj4BHSTS6+HTGthz2PBEV32SeBiMFPWl0tiYP
m14fAQzN4/fVc299iLzwHIafVswVLyOukXfEClRLFzS6SqevOvkTESJ4NrfnsvGL+mBtJx8Nl0Gu
ZnlnyfYH43NovmtHGeeM8Jy6b3yiwZoM1jmucKCtS1W+rllCaiGN7kZtXqfKCcmUHaNVvmXoPwmh
gJ1m0FU3KaNIP2tDVk8rTZdr0y/3lb8c1Dz29AXT/IRJ9tzy9NgQkV9dvVnTo6NZmssujbzXscny
M7f6BolGSgY+7sU37Z8Jlo0NLb/POT5Nbp1d0q7/OUW022OFag37QlqznzAHmvaTDaYppGOchbyk
ttxEJJVFhnccaE6NjWJn1CNWz5R4PKOnURPTKikvrJvtIEk2rSrcI8MGli7w8Cm11wxNSGqIeh32
idkERczXaaXiSFXctI6qAyoQh82ZmOZfxeirgN0pPfpJv+6deXJCU2Hzn9KqPejaSfZ98ZKxReEw
kHRX98mjKOkczmLYVX7/ZPU+v3xMDwzNPD/MM87ks48PYlFnO+NsxeJ0NriTl5H+49T49zhBHbxZ
/TK1452gqGTHOr+PjboMXGl+DzNdlUzhsdn21IFMyV53+BX+/udUfyGFrKi6ubGbi/kz7isjyKSg
IBLWLSXnvDG9y4a9rOkub27Y3WdSFtUvHEoNV0aaXFK1HCqtnRMX5q8xCmETQfoUgwhp1itCDo/p
rmoWsl2Kgno22aNpgjpW0Q/PyjcCQfE8r+51mTdRtVPgu2DaDkym4hTfZsGg7xQ7ZoQnjO3QKNp4
72s2Q9+o2KTq6G5NI/ugWODOWJuJNkwG3SUMdEafpXWaJxJaJhxRXVTiqpyflJNQLwoCKe9p0HOo
3nQWiWxlujxh1xFYy4NOqQZJLCJissluatqhydWS+/W4TuDt+EXkdnhawGQ1fEdT5DTPlNrQAWAw
KOnbqjtYnfrVJHohtMua5Vs7CRf60NNpF7LIsV3Pc+hp1zqsnTLumxw90XZXipQzcRJj/7xQc/cI
IyiYYryiuowfJtOpQtO2r14Fwk7PGe+xusaRpTD0cgCMtnm7KEbqOHxqXRa3LU6ZGPbG1P4YPWZg
8WqDWWnfJ8t9gYA1v2PyvvYVQObc1e/48EYq98aGKxlBWl/8+gsm/B9043+FbhTW/xfd+FzU0+9/
Azf+/Sv/oqK6/xBqdl3FtQgCqu/BHf0XFdX+x1Zb9tT3henKrdbr/0BR3X+U5/mYgegUsWys+f+X
2ujIf4jTumrDqTq2D3f6vwNFpcPq34DnkFoFszJGeNKU1F39LUH4D9xGX0sr6yuJ8MUrzHUeTdu0
okO2xN3BKWD2FQtjqqngJJ5hRATqb3F4HLp7JqSaFNXCnVJiPMxTO2Dxes66KDoVfn7JhztvTrJb
Z7AOquup/xIyCTpvPHpJ9dmJZp8WVnHGcw1S0GACxiimDkcOEuloGOCB8E8UJc7kvmL9pKSJkQcq
nsHuMSZyuVRM0d2hfigj+uy90coIKtMTXSV6q/Dg2D+vKWJfxH9ziQo4gNjwqHvtuaqoia3UyOlR
9cFY+Vi4DYqEPJMCR1uGOHmYQC0bcYu67ypKnRtPgi/LRoG/Th28BsAVpwkukxN4GRd6+I52K1/a
VuCZ1nvSa9JrDtDiaTjRKv17bnqkx01t6f3xsGCxD4BJZaFN5LKf0anb2T6VqUj3NNpuefHW2dvu
htzIZXuoiMBALDwnold0qXEStTAL5QQY6Aqz+P7bj35i6WxGYwfNC3IyxwryiO0VpssTORyuQxX0
c7Hed3RMcAMhJeGSjGOUn53g2tBXEM/cNi3CeXkH9ylZ5S6Hdn8QjVszu93sIMkET3ZORGBypV0d
qJSu5N5XVird1zGxotmFoTITcg7NtcfzUpPk1PKD6P/Rt7Dztqhe1tT9wEa+hkvTboNZEuc5EtA8
G7+FEb9jDv9dzUnLZ45PQco2hP8zgsxyExw7/UtX+/jfFcKfx49pDbQ40268Vz32VLWlPJqaKpRe
VsQQcp4UAdChhpgZx9GM/mp4zFcJsnWEFfK2Q4Ad8Ig2w1QfGvvNkgZBFW5TkBH5lrFAunrfQOYm
EgpTnp2RHOyWrSDnfcZUUjHBrEIH2C/qZn10Cmns3RmDWBP6OO43GSTZZ6lr7q1BXT2Lz2/BKkvi
QfCiRB9DA7EwzrAwrmj7vFKkx1smo+Q135EiA522ofIVZxppvJp5dC2sCT6kWK/F0Ps8FXrgrqzu
qHURuynxjlW9yieg+/OhHOtso42jNuA5WN3mYPCbqRfES/cJqSXlPXAA5pP8bXgWOT9YKzVbtp9v
KvXPEd0P10dz5PF/Q4i7H80Zn1LpcPLVOOomWutGxA/6fsTbEKOwaKI2QEkoV7Y5kWaaRonUwAhq
Y20iuTuo8jVlGqYQKkgwyS18TrdiPNQnYekEbkJvBrotjqJiJbGGyj/S9ADjiwdeqIr8EnnDZtXm
Iemn4+TYPLpNaSMv6ACOyhzgYZKhIfRWHkPlFB0EtBFYX91iQW6E00I8HKjYqm6LQh5NZfchYfpt
pizCOfYfFV82yC2gYbrMXxgWYP/Kx4UyspVc+GTcpNTlAGBhwm/5ltjrWuxjCXU5UnfxlEa7vrVE
qAXPo9M1GfSPbKLfOaBasjnIlkpFOjjwT3zNkK+PlHueilIACMU3EYwL+7zgILxkvLVyojHF6Gym
dw7vN8I3Qpt6bAz4n1aRsLpZ5sVM3A+mmBjtqwmNZjuhzjn9PthTcn8h6sHj3TcO+IFz3CuP95kP
JvfKag9D68z8xQ/AQwkQh6WHT08Aw3dZXXEmyQJgQZNp1O1FVEHuRIL8Kn1yqvzWZtmHjrd0x5Zr
liq3639HGMRGJdjF9jwEC7EeeqXsoKdAZdeT0SWhbjx6McGY+iqVqLYOna9hNWgsy94mb2DlKY1L
QT7lKWbYDs9hPZFY/cr89aWO/fPfpRLvBT2PXId8p7+FjAD3BA1DTc8UX5HMsZKIy9AAzNvH3aV+
ob8UR8cdDrO7pKc4ene7ZTgUSXJqkqljFhYfBnuTaH7KbO9lJgo5OTg2t/SXPfXfsbL1zo4IC5NP
Qt6cgogrSRwKq3gcVxuJ3uPwFaN4cz0pqNbUAITSleySZR5Vf8lNPgne1Bf4uyjORdD6lyjvn4co
Accg50Oc5d+E7jS0mBryN9ZDoN3sQM58dKsvKK0prpHp1jAiVjE/PxZGD02CsUfd17glneo8N82P
sSBZSboz8HIKVgdGBrt5dBm7JLyA5GsaehOPqG5OEDXm9/Y1xPIU90xgLfyejTmIwzwYzV1pZMMO
rsWRVtRol7jNI8b57AksMY2toyYt6lsPnkV2FEYfCkTsBIge5X5c4hcKVgFWaYcfxepV2EeEaxZR
v+SlvR+qFqvYyjSvqfJjXhrHNgZzyaY2BK2Q6IumJVHznCuFBb9gygAiBiUAB7AYa5M3s7hXqYrp
RitbdF/Gy8ORPH1GZNpEFgGEUCJvHNd0oHZ2NR55S6dd3N2NVv+4djPXRaAFQQTzwSpT2ETrTzed
m7DV2Q+DyGldEjcXSXeIq/rSIlyepEYzRpRF9ZL2s8NqEGrXeFLbZaDq1F3poteOYX6sjWgJhFN/
FpmWJCNlxgqLJygqGzhsaXwfJ1nPJSm+Yw6LN5phh86X56TIPkA17JwkYYPQ3NbtwmZmaTO5VQz+
sLDfeabi9RuTnpfOhYKa15TydECH7QijqpWPA7aQy7BQ5kmGFWk8dvF2sDQvEf8+PKXRyScc4wte
p6INEfbdopku0Txht6IdMBNgRc0FWz1lFZeRYbTS0XJLDRFC3bh3iLYds4K1voWREnioJgxcibcQ
KpG87C08Rnf+MdgJZhvXZd8uPASdeNlDuQQUwnKMOcsrg8wty4fUk4QxiYuwL+2zRmUnSn5OCPUo
hqn9lTCWCzVdgiK2mNiJAWsYmoPXv1jlVsvmccxsgKNKNHtjUHPYSeINM63QoBZRX3UTH5oM1cxu
VOg1BTAQqBCDIlKOr4Mrr1Piz89h1Q7c1GKIlQFDLv9HVIdYd2FWtdzwd9SKueGyakY8/mATCYqn
gGbJwLCc4rzoLgGeCUIBBgrUKQbe++h2irADp16/BNGavc/jYL1WhWT1U/5PmRf0PsJaIXKv54Pj
dA8TSCbsYDSENh0lObqXcYDnMeh00rMcUiRLF2ALXcPihu7mvxuGKwSy4S9TA4iVBJiOMoDDbT0N
u8YGP+YAd/BF5R+8yHm0K6dnpsI4vXGguzgxJQLdaXAoADFnB+GFAEoyeEE1eE+ULz9JL35ZEnhL
nUynnTEyU8ceMTBZw8NuJWcwThzTVoPHSNYMiBBDJnXy+tw4Zdxkjz2cJgDJ2DNkAyJOKGzUpgOM
tuQq3Lj61cM8fO6yiK0Qh7OBatKDlMDTCV1qGFodgDINgf1mYZYyWoUV8FUPmQrhMkONoJ+AJd6F
MZYj1Aq9DXtSn1zBYPwh+dywVn+1q7QA1SzEA+B0Mwt5NLBt4T02sgDA0YxmpqhxreLbUcD3zH2M
7zhCQjGmuJs2iCSudkC9SX2u+SpdbPWhN4Pqc2fXDxNKmAM9Vt2+ASYerggqTd8QBFnsljEAcrNp
jXRUYdKoouhXgQhmzDmzUDxtuG+eUx/PcCLlgeN4GZA45RJTRfB4hA7mqG2Rhj4kUyAep+RDOGl0
9Kf8jWX7DtXsSv33U0ou7SrbfZRwWgLtzqGD2OChW+7jAja5MadPJLI3T91oE3riWWAEVVOyyLjC
50zSZHwERU3LWM70uR7VWcUO6nTnm3cdr4H07+zV6c89Ttiwnfw/OXohR5nuvXXXA9HZLvDtl94w
iHymRR6M5L7srJZ8Be1CfW3lwzEfOOL5RgPpZMp/2nNFjhXfWbDG82eRjrCXtCKJscTcg/JHaceP
48gGaJBnhRp5qDdyqu8jTTdC440FS0O99oszQiUYUwT02aEORjF7cc5JwcwT7C3tFyPlcziIMMBg
S675eiv3MrB0/c/Rp6JsttxteW0xstJUnvBSW/XFgA+5ozd1OVsaNr18L3S6n/FMXJYNSVVPnPDK
BDZdFLPuEdoPJmZtQFk5ysTMqup6mcKl85NbWxtQ36O5ZKLlUyUUXSKbQ6JQT2uPfJpSsFPb8MK6
tLwWHMEfXC/Zj63H+0Rlb9A2fO2k46Cg/ddxXK+gWK6CVDYj2areTRh/IX0X03WOOnnCwkbXjkvJ
a8uesEBgw7sCnbNe5yyg3tjlHqK/oyRLrgmvEY7Dr2TM1EnwG77FVHtq+Lsbxv2UEynktBOLG2Fk
B9eP20vb0iiN6khRLVPg2ifvzPWORK2uwY5kcLfGDAVvxutw6pKVZxbnFNQeFNtI5oDP5rORI9jZ
yTYAkI89dOUI37Nt/SBJibPe9ovT6E8PUw4tyR9bcdJ4AlQO9SGZKuvGMhweWeN7qSr/BkpqiPPY
ApinqTNeyRF0WvmXtJ1+RC2DnwGIQeivSuyUWc37YohvemL3NynGFMplITC3MLMN07zNoLxisFxa
ntwUaBgzy5p09k6DIQswaj35KUagLqbnMCE8Cf3lrJvmNimwWWYxUQNTfCZznpM6r0q2y23/q654
x4tAe0GSREsIIsAMWNTznS2GDb6tL9Kr2iPyKAKGLm7t1HmOs0gdVLkkmCp81jaPS67wV2DShvmS
Dxyox24AsJ6PD/m04OY2k78pOnwTRyJb81UudLsUtGVcGn/Z16MmLc2O42qCEmJbgfvpN0ZiBlsF
Dnj06c7hXYc1bl4o3NyBFW0Ca3ySo9Gf5mV6NeY1P1cz3hT8SxARTnwE3o2RmBCBcDpCI6PYvM+G
cJ5qdTKWmlmfbXKxK025n/rle91gt3mX7lcsToHT9E5Y6ugzKqkRQAbdR53x2faQGbz5iYvQrtsi
fGxuvteSuTVpAHcLdZjws/NVeNuTOt3jM3OD0uiWkIH/10zrVep0R2Enj9YEcl3aT6adb9xlBi7C
P8qG5YcZ0QYNqKM96MphXkEXpIyWRp+Rg8UAEZsh0Nsuh03eLaOLV2zelzmHP6SlrB+N2yqLX4Ev
4RHBQ3zUdC5chhlehwVIkVuFYNNDJoPqpekbi7onWREAhJjB1QvjLxqz5MBZUlbWdSPOsYyru+SM
0Zn6IshsBD7fjZ7J5JnMPS7U2f/R1VDsO53Li5Fwx+pTeG+oPtEhLz5I+GFdyau7tmtvGtoN5JqF
RbJAqlS/C4+W1CSDwEeJaL3hRzemWlQfjO5eVaRz+Z7DduF8Yoi5BOrWfdEx+thFv3GWk+DnTt1l
CFyWj3dVB+A6Wamdj7HrXmdI+lBR5odo9kI2HECDOOjqMo/2FoHzkKIW+s3hdcXWVz5yC84GJpF2
bPih06Wv0p9Oc1V8EwSGoZRm23mk3rf2cDPPU79fzPFOGOgxa+7E7DcGzkVxsHIfh3pJzbIBoDDF
5UxSILdPniUOjHY/gHYwaj7zAPkTO/0sk+4ycgVHN/ysEvHDMkuivhPkCCv3eBJcEMcYrR/jppHH
xk8/S6N40KbAxYnTg8FOGmNjyotbZcOvijihlZB0HdFAZDc0yAwYyzQmYAVK4PeR02UqY6zpfpSN
xKljwGOrZ+9UA7OTI8cZdwh1nAfcoR9oBGwP4L+zAw2xYW6ZuDvqxbl/zxVEqHjMwjGaaNA0B32s
q+0FZ80ylmg6lU158PlFw7R17+mNT2/knN7lufXEdRVydftLqBHElBGdMx2fNR02OUVtHe6bJoFy
wUYhxk/OUZju4ICOhVNfUn++csB5cHTLoXaEUSnMi5Gabw2Es7HiFOjWgxMMbnSAwAWdpvrpWSZr
08ABuErhXauPpm0N5KeF9aCLTjrmEUymiRd19u4Tw3R3skKBlchMsKhcjt8ZHlf9Zurs6tXqbu4S
E7vXG1z9h9bYwI0ZbbBGrymp5+BjshNhAMVkUHp4p0yhn9YE5INSuMlgd3nlaVGvidhqj88rktGZ
TyNYYYn0FqGODHy6gU8ub3ir8htvROmw1PbVuhUYQj0Qjy6YGY5AMFKWQAM5tYLaoR1O/vb8BCjj
Qy3ZnSjtPwpfg8QeV+HY77EgOG38LKDrgDB/7IrY2q0q//BSg8LeiRFQXaQPuIjVfXtZfZqGieE+
uCPUFbwMVqCX+mfFgnUrS+cPl355KMhwIvfTyui73TZs/zSdNPTygaeWF469njWSz/mX5QE+cvEr
+PKb+u/PhD6ZU+qOTz6v0BFY/ohHNSO9bPcAPAiFOgJ6gWexcMWwaXg3ueN6Ay7rEo2m8h7pch33
TRIR1Kjtl7kaXpNmnLEdjGQ3G1Igiyh3UzcwG62pWWzm+g/Jjw9lNPcTq/vVj6tzt6QvdZ5+zalN
3mxqfq+i73jQFuOUT9ARcpMkFfb0l8IAle7J5jC16lHmNDXkGrW1smzKfnm+d87AS5kIzMMJeEeC
x58uyRr4d69UgqCze+nzhLkoWG4S6hkxSnYGeyXqoFNADPdi4vGt6YWOQnhb7eyU+a+oqpDhKiSV
IsLGralAMSQuHvqVjnBCfyxjeeFPDDqGGcll3ogClgKqRhei6KMGDp8vw3Js2uypMTKQMesq9jZ+
JwjdI3+Jr65ttW80RiJSnNaxqbMXa+IDc8ZbAxY4ptMCdGJEkT23sqZCQVTNQ6XMH3Ux/hoHFDG7
ETjEtsswBPT9NPQv3IAG/LEOoaFN5vLT5DRxTqeTAEnS9xug5PG6T2vrceq776JostAvYK37Lp+G
tudvqnW9JCuDYm2SY16Mh9jL1n2Hnd0VZX2nKA7JmS+FfUoUIuvz98ZyX3t+rTsZMXCc83mrinlF
GCyol+TW7tXTKcvSQPbVZqqi5dwaQms0XvKk2E/av7VHb3jxs702TsY8sSwMdGzkyJzc8eB1Gv70
iNB+E1dsdaokFpzRUG44YxN6uMd9Y54P6waSZDknQPkDo9iX7JOwdafnyJPGrqitd2iPGH1Xml9L
3VAz1SNcJC7UcEvwXicYyIhe0RWOOjarjcDE0TD1iEoI3okUTzQ9pPolgr+zM9wB1aSWP5fVQdzt
+3OlCjLaLVSRxvxwBFxPdmZuHmNJrnTsrkVio/nyfhLUm3iOO8Yd7ABEsVZKFkS3W7gfgPzLeDbq
PjQkNrWS6rVjjrknR3kPLXux91nnfJijMx1oY3b2ObtJqeNPJGymP3V/cpeFUHCKhgD7+e/iiloI
MY3V+M4cxf1simzfC7AcHGJxTml+MhnXV+3gdpDpYAY8tiMCfiw792yklyJbyBeqcgpjS7Du9N/+
VOe36LngW+z2nYrFevc/s96GLsuv/3LWa1L4/F93YD7V5b939Intb/zvUa/w/8F+IGxWIsv8T6Ne
Yf4jmPM6YMF8m0Gr+n8NfY7ij6R0PQa+0uEuwR8xBvhXN6YrPEGKweLp8m1P/vdmvULRs/mf2q0d
OgAlqSWHcTPfo7U13v+HYS+TyVlEk8m2U6J69COq3GDH95NJWLwFYYfreu/HM5lMH1GB7vWLal2q
Z/PNHzq1R4U3CfVnYuqQb7JYchnH0jhJUf4QuGgP1OzN+OPafqPuoglsSJI2Xt/J8ng09fn+udLv
fcvJ2VKz4mR+chzH3SfijUg2N/xKYhiLvxaBy3LVeCE6Udz4MG2CtWaw1jNZdE2XM3NO19JoJde4
5W7me/+Lo/NYihzLwvATKULebDMlpdJ7SNgogAJ57/X0/akXE9E9U1NAIt17zm/BZtPJesiDtZ0x
39KDjvaNrs9zJqe3jGPpiJvUnmXChcc4XgvZWNvU+fROqxNAz+9mn1nUsHPpTolClnhNOVOeFOwx
RbTzxRBpTC/fsWIpHAsGc1cAgjM3Hq3oumvUSLP7Bg5DiTdxGGjI7JGqdkYCqebf8W+/pw0LhI+J
k9ecYjYl6aW1Uvs0ARlE03ezQEipMpDm043LRr0xMv7AnAD7wwB+0//dwgEVXk7mCkmo8U3Ko21H
s5sz6BLXFj14CrRFz5m2CEfy4+xGyGp8cLuDFOFwGSJJdAV/p5W9ZHeN+Y5EJnAznSUsQ+Lk676O
iWU6MF5Fu2EXkjFzQA98kSJTcaj2JRgnP41h/S1FPDxIqWhnb9R7R9LDuiXMjXy1/qOV/7TCKrah
0l0TbFgQ55MXkbPRWjMjAMJNnTxycR4bJEzT7DbV95hwvU6IFB3L+iWZmUl5WK5E42MsFex4Muyt
onUHta6adWoSlzBxpDP9QqznSJEmhtu69xusGmaxF0eF+mE4DziC0JaxbUmjoND71hOcSBMx5Ufb
WFVRTieURI4UWZl1+YUtWSeTuUm8tuAubZKvKQgaL9HB0rIitE2f/H6x+yd3QJIxGklE5hiUsMUf
EO8LpWQhRSLjNcuZr5VRtf1IZsOrYnUfJO3H4PsN2TrmbchSNkp6muS0Jx+gFV9dZIRuv7A/gow0
m0AjpPgt5jSw+k7E6mKqDHAUf9pMHnxO4LSpCso99QQ99IxzoAsI7VBc9yXuhS6UNh1aXWcAV0GU
CCcUjmh5pTAhRK3jFm38zK2q0Z5iRn9U3tS6+KR7p0K4i9lZ0dT2L7nDwep3hGQM1bckBPkGjmwJ
gUi/iECyE2FsHauBYZFJMTdHSaebbH6ZHRBXbfScDLXyLjYK54jxTHBgb4eifZZ8skTAM5LDqDs+
QzXBop9++RKk8WMQ6TaiWyL3SUWUJlQEcPXrLgJ901Fm2td8VCJbeKTo6NbpC/pIwP+mox0oVS8w
iC4KsmtFRlGdK29UQqNPyBuqNHiwpzFGqmENpxruxa0D9FAEEB3opWpivd1kEYhIpHZgoVB5zZA+
m9Lad8lMMnc5b5NOomNHIac3lT/LJuYXvhqRnOzQhsPh5AgX6T+KYxOLB4PEzAdHsy8KgpoBfLnp
Uz3ivKzUl6Sp53kIiFBSdS+ms8Ut/8cRIIlzdMXrGmDcKgw6JHuBGlD4qEWjR/IcghdD+wlm0DmK
mau1FgxXZjJcaX7oYoQv1wHijrXfw15ZrWW6o9LfpGTu0Q5iVm1TClJl3h1JpcBSiSpQpWQ6gi5+
lWo0eoM0PbJEpC+iBTAOw0m1ETkgXPbj64RCAs/ZYEPatrbQge/TxOYK4KbuYLbw92FiY4PDg6lO
jmzxSKkG2G8l/uT0w+4yvH+rLAIxIN0eJhRQMsse89wrF2LEX6mSHMcOTTMm63/kOhlr3Qq7tU+2
UmelOk+tJDlybqSObwo4eljGWjnqrk0pUXuDYQUFZEuna2Y5KqvltZiUxA2GKSKkntzMUcoKWjK3
fH+mSxgzdS9TaNhgAZmz2HXwvGXRpjCCyZ4M8R6SbRhDlR4wWYuHVjCuoqGBgcg4OYij+dbqQj+x
3ZMf3nfYZEB6Ah/3mq8QsFHN0ktpExVhU/HuS0F96LsHxr8YOGe2zZbMlKRTQZYjvqd2kRJJAyl3
at8xJeqTtDbJxD4mAjnTfV5WtoZc8ULX16hyAYt18ATwzR4VAhZHoIeFyBHCt2NEDkkS4GXNZGhd
nuo24+ohRs08TNn8QOZQHKWZssvapwDQUo2TUtXviTIFx1kbWbGL+U7RVe9Z6lByf72LYGO7VApt
xRjpqzUjenXSqwSYRn3NNHvqhA8n0uMPTcMQWvmNcMExPAumQiAdpa/hrH4MUfApYoemqia0NoFT
6JDBzZw0T8WsD2IyRqdOE+1UPFV6Xn6pyqOAJl21E2L9kNYYhNuzjhZkJiUeUMGLZ1eu0FypSp89
1Tk7gFfHhOGtIHYAP7Z5yn406j9+OCL2YkTxaNOqQcjGdjvU5BpCh4S3lvfcE2rcRG03bds51tza
qPKbSL8rKYn6+Gmga+ko3Aiquf8KDEJ6tSpKjnLnwxfRPrGxGrO24zrsXkWtXYeErIFCVCUaV6xT
nwfxe07srul3Th5FOf5yJT6GygRltAgypfkL3KIOZqRalN9G3UzDTAgk2eJHvVAydCz1Kj+PJWh3
02op6D3/2mQin5RgCMjnxeLY1lVBww6YX1/EoT2ULP66r5SkonFoWX1g7YdhCjbc+h8WRrsD6tjh
8P8/qYXiiJrCr0+siUbpfD4r0r/VTZ4HyTE0vkdp1O5Ji1JGoFw20dT6EUH3oMuj+LylGALVU9VT
iMZNQb27a6UK/yoEYuDUlfklB+GO6lMCwGaBR8MvBhXFRaQeIYPpd9a8KhCXqSv7YK70r5W8awj+
Z1tuznPTUn+3zF1CcFq61Twtw0YjdplG3GLg6QX8jdJZhU1tO8e3EMukClRY00FeRca8LREcG9lK
hz1c6XuFQwu+cxOr/jZQJ2kn0MOB/efejrkNBOLmQvoEB+TYVxAJY1AV12SfUJu49DxZw0o2tJcp
W2c/wAGiqf1Hpb8kUyemuFhD9kLFRzQ++r6tNrALiaY/umDUNw1dCzljvxPHZ0v7xNlzMCH7qJU5
ZOR05BkmkNlORnpd6OudBcJ0OM0NRrNSJowUcMEPEqfw4WqEXiI+i53cUAoqXxVEb1bbKWhbqvcw
x86VatKv2CSiG1ezZ2XY4DLFDwn6TFzJAPn5CtE2DmZwRMgFs4uYpK+S3WSmlD2kBz8wMBPOxHkk
p7QbvKwyN1XVeBpne9sbHjEkm1p4daHuNRY6M0zHYyK4S9ZHJlRIpLA1EkB8NIQlviQBUBhjfjK9
v/Aqwp6nWKaneUbSXqDj6hiG5/BHX7Ji8mStIR2rC2k9tRjfMVHhXEWFvTBa3xUqhEjHbmxdBpAV
en5WKmooKA9AP4qoUNNQwSoEniR0NgoSzJAScLzs0LbJh9MC9dGf3EYkPFAYI/ATShnfF3WonEfQ
EijIpoLpxLA7ErP0zhTxSRDDGSepG1kLQdoqXtE3Pxo6eqldaWNi90ztkHucnigdux7s/qJnCD/Q
pDKPAa6T/Us2I5VUdIly15krioeh4/tjuug3JPQLJVLwPPsc5WtmsW/4JnWjg9htJL09t4Ou0gX0
NETY56kkubZ4TvmhCVugEZAWhWgixHK+IGOru2QNyMchQG9CvAH8FZ/kMHmqDKJbW25MQXpFFXZV
N7ZvWG/6GH8msXKNU5R4Yotek1mxQcq5SSn8trMqYT4no7DRyEzSC6xSNRokZkDxB8MOEqLwhOFu
28n/WkXkRXjlMkg3BlJN7rbDCPZZKSudti2hjtZA8HQHjZuGF3OCTEZGAVYOPzut4kqierLY6Nqw
xrUcOj0yhbqFzMvGfajGpM+CWrTLxB1wUbIyUsTN0iBYuL3QA/F8AHrDmPeeT3jPSggJirAmIl9N
ZiuaAqmI0xwhfK876y6r89Wo6cYt2mmdtUwSlXmMHmhQzxqhE3AGWWBzvm57XXpScuGv1GnmM2vk
e8iiaA2JsYq16QbW9m35CBX8xIR9IlZvhQs6PkewGGWdQVKOaM3iRTWLYkocpk/YEDIA1fQqtNlN
oG+LHPTqTZ8YuDqmY8SfWR9QYWZhHesblTSD4KwHZu8YSXcmrwOVALEInfwVa/URkPkVF/g0TLqL
UmVhkeVXPa7MV4cagBNhxnDTJDaI8sjqkH6WlfjCBdy44IYBYrUWRGyM0WvKrZk6Kq2ly1c+Z1je
8lKm0Slgflfj2Yu6aHKqgqyEnLrqiHMDfdw6Hlt5Q/7pj19XOgRG8K+G4YbFQ3NSYy40La6vlo/H
aiHbgtp/BpE17y29/G6zpt1SF/EXVsLXPEnjOi0ric0MT4ykZFtV0PS14accJnpxkNuMCW3K38ZG
UIizGuFSSi9sNeE6JVboQSKF61jQRY8VfcY5HyKmmjTZi5jzLjonvNxfRtpAxxS7l1r7iVNlSW6n
uqFjAtTc0aBuFbKOIDMqT0ed8LWoA/3AyawHtY35HZ0iMhoS2a6ZwTFDro2b54bpLnx2StEFBRnw
V5NxUiUEihSNDpBjhe3r6lkaJsrmtExw4xjRn5+lqO1wisCM0gU2IV/uK5SkRX4OeSnb+GVW5TqH
ASQDByknkRKrmncrUd6tDMRFpeTbV7ChUfe+lWOaW6dkRR6gJH2F7amL9uaw4YKZ+d+t8k5tFBxD
sg7CCF3hOQnuRXkbjV2t565Aibkf/TbELEz/gvFqqee6u0wjGWuvPt9Wz2K8+uZBstwGvaeu3xsE
MWPwWc9/skEJAlUtItLQie51JsGVJewDtpVSr9eLdrjguoyGj1jfifVZaCneO/dLpjSITFE84m5i
C/Y6TDcDfT43LfukeMshb9AUTq4cvPr5Pey2rQDM/RKiB/AEOz9iaqtFFE8rtX+bOLMTFbiBrRwF
DYv8b6ghTmQLDXifcjKqKOf17x2mvZrkFmVovgKi9M0jce0m5WT+ny/8APmuBvl9ALsxdBxt3D68
KisSMephQ9SOMrkkNK2a8dvny9Jpsiqqd23cCcO1pKGQaBvVsYjzNb0hfKn5e2rcjmOwF9BYqvtc
2yo+fUU58Q6w+eXwtowpYexqB0TChuGFhofLgabCBJvuaZodLdhnLV7g4ZaimwriVySLCCUoCM0R
og+uKLmpemwEzlDudC/29whiouSNdDlIOHXliohtBDDmXvnKaFkWmnBtDX+9eKhHot+t7ajfpApu
CfLF8r8qZdcpLtf7WG16bddo+HvJwRBgQOtyE0iuVssrUUPz0V0MNyW1jyFK3nXTZ9B91VAPBQE0
g3Q1rVNSvU30JpGYwVCxD6KjOn6Z3aFp/0Xymd6PdYwzmJgYku5gIGD683zfI6xHGWsjzoML+GoR
2A7W9yJ2kRGxDHrrgOLEzxFQaXmZP0Lp1pjSasLEYaKYiqYrdSI5kxG4yHpK37TkIw2o4fr2o0vG
jLRoYcvq2xgd0jB85WDO+1l+lTy0vX6aShiAvYTkLiClrfkWs4O+FG4RY7aW/Ct93SuJb3lWt+QX
JOTfdLxFmNYvQaNty2QxRyDi2wnaXswxenFwrTB5itV+7F9+suH8hApGIaEcUblZ2aZjdyCwT08+
Y8ZedVMEvxowjyj8CfAUmX7pyHbJ3TTYW+o/Sf0X05bDPrsycM61aElIE3UjwfOHndH/y5KTXHbb
oMN0OqTog+8o0R2UtBRXnDkqBuFWDn+66e/8gViF7twEd1bzCmspVV0rFlcsqlQ5CVuV6CC9+uyV
rdyeBX2nNFwWhBpl1D+W2pcY7UaZQBdaTlPEWqW1MeNtn+EXiEEpo0XAffGNeK11lRsU0kbtn/yZ
LDgTGKB1u05wuNktCdFp8YaznCvbJw0NpAaAuHeVpRGoKlfLYNWTnBI8rOwpGDe+hmidyF1KhU8D
M7vAmCcBIZj5j1zdpXgTZdelOm80L0Zxa5Sn0qqkRvo26laLrOE86b2qfLesHS9ZQGKx4RrZQ/bf
GuEvHH/RgVNyJTQOzsZRQkV/8cP3JY1Avf2/Bna2nv411gVNVxldtP5KzyyMV2GQNvAmTszqv5Vx
ldRLS+LD5I0KerM1EvEuvKYQNaH/TKtj3uwEcOu9oT+T6ZykHl9vyBwJubfv1cqA2p9xXt+V8ytI
rpT0+tlpIIE3Pw35Xmb/K7F3VBlH2EEcPvSAa84TY/6Kr14u91TKr1oNK4RNYMqYunzKHIDRjEu5
Opoa4/ZYIbpHlaweJP9o1fx/t9p06vK9kLiGeqtlwTXJCiHOv4y+uuqS6fuSj0+VrgWtvGgRjqjZ
cutolcesvCT0DHYOP6DY3dLGM6lyTOGunnl26IeLEH20uNninxgXZtZfVeUyldd3DWwo4ByWXELT
cvmrDD66/spBM2Xn1Dz1aJ2j/TzdKvWd5G+hIB3ERRc5zNs4fFIhWHCJ9UBT2a8RkBB454zJsl0m
H6Vw3/pXtfwqNIUmoMWxI60CiyFvhfib82ee76UQ3GGasWf+qwKIxzUYE91/dim+m923pGPgLn/1
eZvyUkM+C9MdGxsTqa+dSLamLVJCsa+4ibrzi31LbBCeWNzA3AyLRiD5zqUvAC++e6u+B06lndTk
kmVvKB1dPincNH53zqiuGKOUXAecE9PvELx3wVnNKcfbyqSc6Ow/xGoCWxol7RY2H+MSJL646HLK
jtBBreLowyxcldNhQ9ePWGzK6KZEB0m5WeinFOEz6p81QzN1NyQwv6OMz4KjXv1U43NuHmm0yZNz
s0ibkwVcoq+UzNiQ4wbtQzn9IwtAzH/U4BFl721I5hcPTmuNtl+deEeA4YvAo810Gl1rPGeAhzG0
q5QcuZSVweX5sYF5h6AFcNzzqaP6U+ptGT0ldvzc+ura29zYUUlwD/XsN+4vPhk0JmZ257cyk5ck
Sx7VPGZ/lPx9XjoZogK0CwG4nTV9k/q1wjS23JtT9TTHazKcCSxmQzzzK8BNPfX3FP22gHFDPWbB
Tp12PoLs4TvjyuH5LV7cfYsLYNbphGAb8ybhXVN+pWBjCbsxw+Di4I3jUjXaP5LVMBWd2uQx0koc
5695Xzd3AjpVwykgn8uBygI0BNKZly7IPMX0fLRJ0xfK51Q+aCG6MLejpZQ5U/hJzbNhHVVS6nnx
6w1xqTzhGpWiLP7tfm4IxXJCgTQLrjFKVgX+0nvqb0DUmNhJZON5VYD9ancEDZlSGjR2Yv/kOE2t
7zl5xtohXl5u/Fw6AUvHgcEkJVwi74lARapA9u2IBJCqjvzOvKGI38O4S6vNwAOBAUXmm0WK0xMG
WkXP0kGBq84ao6THv8rE5qSEAFDMHgTA/riXDF71ZB3DpfA0MFirCiDasVa3g3IXMn2tA8nW5JdI
RHqliKKZwFGyHqz4DBe+5s/x+zIQzRn9pVEJRxTWcr8lO52bWTS/9HoRiBJheWA1T+LNzOCMMsv4
xDlaGXxbMtlB2U8vPAcq+qTymoVEMrtWAX7RZLaW3YbRqaWDCsojbQbxuJgIdeF9Gr56fi0B21rp
cfvF/aUr4YZwiFFM0upO07jD8CQASG9+xNRr220n0iWClnkNnDZN16F0RZFrJ/rVSK0dhLWmbyAH
eYoV/5EWXjGs2W/JHUSDRMYI1yS+guZvKTsYNy0PlMxiiIKc8FEtJJzLUZpXHz85ipPcmeASa//Y
GTavLCJSVdqAjOS4WQKEsqNHnDZqWrc7iox0ZCRRMj1v/flomie4RaPxah5x8dYQ5mL04Q7Wpdss
gHO2Mjf8XTnOzhZqUX9VuRPIx1DYpDrZuNdg2BJhliC7qFjkqqeQH7vxOCYfNWrSUPXE3mt6B9ge
f+wlVp4x8lm7nvbiDsF8vZ1SDvp7qX1nEaapW1Fclhy60CloKTF3xbjlG6GsHf+Iod1mJgUZSPte
shQWuwLTmdk/OoE2zRP0A+KPJUjIX8XxB9K0mPRO2eVLspmtBGHf059Bq1C3UXkPVIbjm2J8kTYr
ZYckdCN4STnb5i0lodtYAV6IibOgUIyNfpjP4/hOzgAyOA0bSfnZwgomKmKP3NMwAoeXWj80iKBl
m9zO+R7rb2IBWyUC38R/Fd4iADz1oVdEA9zS9OmXJ7M9LPkk2qqiq/igM9bEB7O9RfO5V3+JiKuI
PqIvpnd06a5K/+L4HnVHc0uXQryRVjCExZruVNYLm7xZ2mL1faJ8lMJujg++eEwjx6fdZbjMw19D
3kykclJTnYFdDeRrxBnM3FXsi+jLkRfvGav3G1loo7FqI7cc31jd0PMR0F5WYIxkcmgCfy0+GEK1
3oiZXQ3K+4x/m6VprYovGiT4EzZgD/TgVsc3PJ8iMs1YzyJpF0DHWu+EHls1ehrSIc7mgHmbHyKT
Xla5HazXmB2akYnHS9NrhgvHGH8MTshIeGuLl4Kq07DIu93wnIv5vs7PVfwKBFrr2FOSP8U6luJl
nNyeghWdh3BNN6min4MFnQ8wQg60lkVok/i5gkOksE95FOukw0buDj648PzZGYsvFXLXeirixZSO
lHYJ5XaZvxoES8aeVQVcfz53OJEn7vW+JaIEPWdmm4hZdRfvXzMeGd21+wQXImHJ6ZHls0jJKkOk
U6sgrt17J7xFUolSK8FlRmqm/5uxCdTxgw88Gx4yWXLtvqQjYj2v1OpUkgyqlr8j9Us61WupdJHl
hxweC/UxFJvAwO2zC9R9svPHByreVSa+eCWb9BTC5AU02GVv+Huo994t9XHBXwbBk8e4KoaPCfA4
Hi6Jduqwp2RL9BehHUsfYReDHxW3JMSblp4TctjXbbAH2p3WwqqTP9rQX39q0ZMs1UDeBNa6Khyh
3Vc4Xamyi/ixFO6OOgGTZyImuESeX5z/INib72ING4UFgGba5THhyl4vekH1n6+L6ziN1wMZn9UR
BXkdXMLiyC9LDbx5IgrkIZAbxZHWZ7+dkK557gALzqHNet07kSOgWLfp8E2ZiVOH83dafzcAor0L
6R+/l4ZHLC8lQCvmzdR6ZmQQxRq0J//xq189e2MeKYpbqR3FaI8ymD47XIPdcQGud7F4MzIyBwQG
vukfiyo+k2s2MIKHfyKXwFjUTjrkByr8cG5fCvPALTqaH3N7mZtTLj4tZUs64jqDUhWTS2XwSWJj
YT51RUesfgIwJoiNtYq7Pem/+q6ChQaMB+Jsx/fcP2rjXSs/NOJjOtAjtq/4knUfQT85mfCvwXg+
ybFtTAeIvOXRqSN7MCheBeGTL8sGlI0QrZjqrFdJ+CoSYzw1iBRtq9op8YeYXszBkYdvzf+OTBEQ
mGhgdvpGJQVZh/uIb0b+KVen3v6WobE0hw15fFW+owkbYoSm8SAVTxlgpfnA9GI+ReEgyrvQ3zBC
M4mWKok8j1lyiuKrxgxdfMXDSdDPZAaSKLrtUi8KrgEzRknVDl9A8y1KJdZCxefrtfpORvzX/sXN
n2Lcl0rNHrmMCbtq1Kwb+X4O34voTRr+0fO8ariBUbGFgZPUX81SibipRz4KT5LezPljBgBbFHWS
BmKcfZDSZ1XXIH0veQ4KWQBHt4kd1f4foKEHgcKsfKcJrwUXU1XMFEg6w0ly63mmDfDB2yERoo8v
elZ463lFFibqXwoebfk7qXy0M804+5AhxrikBBtE4X0y3gUC61fffu1mk2caDy16oz0o0XeFeuR8
S5W3sLka2WdZs+3vNZ1mA3YezzQ/Jh08t7Nrzk/qywkH+Arlu4kN1RevoubmljfL3xN5phpnHoHx
q8UBRgkBHqKzsaK6xfA4snLu0QgjEl0fHEUXmF2ZO4AgidIu5aehfmpT6vGRiuOuLHcaEwcVTjOZ
cl5EjFBueihu9fQdcG3SHtJ8oF2jFPZaRBEy5EVfLTOXLrsgkryv0g/YyeiSf9CgiOqIpdoFyELx
csWpq0PiM1Zy0msPpcaGBN5f8t3KNgeEIrjVnxjv6m6LREyuNkb63Qu/04Aba7wFScA1gaQpxp7S
P2MB9Gf61LhUypNCOl5JFYcLFBSTd4eBvMZhuUQpGuWOzaGSCabeGNpvo3yI5L+jz4yfxURsAvej
rQ8/dfLd+qkThWf2R51XoV5r2O0PAITiM648xlLB8prpmvvXgT7r8EVAcqBjnfiyyn6FbFYa3LM5
Hv30ZPmPCAcm5l/5tbz3JGP3HFVHFu3mT9fthLxo3Qn8fZdVyNEOY+30Ck6wTSpLdgqhA3Mtx9mm
7nZSvwGXE8EgfZvcLHaV2XCLbusXV1N/FuI+2OCSEW6Lmr35JCPSDlPVlTiWqMGydZ5Ba4dJpgqP
WiB6mYHQU6GY9EleGxCyulenxyKVEhhtpOUQTwHOSfw3d+JwBHCCItrnnCNJ/s6D3WDOLdnzWsvr
02c4363kk/AAvdo3yvnvTTQ/4sX5uGCiLUYBZ6y9mkU5q4Dmgb4ShNdv1UQ9U+rj+gSVnGmE/9bo
ksmkq25d2gqQsb8PvhOzyW55OhvrgAGAghEHBbrtj1c1+O0QgSFl1RSFb5kvwos6JNARytng44xW
l1BjqMY6zxUoM6fU5m2c77M722r1M6zx5yWu7vTuYNnDiglJFUBRVVqaDMIFuMKhVWTJXAkwYaPy
D5l7IG2zcqOoRNu5qBLN8pkyhfkVfTQGQuNAdzCnc66VXuTgUGdHJvLXRYy7JlBSXDcU2riNM9px
dTXkf3Rjrsf2SIIKeAAqov6RLi831EJLJIKgH7qJochtpUs53QNKy53vSvR8KlisEmS/wygysfvL
rkJ0TOwRhrKCEKXy9dKx94vfwvDW4w1cQAASrPXhIRUo9nlO13DFBNOjosd/nrcd01e21sbPiM6W
oYR2iN+tdYOH9Lz8OPRStO0qQNWR6SepSdYgiLaIq1s64r1B48C0S6y0da7UxjGL+FBku+arr49l
9+Kj0ntwfHUnk5BpmcisXxbNzRphNh1vB3karat0v20HFTcRM7FHtCWwBvHle5G1GpfsflD/zcK9
w4WkfWmJE02/QWgC7vwjA3M1d7fM+s6EL6OmXIRQEzpNwGBoy/XavbrVezo0+EQt8Gu2bUfzt4ND
1LEPbN0v+v8/aaQO5Um8NN/elhlrkq98DFXqEARZsab3nrZg+dKXwCORp5i+S7JFIQ4dIqY3E37d
reLGbCC1R5otnq2ioex+y6/MiG5BdWrkoxi8IAGGyANtbcsdTo623gfsBn1NqYObrQlOZVv1fKIx
eAHXXIwit0mAMTD2yfFDukBuijLdRyrdiDRWK/hb4URqAZ/fM6TgnCheu0u7NeV7qyoj8stFvbEi
eZPth1oAQOYowKnAmK73z8pRN128CzeFpxY7ArKRvWwG66pMDzL0VzSArTAIiYAXafRPzoD/hk3S
HED3SgJZiRPw+dQXedeH+pUS9LPhvlfWJv6awg5XfMMjnGm8JyQ+iQmKPZjay+qWdNc3PLflJZze
l9OnT55ysVc3RFJSg0dEPaf4mBC43yc8ARWi2MfogoZXVypkQKs2pMLaJYit61MDsKPYhe5l7hBq
vMezYmx6jGm+Zq5iZlTUalucZvxW4n4NrV2fLdnJy22SgLHfivGhCn++cvf9N2U6KDptZUgl/6b2
KBU/evSpSBPAATDKe5r++TqU4el3iaa4ADkAwFnakZ2SGSMYwaiImv7OKV5U+l9koKtwTeOfv4HO
4DsvHHkTxVcLhCVcEvq70M7xmzb5H8gRs76gIstHc7ciyWDeYeheRdGRunTUEhcRfk7C530SgIW0
iuAlcMXB0deL43BkVc79n6D5FcdnJZ4n5ToSJtvwqFTc7viIYbYumv6d8E+ZtgfgWFNeVMNvNiy8
qFts4FGgu7VFFryXfRTCcZre1dRNSXqtTViW8q/GhdsHbpe/6vymja+5PvutayJDUKR/MmInofKA
hHMO9rjdNuqjavg5i6uITDCE9pEEeS+QNczJaLeAf2siakqAgINaXLiRbbSLq/FsMiJvw02J0bkT
VVxYtI9ajPT5McIY7e/H4pguAo0G7URgsqrdze4tcCmbqJzMjtzhn/U7OjTDtJyXQLAxVEL3ymmD
Qy01bCiO6JUfkcbAuVXsKL/ImcMp2n2ZXGE90H8t+0RfFg5VWHYDQDYL31L3ao0bE2/NMhI64ryQ
JyAaN0GwQ8mVzDedrV7pGaWIz+cX2JaHRN8oaxFem54bmxdE0rdV8/LLB8HleLMZVEQgpyJnwlgA
YwydQ+MJ/m+kHYNoizCeJ0JCdtrt0fziW7vgVyfU6dHfOWpHrizJOpu8tISdrTWQ9kuc3zpsecQH
UN+Tk9fDl0/vJSx8AxmnfkABIb0ZgwPnGM0hRuEonFXRthQOCYKOfsW+0h5zZasLm9DGISTTZ47n
WcjZInKfs4SxYcRBP4r30SbPFGUumrNNuKW8Azxl0+jHrtmHrEzKj1p/L0ozEdVS13EbSYChI7lL
MJ4mx07wTjTpavnGJdCTYcF+4fxC3NrlMj9nnW3gEG3ZdQOuGgFdYYy2RKmxtOWzI4sdi88jkz6b
RHJBGtFheJLxnaq//nBLykOp0rr9WRqiq46nTnX86FBZxwE/S3FbABMxs7ZtxmqNK0eunnX2yugj
oaqwrt2eZSl77wxccT9l/41DuZePqBzxTu8am8Lo1OZTBMWxBcdYc0zHNpHzBAov4g2dR4DHNvpR
w7esu97e+/iq4kjAfWdHDqPOzJKnEzKD+y/TRJLHZjSy64ICEoXuasNj6cmu3Aom8F7ObdfiW1cI
bxwhLDLhJ4HlRZ3FgUuuZ88vQev4bZNql/FfYqMF6yG7HF30BmErtBFyBM7fjmA8fkP0AfjyOjpX
ZetM0CkSPHcp3XOKGOrd4m2rPVU6BtkJvgOwumdZ4Iuu/2PpvHZb1641/EQE2MutqN6LLVu6ISR7
mb13Pv355s4BEiDYSdayJXLOMf7qMC9B1qkAPDojv9V8h1eLGNQe+KNeEPxC5bIP6Dgt4vBiMVx4
XT9XMTCETHsy0aXNkkiQCR1Ev09xnlXCv7rqplVgUfPBK3f0lhokyF59lMyIAdpHCx198m4pduN4
j+ZcByvFeYAUQJx/eMmPPIT7wUcWkV2l5gzy5Yb+prmNUN8Mt1yT9mUYqZXD0kGAlasov2ZzJ8mU
mJNjVc4YDDifdbK642WRgOMa79K/8j9m2vLepbSbmpPi3LOUnYl2iEneeTrbaXErPR1chWueJAXQ
B3lZEJyOMCTqGUjIkpXbZdFURCN8J9Y/qwYNlM8NW3hoLFO64zFovQGcZ9GTaGrEF6QGWrMqmysE
X4enGsG2MxmrHGF9Rdxoyrka8ENV/NsERx9HfjXKSBDyOtpn7v3pvob6ft07h3YUrBgHS9qSbo7K
2F4Ffz2lDQRVTYRR4eQDxuxXQGsC5wn+/f8Fo97RBEUbc5X0t/8uVMjGbO1IPwXPWT78aIU+85Wt
nREDsMGmr7R/gf70Z1AdJ1Z03HP8Ra5THtLZiTxgkg1eivWJFBLNmu9z3MwmAldLatr6yU1b4qzY
41WJ5Kut5bj8Pmxg3c1xOLZxTHfhNQwO8XTSZrjiqu80+QeOPZeQa8CTQ+sTsq6ftO6inGXmCNAv
9IkOKhJfW6X0xBl8qn7+xxZLOI8rLpQeTNutFwqSBt4Gsi3SyJkV/o+FoZhdjlRzBK4eopuFVKJx
+2f7a5jRFRMX+Y4DezdPU86Dy9DVWek8nT3H/7g6lDUxXO08MjYTSJmUEI6q8ybiBWreFjQ4pXUL
x94KiWaCMGuw4NyWA4nOG6Id5e6uNMUpJCw+d1R3yF998YW6ZUapDxmXnMzgk/MWG/siJoG5Xwdc
M2YBaorLBnH6XLJYf0EjaTEL/e9WvVBIV+a/KvaVdnjSHlJhUwLRp+6jOjK1edk1hCftEAUI8M3U
IAPY7OTs5UvrpkZ5HO5NmgbSv055jCiOU9/DTc2YLv/VPAKpS250+fRZYYCzVDyN/HrGtEPBijyR
vDU2mB7QjsIjVyZtuweTSbov43csv1QyO+t007vFeOyLu6khU6ttOJxfLEoVqQoBzP6hR33Cd122
dEehDpnr6YNowXClzy3rY1jbG0+/Sdm3Gm6nhtCekFpden1yA4nUdeBcZhXK8cAAw7vENSTtJR9O
AhFWcY0KlY3h39Uuguz46dKXBQEx+MVcIrqKwjk+KU5kgbiND8vahuNBNT4m760VJ3oZxR/tSE8b
hCFDDjTYBDty8EnB1cEqS1EBszmSqlliXtkSdPKFvLmqkek1M5VvHXodijT2/4bw8YapNTfKEmke
y0aqEjwibxokIAYIUdJunXo9UICiLivNW2gcUSgM8uZZeQB0UEd5cCOtfVLXlaiUAu8YoYNFhSgI
FnEmOLE+rezOLkBk/CLCiLGOV2m8QtQOL8VIvJEksuBsF0kzstWVvCXIDTreIYXj6gTWMoXkyIJX
i6rxWcNQEx5AE9Nvi0LMIlyfTXzsJobIr+kb8hCfr8L3i9EIgXYSsODsJLKlfcIhitXUpGR25ae8
Iaa7ph3pPbJOjyuxH2n8pAsuw+BQzQdkoDBRGZwl1MI4LoCIUnXH/6sbfjokJ2IRSgqK/LgXfPMs
rm6jOz6Rx+kw5HH/jqu7n59r+cTyrce/AaU9cnQPCDGanZXgMVS3BMmSgC/a9AonKeE2wgZEOQCd
PKOzTNDar61FD1u3ZYeDy5YwbHOJ1xwJ3K0lGZVV/2NU3Vz8LACs6NcUYMv2JOZ6+kdx6AhOqPUP
OWLeAgmuXl999VJDaSqczGSfBPNq2mP2QwErrd/AlQYTAW9iT26V2leskhkgKqisjOZsQbyoZiN4
XUn1USk40S+63aDvRQzfvMhycTH38zOueBMVwOfA+ISLl+3dSKlAm5Kw9FGOJG+ED2/Y0k82aYdm
PHnMivW3LJ9l6UROP9qNrZVs2zkKZudEtRJU+kVt196kuXm5aYB4YHNnUbWq+S3hPwTWtCAaFJY0
xW2Eu2lAPa7+qemtkpfeo5SuKKMsPudhvMYUbnbWBynVxJzQi8p4RnwpqT9HU97o0E45waVI7lWL
I0NmDplu3XgT56OersRuFzgzAqvmRrgrorNF2/G4sihjxgoK9raTSooyVmq8xrPCIFQW15jAswy1
Be+dMgD/fFnmKTRuFpLVOFZdL7xr9qMlO9UCkjz79iKZQyPScwo+wgyF7myInzEqlfmwLMNNIl6s
byU8+nObRFz6hNzKDZedtnTsva+8peC3UW+hxXpzjqKnhFEubUIQBVpjCDFEJjyLfKC98hEg4OGI
8KnMfJLA0wJhzA1nma/aAj5rWWcny9gp2Q6MW3AY2CXEU4YWC8xjkRS8JZscpKSgk2lfdSsrFb2F
blz9sgXyxEfExMvhDy4x4nta56QYiOAoDWA0ya8EpFezELs48IfMmE3tBIDWtsnWoxMse/2rh2Cy
PwI6WYd9M1xzc52ae5AjeKYBuRlSF2eDGSe8EuxtqpeIfz6lOcr10A3jdayzsUf7pl63kzssxwU/
i8hNXfBt83nam8HZSO8CKHvYNt2dKR7FzcxQXDEIxyR06JwdzpiAATPAjyph4akbs66KAxc+lj5K
QvZ33NvkAPgzWzz1GQtQx+jSYFk3XL/a1cbO4QAxcE298JVhxN22RC37ErCG3VPYiz5xOSig29Of
hyaqR6pzrXi9SD9hw0EeUdxE/Aml10tCCYZ/9UVRDIZ0nWC4Q5z/RY7Qc8TDgiSJ0RqBEHmZy+0E
u8I2BsWEzuo2mVCh/cEC0lfSAxMDVsNVmFk8DYhYIbh61ssFXExEDf3TK9+j+RgLk1WnXVgknDY1
YBsimnvMxFcENbYMqGCLLXICHcKEOZOVHcnQZCcNa70kJr77tWSsTXsOV6w3vLjd2tx0JOIzn8zM
FfE9w80Z2QCyoxluRthX5ZEwn0Fbk+AHWIMyHYBVOgWqxjW4DNI9pjFN/YxZhqar1v1GnDAGEf0C
KU52A0BEjwZTC5G2l2z3NRAz3z8iuyB+Vhqom3MYNRBkM5lTcjAbui9foZVmhoJpEG4zojB+yO4D
ZyVEd+4szGhXM0RA0Ym9opiYfxhIknjeEK9NooVSb9P87FTfYuAqfjnimvARWSzZNrtfxisvYPhh
zikMrTH0Bn3nrCMw5X6EsIwMMJ9Xj/UONZFcPwlac8mOeRM0yj2EomthGBskPA0+t2FbE+WmMMxW
3jmSIC1mGbrPVfTWvX8IJHBRWtCYR5Tg4gIXkLX7tmBJ5DKa/Yeg1fvKfFeE45XqQyMQQSbkdtV3
Vx6DNlmNz6y91elRhFD1+TVCe5Wg4a85OCGmXC0A73G9eRDsVbcGar0K4si2cTQgNtfOuYX4kPWD
rBWTdJ7RJYBENYUSJ7X3ZVuuRO+EGM3CYon8RUYI4VBiQPcgKAvHXP1ZqtBqoJzC/zznZVaMtWP/
hvI2yC5e8xxh2zOE/OI9cWyUQaxIJdmaP2NIsBU0lX4ju3I58j0uQSvIVjFYSRd+sTDCc+Zil53m
vfo5iJJKmDVxnE4gQE0thCFs7GPzDGE8BjectoLwzr17wQMhjainiOwjPm3Oa4OKbjGA+sAhBO22
L/7KnK9qLgcb3ToPqHsMfqb+o0U/4tx5Yevsxe5Tatew+AClErkiEgdYghX1nA0fKkdf0Hza+us1
AlUHrq7fsWPTL/rXLntQWVHPdPRnPyVLah1ARPdEXgOMGPP6kgRCiywroH865Oin3z4bpCQmZQ9C
fO7w6yRt7BbeDzT+1J2rlODERVL/Zdlv6+kiag8lz9t2NirTLfObQtJM8yLSzd9ovBVfIZJ7zKH/
FEioghBhywZd4XXg8ZK+OXNK4nbbdaQdo3xZNv+iftvnR5ZKbc+swN36q5lQoCRtcfvtuvI0yDfB
/odrufRhGUAN+wsEpuyU9IghyjXTRV8hMjQIc9qNOv/9goeKd0iINQCZig3Ng+a34b+IRQTIAF4I
ARRw/0KhuFL8LC1atUwQG20hdVvOPN082oRSEcMvtA1DzaPa3x2CSW163DcdRB63ytSJYpFwxhux
TFcWWqFlyDIBVhoSXxUKQwUgowaes2Y4BfRRqp3hIHPwnrbyN2XsYys0HLPJP6BCA3FJ3Z9GXw3r
hlC5bTPtY7zWPSWjgRhAshBV5HddbmJpFXMkUSyMgP4elTdib4f0IlgXKQPgtJFswft8oQooiyMB
iYx5LwA3g0rd8AtArY9E9vQSMRVvs00aLGC9OOQjh/MH2b1GfpEGUJ5tsnEuZeds2jTxtuQ7VP8l
jcc/IjAfOK3JzqG8S1BrmQ+Y6FnX7JjawkuVK1S3kmxZQs8j4fcTIienCx/aEO3LBbfpuBaojdfe
6a1Dsi4IkyVihaCeawF2JsgEH7sgCiduId/ak4xIjKUWfsVIdPubOcLtzVkD6o7lyUO3CGEnnH5H
LuUJGZdUfSSgJ6xiHnvZvBvXFVIa9aIpK7NFNsX0wdQlZj/U5f1C8vfQoeLUR+9apTZCqO+wuxYT
YX/7Wma5Yzgcjx2VJ+zrwMoy7C5wk5S8SZjAtfVldYvWXuLIMg0qb4Yb2mGAfxWbUNJ+m38qzV3J
prFXMnzjNDe5BgpeGg7ldYQE3MLjLA+ZqzVX0pjcvjjY9aomIIhHjKsPc5Nh/QmXhHSMVX5+tg1q
GtAqoc8JoOzsc6K+A/vCIzmoGzIbVjbUmE7Ghz6zQTG+rAWRHf0+ZDGUIUfjizhPubg6xAr9X1Bs
aAMWJEw3l0Qk4eygQA7XcDOF9is5L7u6O86a3S/n/5KtG/p9jObVIbEHPg7YeI38X7sk6MPjvB9c
oA9U+h4wIrYAaoc43m2saj/4L1ewi6wnhJ+5ONmFLq5NVxryBtpsDnX+oyGLIA2dDFJVewrIvo0+
TP5Wr0M9fuXoJ1cE4SwlDlYP9olRQTAQ8jWokmWqdstYRTXrC/BlslwQuOwoOyg2wdeMbGMYJy3I
8QYh7bGFuu4XjpEz2DI2Jn9iBmQoDwVKAS5ZizisLT0FEYN6sovCf8TYq8o4e5FOoZ1bZ21OO68+
eD/sF+2PL+9iyttX9NAbgHkTZx12ei+mFQN0H4yYWRfdZsWQx8TYxzIBRmx9K1z4/4P9wFLYtZp2
ywo3I5BALKs1SlKn+Kjzf+O9Us95uewhL3kWlIUZzpXpYKD1r78rVJvq3XLZ8ZIrKEbloTt6pYcx
f2XzYGloEPrxHGvmQFAsAnLvx3FaUlbsGZwYLg9O7X+2tGFUVvmaSPjEY2yzHUOISqz1zGc03SFv
Z2BmLrD/G6sM+YxY7VTxhEnSVkXe2/FUUFxZne3mQCH8ClWnvqlX+QoYhWsfq8uBmcFTsMYTU2uv
u5K+SPlODgJhEk9+N7k7eJSB2EsDvDAnwoJlO3gF7btRnv+h085ng2iNdJGZh2YOswgPdxmeg6Xj
qr2zJ9eC8+ti8k5nCpWjh4HE/etQnEoEr8xMDAlGcho8YMkKpWPywV1EqxH0u+cGIMCE58wqkudB
ZCVsbkLSJcoVFeOQPkOHVR7fBQAG0hmCKMhZ2zRLc1X4Cwwc7N9rloGlSKef+4TV4yb4dYpX6DzG
aMuunITXXlmX0lEASvwnp+pmYuRs9lDKOUFdGUVgADnVgekGs/J+bK5N9shpw17LiBxWwT81hPrl
zHnZ2rrzUNxEP2F7lLJPMI7SWI6vMfw2GFPLRz589mzAgqkWus6QnipzyXGjIU4DzC+/FN1zyW72
JtfuSlenBOP3v90fRD6W/sIFkSkmFBYPHwp1hiqw73oxLTs4FGzkEBWfIy+/dInli1QcxnjNgGci
UDt63UMyniqdcUIRHtgeKdKUST6lNL85/W/eQhEupUVXCY65l/7EZJiGv3Jzqv8x7EKptezgWfTZ
AURJ/a3lnqZyA82wTpCKufXCo6ae5G4Xpg/iTVDTDCs9OKrmQsb9PNGiZoZn2APugaQh4OPUaw9B
ntQZZwRjN4UdpGowGKUbTMqUWR5CefWHSrp5+EsDrT6yDP0Qc7mVUDs+r1+FaIgCEnhe4F1WPCGw
m+xXTchse7cMojhWPYgTmsBiTk6Gj2NI6+5j8KsqQhOOv+ar1I9OthHDz5BdhAgMuVHXbcfgYqJO
bqSXM+6SUp41VHgYRBhhTvvsprvEeK/X41wHqymtfd191dLWJGA3OSaTATTKm0eQ58rAIQAlvNal
pTgCGBkdWJuqXA1vInSLclsPQBL7MviT+vNQf2mo+/RTGZ/9iZtvXXTLiMD2ap+MC7ih1EFO0NFb
iSCuhUJaaLTaAGDU+7BHbuMt/eY0yUy4e8u+tuYtDP4omuihElrkXcCXPCKVAQvGiqvzv4NbPtIf
Gg4LXiF+cb/87ZoFjD0HxqtGoNimnM7leZJc3jcpupjaWZI/dag9C3G8UNwm9c1kOg+Co+DkxDLk
xJ81isZYu/jKuiE8fVyWCy4SWPJbDLHCRt0UuA7Mc6LdmpEhIn6H3W/coi4/wwKgdWJtI0V+ZlQK
7PCfKa27eqcgegbnLV013jj5Q6zpcn31rNvv92Aac28BXGE8qxC4uf2Hlm1EZ3HBxjio+5TrPZJe
8fDKj7D8oca47b4L80dQSBYYzgTtZWXIA6oQddo4E7bFlrCD0NlpQmpBsQ3029qqdlnyXRVfLSbL
/LPjq9GUz3MRPKycaiIwdpVZu/1rDUs85wrpUsHKYu8U29OqZpZp9kBM1TLaEMUOHSMISN/n6bYX
jv+P4Ikl9HaFLhplMoZCzC3NX8B7rTOANM4nu9MQMIK/cc1YLZC2gtBCGOWLp0OYgJ20sxKL7age
pfDilDD3nAUCbO4RhG+b+lzE1KQtM9ptlkynXADDCmzDjBcj9rmCq0VgJHq/xusgCHJ0mwJZ0fhC
lBg/P8qkpt96gAVCpuHyedU3WY3nU/WSzQXBq7DR+rnMUJZ/JhGzTYLLnZD8cOsPH2POkYdRR1A/
bclABzZISjAjBlQhiuQKrRgzm56vJSIi86tRPe1qYJT4VVhurXdHfdRg/Wi0hWJ5LTZgeBFUlE/q
vYEjbAqO3F4OGHOAkgbkLdRQxaxL8z1abw2wQI0LV5VOHe+MUdyBXbkckdOWLrNv+SmW6w5uhIxg
vyenkENFNN2aJl8jrHCl72F2qf4Zzo3OoD7D/mjpS73cKJHjdhgkQiqerPqPDQEpyozwRZqGAz6Z
ASiVaCXTlaovW+9Ib9lNb35/ATs4XCjs2nLY8xxwhFasFTN6sJ0zESZt+5vLnx213tK2aNYByRXA
mMj74EdNkhmWTmvONObvITuY/gf0gatA87QcDVXBSwWJI1dg7yIOGpeiJN9H72xm//yKcSfeG9K2
LbGuIKnBW7iUTZYRV8AX/s3nnuhEHna3GrksyJ516+GSRr9iB7Y4BW3SNhSIYY/fOWl/B2CjWJl3
/VNiuoRxVrQNgm1fWwb0UKwwhYOse6f/FBbTOWQsJWjGBp9GjCRrjxp8x/uASs3IiBpZ8OWFlQeu
zREdZc3Co8ajIiKsR5xu2QAn5JtNtrFNJtTeFfoTVeFY/u6adslOOScTp+I3romA+28McKpN5K1a
iGPfvFHrKiSFlCjDYmYozU+edg0oFkifBsmm0zaWKF3GfUMd5NxDRuoGi4okvBnmCHVLAcUoSI65
Kfezfz+ViWKlJoVEnpjOwRbbQXwtRXxpxivIWA6iGljk0t7C2b+O6R8XNbIhcKNluQ42g35Ois/S
28XOEaUmHz15OBh/46ETQIOQck+eRGn3txV8hPpPo35MyPZ0KoAXVOaayVL9Sdjs5ghZUuwuc5MA
kErsmG6BMrS/WtpeI0k3pj50pKiFGK9K26P2RyOPfaexoMu4brVwlbA0hQCvNZJaLCcQRpnfrFRl
wjSI5pVjnCDfO19F4HBri3opWmdLZLEjcM5wL1EA8UVDPywgmhhgWAWB/HuAPqW9OtyifXXq5whO
AlqYIPvmPTQe3iyRbHto1v6q66iI+6RHDX+/W6QfkYU83LggTsb7O6fBDmKE84mpuqJAJmdXXrBm
kzYBiAXShsiQwb2Hl9Weg/4dQxx1jbboyw97/DIJdpSp7Zv+pcEuY9JajHMt/x2bEmEeT2sGosCI
LcfAA7MvwlZKUvWboFqL58tmFQ2LfGPb04ZnjWDpo5pfoEQg/Bm0NvYDZYU40LyST/bWszbRMlcQ
8hEIbiYocBMX33F3Euerh/KPOEf3n4SeQk9envIvjjiTApQf9YFPD5QXFd+eeiwDRigIToigKEDX
CqjgDrV9t0gsi/axq0ZCrz9crXyj2ReMCRVWB18na/GaDfB+kCDWDQku6WIc/dGWyCQi2b7HhqsL
D/ecEN8QpZC0dBb/fXKZtuYdpy0WSRFvu10d8QHCPnP1AXPAFwhcUOfWLQ/qalpa41layji6Fqn1
UJM/2Hkz+iJOwEeuL+sXu6PJYC8lKKhasqB90MKFx/VRpMqCsPZlMDIjIKcs5E/P+w3GbNnhIURc
qUu/uvMX5p8+kQjc/HyuWrQk+G02atsYzY3Scmb2t5gNFTPxpNzF1KiFz8RlZKnPv2jL8ooVhC7H
4VrBZAtBVzIcAS9aBCLNbz6tUOeIL6IpcerpKiE6pMOUDkG9yuxHooFMHGEOeq7uMOK8jsnXJXIK
fNJEt8tmscs5AwNOFrjWakH0i5jBsnjdnzhhMDV50/0RzHT0XrMXraszLtF5we1NAhhgvz13OOFL
25l3UsoJkLibQVi7K9cvweL9h4JqNx5IBcwxPrDRqB+6t+Utl148bQHDuTP8JuAuDoBXAJBrF/WP
NwFrU72W8dYH5CwJ2wihWhV7CJLRhxRzxifroThOIAFdY838/gsFt+RyGUE9CsMKlHG/FsRBE74b
SzhM7fRe+yKfyAHKwBrDq17T0lQLMRHCOOyQK9PLVp110TPSDfGnWZ77Q9AbahtBWJqXIf4eBFnC
WSvg2wp/TLIf+Rbz4cWzzqsL2GHuYGpMWL2KK5xydS5Xjf6S7JW9fQtMr/njsuIhChd1NDLaq66G
SiXGvDkOYB1MqGr9bY7HaeVvavVLWlCJZRwEkEGbnrfi1oXfEyIhhUyfFkVGzJXoSAhbuLps+xaK
H4K7PiMKDszUW3rVU6UBO9DQXJK4U2HcOrc+Ohf7L24IaND+fCDH+G5FZ760OYF+tK+B30FyfVbe
kbY07oGXbryB7Wcq2CPk2hzJMsnspEnNFVKxw54fh++PHgX8fWtxaARISyGyGDYa7R//Cc8dXjB4
T83a2uFuMIAqe1Ax9Tlq51Rq17lloXioV70qyiJ3dYA85wxsOGcvdhVRSRmgTpzHLlVQG61AOc/D
0dkUkDF56+Wn/urMH+GsNsOvDLMfn4wMp5+Ik4LX8067NtIEREKsZmAcpLjykzoAvfWlQ0+U5ztx
ElQWSUiLBKmLPb7Vnk9CdLJbz6ySuIFRLOlvKT47xjnSj1K6L+Q/K/+gGXNmQHcSZ1/+DpUoY+fZ
DXZ1eq7Z61k+SSgpt0b8kaW4f1djvmdkBqAOZdZRPscULXrMKwyUw/v+WRaHsry0xo/NH3ycyM9H
QZAoAvSiyCcmG19MwDPHbTWGLG5H/grhmlI4WhIswbts46385DYFV4J8IoTKzc7rLokmwFXyZIOJ
fALYw5KAB2Q9/mYigB9DEDdAHVD/h0SxmOI5kfGzEk4gOkrU88lYevw6WVhWyUE5rmxZWou8LwNF
vslxwa/gSeQl9A57BbM9KVcDHH/DMC8zXOXujy1Qcu42unw4faMlLNiI1hZBV0klJhQiN56rIDEh
Iokh7GFR7FUj2MsSyjt4RyYnI1UdbwZoXkiMfngnFc6ovj3l0WrbvDpD1OvFFceM5TzihCLESlqO
EYtHF8w02aUXhFfZZ7v0sg7z2ejaEExe/4WbEOAYRO7JJkuaFQgjE+MJ/3CJzZmf2cfcLDpJVPXD
MKX/NN7GBCR3rFDc5pB0sdrNHFLWKRFgY2ENMsud2IS8CavQtkhQe7pElxoHE2kbHE+trotoH8sb
Q1qS9CvfJ2NNXq9ps/0iDeWZ1KcnXUMssNkGN4e6J3hQLEeYjEeiUhB3NsHS6pqNE171GtFYA5O+
TvgR6Uvwcc3CdS968bPIHPkMd3YHAooqvisSzL3zzn6w7gnrQc63LOZhlW7eQaJKbx2nAWMzdVE3
4qf6u+0dcWj2IRGZ9KU66L2diCx7tP70/WpJO0e7u7BAgoD4PYPxC8vDXPY3evlqpb8i+gAOz/Jz
h5bDByg3kAoqMLFABou+OXgWwvJjn7xUm4mT+M8azAa7plBVWQy21fiP2ZSvkX0XYtd8FRkLl3aQ
DH6Jmqu9C4FYStx+V4/vI3kSrD/DBkvVbWvtk+6vKG8qag/ysXi2yPocivmZy5uQJtTrBDsyasHC
mvMcyYdESex8QuXDt483iDmN8JK16hVuyrdPBIVuF7MxxzH6GvALzt599ofpHSTht+JPopXHGm/i
66jMex8eCniYeOVUK13FZrbNKBwH9NWE/hSu0ZQpZOA4rQj7jTouxPyrIjlJ4o7CGIkcMAuX2hd5
E+I4VaQtnLNDjgvR2eDI98zAB3JsPZhOH088udYlZrliQ6ZpobxDjbHC2Unyq+p+Wg30MauQKJHY
W1vcpoVbWEhIUUT6wY9NnhjXJNKUWyKu42anlldPPZTZzUNI4BH4JShZn6u2Z6/IFoQEorUzzH8A
rX5xBcjQuemTheYcSYFFtiWyHo2Z/DPaLzZJlysn9QD8fszxO1JfhtzMjepLgzkgIAdYctzT2kRS
AUAQ4lUBe/rFn/hOQ+mL7El3wOZB8BAm6g3HM19EM2xl4E8cFSnLvLHWw2VKuVpC88V34fyZ+o5T
IZe+PHQVViHTtfXFJyM1DSYcEIrunEdHs+Cbb9hoqH+hBWARLSOCGKBkNLTzKHNC/6BZG8t4581L
Z3YpguskATgQhzMH4AIXlxAltqSrTleFTUMbATcjtI/Rh53t+VcMDESBKcoClHXalxrRM8xIo81J
lLICcJi5Za+VehOz/4LLWNMx7zSWmBil/G+YohxH0cH8kNiHBMFZ0uxgGUj+yQAdI6lDMBK5jcw/
Yl5Tu5uQMXHAhzoH2kFrPizjL4RxCJoLJIvnEwuGlNA+h/0+8C5+/YkVDcCbRjpcS4XE38tm5z3I
vBOKFJBFiAmugjh/ed0hMA9ae64AgtLfmEzTcV1XjJWNPdfq0E2Vf/acyFLvF4Gmm7BuRmGBMoeQ
n0hAAsidjRN6SbHxdrWKjQpzH/WHWoPg+awSnVVKT63WZpX1PRiPaao2hqkhqZwWmY0+JPkgwhtD
wBzIPC3xr6PkY6NAE54Z1zpQMRzU+6QCqybfviAih4IHNLoO5Nq/IvxzjA+1+pC9T+dvXI4UOW8Z
IpsZzFIv4D/H2zGrVzjIODZm145I2DcAR7mNfJBFh5pa+yBiMEI8DRBrIj7M+KVk2NS2uCQidumZ
bu4hqiXvW6jXre6uTVfV+BJ+vokTS21+sGaJhZ19OEqfUvAOxns/YtXaSYi2eTl4KFXUwbWdMRHg
JMN679zCGmfSYRgu1hi5ad+7n7B14V+NRrS+J+Elq0JyM156StjTrGDEvhEXjhgEU9+aeGvvDzUj
6aTEK5qQZuNH1tzk6gmwwBy2nDTAsFWPxD6Xv+ltc8dPY9fYl5IrWkO1hwcR5ToXs3Rqrqr8FdS/
drwPsgUa3X3fr8JOIIf+wqTE5xY4F/4UmWiLUp8hNpmpCADwNRrhheztuY2zxOuhzSuupo2ibnsS
y9HokoqFXYP7zFW4q19kbAdHuT96ZKRYMIEQ4Qgklnb/XePZ5KIS9zJoARKtpZxR+0zuLucZAZ/+
r2oNgOcY83g3BvNCkKA/O+sIYKWd9kVSUOVh9nrL3lEujkXBuwOwLv1YzffkfIKe0gI1t9nAhulY
gbF4IP/3JL30AIl9ha1j+hzLjTSuO/VDlAJF1cygsKCeTyS8XpmZ5vUDnReBm4R55StnIVQek3Id
MVUCs6uN4ypqN3cg+zMDWvhgqzvMzXr8U6hvi2WiRPrI35qRPYbNXyXCJloQQShH+5ROR5R/xS6S
joRjzyrMtMo6T9Cqc1oa1DEgBhTfuxY6rqYvjXDjZY+6dWaj468tUCwh+G08vippwQcnxq6cyAHh
NUfMIH0JzAq3A62xaK+8o/gkfPWRWrt8ImAS1n885GE1r/tHbZK/yehlUX5s7vl6x+CM9wGtcoVS
LULr3cBL2BIRdvFCQ25BFbEUL9rhbqFuIaN9FnuPT6jr7DLOqbKLN2VxylSWrZP4BaLwS5MRpM0h
epVPKDHCg2E2ODIQtljDz7AOgY9Y5pHGnoGT3ZikxlI613g2UMcrhI5PxSKw4RdmmTaPp0sCm3MG
g9N87myHByR9SQbBibUrp49Uv6ZkxhqkR/n6T1YfteI26c8ACZuKJq79ZKBCCyJ9E/cW9nMGobBZ
6rzg5YHGXleiP82jKEEjWtMhvtngRZeR6E4Kba/XBl9/tMhAkz2MSHHyoQDg1sXWbs8wV59E7c4M
413Lhww/cbMfKRdidxjLu4rWUdy1Kg8jVYxktSNdB6ru4NbRJqCM4zAtkXpHxcbKTwaa8HBFMQVD
AyQzsYCwN8EuSudNcktlsFr35dgR4USc5GPF6M327j2d6ECvPXF3O7R2c+IOgnKr6zchXJHDb/HZ
Oj3mo+qjCV9Oij8QyK4idmZOois3+3Ms3oq1bQm+Sd4VPZDjJgw/x/4rrb+l7F/UvDODWwi+Yaw2
FrdT5CF3OKGmwn20a8qvHHyaPob/tkVFJbH70JfkFjMfc7fn5ZnkQ7/6tfG0Zs3HBJbE8j7qGQTO
21dOebkz9BF09hnrjw5tk9y+5XwH4MAFnoWPyvQOHVKRYCuDx0f6npMbzeq/0l5MISbSpUU4oroO
xPZ/rvOT1H/axiK3CRzIL0m6tmcsK8Up1v9a2XRtrIQ/JvK+T2thLMjzE+SvF/z2wwWx5yQ+UovS
yY8SYwuND6ArL56zskSSbFEgyt7Ix1BvBThkoJOgsYMlSwuW6ClG8bSjGii/IpTlY3Kss61ZCMa7
G7/Ei4j1YwTHxMCskEbFBqID3lrviAdCUu4lTGun//LNTPKxRVHj26j2VDwSS6UUN9hOzQ/U5EXT
SdbuhXTT8DbEzMfIMWCXlgrhiMYi3RvGd549kulgaQcMhVX8nXKEFfYF1Q3ZqysmBl1dmRYCo3PX
rIfhTB80utRlXHxSgZChhGAtr8nc/p8VC4KEwz5N/o+k81puHMm26BchAt68ip4EvZP0gqAcvPf4
+l5ZHXHrRvfMVLeKBDKP2XvtrZj/NxxPurEUiS8x6SOLtvm0c8CT1qeQQaIkbc0lYqme4BKQTtIR
7wEhaCoVk+NGyrXqAQ991BWPndCJil0kx9diMmhXaCPqqFmr+c9gfhVom2OGb4t8kbanISciZTeY
a+Hkiz413Me4fUHpeishTo6D/dCtpG7ldCwaoWigLC78U4MEiurn23qPd762E45+peHeELq7jS2v
fXXd6wSHrzT5i3gMpzmFkLBR7QDYXco2CST3nL0KwvK3Cv0Lo/JIXf9S6zeYlMQhzR7P6n5z/wp3
n5FbKLPB4W4I86ttIUhlW1Ev64dVbyJGbP4yUy+WccSpkXzlIEhkJuIMoEr/32TTsf/XHTCHlI8w
btFpPkZ1ZagUKfQMy7b6TJHfguUeDixqO3VLAgEbjg0CXaQM7J1mBaXpncSfmV6uNY1CZDe0v5Rw
CEmZ7PLDhtkliZD99gws7hFhkg13lemHS2ZNMDIOYfrN9RCkNwvyj/SPuRL3LttWNFUR815lNcHR
uvnyvuAhNlkOi7Qv+WNkmmHBuFaqM+KpVF5nssCpSrHrLGliGmtvgWiMOptWfCL/+q/qDkIcABEC
uTaf07/r6ShmYFH2YZG9IDxNE3BeA9tb+mH0TKKwXGP5nPZpc8mKm2cAuPpuKgGwOhSI1E2mdrUO
e+fLLk4a0mppa5EfFBwYaqbxBodNEEIXOza6S62U1hxCGJNw8RYr+SUTEIR8wxHEB+A/xEIwAbxB
A0iGn8Lb2VTiBDJUTJFkrp2Gpc8A14PtNJVdhkplX4UQicRMhNcfrSI+Wj7P5WQeB/BCKE8Lc5N3
rhUAers7VAVQBgqqOGKh+c5Atx5yHmwPEcqWAX+Bfq9lNqYzOBPtTDLoqzC/tHGOOzKZT/UTlJiX
fokHuiTRI9EYbC2gJdrJqa2hxAUZI/6VoA06jNMEi7UaMYnUrl8yhjhp5rtTf/HSzwLMSuy6OSAb
xKGa8lm1mAJWbfvnY7KmWHII10axjNIB163Ypmb+VePTCZzToGzGpb50fOzyOdqhZuFbj99vmf89
nWHS/+hCq1HZi6r/8diBoZKcdyjnennXO1vo0xFJTimiauent/7Ez2DCtPBKf1bX5zpnzLjwKBFv
5RzNY/4t+s4WaFh3i5hVSuoLjrJcuPjTYRGpI6wch1dOW436eZDuEzBnS3uMydb3z2gUbXmvacJJ
zUjE34Ui5WKl+1vmdoNyb9pH4jxrB/HpNZcPvrcpwr3F8HBWgZDboGB7a/KfmOt7qi+lvtC1Xyv7
yzTwDGT2LJvmMyrvTvKlOjdCmhd+eyaxYTYutVmcf8hsFYTO0UTXYA0Z1VaOafXZtnsNeE24syLa
0iXuOi+7d8wGlIrYaB4jjUcD5MLMt06E2o3+pg+Aas4RLc8Bv3DKYmWZ/EXLTIqZf9BsdWoCrVkZ
36xcYdagMYQGJAzj5oIXwfpmBMQ0F1UOeQHm3rJvdXpJ+u9wPOXqTx+qm6a+NJXGShkcECE8uvUi
t3jKDjWb2oRbb2JFUCg3+Wqif0g3/65ONmP+VZCvUvNpoDcc1oCkeaQPQM606mrnbkf7UDnFEuAN
kCzGyKJPUdtvHcPG+BTsl6Zf1d2xSc4yILDclRmBMsyy52QfHiOfmR5npZcJ+DIxrALRka64r6Pu
0I3uVKO3TSAc80oxN5PBYB04AkxqMIQV4SUw/jgUYKZY+poIG8//5TRAUPc7IdIYGOpSqHjYIfXf
jpp5YnrYs3iM1Q9oAwZryLqmsut3cbxtpw3mgln4l9SIiJ6dx0rre6g3Css6fPD9okCepz8T/sH6
aQy/pHSnclj0IAaHa8cEpZSpZkEt6MhunexH8k6Fsawn5Egsv1zhdVUx7ZSbTuK+tjizD/9kVNKN
6dEsK2FvLttkp/obW3qoBjkxK6wamxjXl4Gao+UFSs5A/jTCJxFmcu5M4ZGgZNFdCYYHPlPhBOhl
YH0uOVqZG45ARVfIIxcQJ7Lu2WN1r7Odpbig4qpibxXn9g0mIVoE8DDFTa0vbP0LLOcWevN5lC65
Q9FJNf1hiI4j94vcEpBD7ciiGtrde0vFmJe3un4fqefri1VdHC5RTV3DDkwZ0sVodMSgqpQuhnon
H8hqD2FAmOnw0ekcWNM3a34B7W5QyyDPt7saJ9wWeru5Yfzddx8kLMxwKWSM+hhM4A6kJdTKs3P1
RvwF6wiB8NCdLe/P1vcT+uiiR9zHiSUHw1tQHNV6WWiIE6i71nq0c9qTM7iwNUcW7/DbmWbG3TP2
Oe/qg00jr5Ix0YVHk2l9kTXIh56atpHybaofhAN7qlbqIiWUF9sXYJuDhNaBKFIBzQH7m2Yr6OjC
N6MNT4sxawyCYoYkJmfqDOu4303m2jHXZnZSyn2EVEs6mXRwBWLzh2F8KuMllTaZszPgd9UMSJV6
KQUlNCgbwAaaPyyBzYGScJaZnwqngOV9iH0ZuF7UqVb2HvZHIB1vWrqfym2MqSRBu0Prvei1s/36
9wGOVyy1C/L/Im8vO9e+e0F64YqRvD3S6kxB3oeUOVuJlkmPr8LPHPHiyFg5a++pOK8QqUsNFplX
gpOxX1oGHr2dH/wI4lwFGSDfZnggHe3dr+UVem5nWzcoo2CfO9asWLTpMagvRS3cQua2xcoxqk/d
+67tX2Qz8wZBoIXcW5wqenNkDWKTC0vVbS+hV4Gx1Qam6TiWFYCIpDB5KI63g8ai/NLwwphuaj+K
55BAT7VwDNFfyCD2+LYDWDoBeSQtAhaPx3LQoWVgOMn4W8u1h20w/PR2yXQaBw09KxYzlioVTE5h
oU53tX2YBuThc6rSmKfKW6H9wZXEv1ujQmC7EapXX9npNNy2cTIJtxJ6PoQy0HH5efMArAHBTrPO
3CrmNmXgkDEea5mbFT35ZOAIzaWfbnLcbrYrjtHaWShL1jPvzfiM2o1NezTcYEUmEkh7g7WSxhpg
Gjke99QvKfM3tP5JBbL+zKJhxvkiW25B2sMc5XFnfXiiUYcAxfpp4UBDluHK7rSLGj4y/EEWtju2
jOEJat8YHop2WdsPNDTI7nkdsbQ640UJb9ClHeamauAdCvUlwlo4gVpKFVgCLcNS4E/pcJbagxw/
0KvOA+bMYKbiHbLS0DzVs2CJZdzAYG7MRm/tN3MmdcGyWdv6IaDtXuv2IoqP1OwpyI0WsbGMEkbc
Eh10TQcPHVeE3gJPxOGKONqwAyTCYB8/WJppIUgHqjH7iQydO6pNTrrxTAiqHi3kwPExSW4IKWD6
qiBAPaAElhuIxUXMGh4qFUUyMOF/eqGAVzo+tM2SiRVdXppgJlj63mPQgPIexnYNBipG0dRXa2uv
53trfqc/tN+mRQ6AkV0JZhnic1ZdzCx4C1RDo1jPt11ws5G8k+Dee6QqfSIyjGYMJMOz6OXRlKkM
ZtVDZTAqfzRIH/w1S7ticEWVjxNV4m3jjefhnDqyzHdgankYNZh68NMMa/34JCoQrqPcI84+Jd0q
F4QtqETOPUmXwv1XXPqcXdGGW+Prl09icm5Mhnh1QGbDtf0H7EOuC9SWRaSFfCaXQWoTXX+Ct4CV
1TfsWYbFPwdsL9v6wuRmNLSGKIM36ug3Wskl3DyaZ57JziF2bt3FZ1YmT9KaRfOMiBFehG88iX9H
w/AdRwTrCZ8DlE/ccN48H/ZjsE0qumcxkoWk1B1rC/HDShsAI8EOIaoG9DzeetzVSrvijw2Rpk+f
Y7S3kx0SdA/Mgb22ETqZF5wjs7ph4+b6aOQhgqfaNgRAbBBSeWCRwTxeVg9RzaSXnUgO0iMrICnz
B2BCnKDy7ynux3mDHEaMJ5Go9PFqSt8zgHdOvQvHrTAgK+VCmJlVe1fU51DbcsgUDuJOEDY8rtW9
xp+r71KKdJn4ypJ2YetY9GmoB0Y6K1b7HFVqdyaLoxgveRvNJp9dpABTsIyQDM4LRPP/S6MVSiK+
vQHCKCD1YiE9cCl31Wq6QYr0UZlmw7XSwZX4+7D5GpxVJxyz7B/9ryxdKsXRTLeEw2CRxG+KRP02
kejO4MVL5xI1vrqPk2fPUhNQgaqsFHIzafboFQ1QVELMPyq31ngXXqzoM0f1bU9n0c1Z4UGaRzOl
2/vIrHxCQR5+uSFP3fbuwyNj6CodJe9alTvLcWVjFUXYnIFjNiOCi0si1NwBM5jo+QAswOZ/0L5D
52SyaI6tj2gVrCAdTuFPKXG05eZskP4SmH75umzBOSIMrgvce84lk3d6T3YgXRy43YM8bhx5LgOF
GIXWT9m3zdeej6GhLq2rE9jDfDyXZPkM+jFK9jISW/2E+CUpmzcmAeL6jbQNL29ZfpJPw1cdszDw
CaESeLGAp7VfCF9lXr9SYgdVin5OTXBoOQIDpr3kbcMDWDU0sEI/KR1rhB7SVfwBW0gCqbwa7adP
lGmI9VJNkbBARYzXCNDbCm3juDZI9VYfOqMAQlDE4KV0LaRkNEIWPsdgQ57cW0MTiPKsC7nLuqce
QIT3jlG+0uC4Dg4WCGx7CnI3AIPMEzsCyW37aM4h5eVPKY5nNocog0kBLhCTJO7zFDtlOK5YjXGV
MsFZteGa3GCtOmNvHujo7eoLDp9QwtvXSdQqHWtS4yJ0zIPzLVrsflPC76g/9bZfiLz4L94S79y1
uy7dK9pd2IaZ2Prxzhy2qg7+eU7uytT86uV7a375qB1yxLZKDYGZ0YdRLkd9YZjvI8tU0HeBuhJt
W2hchHtJL+eSv6+cA+vtVY3ymLUOmAJRJyv2uVfeGd5baAN8aHwsgTlCy0duLPvst+zvFETJlUo3
auCeCl1vGP41yiX0HunvFB2/SCLul+g2s+k372hrhJx1FxHekG0iPi+ZOCrGblq7LdJZ7eACk1lW
bwFTQYRkEpHbp4lLmzUgUZvdg+6YmZ2ZHmGNxAA00ezI2ZGMkmXCQzrUF9nbQ/cTmi4Ya9TR/LYQ
8cqSCSxZHDxqfBWilNNUXrG9oEMxhi4wyxgo2lkpPzPpo3FuOJgNBg/qNQs+aqCt5g2dQStu4BBn
OfrorW6T8nCX400rRgMmatrmnJTbDOkM2GKdqnr8ymtEqM6c/ZL/25O3YoFyRM8jpOEg4ih6LP4r
YkaHiCOHHTUULfbj8LT88CDqDTn+YuEP+wPVar9hyL8g42FkptW6qbYqmTCrFJ3fdbDVC6SyaLuS
Ndsfx9gDl3xryq3wK7K9FhNtWnzzXIHgUCKgxdpDqzZNK7jJRrLsUn4gMkb+qrkNfVbdJP7LFPgR
f0+xzv9BbDda8iM3BWDOnq3sPVMEVpNFgHVrVKC6N8tX2aGxjOM+9hkiR3k+U+nITRjCvSMAXKi4
lvGGVsFDtUhDH55k7aA2vG4ZlE/XBgLB6CIw9sIwHdef4jGPF/z2sl/Q/MBGVnOWGCAXmR9XRzDu
YriphRcCCuhiG+3kAMHNqQI0BA6QrMRmIdJ+1eaS9jQ6rLARLQWbeeGG2cGwjhgXiYq9+2zlqGdm
XUnLJeH5tWhWoF9X4UPSDo2HNrFnrf6pJ6vMZzkVYoQi8BpEg6QjRWIip7ijyc6FoVeZ/XRwkFSX
kZwW3gPjksdrU92W0rXO0VZsDZQukCPtrZ0i9NEWzJVxK3Jm1NGu6H5H6t80OiQdSvCMdtR6VTGH
dLkZiAkirUx0WJryqtIMjMxHwtVnEaLVsTCFtqWHI/YS71GZ5UtV2HUSh71BD8bapccZGe0qE6RU
UfEhzvPev1WGfail6K+tyk+SS7ir/EyfG5JymibhOqJWTDP5T9OdU5BOj1QGQFUpQBqY56sR+rFA
2jVcxFWxIe75oFjrUc+/+umzJ03S5svVBnK5fOlgwpKfcvNZp+DRgm5lM88JSn+Xw7iP0nRfUUmG
cstKVbmjF5+1uPjBxPQXGyUp2FWkhfjfspjcDUyWJfQLb3L7QOUyxQZS6muHZUrb8cBVMYfmuKS1
XqL/n6mhtt8HQ3vo5PZgOcrKL+xLr6YyC5eW83dRoA3UAgndDIbQLr4Ew7SSFB3cqLOSY8pNaTiq
7CKRZNi5A5nIWnaNuRzoswRrs+esqeTmx9YjVg3W2XLEbodeIiH/HOGbg25sTPONFeIXBfKHzDxg
6mQWl1KFFDvCojMH4IvDIsqhyVjjKp/QuZA969lIr0BLen61KiY2wKyiGvWLw1jq+rWSkjmojdte
lvZJkLlFFxIcNq0TZIItwgfF595kizCmPdlrDi8V0h81XbaFtmrpOUsAr6FOb5zHpym1752D1aMz
jVMx9fsgKlaGD9gXPbKVKPOhFLE5BQ3dhNYwQfgo7c1wq6c8EVRYKb43WjAnfU9wnwz+cPAxBUHb
dA0YAnJcLhoLpijcR7HGyCPlXDtg2MgoI554GfMahUHp9jwaFCYA9FQyLctVlFsYz8ASgbaHW7zs
bEBarC8mheR6IQKqyKJRuCkVPN925yr6S5K/JoAqhTh7fhQLgI1FBEENT6tm6cnE1KOi0LkAYyol
lrYgHT+8H1GWJMhWDPb6wykKmJazWopQGwYGbRLKwNhmUW6w9oPayN5CZ26sRwcneS/oq0aHzpmg
jeEgNegfCIacTOg0oLUajM4GA1WTNfE4oRNrYD6n8Txq6XAG8K6s1YtUn6lkU9jgwkbubJVyw3k5
aJdK0sEUpIQ9AgXx79HpsArnw6PYb4t2EcTKm4HhihPYl+mN6TTDaelNuzH5KKd6yQ+6IGZzkRjI
6yYK3e5Hb5gpMSaJjrbleuEuw/XBMJVKeY40SavZrXN+WPgVBtGNBrfAWFsKGWBsLomtpyL87KYL
RXcaPwo8vi0ZZKGFyI7ZBDK0UOrnfpCuatIdbD6RBK9HQgbAm8egzJPtCI+dhRBh3OgA3Px0UaPt
1BmESKl8Z6LYciyKj3cSXBuiECQY+BbqakvnY0M7L364kIY2yTkftGdHhlEv5Jf8AwuTUiWiDxWS
loS0QRZjJJqMPpJ37B4jNVULb2/Efs113eVzv5cWaoje1huWGRK8Ca+Ala2LgPVjzXiNphJhdoFE
IRypSkADqejZMwVgKibKFAhUJyo1HqUKuRZ6AQgCaB46PnM9W2tAvQovdvVKWaTVSLdBA8dgcFGa
16pgDxb+5oCPTWYYKk+4oHsZTTqfWOfmIgLSoY+u+QA53MEXVuMlbOiM6UQUi7EbMtOc5AwHqUOB
dt2CYmdBMA6ol9FfNX96+rKxEgs6Ra0yD2ZZKSpW9vdK8qw6kLPaDobXDXJ9TScMEIgSMfuWQibF
jMiVnkuMiXZRUxpa6MCGsV744PaaV5PuLABoA/Oumt2czK2d87NqgEg02Vr3nfxmRw3KimiGGQtX
U86b0lSoaD875SvwYYmmfMzn3ibFlFayXqgDtpCJcIBe3SXVe2PiCmON0DdfvffshoMT3BPnWGiP
XN3X4btSfgCtsKu7lOx5+DXaS2WgSjFoWBjzI00oVOrBGswA/UdDSzDw9/mwbGudKwMJxeBtnc5j
PfWj92CA+98W0ZqYoIqZiBw9Eu6ZwuIBwk95zvhS0vg0lGz01VdmM3tIlHsRgXeFOYLVYh5BUvAy
zAY5oQTINnIo4oP8LagWLDMNc69AlBotYMcjt+g9KxD1hXx3X1N/sszPFDV0MnkLYf5w9BBdyZcB
UeUvUG9tq0C2YOYWMIyFmNTgcgzDV1gztScSimiD7K9vEU+aqB2UjxqjQQE4RPlV4j+bqVTxmSED
jWjmbnL6hUuBK4B0yLMUH5UKptdHiKpamPDUSxiBXce8p1T5PFYBs6VvmwlHaPnq9Ls53Pgkerwg
rIxBy8USgVzhLDO2g3z2i1tKkC7wo2hHBKxikiPEG8jWm8SjfDMyHpKDVcpmNj4p8bGDqPXWqu+y
QvsvLQMWggnfEfALiz5Ow6FW1isDPduozdLQm9lsAhqq0KCEHy0TIiIVcMQwkMp8FjgqG7YFhv3O
f4TQD+uT+Uo5ZYacqsVeaTz0/6TYCVo/TOYaN3ZrB0vNN3cZ/a5hFfOAUZwHyTZOavZKECOHT68T
aMDkrWEPrDJUoClEMEwoIgttfvkjSQRevh7ych1Xc5EfQiNisXFHVnFkVCXFhKkcdGLYaDPSNXlv
UKNBLL9ZKf1DvyfnZkRC2S/zLT7HKV3CZhYVu3rnd0r5ohxPZuT64UUCr4emvd3JuBdx9ej5Jnfg
9t2T6mcC9yqB/WwZUxjKTTzkafFZYUvx+ZFzZ+CXRLIuBBH24UTIhkydErrcKJ3WEeogdBUq3VMi
g9IPUajrdy0q51p30r18qSkXSb9LpEtq6pfi3cz0S/E/WJVPZvbv6KkDnOAmZTtSqALdUzO8CuMj
qw6t5cM/MgjaoD381ThB8nOYEfX2pwYHnURS8Vpm6a9s3VXrqx52qncsgM9YuwwhjKIxXfxNqmI5
qo84dqVoU/L51v5CC+2lqaGJUP46ht/eE9YZUNjK2/FZhrbLNIG1HcuYZic7LlE8+O5re1dht0yv
pbhmw5dO3zdqN6X4SFNEtn/8mZ3RzfUrb8g4vedcs9n43SPkS8tPQL9JfEVhOMHFlA+6XRPQTVqy
urGGe00dkJJ+WGv63maRwsy/UTgRP2Sunwhne+Wc5JYZ1d4rL2b7nZXrcrAx+NK3hJj4CI3PJq59
NlNlcVcDizfmnuXPcQQH1V+N5iIqBEVGi7vMsW8qpyxO52bgqsqlM64NM5QEbvGlM0k329pL1T9E
3UWleB93UUkvdyAhnd9b2psetMV0CpiPeOpVsz+qQpkZ3KlJfMTQxj7RkdkFHitOr+o6Bt9p+lLS
NTvNVr+k6Ltp1o3pqDYbHHiaupNJC1GinSePmGpXZfsMZcSObhKf7HxreZeAwRtUu97bVawqu0NR
LvUa+MK2NS5ai8hSvk/mrUe/oGQHKOgVLaOtMLypjzmGHT54T3k22bYu9onyEU4HebjqHARteOeR
UTgG8D+Xzq/qGK4yIWbjxhR/HI1etM6+Ota6VnxjaAKGPfT/pO7BWF4Z92HE4vStAItASeZrrsmy
DvMiSxQfwyGzyz6/FcqNeCEEsEczwoKE73A6SWAhxdLiZtqbhmGQ7iZ4faNl4bCuMFx222P7nrKR
73H80NkKvSt1Y7zyjCN/UcUn2bmZjGJtgxFlxomONCE5GdXdMg9BBXPoHJS7NEDFvxkmJJFr4Hp2
cAqQLxIZ4WjHyLDnnkwVvuKSYy1uofodoOX3/dlMvgA7JHyjeYsujyyXoaDW4vTsrgRhF9lvAl+z
/Im5/tJ94IeLFsWCHVhzxXt4+rqr0KAsSyxLzkuqvkb/NUVP08abKrlOeqI7mK+oQALYxhVnaa79
FNw1Nh6sATVNnaPl6aNFyHYr91/GQD40pR5pOGg78+QwBuTU04HGrB8C5RUHj7x7mua9GFnALKps
gRnIG3dN56rJp852Pjv6wcXgn0HKNgMFtd3r3U3mXom+ORxrY676eBJmIWspMHrNsdD3DFhqJsUY
CJGZIkh4pSgobe/isECrvUukUD/B3VCvqvcj8wXkd56IMr3oLV/oX8GsDBEjX72GSBfMbbvVEZb7
PLUne9j53kuvt4XCfCz/HP3vRl4ZPePvYt8Ph4i4mG4TRUd4xjTwdr8mow5zNQd8/CvepvZUt3tf
ddXqnR5bhugZRU8J/iZllK59d+0jklclqknWGs4uydkQb0L1wbOaFN91tUGWN9hkjqZvORIkgiVw
kpBqzPDkEWK2UcDaKecS52TKWdzBhgRnC6l9ZsJ5TqGHMQqdUxYWtj+LbJtZ1a94wcTwoGiYFe4j
Y5cpK462Vn8UZACgXzTSv4o1fkjGJB3gDCUKaB1+skLZEobsSxvZZNqFIpXTxO63dfeBD6KZmHFt
PcVleOjgqo78d5UZNxXwW91jFebXNOjzNkpndNRkqm7slsBR7VcXgQrUND3avhh+rWwLlT0nqmWd
7exiMFgotkF0E20aP2xXfdGl+vDcbcawojDqUIxaFXkZHuorN0t+NRxJHePfEGOhEd768Z32Lqf8
iU5ReiaoLfOWZSlMD6nPVtu146ue/LYK6335Y9C/C+O7zP9KBP3ZTOlJFdwG/Y8ZDzMMrqI/bKUf
kXmY0od11VVXn3DBaqoQiWF+cMGwyhj9U5MRbuIlJUsq2Xj2Nm02Xg3KbKUQ6GMBr1oNE9nwlya+
2jbD7vfAOSSPitwFqIoyjDskdlTy2V/iXFuUvsU3tyh/+N6/5HBwANUIxiwk41PBVCRkmejy45rm
EqgBIZQmbxyF3RsvTVA+eQcS7ShhzMofI3O9ZK0a6zEjHPUW+q4FE5oapdpW/EVJlu7irmONrfdc
x9QfFbhxRLhko0Mm49spcSSwoWEf9cYGD/qGSkpQuOIvIusWMSDinBgtlCsbg3xJ1GlNAexD2mgj
LgoOxsQvWKPUXAi8MiNS+NB6X+vFuNDHCD2I89ml09Mx1UchVwyZWFaq08v2OsE6PNtcAioK5zbN
DiO/kkPziJm6hZa+7zRso70NNija1prGK5sj5vj2KoMKYtwYMYw4Z0g3qV3uzIHaoMhdDxV9arMl
toHpSYi+kQIMoCrzpDqZlndyizZ1W8MSbqxFIGcG+h3zFFk6yjnyrfil0O9FkAKaUFXXSbzW0no3
9JrbSzEeurfJ9pbTWCwlhpSOFYEwREUZQAgJ3gePFsXCDIi2AEfryjCaVdoRQlEVxFcbyrzoLhDI
1pMVHBTPP9d2e24GCBzOSMvtNunVByrdvRpnOnQUR00ASCCWFy2laVsM2zL8lFEMpCN1LXynVl1l
YbJPiWQvM7QpBsJhQt3M7uhx1is063J3xSBQWMfRH9Ypo70mACKC1GpkqaPBAIqal5yfhXw3xAUT
kxqXxepbyRJRUm9xNcIBG59xlOHcmdwWDYcyYJpsXGe6h4k/nzKikXISecjzivVxJhcNquRxU8df
Ha4wRjYxmRJY/dZ8lcs8wajiCWtc/u0DQ6YdLbCvxH8GwxAyQaFaqcjr/FXMvyjNCaml0R2BqGMk
nusqwi7A9VI3Lh3yy0wivwxaQ4NirEDoaKm4lpFV1OTNdCVQfmtBNjPnEV80s1iVutEbQE945cQO
lwCipu+usoT9r004d2qzv2By69KLVE2rPCSprPVdTRm3dt1e8SdO+eAiz3TlZOSFUo5Z1pxpgFc6
KXU4a3CNQooYyKmHn5BHF5lsv9KWnsnYX6Xmd7DDdW8Zd/C6hj1eVD/ZdYW/1snRajD2Nonmlnp1
k8roV0qIuzKFvLfuXeduDcWr7InpNfuvqM6uhcKzQ12Kzb+321MvDYdeUQ6ZOR2CGIkxp2QTELPH
JswxhU1YG79r+E4tyUZCgy8vED5kpCAlZfKqq4JDhLXFQCQDBY19dSCDDbToSOY656JAEysNluSw
lq0sfG9KVkd7QGcvJgQLRUo/SXrF3D/vw/g2BvJfommAv+LuUDt/g9JfO1s/57oBibabm/q07kn+
zox+7sjDEYcZqggZ2pimI8SjvOj4odPOYKeACjpHAmqE8dzjme5NCfys9YHiASdP+tI8F7gM2y1D
SGB0yJi1Q3STAq9EeqpheSXUBia05qZ+eW0dzGeprr7nY9zt1CPUfW7TMn/3+6nCRv09SOPP0BOM
gkBxU4Kdc7kyHabyDuPDpG3fqlKUG4h0kpxwtjK2Q9fzprsVpmQ3jOGZAESETZL+lpPqGzQ44npO
0KwkYFdj36pgyyGSZgWH5qpX64jqZTYVrGp0o9oW0btGSJWDsB7wAHkt4dpWg7U+eVvNrjbVCLkX
2gqSz6aIdiotbZug+kJ/ktqs2+10OwUG6UY9tD59bUKncOR9R9qUp+G+g0FSsB5BXcUntLLrcJP3
0XwqcNo31VkeMY5HAeATf4azZGNpvWv6sPJlae4F5kcIlCvx0lnY856RfSv39aoyWyIzcQjXHV1Y
5IY0bGOYb8HqXBQC3Hn4F5OFJVlXkKHeSr1djy3Wp1beKtFz6Hi4lUq5TO3wIQc1OR+02lFwlBXl
u0Skm+1sz0NZCES4HBZl0m6EFICxfMuHxtyR7DUA8kP8Mn2W6zr7jqg6+UW17cLpeyIhgXf85Ojm
Zmi5KwWCzeSG1ot51nXYlfDGo4ZR0mlfS3zfxuTqgbwzfHXXWtA9Quj6FAgW2309+uyhXSUwllJk
KsFIjW1C+undtogOZRRue5CTg4LkFjQC1kGvGPcDw8bAaNba2C4lH1qTka8iCAFp4xzoavBnbXyp
PIi/7QCldkVEinDPiiM8GK13bNjJV8O0SGyJId+wqaMajVCznVgB2kw9S1D4RMYvgSoRRaqYswbU
fuIrJ7UCrHMM8m0SLD3tQHwy/z/QN/Afuvak5rTRzFmaA1mgFdijMPwuBvR54M5H56fWnpVoI9NX
Lq0s772Q75ZxxlujBLchVBgCA7Tw3Ir5d1V+hYyj/LhjyM5gy/xoKnOeMDwYTwHnWABrslSkmQWp
wwkUOKssMCFlYQOWFRwUzgn/bOtsew52P/xstZOA1xseMxR5q+Py6rKHmGz6zsWhX9BAawz1qWvE
D6QzGS1JXq0r8GfWy+ewbZids2GnwQ5acg5hmWjhucE9RlXUjOjb96Rn4cmnDnIDgid8wNl6CYI4
XtbSJ/8SsheCh53dCi6eAr+tRcxuM3O4JPXaQUzupuPZKhetvJ5oZ6l8GxK29eoRK2u+jjrZSt5R
8V+V/qdqyMtvlv4q9aup0btC75VR7mpXNfzheU99iNefKVhL33rCdMN3NNVoxtxlKEhy+xwoYRmE
cxD97cC0jNm8uUQ2jglGZkUcx4cBlZcRQB9nUJBhYJAs0ljagtw/XnBHejNbuIT4URooHI0FbR1r
dk+q7pS8RyYTpD/+IIyAHIlx7Fa9d6AjVa4xey8lt5zZsd1hCAnxxfUgm2vhj36vCRtVKZC4rEsx
a2MqbExfGiDMgokakT06MT6S/WnFiNHYF/3H0Xk1SYqjUfQXEYEAgXjt9JVZ3tcLURYjvBX8+jnM
w+7GznR3ZWcm0mfuPbeIkThF7eYrSwzHst4mlb/LCeJpWc/5Vk5GdbiL7ozLQk6Hx3QeMOOhCefN
RVdK4gJPEfsc05cHGeX7rF+ds+3eZ36tRvqF+YT0g0Q0FsRkc2gcvG70BmqZ1AeQsCWQ4vgKbLJh
wh5lLlqkfhP7BGhgew8fJvWbFFyKNtswyDseo2QZG5ZOz7z92T5F3DYQn1UdRX5vOc9RVrCj+Cyy
X9t5EwMNxV1kTmTrhvuMo0L5N5n6qCVwoPjbm+9UcYvvhBUihfxSQyVOv1a0m4Olbbg2w13JDmZm
ffV/v00np4r3OP03iZcS2N9CtzTCQciblzLG9f1GGVWon9h+9R14Is+ao1o8DiNbmB5Pv1/QIiE1
n1784BLwMSRRd/atn7wnTvgl0fcLbTNBGYv7zNOh1Dmx7tPlKYZNzQAldz41S4d4eYsr7K9wqtnq
c9JsMl9uuFCZmbN5tt4Ig0KM/pgUuJssKCFvhqWsQtjH4xh+DpW9X7TAw/XUopNp819DOssoOHTT
P1lIFn+svmcLI+fG8giqYkZa50/o4HsUL9L/yHJe2hID0STPiqHs8KsDCPdIO1hnYndBTL9N+3zL
Dm9f+eHD3OeH9as0JM1uZZD1YhdTa6yjt07VRxmjYTQQvsRIHiwkVI36FGGss1ucZMdUCbNMgo0H
+59T7sLaOYUWqYPoeY3PlSqG7Syjq4RpUzR5Z6Prnc8+tbYAmpGD6oeMJL1pn3EFTxBxvcyQBMI/
61Yb/pVo7Ospnu4N27hc8rBgfi5I8DSJPtEzk15EltOoWFk/xhnn5eLdpF59FMg3rAjVPCVGIJK9
sos9r5rM8XJftdTKU3MoM3+3qBzhi3ivU1gnjSE4HPKdOsyTvIlbvFpVwgZkFUCwkomfY6gWSiPU
Y+w7of6gPNjWcbbrm0eZaFIZSbVL0Nyk+2Rhy4ddOZIo7BD45jTQtm1BG9R7h79CZnjC3ejclLep
Ki9YoEGONNbeX8IXfusE3ZNQUTyn/maxUQU4cEEciFiNhn1NzBWkEOlBhQOEUABkWhz0wIYDGHlk
zsKomli1YcGp8x3cok0HF0yuo+e+2VaUONRmSX8xJMBk5XTTp8uuQOVRZpDvYrb/o9hO/bybpujK
YgKENlcAl2r5eWYKjikIT5kPBzUHQD1Zsbv27cAsbYmKXbhpyS/xIm9nqXk3h+Sr02X7QCppcHay
no7zhO0FRUYfpvsRdKSN1DUNHMRLCy6ca99Huc7uuwL1Fvfq0DAJYmQxq+dMZFdFo470JYNdbYOB
6DcreOu6cGszmKRO5z8EVfA1yY5m6a4SRf7nZrEuPg2dT1mlWT7OzEBCwD82tWRMcPrvxCTIQ3Ey
rRblP0u/2jVTJ222E75YHbAfwqgYptjhxq8GJk19C5lWsYNz/U21rqj1gLCY/S4RbYl+CxoCij9S
lvszTtFguPWGV58tURWdOv9By2/P+hjp+bVNNSPuW/2Y4d3FnH+WQu/d+yS+jivNlnAZeU3dTS2t
pzRrT8xnqp0mibrs0uu1NazrZRvi1zGEpFQPLkCZcZ9ntyNIhTx9d8xTK76C/Nodf2V5NOmrbe0z
90mR4FketH3Xtt+FOq1j97maTjadnGtdsmkLwjwSLxHE4OZeDnpXkKwimm/NziztEdypz0FcVtNR
DC4dBaitvsoJRfhDyEZDojKMvFVyEm/6odqFAaHr74krNxOjPM1ubpLf9urNxMC094rhKrXwzaUU
lC+h/dxZYsP/ALyHFSEPXohmCVuCvG9KPIjF2RdkL6COow30oU9SkvgCh6DdEV5EUnhLhDFbsPXH
FAXmiWBmPRnSYKwT72Oaoj93R3LWH93wbs5g7FNc9sC+cSCygUCKZfvFz8BuXLjdqecItbRkNZ/u
c7aRI14j66YTaPym/ipuSWHJYBvEMQNcuPuwIivIGK3Tb1v8e55hHeY/l9yHXTiwf+8OolwOJnR3
k7HRppp9XXePlvsRcUwHDF7BlKfhtHHDDPVXdwgbdz/60daN0r3ove2o1X6sGzTZH+5MWwIXJwxv
uvQ5cpJ/S3iXVwFS/QDKp9m3eA9sFXGouvge8u9+wPCmefms8kxHHQha3ZsI8yGWOr+ttHfHaNie
c97wtdTA7kHG3hQSnIKKuEFGyiYX3CSserJJaKxLdC5FMh+KiKF9/F4id8qQVcTeq4NWGJVVQ/rZ
0lTHuQ/Bo8id0fCZUFukC/mOsyGwHfE9Zte6IduMRA1yegsH0VaJYZ3NVcUaPuR4HG0m0z0qlD9D
BTqRerSeJxncasPuF//bumZvx5lb+KVnQ1Qq1ixy2XVztDF1R+wfRkpeXI/ZYiBjMmfrnKJocc5O
zqNMeW1tEod/wFVHK3rQ6UudoX7DyEF511vncQQn9FOzIascjDfFn9NTeov3ZRgIT4q3KM3WgWq9
H9vgn0cHvhii66z0WAfLjjuLXKBLD7fbJ2m0jodLO6mz6rBYOMMhJThjLkCHerVgucEeJr+MOiEJ
ahi5BJZbkHPvSEEKps5ydq4qUV47QXeb8sLpiNuMXi+Q3V3ueZ9z0VzXQMEWcesJ2DABj8Y/p8EX
sV70Mrf2y8A10zEqac1NPg2HeiBXKRc3cZg8NqN4WZ1HborI0cnSs8p5KOwaWwgR9c7N+gSIzDmO
s/1Dfvd1VMXgzNSxtWcetB7Glw9mLb3xBdS7qrmaFv9u8a6jMPladPUYMZgqrO6VeR2T5woSfw9S
Ihp+QDYmffeYVx4KCoBz/FRLzN/rYHDohxsdwlfKVl5AexMTX50/hwOQrRDdcv5chNkuwBalM/My
VB2YE6qV6S0H2tJZ3imf2ZGjiEJWhblQz/sq7m6dpEaknndnHqDLKHx0Jh5nGpJkKd4FQozVZmC1
73bA7kpOkG6Xs6j1iUEqCixE62F7l/r0mpIbbG7b65ZGNM3IsvPzt9FrEWfE7k+nmr2M41cvli+R
mB4idnGh/UQAwEPOmzRboLZC5mn/0oPjc64omkcCXr8nNA29x5Qs989yxgeW6YPd8qqr9kaK9XtA
2VmKpypEDCPm59AizsU4tE11mr8GS3ZQHpWx7/1NcXWy82YvpnTfTtGDqYIXfuyj9uIbF0VU3CAW
nNBuWjmsuoJi3/en2zDEpjdQyrPxum/TjlMH1W+M4bCtIS8i5U7c76QjOawlNyiwLnWu9qq+h+G/
VeRBaB62jD1n13SXACoWnfq6NasfYtTjM1s0d2jwEj+4i7lbMqxi2PmsFhX5ijdNCJNHQMQwPsuB
nbCiHLnhhJNeV+PyhhSO+ny+5puPNvHNxu6cM95kbbmbSZEfJM3cEjxqBBS2k4Fz1df4qPcKoKJf
PhZxccBZbsXzW49IIUu8PRpXFr3kykft08IYf4iJvnScy6zDa9kziRuYElfnaCEwfIJhCl3RByvq
G4Q/Lsdi434tNHMCc1Y02X+tne/EJI/Z6J5n7T7nsb2XgzzVNVtPMloB/aM82Bdp/CT6/gYdxF9c
eVs36U893Phg2o983UYi1GG0531yalCKJGizMtLFtJPvF9l/Jb3aT8EDEr/t2OQ3LbVNWl3msGRB
xMKDqSzM8lOAlWuWMePQ4q4aySZooufZlNaWguR28i8iFETGp4B/BE0b0yvbHyiZyZJGF+2a4kZl
3b2pjsTIwpE0kXVTlEBCXQQpX0qZo8vzuxQ4DYFvpGyNFdG4msu+XJC4LOLSTNjiBhshrzzjw36V
Q/Bn/gKCTR3FPMq7ZjMqoF8w4dt46rad/Id5tW/28nedrjk6OjvsF5qkuWuW4GJH9k1lz1gx50Nv
AHH5JGNX490qHmjoqiZrgQld3qkSul4JkspT1t71u6Oou7t4AsqAOVuEeb+nGfnXAQwQcQSkMIDK
6O570ARiHs/ghIdg2Y6eeq1arKAR+5tKdxtmEijflp26KUtk14p6NcacgG9Fe+ii+voxRKmWFqgN
0Ba6b3Js94bMA24r1n2Zv9FquBrZQcOwF7MGWxMSeo6LQ4dsxIfoYWjoIrJh2jbFfDGshEh8/2x6
cuK6syqLowy7i2vGU+5CZ2ZmOcrs0iZIMwfC3NV1Y/DoXUSCPqlkfzVJAnLqU29B9eXSsVJUPz5z
/N7ZkKde4OuruATJPKhZF/RDfxO95AgWs/l7qIt9PYcbUHKu6Y/FUu012qk59Yi6UrAFXDATzmZs
/b1tj/sa/Hol+eALdl1Rd7A9xC+V2RYQ+AtzoJk8daTu9sz4fWK+OzpyfJiXhmAqm66swbBQ6fcA
dGKHAQiMqfpoFBT3Nyur6KTQRggUyXGy5SPep7nP9K/YRqtxEsVf0/XgFt4N2QzRluj5EL9eD6V2
BjO+Vt01g02SoyYaUclUQa7EBVx1KXMSd5WsIcJuPvsWVRbyrZSm1iWdtUxxbNSwHRfGYGzmUwy2
guaoIL96SXBQj9n+NXDh6thc2H0I86bBOoh8FZEkNQORKd9jeylZdKvkY86+uuVtXEdEBRhDH6MP
PD/+mp+lNWwrilyuLlx6FfvGaq9cbJ3+2WYNlbaK+QwDd1uizn5y0uRoiXvHJ6mvTXto2hSIiStI
2Rkccp+LNWyQiIZqWPAhhHRgwoP1VVv1eCo7HH1higxIDkCsfVj7pnoLWpVsPZd6PXktFv/Lzfr3
HCTMVtjpNlgw/PZOw8/P4g/XySi9SnGbtmT8BEqjKFXwTyaLVwv4yNGIOTrPufcbIGeFYlhTAZpr
+CtUWlIGBgiyS1tDoinqG9H0dx0kyLhJEe0OZbDv+4sVcYU5nlGboEDlaRGoOi7rViXnS5Z48FKW
VNX7kvgRNxfOMQV3EjY1p5pA9K00OszMKzP2xZSdRork6HP5kIZKMQnhN4o1cYtIq4w/BYy29bYL
ou5SYS50Ao/kTqzMVuB9NVMAqtUQ5BjlTyIgs8LSwzfQvu2Y+3stnJ1yMCszYNooGoQyRTbg//jj
CgdJ0wtP0kpB9gHa1tHRSeBxUf9ibSaTXoWIYdOPPihvdW09aU8C2onp+atLMvWXTDbHfKqpon2E
BN0yXxT+rSQfT7yxYp8V1DyeuVN98JiVEYQOJxpB0WWPYZLcB6LY6QKv/uK7tOq9zboEcQCef0CT
CAEnCzmDUITFmRU9SvBA6sMPidPgFONpdgSOjaZX14UGh9WDsrcJ3JgcxtaOTFAFrv9Vlhkr0wBA
QWy4Q2xEvTJTV+3AWjWpHx0j/1z/nkQO4IyWJPonvltsuOOZ/zoSY+v40P155dlj7xTwmMynKYhM
YJNcHUoPMpqb8CWJmyc3q7GhSHPwch4ut5vOVjC6h7A8p31WnIshOqiAMXIR0GPFuT0dTRFfmhr0
SppGyMa3intzY2I4n5kNFL/MCQRb8nwv5gTQR+oCfo/GXd/iU1RMqjfu7A2HlqeoWROPZPsVD4He
xcmyatCLo5YrvQb6o3GWZTsveDT9VeVELpcY0mnfl5bZqdr8TE3x3TtEcviio0Vniu8wprez55bU
71O+KAK5cvc3AkvZ+Cyrh4idrdsVV3aDSCxgftio5lrohqX6AA031QC6dNBDC8NJoVgIbNwXSuif
uK9wsOgFeYP4LCck2lO9zUpmb20sv7u6nnYtSEhb8jYN8LUmSCViIXOxIJ6iK3IH7o1GOxqyf/ez
d9zJT0swOBjVC/ongtDshTX3LKJ3iRCgWuLvtkDRql2S6jLE22FRvNVj5h/dNLqUFYs0H3hWMwNe
bAP/GLFi2Y4lDZ3reY82hDl2fQdBtmgdANZnjLYc697+Rbmx5E/NgnBojsEvmnRxqYeXGzUx0+nG
CXetoBYiUqhIP2UOo3WKnkYHZm7CelNUiCxHEe9MQqiHxXPv9f5X5oznrCWJoFwkUYoYJ5zmb4qi
v1kwDzDUBWmNeK7RtKUoB8o4hZUc3HS0WtvARo4f2h8R0x5jkPRkjrP15lVN7WBcTt3wqnHBnQsr
eA/h5o0QaTrvUSuaCVdGv5w1BRcWg4ruQeI1EeP8I9zGAm1CvCDULCcAFcEFlkf2wkYkpyYJn6eO
J6M0H5mPzThbyIUVXnBd1U+a8ZSfjQLJNx+HFzD+sw4VVfE/Ffgbt4oB8dtEC1stIWvCKqNLjE3N
hSinVhbbUhWsfPLpbQybnQRmFRUWDRva6SF2qGyqHu/tWKOp6BqqhYdQV+fAA3TdEcOd6RSUzYh6
NqoCtEjT3pQeC805AzyxuBejoFs4dXIrvffUBQcQRSBHo1XXrYiNgJCQgaIWHu9GAwEjCMxD79YX
13PsbbMQZsp2qwug2DisgBVNf543r6xpbwtVAQWOrJMDUjscvHPFO87Jycypy6PHkS8PzE+orJaL
g0N2zXYJtiaigvct9mdleu1Y3kKkyn3z/zvReNnOad0rPTA36lrC0oYekYe07hpkdTllF/NTPAtD
gb3L0NsESg7oQR8aZgw54hksbANBLxLv4dTgfV8rId3Ll7BD3BmOJxHX+E6Rv7cxUy/R9g+5wOzT
ORQrRbvAZALXg+hKeNW7l8Rs0UyMqU6ntFEt1C9Ch+alP7lp525Li5O9wVUn54hEbEYvVon0ZlIf
WYdI0dglq3rpNWhArseFQBBHhYzlLYhzSJDjEReiDa17fR8Jod/6qMA6v33o0PvAWWKz5IXVWxm1
bMFcBnTJXRvYvywHHlXbErAY7on2RbwfTgV6UFx0vs/pHgiUg1EQH1M2OVVHDpkuiHZI2+GK5xKz
YoIhrVuJOsaBggEXcM5K1M1jqLYoAJ5zu7+IXoItIhKEs/rKQ/xLs/ZW8piyHdObJCXro+7sdmfb
xAz36Y8cSS2YnYaeDxwv27dm0zIvbix55IljU2b4qkcGDPnI3j/PYtYOGJqcytpVOuDfewINH7q3
ZibOKGy/kdUyWe3gOGpIuUmlX0aHKa3l4zGU9E9BHCHpZTY08vgwo3nw8jLfjphfKcCrzTRhLAqz
IWYbIR7BiFZBam9kG+YEFDNXLMmmRbGIkjpjUN84NfGWIgQgsYw7PIZzVNjbfviRZUQR6I1vklOq
6eDYDOx5ZOs9loj8R7cEVD6P/m7uK1gI6j42wRowvkAbGNlW50g2ks5+y1wqI09MGiE0yrwBRS11
97Jzyv4N45z2MqgPfnzv1p3HQYZ8SSfB2R/Y/kasxoZFtxu+pJiyx5vMZqTtSIlv25FgtvIrYhgw
G7LQGq3u2jjyJ1rYP4zy15o7m32rYfqfMybzfHms81MxQZDvu+/aQqCyhCtjn05lsN8Qvy7sAWWY
HyxfvVIwQI1L+SZ6BWG5Vvos9Bwy3EPONNfhTdre53azZoAAhkoGfEPTaJ5q2AOeZtONi5zYISdb
Ng9Lr3M8nxE2Qg8ZrUyTZ6nc+Oi7zCzTMfQPWZez1BrxQISNd4q4Ui8W1Li8yN7dUt7NrU3cdfOT
dFyZlnb4M/qvtKol37QF6kj6XJdivrTlXVxFfBo2c5rBwFYLFEQpWtYxrjBXOTERmdgk7JSFyFKm
zANBYZoqJtYXroCYG44DYjPVwoBNd+fJ8Z67qADE4+HtTUu7XGtFvjds4LOhq/EvGjzpc/URZGsI
Y8GewcFDAXGXcbodP7hO/creZfYp56wMDs/YSgaK0X2u3AjXgHhyIuadjTY3yaiIlYlcbzdO+lq3
PWMrld462uDFou6KU/YOedsBzxgGgmCYT9f2B1kU6abynZrn0uCqmtofzIuoYxesRnbk7nSQ9FdR
7t/Xff9ZjZpJG+q9Q4esYRx8ujLj3wUBEuKpqrBF0YaEuRKHaKCCs5m21RzqXkWGb5/F62zDIny1
V+s1CvjOhOmLHJKfwO3nvd1eFo1FaKBQ/uezYKbDATTVS55IhgHFQDPZ9tfWUt8aK8Dd6mq1dTIC
2SLoIh0dYhYVzIgmTE1ux4RBh2hw5yvf7UnsESHzFmXfapsC3o3hrZY00G2OOhJzYJSWrPbi4Uga
zla7FiQXQd87OMQqT9mmRqa9Ecb9Mu7AmhSjQbjQZlqZu6u78Qpc+6eThBitW1ZQuoSzZnOhYB3y
XNrPfpXCtWQPeHFtAw/0nyIPfXeaqH+qU1gC66XYOtauDOa3MfmymuK9tJr3PmNYEIU4Waq0e1NJ
jLmt5+OPO+9ZyKeshO4N7ZW4wIDzaOp3Qjt/C6UrjzE3Qma1m4S0097AMNS9GyKlKQ55Wh2LroN0
iMsA62dl4YGzQ7GfyZLG8vivS6BvRNf11MJthc25/vupokxEZkhox2Vag/F6j0m5Rpi3BS0dhdB8
u9o6ZavSIlm1yUmEW0eu9fXCVLleDe5D130Quf4doGGyF3UWY76dBtmiV6MYYbyyHUYiLFVFhTxP
4tHELMhJcWd28O1JJYBr8eqK8MsvDLGEM6GUSYoEiIEkXAyibdO15GWOyJKJ3IFA3HbK/UBJ+VUv
zaNvD/uM+dImn+4td1zVkR1owOq1NCAMEvZaXbwgG8jXPtBgkHYFed09zJS0PwyAG1CXdBO4ySLD
SeJP+zCG5TGnFrHhAwvYANTS4FxIcptAVDYZrV8y0kI7CeviLuuhrQmkJt7JyeoAJ0pZ7EqLtzfI
8DVr5R2FxS0yTY4hfTY+qkEhuLZdfFJK7ZcaZxyirzdTlF9JxbxpaVmSIJl8VVWH5cw7WCYj7FOF
rDyYOaZldPz/1/VpvCPm+aEq7Cc3dp7YYHxjUD8PksracWkLi/L/LumYJCVvM7vIcc13d2BU2tlf
PPi3XfOYMSgAUMOXbF7Gt8ZafksXVYyNRTHSz2ai9/Ha/rlycXSXlGXdwi5I3zuNRzpg/lGR7Kia
ahsuMAFKJgRDIdGUhPLQQ5Qt+NP/+etPdi3oUDa3ycw2hHCMhWHRSlrRelsLi/7WmQ7KImbAdbHg
ZSGaA9vmtOJ3Ma/66hLvu0DNmqbJW1KEkGsf5YSP0/NzfxtKZHdVinuyRmbIxcXyl2UnR0E7qHjb
JN2Hj72sTPAPNy6yzMQfv6faeu7CLDlUr0OUGbLXLngBPv1kocXsgLQ0rA2SihFUnEwwFUP9S4qH
s6pmnJTehxn6Cz3rUSOAROKkPcq/zTBg7QSgcfbGMd4BeAULFHgExNsVyb0X7IS/Y5/cp5591esB
czcFTCWhFThD5+FERjSkTRjvCp+rJdn1PqmXAWaEOgqPTUjjUk+q2EnJxR2sX6lePuHbvXWiqdsW
I59ZqPpnd0RAtgTftiUdtlsQxzmr5PzRx3hJJXa9TdzzI7l9clBQxY2raS7nQRTnZurfivC5iL0r
XZabHJ3a7GfcdiZnDIgpvGIHmpfVvFsaOvHc1H9DG7yJ+NhG7h2v6KxjDIrGR9gGoZj5dbqvZkPp
MTCimbT4dUkjjXr2e0tYXaXhvE4hwaFZY3B0A8RReoKavlAMDm5stkFEkeyOFNtJHLGPMtsGrqkX
+G/t5EFTdb1qy41kWO877DG5utjrceZ247xxeUnMh+N4RxT9k7QZYrLrfI6h+RCFMrPnWJV8Mn/r
FcOR1lQT++k23BRjyje+n61tQ8++1CJCvjD9OBZnXRvTDJllPvo1yMc24Ns21HT+ns+Kc0jOMqf2
MKlq/sV2XvO3Xyswsa8T68UOqQPLpKaVEe6xl9NK6UDVERFPw2om2zBZxrksqr+lRcxRFIJmXnZP
vkZOhGDgWBn3OuRQxzHJO9NEvHO+m2P1K3YL8S0gRCcInbVicJ6D8SmYiDZNqg41DExT45zK5d5A
c3AT+670EIrXkQUvyRBWOfRwUmpYsrXN7qWX8860pMVSC4q03AVJHSEs/Mi750VS9mvt4phzgB64
WFZxg/KsSXaoZQFUv4OiUbYVggWe6dqrroQh5LmP0R5ZXXCitd7GBV/H3GMWMmXwipKYidHUsy1i
FIcnYkW+xQoBYzlPL8oJgquaZj/ImE8zIs8WlK4+VvpuKLPrbrQees6xgzbNp9uwbhMBf670h+ps
WOd3mcvnZVdUrGJ+jIOqOoUmODdDtQqsb8vKDq5SFpgbWYnznHBW1UncHqkPj1ZLJnRcMuS1I4tW
gRSoPIZOK2cv2C8dx5ebm/fQRtvqB03yL6yUYoCPDQ3h705mPB6pA+24GmB3THwzWXnZt/AOsq0p
MZy1IREW1fSz1JR6fdTcDRamJs1as1JkPVbEzZQaPV469N2VN8h7NY/VY4kYjSX+wArrhl4Hsr4N
DjlKcHn0B078eWeXhIot9TuzLcosVzGzoUSfF2yedo6fkQuf6ML2H4obPtH6kTGUop9V7zISN3Lm
dyVS0Ci3waZCpLDBPnNkJImjdT8mhGYYuxmQlTAsWmqDjkuSaqlp0E2SHB3pA+gT9nuXuBbKguFq
idrfctUuZKcgo9Msc1C/QbqCOieqJPdfVDlUM3MElaAedxFPpatP2uf/KweWOEyOdoeen/OLLNFG
e68CpeZg8ZjZqZzZ1w5/zHMWNFxgHzlqS0TRYXHpydZVk9gXdXXsC/dnqRZiAQtO+NDaxTp4sAtS
XDyzohoT+3vqASVVk3s9CeS+ovyN4nraGAMf2cV06AB6lCJl8TMjhk3oiBtR5WTd1odaKqSxumPp
WabnHAwIGGUcNXUQPElZNQftmS2ckvjYUSEjGAn/NE/abonf3awtj/Go15dMm0yrdV/HLqvRycsO
Ve+SD07AA9Iuy9l2SUFOrWsVR9dH7Nb0Jt/UANgUY2OSfSmVZ/WNsaocBdQclX/zrQIRtoyc/eWy
mWMP+LzEBBfT7YlpQnHfFTz0HYdL26Hg58kmCmjE72FomC1pUNrSrMCwRuMWFaA7NNOUf6qlhnHL
mUCARHfYvut9pPsPe6A3SsfkZUnG9pgSyyWZnXQBQ9o0qq8LfHRJg0w2XpAVzPM8baaGxBxtPeWG
6Y3qGvfI3cM+UJS7mOjwtsiW69QTuObj5Qreyw43BbmoZfidqRfTQKD2bbQbdazv4nR8KmYFxapy
WL+g5i0DzqWlXOWZefFZi/Z6TNnIiIKvTeNk4FDK+yRH0+6Eq5U+cZ97PzsYd34ZSv+7EPRLkUaR
6Rl29rCYBsJqpowvJjuQYgFbJ1nmJkgGUD/92RGk9MIlgSVA0hGGZrXaDek2Y1F3iMN3jsx+I2i9
sNIwnBpKvQlV+y4N97crOeo74b8lvS3OTYAez+lQzKfOJ3fV3ngAPKUHQ0AnNVoqJHO5lbw3MZWX
Hveu6qptFW4niXzSp42tWgptwnEVN1k4EX+TQN+KgStaLfuCRAFvX+8WHDF7jzU+SajnNB/m40IX
tuFXn2SJCLPgPIHtIf+QIeYjIJapRAluevTL83PjR8Mh41n9p4bmpGXELDCk+8UteVcG/rPI/X4n
F83OMfF2SQw3ZrAIXw0Qrvfxku1C+BwmicA/+h7bvXh40DkqVCwYppqhYgY/xmUE24XVvpWYNuY4
ejKJJGkp56LxhuS3djrJvNK6muKIGPoMgwyxhkkbcVvPDD+0IXrTobKGVk8r1w6MHcMHp6Atjfqc
dz9B6TP6c3NozCUKg4kb3QaB7ymC2Aq1G5p1i9fm0WFeGJzNJZ4KpYvmGNm7sZqv5xBPX1V6J98Z
phOgk9vRfumXkhT0sUSIX3GBYMZiBBBUe1BBsuaJagnq7AinAnnwbQDYNnnzx4Ix27mxdZSTAwM4
ZLZKP+Qd6R1wZjMsTlN5H3SQF2pMAPjr0VPOt4nX+FeoKMfTMre/GaoPWKa5tZ0nertEPDOBbVFY
9pwI1MJjL8kytLfRnJJ44Se7eurRr5ND7FpBxK/J75aqH/cpyu4AcFMf8n4iHiPSYip3biJei6Qu
d2wdrcAPCfLrHgwRax2EGVIxSMYOUKEuef+bUvVciWC8t0jp2LZ5+Kaj6Cvu2uzi9mRFxEESnVKr
hoCCUC73CETDT4eKr+KETxxmn76I90teMRoaadC7/BvtAnhSxwHf4Jnm6KvwR0/+KeNx5Fzqbiey
agY7B+dpoaNnxRFsh/BcePwMR8lzoqCayDl12TAGQI8sG/zb0lq7pNBPanaA1c8gqavkux2R9ZV6
BDvG057bMgQibk5+e068Kb4zC+7shWoWIV7OPUVOUKzZN8c4YYqqvPUmu9iahMFlhB/gqjU9/kFu
MIdJFla+GWgC6rUJRsIhGIF697V3DNRYbCUKrtyD/+A4EdChkiE1swk/gNLq1y2mUhaiOKL0uy8o
IrzBmbZ+0Jm9W1Rv7Xe6hIfYxcPS4dIdx3pXzA9LmKY7hbB86/BuKg1TIU7Ji4vLdLvUyJe4kD95
7j8JDtNU1eZ39jzymyz8QQv75VBY9SWxKFItiBCaBZB2lpuyDbb9d5tLdy/97uk/ys5rOW4l3dKv
skPXgz5AIpEJTJw+Fyxf9KRISrpByMJ7j6efD9w9PWJRQU7HjuAmRVMomDT/v9a3ZJxfzPg7547W
OnYm+oMki8lvFjbRjdskULmN8W6aL92G/WJRzcDvUsRMI3prCwBjEVj2vceuXoaEOjixc5F0bDAj
OVy2BkRce5FkTw4yaraVLRnPrBU7JG2UMLVYLdwQQ/zIlso2Rj0wO+m3GDc4YgdwdEz8i/IYpWiI
NtNrqcLkMfKrRtlqz04j9HB3eU01Hxnl97GmpUp9lIqYk982wr6sZpvl54ASY9nDpCgwscixlS8q
Ma9DWKrSGm/wXn2Wji4YA0O85U4J+a5GMzjAdvc4MUXTHzLfmnimb9IOyftsYKBpfQk31Uem3gIz
XWRiZlz7wALHbZWoFgFpeETjCs7ZLyioWy6ugaEG946C2wsI65FI3juf85ZZSY5TvoYZGlugFyEJ
Jg7DA4o5wmiiotnGNcPHMDdUJtyM4cKn/4nPbmvX6KeqiopnG7IQhU2L8JNtdDkO5AeiEtNWHeym
sn1IKghN2D37dVbz2dCIh5q+Sdg0+abX+ZUBMG5dx5sKidoaWXWE2ILpKPKy5sIMt+QPBxc9dGlG
rhpFYwclraa0Y0S7MmD08VQ27OOwvZa9ZpjKFcpJ5X70gwwRe0tppKvAtkz1eJEIPe+VSXMXJ7Jx
9uGv//qf//6v7+P/Dn4WN0VKozFv/ue/+fo7ZsI6CpAdvvzyf/abu83zb/z7J05+YPezuPqa/Wze
/KHL++3H0x9YDuPff5SX/ddhrb+2X198sWEKaafb7ifcqp9Nl7bPB8AbWH7y//ebf/18/isfp/Ln
Pz98X7YVy18LoiL/8K9vHX7884PQzyfo7/Oz/Pl/fW95g//8cDmRV/G1Pv2Fn1+b9p8fLNP6h6WV
dk2NCde1He/DX8PP5Tue+AfVJ7ZiSvI/R7vWh7+Y5tqQ13P/4ZBO4LhKKc9Dk+B++KspuuVb3j+U
qT3H01LblpSObX34v+/7xYX7fxfyr7xD2hblbfPPDw5vpPz7+i7viy4ef81VxINpSddRKZPvf/96
F+UBP239r1SqNsH8ke5dHYbYaAxna9S28Rj5NsBg6mPrqcKzYcjCY5fhkMTx7w8N/rW0HCt2Xf0C
Hs3l0a6pWcfdTBzrnPUfeVwI7VZleH7naKc8TjDDWWqG6YNhSuOY+x99rcQmmkK1Z+H3gOY+IwPB
oxtVOT5dV6+zzu1EWufPnxUpoh0p5K4mTO269yAaJdq8z5OkOnoVRcMRsof2UgpZOgFhqxLnPHL8
cCuG/NjXAf3piKHdA571oypGdtJtIR+CaVTr3Kf7bTVw6uo2uvjtZvjXOf/9HFvO63PsKtPS2nKp
GnMnvDzHHa32qLfLfD9YwSdj6ucrNX2sRza2cYRF3DMB87YmWj4/6Br4kr5YJ7Xl3DnDoRKk01Sy
dDYlXI6/H+MXT/HvB6b+dFyCW4/byXO1kC+PyxwciqttwnbKTHCNJeR+qIpSCPqliyJI8vt3zsMf
7jVezDWlcNm1m4on4fd7TWbp5Oeune7LzO3ZZlWExc7G0a2bzyoTeJaM1rn3qXOqpqPH/tVqO/dC
ptGRAkKfj4ghDZBbmZ3DEoB5+fbRvToZnqMs27Yp6NqCJ4uH8feDs3QYNJOcXWzTtdh0g8vGIPHd
LWZlusYz3pu3X89a/uCLJ89jr+W6tlaOsrUllrvmtyfPLj1HU+owdqH0M4b3aTw2kbdv6Zhte+Qu
69bO1QFCRLZl1mS3HAxAu+r5/J3jeHV3egodtCs9S5mKIeDk7vRcp0JeRntqnNBeNoG6ZztdobS8
dnoylNE+6zYML/EeYhky3ArbBgJRQhr8sg7vddr/zCa7+vX2Ub26VRB8e1wKityWwwh5cnJSwwNf
i/twF2cALBItHqYUczNCFwaRkeog8dVvv6J1egMoU7qmcEzhucJWZDa8vB6WA1bJLMJxFyGVo2a1
wu59XzaMe4lL+rhjPpVtBxeVAq7zKaOpt3Yp6R38OsQHkJUXPZKDzvejd+4Tsbzu7/fJclyWkErb
XB7umeW4f7tPZKtNgcdsxPDm1Ic5s0cors1PLwmNS5za5mGqaHy0Dq1AMwUtljYL964vnrTf75Q2
KXSOl1gwhysvB7gRIjFfFZZCwism1P/gCs49lHh1lZ7P7Kf3b59WJqqXR4922WPR5dnUlz1ms5Oj
h+XppmxL96kwAVBb1WgTMxRiQQkKKgnlRJe7SKtsHQWc0f/0tZlUlRLSkrbLfXRy5nxq9kERuck+
gpwF4YQ2YoPbD4AzlkYW5Xbjn2vlvjOQvH7HDHGmtizWxo4r5MmtWxA2P0t3wA1lmGzEZ+IFaWhL
LFSUbbUw03WpkpTE9NF97xb+00tL5nGXZHKk06cTjceaWmf0Ifd9HP7MwOEOFHeJ5SBcLOzQhtC3
n7xaXDUTOpUhGut7LWua+h7bjEC68WObBcmGcty048KA+YQESy+EgKX/8MLQRmPRYWEhIamb0/Xy
pqhwWMgy6+J9IMvk0a+yPbpmjNMm4BBHzeUhFfB54/Sdl7WWm+3FoySWNY7rMK5oKn7myaWxDZvl
mY8bCWf2oRpK+6Eexn4jUyzY86AoVdNXBrNxUZgdN2fvmeczmG06xH07nTfhiNF+JkTRcyvW/TWK
mMyJPkXm+N6K4dUzL5gjBTPkMhvZzEwnJ0gy8lb55O+KJg2vcl1gqFJzhXpYE3lnEXDHuwQHIIDR
jBlhK6Yn141TgweiDboruurx7Sv2arbiKWJuFGCTHEZj1zsZHcsiHuximoJ96dnnWIbuegOOZxr3
7UVHjlQ+sEYkPpT2v0W1ncDTaUiObx+D/frycW/bQnja9ZQtT2cqh1oAyF0k4IGaoP0UaX5e5G72
94fnL0fkMJSkl39EOtNutbNQLO1u2KU+3c4osZpNzB5qU9FEuWlml+QT6UFIq2hJty28H1tNl6zA
muumTVDKWKgs0RMsxqBq2+iWAGzDWDlySrZuUQa3ju9hVtcQhDF+sHJa/u35GyIFW8pYTetj+ZHn
fzOisHlnsLH+cKdIllKW6ThCL6vLl3dKQidKSrdG9qMzsS+S+SlLAvdjpqMDVv34MXbb9hDgPkZE
3YabxMNLknogYJBFh5gr64e3L9Lra6QsZzkYk42N92oZRSpApVVbE+A6mHQivaa+TjL0o3WImAdW
xHBDdROZrm/Tlwua95a0z+/35SPO6zODeywbOBB9cj4iYhhJq4ApqaLySuUSkqCMrY9OUWzxcDYX
VGjOE7f/jDpHb1Xa/HSyOoTAbW3SIQy3k0Wjs1XptWGI6dEIi8u3T484XfUpoSwX5aoDv51b+fQe
jpwIDW1geztJjx2BGPiKpAIVF4Z9uo9691uFRPV5wTUsutiJpipdhEkP+PCjGRcDeuS7Gtb8Gd1g
l7YH2pKbSfYhuG404onM3ll/WMtgfHJGhWWbruJhUfjFT8YiZ5Aj0XexB97ZPx/bEBi6KFDxUN8+
2EmQcRa1t9WFSA88A8B9CEj7z08aHSwPjbQL31I4J4MP+JGZ3g2R2lWhLkXqjofITM/dSsgLv/k+
k+FyqYQ5rvLKD8lz0lhKikzuxgiwpZ6ai8ab3YPlS32RWOhycjfRBHaJcjNlQLBSr/yMDOj+7YNm
Mnt94pjmJKAm1j1K2icnzjdbpxSF4y9wkUUf4xVf2OmfT0PV/3I80ulk5n9lT4t8c6QFYnTyQiRW
dWdP5b1NYerzPLITsWO5YEWS8ZIq93g5O2r4+4NRDvFeBd0nRJ2k1U+Vf5GZRX0ZQw+Q2JiuvDH3
7+e0QQea5NExaRfPkGVNa946ALuM/o1tDoxjPjpVu5Vk/SkiwaaBll2Jde7G7hSOjyLrd6ECsCAV
WROWnXnHho32Gh6RWDEYeoMbXCb2FFw2Y/8lG5FZdiHKJTs3D7PpQyrMxVpFnUE4pJRHf6R4yIAU
33ghhqTGsWHZbtIukDdzi+kyUojKAUdlRe9eTQ3JpaIkbzh1gdfUIbkBgJll4luH2ILHnyQjpbGe
gm8adgMUv4yYITvEYzqrOyI1/h7KUx580c9bOy2b6+cPFtJZ+FNUCmQOQ3zK+4s4Tt1LNsqkGS5x
D5MigyevvuPBKPcjI906mwZga6EBwDGyxc7XgybdItU30dw5G0t5ZIeXLNFZaLpnRZxbx8JIL71u
QlcfvzPu/2GYtSUDnbCoAllaLt//bVNgzp2se7NwQR7V21mQiman3WU9N6wWSuDxHYq0Fc60jW9A
53z7zl5WSScDAot5lgO2cBWTz0nZoKeE5hST7e6crguvYMhZNFUbf9ckztXbr/S8zTt9KTY9LNc8
ZhStxcu3WUDdaqYB2wdavqr75lMa2lKCjw6l7NDBDlP+pZvjb51ru98UCsQYxZ2ySKqobU+eU+q1
djEGga0to13iz/65U3oQcY3pMY9j4sfSYEIBMkNmrCoM5W11HlSx2D4vS4OumnZmb3VXeSVwoynx
NBpF9zHWyT6IZXfRLOi2tMMraZoeGCdryjZ+72YPA7kbmSg/66qoDx7MRFy+PoTWOTC2+OamMzGG
3ia0GgHPpit2/uzRWJpacNel8dMZG8A/PGu7KjFphJchGBuA9AyC7s4iC+czGUXTLm8GujN5Zm38
FvnchA6vbLX4bhZ+9874u8yZp1fBc1yXad3T9qu1X27aucVIptn5S/JNJKY1YZKEmwiCvkjv2Rhz
WG7fufR/ek2XhpNm98bu9+QGxxVvhWIyFFX1QV35pThOcAB3RVbgxqIE9M7achmLT96iNNlAs5Ri
d/Bq2SJk67YpauFdI1rUuj72EBaRGD1NMg06MmX+43cnLTiDQuL0MKVzcl9HYWdFk4zdnWfn6c0g
WcJTnZLnE6sTvBjNOy/3hwvIYEHxkWeIcvLpTNTANERGTR9cOiR/V964MpzcXeeAL1FQ3wzEErz9
/uxlDDg9n+xElzWgSYlrKW3/Pj65kWkPTGH4tarSIXk5O5P+EF6wrRkO6RIh1pW3Kgbm0UhxKDPl
7KLebM/mZXZ5nmeSClGZnw74bN0RHPXcmURc5vYE20dfD06Fp9ENPIwyfDB68msViErkElcMDz9M
C0HxsMimeODXxix9BOvYixJ7vKWRSkd8rsN3qg1/WnpKSryWg/KWVYo43dV6iay9tvB3g+E3R+H6
aAw0UwlIqxB5W0kSxCCToxGGKY5w50nnw/RNz5N9mADKNvO9cMvqjur0rWlDtpaCGJa3L8vrWhIV
fsloiryGlgTbuZeXpesGRCEeKtMuMGEy1QkZDSXubxYWFfLB9WgwniQ1frPAlLQdheiO0wTJrszJ
g1HZfAxp6dNqRoucAcwunSE4BFHnbhvfz/dxnUHJ3TMlNlYRHN45+D/MO8qxPSEsj3Ug6+iXB28v
Pl8I3c5uNpDvsscnaL79HFaWc56V7iPGnfpY5BOEqAbwHI4ZBdBRFFd9B1wHk+9M0kKGrtosnctp
ztJjRblhhgWySudbNTrGviVhF7HVfJHMwn7q8vfOv/WHx8JlJF3W/2immEBfvgV8Wqahcq0hfVX1
fvDsFukf7oS0bgnBw/YesxjpQ2EdnSRoNgZyTUKikn6f0NNczVXRXqF0f2d0eC5tnzysHjs2Nkym
SeXTO1mopiOaEoxYxFAWLCLcypC3sqX8k1SDRBORKsbeZy/TJHK5itJ+Q0P00ZqJgQirFppxZEFY
qbryqTDumh6p/7Jh3WENRgJSx2JVVRioKhyoJOTh8EEqp6/YlWeAqxB0phW4YvgGPJ/R6GGdwr5Q
QBRZNGbD3qYuSRaIvBlBfZ5ZiOquCG9CjOhA4AlF8iXt68s2R0719u32h4qHZtND9x390LKfXW7H
35ZYDip0ZgVGpqFt3EOmsuA+Sp30S2tFMDrhIQ0ekA+JW8qoyU8sRzxvrAjeWWxZyy3x8uIsY4pJ
sYrbRr5aArld3w29jOCdxTgKZEHEmeunl3MBinHUcX3GSmHL9s3aUbFLj4mOncvCwxrUpeKdWq73
+gnkWIRpW7amUIa98uUp8Qp0nqZHIpuRC3/BwWcPphrA4tStIk/F1dscj80xRzlgMPQRO5Ak+6xv
v1NzsBVOMp1i/K/dcgPThaBESUBuSdjVbqjLBwRdEdy/eJtMqd5nMbUBRrLxYupAIDtVhwy/qAWB
mgGiYV/nF3T9MY13fKDWV25D/HM3s9hgBrMfEvVEtLnu4nWlq/FozfWxpfaLJFR8rig0myaUtorK
yZGu18MUiurK81rim7oICtQsmw2qwfwgu/5WGVSCWKFg0yUfG34r5mny2IzFKOoVWLHtcThIxxgu
07bq967nVWpnIyShP4CR2S9wNY94+rdEh6JuCcdvCLQI7Gub/HweMS44NTNaNOFFBIAAUVxnKEmN
8uiWergN0aA9b/yMYrh32e3vG98hVDtDPRbj9d/nueyY8zCZjO2jtK35tmt1eRXPzZXrZ949U77c
xZhPdnlXvXdzvt7ickPQO2IXojz6ECfzSUmxlC5Dr3aFtxjKa56R0SrJ1m0G61ZLs3zo80UW7qsf
WS322sC/+vZj+qrkbZtMCCwxJOUvaj4npYEkd+Tfm2w3Y0MQND9FB3Wq9MHa+oaTERJuRudD/k4Z
51XbnI45zkXa+dqyBU/YyVxvG+lYZD77r6aVDqiudECt7zn7zu+e3KHxLmWcTtuQxe2ud3pFEdD6
JEfoWnkEesbJzfEYD9bCwlg+ff6AV+a7ZjN9cLxW7goLOWFlDABswnJD8WEdJ9kn0SvxYAt/xL/u
mmsMO+TnefYt2twBDsIIJYNQxOmAVNcJ2Crn8sEpIotAPz4QXyMPM5vjuZuG3WyDLm+xq1G/zb9E
Pjt61XW7oUv9G7Y35GFW6NvlssVT7uzc0ZLUq+dt1SDInHDicZMqO/yaWgFNDiGv376ur5rmyxlm
z+HYLKbYP51OlYaoJrrFpt5RtojPJmnEdxmrylu3BNzqHVoz+9WXRXjtjoEPMgKv8VgpjOXcIlel
ic21aDPkrApI3TtH9mpE5sgYy2jtKK49S9yXo2DXU3AZbUqcmVU7xKuEl8VEym5BQB+gBMjJalqj
Z2U46LFE56r+Mdncjcl08/aB2KdPHxIQauE0bpfZmwnq5N5XhKbGUckMpSbCBSA4n5GQ6X1i7jV3
pdTgJYxHx5wfn0fEoW5LsO3tJ19Gw/3UVf191YUfCxtOC7JzM8/SXQIbZB+V6NKnsbP2Al80vKwy
WNVZa16M3G5nIxb6/fNNUhlskgpp+gdsv96NptD0TpHj1dy3aFwolCqH9oWWzDwvz7QxGq10desQ
wRWuwQ/emlEefh6s6GdiTZ/8sEOLH2A01niD6rw/5mkB8gAa7dsnWpxe8eU4XPqXjvJMFs+nQonZ
kU2gh9AGjxE3JGFTakwFNoKiGZD4GVocKkPjGWuEB2A7CC+GHlO6Z7Y3MDR+QCoqaBIPVTBcjNo8
iIQxsWHruy5l/ChUSOBRAQefldI727DnbdbviwcOnJ0IzVyGqqWCenKrRpNnqJAO025BIWwyAYK3
QIvEunmMKeVJvfHiedyXeepuhrDutj7b0rsCA/EsDHxgToQRveyLK99IWEg/f6bUVT9Fd2z7/NsC
ct6GK9hfZ5EBA/55QSIM8KMpORkhPRx69218PuMTJMctrpA3DBECuPqTNZfDL1AGloKvTOLdvGLp
DhFzkOomscPkODkZVi/ah4/hSIQzvt2N75OxkqaRpviYpVcCdfvRRi1nLQu0cGxI93btdeBFzXk9
y3xjWEQaBRMJFzVw/DRuk3Otv5VhXB3dFrlzMQUgaK1GHVJZ2mzUCvFA34fYX3OKP2H+HEZdnMdJ
25/PgjKSN/dfZl896jlvt7wdYg21m68Th7omm2wo7nOMu5ftZdIan20YiNvaLL6+czcuk+rJRWUP
7whlswtyHblMib8tTGcrdoFgVBbOlcrYG1EiSSBGKsh8O28mUV7UNiDjqSJktkdBd5dHTIEEUnxJ
2XmeqclzrwKjAJ/lXYOcD7doPkkNaqCpzdn4KYwhOKJqX3arZfUIgflc6Tm5cJcPz5812P2nmJzh
qUYs9Pabe7WJ5o71lkGVXgPPvnzVZ4yi3piSUuwyx97FSVmu/aqTW+XGwyWCWncL48i+KCCMriqz
Do+mG6gbh5XBDQ/kEiwIyt4isohHq3n0cIIAMrPb97b6fxh5aeppFys9h8o09fIS5JZnuPHYWrsu
SaO1E1kU8YIR+axuAfSUBaHacBPh5gS4kGzzWyP08N6ZWkb309vA8yj+og5RnmOeHENk5xTIIlfs
NA4rDEYjhOo5JUHBxFJjV4HYiBlkD66h4LwLYSGMMiJ5avbihxgni+5G/505+/WNuZQIUapwYuhy
nW7QDQgBo2BPxgZ9YYsuJf0kkIfn7Tib4b3dNP52DGwSxSeyid6+c04XgswPRCZbFDY0MyFay5eX
JMk1aQD1LHZd+nfBJ+un86hQV9JPm+uJJq/SpXjvIiwD6MuLwN6MTjTTL0UJ/nv5qnYD6WieJnOn
R3/e5cr6bgzCeCztEDhaq+4izF13bWGvW9V86U2vOsuW0+Kb486J7OxyMLKPJCUON1FQ3xnOVLxT
NPnj8XEyGPu5U8zTdqN0i0xjW6SOXI3DTV659n3XS58YkQGpWSeSA9bQdv/2pXjV5ORacCEUL0nF
cekTvDwr5lQNvFJERraR1FukHtalVQF/IziHTf40s4U3a/tQ+vaxk7dlmcsrinXZpTVkH43coPti
BOMjSdjTSnSTuoQIWlOSCFZUDrKLlKby+Vg0QNDeOe7XjxRrDEEjnZWda9vq5Gr2Q5ZUcz9aZGPh
taxE/pClKXhtujCruNPfksqkQCfbL14wAl4LAR+Y0+xsp6YJDw08sMxx74Jo+qHNMbnGbYZFUwNw
tDV1laAS5mGEofv8Vauf3j54uWy+T25F+slMDMxxhOSeakak4dMLIr5pN7aqIlJ3LEnMtifnLHQV
SJlcYkUIu3OX1iNpkap4wP/WXQLI+JmNqE7nRJwnxmjRlmNbk/lq30oYXxgdK/iZgwAhLwkYTOcr
OTQUOtSVoHRsZyOpwU09b+x8fhosgt7QWwe3PbHpe6qD0ZoP9TYYcpwN1Ldquyov5zFdwpit/jio
KLmuI/lZ5tl4mbe/TE1YBfy1QZK8KQ5FidmPwrV19/bJelWI0+wpEIUpx6UIypxzUskIBHaR2mzm
XWj0xnqEZbEBbQSWYgAYx+/N52m/oMt8Pe170+kvzO4wFSq9b2C0oCIHvTqI23cOanksXlxBDsqV
plrESRzaq8fGDQmfzcZpZ5jVY+ATuyW8joIAEy77CEzhozdhy0qzLxMrM8xYkLCpVYjbzPr2zqG8
muCYMili2xIVGYLl5yf8tzXGMBX/Oj+B6sUqrgBTqJHYq6nBZBGC3T5nMXEz2PWK0sDNrCbnnYHr
1VzCAeD/XgR8Nh3OUzkuzoa4JXFo3k1TAe2phzNgZ/Kq8WkaJBEVbD9u5nUOgKfKRu+dbpB8fSUs
JlWLOZ6VA9fj5PaAKTWRlKqdHapQ/8pbUlktEy9pggzozK5NFh9EERyBXRf7pKMj33b4Yg16/UaJ
p3OWdrhP0uSX10tAP73dHWTijnecJlaE8HKSYUjXXUpFAyh1nW0UddC1VS9UMTjEyADs24ml75aW
Qr4LJIhYF9b03TzCBvxkubI+xjBOnldjHgNpUFUzdPkWU3ELi7VnMbcRUMHW+ET1O2sfzECvJhWq
ofSSkKihzEUXtnz/t5sj0CaFckLJYDJ1zt3o2DGSCg2Wk+CB3Rwj9DEhwV9bEsG9h+tQzlb22FbN
tC0/asNGXR3GxUM8CYyZgpSRZvky8gzU4Pa0D/IJbeYA8CrBf1alg/8QWdZeRwQ822Fx1wQxFtIx
6s4jT5ortmAE3qGS3SeirW6a3MbFVQzwSnLnx4AN9E6llMkMpyKVfkKyEEZdt8loD1xDUbsv89xa
uRTFyWpIvzvT5K6ClNQXUzf2LrW8aaNYOJfgPIB7diP2L5zhBJbOZBL1wHAGyp+kQByHBkW6xE4e
6+GbHdXfy8ysoRth4BzH5olybX3Ru+2qEM2PYvZ/9lH1I0jSpyIvdmF7Pnsk4XalZ+L0nB0QoM6t
H2G1shpr21GhDPD2xDiuVizrm3VuWZvG0zfTTKJMGW11XRGEhI77rO0mWK3+4h/tpXWBMmKvFFQA
I3Zg9YK1DGSyHSa9RxeyqSbM7lKejV15n3Tpk1+CqWlbiwCT9GwOQWzqAOJQ/yA7wkVGEtPqR5F7
O0oAYBmlkxCDARW5sgc8og75aYC6uGj8xT4KqWbOagZQS4fdJQBpyLGiN/mvEVnMZrZ/oZ786IbI
f5M0s8F41US3S+oLMfSNDpYfMQN2AtcWsdjknitRB2swVMCgfWxgEvp9leAOK8pN7eZX/eDUO0cl
O1Wml/x7ey5CUqc9mMqG5eD0/CECokqnwFwZ5lMYJ0BmewNaq9F+o6Y1nS0TKhZDexGhtgcJefMs
NPIvlTngsh1+iiHA8Ty4zrbJ568qseEbkAxGkAvqXt8gziWNjXTTju7dgLBEYtUy4xy7dr/BU1zt
A6LVcGSxPQn3Fh7Z1RwP34Jx/OVX0wGMx9r0DB9JMLAwyyquWXp8sysTElIIebGoTeAHw1NbLznf
8IB0Hg/MVNVnBkPQSk18SBro7hNxly74JZC80PNdwpIQt5zLpMx2re9eRKZHJmHtd3uLlYrl9jZh
RATv4cCM1klvkJ+z3LEIWEK7+tyQtdrzMxvd5QdKir8MNOpExxbQ4lqoLf7gA3yZ8ie7I6DGx+fT
qIIdT0m9jaogG+slmsucroqkelLhAhfD5nM2LYCUMZ0zYDFEYcMKwbNpDGvHv1ZVlmMQpmtKliVw
JitFkXmMyiReD6LEEwx2sKvLkskAR0ZWtvZOFWo9tiNwzb6iKGV/rPtd11gRzKHoMYbWqlzQOGlA
lHHvWebZSNINApBbRBSS4iwJ3WFiYmeUv+JM2fA1a2IX0gYal4XLOvOpNUbEmfjqghIEeMElY8LF
+RwHbKyGGoF1lvgdywdnzd5HnBlufm2GdCDBJK0GPfeguBZU1bxykgREO6hE3+C3POGfJxIwDFX6
6iwpmcUMU606YVSrLDQvdGnauyK0ylXgQhr25g0wwqfOBKNi81CtZ6A9E+G/1C/mDV7/L/kNwrH6
bBin63FgirJK+eixTWfnCtZpFEBfxLrsuVLAke2OVjSdlXpF3YhEKokf2qT/QWd1Qj6wbj3gbGl9
gBkBOSey7kaq/JsUf7Djj8eS+udKmtxvs6YLjFUrt7hiBvWVQmSbKiMzLS2Gx9AgWB17LoM17I9s
Q4AaZlrp7lU3U9kG4n7lwI413fDSibIWpYV4pJjFny0BFub6Wxg5l4vv+Pm3BSMR8TM1KWqzRwYN
PaB8WBJy+p9GUzPqd4/F8sox6GQU7t/SrBrOFMZ1LuWCxTKyywiRCry8BEdptEbt/o2slg66M2A+
ERMblurdgLp4VVbVle4tghJMH2VLv2Rqch6gsXH/VBdWBoaK5vM6lOWNErjOnDF3VkVdbTDcN38f
W5tGX910/v58oKYq8GqW/ePo8rhldFI3Te/tYhX+1L1917UtcVvl1y5Uu1ZbW+zb+wgjykpPPDBF
GH23A3v1fGiJjevZ5NTBmSrLjR7zrdeMv4wRlha0lpqi+Ea4oPIrutAbrLp6N67LCC4QfjLMoT6k
Kt+/a8moYgHT3+tQglujHZZUKic2R5Np7kOvSOrvykK01xkfh/Z6bugmzq4PTVwT9+iaqz6ZiUyL
1Y8yaLaovrmJBGyDTAMRt1w/3hSF81gt1CyrjWnaZgQqWelX6YV0u+zozs2JWBjniAAn31lZcwbQ
A764X6LLbOhUZV16RZp7sbPWTYABzkK6A4DAhc+KjznJiZHPRXU0W/ubdqdhkxjlkwmOTXdTfIFm
gdYk3HN2vgUq8VFvbSdHK9A8JY4+Cj/KLmPDXQ8IrWioqsdsAkHViOKr4YEgc2d5BCf2ifv9diS2
1zKoHtIAHPW4oh7+YHa4ZtzsPozyZu3m1ROmRIQQEFNtSCUIKD9J0XxrR4j5qZN/CjzMFwXsQsLN
QCO69cL+Ku4yU+ebOq1+TNUEnCS21l09PUi/ceG1uPj4P/mu6ladZsXnAyefy+nejIGDMz3+UFbx
vTSS6yj37sk+63dZQgJdO32e4fwAwiFa2zLru6mYHkRa3rmmqjaTb9yEsRetQ1P229Gv64PZk/qt
vB8yjB9HQtu9MsjWnbyyBhqhdhfP27buf9jKYOs2bZrWH66Rt38aJWhay8AC7YD5riZICuZSTvQM
YtXBZayclMq2HZsXyowfTdR9PMLkw2Xfc9TCKw7xq0iCGxXrjWjzO0rjmwC7IIVJXiQrbjqiymTR
MXuXdb1yi+RpHgnjBdubrjzyZKNilhhc9NrzwE9aPtOqP/bkKE0fTS3Uxq/NbIducc/6IdjUetIr
q4RONizti64iQCKki43pFIi3PzfnFZPymkYmmcRp+9Q/aQ0n0SsxZUfVU+3kwUZH/QV1nnXhZly0
0MAcb8iYIOcBh/dIvoYXAiEdsP0382jDShs+zzJ9iByAPb4yOEibRDZ6dIowZPw44/h98kKF0Ta4
mHoARjQLwWIdqTSmTInUyyN/TqnRpOsgh99N+k+0qkMIFHAxTQbCcTDENg3VsDby+dYzUMUqv1LM
Mh7QdMnzyMsQJknAETzcMPwYVvrb81tsMogVrbAO3hzACAxSnHzNzfR/aDqvJVeRLIp+ERF48yoh
ZEoqqbx5IcpdbAKJSczXz6Ij5qUnorunb0kFac7ZZ611SW4UedxqzvQN3YmOV2I2wKhNzmPfauNJ
CO9okEDcqcnsCXscW9/601MiSsywHPmkQVit7C6tZwQFlr8pOLrEDcoLv7yvW/ub9uGvPc8vDVEW
GEGUTqYDx7+rD8pnFy/8WIlLmqEpP4fGvMushTkxk/No0I0/raM+SL//zNx4ItP8JOO42ibMD9Tt
pClHflinlT/ZqCr8cwKck2cDcOQ83LmgNuGqHtqGbmY1pUdLTt8NkeqlW51w1YTFglXJU5ivUrqe
00J8UquAFpcgvlrh3vxe7JfCv3LGgAysGvdUxlU0JHNzWpoCizzLcWvL5/XQBZL+geDyu3JAP2mV
4i8ziE03u5d0F5aY3FvrUSW24ZSy2wMLKj6mX2XE4Lo8eK0N0LIWyaLfYQsrGsk5Mc937HAI2389
0nNbymqEtWfwc2b9NLhufeso5gZZ8lT50FIn89to5K8LVA4IdHH2AkKpGU5D2jW8p032IWw0U5YU
X5hh0aoqjE7yYWE0LMwYBQy9ZNp33vzUH+aGf147WcPBgQ5gEP8rE2iTZuw0zHUELy5fzHbQEbnJ
Yboyrwl9m9lDDibF+wAAGmOo6+/q3KMJT2hHX8rQz20P+C3DMxBjeqZqOeiZzHkbWAjAUI3Lxnea
z5bOzJLjqBQj8AkxBtEInXMD2+0YYCWgJMikZTbqvAH2zoO5hcUzuA0mykvNIh3OdeTTDjS4IhBG
OVucPJPDex38c5rRDjVoopktWaukSCKORHsXqXRoZJL0ZfZsEbe1xgSS+TxyW6uCS9syqNc23qe0
b6mLTGai8z4ITCgBFNYuc7EpquajmnrU3xCGNhnnwOwTXuPnKN2Xrpjc7SjILsms/oMt96eA9flp
bWxHm+fMjLtnLfmo2xmPRjHvPWd4ySWpeHYn3BxoxQ3giHVhPtfO8K6Z6Z7DaQzfwkEcXP1IBwuS
B3E09eUf+GakmI24mVBsy2A4uOMI2pfFZKMPLEZ6MT222kcSgM/FsPpK/7bxTmWRuFu/BWXZD6+J
w3MCQY+rwlDye8I2Po7/USiech50WVK4Z6IJSBFIx7W/BDTGek9HZa6LxuqfIWTtmp8WMctNM3hU
cCnbh4PbIwJpOrR4pnPu9f5hLpKfJcd7V2Eb9AJ0LbbUFPdEvildAZLNnYCFW5bHAQ4gdaII8N4b
tJtxL/zpFzQYGK0ZdvMsH4qMJkzMPFqyM/QuicZs+ap6T0ZVVl+n3PzTAvHsNMVPqxe8dN1IDzcn
KqX2Cy9LkfTPlYK5rEwUUBLBrM+NMC/jX6s1jhPvVxi0gb+hNLgZ7f4qlZxXXddLPNiHWet2tucj
TfHlV7Zo/+oB2F+GYC1ypA3eK3hk1jHkIM6coxMleb+vrNwiIJDcxUkQRL4PWsVFgtuZE4CbAMNA
xl5USQ1HcK1+K10j2yNJ2CXOjPt8a6nU3qZNHh+bMXjT0vZx0oKnEcxsnOQnzYNvQrj3xR+x1hOU
rPZUjYCucpBLvOqBks37NKvnRSXX2gVEyTVs38TUBqRxDXrzYRmXF8wcd2y++a5x1JfFFryZCvEQ
++abEzBqIRsOIuuVkpdLQ6wMbQ9lATHXR5mJIsrg3FGDkGFRgzOzuZoS3PXOfbtr5wQXZGs1kdM5
1U6w0ocgV8yt5XmfohuRWpb1vS4RWZgMolZEzieNjw+paDuMPF1d2aWRN3X8Eq32rgvoJw3E4sim
B2BwfV6Lrv6QGV15a1DM+EDG3jjIVce5W3a5HcSIG/2XOHKlx5FaCL629FpPnR1xtJ43o+u9aZ3J
qUiZ+Fpkl4UV2cONirl1J6J5dJk7A2y6CgF9B/eSZ5T4BHhq5pa0Gr5zyDsJmDr3k5qAzqVB+0kp
L2yrxGNYEiDmNte0w3xX9gzOUGGsd2W3HGNrLd+13RXzhrlDW3JwhDlvamXh55irx2Fgclj0MBsZ
oR5I5Jyt+BorgBXCf8+ytQPZwdJxJQGUpvuwgfluRsfiki6Y2hG3zE4Ze2R+M2x9zT/kbvxsVu1V
A4JmVyiSJRaDsM243ObtpMjYi7fUHYxNUDE2WHVsA3HliO245B/CY82vVzFZaXJCiFXUm1p3vwTm
dpzLI/+lO6+saYfNfAAFwe8Yg6WSJv6AYHmZde9fANBpk+vMzvKC39HC7bYpVPFdIcubNjlh30EQ
srSDlZL6ybWfGZ3JxvIH4EpJemBEPj95oro3Rf6dNNZZ1/H0+fLGrYivBBymls4FG0J/z7lk0+Z+
duh9jaVIeDC3XciFTPkzFJJ9T/z6vc6YNpmcDB5D/Uk4JnI5+zjy88AlniPACP8ynwMXbEkkkmi2
FDbFk+FgdjNFV1DHIq/ettfFWUC3dhXZu5TXQTfhBYxfscsO2aISOTA/dWLCwL0UK/p4xZ36eo6C
qzmpnqMhGHhxkdu8hpg4D3W98w0yyCPB6y6LQaF1mD9RAFB3YAOG1k5wS2O7CoS+X5lMlEdwBEsI
5TN8om1loQiwzJKsg/XXzuIDYKa/cQQQVFM0zBuaaFiXpqZDm4dOQhAa58rold69tkBlrUnZHygC
TjsrNg9wWtd6ql/u1RrswyIIRKUoma/0ux1hcgpNLtNZ8lAkgQFRnHOc5hHFG2pnJ238tFmhc10I
a+noh6SGkpY4F0+Z03FOKWFTmmFTcbj3ZU7KhJv9nfgc23R2dxEkCBR5pnkz2Mv9dXsfh3NgiO5u
spwnxx8vcj/Adt50M+mNOXDQQQJpciWXEJz377oq75op+1okzxeZ7KuCHBf7xcPgSECbfYvLRnta
/tvx2tYJc7c9BUVxqeGp0e6ocO6h2QgadsQi4XO7iKggvRW7ZiCdnM/4CiXbMdfljZwNF7NicjFj
Ltp6+pSuWx/Bah9M4Kkr3XmTUhabWiQnqQIIyiKiaAp/GxzjL0wmfhrtlcsJGaIJfvxicBDp5YGj
wqXVRL518/J5hge10QWuWaHbW3iYkepW5L6S93MzEjVz27/aUUDgS2xS/CZgzTm/XcmlQ/KVGYD9
Z+2p75Xaz3F6P0/jv8WiEtB4bDVyfgYUTiEoR3tpjV/0Pc+FA19y/d6FZDajnXQ8mCZ+2MQ8iwH4
8YDKjgyC2PqoO1guLSi7rA+IUIKj6YsVQc181eLLIxzOD1tYQ4QO+tSLFBzBqiV6K2UJhNRdyp0E
XHVXxc7zBI1wG1hdtjMUw1x1c9IahK6tA5BL9saLgb3IKPr82aTYJ4xpCPO2fC5mnCDGtHMYPNgA
Oefh/YwnCILUMI2NDJxvOCeXfNkrPTurunyo7Ie8BHOCEekBBdeXTMhbmrWgpI8PalvaaEuJk4WC
3psvnWP+GFfTm5GnNMKM26xztJcoH+15OKTMcSWT/dLc9XhrQjhhv6nDw9NXTP8Z/lOVdfQxRFQU
CcEbAy8dqZ6tDRPRy9MHkHhdm2GXFdVLHuiUairzBzxXxr+R1qHtBH80HQpWNTpH7sPcjkczY0Gr
M/eQxcPdiOqKiVggo2TEO+nffO7vByveBz6DwwT6Xm258AD73WvCVaicnycd7TjTEZy9G04UvQVC
u37ntsiKryU/YjAvbtxyjk2te46au9qvP5SJwNZdOsaiMGU5U0yHuW0wYc0QDVX5ABk+DmSIgWvZ
GiJ7dXNU4MY8RUmQXsxcIsSR800iltM7msogDGggaDtA+j2nHGRZ1VQ8ZHKlpiYcvltrOrtkthgp
7aNKWNyVJZXMSte/tdpnQC+gUjtW8qnVjWuq2FZN76BquJCCioJsTnFHiZlrf43vsXxYfB1PeDEd
hrx+jecxNF0Dh7H/Ewz3EsX9SGKagnn+wp3sI/ivKaG8E3WRYyVIb5Oa5Be8nFNPuCTEFWfCewLG
vAoOzGY0n5LTIkOp+TONrCcUpYd8+NfHnn6oGUCdeBfsFxf1ZBBjgROC5cLc2a2kT1jArfNLMt1M
gPGUgrRPkumjsuc3SxvYaU37VK03IWAvT1L+wUfkitQOMHSnbV62u2Z2doDzAZiza4QqQVGS1tZO
VdlXU8DSWCgZjCz0vnLQMcVwJ5OvbPr/pVefs9DoLjpHXB796XOixMrDGjIWDxcdr7sw3f2Up4L5
n/yncNMLW9j7MgL0bBuwFyDDlwkFjpoPAYWbKR5fxsSI2vggTRr/oIIZvH0bsjhkbuTO0eJzGzsn
q48xUFcf6LMmVkqcQMIJDgULI4WMg25/FAmGjoEjNYCHbyMbOb0nlBwm7zPgjy+Iy4QEnY4pwHNs
HxiPhuACXCWnN9LWYFbOaOTgyPOzWbeh6kgiJaDHqWlL2YPRPiVdG7V+B6JCsGUyqXkq3azHAWZQ
Pu6nN9MkRR0LsnSa7a2ozg+r0FcLfbC1Rf6KRBgcv8ZzYRViOyXOC+vgC9Pr7B3cSWmhLO3bUlKO
R4h1gVH53LcsYM7CD1ef5to6dnP2wL+n9PKxTPUv7lSRjsBrEJiEteltcNKf2iwOZK0ojGRNVE96
WHMKSmPjWVvgoec4ORp1yUH+2hp3YI/Kdyfcf3HsXEq473pb/Q5mNDAOz/F3jOYZVzEjOJn/yrVv
o1HcIusIlrAfTkVZv1g9iMHpQWrVtynVJbHbZ1mnHEi0/mYZ5lW43t0sgSpO3gv9jeNYa1hekjns
DfMhyOKbJ8uX3k7QMBpjQ6VrReBaWxwe28ljFtych6OzvI6ZfsyZIZ+H4U7qc4y8fdJ32uC/mHP1
vEi2WGYerobK3hNnoiknPaZ2T02DrYeCwibXdGdPxqvf0NxbDYj9h4WCFLh0CSt527UIctq0oFdf
DLc5H2+Q+GdorKu+az1UOO6HV4nHrG0vto0TSOrNBbvErUM4sPEwOaaShdXpwVhiAWL9AIU9jvw5
q9dFn95HXSH07U80a6MWvESgvud6PVVpfQqNmtpG04jfNg/+ilYPoIFz79YsSBv18Gew3Nt9G65l
J6yg3yIBdpwl9ZvQl6vw0KT9V5ih7Xyv6mbcSIbb9XWfChLUq/6oiOLzHnaYKQvmUikXIPpe1EWD
cEFtGlRofqWMdAYaQ7w3iT+UC3l/XI9YDmZHRWlNb56FVt1VxLs9boS6h5Qz08/k6w3UDhqSBwVY
MjEpK0i+Xa2+d+v6sa4US7DFnAtBdwuoS1U0nIwTAwBfh4CxkLc/PYFEkRDo4Uhg/40c6YZZUOye
qazFCdVcvkt3sKgwUQKFpx32/BMO1ebVFT++mb96Da+p5F4cIY1sdPdatWUUGxJJi18/B2tdXnOo
ZabvQdqiqumz4WjNT7UdK8QA9YF8Xrfx5hJKaiy5qgXWTSV0KYd++NctGnuFjD+5Em3LwZwjJgUv
GXDPCBZvzDbOZKiaix+XWmKdyOdYDX8B1l4iuEiiaFHJDpp/xgAkd9KhpvCjZpqJmJxhtJlQuR01
ytDiqRw4wkyOc9Cqnoqsv5AsAk7ffWY8h0DcWqTe2nfTLVemRzBT972zsRzYuW0aVZzmd8x6SRxX
/1RnfyRsoKyQxMr6wxRnn3PN+p27Fzx5H3OPyx214K/RFttsknvuMgXdiUpdcwRpTs+3DL/vfvap
3FlpVux8UoCUqQSU6RwVkAT77sbFp7OkEES53mIdchvgIiMBhrh8yRsu5Y1F99ynGKfqJaVGMMJu
+DDtt5TGwnask+c29aGhHvPMReCmioG/9P8YRKup9XQMzxeKipHlpw/5QtUgEf4Nj9OvVuYM5FD1
NlR89eeYLqiQ99nsxFHMCLxTI49VzYkJaQp/BT+2GPUrhCpEe0tHlcm5h9D0Ystu0xvdv3KS31UR
P1lKv/SppKYe02ZvHD1qivjWE/fWK0adC/EWmP2w06ElMWUc//PmuzTRaNMPM5eLdDUcchXb9pbx
Yxfa/WxkvxmPx65pKY8oTntgqXE4BBV5cW6HSze9OVTD7dF9KVrUfqNZYmGgNSr64cjG2u6lyWTF
6vYs8/hNuTSumuKqoFALMb/Fs3vfZHG9iYfiOlGRolWdXi0dFVwhjzJrQ8Kcb1arHTDYIZZisgXl
YTTp5ckcOYTHBao9Z+zgBlTDA+2+R+SYj16J/tFzyh28wv6wNhRHn2rvSEdiuxTGEzO9jGyyQOIW
wDzhUFgEZT+dIHISZiF7KRfu3051Kxsa83byr8E/pore3ZIudrZjGtxZRn1SGR0pRubEVpMPbVwB
f1ZYGPLAPcBVo1AVtERHaIYV/XdXORjZFKt3oq7BisxKzIoMwUR11TaGp9iF2B9zCpTM31Z9zaGq
B/uM7EAQ10m2Rm4XO4xJ0PV9ikzG0L5zMeZGSdCHUVEV39eqo2/tFxQil6iy+59SDs9Vk407czbu
B1pOs51+qKZDGFHlDPZlwWlZMhaRLvKzPzHyi0vNBlVQXT8JRaHImF6HkkWqVM1XXK/wSdsjhKDn
q8uSSks6cOJyBwd3VcBkumKoYv3mumL10fFwTOyIgz6zNjdqrxK3De304NT2EKYAqvd2cixXDSgU
LXG5togCMxp0ABE5GKfFv0Q3ERR59jv9o5iCztKHZrsQ5dEzrAaLHzIyxVY6/1YdIr7O4Rox5UD+
E2fc5RY4a+dO+QD6GZ5pTskhmWmiLFiNyFoC9Lfu8SnuOi1Od4M+/ikPLQc+HPDiPWdHA7mBZhtH
jVEyfqHaa+u2VeQGRbCJ4XbWdr4QDJqGXdt8jRVrTsFBiGB5HvIYueHAJaVMdotRpGcvLr/T3I93
xkIijvHGa57OCJxGkvDjlF9dl0bG0EPPTkfo24vhXQc0v6SVnrMk0nRq9oBjjV3eWiP0z+4Z0dM/
Z4QhD1R316UKG7cbxkXb0bNuMOhVwHFcY9jS035UOU+ORDaP2OSncWdSUtqRuCHLhz3QpnONf0N/
BhI0b1XGMr9YdbmNR2TkRhyf/ZH+zuxyKXWzXwvpqJVN/RGBz2dLyKkKZBpNU8020AaPHRLUbBjv
Ic9I/JNjGZk9vNwsPwl3xrTd8d4IVX56M+DymOxGojvouETFHSVRb2NPyIMSHuNCI7ScrH5mcbpm
MnKtHADp1PLBYrzJjvagqNqHvb7sdfb/zgumi4pBcIM8IC+dlFDI3Y6mbMftyBs4THdH2tVDtKD9
oEGr712YA8gpFf+coYUNmtqnLCnlWdZU57SGQGnDovqQlQI7WR7fBF39Wqc8MMg3Q+JqkZosaHTb
j0UhHhHl4LxpZ1IIbik3UztCCi6CJ7+zD86sXYp4vVJ1KfN7RXpouvYkXYxnzNr8BCBVQ7t1j1Pl
r2+Ou629etgYFcp1ZqA4KuA4yQqumPUBpRyx8S6GGLYKmbyOEf4+YEBFpLdFDCfQAyJMWhv9bQam
x2ETorTKDlDEL4s2vRPaZxAajQNn3m2jxfYhzsEcFzF9dapgQR4ouJp8YhfX4s7t84b9d7y6cYrz
GtIJhjWPtQmqLT8RDKCMp4pba5WHnWA/9iDQRHapTrGemjt3ZK2wSsq9eNn2RJ2eyniK6pgSTNbV
8c5eIP/iOtxLgkVGUvAxJlrIfd4+JuuskJUvOWHz9dSoYyDEzrOvRpbGqdS7vZnIg53ITSMpOQLI
2ws0b5wu+DBF4h0Mz/vj0ouZchjVFpfWk+FQeWX5a/cm+Tu7W+/e41cqpuVAs8ZoNRcHMdkYDLj+
logmZyenbPeZh7qYwOTsLAA4KswJc0mYUmHpY8I72+QyzqNhRBsnLfuPFFG702qDZrO3bLNeeLsG
4aVBv720hoRzdHofd/IKr+Nm+/IdJhUSQhoKRmPYW1aefJclF6sIzoyJZ3dMeOp3igElU4v70Buw
E1P/Nk3Oo1WO9oBgyJvXQm0qR/hGcbm+v8wtegkT5yaJV54L5FKlox5VaRdbbLGfeUtmwyI87U1B
2OTlTmcr2FJEeBuA6R+aVjJDhlPxvwpH2vi/48DwqJU6BFSHm0G0YBsLCx/18smj4EZG9VkR491n
k/4lvHqPQYc/0dMf89ib8AcUDwaAlYjeR7UrMjvqhbMT0pKHfPFoN6xWr0KHG7hGBwrgbslBQ7RT
uuqSae9Dx4br0+UAX2cehlUTTZ4VZYZ4HhceCR/TUWillJVriWQZtZO5H+0jEFcUkaxcmUeVOJOV
e/L6/i3uqXjM3VfSc62xFtVucyI5LTEVLeGR16oUz6LuosieZbCR+XG2Vtn6wNg0sQS6SLEZ6bGq
NpNLMISJ82jOFHKBxL8EFFA4mzM0bOWkU6eqOaTmk69lDBZjTNr4WnsJlnTc9EGrHxEMUkEWW76L
lFhFZ/Di0LvjXSKC4cwm2ch5XyclvaoB4IhRcGGRkRG0b1iPoQ53ygChxAvMmThtx/jgELMmS+ih
DmXwDYa5/exTMwsn3XtgwXvTSfxfmm4+V9lMAlM9Zn2/p0sqjlyc6Jt1j7mg0gbAgEBedy/6dIh6
zzzMOofBgi2cJOi8wUgKm43pydZbmr3qfRmmZkL7tL4b9a7c816a28UDo5ibdWTiTw6dEb4/KYRO
Kz9NlTT7bsfVYw4TD8SbqlEzE/7fQygsjkTL6RNyrfdJNkb9RBB6TN7zZXHCqk4uEqdiOTj3S1/F
m4UjNr1Y6Ol5Iza96xQXZt1PgtjEuTTGYFOYqEZ45DfIBfWINCbnKh0DRLmjEB3xMpzS2CdD6fTd
2WZU2vHVjnGGDLM2Zb/M7L9dW/0ZDaVmp4oKYam9yXvDuODqrwQK+IbTzOdG33F2nMJu9mr0dhgs
PLs9O9aUolqlBdIN4mhUfsWaGt8jRbCPKRlCkhPVrtZPsU/AwO+QLWAe3sOYeBckRYbZQEDqphG3
YCNEaYpfjj3toqU678gnU/wFD4nVnaFaRGPD2pXgbFmsgf6aIW9l+eG3E2m9gL/hlHz9OPxoxjNk
ZhBTlvDPOaCIJcooRYQQjp/dkXg04kP+L+jMfQQ6od5r/hbj5V/QrJB4aZ1XUOxGrAEko0D5kS0c
IfLshJtqvFtG49szzk6aP5OZUiRo1b6X7d0wjIcmT1QUW/Wd7iBaWN8CXiRiGnsXMj4X7EeTfMQu
j9tXu/ubRE0OkOtlo1EwzP0f18t2BICGS+XOX5Ql/hx1COwJsYvZU1chFk2VMD8HTc/vCAUYHALW
k8qMhNH4Ea64IRJMVm0U9RTCVfo2tfpqDaEiYjbNv5QXnU4vN/wZkr4+p+9OHxOvg1+9ZYa8iwLl
n3Ni+gsyxXRSSUg/vKWGIEyqzKOjj3emuVL28j/HSf/Z2JV3Of23xeZ4IhyEcLM7hLOmuA8GStsL
c93XtSlMKaMwZXTxK+3FLxvIO+yEGEB3se1woDKC0BEFl5VJhYmP85APcZc280MCXWzbjnSNQVnw
2C7YH+f1ROCh0VTJQEKfhpqutzJ0lH1m5yie2qGMGhvwRTEEZ00+gfxgwtn2LkN2ITGIoNCFt9lp
wU4slP6W4n1heoCJ905RoaV64BZYyiwCcgVcLE6rSyzmcJ7S4ZBjlzK8xQ4TKD50nUMQYUihLdsi
GmoNW2048LM2jwttDvJsrHOOPTwEtvvtDK4RYmYm6uDthFG2BwlkJPRtereOsabS83ibSDCRJbdQ
M67k3tSwX/dQf1idrn0PBKGZonw0//xBYFVSKOkWSMqHNEDTO2hDHTLLsK96fMpoSdowpncIIiQ9
9IwsSSOh9jYbPM/JuwNgcQucnq3OPBm+dvVk+pTYjnu0V9M72Ezi7Ip+Q9zsl9R1I9+9S5ep2xWi
OqWtA4y+pDVS2yPlrMk6uTkdRHATYyqOft2/dIn+lGu45uEwzs47Oc7MwHs7xd8Yn58Ss6fu22rn
RVTw8ILpXKX8tLKM7Mrg6sx2zBvBHTKEK/ZTrpBy4rsfjqXLrVcN7yUn5kq557jkV19B/yHWsjwq
mT1p1M9rmgaTiXqm0KyjLt2rmTHXxrXT6+d3gpy30izO42zvB6WeO3hK5VzuoEjS1fmc9GZnusOX
X5s3Lc72g+acHCd/KV3zflCcgrqu/FMCiZzU6yct/9UoG3e/Jd9ZHUSen7+pOf4dobwo+5bPhUkM
D3Hfkg7EF8eXzmG+3VsIGpkmzEJd8umpCwUBsfb+IaXGo4tiN2fc4zSPnWLt4pPD6VSHPhwLzGyi
iNOtnAXVssLW1awDcPyNag1zqy/0W2k4hZ3hMQnuDFQ2Zj80luoOJsQ2KagQa+uK5qe3uKT1EODD
ZaiMA3GLxzOmYsjMsHZb5EjAYXROpEe+oGlrWxsI0rZ06UNKDqwaeFduobzlDjGkjXz1Uv5Hc22i
fxav/bgY+8UeqfYSwLUHqVG0/VIFALQGBOi1KumJzPr7ujwLjUkKSApOm702OtVoJdPvsrUeupKh
GbhxtMcRajXV9Edy2w0Z/AD9YIfLFP9L555uvVEfPaRLXndiAPtVp7S+mzoqsUF9lDPJ9mwUZ4zt
90aiyPNRE4MTScu+YyVFAhiMbFjYW8oogf5bVElz1Reg/lMSTlJ/bW1yCnLkdFRp1p9nOseMceo9
F5FmohQ9VxZarPg1YdkX07jrJMuHjZtXd8ip6iAj0BdhenN0/KoUIIXk0qb1/YE74j2jSfJe/TQS
Cn2QVDZssgNQsxsSz/zUFu1tGI2BQql69YJkRWv5wcFgxQxy66h12V7M8VdfcRkoW2ysU589stze
JyP3piGZanpazMTY7nIQfHm+OVC/MdXHiC+9Gd2wlYxNURn0eDznRwB8O48Js22hkVExE/fosyYz
3BCvPcNHAojvS4rraGasIS1H7wTl/1EkayaoJGQoJcHvvHCfaJvyUJrJD/Z3MtpUPaDDGYhOA2aM
/fxv4cKcDopMV2uvddX4EyLQRxUTbBrH+qF17cgfLBCvZcj8ARJz19/Peo7bts3zUCvye3NJk13n
UyOczeTUkaDaNkWfPEC9PyHAVRsmDPYZdZZtajJr1i3Wx8Jl9tDoMuKszRgSTTDqSzCeo1Ra/sZN
YoOkr4oq+Ht0W760SpbUsuqzKASlHObxOFgRyaldcW5G84gga5GKRVo5eQj1xXp2Vpc3+ImOQKJB
qCKZbgkhmCgevIyM2AJN1wREiIxaLdTCh+SFxWnn2FzbcntuGRth3awoUG10WmaFkTNUI4QW5Z2F
E6b0v4d1nWcnOVJzbsKi4XsnB84vNOacNLvqieKHtpkSLn2l5iBkr9wkhOZTXZvpzdazZoPF8ojo
+FLlBNbLGUMYPavj6MrPtNNopdnzHqJKvjXLjJpfXDiHnCkM6EbmXYBMmXbGfZUa6CeUCUl4Y+Qe
/wVR3VpVfxqN9w3c0WDEJX207dkBBAx+J6E+NsbNMzMqPmMFE7VuwNf72hImhyGH3vG0Pt959s+e
QeNqsbik1DRLBqEEZWDoQz5pBjPgnKQMznP2xQpah1rlMO3N8aWVA2tXn7m3tORlMLqHnEXcGIqz
IqoxmdkUJllFp7QKfucKtk3NAEZvgs4vrPqm54Q7F4Ttjmiyw0B7ZVm46Pipu9XKc1eTyTarj2by
5B5s9Etp1dwUCnHOTfVbDtMmMcUXR66X1pVcyuY64rDEfYnBksF4cvOJs0JLpXAo3NDOqtNUmmRW
qltSUmjWau1tTID4tZRRGzs+joaT3hnOtPMqHTayOLFaj+daHMTAdZeKIIvhjWLYa07kgNm64LnL
MtQELNhRNRL0n5LglgomqMq+ao9jWFurwJcaV13lHBf0y5RZF0eB/NS7Lt8MwsaUJr1nSArUV9BO
ojPjulDFEFyVRSvCirMDf/vbSTIc47ajbVK9IgSjvy9Vye2LjbyuisvS9ydrtgiXxFakWcbOtdsb
JJ/ImNMuxJn3TpYoculkkdKLjJ7Zs4a4RWJ69W7UMna0edp2nGoY0OGBooZxCRJCd/XC92ktH+Tb
VwWPvvgFI2jDr2S6NtKdtGB24Q1X8qkkokForpJHJVJyMVVNjWMWf4YTP2YrG7LqiuS5Ty4a7zTj
6m8E2QhiVXtF8WTXgmXalnm2bNvZfHQ7/5LckpZhLJ/K984aGbQqnemAK73bcJogiJK1L3nlYf1m
LGMimHYQARskYragpHZMp9BPdC3Syx6rduntOCb6xCF86G0UELgC8mYyNMQ101FNJLK23OYtqcI4
Tp+WlGCirG0A+S65W7PccxGTYZfnp2U23ci1M5Yedzj08fLcBiH1XlLQCYFdo0UM3fufxH5o0vq/
GqcnqbLvRCxny/wywAXgnFbkWTQUpSQvsWpkYu9w1t0umvPHmMoK33MGUEYk1vXVRAQ3dNwjAzzF
hffQxZ7LYkRzGoG0abW0sSrzCPp7R7XjnejxwlWCUDoL/f9IOq/lxpEsiH4RIuCBeiUIekoU5fWC
UKvVBRS8N1+/B7MvPREzu2qJIlG3bmae9OP4jBVqTzaMYnBrwXNdgS2LpuKtJnOEEBq2nqaIds1H
0Ag7nV2qnDvUYV8r6dhmJY/4jG3dvXpt/q4KJpFsoakPsNXr3LKr0MHr4OnEPjhz1kQcVbPib88a
WTDpTDkhVHmr8/TdhTx0IP0a5288A9ZHLeEuXBomW1ej8bj5FfCPNGw9MYpVOw9chjJ8W9Pq9liY
jtxE/NTxutxPGB3IWSwxyZpucbqtVrPcwUWX6C0b9DS09fKm9WziE5LpU4Ou59hoG4i0yH1LTy1G
FAwu+hew3HuWsgIlPwGWPMy8GiUF9X4p2KlM5qNfseLEkTbAyxz2PN+uyojtrRejh0h9vPtufdNc
3COd3f9k1WqLhaYreFdJQxU47NBVvCrlx2SG2UU1pZkgmg8jvgZuyMN+Gij4WiakSd8eim1itwfH
LWlIZSbE/v6Tt0xnBZvkIC/825TMCi85umzayC9NdkcaJlAZzH478GzZVLCEWlGhR5EvLbrpzKOa
WQQ7h9vIFT80vy1DfykrIPE4sfapS2dBcmgKLaydrFv3lOmGKm21zUtoUCbEgxm2YfszNiyMSXRh
s0TFSNNW26rZ+m05xjoIom00f3dad4iMYtnqUXx23a45tHPqInsvHokG3ki0ZpvcVoi4aOtxW+g8
DxNjlxF2UFT0UdJexw9g2n9UvfA9wQE/JTI9q8L5IA4Xhxl2b47wP1OifhlVqPlMsphyTOXsCm9E
nqThzqQdh+ciuqTCAOxnRPvFsDPplYTIzT6yIGMWV51PEEXzqV1ynuScJpt2IJmoVcmHysWZXkqP
c5DMHVXneIA7rFhOztZsAfSQ2w4Bl5yWyojLX5k6LMozhlI5kKvEBnMmD0JoyYlJHwJOZT/B6cdm
iRBNbd4mt39LfGiCugcSybe0jS7RHGrKfckRP2R6+ofARRPkdvlezdnbNF+4F29RLZ4qEBSzYss1
kds0ZgxESs+1YPXl5KnVbrCTNqQs0vcSpyzmqQFJq3Ho1evM1fFzjaNhOb9r0fCvG5q90ryHOU3P
NaHZwFtdXHM+I5BQDe9Kbowoz8w0kg7gVo6bxmDXF7scTv/9YeJa5V3BeDxrNQu0HMKfl90ofArZ
GZGL6IS4JMm9ph/DjbT33vee/Kh5nXT9YXBOLAauFAm/aSP+SEPz4RH0xGXQuQYWBiulj5SRBObZ
TFyGSIqp4jZjzmYkGOG6SvdbL/Vd1xcqdGX7N1WmTXqH2MdQTZcsX/YyYXWg+Zq9MRVrTKJvm9EU
3bZGbAqz6ReKKOb/lqs+MbMXDvIToKCQ9ZrG14n/IsAkSGI169nRvhrd+JfYApHNkTt2LXyXXXG/
BSYQle6rYXVPLMd2mWg+ytZ901mGJiV7XBMnVVDaLwvq/aYxO/vIp5QwctlfbV2d+pHTvvFrTDL9
lYvrxD4VOxWVqhuPV00InHLkqdTWmuabWbP+4ej6GHoKeOVgn9I8+qk8psYag7wVYTtJmHtx3GOM
iVt/C8PDxSBshE3zRI/5Zez170R1f8hv/lpS4TvP/2mdW744Q/4wGPVV5mJvxutiHicCpALsgTSS
zWwfInZamzwT/KranL5rbjqGzf0HkLi2bUdKqrRR3Ttn7Uzs6AS3WGshsrHjxETQO3YWsn/e9mnL
pkJ4HoJYv08NohWucm6VbD7bwfn2BobLlDEIVdfczJX+4CyXxdF/TPJSa+pr41Qy2lat/TJp/asd
Y0csyPFiK66942CTmYmjNXmcgeiYY0TA+GyWvIW9tFcBoMC7sl/jlb9bi+//5Hej64gKUN67DBpc
sAxtDp0wSCC7ximiZTr3O1qTaKGYB5+GjgwLBnRyy57Y8DbMsZXM/mo2600Y9XJjDunL0BrPvH8O
kCriXSzpvY5+gHpuF8ahPvbuGLCaggsFk97TNJPY5Ya3iRucP9CLEmgd/RNuCB4bbsdyd9a27Gpu
dWN8+Wl1bWQ70y3rXA2nkSeERpy6RbrVbN4oRBycLeamAueewnNtcOcv0/nuatinYJvyDIT53u5i
H68UGcAUnSTstNEN7QhqyuTMVPxmesgF4teHjZKXy7JVAAH4JO+sipB80tvHQbcf2QZw/FI6jQrq
9XtsUhxL8XTxluyRzNRZd2kzy4b2Xgw5w2J2N2Lv3SI12ClEQNGUdqhyC0/pG2sqgQtuK4eSP9rX
IqXGr83/lFnKVEZQU8M/fx+G5Kb6Yh0N8fTKnlSXMWaHac6eC8z/9N57+0jkmGv05cKrwCHeohbg
buYTwZjFu+nEmVhv/bL8FnNNHyB8TFXhNLfuRSu/G6fJMaJhPoxAE20cAtEWRQYbdiI/KQzXmPJt
N2m9vVfq78pNAj2t6AJWq/2Hthidm06fqrBdh7AloQjDTSndst2eNpX06PvLwQSKGGoTV8SlbMWm
LV+9nIe/jMQZKzfugtoGEVf8AylHlhmPz4WIOKGBvie5VkJqSO+l2suCEmT81Nkpa9SvH0WHxeNx
MrbpsLOm9jmGhLXRay5mkZU/yUlgEje0Z3Kk4STrFWFOm5+eWX8crfmnTDxiSVoQaeirwCoRDJY+
Pqf53AZ4q14tPT6aWN43Q13Zu8S3N85u6pdkP+qgQrTlkvjIDhjAcSgYBkM5FkKJ7a/NSfZXDtRn
vX6nwNjZVWVx0WG1MIbxsFUx52FinfVifGsqa7d4pMSz9g3Dm72vhb23R+pEFT3ziTtRDoZY3eTV
OzfM9U45bemAZGz0GbHzEhGuMfPdKsDWRcVeGsFy5BIWk0UCy2dtc+xxG/fULqYD2zwOwPivhU7+
mqBhYtFrxw4GkZOrpHrQmIQ8dvhZ1Khl53gETmgqok2TbSIvLTXRsL54MASzj62Vy6H3ACSg7+Gq
wZqblHhepXrCP22wP9mUppL7qNFeFBnd1PDBkeaYExuYNQ2hjzGt79hG3Gx67NPShV0jENoozrUm
nByuYDgCKPFUg/byh3jgaTpgYSN413lXmXzPOAZ88uuWHOsrKH20wfxxLMnhKxUd7Fx76mfzs8OR
HKyaFCYQfAa+pc+QN+tT3U5lsJDk5o+WU3JjyRIHTzn+uHVWHN28fzQqm/2ZXodj0h3owohfcCe1
7G6jPgQ8GVuLFuQavLq1GDuYh9BcQ9Tr3aKZWn2b+TpfELddoB6zNnnqq+pFdlN0SOfl4rk2cVko
wAFLhoB1lx7ALEkYNZJgtjpi0Jp218vkykR51rUpOpl9jFVv3ukccF6E4V1Yxq7DkSwUBxn7tvLo
LzoeJ2LauqGH0DcsUs/3BBZQzTe+NScMYKJQ53jiVbex84cDZNWobWvefSA1ccC+DolONMpnZpxm
ll9ZdWgxPbYCgcdtyvSS4HLfptJkguym/UpI8aMJftRsB70lJYfH/NU1jIz9dYQau7AG1MsWqV+V
+wqnVFDOtBnmIwFphEi9Bzi3QGtP4qIPPTZHsQvLiOmOnnuGRtADd7tEf0ywLVjjyeBZEyoGrcDL
PijsPeKm2hY+Kxyr7T7ydP7U9aLfxB4Z/7j7ZnQxtjKtHxGFMSP4P1ZkX1KrSHeSydCgOkrAqTGd
6n2uaQe0NDgjUmRhlceh1xQ3PavOuMn8c0FVexUZf6sS0EoV1YQfHSNiTe3sUy7rOy0qD43iUMF0
M4TyP0DPmsRfXDN9LNoSb0Dk7HizaQ/tN6Fp4mpgQKlvB9tKZhuT7PzZD8ycBEkofUp1rG9tf3K9
LGKnvlCbCtxkC02CpmU2wA7hCc4cvDJrvUSi/ViEPk+aJfWzhS+VzzQy30ShxIRvbdOlwwLEoDbD
yWyrMGFnA/dBssBe9p5IQraucPCBD3mzX+1UVh2HifhPyaRIXs3EU2XXGJcGoUBRrZ59IBurkate
UxktMicbBo3JDlqKX+9TX7/X/rTrS+9vZNkLVsG6Pela3J6ajEUeInZAko53Yu5eFTmtk5XZf1LI
UFfSczE/ZDJgUyzueOCvfL8QRDvwBV5pBar1cMl1LK+H0cC8DaJow/Y62VUcoOGE9rh+kPaVW3zO
ZZsc9d4Cusz+SJSZtYs1lW9G1cR7S8e5PlHCoX+n4qrXxX3ysynE9I2ptTW0WwFi/KxM82pVfYwQ
R1ARD/gRulFzW4mVIT47SL6s1zYYS464gXDOJ6/2iKsD7xUvzmydLDhMgdH5/jYxUwGRAFSdTcXJ
nuw2Atv8UJEh27QV252cBtq5o2Iikt53PC+/TYas6buvdZWxA4q5m041ozFb6udssXaZBn3Pnlhf
0WNDGqA18NlOPxrMhxAHDIELqR7FpI52zQotH4Y+rCCxoJD2z60/10E/nTP8g1vQHJ+6xp1aLz6n
BtXMHjNEODxqDiq5C0TazYk9LAxdlFBNl8ZV/UmV6Vs8eiowXMs51tyq0qchs+7GxKdN2PaPK4r+
MjbKPsTTTQzIkvHEMgnTHE51/E7h4IobCTLWqHqtwqVIfwoDLanAnRlHUbbHfXeKC/HZVUjKWoSU
7JTc5GdkHPzhYeXJf6NT7hDOXudFJ1huPmjzs6mPeAcTi/feYNXbQYP97lWPluqso5EXFEXPH1Ap
AktnxzvzU2/z2Dn5jDsPoCivVJdgKEjmJYh99kw55fLLMvzwZHQD2jZ2HuzFNMOuWOV5sWncDAIb
OZJF59cmnjPS+SydZiq03DhIbWIAaqGuxuXYDTQxBgnPM952LpRudJViZGNDs1xryT4YHffLXBc1
3WKEhsZFphw4Jgu72VXjtMcG0yVrR0/+OmiuERb6qJCxjatdGefaY7NYdSkKuuVvm0G/c4GNkcnt
0Nf07kp/2NUp1pt7iRKyOP0GLjvVo3x+io4q5q62X5Bh421hmmQEbf3Z5bJ/cA0NF6GdnfW8/JqN
sQlNbCD14C/sPMaLNcgVeUX23O7tZGOAQUTbjO9VqocKLsAGq5LDd3xWduJvh0z+4AnfxgUrdYmY
mEQvSnLGlZrxJuXwzAnB9i1OPosh+Sr8jV0hmVtR3zF+LiTQ3PS7ASIGCs5ywhhoXMs00k2szCNi
i0ak0ps/utXDqj9EtuFv0TTQkNP/1qMBczDeDdwVGmJttORkH9r1szg3odCa+fAjErbxSfKRW4na
UctsPjX8z3kGklCzM0DqhbzgWiKs3JoX0BpNMC0EJ5BCsFNW6sIFVF1AuaiL42u44rTq+b/OhP/+
mDV/OnkD42HrMOOMwjunrsZpTychCZXqx5uyP3wk0uVfln5R+owHzG3AL9DRR1AhZBve5OkVS74I
GpqbA0s8kio92/ME12/RbxhZXspxFqwsue7gFccNnjYdvxmnPToZ7HFtJITjf7naUtwK17z5Hl4I
m5HFWOpP0el3oykewIlhZlfPNOQcZkTwnUqcYuv38yGOyzF0DMzZSx+dNPTG1Fme5bLyIJfOBtIX
OQgnC20ms/YATPa5WbxlzwYEFcUIfdoONyKu6X8VJj9bydRqAx2D+V0cbPAmgVhG4gHLmyF9k7BZ
9a9I2+k8pooiogiCX5d9xWD/RNpXj5BeDPQW3nOTLU557Uy7cWg+JIFPDxunHb0jiYBarzPSVMZx
4aTY0tdUgH/sX5qGR6YtiAXHEq9mVdbmizYnr/2i9WFizxQEryzfytBKMoNo3u+GpiIYzX3ybCNU
o/MB0XEem2qNLilMmgz3uz7/qFtHCxjcHYz4OENZpN4SluW6i33aSD+JzULBkxeNCMNmdrD/2hU4
+tWQvYpOUQMXpLH+ekLZJ4Gg4zr9rzWxVvOjrrwzknw5TuR/AjlcWMlb74usdIog8bCMKSxAlA/q
tFm6lyaxsUj/LlJKmRyrgf2A+syFGX806wGBHkYlQkoRMJxbHi9r6Gi89s2NUCn+aSLEPLZkFpNC
G9xHheN309ATvhFecVbedEqt1cbqvtU6W0B8jDieYsmlOFtYkXRNs+0Uq4O5XDbKqmx6BtqfIVUf
NpHHSRB3lZkI+m6Y+KrciRJulLaMdpXLyGMn8R4dH2dEUx+obMgRg94s3RWXmd7O0cbiSvoMZ4wp
jVM/kFg29fju2OaN/fjjVIn7GLU9hkzuLokNkpeX7lI4g3Xlxo3liQbIqFG4cZSRb318u0cRUSFm
P6TeVH77tXaRWY5neebV70kp95Kggq29RwNCkzGg2GCfNQPHGF/r9SdwYVccvDx+nDNcY/GQPHej
MQKzocmg0ZKg11x/S185M1Oh3Tt8z8Iz5lM58mUT2632I9OKlzIZwt0uj61J9V1LjoKl9TppZwff
KvxdK42P3s0fq4h9YOlxU4udX3tNHujq3aET9DD4uBCG0twrmcOTMgqxGTIUq7izMUEsR/gH3QMl
lRs8gQ9L65lbGnDxDMriO5L53lxf9iyS10w2b27VJgF5bo9jUOL5JpFZs+qDJ1hdZs98TFT/1GPF
D+1R+047Xr+hwzArWFwsmayY5hIyrjFxOGaxl76dkYBwo6LtlSCek+qpqitv47ndx1T03W5yf026
qfbLED3LmUWpqbPDMOgjSkAYcf2rtvEkZ64U7nNi7WALAY2f+Vj1mKuCKGnfvDq/Z3nrhNp8ESN2
czyzHHCl/Y+OOQPSpO4EijK9wBH1L7hLpMYS3pM9Zw8z0QVmNZI4UalTijqe5zLOL2y2bxg/9fNE
SKC1YgHQK+FBmQEl7LHq70kjhErEDEEchW6uC8wC9rsSJLOTBD9JJgoaA7He4SGZhwLrG8s3Qhza
rmHq6FfIRyMfl4jMBKurmUkY/RymOK6WX91rzB2gasE/xqbpqUVwy4CmmZfIodSLk8EWyOlSLhrv
P3nv4twHb6S7m2TquwMElq1JgRzvnMfI17ZDbjywweSzV2rsekaTnRHWPJ4J8R4kJk7CRn23xrJr
hjk+ZkP2lvnyDXLyv8nj8xdV9McYlFcBYS+27oj5D1DNqzuWPybLzsGkzMkyE8g3bfPVNxw2oOWG
IJH1ybPQ7NyR/aPfcaKkLdtj4TxAJfHQ7ubq7FX9WXJiA1FRT73t+RtCnFjUg6EgB+2oGOqUOZ+d
heoKKei6KDDbQ3cIOAdI3oxTcsUMmPO742pJ1DY7Ly5J8q6/1M28nyL6bQynGLEIpM+111W7dq3D
qCM2xqTaf3xnmXdG7TeX2tpLHwdY+tcdVHX0XSb5VJcf+tySUl9dYXBmMhiYLGBsRhwokUnR3ZAG
SKZoWPn4zaIDsuN0J/Y3NHIbeSlPUtex+tfMkTIyLwk/2xmDRHyr8pcUN8POLUyIyl5NCWsOslly
DZeVFwW9yO55B3tODjzwirEuIOcBTs3V+MRKbjyrvj5N9GhDzGO135Br2HDlsruXeMA4pux9lxPY
pgCtCUZT6luvi148bCDbGKkez7T5gS6UXI0IcwdkVc5OA0dL6vwrvFqemgFIQkmQmvGJjQJO6wFw
+i6N6D/pXDbTDYtJmVpRGOXmP2GOAKEWZNZ8bEFYjMw4bOg7bJ0jujacFSXNW1ZU+xwO7zIk87Zv
O33TTUKdy0i0gUroqBMRlSYjzKuQloiPHAMZU43OrEGXNzBV5B0j3ikmUzy/BucfKQI/WqsJE2zR
/A35g04p5fqZFrpnE3sGrROj4NZfbUay2oXY6GVmfEhABPXPs6lPOAZRSnoi/DAw2KRavsadfa3e
zolU4aU8G+imO0vg5qX2TgtLLIshi0/BzWWvsqLDJClW6tmQBVPSCg4/H5IdRK+uSAziaBkfVbzP
EXtangrlxmmHl3nqHAzQU32rrIzlV1W1QZa59DCrYjqUivzJqND4kwrTYkUEYJOZyzXPly/T7lhX
+DVGstq4mNjNcDDRoNEIdAKlaUU4Oa2FAA03Nq396+SRySJeZVCldcRn5IyKVSS2bsg841ZP8iDT
0ask3XFhWkasKTrwobrFZR7/Hjdwi0N8QdLO0NTDrreWO4Z9jrSRfFwOUralZnpXi/K7yducSrhh
ly/8NDRAQs+uyYV1dv5S4D1/MWgEBJ3IIUxuzxXaP/KVXF+1fFs1U7V1PQbB3u/PjWXHW3/gnHAn
qCYWC47NVGbeuc3+mO3XlOsAxU1Su+x4Fw7nAWJChpmXCeFkyLcukinEhYSnGzZuDAx8ZvTVm5bZ
LD1Fxn+M2GANc//ZuRhcklNZI7IVMZsYijlDi+5kHrTyNAzZT5UZ8X760Fx4ob3k9jc9O7aLc98j
SIVVAoxn4LZ1fCmUD+G3orCVlCvr0ai/LymWACeekShI50dzbsGc7s1zO2XagdOv3GJSJ1Qj5o/a
NcQBWD84JQH2RoO2ZU9PQyKfc62kbiChgunX99R0o2gGmlz9yOMTIdBg6iY4XiTNFPbpW47ZSyjH
PTQNQMmhzc8V++WgbEZn5yi8dO7iTAhqABRS+5MmvIFASv40Exc5dqN+9jq/esjG+WIZ6jZgwahX
EqUmva2P2xRjpDtfyFryUUfsYQ3aWdHBlDydmHOIwfNGmYYTAxUePHnqLEt+WoTThZG2wdwm8gDy
hAC3DqaHIWhDAJPUoOIC7U+AonzXDpwpfcWK7W4zExhCZlsHmVYHT7Nvg52+lAnOCK1Z8JpYxG/9
RBB6bQje4YpFHd507UyjS/YyjfpyomgTlIe3nCpjeJfMOE/LxHeAywIbRs8lLik5g/W8W5n0w2F9
uMxV+WraiXmrtM68LTZIM1kw6fcD9azknYk6cu+pGGVEDyZYlmB/ug7lQCBqTO59XCBt5c2VHywm
K2WYGPvHZ2thkjLlb27N31UPGrApu7PrFOJc9cY3PKpHwmzDNSqgS1JBsZ/4xEUWT6+6z8JSGGB7
n+qiroO5T50dRSPDGsnri5EHELYqr8Ol7mnv1bdHrOLQ1zlbUNSnjPl7R1qQDINPgtj2xoNnlEXQ
59a44/bJ+Rmz/B8W7yVpiYTTMt5uvUg/WGv1fDFYxMLKLvAmSOksrja+H/cfrhrfOju+ZZZ4ytPh
1QcfaJbNO0oSTbT6m1Va+AYsww1j5d5Une4LASSyXJPOOh+QNNX+9f58yWOhB4vFk5v10G4NmF3B
LAZmunLn2a017ZbAHuvKbPWOswII+dtAwxSfXPdDsuC4pCWGVd+IUOnp9KiLlKrJ9nUxEqJmXfmg
SoeLS1x+xMLiGihPLIS1nROld7Pjw1T2xosVUQtLGw0anJPo59yIziblBtGk3MCru2rb9PYNoJS2
GTX3l5XQ38kn45N4VHs1jfNlWbByp7IsCbFp8XHS/oK5I3gb2XwgvNkKs84yg8QgWJdIL+z8Vd9d
M6KuxU05qoZ5myNacYoxUBZDrJ8Q33DDeGR/SjI1Tqvrh6ZPb4PQ2fsIB7B+LjAQQVomQ5Zi8NOI
piGIAnawyHllGrznbNwQBMZU7cU0nZLE9ov8xN3qZgubpJ7u/GsmewxyMT3AqnwkOWRhWUjdXZxa
Lz4WMW5dOFIwZzyLVuNxhhc37QrzHVcYgsvccXlR6KPl/Dkp3kBlZkcPjZGHtorG9d11c1NXD9nY
olnX6LXDQqmbF88BquYXNMpnK1k8nBLGcwEpgbVf8ieylLkdOsfcLVcdBwPGzQTlxkVzyJa7Zs/e
tsi1v5FinwEaWBy7Jj8nSXLp0wEFYh6WbdR/EM/B3ODGXdDkHhIE9r6NB7BrG3vu0aoWgkHZt59P
f1W3kBJbhmXfEDyorXvnDwY5Nmw1xsS/qMC+jMQWML271L+I7GGp/Rc7mc4QdLC2QordiMU6Nsrl
hiVX/2wtJwzGSF6wFrDZ+u6boyHknQw9YZ5V4pQgquL1THIi/xUvT7PAffW7rQPtK1gwZe5IOgXt
PLF8S/44ucXnlkc3nPQWSbATRz0Db0ZIZU4Qt9OsSm4FWXjeLJiFTPVqr5+xCcoUFy4YKkZ/zbxe
UE1jsY0zjJ0pZrCLiP1ibs9Vag6B2ZU70mBx4L6baDr8y+lN76vs2CQyrDoT/Ql84L5rSLGl069L
qp9ccD+e8w6NlawsVi9eLE0/ablMYFSNF/ljE8zc0nw94jfi0Fv3Byzoe7JTji2JjfbfqgBNkZDA
0SaGA31N87LiDYbRPoNjZD2cQfFboCRG5JqY8QmBjMwTxMBkMBGdY55LjqbDZsXWYHPXciH60sId
J1xGJUUf4iiGzV3k6E8epbO98ZVxY76no/Wkj/rJx86oAOdXrkbgQRncmlibeLWVXU1fnMuiHk4S
5umuzP2f5NrwlrgkJaa0ruj6resW1n6o3xc6/mrbWc/jqyxjubfFajEvyu/etLJ9YgmMaPZFivnS
+uhMq1OnUc/Emx7MBNZE6Uz6rgRmfzI8VhW1eBOTVRFfLOTRoAGRc50FVPdkwEpYOpxnEadxK9M4
dJx2Nxttt5eevxCyS/P1FsKVYyYaTKSC4fpXa3RC5NH0d5rz+xivNT1Gck30hVeWzwPRRaBbKCKB
nkVcvQk08er8tSZG0SQDaIoZnTPCfqT4JGU+HPuD7zId1egWm8LXHvr5A8+HezNyHUggd0wKA5Bf
pl6BKSWEAc0eBTcXLkNX1xMUHvf9zD5yJupN5rkKs8oCzpkV47bo4Kv0WnyyJ/lnmogUQX4EzCKM
G5e1fxD6iHXH43MaPWblBD9YKoXaU8HVNWYy3HOYgsNYhXsEH9c4t2NsBi4oBVxiKFIdcSycKLNl
fRsNH9kUaU/Ei6TskY0PfqabvLitmrf1wmKTaraU93h5nEcyBz3b5XLNoHa1q2/ylC32KuZAFLA/
qfL4HFnAKgt5KTk5oCdD/EB1kADXCvGN8BBC2PdkcutsnUEtwapZDAMoctciWg0EgrzwZvAoDZnK
hLi8ehbZaDBecIg77GP7cXZDUs+Q5zVz77OuywsjwrRsvglbxo+F32Cg4SDJmsUJ24lXY6w9cQDF
LAxeniIiV9uUztPMOgOZjuRMwSDc0Fbj1VRXzPb4lyoYGiSbBT/qzI4i1dv4Lc7Hjxi8+hDXCr2Y
ThQ4IUTnrYqynzYC5/RoR+a464HdvWCp3YJC/JcjBIDWFgBA0A7xlv61WuUfJr9E9GlyzssotlC8
HH1rLXx0Yfff2hyeeldzLfL5W2BR75pOvvfJsKaE0WOKEmqvSrXAoJzwUAkTMEThVKjsXWiYQ7zT
jIhCw7S8lqb3Z0REfwCNd6qa9uxZOuvIKSPvMz2SmE32asIlR1KL+pYOT1zU+htSCYNbk7t07iyk
aXHJkJxsYslbHaV2ExmmzUCr+TsbJnIgZnZxy6y3QdFiL5iodH2oWnykzVI3R3Q9+EoIAzYeAYCt
XOq41biC6qTINEPZ9g8euQ/aDkqin9DDzvOiQkfHTmaPqt977OhBqXj30jSC/OgReGXJs+IIjOEM
D7vdVQX9l6u9MLOc30WyZ8ywd3ZLs5KAiGCVOm8nePB0c+hjdq4z3rdxrP/KziBGbNgM+Jn6Q/cH
2JUBNUE4xF4dRixYIp8M59O15MwEtP/WdvavPow8PvPpmak8PuXeu2OJW+OgtiZeW4QjdTmR+I6p
CNpKaxF73Z5+63x46rS22tO9KjHAz7c4mv+I0hsOXeex09Z5Za3YOzrAzQjQvaz/1CEsVhbEdqFo
afFzwEz0JfBDdNgYDRxs9C8S38UHr0jmNEv0sXRyZ5s0J9R64W4tR25jZ/J4300g/iPqXPgtTlXG
7Yluqo3PoYXX6F9T6iqwhuKnJM7XCXMXKb+9xLOLL2mEBL80acdXBK/ky3uOr5Z+PeqOQMAHbZWz
obVS/A559ObpX81a1mF1xrpSb0Q4m+v9FDQUBw9eOYo0N7q3sCN3zX0Df4IbJyijqHwUaPep45No
ydNnvVtwbLWHSWpqb7VMkg7zN2IKhg0A8Xl55RsEPP7/VPiH7uFbx1fpB+kQn6Ie151oAHYsLRu/
iK4CCjuuo249ma6zljJpPI7d9DMp+pvmQy8CpjBv4GxrB6O4qJFbRMbDGNeN9mfG2opWPkMb8vmg
GVMc7WDDXkWpCVZpOlLY2B4tqykuiY6Dtsxrl/DBwK/Bzzq+d35dBWmCXSn3ecMG2rZ04wd6ytbI
/lWVeJwt+6svIQpDQpw87Vwr4IJ170THrhqLa51BZR3taj9VOH69FjP4SO/RwadDKvV8krOp8c8B
1bgzpnZlPWr+NW0IqkLV3llOe50t096ZS4cwT8SJgx/jDGNhJJy1q8LpT31fPeOY4ceNqGRyMei+
t8atU1z6SRKdLRfDNe/rnRN7+qs24uosSCHNo18dxnnk/1Ep7S6atzJxLjktcmGhLdTZZhnJlvaL
qO2j1EkcSsFBtKCmkD1zjy3JnAa/gZfQuaQnybeWERofHInBcOiwQnGNOJj2b9ewuMHtpJ6LTvst
xIrg9ox027XnHoRmGCUwBk2PDM56Omvy3GEB9HLBeeKO/o5N/9/MFc0ODo6+/R9RZ7YcqY5F0S8i
QoAY9OqcJzvTs/1CVNku5kHM8PW9cHdEvxB21r1VdiZIR+fsvbaueRdCtz2RUNWfkuGlLRFMqP4R
G1+5MTQuMkb+WzcCbiqSs9vXxpFHe89mDpbTRbWEeakuwAr0XjxyWmge0sQedrJjBZAJTi0Uq6QM
1WCkF57HRDuu9rHNIrsudkyCXoPS+svZIr2inUN/aJ96Tkkg0Rjt4cLdt86MDcbtTiClnbuwMgZQ
PQiMjIbKRdJ+XRdus5MpY7k4ze/bjr6Lb2EPIOKdXTzi34ATnjY5lZgOt5xLEM6nkKPI+HSOWEPY
/E6AlfMt4D0sYxl6mrRhS6yEONaMJE1pBTtcedZJvtFfDu9MRT/Zm8TTyMjpODbZVc+MLwF8EW4z
UOlHiUFKelk8RUx6ubmR8uQNty3nq1NSmvVh7PkEBVTRc6pMTDiD9yVMjiSDj6FihoN3l1PgX8cs
ovNuVW8gPQEdpDOOfghBBzMZKu5qkJZZVBskdMZHbdY59gBHMTu3aTJpL9x1dgOSM0IaXKmEqpxO
H8FtiIgHGI9p6axiwyOdayqfa0OBl7Ur/PbSe6ZGzqTpnSpj2hNHwLtzlNLytpHC4wuFi6FHV/i7
UuIsjqO63urlDIF3a5WYZnUdyo+4pxOJ+2DcjwR4lT6Z4JFibSJjLt8R4xVdC+OptnZOFobv5Pth
yM+mV2Ijo31STo9GgaMqm5icdCOegHrKfmVTiORonq59bJLYLrx/cecQIgKVeiX578n8ydaYDFA0
01JNoZSdVSnWqkpvTLIubfBkRaH5JEYS/QhGOnShWa7tygoevPkzGfUDavgXOfnlhhvmjx0qj7uH
YsV+rfB7Xm2mLEtY7tprEnOnq3zA/z0fDAdgNe9cdefJHGF5n6z7wPPWwOhgyDJJi2f8NyFK3vqV
qAv/znKSq+yJQbIABPm9Z9D9qoxj/E5mBmp8pIsbswSMHx6HlsJrpozCKAaxywJq71b483mCckQN
NI6mCbmYh5PHYoZ619o+xwGlx3uLLonlFM++81pRXB8C4farwkBXGc2STKIcaAFR4HQygEXEiDOC
gP6Si97PRvdc54ix2tzFHk+kOl7PgSoG3xvVJcqU2GLaCpgURrm1mDf2A/+0n/osZvPEYlAU4CX0
jOJoU1bjY2HHjw5C2BVNYjQjdbWDz/eGCe4PVEZE1GK8kxGNYciOTwgxcReH0zfP0ExC16Eq7LWJ
9HuFqQIUMm14brOCjm13dtBcIdI8J9lIMoJjJSvuooepCz8aWd+cMjiIVP7JelVS+tO8ISKNzaxN
j2ql2LJ0CZltDOnmlI5xHkmeIj4oPlRKYbW0FTq+8M2wEnnWo31yR+8PMxa9dmt/F/cF/SXGcKZ8
KxPEl1ZZAnGzwKUWiabV4ifOZaQ7VkSi3OUe2GvpIZVUdGDmgGTHS2t4//oKiwEcwnbdzPMtslEe
1fW3BSesdVC5dc4AYwH73B1aYLzSBQ2/+FvZKBdrReKhFgyLBQFOIv6TKWhhxEoi4+7gQEGt6CCh
bOsu+bGz4EElBaJPPCU0fKbhaCEjXo1mfgqm5gw99K1NkKeJ3uwZfse7aA5uvmnoS9M+ZFMv15XJ
38HpfM8PwS/gNU8BapFtEOv3Yoa9aDX0yn1LPTpa06MgeIhNZsPBQR378q3PGw99QQRfwzZw66Bt
nYz21MfqLwAPAxw1mVpDc8qW+72ZmTPiJP1nZwaVwiDcdRKgKnGcudwUDt1UWvJ10X0xuV5aThnb
lFm8utyfnkRglbdbUkd3ZcfN4JUD09Q6vEn4fihMcNwsixT3uEVupfmT5A4FOJ7wYNPgAEeC6x3m
1H6LtYAjBnhgblpKqZZVL4GuCi2zOs3GbGIapTsjfIfm06Q6/GtLqeDDwIv+FV16a331AINZH4o4
f66L2t6gNWcRrhM0W2Buiin547n9fT/06Y4h1489L/47/U7MurVtlMbdAHXD1cEtroytWVbPmTbq
bVQjPqpdl0o4+tSFD9SK6RGrNZ0RTTHmu364aoL2nlFMdsDjcZfHTboLHOe+GiHKkNB9r+f6Txh9
NrHM1vXoSHqU1S5x6AWHJkOdoX6md8rYEHIh+ZP+t1vSF/ZYsnmQ6XTztAC/5b5U8UINq/p6w2EG
iwW8BabhV8j/5m6YDcSWHMJJQ6aA25Jlbq6YGYJL0+tat6+4RrMjDtkhRq2sk/CJBLejNTKpLCoA
Y0A8ijury10mRR3ZUO5xwOc2JXjyMg9rBcY/WOXGx9jwfozMkO+qFljklEESs2T2I835MaW/xyhs
M9r4UKk5Hqb0o2/ln7IZXgE3UMGDV5qdc11UF83Kgp47esx0+EJ7n5NFYO2auQw39BZhJ/oFqCz6
pl5/Ck1FKCNOfrJY7Cxhr9zISZZ/7fBSjfkmY6bpdhEzElRCyDyfzTAvGSPxMXlme84deT+5SMVc
Ga2M8mfKEjKihEtuYERFM8wHl838MRnMPRXYHi2LycgKnKE7yWIjIcnKy7QMA+e0JLkjTz+Kaly3
U5tsPeT8bIzgqlJ1HIL4mBbU+fF4y0efA5/ExRc2WNuklMOhCZ+cfn7FW7wyfcJ6qIQc1rBuLxu8
4zzFKEbNaVtKZHiWaJ/i0n6i4/vDiO6B9ttf3o1v1/qhXCHV1qVhbuxdumK5Aj4woBUvzSpmn0cT
3yuoaVPc7OLYwT+TohtEennvWtmLIu+OYWcJ8LXAtARPXpKkFGWIlNkLPMU7j3wOpKQub+0SOKod
iz5fjMPUMuN3bhIYMTgku3dHwMqLmPoyN8y39iQ4cZySMX2VvYlKEAKj21u3khGZYQH9jmt9m6Zi
Y+LSyywsKF6dUkLU56pDvtUP9btXkV6J0b5vbl3DYNd/RG9tbfJxvNd4ItxInZM5q9Ywyf/NDgtu
O70QUxfeDYpHkH4W3pSovo8F/D6KqF1cQJOWQX3KRbCDOXhvdDbwIBV+9Zb1GCIqtsjIYS1lpuvm
4Di1B/2liPdjiQalmGUJZiEU9G9tEj1zDGyqqbY4Mx+muP8aazi9jWhhozgWETItISOIFVn9pwfK
B3ET4bDxqQzuqplUghCqa614Nida28XAvgGGbhUXxlfjVjdJ7iWDkLu6Y3hrKnmap/q9GpJsVUig
zaVs2d2ar7otllKT3mHMw7M8dZNIj33XvoU8TXcdU4CRGIY6lbduzk9tidq4d63zPFvxzoXysEbk
fLLtyt41GoXiB3ICUGzeo1E3N7ItsfzIR8vLT2q4QA8jckSaE8dy8dHHlMLa/ADmcupMXEB1Me39
abzHtx6uEoe8SsFpxtPqu7GYCHfCeW1RJAdCv5QNWHkfOR2pSj7FAo3/GQfJxriIDlyWIUO0EM78
SfLXnVMu5+jU/rZk/gJOMaXnyFDyhy7Vgnht0UvzjFJ2vOAoSHHwWg7wCbIHmqtrRqgmgx+0uA9I
h+BTpVW1DcgCgxRI8LoiWIrB51l4/t/eD3jyy5i6WGdfhAxL7ktWVbGkZWmsD9iPoPXRkoTd3r+3
ZfSJS+ocDiPpXx7oh8RADOlzDoss+jO40El+Q0obNfWCPwGoRsoOjKo6/qCouItt8ZW06Ks60zrk
mXFFyXURiYC247Hzx/Fnx1ruOZGx9pXggUEzhvewTL2tscQQWAmmn6Lk8zH+gqFB9sRSB4KdFFoV
mfY6MQn4rOPIvAtELo7SSq6phA5U+f2lHtkzCAp5sOhxYOoEJFGobd043l6kRN1N0ds4AVIb3O4z
jSirFY+NMfT0IRn2chwUatnlLPUc+eggVBwdwas3q/yKJrJcaxH8G1p4UhWU1RxH0EH102vpilct
MgRUNThd+HGDZgibOslXKcOd27XGJk/o09oWK4SIqO9aIKB4lT4JqML+bC/SjKKmkdubp0n8BGHl
o0BNL5EPObKeP9IF+qk8MvWUAAvDuG49RPahggW7ivvFtJ1Hr8i6mf1gaettG1NhVX6qJv8Xz5QV
HVUtDgQCcM13e2RvYFXlzKOL72QOHqowfNB2ZO/lLPazhQqBcDixRhLnr4pAoDjs0UWuOZky+o/8
S9QkP0A5+GGGtV/FGDLqzmd50tkJ1Fubd3/6BAbuEImPeH4rCWhapQELl43w424qRuS2ZQKERqDK
z9SPGZaoVlhAdc/nkUQ1angDf7UV/G0dky6eP5onJJ6bCc3hGhkATkRR9dwGu0q6Lx4xOlZPl034
zCtR33NIw7MUT6T/WcIn3imIH3z/03BjfT+AUDIZ2VoiqHEmNAZz/2tQJu7dYBPMkuvvaDA5ko/L
yRgp1kQt10tjl82lIirTE9zzEscwUUWrTI/l2hoIiwSs/F757ZdyopaNnYJv7si4LOdnH+fjqjFJ
TaQdvQTpMfhkzv8mktHmp2YXNUWLTz/pT4OtoScnhOtQOsNcC81/uV3ui9KuyMQ1iFfo4n3uYsmH
pIawfwIgOYWwxEZHnb3Msa71BG3NnTGsJnhTjMY9DwhQDn6dkpqeXSfbbK5FhpWnRJQjLKZbLTTM
vk30sfaAW0MoKYSCilNicQ2C8AR6fz7i6PjS+GOaOCXr2Cidi4Bo5tV0DEogULSQODEZJgFUBAY1
MAmIUKLUBNO6aRbW7Si0vZ0sxs0m/YOtlxrryiCvJelRBXrC/fawA69Jbrb5bBOFAobSrjOjU4nn
QhvzC/VLeZ78nwg0PePL4X1IAnJ9BerSeCp2MZJrSXWJpYMqg4h2Nrlo6R9UWLQcv3slJfEe3OIh
aZ0nDsiCuT4tyCA+OZ4sN1JWaL9/hm5mKasSOKyYYyLQ3xvpY0UYGvelqLDmoVe79iCHWOvtpzh1
sZUUbbBhIgOgbAhu3UgXkZEQ///8VLXODxjzcOO+x4UEBGqk58hmD0+Rna9zg4W+TmJQnGQZ8M+A
yzCJ/c5i48fHexC6AV56AtAygs/G+l8DvHhtRd9L+gCLHfnh8lHIDrupTuI9NHIASOgzZV7/LXOm
Wxg6hrukUB3GBQdWiZ5/eAYharC+0/7ihlxcdJFfyl2PeFcKgvryof3XqSk8J7F6E6nDyVCtAB7c
GZByH7zCW9G0sR4NSBf+iMgpidzHrGIQ1pEh1MYvWvF504x5Dkxc5umY7zI/Izo7iy/0DQLIbSQq
SYbzs+mtGMl8pvE4nVQeEWPVLYfWfWrhb055zGxboCj3TG9TesHe9OuTW2E7tHMWMoPm8hCV304o
lrAzjMYFz+pD8VO1vX0dxNtCSDkhejpVuf06p1hFQ9fGPOsf0cZ9MLafdkQoibPRP9iD2dwbbRTs
hxKGfBO51Ke9M5wkBq7XUSn0ex9N0dcvM5med7pBHh4xjyrMwnjwRyd+hJ/71JSzOtKgd2NVXUWM
hsk2p/QEB+xsq+JHyjn6SFlEK7wgP+iW7klShPHnmS9ZGnvrNiyBSqGeOeU6cTeu7eavXtR81Abo
ZEgpZ5Ua4aOlCIE1hN716fgwi2z8AoJ9DOLf8BamKbCvmInnmN7y3HGPhetY/JrpwXOH6btOZ2Yl
lfsnDPV3GNzC1IW+Cc749ntpHE5CDiTQgwcHHrh8/Lokidl5NTHWi9nqOvXu2Y1N2cyYvl6ckln0
6sNZplGn3XupGqaBI/AeT5vq5NLB4Fls3c0ced69cDx7G8vxWE5fRYVrlGB0dQE92N2oF36Iw6s+
UQHZ2OnJlhu1Rz/P6YxXU0EsSaVDBth0aeY+2dIt0lcF+Q9jCLFYDk1Ueuzu8sTitzV6+Y5MqXyo
GigdQ2jILdUcGm/3rDOvfM5QM13IcPzjOwxBk6o/5T3TMGvOrwmRPw9t0xUol8RzCfz44MTyw5Wl
d0EB513q5SItpuhVK817dBbNxIMlDN7rloi958zFUEtxZh84RwV+MH2SqEYJY0H3MaN+H4+4+ZN5
mD4V6uqyG7OdmCY0QoMfXhIcNhcQSZR2RLOtgScE7ERzDUDaecT+FT8yC4weU29mvpsjEEoHK3rM
lwvgNo5cCY1ew3ANyNQp6xP7+zak1NxEqZc/93rERpo4exkAJQFu0SCxzpoDmu3pZmMWuGFB4kxy
6IE8vDSzQr7JoGjz+9Murw+6/N/r6fL6hDHuMWVmSvU8BFdHZMWxFMX32GXB9fcCywqfGzPVCsAo
FmOn34V2LR5kq9WxNQD3NKaaEDgDDTQiY3oQUX4b+qz6mth3oCluZ6iGpFyM+bPrEQvujRHKD2Yf
zxHe7B1g+WT9+y2VuXvKvBRYi9eRoz7l9Z5VTRE77m6SMa5e0CBnF1uTVyoCBnRVjrO3C4x/mIpj
EoBU9uI0xMARVBkeAqfKX2jlIKQWdbL7/VOdly90XuX9XMTDbVAINw0a80ZQ31eW3z+pTl0Yvz02
Vt7LFfomY+xAFXR6WkUeLpFOJ8ap6WJzl/XeWjbzqZbWl8GIeDXJRF+wm9WnoqSzoBTPhswDbzeY
E2K0gV+eZXTlz8pc1Hslp+/cwUuIUiqYrPxq9DkG9JK0aSH7c1MHz6OL7LcaYQ4mdlD9JY3l0tJi
MesIwzJ27/SGY9JdK7furmmLxL71SuuC/Knc09dNThjUwLLbKfW8hgnFYQx/AzCQlVO3H3nSRJ+d
3b+lSKf/EAyaL11hfctdNMWO67/7Lifa30slF+l8OOIXr0CNtcoVyOmXFnrrhc9D34kHRBarkrlU
0CmsRPNCbVu+GnpGCpj/QDBJ42MyvAjxUNZeSnI/+qpAGTITRDdlVX/M8eDd+Z2LUKSb/SPYm60w
pmGLAEpf6xRZDk4o/29MxYcuz/2eYjo3hRNWT1h8hh3qBdKUojA5eFVEf0U43U1mibyGxj5Js/4G
fKS/pdk8P4ha3v3++e/rEjjdfTVR3KgcyYSq3lB7508dSHLZZ0hTq4FtqhL/hOqCN+XM+W6K4EeJ
ZBnskq+Zk8qxGlXtbmzlteepdfYD84WVBcf7kGTEaQKhhm3/x+8isPsMjw8VQbgvZlszB9f6T4XL
ZuUhjIYqTtuvCudz4pYISntqGm0r8Kvj/ACuEvrDX1tl+smP6Se3vjVQA0pQjhgld+bb7wvSDvSB
vyiFVExYjSnC/Zyn3n0LdzWfUBAVge52aOlTtAFQ68Y2+LQHjzgXoxEfaZ+v29KeXg0pwtPEhgw1
MZg/ULJRihnkalsSGBAEcIajyx/Edp1zsNDxiaKhQickYSBphR6zo9M9zouioUXnGczRw9JDIKOv
PBN7QarL70tpMh3GtIRFm9Zr7PtQuk1f3pr5a0iRwvaVWb5EOXRvu7X0tW0RCMaJ7x3rFutmnLsW
7ZzCfjcIZbaawXgel4gkA0cWwbccPExtlH+0oZ+7sFBPbTYPRwDl67ks2mOq4bCFc+h8cPT/THqF
Yjuz2c/YnK6xk/x1p2JAGpPnzLKMnVVq5zWU4XCxBhgsfTve11Cx6OAu+X/0ZxAHec0flUDVoqrR
V0w6ISg2J997s6JXiDYLJIHbXmH2rOlcAPh0t3Hl+ggVnTcHofgZMX5wnbGhMORF0OMY6oqWjuRn
t/MRdrb+qcUtvSOU9hmXM6ez5dIuF12aWIbi4GPoj4PmZOqG9knQk7lAz6TV0TRv+EvyK4oYklok
suu6TY1rNXBsdDssE6ndG1fi5jq8LUiEaMj9zRID55LmxK10MwCMt7FkFGm4KoAZVbMN+LyYps3U
MECcaXru0b289W3v73SZg7B3/X91ZTV/zSn5RxACWX1NA0e1IylB12J4daz3Alfjbg7ku5pJaOoL
Ya/GnHWDrqA8/n5VGjd+AdS5LvjAKSZxxiEq0Qzb9it3eUZF3Nsv2k2wxQt/8R9Z0Afy1jhEFuft
PJhRczgdxBMnPC58ZOyyoDyrv2UYLs1WGV46glZPVYzRQOnw5raDcXFnbr2pt3ZFz3i6tJxn5fjj
3iRBawfc7WUYjqH0k1fZXGYHJ2MRWhQsur/3ipkQRG3A702BP2nOHqffC9gvasi4rzaRU+4c0dc3
HDB6EzoD7jnwnrfCvc/BNV9rqAUeztFz181rGVTzE9EcKEzHojziSM3fam98RrODfYFj74RL/vdv
Y2Jg0PvBV2v6+ans9coCXgf79SPD8/YYwB85VmnJcZnx5bYwjIljRQIlc7kU/BWbJkcHjB4kPUAU
2vwOLgjcoKmJtODOVo68oANXuzEiQImYuuYeqTUHMkse80g351jB5eytuKLzL+prbUjMQtZCALQ9
xBfKeNJk5KydFMNQoMkPK4e/Phis/UBttgunjvgOO3pJZ2Tpwmr0LndDxIRB5Z462CW5aYlD4xoM
MKxo0qdBMtlMB0yiZs2bDxAOk1IWyG3YBOV2kAuO2rH8sznYFyfuJnCiqE7aVgcsG1VyQ42xscCz
2LScjWxPtYkCK0NLnlvZO+gPXGqz/wP99aiLeT4zSb7ZntWcio5lNQPAtc3EdGgCWa5M0UnUoKFa
UdZfeebw7dUVHsSwlLe4QUo2B5jxDMMYgMpHARaxyDyQ32ljk3Lk+8BEhjDtiqSZ9Bo2HsauMsTH
hcXVPJOt2EPQzcjuthilSmJF14l2gazXbDQj9jigPRr1j+hdToZVvs0pKR5p6dCJdfJzj2AiknWw
DdlN36P6JZpTcZp1iwpIAGlKQKs9J7a1Rh1ofIZDW2yUtgna6sYPWRnApGq1J9bR2EUGmQimJkVV
luo6VJDlZQ7+WzL6YUcsvwXy0sMQZJeGpWrvsiEcmhlXWJovhUE7AENs4EbWQsrdrF29VRwRkC76
1Zns+rdK4iGxzIpgrMD+HP2O1Fivzw/WbPVPfusNN8vD5dDp/qkUdnr2puFaWrE8dmIMkClj6UPP
bIEq1lN3TpYLsh2Cl6kOBtWREOiHzFDTCGmlMw9nwCKAByrELZwkOZzqWJHuRE/xt1ImwxloVggF
LfCH7nEQ8kOERsgZh4SY1qIRW5RVu+HWxAVVa2pcaQFtY4p+h4SegCE47E8tS/mVMRzQwnLHxCh9
J9UCCYVNDFaoXxmgEnsZd+5dC9Af4Q13aDE95eXAERCw4cGpTdRNXfBn0LP4sDsymVhfnZsRxUuZ
gxdJN/4rgHME4b7dvE99nxI9olsmJ+5X7pfgy43pREJkcW846sFPPeswo3y7h0nVY8ubPRTWnrlO
DYjsDc8J59zCfRa1B9IzaFIiIJAMJL6EJ+06mMEC5T4s4h8W/eTByhvGVI24oScWt5FsEBCjn0V0
SNy5g8GoQ/8+XS7YdkDMFO2uK2zic0JybNu2xTfih0jG/B/0WepRxeH9DPXmPR1lRyPDbbcTvprn
GHZFNBk3x3Cq57h09DH3xSKasM86GT4Jm3efvSKZH0dMz9h43Wd61tHN7D02Istla7KAO9jIoxAr
2a8jXeeMdNsiMZ5VzwAvjWNGxWw9L1bA+ihNM2PJrcIHWaujVK3c0eZW66aQGRAGegq41ZcYE+8H
4HKBrMW1T57MvjnDDh/RJP8V5XTv17J5D+Rwbodq+vas+I15XvHqVGayTZ0wOXlsuvdzxm0JGX3L
/r7BPWo+ssz+DYU0nkXUDPddXLz8fufHVnWz071bAlz31PCVyfYrqZS/C/EeroM6YIcQLYYSl7rE
Q81zdEvvELC9oGtCChek30DlEystrmTVhUjfsEy4jAEucrk4+Dw2gWuighrQPEcWBhHEMuGe8Cqc
NFEfXabiHbtPfs9GSOKUii80CEzUxXTQCpIxWLNJyxF5OEAkrzXueDQlIEDnz9qOVsUgXpKwCL5Q
gGw5mA8fvt+PYEgNYwcAmbNA2Z+aSrhnldncmYhN1lXMeafyJ+Oh4KCeJVV3H2NXCLF17Ek/GelD
Off+TmHU+huq8TALAxlAUPwzsJL8W+yLCXLTzPPHW9AjyBNm4X32dX6oM7JDc3IJqsLvD1Q0CJC9
8FjWwj3VNMYioJa32TQxlAJLAztZoohbLiRuWvDZRkRqTTZH1zKMNimxrgyBPgqXrFqzyrp9FWHp
MKvA2JIThepf9E8MXZdxiP9aDq0+ZbOlT8lyGUbYJ0WTdJtR5c0lZM4/olRFv8oMzQyaia0vck69
X28hNhGH2cDEbJvp6Bve+DbR4j42Dpl5Xk16TopeGRmFdaUB2m78hDstaiiE6VZ3J4dy+qSXr+y8
Ng4j6oiS/PU16YAE1eivOS2Kq5tNxfX3q9ESjLCxGRxmyZtCFc6GTmpdlYfJ0VJyeqzYmFDVZ9aT
JRX2DcnrQ9R8d9DK3KHz/uhyoZ7EffcRK1IH8rlM34IGNFHDcv0sO8TWNHi/TQYVO7Ooo5cOWxLn
6zI4VxBhX3QNyZODZIDfjbogLjtnja2y2XWQKyba7W+6j/cNLMkf/NVPuqaFVNmjdUV2MjXS/zJG
aoBCl/xerqKmspTedumbTpW3LhOCh1JlpPfIDNJ7wLfY8yf4fz7l9oYFLG4IDR3a+YHs44FW0bQf
0wpoNfJwhttsq2hKmamhMrVt13nkM9fbOI8HzkxsW23d25dpmVw1YWwdsPIzwkqLtwI2MTfxwgHJ
dP6WOWG3UVI8BzU/DjVF/BRLET3VrgIPpPHka6vbN6l8sy2/wCFvOefR5lbWBJDVVf4PesP4NrZ4
/uAq02Qihg4pLl3IQlXF82A7j3aTFaSIxnrz68ZWzEnuUfPjRatnf5fOzLaKDiSJP4gnuWT6DKUq
zuOY0pNwOVU7JNHPWWLSXabh6+BAzfvRIgS+9M+iJuWMbDMGiDFJVZjPmocqLmk+tln0MZTEgtdw
FQ7CF+LsdzhbDU4QRcvA2nNQl/NU0sUORUlzV7bhCe5OmbxNrvpq5rGiK6dJuwLueCUurdqUXQZt
x3+fSlHe/GJj1KFkLYOY8vtKja8NGy7sAEWhFr2GsDz2jAyjXZ6b5anzqkdh5/m9Ce/12LrTIW0q
5m07QZH12MVMtMfWMFGIVclWtbNe5bXcuxzwX2ji6aNDjtqKfp+PxsE39nYf9Edba4KuTGg8reHq
s0XL4Ex1oM8jEcBbz+bU+v/XuGneYljzT8YExbqmuQTJYbyQYoSEGpg1p0cn2CGlt0+Wn7zAp3Av
v5dMK3r1FiZ2Igvcy4jnnThgZ7r7/VPcgC7EQlHsDJKc7mBVAG6WbXbTUHdvYzlDwVjsPEFefZd0
OU7/v+jl27hTO0aw1r3OJpJ82fVaQW+y975LZsgPDRakBy/N0nNjJTRRPbWNCCE/GYZFkSyfUFHz
DgAYmPvQPM/J8N/DyDAkxbnP7S+e5PKqzQo9tmmHf02yhgk5OY5JmH6B98BZWAWrQRnVAdBJmlC4
Qn8gdUfN616bzQvGDNSADOzw8InoQ+Z0RUjaeYUgCSMiQiaCAbg6Fkakd5GNY69YjBVhkOeXsEKt
4+MAe//9Kiyqg2lYArgGnBGnSOdt1o4kYy8se1EGzhln/U+YJ/s2JDNMVR9GF5OYUlloPnzX3Ao9
IspcBnsRsSu9l85s8miR7eZGmnl+hrD4juRy3tIClBtXMOnIwx4uhOge0kKbZ4D4m9/vxsToHn6/
YtTZnfJMn36/a5b/lIPqGuW4t/GnbBl12fwThWLAji+xpU+DS4MNOJT1gm/IS2PtFoW3hNTszDiF
UKCnaN/0ebzu+P0/DDCQdyXDwIcQju96YMC90WWP+ZRG7SlJC9ITGsG0bgacXY20/YeJZ7391eaY
zuuU53jzhwx99VBDPMKvfee3ATFoYyIv8Kceq9ky9lFceWc5vIXc5SfagYhqEjzKxGkJ/FZjdWcS
NnPOS92TLsqFVXleW3ZcrPCggGqmOGNpRt9HYOzKs6AGaB/dclCjlaWsuQ/dLH2O8oapbpTCDnHi
C+08zmhW8pCrqaW9ULx3LsBX00NIXweigm2XPxizWgOFIMmUH3pj095/CLtBLZ3uMwSvjPGxcDZS
I8LNjeaJmii5TjWDywjB9fr320yRRVkSFLUel5nb6JDUEIdGuobUkCJ2zJ0Tpui7jHbTiv7LZsrS
5AKug98HF2pO2gO0eJJPGkSsTSSMze+p7r8HvEEW1bbukWWiyAJr3S5PG3R8sjeyCK+bU2xQzNkX
lBVXDf7rKCAZPzYVwVYq2YdBXD5MFaYhFAAVFXmrHiv2e06bnFVZBx+jcgx3A8mr68rxv+amCB/S
vvQ20iw4UFv18J73/8y+IxEJVe8xAGQAqNr461uUwMFy6SHI8+EtiVR1f54gi5750Rl+l3WAohbr
I2MrLQz32Avb3ng5U38mOP7KzW0XU7Hbnn8vWdSJ1aTLeitL4V6zKd0LM3KfU5xjqKaKP7035MfW
LHejYxUMSegvhoCI33nsqSpRf12yGVBtBdpdZApQcdbDzWyM7lSVxNWn8gflUEXsmuNgiCosPuzy
OypM+7qctSnL/DMU13SLNx1Pfs4IdJ6ehS2GB8P5sH3lnKLOfs3mWgLAb/UOgDqkiYLojwGnywpD
Ufofxs5juXIsy7K/EubjRhbEhSqrzMHTWlFzAqNTQGt1ga/vBUZUVnpkW1RPYHwk/Tn4oM49Z++1
D3rVQum3NXHs9Kw8DVOaLnHxA3p87B2jxaoZ9a137t3eoFLCy/79MogbF8N3hvolow09WnKraXQQ
GUQ6czqygM9RQ5lUFg+9lN2yUMRUucXdHev8aKZLeDI4NPEos2ISdkAz3XLogo+jcNcUDky5egEh
tlYfBzFsIctJMkABTqderG8jRX6qHacUrXGxVpkdnGxU81TZ9jVrSwlLW6DOJsqSvJDjEDTGdlCm
Bjm9320Ovgp1LzoAJl/jyp1kCKYjphBYTMxhqj9XqbtJszrDqEREdEik3xbiuHLnRC3ZzpB00rDY
jZkWMXBh03naw+8reyWIwQY2NvSwgc5W4Ufy0bR/d1ioxxw3MBH0RXRyPOIMwvrFnu7G0A0R2U8v
B7N4gVwsrzl3o3MU2sx75YB0mDNw7tm9ffEGLMsArpxe24Neze6GsRk4BmfGveR0ZLh3AWcVx0rL
0TKSfMOchpe00jmfvPhd5l12MtNkT96TO1cLsiQwiHt7kDPZFj8Y+CpeJfo2SITYI6t+shQ9X7ta
jsqFEAafuFEm0ojIirJ71Y3KPrRp499V0P1as7hyp62u/ugBY3FgMyM7E2e0X6w4S58uhQPZpxUG
JSfRJgSa6QstZuru6i6mNcTmQYnPvKGhqWAAI66xJZPS7+8mNCK22yuB3SmSAMUyDr3m+uDhsuIn
PskL2QTQ9ejxrpM+gYZRlxgamFUBmIvDvZU2HSIUjCUOhUjTCefQG7k5K8NntSBoWY1t9Q4KmnHJ
I2VREcMF6b1Hyj44xgkGmrtTIdzNchtlSRIx9a9z2shIbzieR91Pos1g1s948ArmbqOyHZBVL6Z1
djGE+rVHOVpK62r1SXPHyk/bVKpmEnjnF080JDQddWeHAofMHc5B06DjCTX2g3gpngQdqCvLS/1n
neHqTO+H/Gx1nFmVa6ozYSrGmkDgt1alk27A552J0g3uWPooB9u07ksBiCGti4H5g5leCux7l4K8
eb8wzSNWj4Z1L0n3TezuFV/B3o7dA2Bi2zdrhjkqydNm/VQY7bNeoNNDgquvdWL5ZrFuCFqjFvKv
2KE/Et/TysH2kJXjo/DRHjo6ATHoX2w8Ai5aMXrhCmmn605Ly1UxYNhrZFzOC3WMzkQSp2tXGHeK
YaywC47I1qMn3/DMtTF4p1EOu7bs4x3ox6npmdGxBbu88FRo4wa940M2tl+uAtmz7/NyW+jiXWcx
y6cTO6cqxis8Nb9dKr+FbLkU6T6F6+8Nc7ly7VlorBS7oanZbDN96G+IdyrUFfErcWH8/+Gxy0cY
9f/cJIrqrwtk1wcjS+WRBsDZLBWSzzKnP8YtjoMha1PC0Zv02kaIj4xOL7eBGWXX7+8BwKW3yN1/
o7JQLpz8jS4KOnGdmW4s9Oe68Id9qQaPuiNQOBAWe/7elGVI7p/LipCsw/7sdjRDrdFDVNwbw2nQ
wuEU9fRIGgHvNWqGE827pWNgvQyD5C61LX9HhT2gNedlFjcJVbt3q2r8EjUPKox59XDE5Tc3BMJS
cySdi3xk8iG/R9d6Xle3XLMfHbdJIMJRoA9+c9cNoF9IiUAyHAX1wXLiKSDMp4mfDZx6NRNlU34w
yVpYsTl8eTDtUGEycyJXZC71PCSKFYaUoYzdzffrjrEpxorBZ3BWYJc4MoaySSeKpuyEBHCJAF2R
9xcZ+9Ui7KruKVPrd9S6yUvgdsjQygpPnd6s6XddWyNut5HMolMFO64u8X2CnekOjuqiak18iSvc
LjYJ/LRZiG/nqjSy3kVgAZZmOOYvbUDGOnrPn3FRFsRmMzy0cd4sgzByN0bsQfyYHmjC4L6qjMXB
y55TdQzP3yUWDgQs9K0G4x5y+SK2YIIUCncPJdLVfW2BG08QE2+nmswoeRxBiwLYqzr2g8NgGvmn
t49RA+xjHoSMnJmXKTZ2XLD1CIbjcUeuPLx51yVwGGvf7vt7RWBXC9YCm8p3KEZ6p77PhvhNR4n8
XobOc9Bl4r4VzP0js9uPaThchsCQF0GBLwr1tRS9uTBJ3dzTDypuhJ18NToelmzs1LXhJfXZUGV0
VIr6yTFadqv2rbsWGdoGZ4+F/TcC/tdoT7jKDrnf2h/TF+TYdCeUN+PMZoywB20aL2w7RQNfDsmi
74b6iGiUvlrKLRMNrLPLsikGUII8a1vjWpBA4wctMgY76O5IWC/mgyXE5vul0Q9kYQIbm4ZefZhF
/ez7yzpD6AYevt/Se/d2YyUDev1juISgIR/D4MMYQviXsR6S4ON1h1Gy4I/GY4l365AR9kmqfd0c
w2lT5hG1k6DzE7l6c2R+QJCWrAi20WRyGFUs0L30WnAaaPdsmk/bXoeKkVQP36MtNUqGEwmU5P61
tXHWamFtpLDbE4UkaWzgrMEtYjKs2GXqtBZNe6etOm1jlpVy7Pr2AxdsP/ej8r3motFUJ7rl0ONv
qI79bekT9/H9ve8NztNsUbblz1jk9Wzog5+DCUU3HkrrQP4Fq9QxWZsx6U+d26eLRIY/R6wxVBcD
i1/CpVXFecrKj7I2wqUlxvgRhCxROvGm05RmFphKfakQXG5whwRLJvY5U4yIUtAMDkKi4xqAiAh0
IDUhbWEfWg+R3kEwjVP3vjMAAeujf8lr3yH4mkz77zFek3urlneBQOWplyRnbdKPRXWcJjx7YUhm
TWr4alijejV01T5ljKuwyZUnbgtvSQ/XcAbmjxQV3/LneK2hB3iRgpUreu8ClMa6OSUPyD0RcO+j
X6MnjINtaGkj4cnk2R9bMNSdl1Ga+nzlu86jE4Ep0iC2ohVC+gNct569VQSBsvt6tiIk1riiOfcW
9cjzqg8LYG9JkA3LuqFaGqboSlM/45ymFVOTxKUFvg1QSb3QtpT3oXDhGCh8orm1MgSTfqDGavGq
1El+9GOuDAYULwY/OWvTxuzdeK6aMY2j6aWit/dJ5/RrsGI1I27mxRYZkls1aKk7kT5c7cTdlnGB
mNxuIDfjz93TcSYbAhAX3Y9J0R9qR3vafH+l4YfkxtgyXkagx927utOmDakVDyooP6wmyZvOFHpb
18qdnARzrVNusRX22++RVD3k6B/pJWqVFq7Sysv3vdZGpz6TBHSQRZQ2JtkZSZ3e4aQBDO4Pch3h
QyM7DU9EOG2m5uE+agBjwrIDHxSgB5ZkcWShl55DgEPn0DPvmNyYJ9kykIIUBbhCqvrj0OQ7Q90Q
VFMUufmoUnT9+O0//vFf//Eu/9P/JJo7GQiMr//xX7x+p1UEnido/vTyH5vlbfn9L/75G7/+/j+e
wjgsPj/Ct7/8rePd6v7PvzDtxz/flf/3j/1avDVvv7xY0kVshmv7WQ23z7pNmu894C+YfvP/94e/
fX6/y/1QfP79xztEvGZ6N58O5o8/frT9+PsPzTW+P6LfP6Hp/f/44ekt5d9d8qpp/bfk3/7J51vd
/P2HYv1NcwhtdS2LBEGY75b747f+8/tHhvY33eY8ZfVp6Fg97R+/Zbxb8PcfQv+bJkxr+omlu46j
Oz9+q3P8yn//Yah/Y9nKMsC0TKFTWDo//vtv/+Xo/c/R/I0S65LD7an5Y/g/it8P8vS3mTxb2T3V
0VlS4OnVVJWfv7/dwsyffvv/9DkgdKFGNjyTKNy2xQfeuFk/FXg10/NlItx7J8DtZLf1yU3z4urR
p9+2UH66urjPfNfdaawJiVuQq8Kyh8W/fJZ/7O+/7p8w/7x/QnNoHxOhqdrspcax+GX/EKBmAQw4
CE8Wssg2qlbTfGFW7psW1ibObgdRq7Nh7kP7OoT6WvmaWJpKeC2KhtyxMSByJcwfSp3wHy2G9li2
1lJ32/vY0QkKwUJwNolg8KFzjnV6Lp1sIHK4Yr5hwKOJ/GDLCrpZArVoVmqeioWale3OL8M33Djy
lBmJ/1gm0dVHkrOogpiEcEN7861SbDEz+5euN4wTYydAMf3NCHnS/C8f0fQR/HIIoU4LQ+MU0wA1
a5r160dUWgMAZz2nkOFgr2iCOPvvDXGmzr7sc2RzPbmvVl1puLS95Em14EaYel+urQFoTF6Ezj6O
iEDyNbkPBvTgWpz4e9kSFQdl9FpI5bk26R8DnOSOSnNzbPsEjYp2Arog1rUEcNSjcjsGGf0imrI4
xdxgOGghnnw69LSNnKeevZgj/7ORcfT2E2XUDBRruBvAwgB+MdSF4lNo8Yy25n/9CdnTJ/CnT0h3
VdewhKubumFOF8G/nOSAjuvUp08IEm0WSNlu6SyoFFJ9f8Pp5J26xoBjZUb7zitxuRX4LjFSN9aC
aPVoL9o+2rtGc2QyfyqkiBlaAO/1AD4ck8o6D7qIj1ZTJ0e0Ja+YH3SYEHyrCRH3up0MlhOg66q3
GMISoRDwXbpM06dNaoLB1nq12oxuQQSb6OLrpAcj3sj6GpL6YmZdca1G9dCDZqeBa+S/b0yt+OMl
4JJlBpNn74WxOIFvMk5qlIebnnjIOCjQh9lOflSg/ZJkaLirxsAP5+TxK6F99grNOaYbw9Q2UiXb
D83ltnPCettNr76/FQa+xAMZRrvAJjZpGjNCm28ghxCN6nhz00N4OsS+OMEZrg6Ak/+3e4DOHfLX
w2fptqFbtqPppmvb1p9OcCVm3MLlK6dKQV3ouZ6cgsCm9iJRyG2Nihk5aVU5xeBDb+ABq50yuU9r
dVXSlVh6JrGglazMu6RvdmRTOLdyTPK5YJGYgDU4FASwnWqyk2bOiajM8rEYMNaQG5UfMx03quEj
Cf1e0RYYVtZ/fW464t/+OIN5KusewQ2fP/FPN7iOJYClgdecy77/KYjIW0qIm0dPDOHW97mk4CB0
mkRW33svYsgeaxbtV8Xy3oMQcq+qeMH1+1tjR+gZ2X/G+vt73xvg1/3CAqEEMVZdJ4oRPiKdDDag
sARNojh6VGoKL4WwHgx5Yi5Yod6+N3Y3bAul6049sJ9bm3fWrtSnjJ7pN4IqGW4M4ci/4gmwNvzZ
NIG9pP6oXqwK70vjErj+/fJ7Y1eRvcptx993U5IDsdz08HBOvMFZucSDEzzooujWGdCiioJyqbhO
+OJgztZwoVxVrc0vmkFAADNYRmTY4mTl1uilLDpnfkGOTpY/JHkSLUH36dtMU62tliTwz1SKKXSM
TKd4Wq1Uu70ByBbnKjT8R9/Sd63p5zQmSv+xCPJlAZXyBjzo468Psfn/OMSWISyd05fjCzvs19uP
4zKyRc3ewoMCu9lU9tVPBQTaIZfQBJ79zDZfyENX6oCJ+6RD+H1jwBlQHf8U62ayk6Iq9h0qGNg8
I2aqMbhCMXQIBmEDYsI5kHaUb1g33pCR+qTUJPorIIJm7Ua2OKRdle0Gu9kD962XWmiUW6s2tOdg
PBetS/iIZdFCmtrkqmi8jW+3j36CszQYnJ9pboqPOIeTaWwa8uaOvkka8bxE6hjV6i5Q8ABq1S5O
XIi2g8oSE2rFf29YCy/++uPUtH+rCcCaWyakfaE66NOpgH65nUsFhHuV6zlAy2VgCYKDAEQlyG0D
VOamB6WHGWyzDQwEc5lp3pJp42j3tY6KKUIKMpXsm5Z33v/PpuxxAkqvW5WNBVqVouahjBmQR5b2
ZJZQBpy0H7bZxGxVSfcZkrxbc/OkIR3wwIdsh0Xy4rj5eEuZWy4Uw4NjLEf7qInikAtdXKu4LecZ
8pp5YognV+MSwZA5zL2oVOHFf8APszaUUGi9iNC4okeqrqaOvbYlu2FRms6ybBwy8rTBJ5Ctuqpu
XO7bFiKgqnnqik8K5oFSuItcpo96IPeKVqPT7oPmbNl4zssp0mvaEPxu7hMleDXxTNG+q5VjGxsK
ph1E44a+URqcIcMgwitu8PWgNerRJPvNqWnYukqpX9Cy65cSTCB8ciM+MYUmdKHLzHMaMN+I3KK9
qirULLdQ0pOolA6hEu1XAEzJW6MlZ5O20axARXBg9Iu1yc5wqSdZ/tqH8rktZHUDypgd4fqWc8TD
2WuRNPegnPsDcd3R9XuTj8NaDUud+caY4Q60zX0PyfnYR8q7o+bZ+1+fdca/XcT41xAcubZuOOgQ
1T9dxORv0sZr7SkLfoFDpril3cgksgACFnHACSvUM0zckQQhBIMqSNuOojLe0tMpsH0k9Ybssa/K
TCVte7IuNpjJnrzM5dFeBR9x6E4CTHHNhis2C3cRk+O+qgtNuYmhB3VV60j+piyLaZOWQQ9oBVs/
M7buocA9XPU4d//6T+bs//PqwKbwpvLi7mWaustK5dcrrcR40TqCEaE6PevBQX1vEojU2An1W68L
7ehL56VOzHrmNyDNK8tJt0BDgGh1McY0LA0HxXPhCHcyJJY8hNvREfH1/VPLs7ptImxzXvdG8AgH
0VtrBLaPYb4aCi15cKJgkrItW6/0bx1cuJtiqPQlmlwykORlXab6vAkCBEgdNGIpDEGiEc+7oXEu
VQFuuc6Y1lPTr5lESniLwC062W8RpT1GXXUPaARsV1h+RF5ZUBKWr3l82tZB+OHEoLQUaJJj7L56
JnRs2EW12bwMhvtcU9HO289Gcb6yjvEzyuu5VPCvBvHwioTnQTcAAiT5ZPAbafdl/vBW0m2eq0a+
pv2My9ZIANtbYk3nCrAzhB7UVrjGy945O1t0ra9ug4lmyMITJgdkONklqrqXqDLBjcZvDgETbonq
UjPJCshLDI059Am8mDB8u552v5M2a9NT3hgpX8N+RAqbBeFRSV3C5Mn1DRQgneRa3WnEibadSxVl
eo9RGD1Xyr1llbSzbbGNBKZjhJ2vDVlRi87qn5CPsrpqAd+WTQYfWDlj/idgQkX0JFL5EAmF4DGM
D3WPX3q8s8ArRcpD4CJ5hf1z9IbiGpOcsZR+x7gSnRrVwIKHcb7Mwz5jPpQjca5KELeat6707Kmc
rIy6GmI1S3S0HGY54Nkfk41KCgdyPXwKwBDQNIfrUjNWGsR7EnTbCESduZkyLGcdTZKVUfjvxB+C
jHU+YLBuw4FUaT0MxEprUm/r00MU9YrZpjyZnU8/zmzVpZafWfNwdyLbB1L1Q6bLZUq+ZStMAnja
zNwmVceRD9u1ViXgM0AyYsZXlY3e0VLrwrVJ+rHw/GCXmYBo2rygnaNGrKfJfrG7dctgT/eYbprk
Lx6UIt7zl9nLRsAG8nQPj30LVovu5zoZ1LNaaF/ItNV9p/vhKqAvNCd761a16n2krNuuq0CrFxuL
hBs9Y5EsMejrhbkjqYCmsrQuTsHUg89TmRUltqcIiCn6Qu2kx+PjyGhgWQsT4VzL93kg2iuLu94G
fgjCiIjoCRa7m06actlhVw+zR7dx3tIcqkC48XLjaBnSAbSmNmspq+o+Ve2vhL5lb4rgLGkbDMzq
EPZzOEvLOvq4cWZk3CoXbbwrzewnHfR1FDS03biF1JCBPN8VG+CmqxbEk9C1YyHdCxCnfFm3+rqB
J9ECS5jLKH5UVPVNET3PIv8pQeU7BLR1wc/E92An6EhiZZyRHHluZHiWmjPsmqcWANyc/trLWFlr
N8WDMsbdopgeVAbYt/Y9sF80BaBy2BMQ6JfarpOfcZvkLyk73ktQSkre2VdCrQzckukwgVpUuBh6
ycU8mPmNfvabFY+MOXsy5uljRLT7QCrgc/NJcRXdyg6J2+tUiaZY5jNVZsMD4uZNTRzAvHJ5EBpt
LRd5T4K6Cj14rhnxB3HRjBuySizHtKQh7Fn2sh/KK3FJxOnUzKBE9LNm+LuOIrk3hmDleISggg1k
lefDZCNK6NUIhxKbTPI4FtYl3Xm73uEKrHq5SUuutMwx9KVGxwLqjOtuoCNCNP8kzqRHWLDqRlwE
XpaqaxMREMHzq8bExj7AT9qMENXQW1dlr+8wAN7lsP3HZO6LEdhA6r22It/iPB3neW/pKw0NEqUH
Q8leU8gXMUEG2WC0YB+7IbwcxqU7zymfPbtyDrRgThzwL2wg/awuQmUGandcEDuZN0p77eXkIsKu
q6bVuhiy7mhbA/d0veAguMgVWngqnb3GD1TtrGTd2QOhDTFvk9res69azTaCZ5kWXjIvAjzDGdw/
RO7NQ+1FFnZ3IIi+bsGdLT7b8IjLMxysLxQp/ioMM2PpVy3MMpREUPvTY1WMI6EhwxNyMcp8nbi4
wuvjeW0RJglbiOmFogNzCBtjVffeh2aknyQgkD6LYIQuLcJz4OyXzLiYdfagKOWtYvCNse9U1S0D
2lXZG/cMDsKFV4R3DG0PvdlB/4nGbaeP9TTY+GxqUuRSKfuFYkn/DG+EwPhafHrI0ijnMsIdnbvW
6fGP0dKepUUS3jIyoRPTRMqvy33ZhOTJI2GZJQPt88wAAeWu9AQaTGtoDMUo93JJQUReh1pqzpnQ
R01gKow6klhGN7lGg6ptw2ghlBixd03eKwTWbDnB1FOUSjSAiN9RgkUYfjAtYjaccEPsxzDd4nU6
5K3H1F7ivXPJWFtxKaC1eHdzviBWikRWqf4kEbI6k9OyjDjL73nYPpYdfFoXs/ixCpUj7B+iNVXv
2ul2fxLg15ZtFH8WQdCt3IlullT13BbmsIhCFmDqIB8cllwrWB7vRgvarImyBzRmV8+4i7wRO11e
P6IriJa9YyO8qsdjqysEvQ/eMlCylqylbN4TlrpA7LkwTGKaTQEePQAFGwFjhsJSYDFWiue+ly4V
iftTLdtNFUFI8uKM50NOul3YHvA466ghURWksiO5KaSBVYQpafRAdYuMgzKSs8HUMHZBLEhzg7tL
0UG2p8OxZfU81xMgqVbjYzEXPfAhqR1V07sx37uP1WGtcY55FrbWsscywxT5nEsFxVIY/YxG61JF
ik02VoJ8yerJYQRH7U6gIjd9A2imM4QjrCtHK4yWZfx9ow0tjyYefkVqJwfLrsZLYMSsQNv0UBZ3
dCGzvY8FdZ8lIt2zrjBBzTtfNnawGUFnljCdlc14ctYAz11ZDvycTLGaOQ+teoECjnverNWtdu29
6Z0Hk6yjaZN1xAm3RvfMbPHZToxq5aR2vAk9+dA2/asnGDQLbEYdnroFijIfj6qZwQ9miBQCSGDO
wMCKQtHFEFBJB9EBbcLUALGSWHuahNQPHyGNiJlhwlnuspYZoABx2bUFGFgUuDNc1VZO1ETnOhnr
ex58DJZ0O2yW1UQSYpcxQJBaX0fjT7p91gKXRLWqBqZmZeyFS6zR4IljjyGaE5J15cVPxjMDRxv0
GjFauq2uS0v0SwRI9cJSihl0if5SRCawrWqHJpBQQ5P4RTMPXvyhPpU0HqtgBCxUpEeVMNmh8l8D
otei3jtHdjCzdeqhnl8YeuqYwbT3Lon0AXp20lA/Qt/aKMwGaSzf92N8HzcS/JprPLjQizwJzRu5
3bK3lC+9GUFmC29p48ta9Br+LbuA84EcnQ48cpSmmJP3oc0mlJ8bjQChm3dPOoeAumvu6e2zVEHP
D+OuaWke+KxoiFANZ0QVw8rqHsZxUbigiqMGhYwwGqJh24HDPqPtwS4xIlmOSEC1QlkqXkT/qoow
SntQsQT5xmWI/7kmSXQVFyz1bZ1LshmzpfXlpJwPSgr3bh/JKCS4nI2flpOx294OtT5P+zxflSrc
M6/Au0X5VERGu6QDDogU50twr8sK61vWKcuRIRyWDiWaZxlxjJoLL270yD7OyaJwE+wvYeVD2eGf
1h5cjMExzyxfqVIziqOhuYySc7DzBdjkDqTWFPUUjeVTyDCe8IJNFHqXNCWkMGoNEotrN1wrLrKe
MR3PsaI/jUio67bamF1wJsd4jXqwXsPSRSuAQ9lpo25n8ZSC32SBHQUVU6ZQBoRSvvYQ2WcSgRPn
NhkXpRAtYSxoCkU602LOdsXD7z2owTvs4FuSFxnkSwunfpG/sTblhhOWcgGrFQaSr1k7Nc6ICVJI
GYlYJiRD9WEEOTGX7N0s3pP0hiw3QkimgYeJ4tBbwHfUjyPg0TyDTGbxaGAVxOC1U2EC8ARmJynj
IaoRsM5ljGYKFEuAn22U1wgV3s4Y6zNJHv02hw/hRQFZtoNFXWjirB/Gt1TrIYr47ZG8yWUN92Tm
VAE4+Nrmng9BDuztuLPUwllrGAAHqFtp5x7c1Lp2LZJMwO4W85FKLNI2xM9ids2hFcl26OqHIkiW
CgEqq9gvQWdUxGcJjNV1rL5qSp/slAqPtBOWrzUhLLSogTSkOph0nM+AQF/sPD5HONdnCtSVucK6
gCn8W6Kq2IV1smuABIQ6QcdJxKNIBy/WN8EJlstA7hZkUOTEDvJje1ym/tEIq49wSIlssUjrNcAY
FdIGZUfmC0OX8DFVN9T159g0/Asy9gfBTaWQWbqsyHSG3EMXzbtKSb6OGtzScG5Gg3EDqQcdwwoE
Rt0YLmbFCtiO3f5mZsq2c2m1x/VB03QkNd1WM1OstQphfU0WbVSBs5P7y4YReMdaFut1W4YLTZZz
EMhgTxzzCi/nhQocBpx49Rj6zE3DfIh1sYk7wCpKKc6dfHIGlvfjs9faiIXiSGHE2MJeElM/AcIx
PrYDKVDaOvesB2xjF3C/4wfALMDfSA1Bl1yCht3IAkCcRdXtoI1vBvWoIu3iQ1WGLY4Kkz9OJilg
GeSA6J3tbdd4a4s0ZyUciyWPuce6mBih5EggpAQWrFbD3FTxRgZj8Jb4OaV5TwAVZiiA+3UBFS8h
zxjWH6WmywNKA7cf+DDo2uA5LpJN0fMGSsv6u4FmRCHMdWAkzRwz6kfkF8++gWLV7ttDO+FsgXfx
mNY0BBbiLm0xjylqv3W85D5mZgbgci/iyQmh4+YMcEQvPH98GnLjXt7TswJ4xgN5p1jxNmTeNR8x
u6wQ/0zWW/RBivqileaJ6a43dzxuV2ObEvNgrKAsmNgs1k3fvedCIhWuq63fqyvCUZqTfoGMQH42
gLIVgw1imFtUkQkjU7g2TCFgO62VPNDJxZjSozoWlr4JCx0OsOP77DBgwJx7HqFHEDNCsSi7KYPd
R940SXmhPxvzsKusTdPZB4oa0MITlkPHxN7b3RJ645emc19kYGOWpHP03p03njCR0h7AC7UH6QGq
fcr61rToDIzvo+vHKSUIyrN0iFEHxc7aV9tTWzc8zb5QET+Usuz2AOhXTVd9BZlM15nCndxTX/A7
75W0gWI+3Yr8BtxVpYHa8qcsrcIkuBZnRdcHSEtSOgJKAv0rPBJhpZFlAzF8yN6UImPQgOPNtbnO
XGS1I7Nohh3eyiGJBjvpxZJCmQuTgwSwYc6fsGpya1ykzggXMfdvaquBEK+SB9sg7LIKCglQC4d+
EmC6jmMQYiEVw1BAC4QzBQhMRXBZXKiDmWEJ21yUHnOtBtEOTmZz+kX+uy6+VUq8bFpt1evpS0WO
qZ0CYvBMYrAUvPQOcl/Xl/bSsh7MyVTSDnSo1dyw+ZlgV9t8VbjZXYqZg1fwRULeZ8xpf1s9kZUK
9WvVG+jKw2g6T5RD6GnWlmso5lY/igOSLPxBggU2BBMCL/bkHvLs7kYEYRQDiLhPPhxbhDfygsll
J9pWLjosyiYilFnBKGpehemXpJbuLMIVEXQb88iLw10Tl2cCH597LKDUI/6lgba5wnP9mejuJRqr
SSDZ3ql1UFJTlzUmquS1VuTKTXtOHVp1HOv4NQjOmHzB4cfkvNRlv3YHseBSeIyFL5fEpwALSYyD
bHDKqiHFqDYio4+xG81xty3M0fvJ9KYisjgIDiVCSlcz79pkDC+3olOzXdEWtyKsj4qexXvpN8fk
ZxbME0+6XGzmFvtIjmUVFJxVRc4K6sg88+/zSrtHPRS2OhGZMJ3pafAiewtdCNNtsyngztG4iHn6
5fWuKAm76NL0PMZCrjJNsC5hNfv9KpZMkIESADWDy2jUPvYinkioyvFdafpjVvnGYhod6WlMj84P
H4vKACUORcuHMgaCxiGUJuywSQRVswTaY5ACvjeaYWV1+qdsQgX0MDLB2AOh5JVrxURigntYXVAk
G2SUmVW8yZ1hmcSE7AAsxbjcSIJXKv5R/hb2tIXYr3KekIA4GXFYkZaLyLTejIAJMKJsHHYJcrfS
168+YnVkPuWGmVg3rzOmgxGVjez1B2FVTzli0jkwK9JFiujmpyaVXKZ+1piMZlL440wfdZsOcbYi
K7Zc0P5+yADQz0Ziy0lEX0NUX4HIGzc+eRH1tVLVYV/FpbtEjJWjZ6V10Vkv67DOn0n7/Wk5GZhW
Jbm0Nua9Etz5PPX0qxo0X4lOiAwWk2evgWCSpBetKfud28cl2vYO+45vHdq6/iCvhMQGsscJ1lYM
/dGxNW/mJAFRmh23CLxunN7DUqgshYoSxViL1rohfVu6obcRs6j1d6ocnK1ZI13pDHsWS93j9lO9
JkQoLA6qKujhi3zG9U8gsJbxydc4IgLxkKWlOZOtPUUHWc5JSCLjXM1iJYSOfRbv4BC4To5kttgY
CgfJVO60UFJChsmx6Fl7VbAtckw1g4vhMnSsO2Ln4V0zfSdN9ZEHKXepIH60IQlvFaOgEahSY3u0
+G1iF5SBu1gm6SbRPJhsP51YqrnEa0MtCMSfnN+pxNH6cf5/qTuPJbuRLct+EcqgHZj04GqtQjE4
gVFCK4fG19cCIqsfyWcv08qsJz2BxQ0mkxH3Au5+ztl7bbuovkSdqh4hfrHp1NbW7jXE/TSKBOMF
0QTnfqwTIA6OSX5UZW0IHGgAQxioBOhOGAalfIdApcMtrBCws4QiD+iVucNOwFnJk4oWMbrpJWdi
XyOHUy5DW2p4zSPk1Im7qhPC6vQ+3mlsXotcb3GHwXGEWYNzw0QkbXEvxp0p95GGYjxVcHllff8l
DNr9pAvF6IizyvCvia7vGjKUT6EZvxFssGzaxH9SzX7f9WO0D7GRoo0u3zvF6/f1kyHN8hysevpl
4OyVFtqaXmwhQ14CTbu5GsR67sQfIGxdPoxYBTPFrismxdaPSX3Pc3JqeLzYLpKW58iptq7Lvp8C
3lDlF9Yy/mEG86PQD0PqXBHXHyIPIzMnkt7hBiI9jzCcmgcwkUiHJIGWTubmuxG2DkFn7UJrgUdJ
B9Reb70r02c+MhfdWaOydSr5le2A1HF0RMtcU5ZV5ZxkjmmVYeHPWhl/FPQAV5ReXzSQ97DrI5VB
+W1AL3Oo4nSXuJyVYP+gxxXMy3vTQf8QOsTmWJMBtP0kyHrx8+g8up1OiMF+jCi8Iv+M7u6V1jUt
jtw66tFEcZHiSy+olkPIbuQN5fqyZ/wB7SyBlRvTBnD9auvr7MZOkIPoY8RQkgxDjLWyybF0XnUA
DbpG/EairAsGFk+e29yKkZrG6wmU1+6R3yU3Ee6JklXXAj/5QhAmi4pqQXvtR1yRbu4ktLJ4I7et
U92RYTuL2K11CmflJVWI2IBIg42iKX8ygcB/HwBps3r91jljumhN8TMlbkI62hXLRwNxG8FyZXNc
ZrSJ7qcMSIGkpeX3smAv89448JO5zXml8azkLIrwmxMP5raJPfo3U7GiVEQ6uJw6O4kGrza0584p
tWdQjludE/MiU3vGSw41OgDHHO2KOtxEM0C0zPwH20e9Z1rPPWCSeO9V+HFRI3oXBLzexVEhkPrZ
SPBdkVPGDO4RAUl9IUqV2oyAkVAT8qJghZsSBZeF8pp1xU8/YgfSckCbLNwAU6U3bAdObhthuj+s
IDrqJfHrUdovZIOup5/T0UkHpE8Jadiiqb72jfYrkdPHDADYXg9wqXaxJi9ZChtfKwBPRf0iyrEQ
qUambn1moyDxmHRKi55AmJB8Jx21O0/M6AexkKuSU+GjINKjLqsHg8J1S/4fPbCMNC0RQa3R+X6m
XW0JMaf27fYaWnF3xQEud0iKKxasL1jHrFsUSWLyjJERvRV8ciolfMwXEHkJzkaKdoO80sAOk4vH
gflBfYDswcSq3uYeE+nQItsyzzKEwkG/9bRiuJM7ZdwawCaR9t6iajgEuRfe4xFCksJBFlO81+ym
P0R2bx4U0Bo3DaMl7uyIsWlhKjd6Xd3aamISqUtoyUpXVZDm4+rhThdZmTyDQXcBQSsfLpS+I7/8
p7TGye3HqnHAROg8eeKbX1AzMyQvFjAF05NmKeZKGmZ5srW1Ynek+nVedtZFf1ZHvX1Kk5fBKcoH
NXX3FKhYL4diDLfzSxW44oJs5XQzuPjYGx78pbpKOid7TixTPptx/jN2M5gEZSWfnUwX6BhTdzP/
oV+XrNr++DwY0QMrvPuGQ4HUz6xMd8AKjWerY57ahkQZORxB1cjot5UBSV0JzexJ9/kIqUVYlf0q
w+HQKEtjUMxLSowKMK2l/SnvnfynHoJEQtiYngMLU5E6AhWyI7+/EPZCpFEV3EY/qhigiy9Ga9qf
JROuZSmdnYxN556ZDDn61v7uUVFPm47JQ/OFzKfPPrSRF2mQMVYV4h45ikaCb12in2pIb5JVtp36
p6fAKqODOWn10lLHjgRRpZV681NKYhYVW304yhGC5Fpp/e4dCufGYEp8MnFM49zoDmPkPAe+ATBc
sdAOQS/JenkREWPlmqHrkp942HYkJyq5fCFosXyKqZQ07APh0L7lGpp37GKqgCApycU8DL6LlbbU
yRvj3GQT6XIKUY6tEuvZIVZIETkFMubFna2IB9CO/GIBJ2Jg1sFfgdh0xo669xPeet4Uj0C1tCae
XFuWYrS4t3xCGG3GUmaurDWv8N4sjlsH1cqdZWj9LCLTXxZRrjziSD4PnaIfDOnENN2yfl0bRXCi
vXLvolDHSAf7ywl7/YzcVoP4jCSOMfkUmpXkSLCyrbQgj+eWLLddqRCHaScZ8dbk7Za1+5Q12SPD
a3BsTfdgtRlxyTSRFu4k8gCUdmqMtFynQ/2QwzxI0Rl7OFDzjTG1DmXDsh9YCQLSlDBc0zmmLnOP
TG/bjREqASrNyf+QjZ9Zf72diIWyb8Ko5axsb33FTR8a4v+dnGaYuf3JqDrwUjgAIeD2Jk9CeEEk
+iniuHDJJelGbpY625Gaf1tVJXRRBCq+DH52leZc5kvWw9coU2U3IBGEkfuDeHk2U8ytY4kPjDaC
leCrtzKHUWyv44JkL3KVRl5i14EM5/oHUk2stXTtncuGt46rrtk6NjdqoZCDpXkYXIH0Lammkb/Y
N8hU/Z69zkWLq5yKABXM4Cvp7i9TUlSsFNx4y7EthqNQRLzUQDjTe5+kvF5fbTKe432Yiq1flMa3
lISoYmgXWPnUt0QbhhPzQUQQJIA8WYTCa0bkHOfLzF1U/DdJFvpdpLC6M90n6aD55CNk2aiMUQ6h
rgU7Pa8+q7nQlyRcfTd1zhGOP9h3B0XlgsADGjsjjdoKRmimp6t+rJA6wuuyY129uC6tmLJQsFvP
JB5CMZfCqoOVmjDgp9iSX3S3/u5etbErHjG7stklnLimDHRTsxuGqyJBwyKdVTCkZA/5DRK+TD6l
6Q+C5XdgaTDnxHbx4nXKd6VEq65EwyXsKSqcON4XoR6cEismpMKKzqoCGXnyHg51Zp1KctMukTLy
iA7FeQzCF6NmwtfFvnaPa5tR3AjEQTEcnxOrr22ztJiA0FHKikccKrElNECQ7qKMKO5IYca7jxb5
0Tr9UeaKvgdKRbKuFgbn2Y8mUCY6SbO2YXevY8OHB5TpGT08vVtYASl0MSvU1jWG4T725j4YC3GB
TQsFv0rqUxRZnDsTuLHT93sjIwIJqBcQHexSDBLdyhjpzYM7K2ArrLWo0dfVgGNYo6h8gf5Cbz0y
u9OQmeLYS11jNAOiNqxgkDiDN74mprpVAj38siTMoDtrZLmtQh8SjDazALC8rrNmiPddnmTH+ZJ4
Ec2GTGek2iGAdRuU/0701fFeGg16zjIVjMtZz811UhreAxcP0PyYRpPmxps29d3nyq7c57x815my
EQ7iPIieB+I4Nsmm7QsS3vAi4EhWrUNk+BeqeWpDPLD3aof/DJCCod3piylnTSVLt9GMg5J7BiN9
+Toy5d4GILTPhnDSdRo2dJ3KLMX5me4C5D3E0qbPqa9lx4wW2cpLGkSIpplfvbgprlYTFVdfS3d6
BZ+jl8cq9tDPqv5bV1vDhYf03mIG+elQiJaVv8qyqqe2tCw46f9zzsk7mGbo6qc9wXUK/bPaNIeM
kfoKO7e1sjlgHQrHR2CsgoVriHKUNv66RjrFi+gAV46Ki9HTSM1lqROPymwBz5taqDf2oZr1Leuf
3Z5DihSARWxYFQKu343niuDLsuw3oUpEdZqIYZ2bU/otW88xDMghimrYiHbrbRE1pMhtrOjVHzeq
XeHsz+0fiTts0z7IH1pASjmVXLHqegHgqlLyVdKow0oKO2XIlrRnr1/brfPkMmzMctt6Mlz6UdIn
hC1I6AL6mTyVHqIXUMrgu+CuSfUp1Wz/1HFAWspPUoQWIUiN9uzBUSA+T6EHO4bugaHnEgKdWISt
oHOn0ssmnMNd+z6tI1QVkiiJlF6dB9ZtxH2yoZfPpEFDEeeWEXMRxyvFMhkL/er2QbYY6yk3BHLN
ziuwy5WtApMyKJn1y/oyv9K9EkSMqzrbCvfpIQ+9L6bVNsjPepveRNDsumAEd+jWuAs1rXiUblE8
zPY72tDsCjIgOxNXsCY/2Dr5esGFMdNEEYKf1vrtDXxce8NbWhNGbN18s3moQmoX10u65y561gNV
f5lfZMYTWFH9mvj6s8X5+FxYGW6FaHTfB1HsKWJaWnZhsq0sUtEApaUfZrffvG6/uo9m8f2vxhHh
qMg9LbTbdPs0Q9V+1z+amVt1YahybwxEBirh5942920auUR8Qz2INeWAjX5M5JoJRge1p/9Csmq9
bOum2v29GpN5E//Ybz+MZQhTN+hX4JjENjbZJH51sUDpq+BrVJNB20DJU6l3O7LBCBthT6BGUR/d
yZgRahkZWQ2p29mA5dALhr3tps7K8KBWsr1BOSgziw7v2NHSQz8TGK9p5Cc0SEh6GKSOyjEvLLpA
uUerUxpHmuOTeGSDB0A4KP9FXJ+plfJb0UdX/FPteb4oPYO5rEfaM79Uo68FiIJjqpOQ5uFyrdqq
2uWtYx8RCAV78oDCoytMYz9kBJqk1WerZetsShvZowpmbmNG9acUX1kdOemtnS5BxXM2GhAeAfRz
JueGTzaGQZfV0BO003b2krS1dXQCmBBh3iKy9ezXvpHaIs3HBa30eDdy/FmMNjJaCvgWVSS1Bf8f
890g8Jw8+WkcqILl5u/kTuTg2s/rN7zEKYA/WGtFN7Y0CPN+qcRe/mjoVhOf3YvN/BQYIVkHtXIu
/f6T7vXRK+MhvCR94h9q461H5POYL47JwRCXj77Jj3mQAKfz6vIUB8GqFkr+VNSlWPz9/fNvAmZh
owA3hbB1R7ds3f7jXi4zGCpqO/VqesFkU5JmUoZGvv5Keqzy3ti1tWyRBK0alf8miurukLostDro
hXWB5YcPjEC5uC/waBBkCdVVLljgwtsgCFc2gpZGEy7lq2KYX2G59ZRJiDiCCblZaJ9wqDZkZbGX
Vmn1aJOY6Cstp01eMq3XwPgEeBj2f/8rm9Ov9NsTgzvSdTQN3Yjm8hT/8SurpdPVRVnLRd6QCI8G
Nl/FQAKMNieTR7PMTUZM9LHSKfU1D3SYgM2lVqQP1ZwTrqGKCC9XZX0I0eYVrl299WGuHPJSJRmO
s85740/jl/aSNjHi/CGjxZnz9/zAvgTyS6t6n8esqC+aLpmJlhWS1ry/zkiJwGzUgwci0InVg5Yy
VsEP4x0J+UJYqSjRkf7EG9VZ+vT3b8mfVqppQdOF45qCdwXL4B9uI78Acxe13MuKQUwbTa0fdqr8
DDVqDrgdDAs0lAqt5TMbMIhh/N//4zQodNXWXHgdQv99AWPpUaIc/gI7LfETFXkZVHREkFsM2pqj
HYCkFObY7PJS//iX/9+6lrc/8snSW/3pSf7Vkvx//n8xLQuk/Pi6/4NpmRKv+zL8Zlme/sKHZRlb
smo7Bp5lTWP51Sa/0odj2fwvASDAxY5r6Iamqxqf4F+OZaHhc3Y1cCHcYKatuvylvxzLlvgvV7iO
YPHR3Mk98b9zLE/e51+eaixhKppxVbWA8vKTCPcPO6Bo0Lh7eaGvUrf9bLP5og7f6thgyMNrr3Ky
zaA+jq4jjU62KlQLNJw2ThBWpwB37763p4iIzHixoRMB1Cubo9ba+sfLMcEfldESORQTv6lCSrWJ
hz4hH8u6GaXZ31w7u5igGyYAvkfKte1sxjz/pMfVhLU3lk0YaqdAa+uFKevx5kAIXXRYhvfz33aY
EC6zNIlejSalkZKZnPWY7ZlhWB1jJst7py1M0Fvy2QbOQkZNpe7gNJE6l6YoTlQtqu6Opx1IoxoW
aAI53k5IUbURS91FkdeURvAUOim9ThRlK830QKkQMPVNKujm2qJ5Swzg/jI9O1KLTrmKtsuOvoZD
kF+yiOa97tjl0tLT/NK446Nn+gfeCXVpYalPZqqcHG3cFOggz/NFYbxkRB0/3rAxM7t56Sj+a80Z
W4AWeb35VyYPRYF57Akhcfvi3QyqZTm5mRA1+2s/wNwHY22pT5+Dyaxs72igC2u3v8q8k5wN3eao
5uPPbFTqpQaYfjV7pCjulkYr4/UHVbLMzk4SimXRNtk50/JxmzQP/PViR7+T+qDitAOhI13puq7c
SiBkm6ijQdb0YLORegb7XKn95S9P1u1ju/ntEPnHKXK6YQX3q2rb2LRxsv7psVdHldjLIYB4rGQW
cQQB4686qI5RaudvieMegolb4pjF+8cHHdgJ3Ud97GE8EY5rxqaGZILLWAX6UYt1fS3VYUCcKV8b
ip5TwljkZNqZ+cLYdKh/9DP8hd2cWaLuE2Q01d6kHKFsB2bWLEfHRfHXEj7f9qDFa1BT7D1ewom/
lNW1/VYklXZqgYvB5JF3LRjdW4VffM27g+dDtuV+fknSS7/3If8sfJ/tPYd2sUeclHpMKyOYX9Nd
4k2DSc9Oy3c4N7R1EInsGteRu8KTBpbIXCLm8qtrnrf0MqfQY9dFANSIzlmT5mq8MPPgrJGvnbjg
ppLM8j/8cXiodDTdDNZxhgWEWBcG5xN+ottQEfBZm6BAp4sylj4ApUTdcvK6xLi2X3upiG1Mp26b
hzIgDRKJAU28BIlzzM0VEy/s0FI3Tpoy+rhkmgxp4VC5K9o9S8WNrEvAT+UbjbFzAz9+Bth29eMq
XBfm0N+q+Wmdq0xNDt6zZ2GWTKMHzxuctYKYJ08rL43MGQoiRm6H3tp7pvoPO/0fxmLbdS1QAIJ8
OdZenebgH7ttnNkm2VdFvTTqVKVNmNQJI3Jy7TxOAAt9emtLE3JPYNErQTpY3syKpNuMWNh6JCMq
7eGATaTseNwaeeCae/y3xbtlCqJJJYwF8uJQC+PsW4alE1710WjOliKQJddTYq/0X5kd0stEJvHa
T19Fug+mcDK24VsInkyqkF6t9mOHvhEttbH0C9Xd6lXFMLWYnDM6obeJ5u4GWtyboPHCTUXgkT9k
2jaudfVqp/c2FOoDUtAOnKWNWXnK5EJu63uPMDaKc+UE2EpcmEU0qDYBIZb1FEs1FJm1zGoWYM+V
mCxp8RY24LEZnVqF3olYA2dFb/bc0tA8eZ7yNZvu9bjE2JaBu74pXdocOz+99wbEgDgCuJnIyCT1
iocOnmx+rZQVo/rPMyS/oN2z+vtlRf/DFs+yorFN64hcVWaVqmlM5r1f6kEIzRmd84zZXWx+m7c9
EmqjlU1q+YZ3kpQihiygyZroFmnxdf7EB43x68cNkddZ9rFZGaJ0dvwrMPt5Xub9Kw7JGkxdg4j5
TDVeRveaOZr6PO+TRB8hGIUUnKGgvLeAWh61g9Mph5vUTLhsY0kQuLwbCd3fyLXetFzrz4bblNsy
mrTfZYhFpSqWxTQ3s2vkX8RRB6dcgv8jwmg8C+6TmtDFW0WI13KAebtp8MHfBmV8VJ4LrXFwISDq
xkuS4rhiHsvaKQrd5qEmc1ClB/FCDkR4zpLzIHrURIpZn0bf0x7eaF8iils/cJJvgdI9jT3w4o8f
nb5+t+wG7myLjudq3qj6Ct6Z3zN2DNzXsRfF8uPxVnxk0H7byAMS6oDBWbApcLXPVWplI6QQLs50
Th+vf+2OCYMyOZF5IeF7RwHdZ1PRn9+Zha6usd1dsfWrd7/JbuhsjDeZFBfBRmjuRyv09/MSOSRJ
eyTF7xHyOD0MGewE1sfzfCnTbvex9E7/r/l/oYRKtk5tWe5imV0Q3Hy3HZq0njGKi9IaiIGjvte2
KvKNrd8KZJEYXHHQaM9xDOrBceS4ciwFH5kqyJGiolaGWKzSbmIfTht1EzDVyjS4rvHIocZKQF3n
rn8s9a7fDJIgE6qqABlHmx+18LWcGAzsL8a6MwV7BCJvZzkPR2ixwp2dgvJQkB/m3SppUIPpNAPX
tSzzs22WIeX+0FXMcTv8glG6DcDOfadd/lXtdA4TbfMp0GFnWOqgo4137Q3Ff7Gl4GPbiC3/Oe3C
rl5wD7Vsrg4ilkCvriI8efgXLjJkbJ93JgamqT9v2q27Ttzy1SrEFQgOeX8y6vehQkjJtHIOuNgW
YdRJmlsRyQq9EMzQJMbxsBNbqzBQtM/bwHwT+cjLwdqTi7FQy+471AlnMygWnDPRGm+GH8XbkeZk
wpEHfhbDdmFzPiKOq9uZWik3OkPynRGBNcUdV6/5+/SlVRDhEPnQxTAYqAcrC1bVIN/aQrAATU+A
MWivjRici27VxovFq1grGn5Wy5PrDKHuUnSjdpwvzJu0oy+HfPv3q5Q5LUL/KsHnRYpYH9VB4kK1
6bh/7EKm3gyBNHtvZadavWpwxW7EoEabeSVRMoy+88v5TcWVcAECvwOXF56UvkNH25dfPEeAFJu/
BwaZL/vaCE+k3ISnKk0hYjL/KehAosJjJnKsJZ2VUSGHvZ5e2mMXLXH/KVhMv5aEAtHQbzl1iLUq
fFIf+/GYxtK4MiE4FL2sH+TvvLRFXJ8MgSZIVh2pPzJRs403uAxERapvhsJD0u8EZEIKmV8gO2jr
v3/bKKr+/X1zLSILVENQTs3UqF8Xdyew+8zCw4QpqerXhmKIc1gyehA9imGCT8uzLyHFdUD+bEt/
t7PY2hEM5F1sJkRVGLYnSn3INk6T8MQa0YrhMjeWl9cwtglVgClYoy0sSjRhYSYXJBv9EK3JiSxS
MvVJM52Yu9DUnvw8xGc1cNQZ1fyq6kQDpWZ6igFp3HAdoQegqVxK8bmnONozSyuuQ0D/INPYx1sP
0XjdNxVZksLCJ1lYH5+85gdHVWFcNn/w0yuzcglDG/d90MY3C6zi0S7sR9S6BnGfXLRCfI8y5Hfg
LDosdoP6Pj9bRtDdOE862L4JU2ymM2vPGrmaf/35HZkvgdNeU1g2awcl+nLOLWnsTxlG/iOCtgaR
Hu+wNl2UHDpoJ51jZ5SfSsq6O0hNuc3TBDexX9VPI1m4eXDjzVYf84W0IYjMUWoRmliyxbAPqI0M
r8wP7g79kCNEZHbiARTvgg3C2hZJ7rG3mV+bgjSCNkKHkeeGi39aHQ5xZnFktPIn10mKJ8NsiY52
wTHN39MqAqtY9FHSTn9KlzdYhFkSYSCIXsE9SzDMLH0g9CJl0Tg0QzEwakjZNeXd94mFmKnEalzX
qxK8fAAYXGs2SOepAqa4MTTTaERZAO2xOHBzXeaildiy5mrk7kVFIUEWT0UbLSMKqvE4s42lcmOu
0t8+jhVqRHldCgD1xFOEt6Y1MnQV+bUrdATw7XiX0+0QdHF7nQ9SIe6ydcEJb+0IqOtBYAQ3Nwz+
usRUumU5hiea+1iVo7jfxX1a3UsYFwvDYIuYVuOAWdXKAuC7m5eV0Qm+SDylXZS6DwpmxPTIDiUU
tJeqsfSN77YWh3oDklHvY5OwVX9T5bSXFe11rq9rgY8r79jACaywjzZv/bH9v1/N36sZtyFJ1t4+
/rAyDr3E9aDqHodPvauuQ1Q3e2XAzBaOmvlIrG9dGWTPxJgnh7yNviWB60F9gviS8tQWNuNCJVi0
MvSvAQ5DfH0Vvh3Ll+lmrDpS8VwDvUvl1nyWTbtBX5MjQob5X3hxvpWmHTwNBok3JGCXrzljP1JU
6VZEjv8URYEATMBuCS83MQn58qzvoqjFXjXsr92EG2I1czZWS3RGalHJfdRmbhJ8KQq0p3OsUIMQ
eC3U7kczgl4hsWPXIDh+rhJE/biD7mGSEwoZ4sHzUGOljhhXEkc66LO4u3j+cHDtzjzYtsW3pu+b
ZoIKs6kjfEGdtcOYxZGrpz1tVfqt7vt0L3wF9K1VVQsOJClg5WJAN45hLVe6bP9xrqoKNLWZVcn7
0DY+qNC0XyeVZT3jG1slHmfIpgawrVgUMoHOHFGI9j6f+g2yxziguOEmitXoEGsOolJDqR7zV5kT
6Ac941Emm5qDZW3XLb6VaKjgsivEsUm6DvCF+jUrokCCnoJ3d3xgabhGp1rdd5u/Lnqhj4empqU6
9W7mn5VyXYOvPK0B8u4FZXhSRbWJ7fjam0X6ffoCQZfcBSnzz0UEM5B+h4cOJ6e06uumPqJuuVMs
Eyto9iH5OgjkOkZ9d0lW+r1Ga0Wpv5Khqp884A9HJyFrxVfanIjmHmjshLvF5I99RrH3EY16wOkV
t6ptRjsnIsV4OpGNgsCe2Knw3qsplF2gTsTVx1cvRcAbVzK4/usClz9YYk2UBN7yB2QTb1FEn4ze
qHa2zdSGEn34lPiYEPkooqvUSvtJB5XfQoG/DHYPQsJu+nP2jiR3XLZJGCMbIgvMlaW21WPNu1nO
1yh859wdLvNyBFA0f4XZixyp9NlEZ78eiLrduLKu9jWhfsv51DxfGjFuC8pJPamy/dyXsA206x8n
ZsLvaHRMnQNrZLLWaYZ9swhbGih7n9xglNsRF/0Sk2axr0dH0MLiU0lsEd+EDdFVD1LzQuztwRxD
HxtFomPL07AkQmJdqHZxj7rWfDDVBRiY8uigfEtlgcIfpLFduEDmp6+QzqnLj8qj6zp2baFklzSk
xcD6xAwOFnQlmLnnTTCuyt5ciryNn8C0i42wRLAyGfyRAwOVh5UUTNFYoDy2UMi9lNiYTw1Hx6Xf
2QjKmsLd5FIWe1kN2DdDq2MQUnISmO7+1OieatHBr1Ph8SFr0LY1qQnUufzvHF+GuLlxUpl591xy
5rvqGUXJx/uIuaMhoWFAIVIgdkgbR7uRLJVs3c4J8F0V93lebZXWWXj+szndvvMl5Z4d/Ko96dO3
WjQAqJ38diPdDsYUlL6PhqJFWNZu0CNx1qeNuivp1dFiaJbC7q+iNOF1uzUnjJTcsqzJv5plh3GZ
cR5ya2tICAgkpAkT3tQtkgzKVh51q7dJTdU91FPXVvOdAhR11S2Kj2LGt05kjm1ZSZ2jRc7cS4Hw
NvjCoVzZmUM+ASh84CdKDiAyLLQn/Bb5wa6NHH9YSwXsk83t4LXi6A6gdZAWGcqu3IksaFeIaCQn
WI8YZ2z5ro/9u+2+KqPhn+eLUI3nuaVQBBHl9tSQNbWRT9hUrVMTf0bw7b+HNbZiK0opGegW7CI3
zu64AT8pWk1pnQb2MR39lL0sVP+h/zBPa3492YNTZHsgy9HRDKQvOg3/X0+opLO3Y5Ua3jJlGHBQ
J1WWgszqOH/FjqCuOJha5O+wxDmYmKkPbuD1aOT1IJTkdDo1+qrdjkGBiGN6mWtlt0sTLKm2lrtX
mAXDdjTptM0vXRnWi7IoFYbtNIspRlmiFCfVTr2p/wybsjoqaHP3DIERinT0/QdFc7ez5EgfC5rl
Br5FreHQA4NHi8v80inGUWIzWQYl5iaN6C+OPOIeKC46SD8YOAFb1WO+xP6XjyaB677pZHks86GO
tkJVKY+7MnzTMDfuKDFwMMS4tadCQ8m/BfGoohlUys1cYGWkt2E1ysCZarFaL6upQmmmy+jC8ppf
zl8N1e3vCwrjz6EJiEEIr6ZpIYNWkYv88Wk1qYn8uTExGUYEFqgWgJch+KmGZrMpCijvYRz5R1J9
QeWNkAXcjNQNo59mdUOs0B6QCHIckhnsgJal4ubObn4J1pZABcI1rboji1LokKrRNU1v7rx+SQz2
jq8ykS866+jnQf48Rkm4sQxo4ZmL0Jtt+Ag0aaPLsr4FkU0TFa/TI/EZshp0JT8mgf9R0jEjq367
bS1uV5hxELyAyv5bQRrU3tAkZlgvOcYxsM0le85IMN6ER+rPrlJZW8v3vwVWhOZuNMsDCm1r7+jg
VMivW0cyRxydOBqYZchzcIKkYGaOauPFwkN2pj3Fw5x0ygtSkfwYx454p5u5yiMcgaHTDPTnzE3n
58NnEbTo5obI2Fc1cKQ6xaVKBKu9sGL8GXFholkf+mYlpzAFnRVkqWuOtcsEHoImkZB6zUWLZk6J
Su9ZDZv6pA9YwuaXpMPr/1DKGxMK+Ld3jjdN2NxEtm4xwJ2Gf78+8Aj4DD4stV9Ftvwx07esSCfM
lITBMkG+LC3APwLLzdFCgy2YAiHOAAmUbnK7QWYXq+Oxnb4nCw61AOqSe+qX3Trq/E1keB2dxwCr
bt1cXQ1MGAbYaFOUsXhtw/5ueundLfyt3mU5DzCApn/69X6nCtIv59cD70b/mo4qw/E/RuOJUg5a
kKeEYbPRTjWKH8TwDHVaQvMvqybjd72NzT1KpIOVeVD3Q2UEujQ26xzSErNrjyg+csU/dis8YDDz
ioZRVc5ZrKs82o41ovnzRwexT8dlh5Vpk1RMMOnOW0+pCL5gTX2ldTjshwB7RScM4zZfwsGRN4/Y
lX/Cq/77E+G4qkXCGfIQCHDzUPfXzzUcA25zJNUrAyHIRGXq76Xvv1hFMXxyLEPZjDTOA85PgBDe
eKp2TWG0dztLHtIuihj7/9Fsw42sm/GpgGlzTA2gTKUu32t3ELTucnF2WwgMLkqbZmq4J6H5zE3d
7Pw4284d9iqqw4NRxmtDncyAcye5U3LsftP7AuyqPzO6gJhOnclBE0lO9AaWey3qYnxzpXfGW/c0
DwF7rMJIOg3L3HUFLDRQBs0/TfTmve3XR2EarVi8WUz2TFOz7T+4eEoAzDRrm2CdVnI4pE3PgtW7
+R4o3q1pih+lmaV0qot0lxoWMEDcrAyQU+STmhrvHdHKo+rTV3EK+xwaeroMrApeWJ/jaB6ny1HV
QvHxpZniFfoo1q3Ieu2D0NvqFifqcmoeBlm/04v8XZ2CWWtSf2+eF5YEmunD51S/j8M4LOFJ5Lsy
onTXO8Pc/jdlZ9rbNrJF219EgDOLX0VRs+Q5jvOFiJ2E8zwWf/1bpPNe304D3Xi4gK7spB2Loqrq
nLP32kZeVds+0ZW9YbUMA9dyv6/1bTJL/MnAbAi5mAinWdrzZZAax9nBJ1nb5UfZGObRXOxFE+8c
FBIcu0tzNCBA+hBPhXm0ksp6iK3+V2pHFZFqtbAhPAcmySsCXafVoctMp4dxPIvWCoDcZ2hdKYta
fc5vaVmiMKs1aFH1SIIL4+z1BDTIPti5MwZGt4QK+HkqktE1QlANw8Mo/PVIH6vz1tQo2D/Hdm2I
J3WdWRlI2gcN/5PVBbv11Lo+CE2AB1bxgSLRJvsOSGaiNtlhQhe6yZLGRTdU0SMki4r+Y8VgAVzR
U9geiO2U3yLaTRbekUPuQhxNoVGcQtxou2iuye50p6+Y3nHlVW8wmoovStFBmEtfGs7fSktQtpPd
rQ1xeAHlf+xx1t91T0vTVUeigUjC0hwopn8uZcQKOFndWilzhfg0KWkz+w5b8ong0HXM3FIlnumB
vc8qGm3JhP9qtdHXIjXdm07P0Unqu/WKrg8jhwJzgDArKjfck0SloUgfo7v1IaqciOYpo1e0DHzw
ZpILaPnm5wqwWLlZn6LsTvdyqZr7cKLCtw19AP7SDb6k3b/2YatoJMnPCfoTkc0YIUpihIFvl17f
nJkBqb61rCLtsp70Ork1EecolZ30xqkwpm0lHSoB0Zz//dT0j6WRC0mxx9CBaapw1BUs/j8jts4M
a0sNCYKSXfCo4Oi41ioLuLs8i9v+Z6aFDLWWb61/yKnKQFFgAtj5f5319VnrkuaVWgEFWMd4uQgC
aq9ObInVuWlL1bU+oHH10YdkwBQFnZIiV65ADY19q+F+Q295JSB71wZkv22GBYVkFS7twnE5nvRU
IbLTlC89kdB+3Watzz5+pIuhPmQSKp+N7uEhrQpzS+M/fyx6pBCj0w2PIwTRrTYr2v/vTejSfjNB
W+MM5gCoW3/spyn+GCswWxUTZVX76+mqs3R106rH0ImqO1EJkohI4LsbrQr4VtK8jAleTx2a7wLF
cFEhpDRmJyAhJARwzi504ibDEcBEHA4nosqbh8pqpm1qEKjnMuDyFwnSQWVu8pWx8AFQyewntPdJ
c7YY5juxSU+DB61CRcLwjhduVDUJ6fJTeTJPYCNwxz+tn1+gIicinVzPcpT/J83oNPSqdjZg0TEC
DCmYAbLxSUsBz6wlXx2P4j+upPOPkwmmVVUXmqWSgQBJ+4+DV1i2wh1mKNZ5xkLOCITshXl40Qgq
e7RCFYYcsk0DWMx+7V4mzTweB4dFSSXAylXzZ7J9gwUZvnFmzRsVkBhzp4HihGvDgawDodt1p/XZ
+oCKU0OIjyZQFK12DIOZtNXloUJI/Pkshte5Jfxbew6TfZIRqEx01MXqSvOIkoLwwymv77W874+2
E7ETw6vczG4sDrIWqtcKA8Ltovro1OiqdDnxblWT7rqFjxOa0ZdVfrSWvArEOmRI4dBWLA3ocRcL
CmJhpp1kJu41N/6eVhNzK9FgyvqcuQ2Tpm+meU58i4ODp2Mi2KnWYnxoExdnUql4PeFRyHvJHi97
+WDkiHDiIK3+450z/lF2WXwEUGGg1mYEhnB7GfP8zwLSUhBPoiP9N8rbvb3U8BYaz62l4goNl9pD
MQc+qeQNDFKgbjGHh5U0z4kh9FQIi57VLfa2NujgAudg2p2vM3Ajr4SXtce1T+TOYEpWxtvaCadg
qsi1K2460vA9mR4Ii5ZijC3oZ10nKQqGnq5QP/yWGq2rkCrDbGvWGemy2PWOlPrmrkolWrrGeoxN
Q9t+XlcjmfSdtUxNSQHitAGftZeu2Opmne8DPuynxsFnSI4Ye1q3Dabqo2tt8/R53rVRvph1RwPV
iGaU2dYMsjw/IFBrjlo3MKlIwNgsXfe7ojPzB9Qnzu8hxQiN62tV5dikl8642ZL742lhbnt6iKFG
ISyhHev8Q6UXDA9/6yzBm3FpvOD2QR+Or5HAnQ4LUzIgZ8FwcSgmXEELYmFyybkuRAB6tbhivwWl
WEypnyXYrFDESRpoPgg4a/OXNqJQ8wcHSOZWk0iZSoXiHUVbVXDOzE2x+2vCMrg5q5YmrWtuDqE/
EK7LiFrxe4UNI2yh7YRdFV2hyKBYyzWqCMiypU2PqmQavdO01vKdvBuvGZoMyV7qgskYitOE1Nur
50ndqrmu368PRmghbxfi9te3IGloAMWM9NDh+fj8awIb0s6sMdEndOK38FV+cviZrqI2tV2EIxJY
wDDfTEIHHBEhwV+KgL4rMHIZwbNlze1BsdyeHyG34JFieA/E08d91h+p+NaBXGQBb4u01N10SByf
u67kQHhd26vr8V1HRvq7ecagJN0SIXgba9vcdMuCDnd02DYYJP0pQyTmYizc6JCPlimN6ddN6p6C
hHdf0Ua4kSlu0sQot8IYGXhKwJ0NVu5n0Nr3U0U+ODGeyaEekUAQiPnTAYV5VSXTw3kKfK3ojFOw
eDPjIRl2LdaIczs5v4rQEktniptgacsGpd0eBjO5xJkdn2fzW6RGBeGjen4vO/kdILaAvhj1+1Xc
sT4YsLIOSAzvNWt8UEd0Az0ua09B87Ev4oxpXz5hwEvyttzzcQrflWR6ocUcv9Mo3SB6lW/CGa9K
oXASLiE3r//a+u+uD7rKi53LcP9ZaI7DAuQqk6NBg+dWxVV+m1PbvAVZBZJkGOs3G1zIVg3rYRMO
Snhy9NC8K21sc+lLDc7tag8qKbeOPhdng7KgQzPzFWvzT4v/2tNN1zj2U3AqlUwuHEjFBRCMow+a
5ynUp+rSukF4jCAGbl1b2Vuxnr0srwjUFxl1bkimYxq/gwK5KlE1nriy72Mk7F0VjulFgTCJ4BwO
PUbN4h7vd7+riXAHXKbtAE8l1zw35kuRRTreEj3CU1oiX+iMzD6trT3WbpS/qwIVwnK7W9uCDto+
kIIab5wZvTKrBk+Q5iZRk/nzZOcW/DQr2kkri3wNEtGp7ZrgUMZlvAmaoT/CyHbMgzZyoCgcRC1t
RzczGjHtSnrsnmaqgWcaYcUZdGl7VtZ7zAcGQSEZE6Fe4/Ur8+cmFyPW3mBXVMX4JXGHyVcJBygA
0PzVw16fOYMLaNtMTqhIv2pIjnHzGOKS6PbjlDfyCeQk1NC8aQ9oe4v/OOMa1t/TcagWdP5nkCGP
pNvWSan4+x5Fc6IsJwZn/m9dmBN+G1atCroI+AqgImujAmNjjpqDMcRVafGOl5ouGfRc4KLmqPSn
3i6QAIK0Urtsw6wh84PQzg6GUKvXaaIZO0JJPM1Kv1tPguvDqgtTNKvZZx1eWtBFZK0Qzwh75GRX
wn5NxiUjk8wVptSzv3ZhuLTGw+d2FCpK/GpButrZLoE3FI7lG4V4rgbhm0EblV9zUTZwKuY+7X4X
uurQ7YdauJe0Tl9sqC57a5nArBmTbHWlT+/iaHBwIkTjTNoN242dnPqhsDAooCDPk6g8L4AaJXIY
LtAErP0+nW0PVbpzWx9mgxHMWJW9pzNdQ2kxJ8Z+6oQ/Fz3aNvX7et+20UB8kBO+KD2emSxvz+XY
R89p0t4Hyvzt872YOVm/hFPul0s4Z6d4EUXET0MYL1qWqDdROSwOWAKBCHbDi421ZO+kARbEsQM1
7E6St6HvPj43TIQ/5IwuUTIyqebLMBlMlUT+bRIEXQswzzvImdrFlBrAgVwDsMWNizAEKdGUPMsm
GG/WaP4wLKkc5qaGdKkg5JlUEhCAVCvv5UTmS0zigyWtacs077tBq+DBTOeZAArCKYzK1g49CXsw
e0qgcUo+IqEBnjKVzss4GvZvrZyW6fKJOfQVTj309qjXjgotSVD+vX7sRg2Ch0WmORKZu1VvJ5cO
BkuIX0OipyW6IMuXYU2jqz06FxDzYRbfaSbZ0qZuZns0PPcxoyjqqTbwwf7I0+fcrXaJw1aaWbtQ
APzQkyl/xr9V+iE32KbMu/nGL/k1q7XsbIOJOK//QBAPxcHJlzxngkfPVYayvoYLt3CfnzMzvHR2
RVuP5C00Q61xFnHypc5D45YZjBKWq7t+xZvwtUJ1eXZnHHiOMqfHnhXUYy5bnZQkR0yQxM2mMN1l
Bhp/c2AxGZFQvtiAgHZSn6JdbfXKF/SnpifD+kuby9mvnExIj87JuQhCzou9elknXXHBt5EGij09
p4C4a0vgurfUN5aPr0BonYeUar619O6i9WN7Ne9JliFiYLa0nbtqAhEX/Pjs0/X9/Fbkw/DujJve
juP3VnDa6UxoerOdTISKLlO2qrHlZVramaXWcAaqGD2uXwqzTLxBxsAV4vyEDsb+kU7Rq6Mx4jWc
yvalSnDDtEoGxeRcsJuV0EYE6CiyHXafx7TU9qjJvQhB05lIzfqs9P/32fo9nMGh93v4k6P+sOMq
8nU7aMmI0vrHzz+xCgfawHIiyOdIP3zODM1OQ7qdDsBcSjK64YXFrnP9qx3RdkuS6iqxTmKFMPHe
W8+iehOA4dL2TUCKq1KmG2s9+xbUORf6vOllfdbUTFWVVIWNruqWr/eQu9c47IDru0lIwN4wIDC8
Yt17nSK9fl6IzrIeq8mir8PGv8G56o29TWvF+EZuZ3Duo+YE4c0JzrIfyVBZ7jJA52KLbADe9uKw
RRJMCvQYqXuhK9293mdIMuk21BC+oHAG+fR5oqF4t1HeiOID8+TRyofcXwuz1b3B4bLYf26+xPay
aI5GeB7BYNBdpGOb98xDdPPkUtzenFRi3k0hoNXpDF9XU48kw2e/3QeW5IasY7wyXRwivlcJ9zDG
7tt6trbpFWyxiYebVcdRjtPX9Sj5H92ePwccyzZoolZkqbBo7Zp/zMjSSfYlHLuCg58N+X0A62yF
xoiP2jVeIcgfp0RqPhQctE2LlieWvDs64XDF3LQX8zpW4es4WHwA5uCrYyULISPqjstXQhsLLwoh
Ys1qRnVCGi5nu8y2NoJ1oWz6EqtGT1EIDDDg/NDnJ1Nn3qkG01MEgO19ltmjEbEhK2b/VRlEd1pC
GmmP2sEFukpD37R8+Pfr8c82ok7Ti4khXQfOeNi7/n4wQK7a6kUdDj5HO8QLPV7jdX8OK83voaK9
KRo+b1NVlZOJvWAHKJ70n46pPCPecac5dXZH0GR2h8A8u2MFZDfKxwD/Dl+u38MT3vur/KJWZnO7
bowCqDtql4Yxwq+UxRiqQpSC0YnoEU0x0LEoHvxQqwGhLoOxgKaS/1lhjvFAItkMiXpw3WSH2TLb
fX6I8zavvNFA90AsnOnHSlj4aAMsP1fCA+5gAIsSs2cMqeK+rsr8s5L598u53j5/GxrotkZspw5Q
z+Cc9eftlUHfEEkgRj6zJjrLRkB+61KubN9DdSqE/Y5DhklpL7Vj16Oib0Yb6V+JKoTO/DFasqdU
C6S7K+MYdaL8aYEFpqslMElZlmczV/DdNImmDbI2XPqV/TRKziKZnXTPNlzR1IHmz6vOnHE4gx/b
rnJJ5t4mZVQR9psVtQJ7fbjUwEIRH8egGfoZ4Ucyib2tzibC/AmUQC6ho/LBv2Q6CYb/fqEw2nJj
/XGlODipNEyw7nLj/TFesS3SgGmtrVIVhPiJwj+b99/DTMQwh2zzbn1Qncy6M1z9qwa57RCrb9Gg
MRvUUmK0VAh1IisxlxBa5U9k4Twkbh9vdHXyjCIq3hJhyh2zwOjYEp9RtlX/EGndE23y+D0tQA4y
JD58KugCkzSbokK8XXQAfsxx4UDPh9Uq1aDqPttK+UDHtfICw2kf9MwVaNNdGKHqrF3rRItuujI/
jHaLeJ7Ini1YM7QcMHB7W6qPZR5BACuakzkk8t7UK2s75Cjl1oc2sqByRToBRLU85m2F7bxWO5pg
nbE36I+vWnAXs+5mksR/NIr7MarNeNPHprpvqoTICvvH5wodTyihjaF/bChuSmyPu5Aa+1RyCKuT
Fq5PdpxE415aK9S2c6XM7Q3/GQk7iytkPToA9Fqa+zU4PIQWsou5CVzMMCNt7GBG0PBXLzvNudBr
VVY6nXOZ+rC8ft6bcTu+dl1abdEp9LtEOOmLwP8mAoqEQIldRt1MFG0VGKogvcdnZEv4DrvZ8bPc
bTLo9uslDHHexJ1ikzNaGQd1jsCZKTqCYwaQT/Wgpge7setDFYn0UBiFvqUPKjezrlh7onUQe/Ts
98R9YPFy2be3TGxj9Mz7KMY59NcOX8BGTitNv/FaLWDB+rxbBYRgIXC9JXDQoLA1WAdOLkONPVg1
0C0jIwH2mq8RelPR4GcR/EA6RWzE65f1f8YMLkHC//jUWNbqNnRNPjt/+GJlLeUgByRTjtpjJHEQ
BNhO8Tbh1t2ZiyQRS1bhD1E+bNYvI6eiOU987basxFLgVbZ9aeVIU2zx7M0OZ28t7JVb0RgYZhwD
2EMa9l6pdXvTqkpQRyrAM5fxZSkL9UA4aYQCyo7oQUXsZhXG/zw+GnkBdo+zaDcE2X6O5xc3bezr
KulsGyp9dN5ZgL9k2KyNB6OrJ7jzfqHyg9fbm2RyEkyETsieY7b3bjVf1/P96Njn2pL9eXD1BmVo
/mXNQB1R74QDriUclFBzFE1cUoItXrVTPFBO6fSQu6CW55KsSa+d1eqtVgij7ZQq8uQw33e6EfzX
kqYu046/L2muS3apsXggVPcfS1onyzpjY8PlgSX5XC7OyHVymsoiuqptPPuYtVREhRKVvmsE9Zbe
beF9KobWGVIIfncfc+Ne7ICzPETgIt01MXLyNDadi93jEormcN8UVsKZo/BsB+o+S9lzlucqSGzZ
PCiuNe+R76ExaWS8TemAbjMnwBYZR8xoFn+fKGdx1tW5QvbcvqaiPOF3vKzNZTJgnuowuFEgGjsD
3R+6qd68X0/x/ej2lyVX0LHmzbqttBpd0x6s2c5cWsYGUxPSa6YGt+/iv6JZgg4e4SXNpgELG0JH
YJboQpx6PlbopLz1mNnS/F9nlqpz4RvJXaWJjLW0fvhLm9VMjIyz4LW2CRuhPLSeGjMqT0p7ETkm
6X6O7Bd2hvHcOjpm6BDs5qzTJXTcYCDcYFIuCtQNPiwqURK2RvKREywMVbt+JFVi8vsuS59jTDRk
ekjx3c7SY652pyntSJWfzWdERGD8CVt6HJe0pvUZVLTdv2+L4s8xEIIDzg22gfQG8zuniL8fxxzW
jSZX6BN/lvNtXAf0ELEQB9pDJc3kC45HorlnPfGjWGkeEC5xPnVpxJoiGvcTRJNPh9+cqyW/JcqA
9Xt2Sl9gvfZWxrKFignAiVk2dEYw0lZNnZ7LxHDfdbURuGY0IjLtZmGY5/0hVxJ0smOeX6ChLCoG
DZZuzzLQ5e2dPan7AsXphWqfraSX51Gk//ugzCN1cl85R4Xz3xHrgNS2Q/QVCTo3zGdPLzY/bBhn
zWJM7pYHBYMLvcv0TiK6hLZMKdOkm88ToMCESipnPz7hAN+EDUic1I3PGs3/vUwaX8TEWSdrirXE
rYLMYclpafsrbr3zKoTAegQZdc7J7Gq6I2HJOSJno7lvZ7mbkUBtB3Pm5Fk6padkc/egFoXYdx1B
dP/+but/LhgcFGnHodrEAyQYoi53w/9MjlQmG1LpeWfSmnCatffUtE3BJ0XKXekKTOxj6Ozk5Mhj
3KZ0WnMSNEBoaXtLYk3KbS6oNuACnYrWj4VxnlIZnGJJBp4AEvvQt8iIB2R+JJECFygN/fbvL0H7
c0Ny+fVhNHDSpZpiX/rjGOfmcJitGFP1WsRZzjhuml4tb1jUwAVkRfClG8kVDSjt72Z1Gv1ajfID
qDd5aciOYx+PKUk7YXimqtcHodTc3m2tXTW3GHxhHP7999X//IAtv69wcOkj+OWw/Ofv2wAKp0tJ
IEBeVDqEysm+Y0o6TrpyW7+Yxty+a2SHcLogrKurpa+2wlqSt+kHuiX9v9zYl26QHuG3Bqf1QahG
dopo0a2WSSvO6dgN0vaJz7N3GWFLCDEC7b/unj8VIMtLAbSyTN7hZBB7/ve7xw2MymEsRpxOajwQ
1EwW4KK/Nwb9u5WGdyKuTkGwtGwq0iVSsHEvoYZngLDE/KMXR6Qw+fvMwGDb95hNktTVjknn2rdW
SPum2BpmtOC/bvlFFfBnCc4WqdqqEJauu84/T/56Lm2opRwyPm2bg1AZEUyhPPeQvImRyQAazPFr
ZCeHHNjGTa/BoXXhxE2VuS+wRIXVxU95Wls7VQCeN2s6ChFRRSRGolNK3Ix81hV3AMTgTRPhYVj+
47xz34GLJQ8mZLRNO7fV89R3wz4oQSe2VvJTnQISW2kP7Ma+/CiQO9wFRfphlBzuYSJwb0bJg9UM
tzlWI+o4E85yn55oiD87DUROzQzjp27bWovzcx6iBx0sujdFevXKqhKy73fF0WoWQgNDSmjLCojZ
vA2dc2ll55Y0knuzRhhNXdfcyuF76qjWCzaykXgH9bl3wgeQVNVLZYLOSaKiO2WBEzAsJk0szq27
VYRtCbDmuN8Lnxnby7qjM5xOPdHgFWdUtMrYsGOYdzhlMVx3gqiztLqQUCQezSx8TWVePSGGuw9r
wIR5TFDn+lPKkbpM1A0A8EDzG6MrnqGzKue6mtNNgH3L68sgPw+L6FUx2XZch5vKDpp2p9WROBW6
nuKq78VGSoI9tz3ibxXWPF3oDk/wogCcHCViscdNWCyT0pALd89+qPmVEtV7kWYZHBBH3/ZuaD1z
frM2ceyW3wJbPM263f4yyjtGl5psnHeNV+ZlVJDbYIjrAxs1VLISnYG7znqkLu7dSMvPU1bcr52f
wqRkrpplhqE38aasooouMz6+A+LUQ5x0ml8ruQEFxlHJIlKhKIFMWdV5VZxPF2umgTaZH8SfCLGJ
TPwDy6xd5V24lJyKDnPX0+Ft6RIifLGhWmo0IinV1PakLfvb+iUXmczmjIb54nhbvzV2wRbYWHxy
nbp+KuL2efU1OnRItlVLtpTTOrWXaI7cmJPUDpoOnAHRWfdIkMS4iTLx053N4Ezr5fcDOojvGJ3O
oz60yGc4Q6cZH6DSYXZXaOnViTtetcNVcEsyQdd3365MzS9IbOMkmQe3vx5SJXqWZQKCTmDW+6yz
MHmLiwvo6bcdtQlwfK6t3SIRaOfMkSiDrLV918TkVKQNV74bk0cHOHiSjtVrrJAPD25G3KFavVOg
FN+SxRwmtGwjg2EMdmEbW1vdrs1XpSJFpnCMO7OkgGC2Gl6trhn2plklTN0t5R1RMA3IwQRfk+jA
MnvhPqynTVdMSPyDIrikBHV4fIbwpJb23QodmHLj3u0AXQswlWbtRk+RQm1t9CW5TWlMyIFpvGrT
iEfE/i32tUnvvFs7BoSNsts6pTxodaJQGEfE0BGfdG8WAJDZFCjORxSSrWzTu3CKMaDN5pPCQPgL
PtW7FeVT50ZOdMlsbNaxOi1E+2Y5NWepucb/kYRwEfuqJPepwvOS1m9J3ZNSXgPOL5fg2iiKq9+4
hiyV0Z5meHJJppnGELVAPIsfhC0ZTwHSFGw4ET1LeZyF1X+gBv5BJ9r5CloAqDJ7zJkBcH4Bck5A
7UTBAo8pfUyrOjyTPf+88jTW20tfomOyiVTbEjjcgU5d+qC9YVhvfuMoMF0QosZseTV7dDPIifVZ
OhtHyyGUYogbuXN0bot8SKZgB0Oe4104Dje9tCJcFeBpmMZ/awwQrzghJrw5BHNhTFC+BPzh2Dru
qZhdiiyt1i5go0hdD+qnzyFTgibpSGfhLBc1qsw41saD3e1tIOznTuRvZZL2p5qc9M1odP3LqHcf
RuO2fhYH4e8hBK5kfHZXVD7gZaHvu8BhzkqVoDWrwBOHxfismNyTsCOUjYGVcms2afiDtml96GAT
0nXMMPAu6JE+CTWvNS0cpUB/dk6jIY1AEU+AA5PmVfqW8tExR63yjSb/NppK4Klzn1wbGwE9eXLB
pnLykzO3zrNaxb9IAEFCO/WVv5qLCjshHRC6i0cpbLwGQ1BsFovKhRgAJCCWIwgr3HWh8qJ9DgYo
Tj8GusHntCATJK4s8FuTLjhsh7ekBWiqjPj7a8dq/LgBsQPX+6dJasfGLli4wlJF47KIt+2pDg9r
nxUNX8XWrbwA8UOZBlnlmhlZclIgdOiGlTzkIvYq6bTnT9UQ7Y2PcBrR0y4/Z+QtAijrwFBwu/Cm
hnO8dQOCs1vd/kEs6euU6HxyyvCeHIrkIe7FmSUBh1jPjXhSsjE8hWP++tnxxQsH3hWB2ErBAvXN
cP+qmyGziDT/mIkZUANyRVBCPH2SFRRSTBjbFu08XlHmdbdGdx8HPC3rPw8w9Fmpde33nY1q7LYu
PqkhQ+Y3prcuMWOk/SqCluaqqfa015e3vcokMXL59AVWp/mcuL8sZUZ5vfS5lVjL/G5spScqGV0Q
tpVwdBiBLUtrgTEFLu8IlDsEnLGrKf8jYRDJVT4XdifOxG55+Vxd1FKfduMUf+RJpewQXd80tByH
gJa7U9GP1nRAyUnj+GaHV5RYPEE6jzcANvUQEqKaaH/1aZ5sZ6UhMaDepG5ibkqbGJ5ekOdlpfNP
GiokpZtM8yy8KZ2qL9FxSMrb3ofhMnMijWBaTcWlJtnRazVH82W+nEJHwmqlgTCGwG1S6UKY02Ot
EW3CqH0bwmykaeBuYuuKbXFf9SNMRRdvGDB9BEBjGO5rzR6RhZXnpG1uXUzsrWUqR+KRPcMMICHX
Swo9P0L50aRkDKYIFXdTPGyYLxBpWt4VY/5T6ZlZNd9DO7wvYp00+ungYrlXKvMO9Uat1N9tZLlq
Nf6sIDsnYXqvOSEY0z21+bEHQufif+nt6NkU0vLHuXufU8w9+cxBS++y57yYPQi/GUUzLbeiRgGo
5du8pYHL+nbKXP6kfrSZeLo2zGIiwcPovSA0ndY/jX0E98Cnl9xVh+1gJN4CeAsZIvWmITtpWhID
TNXr3IDp5mLSFfOi6ymznTKgP1QzuZMORVXBeMtsrROhXeHWmYLIEyag8cGkhZoX6lOUe3lvhr7O
8HOPKgJao35EzkbM+mwNj1k2P2hzjR40usSTfFOKGsNtuE/sFB8T7ZyIm2YmP5LVt7+PAM8pk/pl
Gsq7CU8wPvmjO7hYXirKQPj3GNMucSqfjS49hqp2slPnTRoES3L4gL2Eh1AupSMHN/g67k/YLB5r
FZrRnr0pMUCSNQU/qsu+mSo5rlGqeEFFGl4wccWCWWey7TXRqG7q2jwMY/E68TKl4l4ctf4xwwhw
aWNs0DaofjVEX2qtJEvAhBTL5Jt0hzb0ZAEZt8afD6199DqnwtwnH6AzvSZGd6uTUDxbUf69KbJ0
K8lu37v0kjZRm3+nmfJgMO82ZeAlmX5ou/KolsWWUKttZtOIa4wZ7KVNLSHwylUkCVW5mV6qe8Os
npwA12/PdjJH7rNZDs3mOFkYRYV5S+a4vuYdlaexJA/xSSGrdir2nQ5bl8By0hVm7buAfdaZpJlF
etBv6J2FHrYBltvR/TUQBeR2PXffqD0Mhf4DwN5rhgLfetTpk2wwmYBJgBNAXB54bAUEOUozfMdM
rNsFSlJdxyEnB9doJmRUQDR0tUp9LW6qQxuSz6Iocl8q6rdBd4tD5eJdRYzAaoaWrrrVRspHqfoC
v/GhL5IPcnN0JvQtOfXynCrwMlgU0IFH5bSpObNM/fBStWEGmtB+TxIVRoF6xtRUIxs1TgzJRiJf
0hlTKYlXGyevIJra1Z1j9rz/chRe1en3yGgfQ1d/A9qWwhG3roFGirtUICa2cov94NZmONHpUsU7
NXW8wgZbNgbTOXB0BjTupO4I8JA+kVMK2q/xBfyQyoAk/hlHyl5r7I1WkRMVEsyEDZUBb0pqGy/S
TiSmMguUR5jauF0123eYZFZLKIEabRqr1mklJJcI0cJyLxClJ5zolku/oKVZNeiN9Dp9d+oEvk++
05AUwyAOMj8rk/s0k9Ght6tnI41xLk9PGi/Xl/2iWIgV7PCQlBTV4AVHUCct5dDUyS8rcr8iLMo8
s4HlkDZbNyddMDMZz9toQkvCP5Ca/OqsmaRnFDGA8WqXJOfqif+f9+kM1jdLx+cZ8kVmoTyfWXvn
CBkm8+Al4ouoT7mrRSa2GScWThHdNgly8pf0zgsYZlOElydRagwdjSDxO+FOuzB7UsdyH+lNdOr4
u6pFuJ8WEmVKOPZliHgiE+Zshqxv4D78Ch8g+GrS6uqoeiln4unyYvTCgsG8a33oZqr7VgzhMM8T
5aR91A2Svc5ykiP0X8frKeM3pA1Jz6xpNxmN9ayoLsdxCqhDGWTbQjmpsBj3wNmZdNEWLYMx5waO
jetsxK+2JG2YE2hxGOy43/e1NhEhkkWn5jm1smdcQsWLrcjnJGJlwT4VexMHIqOzBoIc2qOlpR+t
O8prJsefwDGIm4OG4cUaf3EAZGdGEJYrjSDd0bK3UrrNCasUTu+OtDA6xLDWEiZZlCpektDnFhHF
ggP+GR41aiShk44RaPFZjQt4z4VRe7qbSv79KiHKZ0CszOJP47vYEA3mNaiPfSXB1kP4jBYQjC4h
3lDUtFtY7aUn1M7ZlMFgnpBNkvWXlIcpVhw865oH9R7BV8ncpVC7ll4sQHSOmnhycEmGGsTJHGkT
zEh1b0PsPiPzIAQxbQ+5jQI8QGIh2rS6IuzF+k6iO0ZREBOkC9vqL8sKP2ZXITqwfx5r9WIpOfS0
iUouepGZg0Vhesxb/dnMUBB1ZrRHX4UQSM8fmYhkhM+GV2cEMk51Jr1kzMirpRIReqK8jDaLMKr6
ky6C4tTiMvRse8DAVVjfYtnlfhQpyU5Pw4eWbMBXSAv0QqqWnTmZd3ZZf8v5ZXbYOt/xTZMql7DS
YHaBRwmGSZe006IL0/z3qIPZlU5PfYCr6f+wdR5LkipbFv0izNBiSmgdkbpygmWWQCt39Nf3gnu7
69mznmABQUYqcNzP2XvtroKgXYwdN9zwwbKxPNcF2ViK9+IBPrsyq3DWYw4GA8cP3FUi0YgPJvgp
rVgJFx/9VLhPXdclR0EKHiWRaFiZ/DZXqN/JNUVgu55U7gpGR+/iVW507OrovOxNVB27JO4PRDc6
e5XLNmT5jWSP2YhNVNc+6DuMBPxNPYcBiPXOpuHiPihxnJ2AcY1zfLvryEsBqxqBY7oBOqWu+wrd
0VBp390MK22BkWk9aLOmxUzYRvZnY2XfjdeTMF7lmyxytgAb9Lr8OSVEJFF7Tn3Tm5FMyiz20T1/
SNX9GPb7Pi/iNW3nvQmGfIPAoVhruRVva1XKi4jky2JQHTMR74pC0bfGLFWfSOwFTbSKgsp6Zemn
XcwmYl1mJPZr24z1Rbg5isL5XWFJ6gFhm/s2hufXFAgsqz3DOIaQ5RFTCOuLdNZjGHT1m5JoYt8R
NLQLgYh+CKGsqA5bXxSDGdbwZZy9SY0eA/MeX8xvkEj3p8jy8clMabGTHJVuluNTe6ceOHzKhFaX
jdOCuuzw24XWcOoDpaFGZpsrK8OeRDRsczJgvfJADLzZdF26OB+Y5OG6fUVJKu92Ld8QEnbvTVwV
h5TUUhKJq+7ddAUGT54uh3J+N5f1s+gV597UjfkipbVavmiCXXLWHZ5ZyxdBGmkx4DC3H20Rga/p
o0c35eKaqMq6g57xQLoSPZbjU/Kl6BMl0P87gm7s5jZtevYIr6cy4GoMA1UOrCjSCJMg0fWxbOwm
+9MZ0YC7Tf57SNfrm4MH+fzPCfPxGBuYO2XO9e8hpfSHmAwRhf4ps+D2BwgYYwX3ttzrU9YcbNUR
/PgE1I+4D1nda9i21OJbB4KxRucbXzrXLaAyzd4ZBq/vwgnPGd7gN7VBlg8oy6RXRfyLplSn5QRl
INK4yauNbqTKJa9VFcYoXcquU+U96ojLUfTQ+Sw9awf9r92NZU5YnMDf0vaTdZnoLL9DGEV6n7/X
muyuqTRpdniZ+u7gL99R5CHFw8ZPb1VavIfKh/tvaqotq5iG9SMIVouMJjw5afPiSdu4h2q2awO1
v3CFg+40xlPkeeonoyFRR1LYR7C+2ovuAWGYj+slFYYpGTKSXbT8xWuUGx8tWaSn8JkCma8GsoJ/
TIl4kcS6UoT2tklkeCHEqpGbPEy/wrEzfbNyG/gCJSnBukC26vYdqLkuZKIoSGOnmWso1G0SxkjK
GDnZEEqubBUHXphrZXj726S/O2WMoUK44pBScD2bBby+JJ/qX5JArUk3lD9641xrVR/PjTpaq6Cn
0tJkgaB2g3Ip08jXsoTdrrWaSMwKV/bO8UAjxqQXo6luK9Il3Z5QHss5Z9EwbEvNjR+WMpBBbQv9
NkReew3JTfQR/RQfQwbzouxGa1c2VfnRavWzpctP0bb7ymm1l0kllDKrx/Royvlv2hSg94STb5d3
49zdmhrIg2pMtUfkde3a7SLvmUf8sApprryBQjChEFZiL4mqJO3URT7VUjVv62o79mXwzuqudppv
IWtnHkINcjum/m6kOLaWN1DKwkTWrFfWa9a6CKe7Dpph12md+9ql4s772neq9J2v1LF4CIrURwo6
w6YQVvNZaBh45jMohjmrFCbGpUc4BU1nIrD+LQib/DGOtgQWkx1Tk0IXPhSWfjiuUz0MHyWwwbuC
L/OST+MOGrRyl2kT0Igs38zBNm7NdkxyEbGmTKr9ROie3pOhe22tMNtWSP39yXWVXW4xVNFSPRt5
pzBVIFRt2Q3UCFZVP4McFVpguyKdPpY3CjrY42hA2oN6elbmjdlYymnZNFx00i9cd55b5t1aGRuA
EYzd/dzDL5zi383SzVdiLBc+fsaULJ9st5yy9Pr/nrccIy73hHk3fxOAX0EWTZh3gy+ZZT2IGbnx
9NGk2h1jWixKekOeWh9Qx+i/GqN46gq1/nan8pfiWuI6YptepwGpQGalMJOgzMFV2537HQs+dNTz
67i0O55j88sqyVDcJeEIm7FAwLscNAxSILCh7rvEgXTcqzbKxwoR5PJSpJFxjsxPq8beErVwmEun
vjtZX9/dZu5n6+JPPR+aPAvWYJUaT6OrR6fljOVcnFHprmBtsUJlq1SbsmFZipj1CoTQ9bmQ9HWp
KeB2NVM/VjxRr0Mpi3Wlieiz4z+tM1n5TTbSO1XT/o2yCr2PvGIkVdFomp0O8xii2ofiTbflVKRx
16LKmo+p5TonDk5cYJY6a8NAmtNZVAtzdDMfBR+d8kD6OQDu9KXmeVDYkAGlDaBuOSThSxXSJVtO
AWV0zpzYeIe6TXh80NPUzjv1NlZCruYPcswweOs8+6RKx3zt4E0fUjT6xMg4xVd1BmnRfGVWFG8D
XNQH2VPN7aLiAvCh+RqKglCjyYUbrND1t6QKfg2HGm0T/irQ+caVYzYEr6M52RCMxx943rQUgtPM
M25GpRpPce0M+/ArUOPuHIxcNIVUyhdq0+ULkUk6IpznZWeQOYCRSHy6lVYfRsBHaBCS+CS7soTf
Nb9cNnYi41NVa7412PRmQi27LJvGDf59texC0NyRWJQes8oGC1PnI881gz5G4rSe35tF98oiwluV
Ye1ulSItVuAKDOYYCi4DptA/WAuQeD66xk2Z1zrILh90FQafsh2YVYonR1UjzQYPOyG29YaFKjdI
QzsVg1omD6GU2n3Z9EmAc1EbknXipToWyCyOzkVN3azDSmha3teUW+px2dA5peIzbwxrIMN2Odg4
7rDF+fr895Tl1XLe8hXa35OX/f96e9ldNi11xE2lwwDr6qm8s3wGndrEhMkF5T3oh8RjHWskqzpE
O5XPB5d3ag9Ks2a152VvOb58fYuj17d1SDXLbgLB8263FK2yWLwuh/5+QZYg7q0bXLfLMcUYnoF+
YW90BX9wVdyJImK1EBkbFUvaQXhUgpSwe81jiv/d0P1qU6f+MFvT95Rq2xGt8lo1mBQrZj4KSvpr
WKvGGifFCNzW+CU6iZDLHb8kShYcMBaR27X53U8iY2QP9BP56sHz0EsDj+oMcsbU95yZHY90iVKL
pYzXxOK5rvX6mdVHS7kMy9ayG0/Bk0fiBC4OnVJvUHTPtoTbFNAEJexbW6emstMFsY2wcX/1oX7S
gzL56dEEJZxZYVE74VyX6I4RecViD/07eQLnTzOF9fNr4WQ/YghdziCCDxMf4q4JgnYXE7T6gywD
38vT7KuxGnWDT5F8mkxl3Zbr0WtQ9leVrvSXo0ssokbEYg/T8l0pppofc/oKSqk9p1J/asTIfLUB
Hd2kn1pS25/kTpcgF/GFVGXVgBNTuhdriAh8NBB2LLiUqbaCo5Dzr9yrKrlHPDwXZ8LMAsorszot
e6kK7NWi7I6llmyj2bqAX33ayrK+1R0VA6pl5aMf7eIB2lPbur0wVpGhtavCyw8EgkTb2EBa25TR
3AycX1JnQ8ls1u4Jxt6vdizCn61TfQh63C8Za6b9qDnOTkvi7NXLp9flBHc2gsV9WT6P3CcHLzPC
3VjBNHVz7zIMevgzEbb0KRu5j1DHB9qJEVI87r+P1qCCNH8TO625vK0tRiWATpll30epo8wzkD8o
fVA+cNNkK5kl6atTI6RPqva0bCLdGLdak/0g0xxcyjAvZgQ1PmzMmYJpBqLUxiFe0ieNl/JgPL7y
XEufvUwi6/aqlVaMMAr1l0Rp+/n+LLj9RzJTonnYT3ksyaFWXseo52ogAfpXW3jYKCe4vC7SgkjT
dzke6te+xJvsUSJLwaNQj2LdaHg/YcvwmJJo/6Rpn2Lcv0wZcjwMU/MjskEbZQZRILFnyB8pkW4T
Rv2Xxq2yS2mTd7ocZ0X67KFGGMmxu+UFJvVlM4Sx7cfZ6G0RwsE9bBTS3uNmvC2bOqQOI7EFwbgi
MgNE21Ni9d5TXd4l8wAUltlnV1veA8ITIJTc+ZPqDZiOeUODvCd2mtnB32OgDI8oNV+yIKUDVNq0
+e2hPRBUfAV5ygJPR6ngpIWz9ej0K/pAYlrjcUVVyguFiZ1QzTn92qxXrErHvSXaDyHV6BplUFxR
vDMPMPL00jWs+rvoJ48MSTl1lNfllTa/AqEe4gYatHU4KE+h0wxXr0mGa0DL4rrsxkDxKVeQbGJG
LLUx+d0segI3mYNgtnFzrseuy/h/sLscG4TyR/Ps/BhT0rIKzUCehEzPGaR1IfjhuKT75YawD3RW
CeTtA0z2itteSqicezLHvFnYSR7gBDB3jFLt6OExPihOn5zVtqWHhWuNUnUE1aBinaroicFMb0oe
VVFa695sfnppmF/FOPzOkiR+pTjGGqhooMNO9beGpXzVMhsSrXatAuuZmbbLp5dTQK3fMldGHUJO
jrCfrwfiwFdqYJrrbGgvepcpexSaxaWt+v/ciHr67LDO1Jomsp1i1g7OL5ds9zEUg58ZVn355+U4
Be4Z7G7VqryBtfsZ57h14oc/yVzhv9VZw5Oa9jB3VPePMpVFjsmDBL62E9OuiMySMh683IYCX0Pe
zUanCASmlI2C3PuIobL3TZrt6+WN5VjDQpS/8vz2cmITqhXg83k/MIgORR0pH4hwhn0VFvpFh0lJ
H9IYuO4JTl6O2UhY/301H+sz6fmShOzNRFQ248t88O85JWs5VWjq8e8H/PMp82lY/AYC0mjG/P3S
5d1lk46g170OvfZ/fe3fD6Bx2/vBELe4hPmp/r/zdBjvImjRSM+/0HKaakzg9YcGEWVRjv/8Lmiy
eqIRWeJZtfS2pqzNS9PMo0cc3ayQ3OycdgkYK6U3Tk6A2Cpk6bvXjMDeFEPbA7Mwm4PQKebTxkIQ
ONnpcYlxzGSJtBsR/DTN5qmSsSZQHFSpqXhjUeVEJfXN2dFa1Q9om9+tp7x3ZoyUIcmQzQ9VEmxF
C1MZLxCQ0CE+ToEWaH4P/oA2Tk5Gr9OPLKKtcZMHv7tR1W8qoIzHsjGJYWrqliT22qK5E61HPeye
aMAVYJa8N+Gq7ZPngKEwvOaiJf1Pa0g+FbBN+8qytXsqgEWZhIJouWGfnNZEagxlc2skZ8a6+KNt
K/eo52aydse03pjeFONlatfQKpBSDNZRylJsGO2MlabL7DabfUQVWaxNOofv1z2EqOsVHjmdWXhr
X/OifQkgrhN0a75l0wz5Eo327iSvCeQGxJSIk4DaVODsDizsd7ocQSdplEhNIlubKSxBrkOeHJBP
4W6UviO5f0kqoChSr3Jj7J7sEbd+nVEnSXVXeXGIkCFKypRrr65CpJKleURXY7NW5t1KlMm1qIuP
eN4TKcbPzAs3y3tt7CLPG6y5jjDAAySc+LduGBUa7nlXX7YpI+9x2fzHPjAZBvv5nQ626fHvru0k
Dmjj+Z3AHPK1gX1s1XlN9IQ7N3qqCKag2CLveMmip4w8szPL23/eW84Cvjq5QLgD9G7/bMJAb9dB
C5P277HlFQid/lyI/j+Oe+3oXJ1lo5DcOJa6oAXxv58UD8SOlrkFUxrKMV3YsH6EHcqTuC803OZq
eSreDVz3m+XK6+YM477HG5gPNzRKwVck3yfD7JiHUD6fDMdaWzDtZjp+uaEGQgsTH4EfGtVTTFX0
MA7Jb8PBugXZ9xFg6HskQ6huKzvbBkyy/FCO44PW3kjdso12GMVTP+/HnXSrAsU69yQegJlU37n3
fIzdS1XBPGlFfqrL4jbFQXl2YlGetWRASmvAPHLKssnWy0F1VP99284SvJpKFFmgPIPN8u7fzfIx
yPQTfGUvKqB73PcQPnji7QjMiYEARtMPBAesRx1qGTZmDVLRXHQeHE8Smr5KgJoecz8KRLM0z4mJ
RivUXnOAJzu8FjzDSnimekYOV033V+/JPVcrMrKtjsaEV9TT0aHJBzTo3uKu2owalewy1Mb3gWIc
eU29QROqGN+7ZDcnUrzpDmLmEXQT3DvOwnVk72BrDRuCosf3OPRKALZdT4RD8K2lutx6gSLflIHi
Y+NuWeQNF/k9GOrwMdDePlk95oDc0eyPxjZC7IyVcvZwAL6aliAy2m72VEyqHeJcbx94yeCXiL4j
elmu3Pelg8Ik7SSOhdFghqXRgJg3eR1uJPHhp0Ao/x5yew3rfnH2rLxS/X4Koms99c8Nqo9DS7gJ
0i/PK+j9QzIiEjlNEGhwzt9NVqdikyZcOZVVa0cnUDF5ectWHXKN8X0+vCw4l42lMcUko4BGukEe
hwWSfGekrf4OBaRCgppnRAUm4p0O13IYOBtzBggBiy02Jqt6i4EQPdXskkWimd4Wb6xFt5Q2hLz/
1/EiN22QRP9xeorihHKpOBZJNp3Q5U6n5ZU3RgDn2wyt05ifAjyc/xzvE2M4TVulipVvypHk4Brh
b8B937hiUNvk6ZvdYc2LKtcgJj0JeHAke91tk3eZ9R+JVGOQplNzYRxsQBjxh19eqXY5UFceKCl0
bXnKh4b4rjCkMWcox0aPVVQrgDLMqIYf1jPwm8yPqPGNHZ5vl05s6HEsKiN0y/znkkjNyEJVAbYv
L6fEvmLLyBku9iNTD0qbpbZXYHz4icZI3lXdSbUZxBjqD1KpBt+17eymE+fELN59gGT/CmKyDTNP
vgw9aV9YLujuUxY/5iR4M6HTDoSDDOdOrYbz8mrZDPPuP8fKHjZmgEnZEgNFIQCk3pm1/b8bA4LJ
OTPQn2EG3NZdTSZfVsAq8KUdOHCNa/eOYzo4QIr9k8x7y/Eix+ykKVCGEh6tI9gFMrcuqjN5m7YF
w1zWZbBn5gt3JaczoKaiPwJHmJ8bvkEq0L2o2j9RrVmnweSPbIjJA88+vtRj7p4g6v1gKgjp1mCt
/4W5Lj0klv7Rx0N2tqxGoeY7cjl53SFHXV+rinoQWbxLSyTHlNCPpWa7x8oM3vGxQulzDW0TS5fe
c2+XWEBbGvBeg/EUf4qGlN2f2Y6FSbNSiAKdR4wVUwFHcIhIbtHC50iowyFXqPQl+rh3dL8k22ad
RFq8slr9u++S5z5xMYkRYDVJ5WAQQ70yK/XMdUF0ln7NXZ5t+dWjx42kh0uxUwWSHACY28kGYQ0y
9T4Z063WlNk0PFyVPIl9EXj6arR1Dcned8k8sBlISMC9diqA6Sddv+1hV8M9jdZ6ygShcA9jKuR6
KF/6CorBZEuge1b4OxVlcyBLQ/pgU6XfhECA9AHaDYY6P3GLL6IK1iMq/JH7KQmd3I8i+0UNB2fT
hv2u9XSWBTrEq7z3DlHPU1sBa7QKmRCPKbXnniaKO7hvmVXKlZrndygREABiaa+MOInXktmRT5L8
uMFre54SeByem/BIDLwT5k9KfFpvMqzxByghoXpxcZGJYfl6+QYJqt/qUDnyguJrkoOktyvtAxcu
rXeR/GhjO1yBNXkq0Smv2fA7WkSaDB3s7zG0N0TwWG8FTl11roGj4r7kIZbpIWyBYZqb1MCB5wIn
g+H+4cqmeK/oOjJTy1Na++w2o/HUoI2/RL+gAOoHtElQgswDxobnwSP0o+83ce2174nEfkPbc5Xn
iCJzRx3oF6sXyyvCQ0X4hQFp1J4oGAyFzlRZhM0+jBzbTyRT18pdteS0bUDFFnBxXJ3GAgrXjNLM
WODv9xy9weYQr4SGOC7rTaALBVJXbEFPWdye1YTqfyfydVOzrHcJ+2ob+WqEZb2q0wG/ZEovgI4X
WlZaESctgLQC8ymPZXasI/OXEwJAYkpeUGssFdZ0zU5GMC/a35TAD4RIj+GgXooy+KPSpPFL2v8E
iwwbqVHVwWmIzZhGcYwJFTlfqq0QSxOQiPAdO3qNM6CnZtGj+q5KZPiqOb40gyEIlKt8E6uPzWQW
yGJF3ECFxMsr+zcRecp6CJL9GBnKNTGovFn+zEqpHTxWEgdY6/JAjhWJCrVTEuTF4UO4nrIlT52O
6/xEao1ubzQN7TAXXC6yhvKJnyP2nsvRs1dV3Y3rLmY95LhowhK518NJ3EYbRyTstYE2w0HrvGyP
JeaZMhm9X3NbRkhhOvzQo0IXEt9t5idm8zmDBowhudqTbZ0UjP09or1zUcyBST26lApFYGANe2Cl
7SqQSrBmIvjC8vcaWGNyGPu2PbdqPR4DMnZlWbACT9z6jHUFc2/iHUDXfkHDze6A7PH+I3JMYlb6
QPDgDgZtsc1Up9tZpvZd0Fy5eD2/0AQLapuaXfbCzDZWkXF5oOKw1UfkeZ/gaV4nBuNbTBswyHyv
pZraKFn5yBJR3OgCrvTB2hQ0Im4ZTGayU0FsB3TZyAUnTnRorbXbMMMTjT4Bh02+aBc2F6se5NZU
SF9Mo/G1sanqGDmZVsOzwWUxCzbHc0yg/XlIItFSNv3f/eVVN6XKmhQp5Z83egX9cmMkNQb/Rpsz
YaDzTfKgGfFOCjL+0H5AdZDEAiG8vQYMFWcXFJdNqeuotDYWKc/caZRwDjliAXS34OvSjoIx7VA9
1F5GdMpV68Y+Y3yeQR9qOxP9aOYcglSlPc+zfjPyMCKVrsYaRWMV0/m2jL25QWMjVsK4IJ2t2/Xe
0bSr7eIoKIT7s5Z4B22iifygSlc28sZ1VgUKY0AQgO8fEWH0c30shV1dijhZBRCeRJEUl8IV4u7p
mbEOZsipEgoHpmJ2LxE5IaeQ8jpp003EwvLDQaTgdRTzrLtwL5SQMq+AChEzBqo2sCWG9x3Rfth4
NG51MsE6lfuDPhXC9JZOGTrunRk1e08bq0vWObcYng9GLWRZMudOrmfTauBo4hYk8jJy1j6dtR15
FkPWdrt1xbg/UQdHmi4xyOPN0mTmMUSGDL4oIzMTRCXI2q3dWh8S7SDamrYEeIvMp6WD8E+tZpi6
biNq1gjwIeozUVn1WVeDn5im0EkYIWu1yHyJyDXZ0UpCAcrTlL6ezWDCGJIi31aYB02IgJr8qAwa
SbmMnx169FwpfkJJVgk4tMvNGKIDpU6O0Le9pJhUj6X3WdFq3FKh4E+W6ehsWS4dW6X6FQS5w5rE
a+hued51sorfrdZfRgr7D6r1iDgRN/kt8Jl1HgzZZ9NYT6R9JuT6uvxrDGE8MaiJVRFo2T5yJuth
sG4LPfseW9XDjISGMVBXyERAxlNpGfV2FWTJKOEgznu26OtbM8QOkhHuAhHive8UiS48clAv1VO4
chzzEzY3y6Es2tX6eGvLzLgsGyE646KIqlq1mpdvsA79+4ZNq42ewHziaFbbwGGWu5z892uXV0ZN
ITUxQAr8f18awTFHuF6UmCwt44KfCXXs32/sdPq1thsYMfMX/8e35G7XiZWx17IOf8dF0W+YMGxC
MFxfJNCmvo5A46PxSmpuRFrMxk53Nei9+YTBEX5KZOZ3vdObbTup1FfCSdmRTz3LsuQrkvjhpBL0
mXEUn897Hzsu411OTWdU/aCg14dP4ooeiMmHFolbxG3QmGp0rM3c47+f5T/ywkT4jQbxpNcJBazO
oWGw1axoeh7VjOpM01vHulJPuOC8W9Wr+gtNWhWhrFCOy25FWsMaB2S0W3ZrW4HTIXC1ISUY9uos
+Awxj55tkf+mP9+/UIXXn6x8V0ZPY+pmL/28qez0jyuV7rwckobabHC6ZlvHCh9141xyW+aU+Lo/
RpQcWlg0q6wOM79qfpFgRkutmn0FcQHLr+nVtdI2d1n3zhH/8MogAPmhJDiayhY7WsEDzK5lfk8u
ydQWa9eLhx10UvcRhQSk1IUy48mwSEUwHMlW/oZ86YGMr7pd2TE568RuDpsLa/2z10TJOp3bpm/M
a1Y128zpoiMZRpCR82qXd1uwygdX2l8udkHfdsI3J2BOCQwPOWNAexqtZF0B5M0d6wdm5FUk3L2h
R+0tC5v+dQZGtw5NTPT90S5zpv3UpmCEyl5f1xXmAdEz9Q+Y9L6Do72bxJReNB0ZenkpzPyJTtEt
b8VumGrWzd0+aet1gkOpTEk81aJ3WwafmsYMSCuVQ1l6q17211TZaIlDuWtMpS/whuRGucXVe0+I
k6IT/KhN+7X2yrsInyaKpxIAwGoi1bB14tLn6r65YfbQ9WPL7SxH5w/JXAf+fd8tE+RcGMIvPcYS
SRaYA52fClDWG5gb7th2t2qlHDMBknZ60oqJeOjq4ASEgw5bNR9wn400x9MApVTUPVCOMB+gVN/w
T5z0s0L+QYdiD+9JmgNilX12NkaWBuolzqFcl261T3T7qyYQGeTIc9lXuU9bCTFuZ0PVKbYG5DNS
ju41FUkvmz7DhnDpn3lfsVqwfljGEzmfezvWEbmXNrecxsJKW5kDOiKn2Sq9Tbx55/1Upwty9UOd
6a9Ijd/bmGQxzC3bMkc812Y/Qsu8a91wpL39ZjJgzosTRD7nOJ77dvUWctGmxlbrKvIORsomU6/y
nojDJXD4XCnOw3a8u6MrB2opMxuE+qR1U+GSdtVYUkce6MLZzQ2fhztUjwIKhtcPz6Q435kT4c0L
mMrX2NmVe8/Qb6o76tJ4I50J50J27OPqtWfOFYhgQ/6z+VsZ7CM3+bGD8wI45KYmdKki8FY4n2hU
x/lHycQZcdVzR1q0j1uEcUfjUdOrBzelFCAV67M2aS2YUGPQiq0HItWnuV05S58jymVOrb45BS3j
Zi4Gzn8vqkDSz7it/FI1f2F4BpbwVeSwYesC0RtMiyON5Y1SsEAYGhT5THP7RvZ+FsuvUfUOuRZv
LGaA5JWv9Vmkuhps1FrMbBLGxNSWxwqrbc66PcwAqHtMhz1CUuHWWEAa+kAr/CbFfRIGR/ezH+wD
TQDFnp4mL/+W5vA2hNYBFdwqDfLtMJoXDIubihZ42NL6ApfNP3PtWe0O+e42HqH7Q4ukMbSGOL3P
RxzMvXopk+GhOlTX+4iSiYGNu33hIQJLMLi4/Scd2gnUIKvWWNfILZ/2bpd8YwHckFx2dSTvOpWF
YIXCK5YnhvNpXUb2RrTZjdv8Z94ycGW00+KIVl1yydT44XC5ODYwwRYQWeh9dAMEjZjla1He963q
W4Y4DEZ3bmvzoGnKvtSTs+OSw0taSN+UKyedMT3NV2HnxknTf1XKp4VScF9pjI2i09a6TvCt9rPR
te/aTVk74a2csi0K0SfLkrXvjJguu+7k2dkPuhWILI0Q4X50GWz1hXn21taUXS3JAe01FP+xMvyY
WrxdOlojisYfCI9CbtjiGzn6obK5aWuB9tKhN24giIauOQsNMYH6jvXm6Cg1QjJv+3h6ad3yG2WY
hkdlYkaQp80PiOFg0MnS8sqT9RMbEVns/VXjwYTzK88inBTcl4PSoDw6l8VAS0FZgyYlRjDtP8Z6
QhNagvbyrvho7hb5sFyts+Qk2UH4Jy0M/QBhjGG4zfvpagdmjJUs5R8RHYvGOqs1bgQn5CEB9iBu
fRoZLwC7WXnSrezdn9EUvRM4fZ08Kq/Dn4KZ0gRltBHvyCraUxGGv/Ug2KZDSrCwFu68erha3baF
PFIMNtoIrreG0kZXE4+FlMZk+eoqGkb+fDNdqw5VuI1KAnkwzGZuFWK0cAUSPchC8KR1/RdLFoQm
WrNppqBcN1FyN0vl2BvQFd1yPz9t1DT40JRm7eZYYxz1bTRxHDlU7uzMKH2eLTubbm2op9jgFPHR
yWw9Oi/ItR7qoHnAim9pZ30bYLatDlhCwxVbRSm+D/GjzIJHYjOFQKOxMaSKmADR/6SjYzJz+Rm7
yrVCEYevP9voeKQVnnZEufgUDg5EZxST8WWSnWr3AjuldJ4IDF9pA8o7tYk/9GwgB5TH+6poKFyZ
1n0w+x+IAagWUjqLdPk0mtqHVZxZBLs+lu4Q90m+Nyaupo6iSEyz2ynTq2lbd4QRm7LoTwjXsK83
IFSo9OolhUFYL9/JDrbCTjCzZV5VfSpu+vEg7gzQlqKx7EJ+6HSquZYmDy7Xzb5S/J3Uyq7YU99E
UfyZgvjuxoRdsMhgJmDYr6bA5lwQ7VJLU/gOPIcivsYqXcOOdaIovY0gLH5PvPt6hI69szJ3xzIl
WHuNftUL8zAEVkqtMf1dRPJVdbbQOSIqNUyocNJc1diIcVJMO9tWv9QqJDVD36A2XMXYZSwm4yHd
iiD1bUUHm4dt9IcFVM1CoWj0FFJSpNEQFsau3mgQ/bu+W2FIMEJ1Q2gDyG91I4doJ2O5bROarRij
Uick/SbdIh02s23KxyZ80EQgiCGidSSzTaun21QkcyzLOjcpiY8rGaHm12iGA1GTtN1Ty6HjQXyI
zFGBN0hZih3V6nQCw2PygJXVGvUf+QDaGgvvzjDByWbNvnWMjYSTKtNjMuk7tK5brQx2kfNdsHYi
puZgI4seyv6gF/B4DfK14le+9zmV/NCw6FVlJOMwfDAyHseS35u8wbC3d4Fm7KCwMGLqW9mP28FF
bBs72yopt8DwNhVgNp3HmXTXRjlu0nI46Jmzz3DudpQx8kR7tHx3zTD/h6vzWm5b2bruE6EKOdwy
gpmUZMn2DcqSddDIOT79P9A8p1z/d4MtUt4SRQKN1WvNOeZOoA/AyUZELu71WvEbC/lO85bTy524
fQRo02kKH8KkZ8xPc6dVTzAkdoXhbIeEDe8Y+cwStmphIhiNtmF57ZmCBEN8aFVvN87aIVgaDXgH
QtwbbPN2qeshoxjQW6howPkAGTeG/AQAZhqYuNwedpEeHUqAOoNdIhHr95rTbsx42imRvc5hiYg8
AWDtHCYaUTVdA6e6AYPbj9W8o1O4xd60m9BeWOyVwb5tmsahKeyQN2dvx3r0wWfsah1BReHuCxi3
SuBuCTkprfngEddqgr+LabE48TXKmu0MKKXQbVTGjq90kHZjnf9iTCalIkciRXsaQ/O8NVU2YGmy
D8OIWn3J6hjQe6ivLiF3y/cLR9m8KBFxKfkaa84hVTA8p9OmVNJLEjgHNnD7wnbwVs9vYbdZrNya
cVJbw19MuItqqt8sr8cRsc9QkeiEaSM6c5+UxcEEapK0CPNnyw8hTrJBP/ZOSk50BPJpnRu634Kh
LfqCHUNzCpfg9t48FWXkhzhXwtz4KthbaZy8Qp32nWXt7XTcUDMuvL4p2DmNu00UdROF4trQq4Xu
AIda9V3P2FTKISMsSrW+kmTaJCW4W8U6kgxO1889cP1uBtVvlPpIPM0u4d1xR8o6d5UYf8dF05J2
u5yqsxjsTYJRl1TNj6Zozribw+r3aHf0yGzy4LRtNitkOms4ppQNrAc+U6/eL4YNeuSz1fChd/i8
1SU3TR5wUfpKkTLo6tHNLoy5mHDFg8wbcElZ3DPj+s3cw4Q3UapbSDH/TalrmaFeWiR5Muc5I4LZ
Z9h+qa3pZWj6XwyNcNgsqS0SSygPtWbtJISjVWZxTnGKNFlS/hwGv+7o8qeo/SWYuWVSc5otdB5d
mTrbJtCSk8BRhT8gp7VKoCx7XQh9Jha1VRTU2rE28vk65ic9+4NuD1NZQWxtPwXJ0UrnTxlBRrNe
ubnCKzaaCgQB8iR+E3oAh0wobHTa4bMAihGHI4FJ3lUA4gSpzkGmDuA1wfq6RJd4RVCx3nvqWQUw
cCar5KMaSuOHRVsbobK70fQQ0LsJPFyyQCVBXD40kTIuheJX2xAgJfGNqTa9WeZcM7ZK1XxntxdG
oQ1Q6AVPLZnXdF/nHQXjX4nBDkc74RwidDGl7c+Op8/OZiTUo2bOHreLjo5MJvYUm+OOcM5pI7E0
Bm54nwVqKxGteZ6HR5AOFOBFlK9ZfYxVo0EvMIOUnQCcElr7C1sOfQ+3HPMeLH+szI6lwb8miw0E
5kL1aYSaoFUNkj1b8FupsL/BjdDtMSOaLBUM8QNa9s+fleoxOc5eRVgd8MC8HUlxXw44jtFh9wzj
WapTQDaErpZ0qy//DvkACy9w0jH5SAc28UWbSXN28hpmMGSmzm9DQmFNo0+Xm13DsBrY10YJOned
KoJiZfm7htZpbrnKXf/5gqaeUly0x0CbvkVWWtcY42XvYm1aejbi0EIolYFuyYLC+pfv1pIBwiC4
GeFBAHRbDT3wRyjVB92ru9vzjRlr99tyfrgd+ZeTqcRUMhzMB7v6/qKnoQ+NJDjJg4xSyJ3ozxjN
1q7VFvpRtHxXv6o0866WjfhEHlqTZYLZy1E+qhYBU5nbVxPPqS95McoCJirRde6DJvzTpnplbB5P
8oWYtF+V55BnrkXios2qwjAsMdk78Ztq+Uv/vaTnY7dTlwigMdzJ78jXNAbOA6xbRD+DMc+9n6g6
wrJxSbxspyuG2u/edWp/GoxlUqqiljfI1bv0nqps7SXOSeLDqip9qUfRH+QjOzS/RFUNOPraEcOg
UW3qhYnVm+aPeqoCP4om79zb1d8MAPpePpIHSwNwuJFfYiknj7uo1507YQ2IS+NjMnsAm6O+d62w
f5j6Y6hH/epZjFqBEfVnVPpsKPSywmkZroKQNr58ntd+UAOsgiNta22Kp5voaySo6Nvl+yvfac5N
drE6QkTcDdh4bb3eTYFnm/jdTRREy2EwQ2YUbWyh9EIGg2s4aDeiAqkZj1gV5KEasCroqEs3WZxC
bINMn++Cil54NrfxxgbwAvOKHOyQf/hSJOFbkos3pRU7gn90v6cXvkd+i/+yXJg+y+JTJ4ivnJ4+
HKBxLlRlNP3lZ6PQ6Q+B1zP48UafFkP0o4bbz+LR3J9IWSKmaqw7tIc63pw7U9F4Z0L+At/IHx8F
aOnd+DNaPumZHKNrwBp7xbC9LwuNiLwZ0UDZhwruhqLZGIEGK6wjnG9px+pjbF6Y3hgXUx3/Lg58
+mbDm2gxotqU6n43wBGodYfGcinPSsJGAiIzup4WPjy7qTGGfUn2R3swuFMsPipQzOI9EKaL8D1+
0fT+2GnzdIyMjNO+yjP08zHpR31yi9iwH6zF8Gssh6EK2WbHFbkRFgm2m1SjP2wulY2n5rAKClzf
48wvMRJyisiS0p4c0CEjLyRBTNQY4iSTKNx8jSxHjHttgWUPTklkpuucnoQsW0+jLfMm9hx1Tl9N
HYK3prPB1WrTiJg4gv0mAxqn3vZhQ394CJTVhYdn6IxhyVBK30msuNJhqu05umCTri45J/mlwXZ1
SlqkKU2hFhd6LoR80VBdZV55rgS4PCIn1P2iozuX3S6JWp3WCpJTR3Cpmkbd0iPSR7HFb+Bhr0gz
PnLkf0e7Utxlj199NZvOQP/gSAaQmyD4d2vzP9UEPmVqmvgWtyHoqXp2bmk38qdnvG17NTfzU9mU
3o/OLc+2ZnhvDluk0FD7ve4Yqt8igNwMHrAoEgWSTd2nBlpT292rmtau8xGvatz26ifejTtvV0zv
DWWwktwjCIdL/p1nNo9Qtbojki3SpRMTvdzyMOcWfdFpkTlUQGp5n4bROSyvOC63YqoFYjT4B3pl
0pc04lduN6jtmlYpmDk15MpuCr1wDlB13Uu03PENxaDhTW2GItrF65624TGByiOBrNAsNwbbo6Wz
xVmSun9cp/ieGq/Zy8+jS9PC7+Fl0dqMxQHEYufHDR+BjrylCVAmy09RaDVDmKU5NcWf2tBSxy8/
LoyBIRql6C+cjaBTzaI86ipuDwQP6fn5YQGxz49VEJaHORh245Acw8QNDlajEfxql5DgJ6AQBKws
s+v5fxGj8qvGaxkLMnDU9X5YqY0CRblOsupYEO8lyxV5KJcxHeTfD7Nbzmwv8vZ6374WSMxw7uc0
QEmqfURZYKysrGv9HOFXwFwGxl8+HRyVKaIsV8zUw43JSCOlGFxLpqfWayYj1WnvpE6MtgwKtlbZ
CYZJIJUk9HzHuBSxtIHTIr8zW2qEwQ7cozmEYMKml6DUPqaxjm9qqe4AbIrlDIM03oaTwxap9yXw
yi0c7TdJo6sruZvV71xxxK5s6STB5z12HalTplMMWyy9KBhdHfaPCKKX1qSuZEaBfht33Zz45E0j
fs3u8iCDcxbJwnKOenr0lWoaWgIY8Xusn9O1St3sIBfh54KqJh6ApRS9iFxPR2B9ij4gqxtqUoaX
83mwvGzf5B6eb31obs/6q6q+lRbHlNKoxsVbDggQ87PTK/190BCZyaXhyWErbYRlqE2M+5RF/DkF
3JBKL8y7fC7LJv2QQFMv3eousQcN8iVYRssyqJRWf9Fg/zd1ctVqyyASFstSlqb2i2c6QApI1TvW
8Wi/BAHiANa4u2DCtsFQmvpamunXEOsUflrP+AinTjDd/llxcbz2gCQyqOW7NEXqbzHv2XYxcI6E
LutmRsa316YE0HrRHfjeeEmYS/vjOp+8TzRh4auaD9HDjgvkhwFuUBdATZe1xrQKQftfAAXap4mY
FiIXPGAVtCgRD0Q7K1a8i3zOAzJ4GePU8AthvcnyTQD7ZTNOYQ2owI9ZRioXPZP82OooRYtu0xZk
W1/Uxyxpgqu95FNh11twp8LVfxKbZviyhAlB9KhBnB0sWlQ3lbJyZ8Y14myzH8TWmvMGCzgDih7U
8f+erOnw6PuoTwCAyJXLWp6pFeDfFsaOhwwCaGOGlJZAmsVIEOlKWoSbZ+U9IWAaA1c7OfbbPyZ0
F9neeqwYgEUTUWhriAmH1tadY03QCBjmmmacQyPFyWqkI3g232rrC0dPu+3nRZ2Rx94Nop966ZNk
LXnTEGOTlTEP5tZajFEH+bvkdzIoCMgZj52OLWtVQcfjRlsFRy1i9DaWCYGyivqqln1x0qPYvDut
9i0iRgj+YIK5XLHFuKMhxqFPzs3CZ6O0AcfoBs3eavUXKOTB3pwQ1MsQQThNHSGADWlgQ0b4osF+
4kBf6CGLj8jCStWTKbEVlXUM8cX9TgqlY/o15I+MhsduJpnmpC54deS5TCWW5asdhnoXog3C81d1
yJbg88wTQh7XC6eNnaTVJqMAovVUpe/diHOYZBPnrltozfTRIyvC7WxgJ/BYyKSASStgtpBkt8Re
towWDthEbwiBo6tcHsxSfMkPT9S0flthhjsKUe+uJD/rpGDwaVMMt2l7Yir/DsyGHURY3S1dMe+6
/p9oBqSysEwnWvJW2nODli8411PtVAEMARFIH84ecrpc/buk7Dmxdpr0IcXDFZECrQZvxvJuA/dd
l1TedhRqd3suP0nyqs+26pH0uQTkcHJAzAHh9KSNE29HBlwTR2St2B3RkMZjFmW3NytzvMP02emF
dndinLTPz2esEUhndv1ISmhPliZgvSpdfRYRQDy9RTuaO2Z46bmLUJWn7yRARD+Gap5XidK/E8cT
v4FT5p+TNKIP2AjypNjgJlEeofgSy0utGHQcRVyecECoV3NOlQ35dsEFlSVYSKITZOb96BQ4q7Tw
UvRNzLjDct/DZHigYJlfRGxtspDoWxaNrlBf5SZYGLFLl2eJjC3RKKI2mn7bqpbSmIvyU9MtWQ9m
snHMIX0PzQmd/jvVrfbLwECFSYVJmULepp1Y9PLd+jza9Q/V8IrrDHjRxxH2YVTZhxF5m24hRioI
MAkDJK8mCJmpN2gAns0Bt9K4exrNI1rWNrnA4cYgsZFuwlpDQ3oJc0/3x2Gk6a2Q1ZNRCoP0zHY1
+95G4yogIUFs0JAfueVZA0aR/veMDsHXNZKLwbui9AsKjEc8yrtaHA2stykMgqsbt7TKLOc+eq3D
LY4kPKUI1M9MmLg/huzctK352r716RgCk6nyu1PG66SFVKO/yoiShrbipe9ZguX/2GQOXNdlWcxs
AdBB56OoxKxegwoAfOr2aPQgP2xCXfmlqD3UkvCnUDU+cA1fTgaOxxfI/w92GWgHMi9z/lqyUuRB
y5nK5VMalqAFyKEBnPKa5eR6oZ6xX5qCABVCd9x9vty/ULQeA9dmRuBWX0UVRT9cL3HvZWz6iKKj
HzH5UlR1lGjcBJntCesdPOcyLLd+yUe5WxrQQN2GkCO+aWmkz1YlvTbPzHG/IDoKKxxM/1ZaFSM8
RuXxkMyVu/Hq+bMD7ZUa36noXooO1RHxvubCv6bugKHDMOXcz9Br2LpiDcPM7ZcTYGP6dPTxqZrF
hI1M8vpnxkEeFPUqGnSkhV28YVhMGo0llBePq1XWO21Y//Ymz3hpAGNsPWZsW/kw1fMG7ilTPoBO
3j7yso9Ude9VVk0XrgvrbZy9z3hK6kuXkPE2QZ7e27XLh4eT4jShFvbNNs7XQR8aR6uf3pCUZEyt
2RnhfV0wQhED8DA9N9HYbO0wxy4z98W+7n/UY1qewRec4MnU+2RpB03WF0sC954Ux1MWKuk1WgK5
R6W/1prnW1am+dy9GfpZNN+tSLwFsZU9ktT4aQ0kfQWzEx5UxZk+XMHcyWXqHOhTvZbpM4HZ6mdE
wOBWld4nE1RfzcGEGs6a+J9iv9bbLTMZdPpiPwx9unLn5psX7D4wUGb7SiTFNrKQvMoFPHR09ZMJ
rdMbqDTYwBU0b2MVdHeqZ9WBxZkm45Ql5xmbEKFuLWrlhgyXWNOLnU7/zc90paA/3TSoRVDNAgSO
jiyGFaAIEjsphUZaBrfYijN2Z9hSOxQ7dh0ZH+iNcaMuhWLvRiD0G3TAS5BlUfZ+2rT9fU4ygMYd
8xS2Vc66VtLqoA8xk53UuHZCnIyZGlueF5oNljhwM+0M5HZbz5Z10mhnI3QWL6H4ju1Y3xdqkO91
3jz8e+BpIFRH60y3/tMUU3Eq57z250C1Tno+vZskyT5yMDE7DToP+B3zNIZ9T+1G1RPq3B4CcJJd
kKFuMcyHUToJeijodpFh/qGwqM8y/E1+pdhxz6BB1dcOYV2bOMXY6C22ckS3+KHVG//vrFEliwD0
rShngpbbs6l8QNnbunOpX2QhbDs9Fjz6zvqyaTOW7ag7JjEkYPpBqpPPPxqd8uy5dJgWb2oIfY7Z
Sfjh0kVY5aHOLC1Tv2XD0m4qv8PfSz+5Yt7Ytu5toMJpSUF+xtw1lrIfRrgQ9TCTPxcBAhpjpejp
xzbuEQtPl3rVB9BW4wif6260wM0l+HtYIOGZpteo2kd3TZ3orVwkRNcBkPq2V7NgnVsNaJqiG7Za
K7r1wL6m2Q06eexyV2EQo7EjdjJGSUmMntLlMdttJot0RlEKs+yOCZFyXCPf3eR9SRK80QAZy1QK
ydm5ml7wXrgmXHzViUm+ca4RqO8tATwFkMFRnBCa/PdA+lXEVCX8zPMEUiW0t3uOXwUvQp/AjqQ+
iDJ62DkDo41VobKVtTGbGPoNJSh8WPR+MuBi9MgpZgbSc4dr05dI2KCDQezL++2Y1X+R6vc3YyRP
N2rMYN8tMbhW3aGtrmEXxB3h1VlAQbcZFNLKPIZRaz036lsKGmQJcE4T1zsjQOU+p5dx3GzdAuUC
AR4NFQwLdt0UvR9247lVrDMjBMpuo38JK+etRjQOH8899/gvxYbtsYWc0/bN6isxHSCZXoEnlFVT
Qw4/ol7J2MuqtgWHoNdHkB4PMYzM6er+Qe33IXsGNr5b3xz6Vxcx0MCnezdKd3hJiImeyf54p4hv
Nm06sGf1OhCkywGjrAt5kHQv2zX2Zhprb4Qh6kdzKd/qvPBt0yu21Yx5Q9OjV52a/VC1uFCxKbXP
a4Czh7VdNey1/IlGQnyVO+nfz3aBPhY/06injh7zEbDvnANURGajt/bwnlfiXjLYPepFAguSMm8b
xCqTjDLCWzgXp9RJ//TOArissmWS2QWHyGqAZun1S9y20T2sMT8tW9AypenX0mFYKUMNm9bFDlwp
ClNUm414oITRkX6D9tBalefK+uLZ2Jhhza1lodcXbnuwofzXY2294u1FsRkZq5Hw7J1eN59eTn5A
jf2i6dVhHQOuYIBaDpfGIEQ0IZnRh9bJuCGrt8xGgt9ALD8FlY+mMSLxwuKDzeZ3yq12Nc2zcZyi
0biGsXE326g5JlrsbiuTnQGMN8S5S7k7V92ZVrHxowoU+xqnDxTH3SprU+VOlo11qhWEuFqJlScv
J7CI3ahc7STcuLb1o9Xcucf6kb9qmZ5shNNHPxOHTTbAQPfotjh9JxCghIoV62czSWRowS2XZpVe
KwEJ7B7E5jQOD57HPFv03eLiwJUxD9oXw9XsTVOU4tKFlrsPq3w4WDkikWRO4c+I/A4UB6kICX5z
q+GaNrmvBqj2XK34redZ9PL8nQjxtmrhwUGF73sSsCZu1N/JjwWVqBf5RVbKWpKCixzzZNOnm2hE
vKCoWDnl7qbI63arGCoZYUsv04nIYDfZlm3kw6Yzb0mX/LUzQJ2uo9iXdm7aB1LK/3iHaqP0bUGF
nbbvugyEhVCEvcH8ACwNCmH5AhQ0gRPzuU0M5aIVhjcjj2A21Aob8hw7xvDTWcYK8nIIsyqFv7A0
5owix2aReM6PPFN/Y4e1/6J/gRJluW/O1Fg7ZJPT9bmbjOln12CwYUo6w+oZgNmBwf2Yc3KtZ5AV
L1lKJn1IdWYFw095dmqCPMI0d8e9XLOTtqkpbafy+RDuKH3KEjx2QQChWWLY4d15M+Jga3aY1BN3
+OBnxseYfskuYL08iij+QzZFuybsQtuJZW+uJp13o/BvV6TYFXt4m3NzNc2IPTXpCF4uLjV70ltl
RHTQ7PFvXOrWCWmoeE08guO5ldOcUV4i0m2/YIe9KP1Qf018MZCMvG4iACcyphG6L2NPm0BSe6Zr
MZI8bbXGDwa36OUIsWTf0Y6Am4aN1rEvQ5Il2xVWy85vxne/dodZO2km/Qn5FW8hqS1R/lmxCtAB
QRHyb2Y8JHmJBQsCkFoRez1ZGZb/mogOEUq0n7hPllIwagEpXxMiu8oTHLJLC0523+IRVc6qMecR
20vWYyYnLsXNG9tXwLyeplbNwdxbNJ8nOueFYr52YHS3NXZURK5KRcNreAmXC6S0iETtEJX78VRi
sdRUsAiJY5zMYMz8CbsAJHVmszbbd3lplmWdL1oVDx+d1Z9hRsEj4xY8nEvI4Jptnxqi0LpQ1U7/
zi45KJkbirjSjUBFFgGLk5lymsMaX+MDizZRWZJhF8Xj92Cz8sjdM7Wiu2JvVe27RMt3KhafjfBe
AWoZX9EbgiXrr4tZKiLFwNJje+8mlvlqw/c46WULN3rJgIFCXOxQkXt43DBzY9dAqipncOCYDlpc
fmP9rN9UVVszS3If8hG3G3KsoYeyUvPNuaGtB8BK3SKC64Fv0/wBRtQ8sI5YvmXTlg6tmIByyKuk
fnqdAZDKJizkf/c2+RUzduwAckEcVchfS2dK7pyoKNtzN5TPp+TzCSKqdUuU96q0Fef072AnJQr5
pvqgrBb8wTyS3+zUP9b8SxYuah6CR/eUGKeQGRzlDhV/dHSqUYLKrSpIPDyy1OkbHQrzOQ+yapf0
Sf5aFj3NeE4E82BoUb+WI69/hyhpNqkA/G+p1GtQeFedqkc/ywrkQaNiSk9a3byNjW7hX4i+8PoR
iMYFSGi5sX8GeisYDNmZLJ810GYB20PoW2GrtwSc44c6uM0BgOIGufaEbtqFdtWO9Z102vbWR/d/
z8in5wGrVDFyY+wmOARGxByt1thyMBFB1GxYpm8PHTmWpWf6HtqsTWK1ICIcBAEGPp4NnB8oj0UM
Ua4btOymPZilNrwWyu16+ap2quxmvya56VxyJIEDUI1NjvEYxQvKY5pk5kUowG1i255/Fzb1cUg8
/NFQSOeStwapkCBvJuGWkGYV/RunrXyNnbfvRU79wCGd78YsjDecaohY4rDdz6lLX6QLqRtEAFZp
Oa3rQpgk2NnGji6h9dqYnDOVGX56P+SlYhJFou1YxEN06r24KnlWPFyrXBcWRHR5x2xdJryFA16O
mBF8mUN8UQavfWhKUb2nC8CDPtjY0AkwLcN6LS26eUB6gHzZqsUgvhhLxoe9e9aTzD2zFXLP/x5G
JfRY4gK0NewlQnXkJd6SVXOQ3fyKv/oIQ+oKyqw+N/FYnhH5z0O8L2IQkoUMKlcGPnQhUo1+KlF+
cuPmeGP/xylUSvnWu45GhzN8WWy6ZfHpbNSwfVMyPgtskKuVjVfVKhxGmFb8gocLgihpr/KRXQXg
PMOTXKoa+SOWQ0oLEC8bnEn5jYnJCeZZVXyPBssTvYV20xZ5zI8FZrvJMUWyanOl926A4d3KsY+5
7burdxmzE2xbdWG8wASmERTP6MHrINmODZBYe+7OiUXTJ3WYzs10rSgtGFhqPdv8punia8HsEncn
3mDYQJRdgCbETQ8ytnyigYKN7vNfGzyN5l9F+6syeQdloLU6lb9RKY2nNLbaS9AFtOESpGQ0B8jW
qlUKial9DwWtpLC/xmORvak6gY6wwMBrsztKwR3dokiNXyqUIl42Pbp4Sn3Cnxh/RzqqNrZdl8Jp
4qMW2tXWCxv9Zur9hxhiHC9ZX166LHm1HWNGA0iUO4Mc+ojVLb8hjvb4k+kBoPA+2WbhXGRdVMC9
Ps/Or1ZHzGW1ZD4JuYpaRvXHwfFeC92mO0vs/Bgjjzf0Bqd5WfxY2omFE45vjAf79dRonyhE0IvI
hWpEIjQiWie2iWtXXKrulfoKVuNsHuI++CbOMHruMAPCdIDYocoPublIxVcYoz6GsGNe5rYH/JYw
TlAmFxMZ09DcRr7gtnG0N+cq5KWYr/8tuJibZc2C6Fj+GbfbdpfXTM9BcI6X54Kfa07yGOO5POhE
Jq6CtEgP5sIwkD3rEpM18YFJtJbP6cufPM2MPQfNcneyg69kGMqEMlFDL8Z9jyW2bm11H9fdM4xO
bjyp9TNsU6Wy9VTEcQN6/xctpCkBjgVihwPavdKzz7RQIOR3NLsCdKIylnieQ2iGWdRuZcrv3Aj9
JL9K025mWpWTrs505dzXzTkyWr/VbK4CzYo0v0canaflLVjmM7LHwr90mcLHhFJBAw2YlevJNSvK
V3ne6YDZV2E4dKt0if5iY+lzJQzssHgUiI5ojxIIqhSBhIFbkFQ7v6sO6deqsQROF2WJmDxJwZEl
DDQ0xhb/J4ZcBpKXBn7hwPD2JIfYuEtL03dz0p2H3roWlTO/oEnYlvp0gWwcreGklB81/v5dYGaI
5YMMcIKTTwTyIdeQh8jWNOh2s7H595zAieyY00ZOKZKD6rDEkncu9lqgxic4xtmmmRU6HEEdE8RG
bqP8hnzoBTRJqImkgs+DXMw6gIejt8igTWEPLQeXUdLzK/nQNrJfIBS8/b/nA2En63hW0v3UYmLH
sRzsqe6O1OLB0QQodYL7zC6AdIKL1qfkrlrJbwIo26u8spZHFoF5J4dweTl1mhAbnezSY8VXANgq
o0jgwi/Jw/Uc+tAg39rJysUmEAiWZ9wpUY8u32ZQdmZMU53kst0QMbPWQBHihVnWwF4ffnBJlX7I
EBXpJb9xP2Cz30nhYVNxpe9BvVTbKjfrx6gdmyAy1/JHBQnT57BJECA64c0ZiRjh84ymtHvHFFCe
3Nz15e7DcV/NuC+J37NeoQ4bJ8tJw7vdduKM5NlclaXZQxMKYvxrBJaVBsKDpu5g1CTJ3z4GoQzg
xoIBC+N5GYNEIRYV4B3DoaOtfio1/K8CtvlqsqrBl7mv8pAXnnbsaadn7vgilxFANC8xmucIXufF
rQImf6GRQG6IinDnqGpOQKkbESGko2Yt2b20dNXat4jU2bMsWsMJjELsaWsZrqx4+GBKzosJReql
NPp9KEoXjPMl1GvvTeZCmYn6ny7wagqYnKCKukesbeatH9tmsrf0yH1pncFMLrNJKTuOZXnRTQiL
RC86v8cy/ID6fJMnsdJ6NyRDyWocLoFIpp9unuuHeMYEOoSO+otX9Y5+528duTjc/z9J4PMsie0B
/4VJtJqgkdxF088pSr/lR2lXBX3V1Gx8NQrsm2KpKcy/yj2C/rbWNA6mEzMY3IgbEBTFIy/qhUOk
4aUcOqLQqGuI7Kg+9WDO//TDG91B7ROTPJvnxE7oEcXz1coEEFq2Y1eyVQJfXluqgXXAbUjCkg+t
pXKHLPaYAh2IDIkoK1MbxG3MSOBc9aTInFJu2ZVSO3sBS3wFIYs7Zlr+Xb5oQEzcWU2ildMlld+Q
k7smW2jGgUf0XhFFh0YNlW/3yzVj9C6D8r08Z6G8WdmmFb2iZfYT7hEPE5Dmkhm7xBqQ0hDUXIDy
o+wMYhpi0/wPFV4OruU7BBO0yu+BoDe+TqORkgS0waawxdfoZNavIM+5x4EIgJzR7w3ZRGis7FbZ
Gu7llnfaLTvmR26yi6oEHoyBo0oTj3keODPBGWOIUoaLHiwSpHCAJcik5oiOLwLqMdKwyQRKeqWw
jvHgdMfSq3AvAZbxdF5kZcUE1VbVe0CKveriJWUWklwarrubVQZEtJfGN+tC50eFg8VrGQOmuuZg
CRdcTmZ8YCflXjHTqRtLSfKXHhdjt+gN5M1V9jVKCEZbDfwQH79SH2ZzeChk/nTP3QxEpyqN1d+B
bii3RjFuipZ4W92tmcmxM0uLqf9TZlOu0w9p8z9DZi2ZP6pVvLA+6M8q3AEacdZsiwy54G9Yxu8h
zpSjMOgRUoK1D2SI+XLxz3/ISMpXmcnoLYqC/whMzK/BuMwobG7JUsbDvkIKpGd8cBdVGbHgNWSf
Taj9aHkbH4XrTdvBhlUnE46pl/GAcPcxrWJNsoT9FtD1vj+3S2YfT3eXOXOIBGoyV/BJ7f0cMpp1
hWFsyQTL4QEHCI4KGIuthl02LBkhKZru3bp5HXtsrSrWsNXg9tNH34blHtIq3vh21NfyNkSiasws
/38HeZNykJGporkoFS1apRPDTlNgh610N/ROzyUcxlD0FAbDE8Y3N4HRT6rwMo0RWXEhyTKyXQFA
zLm4BlaSpXkhp2aIQX97SWntnypjOysOngIEWBNgWZgAJns7igSaBfNvP3XtMSPhdOUBxisZx5A3
YkbWLigoamhad3e4Q1hNGZRdn6czCINoPycom/LYtd7rAa2do4rJl5uejFV/VXTYtHNSNArSaN9x
YCRrEZF4nCjk5CDBJSGIXCxtqTiqFpibjdp7ybxlRwrFaZNXsbaO3aY7sG2wV56rQszOPSyd4eO5
TeAlka9Hx/+OviW8iz9yZSVwvDzSUEGAiMLkPswi2KQL2azPZueIfI2FT0EpYPf40Wqp6Koy4M4z
ua4r1aNl79hW84KP1L0FJG4YaKb6JYSUMehMum3JjIAY9gaGUmz8IAXhLtjtwo9wSDbJhgU/5YCO
Q+JFx0l+HBidzX1BSMlTCt5X/VZRi3ZXz436Ei9/LnPtrEafzBw0cc56talcnKfYM05WWyVnoqQP
AFsD39KMr3YWFZa8EW83HYD+rAr2aC+uSO5lpNWETQhMsSTlGGXhnuOpSy9B1KrswZPyd0RiRurm
ZJGK4bf8Mxcj/40EnV3SVtP6+dkyDjHLGZm16GkFL+2rdmLv7ZakVQSR+9NrzexnrOa+Y5IXVQWd
unm+Q0/1t+ml4MdcBaOi2SHzU+hFjVKXo+f1Wg6T9GWiJL/6Pw+9lldOYOlvAJH/j6vzWm5b6brt
E6EKOdwyUySVZUm+QdmyjZyBRnj6f3TDZ/vUd8MiaW9viQS6V68155igfnwnxVZhWuVezfDymPwk
z6Zb9U8hrUkZOlmT50iMzW3i2Eien9kA7/A1LgO+Uy2JnQfTJdZZFvxuRhyZCGasLmVY7wugGzvH
wH3tyYc6Hd67psEebhFujV+hvGNIs6WNiE8AH8daov3PhjzVgCr2Q6+3B8/Ih6MoE+e8fiLrLjF1
1BLyc6RWeBqcNr/gRb9p2pS9RnPyDOx6fh/H+qtgGhzE4qWSI4lmDKU7l7AZGwuekgeBVfcewwX/
MqQa0oKlZCiywwgjaf75P+4PptjZsSGOrUyHdq0WF+nQGi0X4ZD1qCTFOvIT+D2YcMYgH7b14tho
jZ/VATgNmpPnwM6APfGQgbl/sHsn2JZEGDCGaJ7MME2v5O8Ri5zUFXE0ABs6G4uKKvsMi8RagPcA
o5Q3RjMxJNd++9PMmgoM6sBkzg66XbVkC8XY4HF5aT7KivY8LnlxFA4OLs8HQ5ybyIzlAMp0EZi6
FtVrWlkarjcgOqCJCQer7Gcoyf39PNAb6KjdSiLi0qzAKKxnQHalj2Zt1deRv3d0Qf1GaN91djoy
I+ofWh0Wz6GtO9dRsslH5rl/e2dJyxBoqBcQKE1CBC5r11ZptO0i9I6sS9Z5mvjaFq90XrB1BLsi
t8bDVvMnMpwnp/hKycZuQZf2VaffWzjKQcpFdMy0tul3qi8Ju2AfsisxrEb0vVGNSbHcfNQB2Y0u
I6qpJkCnP+Yc36Xyk0Hclk75vhTsv0ZTP1eNZd4aN/8k1qb+ZI6GosdF/dd16EeznOLV8/tnjr/6
92C5oXWXsi3At2ofddOhe2aRy/Lxqwrx7UblUL8XU8ddbZTBKSuN8LKuXAgWP5JseXQ1Si/aHWCl
TO3SDzClgR+gTJuK40Sh6d5ZI9khnFOVjUcIzDjTbBZbkbGCHzqLCbtd6SaRqXgGGNz+8TRYZU4/
P5E4SqjfHL/F42zcoW/PbqUmfR9GC2pTttgb4dqcL6ZPu5zwnwcVbbgC3fJmgWiOPs0Bme1m3X7E
ErV15U2tudN8XOiuYJrmZdYVV8DIuNDB01wnDPNbm1klg2WmkS6ozUc9hCBAZDf/ZlaWj4PcUz+8
diEW1fNh3DQEZQ5L8sWMEoDIf2+BarqM8DVRubUF+SDhSP+qITKV3K3zev6IIQmlgilw7gEzVjOF
dEGDwKSttGmt1yJAEMcAuINAUoLZw/hXa61/7eLkT8AC/7qEZKq14Igr1O6vVZaTyRtFd+ruT0dJ
DRFEChit99qhLb5bbxBEPSjtOXaBAbxbqtx7VQ0RmBQEsyUvY8xaaZDsQqRdR/fc0WHgT8l4XHo7
edQ8PXxYp9aTnTonZZFYqPmAGNo2QTw6c8lSjw6u1qYb1RTwpedFPYs9uE3qGceQp7VfGVuef0aG
8GAvY/ikHvj73rEhBArM8Ig9Tc3VBNf9Rln6uHeSTQH45i4o/qhBcifYnlvs4Y3gehnL/g4IPAz5
aWz3jVw+s8R4ifUqO/lpWsIdJZa27OezKjdsPAlwdlFihikxOWXAOlByzM6posDLje26JauWvnrg
SmvIj6YoVOWGQ8oZNyWTtrWzPWnjo4igdmFJdkZpRNBRqePQn/bKdrcVHP0Yvww/CYf+ppP4vNiZ
uOZT0ZE/Oh4hK25W6Y9bshMLPPpzTQgmFINvTOnwOsmxIV41CyBZxWRHzhOjxes3nY7nCxfYRxm7
4jY2yG61itRhu9MoQQBrAxyY5gnZeBLvdfmdqYcuo9aklw4ZR17voWYlj8BpYzphTK0ARDF2Cq10
k8uTpyG0+qqFZ5Yo7w4jqHennqmHwJj+vjQCDSa5/FP1Xl0R6OvVXbAr2zjH8g7D+m7tVXkCtK+t
l6RkyRsLGRnm7hJPM/Gc7l1ax5eltvF7jMw70x7BjjV7xrEz/BRyNgqrdQbkFDnSes+AspPqX3gP
10OClufNfZn3V7W25d4OMRzJKSbJqGVP+SdC6INJhm55fdqnHCp6WDM7EWsnZwAk9O8BOg0HdB1r
ilWIhu3Fw5/ISWSy/O/w+FkOIiP5jsBkOHd9TrRv6Bg7uDpTdSy9s2O+BqaYf7I6plHKTkBHjiOX
QUpcoGeHyuvTm0cyyY7idf5pjTu3m35EbK0npaj4N9ZaPKQhSYDcP+wBN+sB9zVaLfHeEamxoFt7
7ig7X9q4IGA2DU5r/emSM4RpXkQ3pYm1qu6litjTM+nJKwAwrAcMgo5wHUgRbRB52r4Z4G6M5vDU
miP+OJ0TTVChiA1pFm4WYaXHGpi9GskKm29kyEjtWqqU1iw96/1imtElsTFvqWeTfDnTTj3FgXVS
7+P9D4nrZPMno9wyjiilRpog0F/qyuyuqoSvCnrYbtnt1to2rZaGUB2M8fwXHh68/yzBUgVgFGet
EPvaLzKknPTTVHuttBk4pAv2Pr4danforGBI0Dinlft9vTvyADspOQnq5lK3WWpbZDjnCaMSPvIT
RTrNbTo52zIbrSsV8q1I3JYp6UQnjhw/5+amHwYSDszbaIcjeLA+gOh/ZzATFGQeOuKczO1vzA3z
QZlssToAdpDFg7CqdKvm73XiBA8JeR4Ms81sq9fOC4T5BEctWlMVW9JD27mSM39Pj2uIAN6A3Uac
qp10js37TCAPMskBx7THGYROIjly4JpUz87185/YreqzzRzkSLwTM1Q1aek8ggutcNpM+Th/sCa/
Bz4TzVxbyILLSbHRReHuFi/mtzakOmrdB9BPvyijsdp28IZSdFOQuBbJu2rCqOaN4ewIwjXakbE6
LHS3NdqnOjG/YSTPzt3SmOdxwrAWRV35oFoyCMUaqvf5ZoGT+27ZqKy00o9fBFPEQ9o6AgSC1HYU
E0ZXrxOvRQAYPrA5BYqueYwcoir5brpb6Mck5GQNDKXMq/Yogrqto4mKCHPAnATCItDDcgJVb/Cn
+SMln1N+MxuWZ0aFg09wZhcT7mmIc5eL+Xtkxl9BGhRXq8zWtvG/zrDTC5pqbtgQxYpniwP3Avv7
FWHYqZlEfINhheyfCe62ncr6HYgn4EpcP8fJg9SLIwpVl27jA4HP5HcLaepZyn5f+edIa+rHzJ7g
Y5d48oO2X1D74Lf6e/ylEXDQdEMcFwcNHNUHk0G/3ZRF2r+WhbkzUqO+w+dRPFY5x/O1hpuLhS+R
0WZpBc3Rne16F3bZj4rAWziAWvFouxbfWtJTKPoa+cId1bgHWuDZgSdBQUKrQt1Idlo1u8kqiUnD
APHaFx0B6QxmwHjQwoia8VdjgYNQvcBadz+alFMQCoGlPKAb3GrQC66dgYw3MgdxcFyUHupl1Rs2
Yqh00yeU9moou+SV9yTz6NU5HJ0PZknTuFf7/JLBcWZoim6Bk7tBUEQudbJ9XEw7Vl2IY0hHCI8Q
h74ZIDk0DonUXZRebannK+xuOBkLI72dEe2UqG5snAG/QGVdu3lCGGDP02Ni1kQBld+1QKtOjVx1
YAx6NyUEjuVypA0wEPF3/lDvB1d4Qy2MW3SDLpYB6frnLJBvS9+5swqUSeoDJUmsw6PcnmzkOH8r
7Dl6MSPQ2HGOn7OJZ+02Jz1CpJ600JvnTR5cpo6TA7z9fU2y2lXNz9U4vanmfutx1gCzieel84FO
I2UUZ7O2MSA6uQOmywDJJX90NR5UK2nmde966b26cdJd9WKIGW5UGM2DqT9Urjs9V7NekysW1Z+T
Y/19tr432fEhNk0H0O4yX0qKKi8NcJghGGGi9J2bPtoBvfQu44R4JtKjj7Wwm6qyk9lv0y5mq7iS
hSD2Scz8oZNjCZ+MlmPKYredIH/SbZPatioorK3qWPgiWihq4ggVXvhOTlT+JtDke3bhf2CzAcDi
gEEe2866OaT+bYymiF6kHBqaXP0Dnk/8wJhE/xbhG0YLaSJxnJpXP0vxqNdAYWgwXvqAMR2g7E1Y
Ee4VSCCBiNvwju/vqNGkv2k0IQBj9CBaakSL/z3Uif/3ZYQ+54Dkwdzp9JUJUSMSSXgw8NSGgnVy
2tMwLLcB9rN9k0HKwm++eCcvQiupDDM+IE4WAQ/cbus+45dtC/1FzS3SCNM96pHdYECGlZmJt64a
PH1Hj1uGkdsYvawhflnMKNispvjOREM5zTTXUgsgbeG/IPwd6bomFFRFgK1xbL3hBrV88lLrqOWk
ruWlkKMAGH7HBo/QdpZCs7EJgpXbUbXtC4Z7wtbqhkO2ZA5w9sieiwmxERKHYBnBctLaUg+dNA/P
potdQLpx6dc2uHH7aL+2hqhh78CaUwhPqYNjxUJmq176TjefvlkJSk0lV0eStmlsUB3rWcKLx/bo
c2zlWxqrSzOU34PGvaktWIjgJ+Jx59xzLMLamR34XNEVTvGI2oCYI1UYqXpIPfMK9vVx8sXG6vpN
b376dPa/B7Sy9rM2OOdBL8hzSUALkrjSHrhp6PUEQNgWfI4IdiGezOO72nDVhezFXrEnQybZZIRI
MtM07R+1z6E0XZ5Gy7xw2ihe63nxro5XfLltH9+Yicf7xndgRlq9AACdbxkdRYREChalSqJsQsJo
WxRSDoNkeZ+XdfdT03xaVvJV6zco4vN0OAygPLHzhxxcgsh6Yy3bV7VzVsoH5iXJN4tm1TbS4HZ3
PrpKThCXhYSYtTOU8wq7rQnL77TCQugAumR3kObjtySxyLZr5vr+fT/8Vj1C9VA50S0lcQ1NYV2c
Kz2pL6lYWhAZ4ocqGgPX6i716HyF3ITbtQRl/WVIjTNlSyCze0/7f08yovSRRhXYCm4w9ezfg4ld
nGQkrE1aOVuPPfSwLZmA/iGRwuDOYGCPA3ei2fX/ykpn6c03a+EUPP0Zw3J+0uDGnBJfJ3WpK991
IWCHcj6+Wg4AmKUwqkufeG9jK8y7vCC6PTQ53SD9/cR0xClTN37FMR3xpGNMYRFEdvaIjn+OiHbT
JJ0T+zYpHE1CCw4IwybKFr4QOW2JdFqwyrXjeiDWmBboz2Kuqkc/sLfqVUGn6RoaZn1S645b0ga3
G4BK+JLv+cCPS1ObZ9WEmqz2Ly1AvRzu1mvDQOOm7KINAQu7fqYDNc3cynsRDPku8h2Mo0nckMGs
1Z+EO9i7gJ3xLAoiiaMA8866z6CG//bvrE/ET9VsErv5JZCaHVsLQ1phRr8b6WxVD3E66XdqAInV
HmkSBM201d6mXMSHwQQG2zvTfjQ6/0lHFExXpM7/CpcrXdtogRt81nZCqyepw8/R089G1YHD65Jr
Cy3+bZh+rNM7HSVktbj9nw74uB7QttbqWrsRyYNc2Zjdhy75pgo5SOPxySOTadOMboBjPzu1NoLV
htYVDAtYbkWxVZ07Vk8aVDJUmzN6MLI2DzpBgWURgVJI2cWKId/rIxpKSTBx5ClDkVSWCW7gYoM9
6DO0hpGdIUlQd1vj720j+EyysYbTOxr7aWqn44j27BaFRXAjappJJbgnrzEbDDdtdMkRgnAoR48S
mcV4Vm4NFk0yTiwaDxYlSDAWH+1YW29eU5+1yHTfE8+7RqHl/MLOfC27gVwm09uJKG13U/EOdXpn
4yO76fJnohWTgfvzGTrJl5kupOZpp4aSQd8j5cNeefW1pYc7kc9n+u9O41ZvrcWErxuHR5NEMnxj
rr82ZfoM1VFi0FVDtgpFB+2CelDdcTWkoie8j2P9TCxXDUrcACOgBfVxPUO4JldaQrr6qTFNC/Wb
tGVz5NkokyvxFiZRKnyyRYww/u9ggrYF/rmsfBR20O5jh6zN9ZKvquWIchSOj5SkJY5V3rstc+k5
IGZRtn/Zg/l1K0xLY/sAQRCUDnFw97le9ydPKoqLS2R58JWlsNjNNHbQBKNMKNUhDtnypJbMdLTz
0Tf3wEgpOVsT/a1omN8sFgTWOAByR8JSIzgOQzeYABTbZutejba/M2g/nZRc+Z96OWt0+jK+nbBJ
WmnEZx36u/Wj0cYRkbWXkikfj8MlqHvjsJZB7gwmhalUfqocGZA0zSUuuqDXXihluu3/N8slOZs0
Ppos6IqjizkZ9oN6aJwZxbcBs129FHi7Ctetr7MikVDlkaeReu/hUmN37hGPnkr7sdZN+/ivIaGe
1VjkNsaMpkx1etXMQOcE1Ez8/5Qcc+Jss18rPs3V0+2/v5dnsC5CrzirayXO+NE7gwiYFoxOFyL7
tq0se200d9cn1Jgdmzy0O5rjOp24d/Us60WLp5AAo1EawmfdQOnoWdajerAEqNa8DEPnIzHyaKfl
bs70sH5HDQzqxjbS+CqSPr6Omf0nB4ll7IZcby86voZtQL31RIal9arGHn6DPoel5NL4eXWonNK8
pL2MaKAfR6vEfHfiuH/LsoQjy5SYr1k3vQ5Sg0gbSuyzaOQYQwh9vPU1YHxVFzUXv4kDf1tkPgRy
H+GtUUfP0g9+z/iveE3L57IDvV6aofgYLZSiM+St9Zl6j06t2IzyvfWZnu1GA3wxbNeU9NjrOkVF
1ErUJh0yDtFpyDHEFATfJ+GtFY69IbeMDHMtGq7d5L92kH7OvRkbkMaj6tbJsk09cwhqpawEKGuS
vhTFg3jpCEd9dJJmfeVaZbPlpDTPyFzY6xB/ZOBJVeew7bCNzyYSHHUEanruG0Yo4U5dp/ZcUXbK
v3OtjKnUcmTq2n2QNuAwexRCCMd/671XfutQVXNGGmamofNvo2zgbkkL+RDC5OgXKvtGYHyE55HS
ClrqXZ0t70uAnh2BXP2sx8gj4pSYUo9uB1NXlNJMhaNDO6Fu86yI+ZlcIrzO+t6ry4NdH1zcAql4
k/RRhxOBqq0lhcDqGAgqCWAaIVhS+3hn2eVdCbofMu9SFSeMd1hp2YJtADlnyy5cb8WiYPkiCtIy
P/rRqZmdSzo3JEr+4kw5w5J0Mv3Juls/lmhgUkAFPB+KBjah0TfmYYnsxt+kju3ct/UXfqCESUyX
PNbyWRcQLOEWGycyzIMa4cxAYjZSB3e1jNDa9SmCiz9NK5A/Og3xqfJgi96RMBollTIWWNepJ455
QX5sl4Dk/0eVa7XJw2+B05C8TaYe0VnInOF2TrNLiWyVxvHAT9UtP5m70lFq4+kjIxohntLzugKs
ZAYTBzlFLdQzA5v3IRkAYDLle2MLm3dV3Wv3YjKcY+b5e7ZJydtCKaseihS/SAfH/Wy3H13Fic+W
zS4/cskPVkdE6hxOJnFNCHc1f5ccvpZIwm0++8XO/G/SEGdxtV2y2DvWjYkxtnFsyN3NxORmeIst
41NLvenRHd1frGEb/nh64VjIcC4mFKYjuiXSoulFjxb7jnCK55q+xUV44kkNYxuZJ6WeZc2R2QDO
KOzmwtcR+cXaRc2qk9mJtylpRWs3gxzWU5WODjwUYExj2VFwjAs89ayBGsbMWKqzTGvob+pVQLYg
2mipYsL0aW3HoCxhg3mUr/LEV/Y+4RXRfGAu+zjOXv2Z2JFLdhLBSY7NOqk0z5EhYCIRM5cVGekl
atjie0FwNS3/Cgym+u7qNtk8EejpxjbBrdPfPEcSjunq7bvpYqNeKYup9l117jp6+mCttK0qtM3Z
SR+rgX7DONyXQ9z9qs3uXmfA9mH4CHT9dKsmlbWe1aeGqR77LP3gKTWmXSjV+qmX2BujtG6NFdGa
se20BkRrdg9W4Z8m3+HIF6W/VuUJGC6YA2l3t8rtg+ZrIH3zfmrPiabF13+sNbA445VbKDgGy/RC
ndsRzUeoeuVUDJc6A5+dGUUUp5BqZsMjb5y3/r2fmdc5CZoDzaJp75hE3Gq0zXc+Espfda9nZya8
48lI8/cqWtznhKShvTnkSL+oH0JuN0rbzgz9T3qucHdF4n/i40X+1VKezulLl43L0eiB65oMt4HM
+OdqQXFgpPqFYT6o+WHqn1UnOIUDxvxpmzDfuS0+KIHEo/jVXL6EOqc29AwJj/emb2UM+UYiUQaj
Fsxz4YBicIhwn/XLi+BLfowNd09ow/ISh7xVSxFQtGA+9xoml3rZJteI9fz0P8/GiRSBsZaksT7W
GTfiqRowo1/SmLDi3KXR1unCu8oSvWvc4Q/T3iOtRFLgsBoe7MnDUwnK7103kd40eCC+xsA/WGmi
fffKdIaIw9UczPSTh4pD1TwAZnEN174bsTJtUDo1D4OjO9tmrEhfV2PlRbcxIkqlTm/QAYrDzDmp
lkE8ea816r2tMNvhvDjuePMAyY29/9Mq6etx39lREO4ymNmXuIVDW2s48JoQhb1efCNp4aMbvXtf
TF/q/DBU5FsX5SzlhBS9iCwkg7tluMrtd5/P8Mj/W7YGl4uLtIpm6xskY/RpWL90rei2qYZ+XUOu
rgZ/+COK8+j9dLDVElli2ndRQxfYM0sH+KdrgZsBRaGGlwW7PAOXCwbyZ5+Ca5WkQMly0Gz34qjF
MKfqoNZ30Tg2nzY1C0OJN93P24taMtEopcSq+WIf/wg8xrOqiZ+BUNnXMWJYfEbMSmztRhh8mG1n
mgMHkfbNzkLA/2zYVn9Zusp4K+cBqTjSY/hxdWSSHp5O9oPd0rQuhZNtsjHHdED/GYMGTaw2f+GS
cM54g7vHeUfCTAC8AZx1jtufeWlwBBa+chujCK4Cd+pHO2cWJu0EaxLbKjI78W20FuvRHyxoGlWG
fYf/Zq16SZkjpZBfTb0c/EbcITm7aHYSYoR3P9XyqdoWlkxJaprjAuQbAx60zrDhnGDZZn3oiRzc
2LZ7zuaaIAojoAco23+qoHU8TocDzSQ1LysM49cUVM5hCP17pSBOqvkDo4f3FCd4cyVcQcw95494
XufzUFYR2RT925BFsr+dGOtnL1rjbxGaCPjGUTG9V1d1XQBSf6h9r9x52LJfTa19jiPxO0sdCZGk
FqMY6sE8FF+0gofp+1KMIIH/FGN46N3BYy2v7tuYhCA6PJugy8AxDEYDCV4uqkPgvoxm9eSoOgzC
AjFKsVz1Yb8kZXjPdDbBU2BhlEm87Jjb2sl/WbxMA8w+db+mZsTS0hvMbKvMykBGaW+OGF6T3AzP
fj8AA3NSmNmqzrAzztScNcILJzL8e6lxUw/G0IV0gXPCQ7No+VXz793s3BvP8RD9mofZIcGO47cV
zcUX6HOnLYg7SJigGDgygJFGCJD9ojy1lvkbMdNw/+999RJz71upZcBEpHRKPdjZ8m2ubG19K3R7
a1v35FNFY5mTaF3mBzvq6ZKPmpMcgQGg+qfjGXsVEHcKDjVii38Qe39XJD69LFX5UdU7VztzaJRC
ZoyqD4sEsKPst42u04MytyVXjmcjOIgzxSdma8xnBGKgkWl7gas1gUxRDj/NIuOyqYzoZM7zx3ru
VZt2ZVvVLorm98r0mp9kPKqix6ht4iOWGQa6PNR3MXANtwPoRXaIeeDy61eT/r/DW5p64aHryluz
TPXFLb0LBvWzGIBAGhpNIngBTNGERvTiyDKP5Y4eR9vk1S6o42fU/e1Nl413G82WkdE4EX5kscyY
5AOU7q8+mz7ZO7DLBLB11U2nO8lyM8h1gcKMBk75YaFlZWjy+Oql9j0A3JQFfzrGb3Kq0z8HkE9Q
pMcny081GTKTvmpN8qjH7YStrUM6oGvzVZDauVEVhxBob0HF0aEaqHrxhxVnxm3Vlm63cShNQ9+5
Ae0ncDnpVp8155h6xXxFirVz4SbcoyD5xkkTsWwkgzI5/CKcwtZxgtTWbHWXsnjonE+7GUe5zBMp
4em0z5WDUR/N/r7SMbH3BunhLGwvCMQZi9UFXUqJVfCxPm843n+gFsWILx5mCaLLBRhZcHj+ngCd
6aUSwTpYw6hwTgnoPOM9T3ZQ7VypaKmgi6CUXWwNw/XMRMQJontB6/BsNS176+gZJ3zl0WmV+9K0
Og0zuXpqi0oWToEGUNZTDksXZmqWPw/l8mQNJka/HFNfWpoPJt3xC6NifCkOiWKZ4f7sEjPBQcfO
pQZxY6ibl97OL2Nr71dF01jTwRGJM92XRuvuQhd1bE08hyrwktbfNu7Ufwvz/M6Ma+8YjPW8UwU6
58/taGFB5/r65RvTrSyt5Rdt3+pnF1l/egZvFzXFQNJh3dWTW200osE2XTJ+BYNk3Jj1U0O7/qYE
hyHYZuQU/fSYGiS5qwHAVAImMhBM7mwLtmrcV6eQK1CZX3yMH3ewCaB3WO4Inju1DpF8Vurcw0oy
nqOx3Q6BF5wmJ0+eSpdOljw0oex+VayklvFF6ZT5Bbycs9GzxCbYycnPSWvXp7z2iP1piVJdGzSU
GdvKsAnAqfTioPbcOUWxjYfHhhAQ6SxIqbvTO7ynfoJwICqAZRJe/cjeE+PP1sWd8mOhckRnlkCR
t33vCMc4/ilSfUH1PnbHORQs/p45/GZNgK5dIRaLy3JfaJA4/y0CSE+RvSxLuKsw8+x9kjFOiQUp
HkvC/H2m92Y7eI7QZpj7jKv1VgZtvXEELW+u0/SsC6vfhIjbTib2ImZKEoM7Ii5vKJ6pzWNOFQCG
lHyucqPusgphZzTzQ0/4GM0j+7njCMIJsf++zKwJWz1Eet5C+D9ytXKm0WIaHyh3rrkMAIzJjbu6
Tc4EYyKrS76yQlhVrke6PWaix8rq4p9zL/wNVrL+LqiW2+pMj4rvgC7w05Jp9Fea3WbmQ9GSRTh5
852ZEQJnKcGUNk7Ni5ZaJmq8dnhc0bqqd2EgKm/xMh8tUQw09Y38BTv3U1UaZC+15stg9xRD0jox
AllOJc+G84rOnVvxu6iX8kE9G8BU7RMNjV1cGtmTVlr+ht8g/VX0P82uiS9sHggq6pZOTh5mV68d
WuwbUtFFPM43B73wPrH0aP14rTLarp9uE4TTfRTeN4LxRFrVI+BwhCqGmFArVulbGevgMiDeGJFA
UyLHEYo4ieaQ4jMii0ga9tuY8XNST96qhWQWXN2Jsv9Q36VhNDIMGuHjxuP+P0XszngeJN3QX9xx
lyL45nLDCc2+uF3fs9EjtkhRHlwgGgoQn59ps4YHUdfx65hbxWYO099k5CWvYtDpPusI9/dNFH9f
j39E+IZ7/q2TXWUG/iNmxCIacfSo05XmXrG2gNgcieXxBHf6NtWbY92Tttc5ZnihDVO+Al0lWj3E
glgm6TUeyDAzse4yTGnmCzEMD+ipFqZQ4LD/uqoHIlqXOrDuaFfgMbZp7/t99ldHnBnZUTXJIpxq
O4f4r61ql609M+hcAEAYI5t4CActKjZ9m/YEDfKgpUV4RcR3cqXWTL21pMsvoAgG0qzsQW1nTFvT
R/UqhyS7jt1Q+YzrXLOOIgbPMgJDGT2aimlomc8VtwHWQWegm5p2of6sxkm6G/22Yi05tWHl3udF
ZGL44hctXPESeIjNTfHNz6zgXmljWRKCh1yM73WN2xaTb7BZ9Wx0j5xrp13DsF5WQfXflnywDJcK
tQQ9yiX/6mvjyOgrv2lTOFyFcJ4n0lV+21Bywl68cocjk2jEJ+Si8riMELrirDxq7cSmwLe7MUcz
e5prdyZLyz2p7VU9jEmKoqbG9ZlVP+beaDeqjEBwhOpS6alTrjIlStVz7PDk7frjtu3R3im5A98h
81NKv02cGFDEZJNTPagv0TDoAda60ZAXh59aJAbAGQ5I4SEf0MQpoK56MKcAO3pafY52BnNVSms8
RBT3MQYoD9HsTtMLrE5pAvdfS5LDVNIdUoZdKHXknKijuKenzY4eXZLNd+ukjRYxcTHIrCuIQKsQ
JO5zvMOA5jlVSfS2xJKrB494KyjmtANF3f+JJOknjVONhLZ5PgSS9FMt/Vds7ZzK6XB2IN53ABrv
PfZCkGt+vPcbOkJFD84DZiI/aBt418Qhe66vS47yUZb8XLrlrTlGWZf/qIbuiyFE/WMJ6/sh+K20
JWOf5Be7SCRoMDCuqRdxntECTMSrwKeey52FR+USaYVz096UREE9KEkLgaeIWz2i7yrwurt0jvwn
mvVYjcn5xhLG3o4q+oWoyoWdYuZ2r4JLNeUJKdf6lWwV+1uTR1+jGz1Yid9fddrY52SZfim5uTqv
xcSlbUy0DGclGumsysVUM4hdC6te6ZcQLITHFKjSJvGi9GdE0CySXgmxgTPW5EgjnGGXuSRZWtpy
HdPMeoyEvmDEKb5QKjqXKipuytWxFM+qgZwx1tPDdxbX+dj1tn41PHbF2irKtY9phCTVZA49cdUf
CNDMIB+QLtWpBEXF2ttB+tmpat/Kav1YHWnnzy+m6YFDS7znoRCnoQ6iZ6MxwrtxiAtoSFWyt4K5
5eIiAqQYOcVF8/gDsT+YGa35MWXRJR0b0ApyYl/NjkEcJBW+KppKurUbVPQ94iniolZdmVn7z2ou
Y9sYbyAEMZx16o2B2vsaDUuOF1wqcjqcFWVm29eaTsnRTxucKmqQEun9xewFPV4wGWRE5cmpHBt3
S8vIIK5scu6mhTwyzA7ABgqWrWZGeI+CTgYBzenTwpANp3fnnTsZtNEEmNs36mkkg2YKYdPJKYgn
2uhF+pONhV4PsUVtSKoQS4P2zbYHju4jvUX1MvH5hD2iFF1Zi1MxoB2/ql8QodOvPJzTvUDttVrv
bEmXWzuiZFeL3egQc+Xp80MY2vI3itOQMGSgY6q2yA3g1HODtg8KmcQeRloHAtKMrQMa3myv6tGe
qNQQdNEmoL1+UpdjNdFsWf8vi9cae5+8XNmhTrUsfDIWJNCu634VZEg8xdrSSetGsCNpL9iLLlv4
3C30fk39MOcVVhl7OSWIv05doFdg/Qi8ikwUZ4HARagefHSx67N/73nyT7MRU0YNSWr37w/AV53I
abz001zhFXCfR6UdSHLqAPlSrcdAMS2CaF0WR6zz90D7Kh8/OUt961s/hFVqzwbcqE1p6AwbneIR
shQI0IJaRXMdatUJ/3FF0uq1THWEGEnztsjzK2IlXeJHEerLlwaHhdZPW7q5zUxHmdAd6KHbaCBN
wVzqL8rx8RAVXfYNpVwGFDEDOlCZGoMtkOLzYTy5c9v8yqTGxUBHs0G/eYAU53yUJvxE1dTxhqI9
LDkilXq2UdRSWZzivl/ecty0X6LvaaWEAdZWjE5pbHTPi0gYKoNGvzNRxm9jk7F6QAYChiwXRSTF
1a2Z7lSnEDi1ea0K95tqZ4Zd96sKPU+mUTE9q0X4WPlsZaLlZGFPrXcu5oIQI/p3sR8BeVic6REy
ZHPXJVm+0Swo9LRinrKCjxf8zdnozQ1DNfHp6CCzw7kVKGcB3KkVhILRuoZohZ4GeIqbduh9DtKM
QdXS1FeMqvIsfv4346lHtpxRy6ZD5GbTzYlR/PwfYeexXLeyZulXuXHHjWh409HVA2xvSW5Shpog
ZOG9x9P3lwlV6ZqKU4PD4KZ0JJEbSGSuf61vDXq6GppEg8qTCoXU7KYe27I3HZbe+VC7Sn9YY39k
3G8DBt6n0awuWdUEr/IDeJ0H1uPoLl8psATATQJC6rxEea3Brfx2ddpJ0vta5zgvFdF3JfOq95yM
ze97sQQb2lLXVfOYCke8j1w6Cn1J4rnTMIBMXFBcGsC8bUa278tUg2zsKLXOe2f/L7iFpsOIuZrH
wCp8ScB7vekUAbemOv9elXJaXv/4GeRnKAF16V0ti5oVNYFcH/Zx89pqMPaaGVNOU+v1a+IRRa48
5U11TfeRw5IUfri6psPRJESzysIYPtv9wO50SwGZIMp22mGJk+PS6t6XUAGLyHG78Cu9GQF+ikRn
E8fLvqnxJFBXSLxarR2C3Kp2zIui58QUFAy0i+jg9d50dxEocX/H7LNEVmwpRNUWPViZOXaLH3Mv
+kbTZociwnCbszfGICTiRkh3I16LaPZBQ1dPWFnYUwI3lsDjyWEK3LckvnCalsVm/m5WzfzIgulB
cc3ramTraQOu6vEBwIGKtJERNY3MDxuh60Xp0K5WbT41O1qmA6u7qGHxUVdclBXLKTb5iN/NyUNz
F3FefIGNHEIiUyhhdbucDi3+vmvkNF+tuSkO8pXqqSg4eYYCK18PFCdue2iZGzS6+Sp/2SRWbglb
/Hx1Fsc6xMw2kzw/VrF5HJYTFZHgpTVPd/dL0KRbuW3uW2UbFdYetDdcLX0OtxF42VPqUfU0G0/O
wNiDE29WX3oyb/J0LKfdfz7Ir43QEUBzNw/59VJMCtpqUc56y7kr6xmx1O6Q7lqTSYAf9Taxfg/a
6fo6T8bvU5v+Cgra2tYdEf/KN9vp9XNU2s25qOvoSrMH55m+MkmIG/G2NfqPLHf6q2WnXxryZ35O
bO4qDfmGgbM++U/ioBWhYtkLAFsRidUt90epLzR0M8TYRoEBYZdN4tu6OR0qrtIlsA+qnQP8JpV9
NgKjvWeEQ7ZAiSLqmdSejsXQ2i7YWi9xn1G8m9KFugofodJwYNdT2+dR/r33hve5ztKdZQQewNru
HlLl9eossXsYVToGKAE+h5pmf6LI45SYuXEbwbH8CbKoClzpKX+MostjYaTHf9WdkSM5FLmnCBKi
rC6BKUsEPT0FFKmuYceQvqKQMropNjZmVlGI4TqfeGQqK1Pwjz8H8zGPiX7JsTGIu8bpaVsxQ/iu
tlP/gAbH9sdUFn0jgUXr7+lAGhImq3ZjDRKbgYLxyXAichahs+9cw3jK6ivUBx+Ge8LmmGa1zh+M
qr+un6rgJHztFLqcuFYHgG7nAe+rmPSqpMHlvDUYFOeMHAMiFgHRMRRv77koObIkxYOmd2zT2F5f
2qIzBZYtiW+iujsnT96zDm/kwYDEc5TQSAytaOqyx8WqjVdXmZXrBK3hAf/hWyODD6LVnDjDyZmG
zWpCpSdhod4XEx5jBtxPFLpV+0TlPMRolV1KN0UbGTLTjZDMkPw0qZRtT7nXfR5Aj4M3B2IqzcXB
l1WwahqqRGD+PAXTAEDHDMsH1rbyjmZ4kq8W8aUk5GoLg/JSWsPPiGdwZyL5iZNd5VSZX2uTzj/H
ZlpZ0YWSD5EFZYu8BqUm8kPgEh2nxsra/fkamnRKOwXZkMG1ym2PQezYohHs1nNYHTJVHC2smrUG
eqpMv8hE31hn9qZ1wHcXGIVuRb6QaMBS/KHA/JHY0fOkPa1PUXwih1RPp/sy9Uzd6zy7pwnAeX5M
Z23u3H2xLPnZwu13Mmh8ljlabBH0MwKYh3Yi1uY5UeIDBdlMSk3PffIMDJiRF3JhijxrkcEf8azA
PJuLxTKttogAwu8ahcqytVIK4LgyfpgBXSTyKsL6c8n61t6VwUQPrcgMa6Xo4LaznrRziu230L2z
rnFAMxuvpbM1VXcCj4o0puFLEp+Vi3lN8krbZRXUDLRp/RnzL1hCYI3+zGz2PS7y59yZDvK+KuNZ
x4ks3HVqwEkBmwePS7gwiTK+GXauvsQh2hOX8qKlXyikdLbRbIOhN35IQzUmrn1fE8KrjNCAjyYI
C5M5PicOkRMJ5PY8grqJcs1aks/rPcqb0ftypx9QQ32xZ7qw6ymnORstdrDi+FsydbhA0z29FE8h
EJDDas9vMkJlxXif3Ma7Mcgv74Bq74A/y2cFwXv35zNl7DDQmxCsVluLpzOn9fqaEvDKUA+TTbeo
NHXVOj7edYHKMtFBb0fW1e0dOJeeYZ9nTk3PFr40JjLWI/HK7hlJuHsOAIWcMtY632GzJx0dDvCu
I34bZ1eU3bRu9hA0wQgvXkzNi0pFr2X9AB/HE2fsg+feKN+UpLY40OfzsVSXz4AN6n2NUYsG3SLc
uQFLiqIBoZChsKDNMcZ5kFOqvNiHGYl4Ovvu3pJ8CsdYeSHYnB+iSp3vhgZtmAjBN4fYq4/BmYuV
pAZ5SZazgQjzHD2rdfqDBxVGBWu23kCujxvE3wyGtmK9jb7x1S6LD3Iob6lud2CtDA5d3bJSwhc/
5kyR9qvCgw2d2U3mHeFtTu9abL62dlWl9KriT6ljhEH872mx0KekTcoOyuF0AVoN12dpn/LwC2JM
c5ATBU9/JS8GHU3n3CHlXYfGmM4cmKo1g3Fr2K/Q48rtedGxA9S/jzahE/4q3Dx/Kgn62aNGwSEB
LzLT5hivIRGXW9Rrwn3ee9atA43wUpnQJmEAf1yXkzik4UTEKORFPdaYBhha1cfapaAQx6rB/x6N
F2pL8k0qOgxGjld0Kc+PylCYlYgJpMZk/NzxM6RMhtM4Q4js4NltSh7G6y7xWGNvGByk9AVGExdA
chihPeIDpVY5EoX2HKwihT7ovnkOY+XdFY6bgsHY3lnC6pgmOSfrcRku8ghWf6vAkG08sRKz7liv
SoptRWtMj96Tmi7nRWdeaffNRs8IzLTl0hP2zcgcu93Y3hg1t1CKCqQD4yRfyC9zGtT29QDkzxG6
hxzZa5qC/ZaYsPxSbNQv00LAaaI94tQFUCJs61IUsCftCufsKByAfz7ogMp8Rm/5wTSFnQdqxUlK
djlYsH1bj8YmpFTCxxpGf1lQBU9sy/pr1OV7xuIa3aS6tbUCGkNVIYClon+iA6eKcRWUwLBQckoj
1n51G5saJqjZ/aLa8Xhcn9b09hDODZ6sSIV0yDl5K/92anLwGsi7SkpEioXrTWIMCp1in7qbNVig
5VvZ12PIz5fGZpkL/R2MaJJwo9mLyXY/BOLqUTHKGYOE1mCo9n9iaUwwECRgdMLs1ltRsszKiwtp
S5CFMTZSmzRvWKWzF3NyH6gVypvYW7Il9SvBsKFOtEJP5XtXhql6kp/VC8Yjczx0qdas2R4Z8Okg
d8DWrj+v2Fc25Qmb/mr+rKd4ypA89iAGtecQwoXP/zl/jwhirjo9b0o9Ra/V0it7mjB9ouGLYnD/
MtN5DcOB7fR0JfwwvXShFhCtXrjmS1GaTR2S/JF5Lp13EsbBTJpOR7gocD6H8DCJLKhDpuXEqsB2
aQ5yX/Amziqb9yFrlfu625iQFydyFkNH0ac048kPGnz6PTws0jCtap97RQMFMNvRe91UmAFq77fJ
PG+j5inP1HkLWs7ZIRWf8AzD6OuBHwAHyDi6KBSeiC85XtwzbxDDOGUyhucy5+bAgRufQA5BH0Fm
ryKak9GxblJ5jyzgB+vlFSv2LEDFxXaZVJsWVigGSFVgFjyk7RutzobSPtjkN2fbHn6tWpimmN4+
u0KrUX2QpzOtFn3y0yoa3e8617yTgjTvRlBR2zZRiyhDjo6ZfUu1LsH3OQYc/cdvGmTgR0FFSugT
xZmxyKIfFzVdDFq8wLgpMdxrPXkkmWIzlOF3IJgRGvwrw/vNnwoGHi9AoDZSvaUYld0Y1tqDZMLN
tu0hzxUlWiwrNvjgGKPZUBzkrJz9FlBLecco7JvWPyEVdU9DzdDGJaPM2UV3nzUF/KJ070j+LYzH
D5FQ71V6UFZ2St5gDZxcStaaYX6rDUcQElOXVjh5ThAe3XkxcEXJqf6MbH9PFrZvIwTgsnSf5PzE
brCcxnaCEULMVGJneBQcvi5a5+qH2jN1ny/H24TterpP6Pjd5J72ZtRWcOuMPn+jXBHwuDc+Bnhp
pE2Y4Usb18Ixi9ag5blNOjaXbT4dA3VO7mFqPuRyqLukKlBJwN2IPU6vqHSW0re7DTig32gN7Lnn
Xtj7OfuosrVLRkLngkpAWEX+9MgoHXVRo+RxaGCB0KCgVvrFVerKxzLYiGo7Jv3l+HVqKYTndnmW
EnELGJhUJgCaWtmlk1USNWjqc6wN7KupZ6AgaQAV6LbGYwqzEevXcHMikr6BqROqHnMCLKvL1Cun
J6oClFBznvUA40RPqfs5Tkpo4UN2Vx34PY1uLMygp3KrKL8UjF/UwFnf1hWjg5Ik3vV03/VVeOW8
eZxDMzyNFoMw2aJBq/iwOrhS4VLhJ2yu9cuB8r1ntv+haZwbtuf+JXQX9UPtfQzQkU7r+0/Vd3BY
Zd1hzI5y3dUAdV6oRo62jePYW7n2yoLvoRovUgiyya36w/he6lm092K7PS9qCIcEXN9GQfR/QD4C
hZIXzla+9Cba2RmZ1/wsEwDW4r2Ux0a4JPMhZ1N0yzYV+dl3/MLxqcKDs7MCI39VlwWMjqdT4GG5
WzloIAh8wkFN3Lgq4DZBht/YIpndLOZ0kowzbVEB+aTNWz/ZUDUmhnix23xaas24zeyCsILeLXwg
B0jKky9fyg+KCXwvwQyhZ/N8csBdHaLanfdgeEFo1HPul5WW/LA5DoZzN76rtB8xxXgqZmqkJ7FR
HcQHx06ms14Nn2KxgV2KKLgO5Des/wpMyfyU6cTMKjE1xlWRvTC8+CrlPm3pBLjduyIS2sdCHZ1j
zJhwX5T0fjczyZLYWR6OUfGcAUsiE0Z25TzFGmfcxeMYLLV11Zyo7pTPvS5F47RnuJ9dzVMCyocf
vqOzerZvR2os+ldg/eGs/JRP4MpqyNl7PcaQTyloaNrmvUTP2Lco1sLJXG3iRrmW6OM/+r58nSIP
yFgVQ/83qbjJdThUMZmDOCiqexeFSFqGa189XQ8eEDAfNEfl37Wl/BRv11k+pTEkMst3D+v8C849
467H9uxXovdtUa1hAybnSxLO9VZO6V2F+HxnhI+u5cLLtOUrocJqO0UuRa1Tpm/XR7KuxcFOTibT
gYaKPsbXJeaU3mxMT9Bj/YYmnk0tEnX0g+enTr4Mp09GhEo8i/UpA4BMBLZXDqGZjITHmpOM/qbk
fP0695a7slQ7OpDf85KUKG1BXxacz3EXP9R+eAJYo2PzY+NhM7YVJVThLW+ZNtK43e5lscJgpLSS
hzmwKQ94P7MS7RL1SXV0zPIy2KF+MmtysIL6VWdAnmhl0c/WvPi2bRq/0qR5kR5ZOCFwLQvHOxWO
Dcor09Ungtn0zBEjTVlrj7LqpWgAnndRoe6xF2u+QSGqr0nvAM3t1aF0QjoRq5rH/bzsmnaw92Ns
bOU+uTYRqEGWW7iXUMrA4X7woG34tpLXTHd6diYhFiyAVXDFQmumKy9F+rf4uoWKaTda8zK2kHRa
K4GgAz57S9dVdzLYqSdpijckRwwuLaR2T8lfPEOhtctwGf2qES2NDl13uvBWT8NA7bt4OQdBSgEY
mx2kh6Y5NUlZbq3YxiDvvjVxhoqo4ckTza1K7+KbqIKIgYkTfbMp9KgCYMB9h2Iu08IWVUKbkuy/
SIIaZlA+6AHFOx8CuNQoYfuUsZk+qgH6EUaw8JMdsZMUjM6whTtazHRmTTaYUrixyTE1LfI8ECOV
zVD2Gs8pzsxV3J3E1V8mKVOf2dDumdJQVhcSjE/C0dtDUu72s1L9GDXzHgw0H8HTIAoUQL70NYdu
mMIhlJAPE1uvHkpb89q0nbtdZ40rcJGEVYadeyrOIGzmvelUD2U0Y/5FS4L2HHWbdKbvw+YfvDUJ
huyGelq4C3GNeJTKbtfHjaMV1Qe3Ca6FxbzIzhaoFALYStg88s0lVd6jvNwni+m8AReaTsGECa43
uQY0V6dmNxEyZPLa9I5xIr91aIW/1zUDUJalEW1rlfMBAg79UJh6bhHZ3XMY5p8lbmgq+B2NU9CF
Kmwh9WyhBkwsZCxDV7WBIDKw6VhpyJnTpfvC82jItFXse+OHwDLFrK2vn4ic5F9S8BdyRBuZybyX
JEOVgRgwM2z5tlchxesx6RKt6jeezZ8vuDhE3fyFLhSvgE4m59Nt3QznPDPFAWZqzuVQJfuiXtD2
yxwLLz5pG7vXM3J2duWU9VUSl/CNmr4dN+xFC2OkTnL8FiX5YVkS99YAirkMJZfQrI79w6xhHkED
DI5tTF/lkIWBL+8yKwqNTWfFla+W9idygfYPtnInRVm+MqnHbUFB+ampDXdXCIC0kqZbq1lulaVS
FuRO+inCpLypnfznYA76B8wnxFUaJqJDSI2c3WRsHoVBPS9Y4gnkf1mdjEPPQYruiKe2m27r0BOP
aL8LJm/b5kF0LuK532Cm2MvVM8/0b84S3cuxtd5gqhWHDmDzVr5M+hGsLfghv3OZv3iJy89DYEnk
yJP8Zgjc3OQwZ8XJQZ8YIJZNaAKDiboLgiLtQDS6voRGfilGBSuJeBVXXck3TEsl6DpDV0W9oMC4
uMF4t0sH45dnvc5GqL7IWFqqcNqNkyX/rmD9HgB60Px+k5W04HaXG7NzYuXcGm7Wtx/kZ+1kLs/R
wtplOnPvK0WnbGL7e2Is4cG254qWLDGznwsa3uVGlpm6rK7qQPgcgbdR/obbfqenLW3Kpo6Q0jrj
Lkw75+hpyfKKQfZhRON0H/WMjEpunh2G47dKdTU2RmKWN5G4P641zcw34tLnasXxRmveVp8gygdc
KocIHWdMIsqkxIWLfbJCYqMAVrEIIog5S9FSDBcOfXrBS0DSW7eujuo9hQRbnsNkqZmwGTC7Legi
8ipN6LrYcZb/UNMncM4yPML0ELc3RzXeuCcZm3TjNxr+tEcV4fXHLmtTlwwGAL5jzHswNar6AcRB
v5PeBfgl4d7oinEbl5V7C9g/Q0AakotDv1bSMgiXz4VKCc7WAvQ1HAlROxSObYrMeDbgoX/unYsa
jXAngKmcg7j+lgtK4ojb0hrOzOUGKHx31xk55xq6ztW9KFsHmXa/WhabpuXBOCSntIWMLT4J1ZKx
yTw+s48z2UGbNCj2zj2d4G13tXcvSRVulWhis10x4ruQtGPAwIHAbyW1SHFrJMtl2pYZnT0yhQR9
rAN8414BkoraY7JK0iNYN8wYpP6naHl+Nm018h1FXT5obUYppHJT+yfXHspzjcpxL2es90AyNole
jB/kZzjOsMhMAIlSTYuvYzO9rD4ZJVHza5FHBGxUN3lSlOIQdsbA+lqkT2LOoy6C5DM7dr3PCAFt
BiXHVVltG6sYv7tlRPFHIFjo7cQN504vyUJ4KTBCe4NMlx7ieg5egQPs1lFlgON8GG5prfXvLKXK
gTFOBvvXvbPK4uoei+oIeYOxZRie5Ba2VRGKAp71h3j2LmB/dSaGjKmMAmGQjaPCtrYhITBS9i5z
qBNwU/Yv+soMg4r9Ouid8D9rz3rKBl70wakQM/GpeEPHsR3AX9XTZNo78SvCYbozS0JVfVe9UuNt
/FLQvvivoEItY8CspOazQsu4r7tm9V5FTrZzYRefpMjPwweSiQUBx+nYippW/WJTMbzN5WSGJWDi
yBs+B3b4cRJ0MCjJzaYBDzuClTm1Nh1ESq1rfoWFSiLMZlEhZph2i3dA37ZzE2yrocDe3juPdcdS
ApZT6AlJsSLfXPe9T/gjh2aO4VSiSi49YAYeqLEf55yuHJKDrzP7SLZ0y1eUIYtMEY0eQnS9Bp4T
+62Sz+daRP7FnuCstvNXq7JJz9FuIaWBsXPap6zlwDO0JtR5sRN2k7K4wyjeQgRDi7Zi/aI4S4Uh
Ezd2QgMj9+Ly2tlm81QwEttShLvs6gEFrazeLQvvUq5r5jbuuuzZat8IaoL1qNuZNBhDCU9vPiiM
3Q4NTTipO2ABH4qrM6vBOaIFzddNt+HKADIuAxuFm7Xry2R5JHSaPK/oiiL0dn2QYCxqtV0v4Pdi
WYiGkk3s7L7Hs9tiqtXGrTLkIX7v5oIyodyyou8epYOTzh7CK/kT9TAs8w8kFTUjMiCmQmtoQmz4
0q7Iz1NqBE9j05xdY8OsKU99DJ5t3+lf67j+2AsCVj2Ml9bSnNc6qHAr28dxrhjGizF9pmWHgETh
pjWG+pq6TXVhYuruqTdQdx00HuwJU3sN+rHbDCKOqsGFBte11eYi+aTZ2keP8dP3fvKwcIAPLDLr
GgsVJxQf3JnGRqXQt2WEh7ZyW/OpifhblzT8ApXIPqyrHWH77lCPkAuQITJBYUwebADyvlWPOf4E
MuWIu04eGx/MAPUDx/h1EPQ9p0JolFeeY3xanOIlcLMa8rnQMQhboqjnFQQDkRALG9U6x45yT7UP
yBjOswRNjCoRlTZnPzQpTXtATcROJ8fkag71eig2dLSkh1R4UpKfDknx/TQQCV7/CjumUmtaCiRU
UdYzFGZ/TIPmswSMDQjC0FiLaVeNRo1JcwBKZldY3wSjro4jFa6SccQf2LwosGl3StXOeICA7q68
qjLDpl5nF6L1/TFsAJJ4ZvMJOzqWOoL3IDd7lIZ65KFlmumxtbyPYZ//lLEzTTdoZnBLCwHKQ+IP
MZFG+qMOqFZ2FBzqTKp6oKL44FyLNo2gSotbprmfdMX+Jt2VTe7ua9x/NWa4U80kBKnZ8p7kOoFb
ttviUMuZrBTIx3hGWEuLN8OkiTqpGU6Lw+OCOWPlKmZ2WKG3wYvqFNIX+EdkFHYcReVcjqGo6bqv
sPpo/qPtfsUd4Tph5ECENTcmppDiCCo+aEq0sbkXPwam42e3sNWcr47CE7RPG2yAZNp9nUSq4Wch
C5eqw4OtI2P+3HTap4V/XaEQRNP2pGiW2ypFO5YbPrhE8t+Mc+blrsDkmN9U7KYcZkQgVW+dTUjF
4U1vaia5Rn9VY+1Qk/TpsCbqMWOu1ttE7Ban+bNmTYb/97/97//3f79P/yf8WULvm8Oy+FvRA/KL
i679j7/r3t//Vq1fPv34j78TbTJUy3ZUV9UtwzU92+TXv399xEXI79b+lxfaASxfG6fhzOGX9qXU
rKx+x1zmdZgJhvbiSBKLtk1LYxF3u+RXrgTGdYUugjHdBhVxjDoM6WWpk3uxROVFHfoYyLRedbdO
JaLoNvbOiTmkGdXXXIuUz0zQbpqujD5HXghUlmfuAB9++R++N/vfvjfNpKvWsDVP001dd//5e3MS
WE9p7TCtFOGc0VmsI6O+6TZHrKxbMEv1zyV+ALwzf1lm/pGijJcoqVYt2k4gVVvu9GwY0Htn5SE7
2Qg9Hu06HZ8S25nO9FR/k0E9GnzHXdPUPPJCGmr/+ttwtH/5NhCnHFVTHZjZXDOm+i9vUWpNbPBH
Jdmv8S4nS9WnZMrRoyfCWO0Qluc/HwLkN70MvlbaGFytgSOp1gaHpuG22uZa4nw2MVEicsBrhXs7
k81V0RBQnFVFaS8jd64ftK6KUGTDOWXCcqwEx0m33eRYOBlQXWEeGwMtPs9Ng0wcebd00abj4ip3
qeJLZb+mX1jBiXbSIxMlocJwvQ1y3nDM7c5Jr9wNW5CjqYbl0wCgFKpxuxzIWVbfO71ZmIxQAK3G
eJqabOuJF0nveowaKnjheXMLaZ66ymHHSOyA9jkI6M7oJMgBznW9szBQmntVZUjl6Pp3fYYDOUM+
ZJ8SmAYiVp7e//p9cp1/e59Mz1ANMBae5bnUTvzz5Wbq1IcjpEd73ezLw+q5ZRRl+329zAAQ261L
LPsSz3lGKCAnD8U9AqDk4FUkuzgHZWcpYOj9YjPOhhaN6rMZ67R6aFPtvSWB85kJZ3CTv1ZE8z1I
50PGD9mLl+5Lm2BOnOsyv0w04/hVx4wkEfU/PSRYUFCYJJeGsnjh9h6nGH7c4CCJiGdYorTtRr7t
Uyog7WVt2q+Qua7uPERnhncYO6WsHtlBhLGNwj9dqIASZjermF2ILb+4hdpf1g3ymmcwByBpyYJG
ActCB1IJktrTaEizKuvCFTSciiQBch2odK3b53Gpfmij6V0Mt0TTJ49nxQymnoH0xUe9VC+mtah7
yzaT9x4eD5u+lj6SD/mrUpq0/5IKe0Yd6bYJjjZykdYrMdHiUJngHGGr/vrrd1v7b95uz/NcjYin
CojE1vR/frtdY+iI+tvVfv1mk7Cv95H63ag4UHk413fIEy+ewCXKYFI4kcxwtGmAs4a89Lvks3HU
PdtkmocENUquTm4NY1Ce1AGLpnsJcKNFkLfVRKT3awUsZOT0Lj8OTgyeQrV0mXgvKwVDoDBmuGcl
aJiu9Kq72urzreqUY4BprekpMolZOeoprmEpkkSQccN/sPoG7bF1CDa2HMDxXdEGburmtF2FkCoD
ycwB214vG5UJ2r3Qv7qMVffYX6bdLOataQ97aWB0g3/ZW/Z5pulbCVCNxYijXGLzklcUzraP9TAY
KjxiCtfpQd1pWIQsajCBJ2LbEoHfyREE12yatj3Uz98RrBGa5mpZEpUoaZjepO+tX5qjpI6U+JSf
V4ucteg5P042KhFpM5PK4VRpyQp7qntYq8DwNAFdHgHJ26SrN91/pe9jK79pSfyeo9y9BArrW5ya
n2otP9hayhRPo6suESBMBgMlfOhgbJUDbahM7mVAumq1n+vxBshA1dgcDPE3RyOHv7En8u83SUpu
0Kqc4NKBrJfyRuMOxXmmOksKEAxCp5OYyQOPqKGo/cIOUl/Q0VU0TGYdDjVEG0vs2Qk+tjR2LNrR
wny3CQvj2ok3WFEqRBm2Dj5Y+3gTebW73a5UQPGNyt8jcYGjUw27lXjrYDY8V0p4UN2YEZuVXpW2
uZdZ9SpFes1jWlAzgTrm1OBMYeLcpbGg0kCd2xhT9/GpPq4hcQiY8R7A8tfZA6A1xlO+aZIxP8lt
/FwrXyN8V3u5r6PEa9oaGXssL4f8IoOCIVL/boaWGGKtvlqaqR+0hfZzfd7+9f0sNzr/uBFyHLLe
rqtbpmG5hm6IzcQ/bITcvGHDWmsEKSoGz8e6n8/SljCYHzh8MbOrC/vcJoG7CRg6fhizklbuMXA+
FWrx5BFWySpKixLxoU86Dc/pI9cXhdw/RgoDk88myXerqASY+LKaKx179jYhVROMOVR3wHQ5RAPj
twDS6goa7PA7hY0T/16A+1BvV96aUjkYOrLQpbpFpVoNHYuewGzWj3JP1U72E5kGb1tVHlKNO9v3
mSCUu00CwlWdKtKPCTea/JUgH8Jd6JERMSkW6AZOCG5hmR5ShFFgsmp/yj1yIgHxYreM/YKcReYQ
QHf7b3/9TmjWv+7bxFthGNyAqgnmTlPFhugf3gojHt1S1c1glwLV82WPRyDaO1zxASzXE2Yf/SS/
HgGGuWdpC8Uf6gU7pIYQCErUacYteDGsID1Kd68W5r8ipkLHMJwIUqgoknKxbWaPDYKd8tQosjRk
xQvV3cz4PMBd5Ns5Xh7ZgtOaX+CQ4Z2oCsS8KddID5QR/oEKKK2aj7+GTs0vLiv53QgRD70025JI
XA7R0Lgf9YiJK4y5XpvzbWiNHtxP5SJn4UvFjQmO+I7rb0f9JMK3YrgndgwKXdloMxxCiFq6n4em
B2ysBcE2iqvybPL4pYXp6FFSrR0LGxY70R91+DFY43z1mI8ZfTYw6+J2XzX/vHsvGEZvARdwuKgs
+6f8Rahs45qEkHGIZCryk2SW9PmcXgcLl5Nnd9AKY9jcQdXAMEjzzE+V6W5qun3JI2xHUq2t7dwm
oB6U2FsClaA0XdyBmKK0sJp2RRVA/3bGtEQOpx9O64IWO7e5bKIWuo6b0TVrGoCodHZZpyWv3G1b
2T2zCY4deZdRaTfMu1g00kczU7F6oIGHeoFxp5Xjvm3p65YqBvOtBlyQGIN57nD0mE4zsUa+KwbG
U20/HYZmzJ5d2w7PnCar94zV6SrVYcULU78Y536rUE3v02WjfV43k+1Cv9QyzdMux1H4NDvOeE7q
VsfeGs5f9KlnmCJ4VNRmPxRtpFtWmcwXO0oZKsat8j0rpw1OZsaozVzyz6FBFrLnuLdC48dqD1VV
b9n99Y2kG/+2I3Vt13RY0HTVdVi+/mVN64cMc0fZzfsooEZeDAVylIZNUC7RqYiMz7pi2KcAnh3H
Ws7H1KNuCsTnZzlZRKraU3+bn6xqSDbdEk+3weBGa9zI/qr/CvJ06+kUEKJ+3xryBl8WLlF/GdKL
VQoQgEPxUagp/S4aHPMqzQQYCEu4+6NF1yh+A6VFcyltMq4yb4W3ZDyv16o7RdNxls/ICvPwJm0s
b88ZjbrqOMu2UjrtkXRP65ivjVxSR8Av9mWP/yVvmZYHYag9rKpDxaCD5qIZjnkhA4X21EWXQRpS
3dS+w+DeUpahAEI79W3cPmsonk6nDge7Tep9Jc745oj/KUu7Zwben1JvYdYnUKPqZKVH21LfZF2P
OtEApXmLcepSu3+re+Z2VKH196iM090C+VD0VihJ1R8kFEsZYCGgIJt7ebcNKZU2f7YeamHd5fqg
ABE4N6IKHb98eJZTlaoRVUKVWSBiURSjL7P7DDMYU64JlFOsz3/Q1R3lDvsucmYeRKPrrzdG1xNy
FyOSJmuo19BBTDlTflUcLX2FzZ747mL+8kKtPlijmm36ui8JejifOLcpd73B0e2U/S7Rp2wbeYVN
j9zXdomqt4IjPnAxII/p+FP2IwRV0m2ofox9ebQZQvbnfVMCYgEWzI8RLU+eQOKKQrD1vbeHqfPj
MXP3w+TBSREHFNXDxb/+2y07qa590D9rCgdR6Xs1k+LZKdprEmu53xfIfeveo00N91ibBT+6Fldg
0hngDpJlPxgRMSep+owUUKE11X6LcQXiVMnTXlrIKTGoNiA0ClrH7PHFNTq4c0uf/EhYPDmt7Ajq
+L3s1uUhkfiDE5rHBCXzvG5qqfAhH2zY4AvM6pteVYXPkE3y1POw0q9y7Pj/mTuz5catbcv+yg2/
wwVgo42ocx8AsKdIUW1KLwhlphJ93+Pra4Cy703LVek69VQRNkNKSZRIgnuvvdacY44g3q6BzdfG
HL1jwmaqCTPAApYqlLZH4B3tJNRIUdDdXIdabOnSDdSHxsBo3C4dvzSasNqWyU0M4+vjjKBH9U5v
5Y02hbxrY1SGSko6aNx3xYGl9I8bNAcQy0k7QmheYGmfM0ha1+SdqsHRG9fNFuIqlqZGhBcZTO7B
nKJdFowEKzOC8uC33P2B4RvV81xo6R7wvjhlYaEdf72UaZ/bVChvFEuXhclhiwjzz20qhbN94QO8
W5f6YO4MX4cMBouqxtUBOKUpscpe/xGlvu7F6BXcj2UN34qtoPC/yjmvqEVqLJl0kI9/QZQsHwJy
o6kH72UtDDwAPesOCXO9ZCFcCQGJRHREgOc1ZnWp6lPYTpPzUaxZchXv8ChvIaUOMvqRITkVpQwZ
LEY+InexTms1RCUva+J5YH5Eb1zvUOzRYh7RhysZ2RIKwKSvPnC8XOmS11HM1AF5NWz+4RnUKZp+
rm9thapWFwpPnyJU5fMzqKtKTusfGsxcE8tI78fcX2/g2v7x0fVTLR9YXNoCbTQekFu/9wd8Qdp4
qwZicQnCEpDt0X/w5fThAz9BnKozY4DYARtIeaKicjdTEoMUHA4fQp1FrcMYnnEJAsDrzgyMSr7r
szR1NRopq49/LFRRbsnAtNdjg+2yZh9mySeJZ7H9N4r2mAf7TNjPVylAmCriNFfm87XD+uvnSlE+
X24YKxRaOLJtm6ptflSoP1WglVYSxNTFPr98Gg5XHAVpPgw72tTN4vKpl3yAVprYm1A7vI++XDzI
8FwDPHxXxz5PDqnmFVHrmRgu9dWQENsI8BcOiR69iitczYL4cmSpcYzOvyv7Md1mQMFbh82HcaFa
oiG7Gnm00UXonbBR9s12BJzjWFcQ66TQsp0NX96qUygxy9En3ua2uL3eDCWBf36gunpL9+namBM1
eRNZWlmbVMwPxmhm56vVrxnGB2Bu2doS9R8MK1LzRue69VyPz3IAXSaf62xNH2ehJ3RUdt0IdsEe
6HiIyIfz6T98SAGkpH+oUWiyuQREvi/DNq1PUb5dFaj5gJqH2YegZ0+wQ9dDebsS+lHo6cePBbg2
2u+QlmF3MNn5SGhKl08TRZxNZk27MDWax1qVsama45dGCVrWvNT52EQKhq9GLksq9lVr2pcJFV8A
C4AmOeljS4xrj6beu269itnNu5D5mGsWSnnLKbZYh71+g+Dh6TpF6fxCrK+H7I/lVTF6seu1Ym9f
rf8NF/NG8cOvkZk+d/OES3FpXsXi+deXpfG3t/ByLBWGqdumITiEfmowYuKodKonC6f8LrbMnkC1
7x8hahUxBUj3gOoZy2Mb66TnkKLlqzGSth8lLN0iz8egfiuMcRn8T7e9qpd7zWrsFcdTWod+d58p
OfxtbE3ndph2djKg2JI1/EGLEzNL2vPAPGAXXgcWPSJpoyBxYuhmsP+LEPfjlSsnmbnzn70ltSV4
HXuSwqISvwxLERpUeXFUNO25j3Gni5rk5L4eWW6Xm6YurA3mNiCuCiR3tYVMWOFwUnKyrHwy1F0U
NfMpncf5FOHDMHAQg8it7mqLrKOP/kXaqd3NdS/CeOavjY6IyF+/FtoyO/jLcgpHkra8zinYMOS/
LaexBUHYsIieYUpn0xgAXni1835y/eYT3xJL3eSohG5cJz3Xc+f1RgC3dUxGZ6srzWkggdazJboJ
g0V8G2Q3R4dcjNMiWPt0nk6c2cT+Y60Uc3t3bReBOfUylssbW4nOik9vrUXq4+Q2cMuQ9gMaTPJo
eiN5kn1wmlY5gHq0kotCB/CFuhDrP456F+y16Ra0+i6dobYgKu319bPJULLzr586sVymn5464s1l
WVYtOi3258s46MVsmF2tuXPMvDfUO8YyBm5rI8g2hIX6tz0+oh7CzQbcfkNw559talsb1n5rtxfe
9Z1HuSN/TTo/2IOSKW7kKs2Pil+Q8ZWp2ilpspOIsn2UxuJo4C51RW8bJylfX6fIlt0erbHjoD0C
cvz1A/xbsWILTVZMmbcap0hZXPsbP+0eFiladpoDNhmG9hsTSf9e0xp75+um6UxRJd2jTWnvM9Mb
8TXX7tCrI2QZ1JjA9RbMt29tNEtGkFs0zQUKSM1JEk7SqJq7usiyu7qIlLUBsgF552x90NaudGTC
mQvnuqZhZLQ8/CZOqejNs9IYm+uZCbx8trXxbrgJrhZyAHJrr5d5vi0KwuysVJv3VhwYyFah+HHq
uyohjZF1nOty3H0ELFas91jG/ZlzkvieQDO9/fUT+Ln/szx/9DZkZpOAI3T50zqnAoWQgKMbhHYg
vJh9WLATND0UxpOOieLbr3/bdQz41+uRX8deT2OBClMVSzHw08tlzIOKOYrr/8Nkg9D1WzSVWYGa
nKBzoc3nYULSKhkPeHeQGBjBkg6abgpDkdYMdSqMZMAHfQJtOJokRfZOZEu8vXpYyDJ7mAcyHq6f
qdCIdCucnSlk+Dxn0XRbq0GzSiuz+4eL0Ph89qd8IcKVC1HlEWHU/9xEyzOdCffcex8lelh2ZNVg
6aUFofV31xtpVCSnhpmyvX4KKnu+zdWnYd5FS5gl9urofoH2I3Rob8g2zJ28sZy2kcPT9Wawaw14
opx5mpCqYzFiMLUy014NiFPJZVxudJv3MtFuy9jOv3xs//BN5g/8JIIL+sFJ1a2VprVXjaoNZGzQ
qE8iMIJFFUcOrqr6NZGrG7JCDnmhNSegSOWzUpxMec6ejPk2m/LhtsuXx7cEhM3VgP5I4aiTl3Z9
HBe1gIodwJNqtabzPWa3TRASIznXMMYX2zSMq3WIDPQ4JU0Dgo3Zgd41W6Utdr++1K5P+l8uNYuX
QhAHJCwONIbxaSIdEB/GnGQBbs+cYBAR9Fu/V9RtGwXfmm56GAfGqcpyMs+eUBdizEHbeJlNdWuV
hnwbJsSVpoTp8HSHT5o8BzSaLKwwdtFs5NoYVh1UVLc1sU/a9KjugnAY7iqzdCK/t26vnyESyna9
TBC0CJ9wdwlwr4V2c/0I1bfsjkkHcy20quOAGLQdJegJsbq+zpcahYNWErKljAOecsOJMYl5V+tK
H9XZwYZQmpRhcZcjzCjKUb2lQnzTrWhYDUKoN4IQmV2gFF5fQwYcaZnjCx1216nC2AIfK3vlcDVt
m5PF+99u3+xZbe7M9rXHvOeNM5a9ACY4wvv8YMsjnmrg3PPOSiD2w6Q5d6X8dL07XaQtioSIbrlN
O7hXq1u5qNKnf/cV1RWLIaDAxafoCg3rT4tHmdltWJaNaxFNcV9mPnbXJszPNBqkQ2wqX+kaS2vV
n+Gadcif5mI+aNEUbcfe/FKLtuRQbRYHpBKUn2JUt1Wz0AoJtm7nvLm1aWNSwBJpsQxr9KDldbPO
RmVl57IS9aZIsWoVfhjtR4bFW16t7AZzXM+UKYL3VSW34YTCCi1qxmS9dQagFq+IzmEmB8GWkUF1
KCwCwJBHgYzzi31qmttZKBEC0EF9UMEeElmebkVblBfDT+7pa3QrgFfhBy5dHfVdXvTa2zDkr7RO
27OZlch1s2wwmPUbugsMPD70ZWG4VgEqXPFzAQ9CGw+FbH+F4o3pMk6kFScxi1AFPziVKJFO14/U
KYKUr8ude2VJqZV/O2l9vZ97u/fotRAQSf8Iwuj9r19U/W/Fna7YvJSyalrCkOXPb1PR2OYUE9bj
RupsOh9qnElLMfMN2oo5GXl6RqU9T3NLOoOigaQMm/6gS61+nxTTJqH9djuIEA12SjInIIrelVvQ
8HFKAFqtd9JT2BPRgJccFSwR20+dNbxY1jSer19sgn0XSvFTrM1QscKZSk5i4pYQj80+jHdCjG4a
yl/S7P16wO7aBUDRdPJivYkd2zYwBBIdCayGqIVCCycobBLxF4UAPmxKmqfZo/lFz5QD50++VeCV
IoW3n61TISjJJ1plr3mPZWmMu/fCnB9KwO7/1JH42yGbtrRusAxSVlJK258G6NJEPSSYi/5RQoOa
rW4AqviMqhva429XY+r1JiJxDKw9gys7qHvc7eZ+jupoHzLDctJUGs+WMix0f12shMJUZJgRCjOz
JEO2zjmN6NC2UvBOJ4kgVdgZCC/88QZnQ3Nu6XXgubB3y1h4NfqG/GjXMC9iek5oQwtrFVnS6PqI
9g/ZPD+Zs+hOfjGdSsUKv+ZQWV10NJTS8+wJtHKO7AfxKgzC5e363MxFcMuiHF+ul+j/+Itwq7kK
ub4V5QS5PGw/ffqfm/fi9Ja9N/9z+an/+q6//sx/3tyvH375DdvV3erzN/zlDvm1f/xZ3lv79pdP
ViR3ttOlewfp9N50afun8mz5zv/bL/7H+/VeHqby/V+/fQPV1i73FkRF/tsfX1qUakwafnoTL/f/
xxeXp+Bfv90U+du34m8/8P7WtP/6zfwdJjE7LmNr6iDVtrgr+s8fX+H4St1nW4aN/s2kisoL8hT/
9Zsmfr+esm3QQhbqsaVHRNrbn19SIVjYqqkiUucHf/vzgd9+7PYfL9X/QYKnLxf6f1cFJsOZpShQ
dVVQhmqKvZRyPxWgo2RNcVxOhCGpSDBpH0o0RYbW92pj9Pr79F6aaP8ATKw22bBqUoAbmOhTtyIH
0twYwbMq/1ADl4xPl9Ag0V368i1Ib8z6SzsQ+H6fGBfFIGttJ1d4HtyRqUtsPU7aRv+WYwK3dmq8
S7/Z44F+ZQxoCt4s4L/wHtDMRRuYCYckSWP0jl0VkGL5aJp78D4BIfFi3sWgv1g2KnstW6tOWc/z
kRiUesK31hw60DPpvvMZExNPCHJlvjFK2JloO1YHMoSr+D1iMpX20JpRd6VuRPjVq4TKJH4IxEvK
hOwLPofokuYO+Ah5cvRnPLUdvXgUCIELGDYbU1I/qtUcP4bsO+UmfbEIRsXJ/oax4QhM9od/P2CT
KtEhOgsMrd5JWzXeaq/ddJR0J1wDbvOCdcjRqXObzCs2d/02d5gLY5UvjsYP3/SUbiPnJ2XYwzwp
2ckghDjmqvG0LYCPe4DNNKHfCHLeBc06PuPIYzV1LGnLhL7flEdUdXrn6DEiNUeXSyeL1hr4F4hT
9k3P38MgsX40vxrpSR1f9JZT673v3w7tXaQijWKDX+FCNfBkdp4Bn+MrTT9dcgi46HHyOFB3FLTp
nTNicVA3CT6d3sls1wRYSX8ZQ/gbuLRpyfg7KhVRrifVJ/p6LVAnT2t8LfWOGWGj7i3To9OSzQ49
pqVLeV9+134w9Fa+ZTfTKb0twvLYa2d7lgtX1YJ3i7QAzzezi18AIwGYp5OwJZ6mbh/Su53jH3bZ
DCtZzw7//ur3v1u3/rIO/j8vj/8/rn7LaPe/dL1/W/0Ob3h6wwYt819WwOWHPlZAy/xdKIZpmSar
C0dqgyXoYwXUjN+X5c9EuYjgArI158Q/VkBd/10TigWS0ORnbWNZNv9cAeXf2bmBPCOAMzjN6uLf
WgH/euDn3mUFucdSAiB0RaD1qYi2gg7Yt5WNGMaRU8el4XvaHo1ThmJhzbnAWM9N36wJomay6E+b
fsxl8FLWT/TjrsQllcmQ5kSqnEPmwk5SzdZejEB2rGyrU2/VrT+dp3BekjiEuPVF+Q/nOyH+upLz
QDgOUM/AoGbzUD63tihmglkepHFtkZjnhMvp6nqwwkFo7DKrvUj0Mre0LnFmgU7aWfGi7iKT15RX
/jL0C3Ik5xLH6W3n5zfAmwy3SodkJwl/3FcliNNQKz8itorgjkSZ+dizqGrQmhBi9b7LbFO/j0t9
vglag1m7jnC+o/oR5EPuf7rG/tjI/uMn7bi+vCw/7VvXR2vLKr5hRK/LOejTvtWAo0fngLwgkLRN
Gw+A5xELrrhJifTQ6IgEqAgxIo+uSgrdypgWF6/d3ZLLREtp1mSvSYIA2QR6qQGkiVNPUwGrl2p0
SOLiJPkEgGMxV7Zhg7wQpNApm+UWNwOKpyBRlAc/m4nhy+ZiQxn+36A+bDUWGCKN/IpFdCin/B0C
Jma0IJ/k2cQRpqRPWO5kuMsjWNjOOFdDk20xiJLQno1iGwsq9oRR3Faxk5G+K1xbVNBuOM35vq1d
kEnGif7OP3SWP8m9TaHLhrJMnXhaLVXRzU9lcanJZNCJNFlHBnOh1Khz15LIMW5knqTUp5XdT2A5
csb0Zv5dyECk04pDWV21T7oSzjtDGTuPk+LB1CZiQmJICenUIA9ophB7pP/emikDtbwpvShAVR36
0V1NR+AC+tWrqp5H3u+KfirPUC4CR5MzJivMVaEHMl+x+RU3Qgtpnz6GNn5Dq8iKbYSHqrGKS4FM
2JVDID8otGlPZjetP9RunFeKp0Tk5pQ2l8aE436Wo+Ggk2tj4f1eGwlhjfLQ9kTptcbXuH9FvG9h
xgmiix3FGf9KJ1wR5OOUafschEb/wIWvcFYF66Xp5VN21RfJUs7vH8VjO+poB7Ccr3990V/Xop8u
erQ0imDJQyrIf4hrPjUnA3PupMSckcXFSrWqtCjZYUs0CbuKh5VkaDeo+1xJJNYRxre6EUrz7ptp
c9Q6GLkYmPtNZiQZPZVwlWIZO5QBqK+206oVB0FeEW1ScKsM7QrVcH56N+L2oVosuX5DjlelBvkq
J4YYshAxxKgigg2e3cSZR/+LFuPNmlLeZnrgvyc9BgWMApqmbXJL5G7q5xUBoM2i2uy/ARBy+sby
/2EFhMv3aTRiCotr2Fbh6Gv0vjHiL+e+n8pZzBJaY/X4hNQZPWiRpNG+D1FTqE37Eo08dvqh+o3f
rOeJoXlGXWebZeQIK9mN4M4cssreSb9F+Zyat7hpZ7NoHDAtqkO4Bt2t0vheI5qlc2QKp0zGryH9
aSP2CmNU3LYjdIzZWIiaBJl1SBheilbN1SvppW8ZbzlRBaGhSYMfWnmU42TVFZWMYV0JVnhiA8T4
850o7H0YTOKUw6TTgEtufK18rsPMNUueVZroKH97pMqgTdYUlkZL2lEXSdVW9MFBx1zhcOLEzpZA
MLLM9E6LsvOMMpYivGy8kfVxJxnRKk3KDi9RYLmEpTz0VQV4V18idczRZF9AuNw80s1hHNxpUF8t
1xyMDtFc54SVOm4K+gCa3pYryJvVqoUvwoaSr4teilck7O5l9n2nmtPnVhmEk0lGtvLpklokQ27F
3L8glUOYmL8PKs4+suqeB1Isa/KYsAYIPG61/MBOR2K3Vl5yVh6vZm9dcQykkgQCuJFLZlXkbHp2
a71AG3XtIJzhR9gYDL75wWQ4fj28cBfbLsp1CE3o5OqsYC8iP6m0EthFyvRNRUSEiFxUub+P06Z0
QB++ImUwwKHx92lZShbuMAN2W9KmUN3M2iBtpFRG66PaxrNUU3RGFJ2d+SZXwyuAWYrPYvgGPYN4
m0BtvWSenRn1OQhbCBLQBrd+NNz7ad16zD/7Ld6phK2XatqXLBQS4XyrA1ZbKWMGm0OWGkcWL13f
wE/E84OkL2PGa0PIzPEX1uPwPTGblT+INWRST6dE2QzD9GTYyZoOvUKDO/Zp28njTsdGZkeZwlqJ
7zeYed6h0RtuSVyMa1gBqjmOYIYkb/OeUGPi5UMSRNZqxJFmJJRu302v1jwcLdBfztBzkAuqUOU0
F6LDLjvNVa3ovu4VaaWpmNhixfeUMIo826hgRJp+6qAf2HARmBuzWMh3kcWdNe1T2mo/hDX4mzIB
31ANvY4SOT37E7i3KUxwKlr0ao3Qh8rVGW7HJHkrb4LZzk4jPSVfKVyYs5pTxvJB1LiGbHUElPJu
dE+Wr+mozWx6/B2tJ5tMWvQI4zrOyIErjWBnBitbrl7UEJZubPN+6cnukoP3vJZhHYbjaxepyOSt
JNtITcZrFJIMPhcvmdXFXm51p6qUkJvW4T7DTujlXaFioeX9PPq50y0olV7JD+jNvEhckpgZTtcJ
Xjzji5lbxRe2F85yGR4AX24ZYMiXOKoqhLX5Dxw1RzPU0eMrzclCAEjPGyx2n0UHtiqZk3J6x3FU
7VAiqHX30NvBPel734NYlEe1YKlri4mUQ8acqGfyzaTr+ilW09JZkPEqEB8CujcEgELIC8NgJWu9
OEbZDCbFgGU94h0pkXtNin42yPAkqGvRAhfJ5EQJFUEU456MNUxZOr7h45S15trW+6fCn/bRXItN
UBPim3Z4QYIanr/JcMEsrXZdxJLlZdrZN0GHs5KjDZFIvxLqQ9n0j0oJItEMwQULUb/jfUYGkxiI
FRlgumJOajfD1j+XcXoPSd5+jDm99xGAJIG1p1at2LMIDwR8Dy1Sav1NYAKNYRFGPaxeGJSv+Rt0
Z16ecVjjuC2J/JzbxguFmtyMs/6Axlpe+yWnbFBx3KSlv7IjaUdBdkJOvSXfWpxsu9UvNflbFIOi
d8qpqd2qAKoY5Fl2jBT73LU6cXCk17oY7F/BMkMfMMdmNQsszPPZmLgIAkCA+yRlIlu+k1olPY5x
sZY1siNJbaB4VH+AbIWgj7cJDPAIa0Iab8QZIcbg2T40LR4c4J5LPoovTUTFLaPLnjp78iQFX0hp
c/5X7lW7vhFjxB7n04mQzVtoe9mqAykXKm33kMm8omow/BiL0cKWY8ZL91Fg6H3LCwUyTUUCSi7G
DboTtDmaVG0m+ADs31D2ynFaDQ0eq9J/bQOCcPRcj90J+gEpMQjZqpy2J1Vsc+ni9H3AZ+PWQaTv
JMhzTU82um+kj7V4TiX7lamfOFIwfrdE94jMQnK78d0YoY3Q+byAA32jLvpqtBFqO4JGWd07dmFF
3+ch29o00xSp2+G5lsBg24V0QYICXVvg99lDXmn2xQLQoFcwPUZD/aqURu+JQpVWAXamDQIeCV/z
jQpk2SP9Fk2yUoE0bCrfsTVIXuMXJu7Thsg65JaFVuPnK1wbKdntGLK7mP6dZcrjo9HDGTW4Ggwu
Ca/qfDJS2whXvZqsVXk6LBpkzbYvAzj8CQMyTGLIj+CDNhJTd6/ke2l+xFuG1Mml4qDhFjYxnZkm
u21AxkJrf9V8Znas/ciJZHQtgSo5vWb3e6FkDSeaoXJMHcWW0k3Bhkt4OAT5bHhBAffQ/57PCiYq
rR/wGZDwqyRE7FXUN5m/MjA/OogK3IQSGgTIwffVp3mqbyVgQRBK49jtsvJkVnlPxjndKnnibi1w
Ii1PzDw2vLX98kGtw9dJySxWbk3Zpkbku2llF2skN6t+SNWbICF0vtC6abdmqnqrRNG0TdSQnUFS
SrAN/VK6NIR26eNXG0Pvrk86Qtz9yqtD9UVSKFjgxTSuCahFojJ3u6Anazkpia+mkqtgFyN6LtfV
LM9erXAc1qV3YY0FQkGGu/EMwZIlmIHtLsiNYzW11Z2VU+egG+6gBcOOSOzuRnD886qmIJ8dqpc7
pD4QUcgBEEWQK80AciRKJERe8dkQOrM1Amk0tWpWUUXtP08GkyLT2CvLTR1lNhyw4rVula8B8S4C
xa/TBHXsZk9qPyzqoywA5DZHmBYem6awXT0wGZ83EeCDeCCOvAOcVafw9DrYozCdmDWP2J6BXkTo
Y/VVjfd+a3EU8nL9Sesb/NSyPOz82dgqoshWdqmZUNwmGEnxvgk5Mpkq9lAyoRxpjC9ZiTfAQGMK
3miwof+w44YqHshEaUynJqprw3xVOSgksnpiHkFgFoiO5TFnPhQTYBSW27Y2MSgFdF/VxvfXxUBa
va3sqobQhQLuf9hnxbkpmCpicxgc0FFsPQFSjqrY+34zbqo2P0MaDPesz89DztqIGbUSQlrjk253
1hwdaiXHyA4VmliVuN+iHA9WFIwVnLkHVqpuVS5ANrVWH0vmhzt1lmGr6gYXF1d3pgo27bkN3EAF
/9LogMISYqyqLlyXPfGpPp7zRVAtlgSKBAHlxqjKF7Irq/MIpsVIc2OTxGMFL0PrCTMFhItD8Cmm
EbEt+nXr43GtU7GxTNY1k04LEWsgcpWpeKCkU09DQj0wjsYKhxwVPAO0lRAjcBt7/MomhV+6v0Eh
KyB+Fs0Sdwf0A0ygFDROOhh7Vld5sdr0K3AA/rZomTLjoPfyxc3OEEgF2sNqnmt1vfFrPH5hjrO8
7eDvq3dIR5GDBtWwJU93Be8j247dudDMrY80wbRKzCkdd4F9x74oL72ClQdR7C6VuvJWzhFgoPoG
0tMK3qUZU8QmOUlannqjrq7sJRSG/+ObEnVnY8XlKutV/ES5P2xtHTy7phQ0oyv6z+kXZBHoQKVB
doWjwzd0apXjrGVO4a62rS8WUK9VFASDK5pZQH5RmWn1VEej0jyMOAWXN0eyKZWw2HYDPQk4vV8b
zD/Iq/TvM4yRTdo3j1GklbAalXwfiuZrXwzjKm0Gm9gnHXIa2V4zb3oAOswqhH7W2D9FS+KbZZLz
qE+AKFOrv+S+bxKfznNR6pi5SUUJQel6paqevsuClN4WE7UXZr2yz2X1q2qFyUrJprd2UHrCvsng
llQt3yPwP5I0RUpMDTq3WJZKc9wZdq5tDH2883O1Wk8o4Z2iI1CYpqnk0h69mPokPAN5v8uf1p9x
f/bneHGKSfLBz2dzUzCzL+rJo41HEgLsXnRUrFuTHvr7642pQwIPFe5urgArgz9XSwD3dtJw/CiK
eV9byHf1eaX1lb7yed18FOr3PS0gG1Uu/F76I/EckUAU0/xJAbapOqYr2m8IckJ541skGhoKGZOF
iiVYFNPbAHZKjQRu4Vbs4YIdRbGgjBOBdg4lWUGVoo+cqfqqDh3iYJfelqq4qggRf9fRQyFbk5eX
ewwtxTOk2p2R+qgS/PIQhB2cStGvrx9MtZx4HPgnpzc43enQ0zyTQ70uAZYebWOlkQvtYpqClR3l
0arvW4QAafJMd1IlSPY8FqW2NsFMV4FEtIGOQ7GrG3VNBp569uP5IbNTNMWqtWnTUaXTJxG3mVMX
I5561mewRS0klDH0tW1QqPtRMD3pW/hIs3SYY5+BDbQWrZrLvS9lnDz16NCV+riWe/jT2qymj1qX
OmQWeHKcAQ7yJNt+mkZjuNejwlzH0ryeKpxvkuLjtwOmYg9UIJAJq1ZwRrK2SaEzN0GJg5XT9mSp
U27Detd3IL8rmkVgldijgqh8HxQZHbMWXGa/j/d0gr5LnUNeHzntbSPWCcs/ocdFvk6isrtD2g7T
RkrdeqjlDYixi61o2BcTcZfl8yZuE/VokX1wG8vlltoSyOUobDLZnwE5JiRoqVTlVZgeSXjbIy+g
QCb5YhC5N8VjdJOxYRw75aYoGSIOJINdWjqZsdwNJ+L53nozAUXJfl/kFU1Fcm9NpA/bUdbpqcmc
eILCXJVicmcjkjla0xAZjTw/lYGheJFPTJvm26tS7mxGfmdSrb+XUlu4eRj9MMzpGUI+daFm38yN
nO6neLifI/UkV7eU7hc/bzMXZqMOVDikfh2JDwo6O2Pt6VAn+QkE6nJCqFjDrx+JHK6nMDtcPxJD
nx6qlBpWim59Paf7DhaPCIunDqATnvB0jW4C3HYy0RJWTJDAtBZtTtgEXKhHQOYQl4y14atwJgmi
cNv8rTYllmplprGBzsBMX7Taup8iE2iP0+PfI0U7ydmMKMJUAuP8CHJsuhhlAW2tGSDXKFhS17CV
dzjrb3bMu9pvvspLKhn0qnMtmxyUC2OLHzwCDAuWd4g3jSSRPTL0u6j/TiT8WTXwTelQWZEYpPjU
BtSyMW+anLxSZw6bl9LnxJLX5UnXamJezRtqRMLKmosStyVdeaqmoIA5jZkJHCSdGjOfVkqP3TQA
judEIdNf+LfPva2S5yFh7rExQZfJQeKsy/gn3OqQit0mCb3CbrJNrU4r3SrExk90Zoa54RZZ9W6l
kb43FzSciEJy2LQIE8xTY4aSZzQLMAobZmraP/QQnao+GCPqfJXui4A0FHAoxvXpyRoFLr6FnVCl
wI01eiXk9qyhhHKPcPnyWIq9Vg8TV5f4g8zsTqs1uvI1lxWpkMHcnoIzs9AMZoOrtfJ3WRm2ftIn
TIDf1DmcILjT1StazpQ0V9lHA33VOXBE4x1pX9txru5JTTz044Na6dPK6muZ1aLY1ibLgxW1ihth
ws2K9DGeGHpapXZq5XDLOax1qq559aUi9yyItO18MGvdvDRBSRfRHA2v77V9VhIxkgedYJmI6APL
9UswzaQKZcXXSJ9BSc0aY1n7XRX6dMya3psBhB9n5UcxSYDeevJ3tWyToOA5EDNQHgsZl4hmx2ut
VBlpI29pa2JOU+Wtl+rKtZt+JIA8pAiDlgHtFxiUZT4Y+Riu+hcSQLKjn+PzWDjW2B5B8gxki1p+
dJz7cGuH1X3Yc0Vqcdmychami325dcIkuKsCPHepuEt0spLN3g7xXPFr5Ez09EvzwEGMpniG5GcU
0a3ktQ3Wa3MGfQT8wjUKapMYGio16DqxfAKrh/JNIYlYSYLmtbEB/2nm9wqs9a5sCW4CMwATKa+i
LfLqk9ppyjErwMOoU15R4LKcR+ahpxK+1GW2XcJzlmtAvdD4y9wmsBWgf9aXJk+GE66vhAJTq8FI
RfYSYkmVKASxwNqOSei8Jkhb3QZK8Ga0Az8LCqddLtDOBpuKwz6sKfa6Rhe3maqsZbjlKO/JrpFx
KUY2moo6JT8nawHz02J9NER0f5VP6qp0Q4pysqsicpVrNdhBPw6OJFYiHzBEuZKKkGNar7z8L47O
a0lSJAuiX4QZWrwCSerKUlmiX7Dqnm4IdACB+vo9uS9rO2O7LbJI4oZf9+OscLA9FAef5qRTq2vv
D49ybK0MhwtfiYUyJHaC7RhPHqninO65QdlpjEtJxbOu7m6m/U7H7KNra/xouna2jXy9yF1QCSIq
RXW05KOwXoNeyCqiZpBuP1Kjcy5saBNh16d1qfMnvRkZz5b517SIf6k2fLvFREPtEjx3MFyP7Ke+
12ywgFFml7yVcyjlANkrT5edGn9Q3qIiGz6WPDfOH8zUFd8H9Lk88BOM5X+oXPsPMHa2J/iwK/0S
StsjnDPPn/pai0dRwktjuXhPCvlOxP5tpegs1Ka0CG1i+6Gpiz9Zz48vAD8YSzsPYAM3TjxtEolb
HcW62LeSwoHQZlQJnXqGh5PRyDnRcvToeT6kQeudVv2UIgCc3Mb4N9JrmqTmnGisUnZzrSVWv17t
zsax7Zr6ftTbBOJWts+Q+sd57m+eXU+8jTo9yuyefgXbpeILR2o82ii6fukz9g2ZqGKXUSOGeF4Q
nLUG2tmKgSGCwIxH5eC87+t5fup5kkNloClrkhCtw/gfjkR1do3/uLjDnuo8TzvVVOWcoBbSMTuy
TEb5yRwWPcbHYnAdM0qH5BV8hGkqvmbb/sGM+EeHXxr59bMtvVcWW8axHSpoAT3bP+D53m4EVR/m
3M94+DzeyrWcrkFzb9nGvnaiDNdlISJFNPpUDDPm0ja96+toXlLPOChZaIgrzOE4W6rd0ncQKTSd
drGFG/bo3QleaIlfbdeU98eOxko8ctr4nYHbDS0psoMEgT/MTuyP5kLQPAs4ojruQ8xAUVma3mms
byZL82dnW5tDhhDKv/w2FS3Mgqgl7FTAzNfULQ/S84mV6M7rEPjvtlm0UYF/f2eKBpMQHYz0Gu7G
Enm/ZM5PeXIV2LWoU/0rCOYiqoyLVdPOmFIMzumQ/+HVDZXAWzU6PVpugsSWSQAy11oXS1lnZ5YW
hJiKj66esR57x0AiwjsQ6sLGVC92gJyCVJXHKQDL2Jnzi9bpd1FyfquciiYXN1y0GJMWo+Ua4eoz
Io8NmBtjpsLEThEoFVWltezOk1uPT/ZkbnHngLP1PJkEy2CEEGMpeMnS/3pFRALrxysVeRiLcufD
MmJfk6wRkF/2IB1D4aS0/zR9GnXi3gaGfNHaxYS4MCE2rf/mbjb2uGGRz01aCImgGYlR+jSHGYx6
VRqwLZE/wNSvaEq4eFfcaIAsNpplsz1oy+dt0sV+HcQWZmNBghOf/RPoPFzppgcaZY2KomiZG4Jf
pTceNMXM5INygN8Is3DkXooCF3X68HujYzscAb/Glrh37bTtzbL7wXhxHlUG9t7TnkfSMVHhemRD
BMZ3UfGu7XsStlT0EcOEkYr8OSaOs81R6nB7ahessYomNbS5Jmwd+tyJdG7UzXQf9szkUUy1Hqft
50gtqxgcLdYsG7qhAmo+0huzdZ0Vtj2PweQWK70e3n6ROoslwHxF2KzQNlj2Js0adCfgYOdMUI8I
Ko+XYEM4f8MFedgq976s3JZEkU8H4K939zH8SHtnmSh8ucz6o22gSclB/8szkwhSHFflyvpGgl3o
lG22Fi/7GSkgbTkRgH2XYbqCVoYnfaly04pkP70ImhggGtEQYmnzrfMYR6a57k9O7RD266+mW2a7
8cEGzokp+uu2d7LiRHOlONP15sadXK9Kt6PR3LhLux6l9DQpsDjcayO3NJ+R0V2zD5ApBpPi/DWW
/gtz3x+MEiXG7kHtxzRdI0ufeOvowQv4wk970hZeVcO3YbTDbRuB5ZR40qyuCfisnCyczRk375ae
JhNjRwEIL7bJApxHt6nelOt+WePNh2+XGAGDF+pUX2qhmxr9AeKCF4rMfkuDFQoyi7wTDhOLEi7E
IM9eiqcB1K0C7hx1ORkikyBcZmhfXiFlNBfGy9wRweIa/hpUXn6x682PwQu4mB20llWW9VwFbB9b
z5lORu+8tg5b1EbdFb1Bu3U1T+4wHctB/wNlM0NxH3FHmtZesEeIWo1Cq4yh8SH7VIQtXVP+PNJe
cWm8ZZaNc9icQno7PgxbuwpUoszt/gJV+nQHtqlcLGh3pQzopC1ca4ttOs3d59hCRrHntt9L+2Ct
xd0bTOvJ9eynIfWagzn1L9mw3RfLS/CBa/GyaDD0WwPbOFkbPV0o39OcEyYED30ICa2nbzfUWADG
EnyCbGykhdngwK7yK+GkOQQxVt15BbwKyMkINFTY+Uv9NBLEnQEOnSxPcKeyYNQglNPG1E6vuQmH
ai7oheEXwhjCl9Sb6l2BvomTBIiZad+nPJ3Dvu+qbwbIcHkIOZAN9bjM6eDJBRIgkdg722Z57p0q
Wf3+aDbDltiujSPTx/lQATIJKUjFBWMuv+qFF9w07YI8b9/7zPht9FfVZuX7Wo4QWCCqLnQH841h
aw1tANSCeGDyNrMIBWZ7bIwU/LYa9ggKjdi5mSeDSPLR2aCbL3Tk9UH10rqWTV0gy+C+EedsbtDr
6B7hsRtJ7hvro9QnnmsWXluZIy6xrOoaLzv4I+9mfN7RlDsGi9YVktTDR7uhc0Ereeaxtx6vj0+a
hxbiUjcCE/R/3fRCgxpO3BsgtP8udExgkpadg6jy8liRJIsC8vjp3GK8qaEX5ZIXo2/EpHa8iE7t
PObr/qOZo4qsIm/jh9q9nwoN6WQrdj2XdIZHovg9zidgB1qETG6xyx/WRLnrYZMZi+1KL2K6NkLI
hrbFPgNrUmpoCG4ub5RlsZ6Ebb46CHexrrccOaw1jNZCbOtOiLV/EPNG7vOSlPHMHO23RShTzPK2
QOSunXRhE4Y4aA6f8/AakPprUYyvsi1+BzBoQ6U+K1BMdtPmsfM2TcivWuZScViA0E+xv9TW+FjQ
fks7/UvKjd8fB7VJXJwzA4pJmtMqOLvxaqDNutpgXusPOHSv2Ew4cErsuR3uY17x7edqMxpM80bj
zZJmMXBTH0k3fymWmSskMe/QLPJ/Q0CIimzMoplfFOa8IDUGO41vXc5lBwuuLAdOlx6OIzWK4eIP
cl90E6wR4wuxRo/XQR2bxxVMmhxjDcP2wc/83wWlXHOluZe2J7Wm+z0x/7G7mxmIuZIC66RzT1MH
VIZ+pZQNfYdYhyAEAT/mBy33mD322D+vjgACWKbFSH+5THBxVXtjEnMYgO3wMR2Mm19dxVDhw2Yd
//yYGQ1L/hlxNsRj9whsO4+gdaH94naGqwUfejrnzbvDgN759vAslu2/qdCjVIFIL4T3JzM7a2eu
W0+nqecl8JIp4qiITwqDLQwhYotg0w4L/BDV2ZrHAWVRgMuIAUkoYm5u/JiCbTawPicpK//TlgSm
+qqlgXVkk1/mQPzGVytLp/2WtZfRkmYECC5lX2/USUub3MkpX7vVP3ZtWjzpZXfy7IfOrCeKGDLn
fYv4SKizK/CY4eNkhVGwI9xEd+QS3IcVkbrQrr3QlRtcoaKI02H9jwICvqa+/7XOCMiDOJl0ih0l
meFMB9aQ1sv7YE7P1paykNgAVXuzlgA/+AAwoSBiZvesUFyJ+FwzxRvBgP2xAy4twTsvbLOy42ph
l55HMtiZP0TmygNK+a8gHFQbEWVjlCNL/AHL4MxcOwqmdgA0Q4H931r/WivIPvrGIpIC1d6hZS4e
i1zsWaF9M9P/plfZvNqEXlnZI1VVgiGXi1BwmweaxAleockpszmlTg1fPVtKepVV0mC7w2VBeasZ
jE+FoJHFNql78qX1x5YoOkYg+rPWlegzKp8+HCQGhpnyMmu40zsK4X+LU2WvdsL2Xd9ZfIFrI7hW
3NGOs9wubbPclYROrph3EtmNSQ3FGvVxCLVKkN3eeD0w1CCKDsvdNxz+lOW3t3HL9stdnsFx1OFj
sOy/1zKLGZrXRNOqD9CJbpjbrtx7qYHtAO+56tKkmFxtzzowjecWH7z32+bCRBdAytZCCP7yAPwz
EeQXtXZIfhNmH6M+0q1Fmbc9grmxyhMCCpSzklCb8rPyUWKEq2BhibG5hhUaGSYYrymhCjVO9pS5
nEY6xJ2oaRUNWTPKfLqY1rFwKiCsot4Nm8tbORe7vl8rVib82UaHymDYwucKklQ0+iqju8LvTrX9
eBH4v4Ms0BHhMOe4RX2d9fY5p43m2c2nfxqhMqBjeLpw+Y8bS+YA/v/Iazyy3PEXjURd0lQmM9tA
cru02+awVFiFmRnunT0xU6qs3HlD+0+Z2JJ65Lm9Di4mNHgBHyn/MuMya2lZ1hjWmb2/Bvqbotp0
90tRaMmsZtyFQnuztwVPG5HTsGx6fi6scpINNO2+AzAarrRhpRaFQRoKUaS04Mc01weeBDDv9kjA
98b/W9BOpF0cdKUfDEE/mminS+bmebjMiKSgp/daV+PQVTZ7hwVpVhggzqtN+4G595fPfLvQV1PX
xiuzK2FZu2xO0DqfXA0JFIhYbtI53hBgjOQokxox4ipRdBZMqCxpWgRmIz95xUb9CRYSM122yLWZ
Imen+1XIlp36EHwEIydLJlG3YfViPMzax7uMy63Xjx8g9vSyzM/uiKDUrK9q5JsuicKFY0q9WSrU
U1ekjHwjNyO/L0H1Otz92g5ld8iIjDQm66s6P5ZKP0zCKS4aoPZQk9bO0YULVhl2KugJTuj6OXOZ
2ygIkSEE5ebEFN0UwxpPlgbpd1lm+K/tWW32mT0Q3EMbsvvYc/3BFsqVwJh+JpVtJzba2Jr5y2FG
K6KFqBtzOIximOCR3mHoIW9KdiabjQTP1c6qSzKCPfBo6IfcZB9VZ/MKdho486BxrcqW2J7wSyzS
JR4jm1c9W2wskc1xHPMp0U8GJo+Qc9PbBU331tcQitf6n1dpbcRcXnwHTX/n7Y9VwGDpSG75H9tc
+2bP7msuWPqA4FaXcan/Othg98uif4BOu5Oj47xfUS25O4SWOd/4jE+loAyr6zPQAcV0rdH59mRU
AcMsw09uajeSnr89e3qpbKGRndUvlK6cNDO7wU4PImmvD8KCSY4m4CU3R9lmGN8y+BYT19xxo121
KSqigXYS4LnGbt5J/jdyl7o86ljuXsvaPFVr9Z8xsGjW7edWM9/VUviHjmQO5psvzS9jQ7odE+Zl
NlFbChiDMUuTJZpW5RPg9xPdTDMYYxT24OaPSEmnIKjaZ0NfSOQC6zAq9v6jXs4xM9JGIUvw4Dub
97HDpoiFAqbU+Cer0z++h1+0l2WAow+oo6LJ22xWYrZ7Cp1m7gdY6QSxBcOZkhmPI0wKUGdAwPqH
6tt/rUs/kEtIlPO40yBkxb3SVpbP6QfmS8Qg5/eY0zZbP+RB3gsdWNX9VlUQ8oGUY/12spjSTYBH
QJX3BmifscMbNRCkWvMlZAoRFydo3n1KvmyDcOhESDq0SbSuk/orTT97dih75zF5uDA62rpncHH2
YASJ6kswBbXJzGKWJ8G448q2O/SklqLM+uWl4l7pagOwWX9hBOZQK8oP3QPupu5zLcq4GbFWVv4R
swG/7qQH55o/T6wpb4tNxds2pCPll452tldtB/DFXbWI9vKvIKOZ1EAi4+2pm+3VFepW9j7VSiyC
+BqN7JON9HUTThtaLP1bUJusmVuDHyljpx9wD+ZRZbSsKSQJdFqMLXuykmHo4MryLqKu6TNNO4OZ
pRiiUqY/TEKM0HppPWE61KNa6D9Byiaz7svvubexNaNcFY+cNKI8XzXGbB/Sy84maYNkQW19MVW7
2qZJKQXidJXzT52NzwGQHatv3nvBgKQJX4S53/CZ8E60jP4kl+Cz9EwE1gIttit9Wr3pkYYCKOZj
Sdek0MwNfG11Hnr119a8i4lDfNc1KYWRVPmAYd3o3Q0ulA7qRw+qa8L/g3OS8zXOtjwnjECH7FA8
F51oLmPv4GITvwXrG24P44VoM4d//jN7SD76XH3RazeBth8PFgAAUTyoYrlo3/rF3KdLgZsF+Xdc
O7zdMJppKNzRw7PA9av2+UJpWcYAyWaTLKTW7xzxnLOheWXxh3e6qJ9YbFz01QIHSlXnkUgvJzvx
44lMjXA9+TIv9dlcMNphCkSOJuk7mv4U9YZ/kxr2zL5fMPoq5tnReHLd5aIUr96BLqedXiCwcBUi
K9O+Tz0NCmYtVML4CZcQqn7/OyNUcBv9f7LGehDMUsZezbKyqdDm0wlttmf8ou98iFaB28Cexa0U
gFKxnGSDn++A77zooh84i/l5YcJnZ45cvsu2w8T5alGowjVnAJBurpT+MYGdBa4XpYCAWG76rBW/
vFV5lxaoLQ4BIQ+LVlbPMuU6nvoWcCGABZt06AKC3QhkcCCBmFJt0pk2rotOv6ykQVM6mS5Z9l2a
2XRQnlSYt76JhKe/dd1IPG5MmyH4e6aee/YDgyWrK4tvg+1RNLCdxMG6fQ997txBF4ZLbbEZJcFI
yzIcQv+eDtN2wp+GG8Vz1Z2qPBkZfpHeZx8sMifJ+JFlrhYWQj+g9jY3aWnlXlX9fnOMNcz5w6vF
M84PEFBn5tozDi3t2TCXE/Baebbx9dFfYFOjKseohlOPjUhLEFrdmz4E26nUPb4FtVMclV7X7GL4
+RBIoHWL58E2sgu2JsCfeK7za/3YCWukQHs747h4/NM6QbJeH/OLImJaZgRo+VqwOFr8m4lN59y1
BC39xw7ReXWk1x/nesI01prp3ZnFV9fX7PA0r+OHbThx7Zev2AKKaKq5/QfGM1V//qlq/B8LZfSg
ASsPO5rkj71LdqgeCsTetNdim4BW2BowU3MdyOFQ2vINvexL9V4bORpQ/5bH/rhmq81L2DlbWW+j
+F2kpC3TKdO7Npbn2bC5ISnnZ+ywhhTOeCuJmBwndECMi8szpn4H9XxxTumsY1mRw3xctoDuj0ae
NASRyB9se48Ya+9X+CIrc/LH3OEdzXGsd/bw067LcPCK6ZvNyYMgDwXNty5skfWjUNWBtII6yc3j
ggrshHirWq46BAAOkK5KWn39YD7Z8FeZxxqA4d3q3TFxRXYx9Fp76NUwR9f0vcA+gKGmGHdy1sFh
it68DLPxC+DTP30a6hsxvYc2MkM1dbIzVcvQZYauCy2nebUKL3+Bn8K9yCheyfQwraNEX9RCn6o9
+acgYL/pdsL6crr8L+W+9XPfW3/NShIZ2KmMOu1ldIYPSTW0Yzxs5oW4Dp2O8V/l15J6rN6duCB6
HY6qUQD69/gaImNffCqZDaejehQrS16J+skeQWD9/79hSCUv3qYiRP6oormbtFfOGHHINt4PW6+/
dnIZCIPl2hGNmdbvLf2Z6etEVysR/A3rcRUJPmlzM5hfbQQNKDrUO3Gd2dbajBfp7IMUtd4YnAtl
vUjEpb0HJLUyEGI8BSz1mY49IkUuf6il4nGrV4cgC59w5tFKunB8LOX4Cy6Pzwt5aNkQYaQJwLus
3OvLLR5LVJ0K4jg1Q1eqNnkUmtqNmBGJyBeWF0MvOrcrruh6WVmi9OlHk2LH3OD/Xf1gsneNpaAd
lWl5NDL3u2DPdhiz33XT1fvBm2MHuEqUe4fRSQfyFV1oyizfL8F6oZBbHeyyPG2rmvD6VJRfpoRk
aqShKNMi5oFk5M73S6FgWQ9Bnv7o/sXslw2Pm23FpB0+rQCjl6wYtvVcS+xgLg5EeLaT3WuvCwFs
bgyfGL9xIy/b97j2/rNuqgGToYB8pPITSlVAjQos95x0ImKlZDr0rfXWuyTz8gE2Bns1uFQikbnR
nJTo2CxaKfdxldfXvgNWzfPWHEj46lQLBdtnX7mHVRg/m1XwphI3kQbEvNFhr6Bc9fOc1igmK2s9
DENJzqQAQMdQu2aAIaDbfNGwsXq4E3DXzsP0ZlfEJ8nuwtUoZ64MfCxoTThtgAduYd/RwlQVOBOM
dOPZKJ5TkOyDw1aVW5IW6HQeBEjC1X9dqsOwLEcRD1SQRAp13BcLViyeFHRqwuQFg15oGsOxVmp5
csyG+mPqMtm/vQdBjfplrvZVgsa+MhrHah3zy9qcsR9jXtHpQChrElTWQpC25zBOaB/cYcHP8LLg
OvTAWvdyIOioqixeVY6YaZny5OCspDyjbROP5x5ECq/dzefakxmeFwnRxmVPJoOacAxRrf3Kkp2/
vzeyuc3mP6z9tscK+vHV+TOLdY4apEr0nW1OmjH4ErqWn7duVk+Di5qYAvr7vzK3dJtKfHj4ITHL
99p7LzYPrIJkUuJ4ZDpLN7Zm7q7PUqAGK5SEiZVMZThpXNSTFRaFhyYlebsx89WJU0BnKIcvUDrb
Bxf7vcK5I+nOOEKC8/YW+rPyQddI8hkZVhVK+IbhYUKTw38ue5oy2Qq3oH8aJzqfwt0tDDwZS8Mg
W89mhEEuOLjFXO6yeY3arfWxUJLu9KrgWS3+VVHsGhKLMVjgmhbBbLt+UetT7vGttfFFAmf+u1K1
PEzjycTucphSWx7qaTjOgqV14d2reSlPrbGdUCJj2TQUQzSMZO7iv20dnCfsOSoMLIu60rZ453im
nzxQ2m5jpg2EX4bc/M1krahrLGcGT0cwNlam8WpCIor7JuPk6Y29ARpCUYqzM/H9xVzZOV279Dro
ehc5c3kzuSPSJdV+zcr6TIUjkxnMNy2XzKs9k1AP1eu8Vm9jbX3pVU3OB6a94VEp7aB0gDRrQy9z
5d1tiSg4coXjn6XQ+xvv1izyHGjLcsAI8Z/bl3y35y7ixOJeNOdqV4pgPnaNTlTUKz9JcNxMsi+P
Jtm/hIkIMKOiPCitdLWTLazEr2kW7RMxvobI8yNsoLe/2Ei3+3advoZFvvvo/643TU+2z6RkmDrH
tKSOUxAAwhylIx2pU6/UtvcNEVUPhrSTmm9lrzgosaUeXA57bc3gwmYUttt6dpk88B3SwgMliVBX
rBpwg1dPRbM9M1P9FXn6R7lGAXS1g9bM5jSugkd40ZveEFGRFbwWQo+OJxrc49EYcvMM7I2GPJfp
zVfx6FrN2b5OXHhw3eFNn+iYwiYWBRssDA5OO+Tg7qLc0fP9lAd/g62sz5ta3lyt8MKCGtG95RA1
MArqEYYlfzcBvd5MQnWbyMqXOm0OcskYbWGo7mmWPA+qhLYutPdqHNiHK9EehtGGk+6WV6BO4371
LIAhGh6+vGRBxwcfeT4tza7OrcKoinNmchXsNC/0+sK5rLnnPW3z7NFZPPZ7uiUggZfCw/Ajf2G1
W9nfzS+bWmFq+8MftXfIRw0SqWz1k7YJeNA368BFuj6Ttz1S/Lo3Zq5bsnKD5w0DaC614KngZ/vc
AbZVdBheLBLxDmtXsiQsiXTjMmgIWG6g3fSmECeMpi/+NkmcfFa5k1LXQ0E5B446SvA45hzTSBFk
s2U/TMRpSkatA76tn1ZVeMat5Yfa6LdC7018zuhDfjn9HTboSKju+d5dSj9ujFE8+mF22pwXJ0+b
ymSlTDxySkRe5j696JeDvnrulQvGMfce1+a5776CSjk7fWJGMiqn+8rr/iWY8AELIT8ns3juAVvv
ezAAGuIUNfdOXGEFc8DBDqlj/ShWHOHQV89TY1wDu5GvBE7+FNViPAVDShEdNuFwS6wNb5Cd5k4M
DPOTuhrvRiL7QtH5w4qDy5J3qihKkhibv+KY2YKbg8QR1i6fWT55b4a/2BcNY7/Dtz22LTB/HXHk
O9p/vpUrnmDv/P+vz6MNJqSt0Yqbfqgua88v3wDU3nWPf3Qdo7pILEUYR9cq9DaobMZqzAfG9MT1
TH/XZsaU2Jv/iV0dEaavxC6QJh/tI6yUmiaNv1ViY90yrbp7rBKN3TCM3+qBFQIuylCaP/JiML5P
E9PSHlfAu2cjzOSSjPmsjGNeevU7/fE/ndKHxAIvJzccn2ZHjzW4pAIDrCtimhTaPWdg8aZbRXcJ
tvrFSptLWer2QXXzvHca7YW0JGlNbDcUFjAmaQ2FuPX3xvXKsZY+/pqmCQOJO93KfCpAA5X5a3aA
BpD4ZUk9DabLneMYRpJ3LOIwsoxRNxMLLngy29qcEomvm/UH4xSWO7bfywuKRlCAicyJCwyCJ3Aj
+nWpCJgMSmQPQgaLRrVEqyf8UPJHCmt2HUA0MSXm6RDTpeGhec13d4EBOktiP65DDd0cIMpR5bIE
2W2RpXjiaJz3iNlogQNvTUhGmZEbuzklhuI3v1rxH/gL88VMkbPN4HPsMPF6InCJa3CvC3TyrNk3
HGk/Nh0tYIPCYWp1oI6KyX4PaA86Z2mj3apK0hzX/IbOOu5YC64+sPhsUr+pcqJZosEeXSzWhVZr
M6HO/e9W5I8lJ720BdaGye3HW0EHWsXKHCRRbh6JZn2UTsvZTi5ykp0eGtCxdmQ543FwWSy1s9z7
mMGmYTlVFtMOfF7aqDXttBKzRfDNh8TkQDGraT03snzN9ekyqNnf6/l2KKCmHfRufbd5s6Jyxpvl
WJfahtVMHenzlHM62wQ3D9XEa97E6RUMS/1c88el+jd9sq0HHtSZPyCAbLeiacirDLhz20fJKVmQ
kWYWfhYzm/9bX4pPferW85hRa6Yygapnzfug7W28XaWdCH+9VZqPP4nqPDIlKy/hVLZHBd74bTWp
giaXn2zTbODVqbtnBJTvruyhC6QztbP68FaZ/r9qJLuPydaMtZ4g88CNBKl2eF07J4BnaVPQ6Qkr
psMFTFZfeif8Uy5GlBrtYzZOttc8aQvYAav1ocRSApgP+ZPdP1gvHXN65xk7hBxzbctf2jZQt5Zl
mHQnJMalt3YZPZwLW8B9bZnY1/w0cijdSfrmq/XUuVOBH1ZCYWyqCYzx7GPPtx9durX90qVx0BbE
qLssQKSPdfSO2FLI31gddExM/O5zis/Qm9TdcRzrRfXpozZYjDGflXVoltTkmONvTkPqFIu82VhI
Wn98gFnCNaJiFndLx1pQYaVF1ihgi21ziCcWlzPTW7Q51gBYDEtMO3c3vziXg7ytHADwVrp/ymcu
9lM2oG793bq16YQAk6u4lNQc50vtgTOe/noSoXdwtXWf6n8dYzqxUwnO7fAI0NlEEtqEgKt44l5k
V4+dt12FWqmcm+efMrdJ90ofv3ux/KdUW6AS9nvUFZS2YsxeaCJPj718ZyULKjEgDWf0+1XTLb5U
Ps3xHB0pU/phSasU8kDWvhLfXuKl8Ii/84Fg8XAutjlIALnm1TfQRLjtjoSFvBe3EM0fm6R8RmnU
l3KCLBSDt0XeWvEGwih5cgLRnaoFhsgM7RsgUc3uYHYjU0/wNzz6ihwPsoTi28dLtQtLW/diU0By
s8iGT5v7j1Tu/LPkrFmLCj8FDDgrZCtHuLQjdW1ZrndUsViJmkxr8HsxcYwG1voJxci4WV32afCl
YhYFCJbnWBtXlfJwZttvJJkX4RUr3+gAw3jFGmFR8lbxCrNwypzMQNVJD43yUupbt8dcwS20L38M
WS4vZW/3h4lUZ7ywpPc+OA+p5mUXGjfp1D2Z5UN/oiz05OjqZ9M8dTD5kpMHNM8BxyJGap9yYXoi
eSBQNzBv6opJrtaZbcf8Cnd5SBQq7X57uGyMx394fm9Bw8NApmjXbEXANc2HHsINRLF2Llv9fTD+
WKonRElYZ7YN7VnUw0085MoCk8jBV7Z/xKv67dTpuMtHHCQUUdZRO5uPDwCywMa7j0PcPEGgK8b5
RDOPpylxhbnVcoAT8zQFeIgU23cuGFzFZLa3vHVvtQ+1pdeoRnG0g6HNKVyI7j9XmOQwxqPafnKH
chGnoVcnhxAxpVoZNRquYR5E2uCKnSN51DLykdFY91D+ShYPVd3yEipztQ+y4nt7qae0TcqMV/SI
4K9769tqb5QNIZVHVspxoKR9k2zWgHfQy8Bd0Sl784ylG38S7WdnwlGJkTXFTuXo0WRs3b3pKSOU
DvFqqAPJAIT43M00Bum8sNqZKzpuQa5jNIo2pfU6OlI/1E7wC57LBGTA0kKHkjTSu8CO7VDvyUTV
hksAJq2fCHAZISa7U41fKwE2Dt/bGWSoNzXRh/5Ty/P1aHv+MUOSw2HFtdP0iCdslsejoT28id53
L1mvZ/OxSj0K4FwLpd7WTosue7LU/PxcaECGvtcKqvLoQm72Vb79t43I0Gng/NP7hz/mS4fD8WtY
3oXl8mO0hyPRCh+fpYcta52s44rxMxYOGb3VVqz0N3wNlnGAFFBEpWtt+9ECCT61BJNEW7lkec06
1pv8yVU+9LGpwELI75ksBmsC1onAqz1A1AOvCtusNUC+S3UCQGkmLRm5u78sR96jXlxk/+PpzJbr
VLpm+0RE0Bfcrr5VL8vyDWFr2/RQVAEFPP0Z6P/i3Kyw5R3a0mqgZs7MkfOtj1bsf9zyLlb9KdCh
zYcDQbV8KyLKLhccO7ccgzhI4YeU+g1yc0W/BbKJG9bpbhiaaInoJF6Z8LcQS3kLLNEdIDczhYru
3mOOZAbmns+CFAF/ttxNUypmdzdlr7wGjviu4amxBhwvbMc8PT61BVN1Z6YXqmS/oGHlHGMJFJf0
kmOChIcxc+LnEO1AlcokDsVC/0gr54U3bP6EQjvs4zpNdlWfkPz3QQV46x3z+wE71t9lpvkPy+tm
hKUDZeOeEbTFUISPf7a8vS/adCdM8SgKMiU+jWTA4dcCVa0dLjY84CyKd2LGJ+1oaGO9ONfJRHVF
PcIOqTG6kFL0zzZn1pXXgg+iXD5Lg3u2x/nquK13cmngs6lyuRYYEBMPg8+gbU7GboF539VnAFDB
ez/j+QmESg+lCEOgbVF+VLOpMHqpR7YOAVgb9oG0EcQbtiNrlx7H5Vzgvh5VeCe//jP0Nd0aqlWn
ds6umATdyyK8cmcnVMGzMbngE+F5T1IfQKP2XjQIAG5SbvxzJQuYIb9R/kSIx9HvVUd5cARdDVrn
bpxo6hzcF6eN6neREv3lho5PT8cXtirLs6bbfSyx9bQd6wn6CqjSDVLzSSUAew587hLWZKXnZ8ur
DDBd2JvYq53Jeq4itqLCKX5NQ03+287L08imZXKW16pdwNhxn6/lAHDAUA/jJOYntu/hMWFNzi1/
k/Ha/i1cMhJSZv/lDd1Tdo5e4hVLchZBqx/kYilWxTFshcRjFyrSW1NKcaIbY94zyeHRxAiz4lT6
azXkL1EvhhcZJRoyCemB2iVa0eRmOqk+/sc0bO0dm88febsn2Fsb7U4BEgKGYt/P/rNDYXGUp0nY
yjXbXb+Nn2UNcLTLeoyqblz8oZKi9tOTM0Fq8mYuycMUin03cqAeU7iqMvo3wEvh488Ql3pdcgkN
uz/ZkW6a2hHPkGzPrtWl7HtBKJdjBSmvQ6WVpNYwgY5/VCmPUR6pk6ec4anqXfthXPrNODTFnTqL
kxki62wVWbNdWMXtKVTb0TxcnCVvroLC6QcZBVxXkyF5lE7If1Wj9ERs94bG/8+lFfpG9/vj0MTD
Nbc8QqMLHCnNr8et/kZDM2Gzpvz4IrH01LEqP7sBlbpdmJw5U37OoRJHDNT+vc/fFLYVRtrQJoCJ
4KDi4DdEXRvvfTngXZIJtyppDspwLc/FH5bC/d4L9efc4yxNmaUiUgM9idG7P3Bf6wyXFxNqdxvi
1eAY3e/rzMUOM4XZ+lQS6x3EJ1ZTFvlzQ5iuqJ7nPLa3KP/Bq6Wdk+fQtysC/S4FDC73FesX5xwP
dIiPqxUD5zXru/BHGJ3rGkW/UuJf3FP05y2f3wf0uX2WpVNcVcuOtexZE7dlIe+zMpQYCklj0leZ
Nf1DUvEMBkTHzmNqf41LUD3Mn34x6wfPd47wpsxOlSvhPcr+FWwtCRb+1SJcrsO6VxrXPDOK7i4J
m4+2WO/S9l9EjJjMUYdrmQ0S5aXW1jJol4WyzY7PVsOiIQPk6nwy7aaHCPZYBoT9FZcozs3Afosj
6ni/v8TYVS1EbkcL55NO3UNc54DWK4E7fk04WtbPhXn1YAuMQPifKW9e4rMf4ycT7bSD6yDuoZt1
CG3drXbMsksTsBRxRiNC7n5YiTVcSaWPVw7wG7Rkgh0NSKxszBAfKBphVweHps2gCGnxkDSluE/l
65LK7kbHwoR1nCc2132y1ZXbbOl4TlDK3OF7LrzbAbGQEO4Mw+FnMg9XT9j1e9O3J18TE3Q5WZ7q
IbbOUWyRMIzpMc+bFGpHz1MbRdrdV3aJ/rkm95Fi1F7MyR/TRWTroWi62jWnVnm/pwYaxEw7oyzw
4yxafkh//oqJeN6Guo8fcrehrIJKdRnwXkohymXzzJW4Z9UwO7A2MprKw6l/HX1f70uIajccfrdR
YeKpEo3D0U8t0qSuphK1O9MZkLCt/SSb694zugF3lAfa27G3fzp69g5uzLghB9oHcyqCbpKzRd+d
/Ebd2m7RF7YB+pJL3h7GN4g2FYV+qi8vVmM4hhXJGRiYJiAFdrOeecPYTvlbO6Lfz1a0NZntbaO5
h78y9m9RHywP3Ka208jtbarA7UEzAlhjVyxWDKEbgdVr5K0Dc+dEJ4Y8RP7kELjJv7IkGZ/bZ3hh
+b7IJxsaFVkBCLNE7fxxx1IfRQAQZ2z9I5aC8T7tL10ynCI/9o+QRIaLE40IsHjYMJXh6wkBEfQr
5c7qxL72nO5xYLmKN+IE6v41Vb08C7/DkhfZaPYaDoNH0PXy/SCHks+SCYn8a+B2CWNbD1ifVxgL
kUBxUBJm9AjqI0CDXO8BmGYz6yiQKAjtnZyoebObiomyKkilDOKAhYjrsF3/zRvee4y4KYCDA5p3
wfK1NM8eoYZ7QFtpSBfqhl8u30fBZ0CwGzIcrMwKWaoYwGtSP/Unp1l72+KjYP7TW9vLBDs9Z77Y
U/yu82C6RfFyzHtGiWV55Dv35Nl7Tq3Dv+8DUkIL4GnlCFEgtWWGsh5sJldvkxMKPDXQ7AO3+u1S
3VhpBKKUp54wRHj2Wob6yF/4uBY/x2kIbt8PZc/+Fd3/Q6bLjxF2H4eo6gQvUey0SzAnCsr6hPbH
vsjK3qJ5IELXpNMN0w5qZvXEWu6By0920YOVgJWuLeC56lCOTA0k9T7rAqeZOUw96E9Z9v7O0L+y
5kZJT7j6LsVYHMADcFqfO/B6xjxWnvqVwFfc5RNqg7StEUP3GOKhWB/iprD/96e2tjdxb/c7lzzz
HnDMX0IqyaZjHYOC71tHo4j5dq6+uktw5vZxHnAV8LxN1WMduFcImRgAmd4ObuD8Dty+IVPR6Qv+
ymEr/Vge/BEBECGk36nAfSlccIBDG+wMEfMNDLLu4gEs2WRLZkALQHm0HcL1qYdTLovGe5KxjQ5W
QF7LPPX9g2NCJtQcBMTqRmqenO7QNN4P+tHxHXS1vjgpl2LtpfnORoSCuKi7E7H/V6OSo3b6LXXq
6iKLFkpxkf1S7nycebPhWfjwVFBevm8VTEISG6aoz5FrHbqhyU9x45CrzzCdYN1jvQH75ZDmDot5
idJEcMoTKP3D4nwtVrNrjJouqR9zKEtGKg1zeSqGAbUmbknVuWwYdVqLc9VUsMobB0MaBodfGtEL
W4ihX5zT0T72rXxv7J8NvKmHWtbD2QI3cUJGkreagig09QzgnH/DaE0wfGLE8YKZxSCnlhPDnQMf
ZE9hpLqGsW0/IW27G80O+k8HG31SGMHyrPuFpLkbqoAFoY3/3LZj60aSsFsjDsOPhHAX9m4+gW5y
YRdHg2ldMhdLCZYEAt7R1/5y7/DJlIYNq2353ecYPNrGe+V+Er6Hyq+ONUuxs/Gk+2KiVT/1oJ20
2sx3GRElrrvw9wCkbqNIJAx9MB2BEbFLtd7iJfTJmlv1AVZw8UO640dsZn1Pmxr2YsaMqpvJvg7h
xJ8WYyNZgCeOl5eyKJKPKALVYdxpP6PcHq0pObl1hnO3mukFo+bqmmPe3NNy6EIHDVpYmUAK8npC
KcuXryKY/pmpsl51R5KwDu193WcKb4VtqOazYcYFqz9/9q/d6IYfiU+hkhVHVGVg43rEzkk4ItuK
qhRfgt4/Fsl/0iGLtqqtzQOaUnR1ZgxpWnf5z7a8xmVxqh5zS4POSh/wqbKYCDamDjHFiDE7J4Yw
P1PY0FdfygMUFFa5u18ySPRT39/BCZizzqb3SWDXzjLuWW1ClJTOoqOgSOemRF8yzGVfdjOrDxBK
7Q6Ed/QYd/R3FNzMsLIMzwZs+G0oymdmqX/EXtfw188uqPytP9XjA9UJB2XJBCNcPxw7gJ6nIo13
6TjGXyFWDzpT8GQME76HAYT1Rs2R+yHRhDcdaG04O3Z36PX0AA0B6GvR3eFBvREFHs59WBQnWjNT
pB4xn0NbfHQZMo/v2vq9Zjh2FuP/c7P22VF9+huy3bQJczbUSnoVhnq3eQ5WwlbnuNUmYHy+VeLC
UCBOAmPHJUZxuU59Up3GKIH1JZv/QqAYh8DKvafe6vHUCB28Ysntt8bKyo9cYP3wY+H9WuruB8cW
/+Di77rokqYGwqQ4/yG+NG0r/7aZ+GTQSj8TSB1b2ZOZm1XNwRgcpjNGK/kqlTcLsNvNS4g2m8YO
3uau5V/rkPmbs5SYPga/Ank0g5rFuoIL/NDBaPmFUfOBHWJzDZswO2qK4JU7wMWo8s9kIYXD8xrD
N1/9DXyaC4qOHn1aJcawbf9SK4lP8TXPnexP5HewHBTU74HscDgJxYQPHm8oMu+xZDaAQbZP95qT
+Kvue7ELStd5snX0TFCDrY0XqnegcNmGTf5IjQQrGVhw6M+d+EvVFXWcXK2sWnXUb68prTp96jIJ
kg/7IRupHsTHUm20HM6sjht+7OiWRqyntUMUSM3Tr+wxrgUwpYTPoY/n5ysnUetOb+4YeF9kQB4s
pImvvHv3uhRJv/M/XfkuFaQP0XvBHX+3fAR9RMJtBmjFfqEiP1RC4KH8+2qhGH7QyLPL6RZ5Y7R0
DwUfzK0a7D/BrIMPgvAAj6DcMHPyV012doMnpbu5ueV/oGqhtsTWe+nD5vIrV67nFVCg+B0+TBaC
pCA5liww0sPv+FjkTKfa9YCBO6l8p+SsufjDWiRR5C4gOqzWTu4kV7vhBJv2qXqf+vEjqUMXfO6F
H48VbWOsV1i583OWzjhcCbD3yUBCZOB5ntmevHDPAFU/VO//95CeUha4b2KlsI0S350a5HMwdHgm
AQm7o2/RC2EReovN41/PEtl7YqMXjthKL2hIxXuLN2JX9rN17Na/kgQqIRuzFTBwfY4T2RGYCgE1
Hpbd7eLv/w1Gp4uL5Wgbs2d/ypIaYT+zuXeU+KK1KABxzNNjRI3p99+UVuELmebt99+kKHCxdFZ5
CYmBM2YM24XT9CXTdXqPNdJdF5r6Q5tuOmacj5jsk/pD+CWJa5rdL9//6rXeC2CAduPqSl381qlZ
ZZMyLeCw+rqroIzNLFFSjJMsFwFEpeUu6vu3MIdN3/fJU+iL+Oqq9i57tluDxXKsHwEP0itWblwS
25Q4IYJNFqAVhel+6+O73BN3QelC6gQrvGJ35K5qp8NsFfaxbXzuyiUBEcbiZxkqfazS8GYgEXLN
54poFcvRWuQp6dzsXC24kDDv7ge03s2Y5/8mJyLzMEUemQL3EufN+OCsdxZ+gk3Ib4lru0jI00Wv
ogz812HeC58mhtkh4FDZKQp5EP+jTH3YWkGe7BV4JSIfHD1ESqMK+yHwE4Yb8Nyvx/Gjp6rhpsqu
3ials4cVFx04a7kXsVSoVeadgWVha1VSFdGtDrploAS2paKOFexLc54L1r1TAj8ZXgO0fK6TJx0U
v0Wb58euBXaY+/bJCe3/XKsADr0Q0TFL8+60szqyGqN9kKJkBm48B9jqRiQggC5ZsjHGlMcmC+27
UB3WKpJEtY9/CFbOeEbhAqxMIRXN4wRe1GRnEGT4QcvASfZlw4SKlcFEVXMqcwyXSG1bX4UsOgNs
kbASBwxf+3Jy2kfkwTd+s/A4+MsBQFDw/P2wyNVKisx80XZIgMojiexOLTTCr5GzGKnaYNnFQRrg
hJq3vUUhc66c7JBZ8sa9t0BhYcb1eFHwJe+VdOTT3BUvFuZ1Mixso9SaaBptu9nz8a+uyNKGq2Po
Yszx5K6t4Jq2PRsfTDZ83k0OEXEpxMnWF/Zl8qKqMQBJMr6qKDEHniabO9xk7Tvt/W5cMV1rM09X
HaiL4w3mrOY/QBbmWwJvOVnHZt3H3cnhPv2kvWKC7Zsi5RpF2XMo7h5s1nMdsmM0N5ZGjLxq/AHk
Ru9bHLCmq/+NYSpPs599YBeAiDFTdDeTPekI0eF54W79xE4HLiW2Nc7Q6xeDCiyss2RsiWX+MVR5
dB5KD4bH/38oKM918sE/ZCL/Ly9yg/GD2/iVS/kNjHeEW8Mvagzh1EiLjMxNR0PE0c7p5NhgC3mz
TTReZAsuAqB6flJz0D+JNC5OCx3qZKfL4aluEggz2YjgKogOotddhTLdY28ngv1WLtZUMiaqEYXQ
jn6LyAyXQQw36Xv2M2Aulpy9BiMV3t2kCK/ff+uUYdMjls95qn5YUV5vrEQVO2xX3UMRA3QLZPcp
fTYdiKZkUxi3b4OvYAaQjBFFuvClkCJG3XzIECeNJAdSFLn1oP3kNa3AHsvGHfcy76yngPLDJ81k
UVKQ5HbuwRgdv6LMhte5Jp5Sm+LXgLX5Ln3jP8p4eqQssTiWa5MB2TKK1bFFU4ARHRo/+Kva9qsw
JH5NsJjzGCwRueOOgxAGkU1vd/PVSEFBfGKnuzrPvDdjz+Zm6aIgniCiE8g9cilQfjio419b1tCc
+1hbEVkFmHKbnpoqH33xnWJpgxHYc9kwhM6+SCeoF7p9E14bHOYxLq9+O37SZhGDz2AcrOoGjrSN
qmuykix3ND32VrtxJmLMgdd+mUWJFzcffrGyy7dpBsO5JNntTKu3bynwzgHnTRuOU7oaHjqLMELe
AUNybQaiQgOuTf3uIFiVV+XCZbQqHqKkeRsZ0jeVHJs7EMcYGpz4L57tB4/f6OwHzHFtV9y+H7gM
/u9PqN+Q6zAmE0Lna42VxJzh0o/EkTMlwtanS5h2kyZ9s9fOPD2nU6tuTIh/eWF/cJ2lmyMSw2OF
dVAX9gF+x1Vy69uhEphffVCDq8tegmqWD31lxmtV1u2OvWf/C+7Mqxb9q8TEf3M5QaMm0UAV1nAW
xsikj63AhdB4K6bMJO6ZItR3G6Xl0ZsojvWZXtqxLLch78ua3cZ2yocIhxLZOlIPsl8OzWc8++XN
Nn98hxFX1+Ebikl4sUlNQqAmM9ATaCSN8zBE0MApngjMDRhyfoftkd1j2sHP5WKd/DR8U2ST9xGX
2udyAlfssBPZzhbo7LAfgxPspBLlLPyc+gxXnpU32IvGj0EteHYoPsEIVBnCFrxMZYGZjUkbOITr
l/fvh3ZQ2b5Ll2pbsC7439dQYhUy3wxzahVSGQ1pMssgN1p83KtiuSSh+a/ycvkDWQLnZtv8p4U+
BE54ZijH+pejRs998i5EEgHH7jF60FboTJ33GFe+9zT5apdqyANRihmXUh2utuuD6CpzLB1p9hXx
dnzzIH/KSmO9jXGVDZ63E/jV7SXO798PGmY/slTwoAq9PKuGNVIAQpKkdWPTygZJFNiGsCEbckf6
OSqUfjQS/8HSonwfgI99f339Qx2gIw1svu/LyAZ8kOUOeT45xw5FdxMIAIAt5pV9u3f+xoy1rIAP
VhfpXRf/NIEgt0UI9pRLA6gyW4GSHgj6vnwaWBvtsbLrTRcApossFdyXOklu3fhcWB6hr45JD0nk
b5AFp7haj4G4WFWs4wPQ5WifOH5x120bbOi7pbzDV/doNXfHFaF6CC2fqaS8Lc9576soPI5hh+4J
t4Buhl9VOpDmXB8i1wbwzl2krCvYxl7fHws/B68pXO/VzuSd4uT2OpafPJPOBiQmFxlHfJSlOAWg
znl3hE9tlCLoFRYmAQy/2pubY63xY8RsvDiJsDQfahZHCePuSn9geRv9Y1FFKDMzpM77/J2gZ82t
fEakw32f0XnLRqXGUU/YzqvBONtLElwpZAiv48wtpOVTjQ3aOfSW+IoK4d9kj2tRtwnEvCQ6FVMY
Xu3Jsy4xzIiyxYiCH7F78dcH6ZET9d/saGAlMvIpLRC+jpIz/OPc0aTXFR2+sYT4G1nPeKMXL9mv
UUpnTPJ9PiTo3w3YsVbpgcjPMHCC3bkWuh7uwf6Kbmb2hKehesw+CMmgBrXSZ1fAEZTn1ejIa6HC
iGfrBtQd+oo1vVc0ZIExIUw8Wi2RFzepHugBQq1C49umqfsK5e4H+iCH1bouucJWPzn/F2/giL+0
Z39FATUt6WqetAp+tNoSzwmk8KvuS8aNcPoo5h7lR6jgNSNuUrbMqC45ugMXYA/b3Waw2BIUiXfq
2QaHREDLlG4bg0Qcuviy0gCpvBHvTqK8lak+Hmc84Ven7k6lnybHyFAAUXGm+T52ASMreRbn+sA1
4TPHK3DNMhzzY63vImf3H9eT2TMTxxszrsZMn41xnQVrkHHN38E9Qb67osNHe8OLyNGhjSEGK3Px
nG1QhdSQrNCurPfoNUyCEvW84mqQ95+VCxpMC1J2BVW/+0DZ2Kq0uuA1ZUUbBbgDJZ1NdcRy/EkZ
/kVaq3ls6Gg5oaiHcV5R6lJ5gIoS5+cYh6y6U25BoQs0ps8jetxdQwuHfCZbpo/pNAbYFtAtCHFY
l3J9aEz1vwfdN5pFjp/u3YzIXAuPdu9BYqaKBlBdUDNc5LH/I/Ly+qTlWsZVpO7JVemdUIu5F7SK
lD4C6Mpm83rX3NzZ+VnGFPd65OXYPAb7oA3jU5D6wUWrF0dm3YWXZ8bnlVynyoYM3vf1Sz6TqQ/F
VQi3upZNfXfzOSIeVpk9MrjCzhW3gJ8RqocCWF3aDL8cnLGXhRTlPQfb3LI4JKtj4BYOPyDMy13s
J122BxeGcYU1B5QR+53E2r6qk/hpbBUEioTxr3OD97ybllPqOuJgQWjZ9iIruRMUXI9d7zL5jaYm
OQRTD6NSdH56SKUipVrra5lC92gq81f49nRLi3HCLMB5X4jmxaEWfldE7GVEKAIcjPGxi2gNVlP3
o+PlJ3itn+JmOZHQiM5OWWW7qHDfggodpQ4dYvUx1jnYQ7zXyCL/30PWPep1BGCPyXLtp+sUf3uH
yRpnBIXxLsYY4bykLpHxKV5BhJUkjI+5k8XLnY0oFj4/hw2fD9j6ufZvkEyEG4y3IBqj2/efSlbp
IRvxqabqOCCo6pQUApZW/JyP+G0HQOE7xiwqSKe53ZOYX0lhXAbwKXIbCPGkSJ4gN2bm9qNDXc1X
BLbpwKYvOUNl+41T/sWLWTiFdvjXY9+4HUWPUyWj6Svh7fhhy+ncQFG043B4UbIuHjVzTbLzMmO9
JXFivUie9NKN/9p2jr7IMYIgP0SnxZvfcS7Jy/eDN/qS6B7xfXidlxpNPMltDJuYh0yKI0PXVn/0
gyYnxIFGosJ4U3tQdbn4PS0RzshgXe2DPXd3hZdcQJLwqcvyknnZRO+F+JnPYbJeXzzeodQeeaK+
6HltJQfdjz8pO3NdOqL7vfo5VqlF9C5s7/iTD2D5jJP/I7aGi+gLjq0zfJ8ew8QJslyvJnHXCUgo
sp0OqR6ccAsQzmXgrSNZP0MR9UAUz517wSb7R5qZNEEu5zPgU4pZKopLPIO/GVVpIdK9mGe3fW+j
8UlMfXeRTnUKs1UvH6zqVddUOxGw3TuAIbh80WLn15qKn6zvb4pEZr+pRcEhjTcT4adeYApLyZWj
6V1HRXQtd8ahQyJrLNDKaYgFJJOPjC45Tjmipz2ZDqEZTxQAo8l7ZtTn4gwiIAxWy0lF265lc91T
Ji72elJPoRfspgSYt5mjW9ZjeoRp84zMfuw3OSmmW9LxCc66qt+mZN8uU1j9yzz5vjg23UEw0rBi
u8F+CsbfICCGfVhHhB5856ot/y2Y4CZg/msOaJ9ys+7acJDwnXwDsQUrdxP31WNIebyv6bqyWxFu
etxOUGfqe6pGqsQyPL+FRekrhRlvgRNDRMuBLAZrIo96qeluWnjJugVbiNAkrx3FKy5bYMrZRvHQ
Wr9zxIcrbR2kfzlgbkyj2msym/SHMNyK5xwnluuzYcgisDXGZhuYlsdQSHUt8xb3AqUyyU4C2+YE
r8MdZJ5t6DSfBWP2IWkxpASFzSF3wuUpE5Q7bly3VOEEG5CdeV8tT+C3/jYyaUFRp2jKObZkfPYb
fxDBNW/9YqdkxFJhAqWS5j8j9VdOmnufceoNCjeDmoIu43IeZKlT3aVHDy/4L47uXa4x89c7Ft96
p7h07zU4pGBSxdX2xNb30WncGh4LR5wnss8zfQPLc7BgnQxV/cKL3R6aDNpbvb77qsWFQlDKx4ab
44m9HTk77IEbLap/1UCeYTQWnN5M0fg0CUKGjbqmOAA3vlfph4ZF5SNPAPXsY03iFFKLtDGjGwWO
R404WnroM1k1/hCpwIKRxET8ut4A7alnlIw8pwxkaB8o8JkuQR4grtuEyzBTHBy2e50fgVOuQb/6
7GnTgPUgJZVk6mcT3uJwBnvLFdvH10xrTxmBvxc03VjRdcRhuCPqWe3GFT/Wr5KFuiyS19l1zYuB
0DTy3tsMPrByeyl/ORVVTJH1RZRPXeg+aq9NmgNDNi37jE8IfkRm4EZBt+ZO6Vu99TOf9H9852fO
sukriey/wZKOP5QYP9rQPhJEwPDr1IhOYxAcxkm9NRIBLo+J1U9KsXWmr2InVL1zLNbSDfMLl3T/
YnhyrtnUFDsXhYwhLz5Rz3ioO/nsLiJ70LxmRXw2I3FzjEsD2MbauuO/e5oTjAoBu4thYyaOIbhj
1Ikojr9tlpquj0bwPefynicTtqMFW5nxIxBxth6OiraeEw42cOxUcfbY7qcmyi9l2f+JzIQ1KynS
XW/GXbJrl3G8kJL7id3QOsIiAe5N2BOshplfU5aFewcewca043yYJikvYJsg90/tkxmJRbbM43u2
5QdM29NxqvKneAB3FBOVmVx4tnRv+NfYliQu5wbbE/Tq2/cDFWY7r5TuDdwZccb3RvfWC+ZsAs7N
uIJWh7OsUQ4ZJVfQFJDdpX/n/juekgDPbRD95oAmL1Dbi6eaQA7BEgyS8m71YCpwj1M+OvL+EiVE
stmGe+OGya1eQNAWfXUPfQn00lUurvRQ3V32tOQRLIoxA4094N+cOM2uxo3BHNL9KoycTjD2NNXU
1KkU8JqPcNojQMpntybRB3VeJL559ccJsQR8QOlHwZH7BQlbhUcdvMxRKJvOVop/2pJFtNSMMIHK
78ir9rldfsL77B6cyvs3qteQHoNf0ueVTzLIqKBjOUrniXMdC7iXfWxz5K6B2ixW6Z791N3l+ZPh
uIAEjv1mcK1TZayJSN7CJmcqTqheNSVw8UK8K9pT2DrB/marDgAgJ2A3Dw8A8CPXZJiutHOQ07ov
Yxnn1ezJ7CYNT9pQ0hNzj4fdgZGmCtGlCHqKe2mBYhw4aexlndhP9kw/h5XBObJTzFFZGgsqaAFq
VjG/ZueOmCWT8VxkeDlIRIRbRx65trA3DethV7Ia/z+z7RhOIA+Xiox1WLMMiuCxutaqZ1CH4Fbl
cbZxvcTavsg022GFHZ++3YkSi0jumSvHfIiAo8M+WTXBdcgnZqea4XNZCucxNLZ7zWpwBxWqa7tg
vIisob5XkV/fJQ2tu4V6xY2bWK9WQ7EQTIoDJW/1M752zB94GaKaADy08xQgIMeKiXafrfLD7FUx
sh5bCy5AGzLu4MWOjpwQuuyhmjCAsbUQB1uH+u4M5tIXoX8UaI7HfsweOh3A6Et96wbsd9u5/dmd
o/QCJfe/pEnxK6XF3Rds3JuRDwM3Ag6uZj6xI/OoUxv8nWchIVXIzmNH/QzvV2yQbAfDNAuvyF4P
0ej/CL1WoJnPRzoJX6cURSsrm23RS3rd8vQpJgiKMEeaMaD0aYH6/eqL5Wmye9BTc5bcNDlCFall
t8gU22NIdNV1hlcvoGNC2WtxDQnNXWgn3j48U58a3gO8okOjmksTVw9joCa8oq9JHZNdTpv+VMfj
3vdakNyz9yeJKIs0WfSra3EJZjo+irwAoj6H9zjosZI5VFeo9KUo+tsSpv0jZV30SVNjU1SnwcZy
IAnJdfOM10eTxciINrJEw/1o7OiUqBrf5hJwlnyzCE4fUnZYGwpI+RQ4AUd+f0RxRs2lBQPhvYwI
tFBelN8HvlWrEIXpyit335e0jFwuv6U4yTkUl4rk/KbKsOBOBfRZRU34RlfTEf4Mx6Ai+1lCOQGj
ZN8d5WWPBT/yhK13m1YuvgTss9hV05+uNT6vKTbPggVdv+eTh9ApvQs9k8MuG4pp69segD2bliRH
85OIGk+nj0U4qW7xpx6C9pQkYYQ0n5wDtS4VpfMfDqWDswDLcy0O87kKiTGxbcuL8EK08QFl3j7b
VhQhsmmWQXFM7s1yv2QS6IuYPNYWvLQokx5yHMejLjxSD33mGn3g1HOPKMosu3l5sEXokuKO/8hp
vE5pI39bbYRobD3EUY4NI20eSTfaW6pU4XwrioY4EYGMjpqLY3fDjtG+2C5duBON6ZtN1PTi8n3Z
dxvH3+bO9OqE3a+Wg+W9CTwmEjW2+y9rkN3Vfo1Nr/eTH0HPhEB3c3LrFsu0fxbrgxEZxjBUOpxI
55ygj4grljmk3DZJQ9gD5gApMa55TCkz75vqK/ZKdc8jwIdLVJ+TgMndOB9NTpSCnkK91/+PpfNa
shPJougXEYFLzOt1XF/e6YWQVCo8CWRiv34WHfOiie7pblWVuOTJs/de20iSK0rspp6YW1RHO0uM
ZOKTLYQBNSxrI1mC/8gJ2d0QNI26vF/ABloPFU1eZ77GB7+Z5/uIrefeVkWxnzOWIaYDP4jtytUe
g1/I97y9neE2Q88CW56eWpOGmgqO9s4aCRriaJPbcQhB6tTzlSP2lOoCON7Q9HRqO9NFjKRE8gqV
oXZi+mAtmthd66z1Av0MbzcR/QvS5LceU312yVkRDKq++o5S0zq3f3m4I1OIWc3MCSpdbmgMpzS/
CVLBcPeO1LwOuNTyfWZXTzJp02NZik8CHXEk6HOw6wqbhFmyK6AM4lO6AOh6rjaSZYuDsS2ktney
dppRFNOFvcG9Wd27kAKpxbdvNqNOzBIyrEeywxSqmLCq+dLFErVW/G53eE5Z2B2Vmqg4sTA+JQwN
dU+3HtZDvpWB5+kCWCFkmyg+Fmm7Vz9uuMTp+KuUQbb3iTZvC65RyJ2+c6aEw92n/vCijJQ7CZtg
Pi8kCAqf1MBSm0TY1XgDIuGucsvZy0Z90tCPblZiZge/Dv//vf73DfuZbG5TwmMww2YGN0pAYf0K
/vsl8TX0vMrtXpuW+GlqU2pBWhwRK+DIEb080FQyPRhy7dLqW97UQT3fZx+UwDTDV//vL/v1yTFE
3HNsrybc9S/niegyVvst7U+grwaq7KWx5IdZe+j5hgeW3U58ubcxUY0qEVfDIRDYTOXRYAiMFlm+
qwKSChBHvDiVecuyb50WBmTHlum/H9/buKl2vQVxT87YAXjqX60xOPojmbAlA74wUi+9rWlxn9Y3
IAVjT5WJTiLQeindW649qdfMzbEvTMu0rct6ufuFn28RzobInAnyliYEX1VL9sIWOO1KNtumHm9x
XLSHDgWNAqmmvDlOQmxUkL0LF/uKXo8qM4+K7APUjlqy6TdywO+edatKJq4yDAiRMyiMVtA9+4D3
sNZBRSMpeTC5lxVGbN6ajtUA8LtLyL3xUsVHrzfSPdVjzNQprb9ZB9WXJ2E7NUQnDHNuOcAwm8mY
tfToLc/84bx5wNCOo0FznVvy8FjFsKv5ewwDdmRrGqFzX0eO5bzWRvPZY5fHg1Xvuop3dQ4LAM41
IObAY8oLjPZi+5oGBhLdgn4a2Eh+fQiQBDYiyP9mgjI+o6qDmytwZvumiUmsRjfR8kwp2B/8Mo9T
X9U7HeP4bgGE9HQSP+ZMcwxbNJxUSfeow8RBvZPFC9Z/dZzN8ntUxhPeYutQ5RyecOArPHbj2cfP
/Tw1tCdnvn9rGnmnseYwdLplj2zNB+xiR+Hof1kS6DcoUhym85TvBp/dGqzj8Fi5ilVq0L27hNe2
lQwox8qoEtdrr0SKj2qHf5yRU0xcuqdiuCQWHYi65b2MfLlN1s2911fsqP0QyNTIAOPaT6nLZSSh
F+Q8cm6iugBRb9h3pRIKhksoOkqcF7Ym4kVY0ozEWFNnyW8JYMhRh8CfV53Kto5u5/6M0h0ja4mf
56mCeVd49WuHZYLAUIvj5l7YVf5UZ3m6IaEWRv+dRAO3JdoDGyrRsn9NMD9PpxRYzZUE1G7oMH+7
RaUpPnsJRsod8TIOAmVQ/irz8VA6OBoQjk4hxVeRIP6RD/5yNVBaAxXc8/63t4TnEBFgl1XyUxTw
qKrurXbxQORVTM1Fn16B/90DBv5NBpg+Aflnr5+3asUSBrWKgKX/A0lVH9K5vJDBb3cz0Zxdz5ax
9F7SCekgq2i1jXfwDj4CXkG7jk6AzRLcZTY6W7edfs9+8mcC1Eh+CU+xttsfpq8n2tC5PY9eBmts
WenVLg7vucTgYF7asM9PZoOI0jBRaGJf5yR9zygjuPFQbCyJRz9vXT69JofCoMTnUBkT5SkTE4vh
U3FrqTNkloOkkvzctNaJOCUEnizJ9k3RYD+kyE5kiC2py+qBhBkIhTQz9gNNngNrYd4sdAXOAYRK
ufChIOd+sidapr11a6L9L3KXG44DjjRKWinfy3eM4wzg+F/HeH4sUhrXuHq/W5mCLppmuClRzbaK
mjLCFMCvjcHut67G2Brzhk1q88kci3tMy0RQIIeSRygOHu7K9aA217S3hnHgsM/PK/KXorTxYoYG
8HQujzUgzFQ0hy4GFMQnoWPHMKwrzEcrp+eBGWTezpTabULgLda6CTCW6VLL4bub8KJXZQ6NPui6
R9ZdL/XYLBxaIwwkE88VOKhfXcBHXiGEYk/maeZVH4zh69Dbwa3GxYBTGJ1fUqBi2WF9DXknpg3w
UFsWTA4dza4Ty17l4D3yHQwylBIc7SRw9rXDfGFbG0NhHpsF5MjW7K9mjoeJz81p8uyvoaGNOqhA
iILnkFE8wJsXBCYdbNU47O6WWOsUBZCkhRQpudlQRYgv2THoevRhF02wLXftIo5taZMxBcZytdQ/
jBRMjeKpS0jfdS4tOTmBm7ChT8a0pm8GsIIqJI1wL8togv+Bp8Xmg4+xroCXDqi9e6b3fCTza2MK
ivyeegWUih1D8/dgkpxgOnQ2DkS5yWH0j2HzsmH55ZSoHAoLJ7TOQOKG9viZVgAuR1Z/dQJIQnQc
YTq02MZisWqOKe3c6wPfbDBiEH3TLvTu0iAGRW1YlOCWnWUW+a5PE4qGx0JT1H5szPC0TEF4+bAM
k27jOXx0yKfCHFveDaNyTvBOnqVjUDkATNNrWe+NDq7mUfwFdG7t05zxfkbRag1img5JJq4xmBWd
LAD5wEkifbYbDekpMyc0YfhkgrMy+Q4WjIWzHj+yji5iXH3JXsx0HpPhPuC9xy/jvjOoyq1cPfih
oGJsKP+5E5EG/xJO5KsU+eJD3M2/LJeNT2BWQNPdkKBd8THw5oAwQ4YF9MiWkKIgecxt3g7I/IbN
M9vkZEcNNT0CS/iKBQn/OXGucaHK3a5W/6lxqTQ52iIfcI/4x36ggh5vAwKFhV5lTrAwB3aB4hlP
9VoES3GoMaOokUdF52TW9BrpES+pWOwQM2BYrI4AR3/z1f9FgJZ3/A70XDsOzLu125x93YLzglQe
LvaE5quZ+Nb6IWr23qjxLaF3ThOjlqVQnDpMheD+m1eKOfqdZRXu3jIqfEfLiDMiWbly5VKdhf1G
oylwMkOZXxaOhRxjwiZtWqJsZ2jF4DT1cvOk92xiPntYvDY5hY37A7eIz7VTd/tyFNyRPbqJ6Rx7
cvhtwVZxAKXmMw0+7XuDt6xWfxFTiWGkzy0FGBvVz94+sOPX3iLSiKfEWMWALS6f6ZG9HOm4HDQc
nuZTseKzqvWXelSn2S7zo40xCEEz3mFO+LG9Uzqi+YsWuTDTGJYboleaLLk/EhZBVKkb1jMxawIu
CaiJhg92zE76Y+/kP5054wMgm1+hve/0caDbhvJmD6cjzQCq56paJ9WvxiiOMDsyggLj64THYBs3
XKW6uf8Lg+afj+UQb+bwiNh8UjCttu0SUGxUdYd+DqurKquPtCTcU1czWcGa3fFc2/+suSbpaX+3
YvIJ6/WHcaV0VX6bnjPQk5JV/TnseX2CZ8s4L1wm2LJrI07J7FrDii1H+LyNH99Kmb4zN3JaeaF9
rWX2MxokTZrUfVoHUIvOlsjJgLtwRyvI/dsbV8fi0BW84NtpiJLV9pYP7Bz5R/FV9KnE4C0impVe
y7k46CG40LWtT3S38KMncuqk6+cJZl3YqOLmeCklT5UgUgMJieyaxgDmoU5vpMI95IeQbMYyOUyi
V8xxNpgpQz0GfXcKu8K6UWGAUgovrR65ixuVnfO34Aaqpvuulumf3U4gSSyHDUdTFUcPT/Pcec5W
hk2zc2e8leMSv4r+X8k6agPwi3KKdIq8Vi3nUcH47/nNmXSnlhWekKdCi5tIV/IY0YJdKv+6UFmv
Oj0ksLQDloWPWND3QWraSHB8Gvqw8J8c9OBbWBGo9d4gtbpH16S8kIT4Al2BPUSsENwMur1ZfmLS
LAgMzyEb+ZzFzm5ZL3eGsF9VJ1bN3zsyFTY7wsRYu/vqPU4H5Ezf+FCTUR/dv2aokqPqWn83kANC
eBJvofwpTeeKGx5mJpn+7YgUYNXdgcUmhmZIlzBrYvQob3wZhulLCT6WMev2PYil8jRrtRulokW5
eeY23uypGEBS7WkFLeeTvttN/NOoZ+UVaBopnwLTd/VRhlNU4807FN74ZYv4tTKWE111axVrT6yW
PqF9XaTvAR155IG6muJyv70O8byvQriLNna61MHkIVN091C1VMbJJT1r6zXTfIyHeDROajW6uYm+
cbOH1yQtDFA2/12wIzQF2J80r575mW2rTlNVTMTPAxVJB1gFOQSvDp9AipFNUMg9yE6rzdj0iey7
thyTKvXy6T8Zah3UO74PozHeedyKs+3+Tk0c0VztXtwxZe0cePUzL8FtYeqEqyjHpIF3BReisdcj
en5WPVCg5W7zVDnbrgPq7trOrnRL54BDMQUIFmw8FYhjbqcJwhmM+JnYPCZUlurse/ZFh9vJqgkB
V+ymCKPmVKiBArmVKHaCLN00tj9BEIbHMiegy08M5Z+qajZw1ndO7jyJp09ZTtMu74dvK2DXiLAf
2WPxSHvQa40AvDXhUGx8MTGKWtbj0kA9YI1OqHINIrbVGOwVTaMb/pQnMoU4Yk0r+1lPpYNN/nin
BBdZUxCMwRiJjYRm1j3Dsw0av//b0zSfFNrjk6TAVfS2G4F6OvWeuChuYpFZtFvR26gdcdmxyuAp
bzhyN0WJ02e9K0ErXX/OKccRlAkW+R7lEf2lTmdG7LJyzhrnSNmRsxA9L6ZQwO7wgfJBnKUnis0t
QT72Ih+ZB+OpW/7DLzR4aNPhrJV7YEpWx7ClpzKJIbGowL92LL5PbHpOtoI52grWFUT4qnvtNJGv
jZyvwbGumLZ2JenwdSdBSMxQx6ziVeeA0QEj0J71bL0Wzik0JVEgK4yyyfaeNJPd0U4hhSB8+7WL
ld0AqMMzw49SZNc+++pzoIbKv2FiHnFHmNN2RbMKdWi7MKURtoBxzELmqkP73anBSYf43Kesq6/V
9GFCA39Q1OScsNN/uuw/TmUebrMrkcCYXqJk3pkpB5rVMq27uJ4XRsMj5wqbjcF+tGNrY1NlAbfb
3Cg3JWXLhEacqT5Ky0gureuKfWZwU+Gyah5zg11ltaTbdoXcyVr/sktMi9dhltEAZpBVVsjq2mb9
IX2jvpuyq+/eYUbeTCnNfoAS2G9auAYAbWnpiHnF4QoCVah6ZiqZmEdADtNGQ+8CCiWCjWk3xkVP
8j6k0L0g+97h5f5KJYwtSffBpDOHCj1kcXOiEdo3aA11qRcdUgZ89rzqSLZm4qjGKBdPHaQpn6bu
/9B/BbWuFSiok17jCau9G5sZ7e8D3Ul9hdfIq5j2A68RURW8YgLh52MAXV9g15fSOs+sXfcJlSLj
4GHoS4t9JVGHGogtZjMWVxh6G8Qj95yIzgXzl9Jv7qqLv2asYf/vvbzV2MGDD6ObDsOOI4EKWm9t
4QVP0KqewxdpDmvvsLdzxafFIpff1MmzIdoOB2V2dVjxaEaRB7k8h1kw7cCp0nLL1dKSldiE3dI9
mlMyHik3QDSksqEfaAKSUvFhxY7VBZhFxzWsjHxSHymZ8fGOGvHBNn39YKkKw3JGb1s6Uz/a9knF
0q4vt73zC/AAXaKqQi7TwQvbZPb4wPb5aoJgzzfyjxiRi6ljveWufQC5YO6ebaDc6EDbWHXwq6ew
54MsogCr3VSbIPTKXp9imXKpJ1AWiB7er4uM5csXuwzEmd27AN470VTEKi1xXRYuap0asSGx3u26
yDKoplYJz1Q79KuAUdCtJhm3h3kxnmLqGDf+r3g2kUtzAUOWZJjhwkvwXn2Jn1R5LFSYmY0lLF4x
Q19Mn5p1J2z+WApBsQdU/+DuhhqvNXP+39zrThgYYHJb/bTrB1BJnSNvmILk1ur/iZx7dA8NZZOU
FAYV3jFeEZNtThygIgBOisMsvNegyKZDb31z2TyTZgqO1ZzvcHPqUybh0ifxwatT+Zk73kkNWJM1
a0d2pAHZCAry8pJ7eWvGL8t6FSyTEbM7BfdRbhosaUIcTQHrGry8Rfhlx9zp23mnYbZQbp0eHWEu
zwzkZLJtTyEajO+m82JZ8HakYXxQJ9zdwJVuWx+pYC4JHhiEpbLVDVghGLdGgiicpPUX3HW9ZaYL
Yns54auDscddkfm++OJACS7lVHpnj3d17eLrWBry11gXdoqXy5de4v1c+GiuKQaANnfLMxniiyy7
BHsQQ3+PTCh1sy7uXbyW/uBHiaI/wTS98wJ9a5qt5tzngi6SVcxokQWnVuFojKG6DsbEG21xcVib
xMVY0+8V8W6QSzAv6OViDYpNd1evuyOOjk3fdK9A5ZbbSDwgXjDb4oF/cQoaMxfUijkd/zVm/uE6
rnPSw/yRZvalaNz4XjqvYenTK1+Y2HRUrog0hycH/Co3M1lem06StePxZ/tih/ulKG/haM2PEKR/
BTLwab76XQAg549v0c/Y0q92Esb7MeAa2YXkJYUYcN+sO8ey6c4VECNkCbB2aQMbaJP+1MQ0r9kE
6c10fnKDM6MpuO/YjH/ncfGhqQcV4R/P05eWhOXe4f8+9EPhR7hYuA+2UIUgKPEZMa+5Oz54TjyQ
hA/Nq8BYucPPyUHRDvuSnBc0o48pbIrDWAiW02EHAMAvyCSaIX4KMO51wxHRI9hv5q4C8oiRElr4
TrcpeLVSOjtPoj53pq632QoZ6RpJ+tmjY72t0WGCVHNXSZ59wDyMfKsOzvFKkw9dHUmj9i1Mwb00
608TLeeY2WRt/ZAwDnYyYzcOS3aJS81KLbCtV5W2d93NZxbr45tUlInPsjqYJa6rYl6mZx6cqyGc
KA1ZIlm+NVyneeC+Evntexc28o9MaFqIqXNYWPtGSTh4N+VAZBqc6SGhRu5M6Bd2QLpRgdk/V0EK
2Why3Y3k5p4E7Ekx8JGg9mlWzbz3QKTbZm2WxLr7gCOaP8/Yr/bSoxVkVNOtNvmZ+d6lDq3wrW1B
IeM7Ai7P6gcoywN7N5q9RHLs8aTu6to7GO7n0pP9oehlC0qCTqUCN40pjZJqe52tqNjfRuZedd92
pwlM4CnsnRMAO4gSlBhtkQ5tkQvckl1yakzW1rHogmNf+085FcR8C317Qh303Cz50lZkGE71acZW
eOZ++y/03McWlt2rdPXei1sbo7lZHKy8ijD5wR4VgtrO0W75++UINDI0LyTU2NIEXXBttX6Rjj1u
poYuilL67zU3oH0Qjr+bccE6iitkoi3y1LR/7HFgFTxW5YXl0H6oHXVimeFcxiL4B2Qe/2Y4PTcS
8ElpfLgWDVZe0J3j1o93hUKihfZNtt0jR4n8fSxm3GsK/AJ97AEvhwkDGcNZSkAvXvZL9u4G2n9K
V78yE1JOyIPIfgUSs+/KACC9usM2/p763tkYy/jbCVFjRuVliO/1cUjqt4ycPf2tyL3psHcKDHGh
W3TPMdSEZ1NxwxTOfS57h09yn7/h4uXgEpjXgZLgawzvJKu2CwiAW7eUD75BywKbruf/fjE69V0o
rl6Uu2BwYpqm1R1hvuk/C8rsD3nAAl+X5EJiK6vvGA+rHdlVSJeugmSFZw6bpDwPaX2AagnTEcjB
g81K9U7FEnjwlJa6UKDZdIvJXi23sHM1GmpsSDmW/rE16lTh00UTkmUcG/XJKK32Di8FrFM84hjy
FiaxsItU6YEBkJjC2a7+mWpUJ0QLb+tQXxXI7I7KjkrHNL83qyLGqOHGNxsg5qJL4wCTIgqt1UQD
MWc/x2tb6eRSeDtgVw/KRK1UmepctAOVzfHas5dMycF25b+mTWrA9HrtwlLOOVPzSmfiKtXuKaOw
zzLmT4iCY2gMyNEmG69EaZwKsu8POAOJoARk2NK4aJ5gekVhbX9xx9RQs7z5FD4a6fLCjMFiLKkA
+1ImwoPPoNMIyoZotGuyzDg4jvcV9rcmAzg7TXztZW1xh/fken/3e+QxWlVi0eySiid54ud7Dq0P
WWZT5HbDhwbeNJKy4kjnxdwKtueWqy/GSI3UYgtutJCCWa4wFqbr8y9HeFeMam7oHDgQ1FM6CO6L
OSxp9g074g/eC4cPFAirOWarnVtxHWLbi5cSe5S3r9p1abBYw4Zu+nyP3VgcyqT7VrV/d2mSfoRD
ugVmqrtUPJt91z6MuLHkEv8tSTtHIujdTTtNduRBO2VuG2Hz2TaJ44ZsGaji3BO3IfTFh7NkZuQY
mb+fNQsJn4BxhFMbrK4NDoNLwbagyASTXvOF79V6TIP4FWu0e+QiC7pxrucPTv1HNJVzTDSSGyf4
cKMC2wFyZ/IoAgh+ee3y1MZ+lHYTbCzH5+ZNfctDllbU97Qi2feJQ/1ui66TOMXT6PGD42s/p4aA
9W3OyA/ZqQlbE7J6Vzxh3YGTMaosasYQy1cDyd5b/0W8hOwxju0YX2bLvMBHCjFI2BevG9xTYAxE
lpWP0jb6T41RmVuJOQ0aWbvcMwGbn3ku2yux9/jfkyrVR7kQaBwUpYHVUv5deZFnq2mNB/LRQNes
0gXXqbEcEBHbCs+xD3BTUbWtO1NY8uDXljxUVEWhPCNQr2TtISCY3Dm8h0Lf/R201MPZq/+1Sxeu
n044PrrrL/QjsLewn2mtKmnN6AKK6vOkOwMDfGjshUVCmSZcWGbUBtBEBwX58jglwUGv2YTF7s1T
6po4kHLlbFq3oUiDPIuLGwHnW8AHJaT/E4RByySCODtLdsLeMELQjY9dsjZLmjb9GU6TH82B5XHL
udb1wYvlc3BJHbVc6U6+4atzbbSYxjIcJPhL58t/v9j0wW+YRgQZFLxlKZaTNaPNT2jyt/+thIsO
5dTGHLt3fSeEXcclNnHyeheXYL/Lj5JpGaaVw/xnIUrw5zjtwtRTm7gcho0P6BKZsvigtR7cTPm9
hB0JIK5QjwmnKsyotZOXGwMRtIOd2uqJOmmceRpao+Yx5Fppv+YdVzAgmWDS6JCKKzYP3ok0SMSy
pX3SbdXfOVp2lCCZVyOorOsSsjkqizqCsMLd8cFM2w5bEskdgqRRmE8Df7Bx9RIStKTumhIay7FI
wDXy4Pjw7jK1yLu0LFrLurC8kgK9zCw27n71Qh/d+IFWzi2lHeAH5sVdJ2MazVR/UU9C4CxoTI0b
Kem2TgOKr5svqcXwk0NoG6cXaD/xN1W6RyzhK4QHMokF+pH4EPOmOfGqqpfsVHh/qkS5ly5PDtKx
uA23Dp7aiWVS+ZOXc33PuRpe4PpENQnX66zKbzAruBAtHiC+aOpbqxwnihtu8657GQBN59uOVJUJ
LpZBn9ShWMgT0QNBQorTdWsEvHtaOoAIA2mgCusvwUybhgtWjyVdIQrnoZvKP0b4q3QKOo6XpnxO
g+a+zOoliKfiVVhAJkyfl9IU4i0zYOh3uACj0WmfFq+07gKiB3t3qJpLlZ8D+v54zGLI4iHceE8X
O5mrB0Jz/9jXoirO5PvXNIVlU0wfdGucKymuMl+a02A+6xnP/pI6O1CsuLGG6Q8XPudKEylq2Nqa
UThyjGaxYEn0uwsvKudsqPtEWIqm6vxNGs1yWta/cq3xy6okb7rc+K7JhxyRpRwHQxO4y18qGCkF
Dqo/SRl4yNN9cAzH/s3DVfdUItxyx/obZ+osYNHsDFZykTPTnGa5J5k5jLISWF8fq3bfYswoQMNA
sYc6Wo09gzocnpnjeOsYhkUaBvSFlwX7hWIt1HnbvuBw+fRRELrZws8P8mXXa6sDuzK9Wn2isEqi
2qqQfWyfouvQTJscautsxbQEpCN0duGADfNaJIksYPlId419rH3B+ol2EsA+Rxyq/haL8QXxItk2
XWDtscRd8jksH9yKH2PPEmkpSZNBJMxQb8hkJ1V2qupqL0qWb1VqepEyk35rkgXgv8eLKCc2Ngdr
rTlYQVayb5MJvd7Q+FCxru4zgEYOyvtrMrUJ0FcJgLqvfoCr4P6iqgU7RbOlogPYv5F614E8nN3h
Av8vTBMWHWNBCeGAND6bz2Qi409m/O5L1C0gGOewXmFRWEOW3CUeCFMHzeK30QKPmmXvveKPg5kH
O9sy7JQ224OfajTVjrD2OOEab8M/7sANj4DdDYIa9+YAqTP+5Br8kAsW81x3z2kaAxxYPhrHeJP8
uzRAWD9LRn/zGNIbWQzU3uhqXURn8663/aeK9ee9GME0148GhLQI1ygJqXTyOL7X4qEZbahhwTal
r/ngNexJKMQIMgkWgJymFEAmC1tZkRsuP6YZZ6ceGRabn4erktBGNX+1Hm8K7cCfsjJMd+ZA+IvQ
OiLlSmvV/e/QzHCgpw1yTToiv/Ti7ufzO3mM4MH1qxxnmlyLQfLIM51zW3e3PqfSJGU/77f0LNvJ
X/hDXMvZEW6RB68dnxiXzieOBAPijRIM1OFwyPS6p7Y7ysGxNa+6JbFU+9Cb4bht1mzObeYmi/5l
mxvWZ/ic1GVCeN2NcX8zexy6QaX+2AAmVb5+Sz3XUpfcAx+DU+Piw5wYfkcN61pTKi09HVxcT3zk
XR+fuEODjeTOOTpTcvEqJAPB4xEZLBcW6VPdZpFhaBzi9lZH+tPlM3sYhfeBs9a51pNt7Qr8Bo1w
rnEqy0fsWWRxPEHqc9Sbpba4BFG7FFt471XKfRGEgbHNEu/N1c50pFFNNSNxC8xo0rX/zi1rVQdi
dxz01oX6oNehYTYprr0ccqRhQe5PUeJlU+7nsocjEpTul6ZTh73MPfKYNWFDMJYxDGtTl6wNVMtY
DwcbCw4aL3GMdUwgMsdvs8aMMBcidA8SjrtLKzk14KA8LKSbcZUGINhOt4l4cFO4sBRKOSO/LOWL
WCqDCaN9oUOWztmQS3TS/XXi/rkMnuamZTdaIOTjJmFIcnd2OZssAkJ9CKj+Ps5t0e1NKjR4mT3i
NqkjJduXvjDcuz+bVsRRcWjIZ+ystckjbxmLmehZq6Lf2wqcdTWm28An2xcM9Lj1K1bMNsGc3Nse
2g0Udb3BK4rNcfbUkyPYBDvqbqdd/lBTqRC8zJz9l5k1GPaEoYoK3wr3rYkZv4ZmFWFmnOAHjmJX
V7AALRNIVEwdFmLpWnBOAdACPgF1dc5W1wRtkCuCRaFDLfP4iJ6IXyde+MJZESbuRo+zdxE2MUBW
VN07KVAtWXeHFAPsK3rzwLLmoDZaNGzTNPydMeg//dDJyGM31CQewVu9qK0g2July8akO7bV3W9+
RwF5JPjbLZriH6u5mLn6QVKddmXXc21x8Sxbq/2m/nAqmd77NDsBB33l542xImn3Nd/TKffHA67D
yBgG83XFiysW/XthcQ50UufHosyuszm+pTbF9DJmHEx7bvAUWs2/6qx/WhK73/tAgyi8QQ53SY9G
5Z+wotvcdpE3dIozFFDXfWgsJHKWEOpbT3V4NMLW3Soa0MPiF5DTj963P3sssxOvp908s1kWMcZf
mhrIUO5nS2BYV8kOThrNydRSNYqChKYDN+yW4S7VdC703irA8bbZxQFmKMP+4pbNnQ65wjHJvQau
DZVRuuJaO8gPuTLeKJF6zpw+2yRoW6chph1usY0z+1R2vCyltvzEgHss073IqCDpMJ5Jtqgra6EL
UEaEC/qppp/4mJg59joVuXoaHjxswDs6bOqDC5jqgjto3xu4L6DN7J2EsPCwLvIScnstkvCsumhq
kGbSvsG9AvTzpbRkvfVFgbVjGMoDNw/zIOYu3wJlOjrTCEcin1q8GCCdOJxO/WxDQsG4hJLxk8dM
pVLTRleJbOV6cKw4kgQDT8lD20DXmWMSa/UAzKvBmJ8WzvxqhqzQkTxDAPQ3j0XjOzAZHj2X3jhw
sdFgU7+boDdFpcdbnqXmG/IWTXWBq08t0IVn7IYts4GkSJQirk0G+OGOdQRnUMdqm83F+JIK4xIT
DDzV3vRgE0MmEMyprJ0KnTj0yH2U6XnpBASD9M9CF0BRsXETYDyRh4bnPmFrIljI4F95m4YMq0Cz
kEbqNN9cWY53AY3iyR7FbaxrtqXjACpkaC9N3H/PBmwGRh9v4+IuSjQLabcJcVeP43TCKdvsfCqf
ki2fVvdWeuJvhl2vUOz1uYclpywuzsTC2hO5ayKJwiX4PP9zU5abEy9t4g+U91C0ldDjYtKFZXLw
T7pBeEN2OPiN+ddjHH6yyK9D1qfv20i1tTOEW50Ks58PXVI1h7KawhP3W7EGVBgqg2A+yiRjztD6
TaTARXjuTC8cPlNibmci9WRNYhXpNiifiOOQTXCD39wSvoIUq4dJdP1qVAT9HFO9+OYKdXMd8n0l
EE94EqoxixMOs+4kElThBgjYBuPdAxoYabWAdBAsMpi7PEiGkyJpVCb3Sl+cPMtqnmlTx7lisSKK
C3Ly1ryQ9mHJvm9l8Ly48x/PE1/Dgs+jEyM+4Vqfp7EUMLGpea8yd+/hepXEljbO0P3EovoYUZqP
k1U9+GaGXNDa7Pe77AOOvQFVYJ8/q6ke97OEYit4wHJINiwR7Gxnp3/UyHuhNTngzJl7kSkD5LOR
f0BrcGLpx5wZuGe0/ofBbLPoxMRqQZ2961YzKIHiMSz0UXiMx6GT8a9rkgk8dCkm/q3GicZdvZn2
sYeRnrUDyMcNlJoSeoU+FmH3hby8I0aH1yMsPuvW2DrdrDaTPZvv5cjXx0MTFXFkBjhmJxSzr7SO
b66ZXr20D3dwYhl03Ny7wcSso2JWP+ZyFaU13vDd39P/UXVeu40zYRJ9IgLMTd6KIpUly9m+IcYe
D3NOTT79HvrHYrE3wjiOLYvs7vqqTiW1savHhKWB8Hy72MU3JiSiMJ1NEWCDSh/2VgaRLHE2sexR
BC3isdTMMW0E0n0mBOnZjWPfp1HB1GqTb+mBTO8mWyHw2ebEUF22lViwIQcllcoohPtAKZiAtEiA
bFu6Fb3N4us4yhMbk4stwBFMqsbtXWlzxgURgR1pA/kJs9FTQ8ItAIreZNiw9NSQZZTle4k/TGMM
DEdtryn/v2e42jtlAGGeqI+OEn8rWJwW6jo3HNG7AALHW53X8XNflX8sKAWlMaMptHpA4ggPMoDT
oDON8u70JSaJSb1ZfCOPsiOAHo547Z8TiS+HAzTmp7i954We/IQTZ4/SYkSSDN/tqhAiqzxaivEy
6e3VbDImfBYnhyTJB87h0Tmu4Gz9PlDO7nrhQCdkA+2niKsgXELqvWQbAYEvrb3KPAM/u7qvUhq1
mS9ibONGFecKQmrTD5zH2qtIyv6pqA1+2dkkDxlZQd09FUU571oJkDFkBrobqgKF20J92KJ7cl/s
Ea5KajPATbxC1YRSAxcH4XDFB4CNxTj/4QzgvbvMeFvi2m91YfszRaTAlKa0eYatg5wem19OyPC3
nuynsi//JJGOiUBpnhPGOmBtBgZAojH2Qr4ixF8GJ9wTCGKk/mg7u0if1H0Tds8Js9uN6LL3S0NI
4d659icXQCAT5xPj59tcFgMiY30MB/EW2dzElGrtW7KzH755EdiGsjYbxEYwcwSE7voWtRZRm5bB
EluNbb/63BovoZ5kQ57ymCCulk6gmhyZjLp2mI5hHIrCBW7A+kCqkZG18RVX9uznon7lSGtvp4ny
GOYDHreg8YpFqNhQlHetTSK5pqZ5E7yvrRk/SlcDBrdo+MJIHqNFhNsIfEgiR8w0/U+ogcBaUgf1
DwCKn3POZ3wPR38ZkOyR84c6PNjC8XvD0XdZnDzZAH8cG46HoHYWVTneGATpZhiGLNo5Y+iYmG3U
xX4nitqHLjMSfJzRzeP4qtnsdszxmfabNajZGX5icbfo7W+dBoRYMlYwTbyZo4KuX/YhLDDbPPaR
hb11jIiRRU/LSHueODtN6XAsq+DPj8kOceWnpbs0QOuixomRN8V5+04CsegtfPYqTFw6iAQ7MfD+
qvVuQROvJrr1OGLh4xqqt2nUXuj7iNWRyXmEtyAEO1rxTlbmo9NDtOXXxP88QLGZlIfMCtOtQALb
oCwkxDxAVDochWj0y96zEHvtNIjjHI3Hlny+W3RJUCxQfqKC17ZpDH2ACe1fMeUsjRJLSTpeKM3l
pcSEZjPptKc2aHR+XM6C2TzWmxTh1GwtRJOWsO6gYS2rgZJHNRbSPGtvdjfib6E2dptxOPG7eVk1
fyTM3JYEcujUXXQgEbIqnybNLLYpJ9MtYtSxY93hkyqbqqHyc5rpEVBZYYYyAkdp/Ruhl+17Bytq
RN4A/PVbU3IYSdTB9HApEBuy8TJsm8zEaPuYxxpzeYd6ny4e75M2DTuT1IKXqto7LRj6OaPzrGkt
6fV4dTe02oTGyDyT2S4gFw7hjfimfZvDyIo9ggzFYVKfl6BTaaiYXUpIDCu/u4P4FKOyePR7P9cJ
B5VBip1cjGJXZAWKNdgbKl85M4SzsTrBNN9Eut02a0pdLPEddYOTNe2ALQGvYi19HjgHTBz94DVa
mE3D5zgvnsvWwC3Q9JwlauNPsZBVTKzKH1xxg6m2YzJ00L4glJUwAcwsQEGNt9La4VyKqJio1v6B
5pxH6hunJhDrzrpaSS5HPYTqYyA09H5kWRTX93+qeLnalnYdIyG2dGgCHHI5f5FD8IbwPdW0SxYt
FZjbd5PUmc+s4hGy7VNn6ZDczXkLQpz61hqiH5tRc8j6gwI6Y3bkVY4W8tm8dxWEe7YS00YwluWQ
uh9ltnNU5bUsHbkDBPSmte2bNSYbBIXALCisakV90XW25Dzjka/qPLeIDvC67YmK+VE8tAYdXmLW
cBHj/nHT8r0vpmNpPStZafgNJkw+t/mANEtR9NpXem1KDEv0vmzlVBztPEo3FMKgbQRxZn7jJYot
656HK4QJaV+vs40Lp8mCrJOX5xZChWVTlq4OanOIO5QUtuwXfLWwgTZZOOEgwdOeUCfgtyq7tr4g
AsE+dHHX0qPp3ei1TxN4/IHUJ+goeYoiLp9kln/znIOY02XXPJ697GVVlVZWwpa2zY8ZOV2RCeCw
ELQrA5BXjvmvQ7ix5i9XHYydmNObzlB3Y2kz1a6ToeA/2eYPZYpZt6hZ1qaK7YLzrWVqeconlxmh
E/tr7n5jmYMMtBI/oBZ115ChcM0dxwNqyAQiw07ZR8utmPbm4LpBWwt9D0lPDZoQ929G/R+D3jk5
ummnP0CLIj7rTirhAYefP/pssUPuMJOuTpbCvQ2hdSnAJO1zWoD2xM3PjUrVRRHh75qT+uwsPMlz
B90RvWFFJ1OEikYRMDgoSNA1PvgnbhOxwsXGay0Ykc91ylg5QWJEoFtiAXxF1qJt7EvmjgUmeZK7
vJs5WnMfMly0hQSV01ZwECUDjI1dk1YnQnAgeGvSx613Z04sL2ZZVmdS+y91y4RizSLjdvYn9VST
Wt7RB/EvrYtnXaBT8Jc8jnb1ModxugqyLYqA35e2CaS6C6msktzM+tmXYn5xOu4ndP2mAdJ6FnC1
kBkChb7VjPlxNOqXX8iZzQaN+1mJWWIlnYFuqoKkRUiZUgCUk6Z/tRh/vQIczFUfnZC7cdQyEma7
Hxu6sosz2ksaHNg+YOITFrPZh5q4GebCIlGDMsZfyOPM1n0b6+YdmghRIk17ahRsDqmL/VsBfwe2
+4HY6U/n6GLHqJhMWPSjRDH93NZYrTM0OhTq4mfSImDQDXhVbnbuPon1J7WkVqTk1DU2odzPSAs9
+2xegCl5QZeMboS58jBJpz9Ok/pPRe1gu8OxnQ6u13x29ZOS9xjvXE9ayXKkpu5vk+jMKwndK8CY
pIQX4UQqItAxm9vW69WS3RkoJ0GIQlVNv6uIOSKzzXvVMC/qNNcXF8DJoOcsc1oiHhzGYw9xqXzW
0TBS1DYVty7FhZ3G2wTjE8pX+720yBBJU1hHsDprASzeus41yqBH0PH6JfrDa/PADmTcl3l2juqK
GSUwSp/BKzHZBRNNIytWMb1JOJqvZj7wWUwrZ8DZej+ehGzfJjCDgVvbSFx9/TyxfHkiNjcztfab
hkglefo0PiXwVXMLj1VbHTRIWb5CB4k+URbNuLgZo2hvhBHUa5xhg2VCBpPKv1gPdaQhW99rC7ze
hXOwZ9Du6xFnyC8MBfPL1M0suAUCUQLec9Epo6/x76UK8iZWe6krZwsXs6GRsYGJix8kYh7HnuiI
nlafc0PQesoLmTFo7/fpeKsz+2+bkPrjFEAr90KAqY7CixVRRqsTn2caNhJNydYATw4aRFGJ7y+T
nALdln/LoKGg9axLSjy0sWMyO2ZEc9i9+hgEqyK+0XG3wcfTP1RZrOJlRi9L3ap/UKvunJalG+gp
aKIxbdlrS5WOleJrTuMck07k5yHfG/bkRUDwxwBHAddos3ss7OxrUIROH6R8I4Zi7skCHQHabJWB
bnDbYawdO1Z6KZSKTqsJiKYDRZEcC5OOhv3QjMNkpEao7M30zLTj31JhcE30vjk0nKNnOSLeoKty
AV2gJ1xdffrbjEK7lnH7oIX6Q9/Y5pWMXeO3jXkp7bL3UyrBwHQpA92C+rhT6uKRNhD1YNocBc1t
b04rrQt3PS/KU5wQDQTnDt+K7OgGk2C0zY3dDIf/ghnCSafHaKzSwDHZnQFVMzc5x+Ooxx4NuI7Y
6GgQLzDSazK65g0H4Z4ipGFfCHkxiH0fl8L6qk0ykMMkXvqE6lzdBBPLoFhy2yFVh6Dbaj2dXCCh
S7q1D4Oo9gmjWK8y2FkplfpQqLjBIZlAch/48zQIs/Go7Ghy649ax9F+ajke/CISgHDPwdCFH4rB
MXpZawJrZuyntkwCooTVZsLj4a8NKehuJTwDjBDsQ5U3ixYSdbDe9JRyiIzqCC7JJzXk9y1z9kgD
vZKZlu8j2HI7WTXYfamVQB2MUMkJS3tlVjW7hJ+Y/qtSxTrt7rvULa/D9DSuF2URd+puTJ3iYUnt
zyVr653uoBZxKB4DC0r/RVX7E4ZLil3zhW4+lWusQnxZIMsyW2kN58oYiTtx3V9+3xqq9c4UThxA
J/U6gw/3ihD//UpvisBEb9JBnS+JUWsYKUzNR2sYsWsiHYQJPtepEvTNFZj95+YSMir24qa2XxcH
Qi1x1NitorNrLv1Lq9IAM7OL0UMoOw0oTIKfQx2QD1CO7WIF+iiT47TSiVMxgCjWuJlSX32cZ7MO
DL1i/FMBx0lTaV3sYWOnRnmx0ppWlN6EMzX74d98tG8MDq07/HD7MlvJTmPlv7gZuw2LmmWv0rim
kiLZpT0Hu9KKVuNx9s8iLHnQSVaudE6HYClGQSAGFJPBslQsoP1W59daWJzMOmbjYZmX0dC4lFpV
9SOqXvX5rYwlG/UOaVT0+VmJpYFmWp3VLDoJ1sQnZuygn+M3LZzTP62a/PQkG6JaS64FG+5zuysA
23iLlmP2mzXqmkt8MGQCNtAHmO/q+qWLyLjkffrDChTt0Xf+GoyifTg+YkNhnHZUa2wg4wTsaooJ
aaYVxH+zcjif0Jm9xdxzqmvq3+cJYzUxQhu39xie+9wKz7//Iun2kqKW8WeydwQWcLzni0Img0Ip
rlTp5an61IEk25EsYyw4cUixMTo8u6JUg3rQ8PBXHVEbfIBbR76R/Wi8spTtXsd4z4iS5J5AYtz0
DvMcnkRnsvqgCAv0dulCsMPrnLj9PSGYckp6CF0hB2jKGLXxOoIWSJFzD4SOXtp6eDU73PuzmF4M
Hf50XqTG3WTbl6wlXb0ul6PTrBc/iwdLC+iHodVeiqmE+5wj/9f8INA8RnPLc0arl5uKwKlJdeCS
EUhpJFy71eKJ8kaV8GvOkS5tES60ogW20ISf1NoxpFFhDXrV8hXWwHYah8ZCN5mzTYt3q1ILSuxo
c9xLMN9O06QnK6XHj8KtY58uf0hrV3epJPCg9CLIeuHcUr9yZuUm9BRRc6C8V3FLWj+pTueJWKjo
iqtP+MgCBBXBPZsk3lbCg6UdmkyjYzVnUVR+36fQXDJWrcI0s4NFndnRga98WpJS7ht12rumJh7m
bgkYBnERzrG+k7p1n4B4cGrLd3OZ3sO4J4ljli6qbsOgEZoE8xmpBgMxANHJIkgTLkI08fAERt/Z
1gMIQ1EhqWSdzdwbi7K3lNG0E9V0D9NyJqPZ59u+bBePmVC/DdOWeL2vcdt7r+Ed+GHr2HunUKeP
UdsBnjbesSOaBzGqBE6VwqS/g0NsjCOswengl4OCPdIYnYcuEs6DO9GWiUD6sTAWl3FRPPw+jOu/
qPLAqJwCUs/YJwEzpm+5FiMhqZoKnUVdkUdMqX2aD+7xkJDPcMhehjrhbi3ZuvOXmlhYz9Hbl2li
7RsuUwTgVqfnimduulACu+KCyZD3bkCoodumC5iEKsRGlYB4UNAw7fpzcLg7gx7a5Gy6AYIl5S5S
3XOiSG2vm8OOUaqzLSub8hslPRSVKa9jsqyV5AX9YtGXm6lvcUZ17CLBVzE0Yn6Qkby3s2+gC7Pf
ptZ04sxxRimYHhP1lwp0aJOUV5Y0P0APLkGiHgeaHrboZ89SYtnFiEoak5JjU2GD7cQKdwtKMx9o
3cLNntlbDFBixcWshZ+FSmZkFAfDXQ0+AxYW5tUEUsrRT+a4QhqgNnVWnTlwuOwp0DMx15TjWdfM
mw5dc6MbaJVEKRbCi82OspU1+FrAR2dMUy49hDXjiRVe+mkb3tJiGH3yBhaDJqJFI6dONJlZAwzV
7nuTCbwRQsIGgU4NXc8gJIJ348nWmi+9jQenrVQkLcN97JI5AHjeBHlvV4dwnpns1Tnew2GHcafl
msVsHDva3UHa2umGQJx2sNPrQOimzvmqZzO9o8+yfsYuQxSxjrlc17dU9VigCNnc8Dzk6nmPQ5FI
x1TdFDObH8albDyRoWaFws047ZnYwBsO9clY/XHcDkw1tt8dCZZ0lxqAGA0Qz7U732yX7fTMZp79
N6sz+bYBkyqsImtI8FI3FEYNU7I3m6TY1fbgJ/b8238x7EfLoUdYS0zIWgP1sWP/DWLBwHniADpo
G1/UAz79PLnDYRr3A32FbgJ0a2mGP5lMMVSMWnL6/Ret7s+hGDosNA7c2hFGaFMZPvGx5pgWy4Rv
4lwb8b4zBujLw3CIyvCpsctPVA2CslP4vBidX1hZ/04VrjzgXGGrPmlbQ1Y9GxoO9x2+q/ugh5iG
6lh/0BBtfXW0Azbt027IlvlAO5YKrMN6tiIYthFXoS0gFji2/MTht201VfmGnknArZ3yR2lBydM1
se2tnjJTcwjxixqWR44YUgABnl6sqkvmRp+mEr4pdLc+xu24AGZfiYAwtmjWtp6mpe+ukD9OZt5U
2zZpAV1lXXjtdD28NutDNNTR0WWUa1XaHqxucV9dlJKnbsREmYOt33UK+/Ha1ZcdP2aI7JivJ1ji
Hcsu19buRLu7JrZCd4RWF8Hvm2U/9lesiekpYgYTFKb6KNXRxdF+LbREPxdjZ/Ft4iFQM7pvJ0oE
MepqzLHmfjzXc8Jvq4y067hMk1KIh0NpHfR02AiOVAhp0rxqcesE3JhAoUx9Q7Sfh0LVLmE+dwcE
03+MVmmTw+Gl0cH7IJSERiEVrMBERdnVzKrnudaFL/Vi2bZjxkA9HsanSjikRW1eBtr8Y0UYodrs
yxrHmOazTmwLDbmBcjrcNon23qIwOXMqMMcW9AK1bLbiNewRtvo7vFpGRbXe7PMRQbAm1NNZcHf0
jkJAamHVwBYYy8FAG4ThFv3BKnPKJsuaPOtEISrK27us6henkt1drzuqWrBvIkToOy2l72MB3TdC
fiPiEmfYsZkaweQiwKzre9tWwlsFQPiZu00EFWMSO8Yljdc7lDdbTT/dmQWjjlbLfpgZsSERRg84
aX+oGPV6PTU/FQ2Ecwzy7gCez3rldRDMw6g+rMXcjOwHkpV5XG0ZxESvcTZru7xPIh9qWfSaWv2a
BOuw2LsRkYUkfJ0IZj7mOfssHc1PJ0OjlMSwxgb9OBGN/cFJV4iU8q45ubuqAnkzSvC2Iao4Q/rW
M2Wj/IT/mXhp+iadjEXFzHn2yJrcWPveUiGeQyImmIXGdOeilL8UKNu4b4z+EYdx5MvO2WT4L7cK
UUFkVLe9Erh1pSFuoYuPLpEk/qIxcW6/D5ygIU//tufN08WMXUJlVQiQdtBeUshWQ0Q+pB7z2293
i2kQH9UXy/EhrjDo6TQ3aAZ6BSI60vys1Slx7IC3NfnPgqUzgIcRodGJXb3YF9WgWIEh7Yer6mdK
hT8UOZivY0uHFaYlSI1dMZ0Mch5bqyq3i4jaF66XXWkxeuhN5Qe3tFdrRPPzYbhjxXiw9RTipU3s
Nmy6dz11OPzWRE6WrrjYwHvgZq6MUWqoqmixTnGjY/1Wov7cT92ptZWfaLRHn8Mhz5gIjSspFXx/
1VW2qnG1YFRdwaHte7dhnBwvrPOTl2XAmMayO/EK27eLLC+ES6+DAF7gzhyge0wyzGuLYc+pLwvM
kl08Bg/FL0iCbdjixwT91Jds5VGNaY3dE6T+1ilt7UFzKDKvuQvSh0gmWtpqxzjfTY+JG6LNaBxl
7c44d25KdExtzM90HdU2/RuW1+wzw83n6Mg2RSvKPd2HGqs7MSb5ryP96CWAwPEAKAfUwI9OoXWk
qZP5hrOKrCV/Fmnrr1KmL3OjdnukxuWARf4QkhfbadYirlD6bboAMggpsftQWe5TbdA21hFS8as3
suLlcxLHySWR9XeaZGog2RZuQ1IgdxSegeSb8SIm5kMtv/Bjwvh1QRIhcwKeyXFsDJOO3NdS+8gk
bVefeN/m+1SOf/KsVyi6Shqvpakq+C3GKRv8gEoy7E26swn0iMwbteahDlzXPpr8fcr53WBhRBzo
nhLu+143Dv2zmno6cM0rVRsZ0JEOrwISEsYy9jeZrRg3kvqk6UN0U1HQbblIBiywQf7K367keq1N
djkt+qkL43KC5RpOPXSDGOFvbDkwLDKj0iw0aXWJwdxbTn201gdtWQJKIjdmokIQG+acsSAOe6wA
0dEoKSVXu2FiAU0/pdDHU+E03RFPDJs0Rd2mKyKwR646SKe7helYnGLXgmQxCxYRYaDpkV1VyZjv
sIqf1JZhcTNgkxORSmMvWZzHPmJhpU03mld0aMK40I6tNyGqeucyuNnrbXiXzTBf80U+k/+n2NL8
jI9tqa0Rm9i+pxb369jdNVm4YKyHr5JWxmsNtp6q0iGJtIci4+cNOexudUU/RQnaW8L8Ppqd9Eak
jab1qRqeR/ZQalG8FXCMXieXHfXMKiPY7LzbAxijyWbQ6Ia7kMH0oaX5ZDGexgVsC/m0S8rU8ebY
yrXWhoSoBaeYZXguFu19wQscMIKGuNDP7Ym5a+AyKqDFVtfJx8yuZxYxlQKQSpk9VNUpIqJ1NUs8
qyno2EDgxMata3LCpsNxxyGV4yASOdDXtC19rfJyimTYa0zGk43Bzbe1Hk8+VMNNJeT4Dswl8UZX
R1anAUGY2fiRfiqV8e3Mc3ELh9S+WSJ8iebXKGqbD71xk22kdah+nDO2PV1+O0NyvlE6Ou2qUl1B
z98KCFOyjE5BpeTMNUSXrDWF8vxPGIP6E61GZ7djPpNIYVyMuLr0gjLgSnNS6j2yhxqGhlXiDkxD
5rRkiHdKOI83vtZiB9uGh84ob7214vjKfBVEMtqd6ggzMH7RLRtbDBhsazl0c7bqM51CHDRgckFH
3ZqNx0KznyTgDH2Mm5feGGIcVeAb3NQ9Oox8N5GtjDhoGN9y5HkeRmPaLSw8Z7k+ZDBJgnmJ/ylQ
84FBE2vpB9u3s+4LmRFXeUE7MhcOw8RIY0aqGFAfPpbSnq4FapxXDDUUaEJeUcnfttfCiN48RjrU
oW06rXAvrQbHt4DO46dflUDqbMtwX8SGtgNP/KOjjdLMULx2qvijpGvWZuKSyDEFl3zShfuw5Yvc
GTY5EUGsodCOO72zA6biqlkziAxzHdujPKaauGJV/hK5JHehZTBNcsqb2d55bccdJFm+moj+YFZ7
DCMk4vUcgNdiDCDG+D6pHECorqMpYvyenWWw6ccpKCr25KOq4sxPnnGrIMcbsvbEtDMGIjx4OR7p
XcJCGi1nIdbGxsZ9gSTz7bbvdT1K1Cz2tiPOCtJGO9u6oSszoc+p8UCSByC4/M0b/rRa5JxGgr2b
SVNhzWvJsVH/9I1BO2ArP1X5TWd5uElYmj181z+jyo6y0P4l6rrc2zyIMSfcIL+jmrUlzuCCzIA5
x+42q03pQ2elbmgp301uDrx8lNFnzz+Zot72PeiDgf7sqGJnaBiAxZWGJ6bPUZui6G/dTsTAII0C
93/oWFIAdK0v21X6SEhD16G7DUPZr2SjO/kW3Bm89O5qNOmQMbItDtj0XhCvj7woPRB8Rfn/fSvW
oAHbS39J1/W3QqLPmAicFLewLnqh7WnplUczRq38fVe4IKaBJI3DXdT0378f0NePjh2tJOitfBm0
CnJGjaqi/PAm3MJPyt2dgJ5QRN20Hk6I7f3p/97s+2ot4lA6qIgMEOjl7YEd2CAwi/++6Pfzs/I6
Y0Z+sMnfH5lV/m3BBtwpPu3u//9d6vou838/6/et30+Nq/a/LyQIoCOo5yQMwbY8hTkxOqaBDT52
3nRwsZwmK/v33wd/PyM0/0ymTrcnB9mnPpf7iaAwkpk7nwYl5Zg1Q9as6H/9E0bcVuny8vS5ix5D
vX9lGzg90mt4Sh1s1yC6cWKRbQF0uNDdZK3dbiK7ox+6Dw11BS/0o+ftAZKbdY9MZrYMnTISr7w2
IHF8SV3QllJp7aFlmfMtc8kuccXB2WQHEdDHdcJbGH2ODKi8VmjfWIm1i+qsnY9wTry4tfNHXeSz
5zhTSzset1w56jcxS/k8JPWDUzFIyhrNgATg2Le4Vl+TlpMY8vles8HaEqJtDuQ06aIoste2Kxl6
dcrRZV4cuEIwIcGk+thYA3F88w9nCW6l9GehbzBQGpYRVpEUz4VGNVNl1VfH6hueyIyAkqkcmmGQ
qM6mRGyJZ3rHeNOUquEJkmK0OdzwndUfZTgVe7y6y8Yxlz955faPFGhwv0croFKAmnqTSM4QQ/O0
wh97Sq5GnovnlZ96IGc0DvCeNoJnYbsKZgHW26LA4ScZ7bksfYA+Z8GeN5dNS1JVYasMt+X3AbDn
P1Yw7dJGykeC+emExRsPe5QnHIPJbIFGRTyx46K8qW3hPlklSk9cndn7wam1KnF0Epf+cU05WeBp
N1pRUG+scqhcrSbJ3BVPtjb6FqH2EpvOcSAFqHcJ44ahOswZnjZYoHTqTMuhg4tht/DF4iQc3kDa
i93EyZHRF99pqowscFD3rzVDrGvnQrKw9WIMML1i9oyZinlGxyASXhw6T48va6wrfgxYN/t+xmGZ
1Hb36FYfdubupqnjANaRarcteLJxnPuTAKG4aUhUgjfGNJfFeJuJKbaXKibDYKrOGWwcwO5KLyG7
5NUFMLvAxs4ks1hlCP0+Rnl2+e9D68dzF1RssZgXl/Vyi4co3Vj6AIAqHt/TqJof4w6DUi0Wz7YA
G5q9Cg+USZw3Qq4JpJG+KUq+fC385VWqrGxlubhFdcCBqgeWWYmL4TSem5gm80cAYAg2EhN+N0F5
0sd9s6jXvkyn8+8X/77/91+/74MDZexzAEA0J+hxQFlLekK86bl8AfssmoM6PsPy6KIrWDftglf8
k8yuhQHTnR9DM/FapbWff981LAtyYDfff99aDDrcJ+aU0TTinVYYoj8rZqxqZ4v45ADh593JzNeS
Ep6InRpR67n/R5rqu+rH+g1o8mXk+WGgNlc3bi/JwSz7ZZ9Fswuc0sFPn2GzV3K3/lj/JF7Ebh1i
dftqEyq5xBqoGHdpFaZWeGSJKUs6vpMKJJJsvMlI6NUQWLd1Xei4UFO2nlXjV5lpeD2OiGM0mMab
oKCNtvnGH8qQrhVylRcrKU2mSk0N4pMteai07vn3Adc8qADFVS6KrsR/1FYbn9jgO97E8rGJ+yqD
q4lCoKPgPk7aaGwAt33MRPF5pqGau47Ffl+XB6dTydOIBXevU/xIziVn5uhfpMn7p9ZmK1Onlzgc
KMGrQsdTlCR6kkaiwl8d7RfcEs2ifYmBYWM2kOSf6rG6RlnxkkrcRKMZzrfSXBRcO4L4jYtNyYVM
NANVRE/tTupaobgodXPUuj/cwJnX4DHj0NYZ2U4dNHlJq8kmIU3xesRSD/ej1A6mJW9TUYpbxuSp
RHlk1piTuc9AxLogFW0k/Nu2jYaCF1ja1nueIeWkkCs4NdXIfGI8hXL+btOsJXHKi4ZyLczopkYe
wL2Y7Rvh3OKOR08imkICEW7RMgONpkfEEfx4S1PtK6vY4fm4OroaXu31gVqm5GhYtdyzwdkAcuyo
Rq3NE5PN6AmqxpeqTBTrGeTsjMjcTg3KAZJvdxLVp0ALPFJm63dLozxNev3ozJp47FMqbx1RKLvR
daC9om50aTJQDmH7ZijI6BoDV0TKBXj/fXCBpG2Aj4msTG5mxEGfWpvXabG+LLbRT05e2XtFwVju
pRWT+t8V/3dVzwbhlZA0bjPTAS+CZMgqiHI5SqPifsYpAVB4KXg5oy7+XrRRZV5bMAW737cWjVk8
bUDxqqrmr07Vd55rL83RUOb8NU8lLmVFz6lG4KNlDRIboO7GlqRwS8NWbrY5KjeaGKJdMxDcrNf3
Na5mn/OuOsDiXg6NTTgNfD28jpRREmn/5VwMTwvHzkM6xs8WPgBXtM0ZViM5yBmWokWeIEhbioNs
ts9vvD7ADqzJoTJamN40vFLN0tMJMJ0WhyxHH2rhpWrjHtsQr2yJU4wo2JR8Flb31GpT/DQh5OwY
zR0mxdUuM0w46tWX6i2LWHfQHnrfrrD35Yyoz7VpcBLrEjCNOTtwTV8qny2n9ZQwzC3dJr5HTXSL
GHkeCNVW7CxQ47NS2YcKLfaGRXE17jFrVyZlferF8ANJWzvkpTFdpCUfAara+95qTTbG7NfjuDb2
feS8EF60fQuPxNpv6N6Y0zuwpgp+uyTRzqmsLlUji0OliiObS+dcpO0//GDEmls0dxDEw7WdKd3K
RGGfIepjE40J11mDPmNjBp9UUPZyLe3U6xJGmIZlu/wRUuplRqgUDV3XzbqZlE3BSE6BS6EBewA5
9ND9vrvPc0SV9nGdFu11XiYvkfY6KkN7LoX7l4GtGcyT2bJfgQJYMWgZNgMmGs/M7VdMLQU3J9B/
oO5Pv8+Ea6/hnvh97qMeGm6iPXNUp5rMdaTXrjFb4Hnmc7kOpslM529OmH+kV5c4K8cMZlquOJWq
g8knYsbjuEkUuJlGE1sDQlwx+RVyijbAzrXz9fchpE8ANhGm1VY94OWSX5ky/g9157HkOpZl2V8J
i3Ej60IDZZU5oNZOun4+gbl4D1rjQn19L8AjMyLLutt60oOewEjCKZwCOPecvdd+hrRXf7AedPOP
skZTV/tathEB2jW6LFfXKLVTiIRhE/uhWFthP5FjWc8B/UBCHDRLsGXqrXfb4OSQzres06B7VgF1
AJwM3eScdUNAim51Q3iO+86KwUP2jtiMrvthQaS9y5IU0Wo0UifgVtHa1ltQLVawM8fq5KXUXjWs
2y061/v5Gjr+Dwka8h6Jw1KHrVFfxkrLr0pGXIOpeuEJsyj2Pbz5h6bMslea0WC87Kcgk91TOtCF
DDL62eB4qCdBCDhTY6b2B3xdZQj9BbJJWhdvVk8gRNXU/h6nVv7a4oWdb89qC6xSWltb2TAHVZkF
gMhuWT8fyi7Mt42VgTlxlfKHWvyIrMB9i9oQpJQunB3J7umL6ndrqyzza+u5SCc7vCxCIKTlkAdQ
EU7mxuXs/lzI6inMlebLteM7gmO1FzshT1rXPfVAYbCS1BLrxsu0Ry8T7WFMwNwVE2spIZXlTujB
GUmOJpdZeYNcpxxVV3s1mSCy6LX0O19tvmhRFvv5Jn26fb6kqCcNOS3aIeVkZWFwj4IgOBtgXuZr
sW3Lc8/ZBV61ZX8oRaMce1Ub9gOrjiTHJsfJw8QuFK1cpzU+DaffRz3CiRpS7S7HBgUSKDhRYmhH
tWrogeBQFCYWylpW7k44aBvrwbw4jdDfegGvijDJvSOz5ubiSV4y1RoXSC+w2RqOeqSji4RLASnh
D7Rtc/OZpoJ1AV/8qSdQnHs18c5KSyye0Bmd9gF98KwHKlD3RDHIaUOSl+bT/zFFtR3sun3kGLUt
e8Pd576k1xyiMmHSpptbVe9vhQmXp2itVYmvXBms+IrFVHsyC/uCpiEB9t9oT9O++Rra5eci4Cvq
CK3edn5XLDOzhiU9bXwlbraVXtG/sJADDUPSb5TYcw5gtz8ckjvXpYlGj2YTwpmFcJLhoE2bCDKS
sCiI55tiu9woEEJPfkrkbRUG1p2v9douwL2ymK9Gap/Z4AHUs0bYJXqZCht2X7l4CoHC3dVC+RGX
rb6vOOzc2fdI5Jv7akBf6Gic0ZLp6nxbnPgkeljeXcwX7N6SWX1ISuCQRBmDNKP1wrHnpkeaeZ6i
1c7atOmYGxJTUGKhmnbok454vgQVa0vHD8fLaONIHkTRnzCl9CfZ0FqGwM/5fbotChyAK0aIX7wN
M+xzavhl+0qzsZNO3fdEyvIR4+MyFKT0Xk+0t/zReW51C6Jim2eRcpbTtX/dNPhAQoBWE+U95zG1
Qch/nmAa50x7aN0x2w8lBcYIS3KQUCWh+qTdwIyYZInvW8o+KTeiZZytSLiplprdKSWLdLs31bvC
TEk4IGCFyE1v3ZZBxqy3R36KJfdguCJ9zJPO2YxFZK0ax+DBYzItAmJ9L96kB+uqyT7jhPj4W/Tr
bZqhflfD4DZvus9Qlua1V5rglvFF87AY7dw6+pi/hHWAfjn30w/LgXSLEckiX7yjkurj62BHGyM3
a2wOWnuASnnrmUyctCZH1NbqGblZwgVVx1Jz1IuQnFbvNn03136ECkuxInttmawzSejYjyazLMUc
33U/mzwP9bBNpbO0s9xdOalW/Eg0eByNi93LNjGYeM2lLgt5GVvBcE7RxlWiemQhA6yQwhgfXXqy
LCqe5itee1WIoXoAur1yMR7dBawtv1cushTZKu8Mb9eb2a1HubWyiBGPMWZCK/ZCHfMG4UC+wXlj
3mSFW53odgQLS3XGzUwr9AYAhkPc/wrsdcYi51pURrwTVcuXq8A0uXTprh2VPk/vCdV1r01lCGDq
qXchV7NdE+wN4amPjDNjN2eblMUnf1/tLKE+OkD9j/NhKY8t6hDyCqvM6c754AEM9IGl9XiBz55r
W4ccUkuVZtk6r8RwRDs+MfEx0/Nzs1+ygf+zpkqwYyJqzZjcCKRJROzay9aAgh0FxkkppLvNCqHu
mfZvVYCKP6oScrOFme0I2w62UDx4G9VE5wHHHlmyW98LfvXkwgrnuCCxYYr/GIsflVYqL66KaES6
3Z3feWJrTfW2bNL6zulJl0Gydk8pQ9SMe0fdBAEVkMWSHu1iHOzwFhBxdy1VwC7uYJ+daYlNbqoJ
/RWZ2Itj1Fmx6syIwBg4z6RZKQ6IUru0sSZWvZjqaJT4nm9twil50Zruj4WCQxgnM8psuE4wyJJH
iHDD0h5j9VFBKEdSegs/3xnwX7rCuxoIG9ZYK2H8oWUfO63cZKNOw9PQeSHRwFsaufR5UY3Xx3ra
gLyrj8incRJgU1jRhJggGHpylZLRXkB624FFNPxQdHR6GBnXwIqjtZuX5kovR+1QBvVrWErjyoqH
qLwWqOh9hXR2Dbfo3hfZxowDfSexdVDS+Zl21sm3JNmFNHswhquaESw5X8qXx5Tq6oNZvQYSo4Zu
IyOjn8rH3Wd39Fkwx0RVu8EAR/u5ZdZoaIl7KoTUr03t+Av8sMJgyL10VKffdANdAtjip2La+Hoa
4BDIUlRqGA/HkvdbTDNqrOzAfEu7PVW1EWwSs1eOhTkUJ1/N7bUb1+JsAVow49K7tJqP9oNE2/W8
XpxvmzeCKNY9gbZvNq3eU0uHICOE4BHm35SxHsufpbhPmsoHR6gQqhtG5T3iEnWbkvK756TX3ZHy
/eEP9MjNAZlFKMPh1SYLXfU89bnvcFJRTeNu9sa3EVDzuaGe3YeMZ9d6aJY/Igy4AOi8a0l386oy
usJZ7DNoCyOYZFknDs2Ai3sacUO/Nkt+KkFwVgitPveec6QQ2bWqau88WXZXv2Uju0hufUPzwInI
xwSn0yFnVMOpss781RDwSTrqAlRjuCqywnhoIBIArMsW4KUoq7GIWoemYUa/QEpvomDAR9IMsj+W
OhjRLDHu5o3jWk9ZaspTQOZvaOM51B2+h/4AAYxUrg7WtWEY9NunTdXpNQt4/Zc12PnRmTYcrfJN
MWDfMHO9pOOIbR4WVEiktvIF/Na8Uoi6G6pNNIVYsFKrr+4hU0zjCjrS+aidK9JzT44X4sComApW
UP22QUm4BFVvdrIzRXkaOxpHneV156R8b5WqOhmEJu61HNkZKqlP0uPExtPLYt+NYBCoesJTbXTN
0hmhKzTRYN/NGydU1EXJuTKqAfLUY4uUtKZkUECEt62OpxJcYDgS6knj9Q1JcHcys7Q/W+jrQEeR
D8scGNfta590w2uRfNj8OK+FMdSkriZvelUlt9TNI9pmYyu3HI6gMvmoN4nHAH7htaMNRsaibSNg
se8zsyCtw+l47VO7ESAhwxcLYAUH5Hj3Zx9y6KGhG61UzpnfbIGnQOA1a4jPlh08QBkimzlUJrJf
+GqzqlgkBYx2rdHs83ypb/qnQJJWlmGAW42KlRyJq9TvE834sFmSvAMZMej2xAPyOts6KxXkMxPu
Xkls9T0oqPxeMYzPgbHscb5JMziP49taIhixwFsoku6FrG6wth+SLEpehzxxibtrjbVFTMZrMWDd
GDP5obkmhZSNbs6wRX+PjKCE1xJ0D6mGwL1EiPFYlC6WVduST7Cath6KpKWwkxoToKE8iCkWMkOW
g43VxWLKwmgddTX2hxa/Xge0kA7IqKClC1tEG3QF41bKs4aw8W7sc1x1FM3wcegqpo1UL2mQ3Td5
Ue0jkGBnhiX+Zb7ksupblgGQlwDJLw0O4ef7pJMWR0dH2fmtWSzTXntKmUU/84zFztBbe8UPz3gO
7eaLeSb5cpWrbjIDQqEKLBEsQgveQDvHaj6es7x6wuion1j5NcuoS+wfflCSXBQCF5X8QtucSOma
hsy6qrJibdpNvmPObdOIY+INR/uaDNZDgybowNN3K+zN0Y9ygGvvjKAMMnEJ4KXTW8jjDcW+uoCf
aSI8cA70P31WygFQV6V5zjwTdzx6Qhl6+dbJ4R04Efq7DldBwhf12YGHtx46RjC1ygFM11CXR273
RilHpxG3Qp4m/s4F6P1MjB7CoPoUREBLzcapj/SZ3hDtDJsmJtLLj2sUP1WKWh5Vi9OCJWYV9qvJ
jHvMIfUGwGh8nyC3ymknbwsk4ej+CSuMBIuyWOnCe35Q9A2SQu413addDWUCYW23EgqEu9Dm0Bkp
KWoCKGJ1dEFghQefbszSVEZ4lxWle1UO17omWlVaxKMVBSUvRE5jzVLmpcuieN/N6LweSWsxnCW9
RZxcAzAJI+Tsg9vQzMnakk2L+TD/9Py8O7VJ94FXAHv2lFGZJ78CL8mOsa0WNH/YoCxZYa6oDpKF
CAPSSeg9DSNwY5RbslhfQMqfYk3ou8Gq9nnuDnvFaOwTaxv/OGWKNM4UimHRlihKZARK+YE1VyHB
BFeQRiA45kFLP9jalH8g0AR0c2JJgO1+hNmi18Y5bq1pMQtaxiYAJ52SeWHU5vhEdZUJpzdYJ9ka
fEknkWpgMqqygWqv6doSPpY9+UYdr13d4Uz5YOaVfhqTWKx7Qt060jyWQiWuMYnqfAvNJ74zZHMJ
PVPZGrGJf7zAh15ZTUiKjJLRFsLKqoseR37cA+3TOKnqVevvMUTgIMlt6ChipDWLRX5fBkg4ktwZ
MfRq+jazRXTKoYNYMSHeUxeXuSjcTnUChYlxRzCc+eRPzdMplnRndOVPFQTquiTbHPOuSsyMP/jQ
40G7FZDmoEj2+07V6d3EgXNUQ8V48WD3DV7kbUqb1UFbKuEj3d6HQsUNW5R04Cs/jJ502LYlhEQm
fuE57khIbNtQPVJURalxK8P2k1Ggvo5zj+jPULxZTubvcxn3mPxT/DFRXt1ce6qAIlJuQqdKz9kw
nDO6Ssck15J1WxOLVZheth113EB22tOKEhSR2Ae2XtH3R0OG7Wbw+rPRWNcq9e6r5EvmY75ih6Tr
ASE6avwr6UDFNoalh2/QGBcFwK8y08D25PrWFea5sMkjrShZQaWc+ogYbkMgINYmUTazhke0EvRy
S4UQ16FsiZLBy89EDubJiKJIQ58yhDAUpfDwCiXRoSRPeSNsMjbxa5D5mmose3Ac5a1QTqQMrbui
vKpKEXyp0n3tCLWAcp48aAiOXKF/VUYJ5UPXO6Zf2aFJSdPorGdPKS6N9Lgw0EOLV24FqgubbCJ7
eDjhYIDL6OhTWk+uk9EzdZ+hPNa7FtXZCuBxeM2FmRD4UT8Pllm/1KPDeg3CbtZQuSYtTfWO6bdG
bNrdaGeMAPpu1YbDVkzvVGGW3mMb9M+eM9a7ii4kJn2C/+qYbJOmhw9p0vwOku6CAeamj/q7rAQI
LW/4IK+Y4I9KyVeKZ9wPhkvwTut/arUP7c/aEnZncwga4mMKvaETnxXy0mOXRs2qxeE2RlMWYr7I
3Tync5EveoWDDKtvUirKnIlpV33RADPye6dDKNJHoE+08MsP4/SEnpauC+faaEjA29RoS6tdGjo1
YHO8Jg26uhIywqLWMDPnwYDgsUXY7IIYicdCoXtnkIUNuGwVObtYi8ybw/eEZWVDJhpNhFHXbexM
4gpuodulJlmFCVRLEQXIpAWMklAJo2OvmGjep9vCpHlWBWx/S6rKQKhPmx00JSd/pxjp3i4AYPXp
ziEL9dBkLTm6hFpkh455x4hCCr3vQs6X57+Y7z3/wXx1vvR9L3261/djzbfOm7/c2DWE4f3xUN8P
ML+c+eJf7jbf4y83ft/tLy/s+yV93+wFXVAfv2/5vvznq/rLU8v5qdXAGf74P/98bShR/nnjX54D
lf0k+v3LK54f9/uG+c5/+ePvp5+f7vuJvi/++Z7Nd+iRsqwa6MbYfvvLqCL0t71JfqxSkJq32qmO
hj7wS9G8vRhUhAHg+1sfWwdlrJc+h0T1bpCcXgqlfs8y+wFzOlijIj0OqAPCwnGZAjVLxQx+BY6S
geciUrkNzUd9VJeqB9JCG8KYIVxgEQ0Fo121g70iSZHBpBVYkUUjFqO9r7uXuKqcU1UNy8oPhp0d
NL9UBfVihTGFwFnTJtO1evKaHkMGkaNYYihAV1EoOtIjUyjuasPvzYEa4Y8kKKEqYA3LQK6LLcw3
6lZzyrfGG+joiTxArZhW8tIrEJHEwjAL1NMujgyCjZzLYABdLNsLEKfgDswF/c8x9ndJtdOxnPFO
GOHZirwF9CrrIkqowF0KYTgmE+jii+n8NF2a90ag1Jj2E+Uy5MqyivUOx5VTbFpCgpceqLZ1hvt4
Gbao5NNUIX/EKXDvKrLvd3qS/hx94jlIQll1LTxWP6WNM5ZaCvw6v6mhaVzEENGvrvmwHCGD7Xyb
XVmoBH3S14xSIEY32gazYGSf8/oeKLX5/fowDgMnna6SNN/TBSR5fL5Kn3phijo6g2K3LkbjMMsk
9wIAPV74SuJ7L2BDmpKM+D6YhL2ScWZBGkrXKvDZiOi7aKXuH/M+PbhMri49Q7SdhWkbSRFyTbVK
9oI+oMSneGHaitEGra05vRI8e/rGg2nLWVIyaOwIJehx1PstiV1Sb7yN2wv8ztMcLa+0pyy7601H
380VXFDbgl4fBVkBm2fjyCY4pXxFurQtFkyTOv4FJnHtQN7l/D7Nm9bQR4amXb2er0YwzZfkcwQb
Rq1M4M0BJbOCh6Pgh8S5npo2xy3H6tZnYW5yItz4KMopsk7R9HUhKnEz9uD6So9v7fQGyrx60JTR
46sK6iSjv3NHK+eH0fsHv4nJ4zX9BpcSycnDgNG3zlsqXDhC20RXyzsR5w0Ux/yNSo7RkOe6C4Ue
OiMZPiDLSlbZRFfXMFcsmCcA727dfbf0RFlexQDPM7coA6Fb0sQLlWOG0RGVCDybuRSnZVYyI6Q0
hoKCtDLTnhTqQM+snuYrY7dUvDH/vhKOK9EFyZMIhPZEwEvK8uaPP0O4gvXwcd7T0jMg4PdxfoAU
KIFjad97YnkNO3d41OYHqB7S1my/93jtc66p9fd9SvNN8b+ItbPv58fIuy/C25JHzgvlhmUc9TQj
F6fq5GbsshgPV7yAVOZdJe6/JVyXYetNQRZqCQwRvPEXzU9lhcbYPA6EBp4y+seyLEOkmM+CPuZd
hceLoUgoz3Y8HFLDXmRlEB4izlsLqxuHJw0/ezq9nkJLhyfsD5sGa8/9974wxgkCQnHeV8EAcoOg
vc77UodyKVA1RBjcz0OR6xWZcvneV/dvGtlml3nfKOSvJMOgP+9TO6C3sFOc07wTryPVbp5m31fT
kjA0rWiH4/deDV1bHUXeYb5qeNDiY+mU31cTa2iR/+bGft6bCECJrDEgvU8vyR8l5SUBz7s/7gvi
Ngakv5tfhk+9vXLUatx+742CfB0DRdjOe1sfe5HZY2Od9yKeizai9pLNvFfp035T5CTTf+9VciZG
LsiXea9OZts2KFJvNe/V6wCLng9ieb6a2Vq361MUsfNVpA3hfggdewlDr38aIhS4Zcx4bd5rmVF2
0GOF0I7pPxpEah1KCyve915HSugjNQD6aa8Zt+FJYa3x/bmaKuuaFh7J996wTJqzFZv+916nzqOL
X1rv8137uLAuelE/d51xcZtufC4qfByTTPXBGCLMq9FnFuE4CJJMWUSdU28VsxoYNCursiz8l+Bn
lEVwL+Robi0vkqd5E/SNPIEc+YqUDMFWFl9qGxi6isjMz5BdpZH5whnTALHTwvA2XnAyykfDcX4p
BTUspOrwsZCNu5ZKIE74NfDdTKzqrKuOrGTjG001ZTnUxEKpGQ01tUV5rMX9m+H+KBTF/MXc/tEu
LO01HltnaUizu+IuRc4nwULjhn+zu/vEL+KdrWh76laxGTgTkU/RWHfCdCNiqceNZ6s/fcFnH0xs
G0t/8giuxNUyem+NntxBF8U1aeT9nY+IWuXkFCtkdvRm9UaC24M/ZujfLfvWSD4KuJwOamJEBl1T
82gofg6qNOFXVKpBBEdH3o3qPTlO0Z3dSYvfB225o+Ovr02WXa1TONjmflrZ9Dylqx0At5rvlg1i
hSLk2NdqczVlxnk0dpS70QO4i0CPqjsx+UX5hXtIbBsgEazaO63XPSZUQj5KNyWNmK8d43T/3vHn
LNbhALVNPPae6BFLlE8J84qFN445FlrC2FJWpXZBrgMsjhN2h5CgWA7aDKmis9+HBLFOVysceEAD
8EQ8eq2e7uizvYR1H+zUzE7OKd5oN+mdQ1/k2JvDwT0xwzRpFZS5iapc/SwMiGmjhzXC87CzpzDg
YSgoirbqMv1EEue7q0ac8JC4rjB8uidIFXyy3FsqBZJAxz+KmDm5nNEF/9poeotd29eD1ZCW7qJx
I7QcVbxWLQcBgDPej3DedppPyfbnxrcjHZi6CZVx+icxBb0aRM4TQKiNMDHpufSqBmy/hNx1qqU3
7pu024MSr8+ZQqKn6TkBnWR806QHipOwgg5KUwP52aE/EQwhS5jprvOGUEO4fUj4Ec6P70Vp3zmZ
h37dLbtlglX/FNPePaXTRlrgEKqg39GDazkA+GAgsdng7ND7tWFndFonoW9D5Bep3t8X433ixoc4
YuyfqslLE/VLu+ziI+FMybmf0BpBy9xbgAtqDcfahol3VzAuOvaN2BaD5+z4IYhjbZjhoWEwmOZN
ANrlUpqBfiS4js186V8bp++mKan/a1aFxdNiqlGyHvYO9rbEG+HNM9W0aMYTvzMPEsPeT+nS++sG
C+axC5TgKKdN3DSEeDY0kCMLk0UM/m/TejBBC/K2oQGUNEubwFnGXb13zKJaMmVMQfn520Ky1O1j
7ylWq/5QS4R6sdA2dTRuidYxDhjy4SdOl0zdGPYyR+aHqHsU2Rn9A0cNvGDAIJkd9wgTFoPZQn2N
GNfZCs4S3BGHFNQ4qBO99A6dXe60vrcp0JpLS3LrkW/OexmY774STGHY0VrVaKOPtLtqMwLhkWrV
nU8zAO0ord8gVLeVzPVb2LsfENyGNemsBoJReBF8jrk3KLsodGj3kDzO1Cta1xFsBJkz1e41gkWW
vQ0GMMI7AgaQ+EXhQEZM9abf5kYe3xKt0+Gxk2lWTlfpvmNlkBTvpgGjDE/bprfBbZTMs1dGonD8
Wim1+Viq8YthMIhvS7CZhkM/pgT3WOfKOW7ot7qNtbIFfJSa/Npj7scrHxvwAfPD/O5K4i7oVMBs
g41FUzMq18OUVAVy5GU0kZFMXQxDGj+6EgeYQZQ4SOYFUW7+GrugUuVURDjUV+RLiH38INzi08Z/
fLOSXKItJjADzbRxIkObtb8NEEmHBF0mjxMUIzR8FwkS/imnLiDlK/gmfAdioFwi5ux+GCYaTg8C
0yKnm8aCyFVXTkl94I7i6isungHCZXCMI/+R3cDQ0SLoi5RU48OiWEBUujKcYDx69C050BkXS4gQ
pxQrM7VQEdUphAeaYN/bQhTHsaIEiELNf4NT+9HoYX5xITeD+DbORt1SKpPf8OaHzPvsNBuvWjUQ
AY1SfMHkfQHcozx6+Mo5rYwtcXFfPYqja9zHcgMhRa5aF+tdL91zH8QvAwFOjzWZblO3ND0g1PFb
p9xbvYNUmJQB7Irk4pW+wXiwHUjIA/z5EAUmLK+RICw5Wpu695qjrONtKHT7ARROQvtcgcGlUK+N
tVqC+nNiVrLl5FCBrlRYw7HXJtizLadvlgLz+jSmhEZmsX0WvtBvTHbErV7PlxNWCBa6souhOwwu
VJo7RqLdLMOP7nBDMm4i12a6UI7ynSW8uCE1EjdcbJOI0yVdVCGIzqLqbae02miRZ2N9IG22OWAq
YbCTwdnQJiJBggvlYEyXfBKpCW2/Jg2heYs2xoXjN153MFHYqzGALug5TCedfELJIFPR/GATaf3z
NDZf94n6K+ZMe0AlmsDlBSbSOB0xLHZBhLbwQL9BgK8OCjNVGtgQWIRXdxRzTbPre3VtW5m+iZAc
rDvp3FXI+9apQRxbAHN+SZMc32OdGDdic6xFgNB7w7Adr20sDsC/ObNVZBVkMPYamSMn4udC4Rqf
3IiFV81hqaEHpWcpUnIS6VQNUQ4c9wS5QgiBGFCfKYMbIwpW7ZqcKgGXwDbGsLSHBXNuvlYeEgDN
hFzJ9/Csq3DlWxl+Yv4LNpbyoXqOvXfEeMuteNy025FuxKHpgOkY/H6QxhLS7elYYI2PChPWnqJ3
JWsdr9HEgenH7KZg9yQiBQ18J10Swof3vu/ajU2qJZFy3h49qMuw4J8bt42HXZPQGM3MT1zlzWYi
Kjb2cd4w9rJ3o+WABkyV47xpR8/hd1Jb6G/d5JoCCGNe7KFuS4WxM0GYfntOWkmwfDu15bOIoZ85
UtAo4LzTShen74ttNnlZUO6v+cX4BNl1CugTdpO/Fu8Lzz7g8C1PqaMkTDzCK9jwBKCWNxAeneJ4
woO3SH1Oy1UFRgYAtb2e7zBD3mIOcgtiVyuKaZmTPcVGsdyQcN3MDg7BtAZ0bWvZQgcBDM7eqDrh
v66OHMRwtgUjBMHOBmrlJCYHsgCUeESECi4qsEXydeC9OX5v6Ex+XyoxUpLbURTLYbqtxiFxSIk9
UbHqH+cNpI34+9J8NbeTXxlq942Y3l+7cJnNtlPOaJ6B0J1O5sIT0XE+t8+bwHPqlam5kG6mR6Lx
fmh1bd9avb7OadYcPWJCp0YzyTISNLKeONmhrZsc13UN94D/f+UEQJdgH+krws+/bGmWYNrQdjFm
0ZbYzI1t6bm3DIkKmTQUuj7xm0slaang0n9uBkUHNVWnf73NMw5JFEYHHyy1vowIgjpw/NdYUtYv
HfryNZaoege8YRt3MPtCrcSit1IsS/9wo0vDWvXdS35GulmewR1eW46rZ5kXBQBVwCVhnThHxwC3
VZTZr7JpXVoq7b0Wp/ysjf64SuVALE2VL9Diky5g62KF1zFy+TRy3XwYo/Sg5dQmmZt9xGXwC/Zl
umnr7LNQHbk2mo5TlsFU1HKjbdsPH0SLKEf+nwKanSCczo+uqdHfRznWjoqam6HyPcfsR8XV0ISS
MpS2U0HBdD6Kn1lX3deUXyfBmGlTAF2cJKZ6R5Y0xlQxNTWa4BdUe6yWCHcX+Fa3FTpS1/ReZVSu
iNU7wWz9aIqJhS2SO2wqk0DFWXSt+ors8lS37tFwEIo7RcUAs7wORGEmZvqW5OCkPJyBGmns3Qtv
KwPaDI1mj+0kqjGZrgj5ye5KMzIYR6wvqJsRWrnUXdLZ6zB/lkE1Ya71+jENsCwCoHFD8yc2+0b2
6v2ATHsRje2igEAD1mxZhjBUFEicO89IkzWCqhBdTzfejaJUkG0z4A47uRI2NVFbqXKhhajQlc7f
t2kVnYrAWuso+xdm1eNJxkSycgTJDiTCm89OZ6/Csn43g+SXJWJARKMZLRm/XmNGY9hhI0wvGKd3
tpGfKs7eZLOxChVQ6pYNHNaLZWRiyRpW21WsMrxqSL68IFYXbeJ7tybunB04EX1bR8qnhSBu6yRZ
snDB/eITVd5sP4MNmHfjprKrG/wjwukqCX3FgvNlNFH24KVhd6UbwGj0PndH/XHelOhxHX2f0N9k
J9RuTnNeqlNsjXwnsRvq257QFbiYTO+MFPIDk7J8Ebk+nWtylpYFsx2IpgafCukQfe5OgZAcmjjH
UNWXz77tP7JmdWZ596LsxgVxqeCb0RSuRcmprXI59STGtQAxthzsAZWCSwN5lP7h99/+4x//9R+f
/X/6P/NrnoB5zOp//BfXP5H/V+FkRv/3q//Yre/X8z3+9Rf/7Q+2P/PLe/qz/j/+0flh8/jf/2B6
Gf96UJ72j5e1em/e/+3KmjSgZrjJn9Vw/7OWSTO/AP6B6S//b3f+9nN+FAA6P//++ycdHBCE9z/9
MM9+/2PX/uvvv5NwZLrze/T9Fk3P8Mfu6X/8++/bPHnPftv9nN+p/8U9f77Xzd9/182/Oa6JKlhV
NRtko8Vjdj//2EPona7yCVmurVmm9ftvLDGbgDvpf9N1qhVV8CIE99V+/62GkD/t0v5mORrSL8NC
JoKqTf/9n+/Bv32If36ov2UyveYEIdR//101eCRwVtOHPf2TPK3j2i5IBcdQVROwBS+i+Hy/DzN/
+vP/USDEABHtiqWuRP4iG8ia9YRJSGTXbaFObHs4oSidDDh2ESAu+lymRZc/8LWVhbq8L+qnwSKp
xCkpjwcTQ2BvvFix9e6V0NS0aAQgFu7Q1u11tZkU/9VFWpR05OfCQ8OpA5808lgVcBqE7+XazVpP
3f69iv10ww+qu+i1lQHaVLH+66zcYtyprwbY2MsIfntwlV8V9J+WXzzgZMqPNqFGAvtAushoQxHp
6m4anQvFXGHC5DhWOF32pMMW8vySYQTYfDyurK/RE3vqKzPdYNvUkKIthRInZ8qwzArF0oFipv3C
rQAlZXaMxpNYpdKJ5b5VnBu2I0b5LKqWsT4+1VJTFqqpxDelhZe5KFQTbnSPHlUvtEOsp85SGPXG
0fJdlWiHug1f6aK1/GvNMTHFTvVqfccZgXUauaqMkXl/A9/+EeLsxihy69JY3w5diH59qK9Vq6U/
qsiiPOW0BGFCun3+iZmGoCGdwsbHVQ15w06e46A0lwLGwUKLa2AkWv/mhbF8GvTuEZOJ2PFOKScC
PZCidg/6YF8Mqa8mUKafVVerj19RSMcMj8wHFEzeehQJbTS/tV+9LvZh3EtI1QgJcwShCxZXHBuV
ZJPUiULTucZkPGrxBktfcRz0obiHwyOXOXGB5zyUoIoRXDNwrm2qb/8uaDF+xgY1u6GDnP1/cDB7
CaHv/PwK3/8/OFipJr9rDuf/m0PVOU++8vb9rwep+R5/HKLE31Trf1J2XjuSK8mW/SI26NR8pQid
GZEhUr0QKSqptebX38XGzOC+DtBo4Jw6VZXBcLqbm+29torEiP0EF4us6/93i1KM/xjCgilm4HDV
hW7wt/yfLUqz/sOuIAwbRb3QDM3S/t8Wpen/0dijmErhc9E0XRX/X1sUPwt75P/epGRdWPyBMpsV
f5GsWuuv/69NCmh0WBm1FnvqOIYICFTJg6nNgS91uSdjDfUKYu02rWjgLNo9klOamdA6QI919Qi+
sAMekvcRRMOm5q2ZBjKE8zX0Ol66g0GkQIvEByAYNyxBT9umMPGjEaetKuHfjcLANSnI60lnd5yx
YII4uDSqBL/tv6qQxksqu3tq3qELGIdwZm+0ysCjTjJdboww5grPWq897TDtJdJIDzKKaUUKwi20
YBompvUm3ZYIBouOZslVabn59ZDV7gQTRUWzBAg/oyVjMOfupGk3Yc7k1o02dOmf8VT+0/RCIuNn
PASi+C0zCEvWVO0KO3tKTYPItmn8QK20CzN+tKW7Y4F4gYfzGq97n4gWQnYCscFsWy3zO8+TFHYJ
Sb9Zx48EU9mmz24SrmdnyuzQl6ArhgpVBr0RF6Iy6QOrkSEV8+zA+CaPptEuWc/gEbsxbWXqXilh
ll0O25LQhjYqP6wEe3wuMRAxReEpXK1RDMHkIXlsU4xgo8JsOXBuMjOQEXxM9ewKxKOMaA+F+U+z
/HCJIl8LCVDvp52wmtc8sZjAYrZYmKhjuR0bhKTyva/qbFdBIMiHWvHwSgDNKppfVNy3SSr+1BVZ
XZbzd211X3M7/85R1vs9PKBAFpsmAIkJZTN2GujkXlSbxAYMhLeOs6svaBqbEjC4HYOwoitGo78h
Bw1QRyKBlYY2LUPfHcipwf5vtQ4wUdpdgKBqXd3g6iBSQcQ0xfJw2ZKizZQPwm1hPGWqYjl5C3Mm
kwfCFPGS9zCV9hFoEfIGtIQeLFmhZYgZvwmgqbak662ENkTeHPS7GSTRevCGzyZkObrjuw4XijeW
FZcIy7wYNQTPbkk/BhUgLz25jaRRY6MgxDbEx4J2X2yo9d/mefle7WDAegoLc+9E2C+3IET+2Abi
REeFigDdb2BlMvNEH5SYtJ0yGQQ1Jpf4WNF3I0sZqAYsl7dxmX4QbkrnHEoeyNwp8KZF4ea74JcE
2fepJc/1MiVfICucshtj1ofdwrGdCbRXELoSiLVt7L55z7v8fRGw0GShukFJqaxP+RuSt7elaWxP
nuvGK2Su5C814QN0VALBVaxZrtVcAouR4NuPc7HPCSZ4VgflpZQJcw/yqxiRrKZA5wcCfRdmNg4N
knKTcjV3omkIPaMkaL7Cl1CXf8rY34ivTL0lNkIfbRUvgDGezEhepcnWQYVrhGtEhwpgFXscEVDb
zb00Ihu1umoDj+YeJQ3T92AblSmoNfhOFF1tR7AbW9TKADlUmY2jb/2/DvEp6GmL3r6G8bA37Z1S
lA9ILa99iQlBLl0xq399Xj1EGP8DvJxvkwFiRqoyN01sy8cOHaLWQ8+fNzbPNsg+O0hmY4P0Rml1
019ZDoK8eTOF2F+P24A17zQTbnJt6rwMX+ZSGTfbIm127kMsKyQQwwtVnLyQDC/KjU/S5FzdEmdY
AV+S3nqtPJ0WQSBJlMlfPWLBhXQev/5NwHtC/8gIh0okRyfb4DluyVGu9FdE49+mMb/2MWaSuU8P
JrXAwdT0vUZgD3Tjd7UT3wphoFCfnQ6sz6GKsnM1R5sKYS8UajC9QoIbxdEEPyZn5JakRBS0kZtl
qgysAQB7hOAX1nx6Mq1hz5KL2RNW9nepwafuz2SFfQ0xACgaLAJxbhVHR32CVdXp+T1S4k+VvkdX
dn+juhDfaRIV13hixONaxFrvRepyzKruSQnDlzizXjmQ4K0ZFUNE3iXBz9+riOzUBHsWnea8wBeP
i1hzhSb/KXWRwA0ZTsyQNEcCTi9bGybix5CpIV42kghV8vdMRu1OktNHnUd8GtoQXqjMZggIae1X
CdZa4MsNLmeMxoUGkaAxkneKWgaQCG3UXENzuiZjT/FPR17yXSofZHWA7A0bfuuKfxslQNywnRCy
Nl5MMQkjw0Be3OV/U8w0Ut0RN8iwUxPE0QXfmqy2cEqVExJanU5OdtRWYJpW1WvEAn29vH+RlDC5
S312yqE2uJXWIgoyg+UQWt0bBkMCy1BfbNrKfK2GHD1lN5MAVCNlKtmkmdHaDr420hXKS/8PCTua
qGw0falXhasPq5SQGAayf7oPaVBAu9XpHZbmj1k19FnK9nMy0LOYGA+MmO5YVU/3qqo3JdEqcI7M
ahup6juxqC99qyA8HitGA82DLpFLJwhqUXfG3k87GpOmpdX0HNklHCD1+07l1zHYl66lNwSu2W+Z
2Elddxn5wLybA94U+YeI3p3Bh9+ZBQ4dSS83vd18hz0DuegIiJz0TPXLCFs4lLn81tbaR9XRjhrW
kU7HdNW2O/83Cej3xYP+bTXaVk2wkluRMZIRCtiAw1drooveKfEZqg9bf36eaiZNMpKVsWy9nMw7
r6aRv6tWfFlBuqgzWpJjKtFtnvBZRpH5Qpr7WVeDN7tozd1U3edGkCS6/k29bYCBTxHi20SwOCri
DkiGcMHQqAXugO26brT8BDYTzEM+3vNk1A91F2/i+qL2bbQ3cI6mYD39iGi9VFou0lA9J9pwi5dn
vYmFM47BWtGgqYpEGPiEyG/UUXNjUNwwxxjtVwCmDPqbe3rqO4sQwm7l2w9h9FbWzIBsbh2C3lII
aCzuGmmvcfTkkU2ePPrhIYugHinLS2gsg58KohLx/SIH47rJqa6g82ueCQQQrk1jZmzbmrpN3KVG
3Jkn5X7UmXzUasMEF+Cd9IuW/pRaw0Uxyl+1iQ8gL2SvnvnG4+ZMSO21RHuGohjt+iJv07rQiZ83
un2YVpeCryMJup0AhKNkUU1eSq/smG0dERBAqJnAeRawf4YCZKuWZNz+5N6FA0d522gdrw27sIq9
gKBuT4FJuJgPKSSRarCiP7spl81ilP0GkcMHMbh07JN/i0lxaVncaeuxv4ZzQt0TMx5fyoVepSY0
JLl0Fy00705gjcFOS0jgCMkVtNo17VfZj7aOEqxmtepUgtKY3MmjmHAhCu0U5xBmx/DModdwpHEz
NUNiGMh1g0qhJL9pFtHalQmP0hv6BB2CvaiRxp1RmALTVz3zU30QFs1PV5UPVSDK5RhY8zYrkpTL
yptJOi8LQkBa89HPFvQRBvR5/W13r6FigcZaqXdqazKe0Lwe7qVDcO4jnWw6k6P5ZxQyZIwoYijb
xk6H/k+nebxEaekGBasEzWLrFOf+AV/s3urlR5u+TRkFjz5VtxHmC/Dej5KXxE2y8R9K9MjoTCcj
vI7Oc/yrkxq/w+IEyTbhBakTtHxhgiEsJQs2KX9IbMuOjbChebF+4Ve3pywn1BY1Yd0SizeW81FJ
TdtPaZLgxyVVbdBlp5XJ+GN0HCj4PBOZSfckEFxXwVuv0Iyu4pENYqnvsDRQoRbjsLXdzFrPJIN0
uYH7AeYSAUUYRKdd9NskBIajIgBBe++qc/8lJ4lbV3dZGzgZIBnsMOMxeNHBkmhz4I5Wvjgh0jhr
iTeMRpMtWMUMIgTJxY05yk6IbcMIx5iWf/AjFBXdrwokZknLxhun6B3g2w0BqJfU6zymV6VNoyR8
iWnJ6R7W79LSpoCmk0fQGqcVZ+1Msvwz41ttYOpP7dQ6YTu+JdzS2G81w09HAoON5i0M8TqmUno2
bXXPFHxwImN6lbqHWE2pYTI8Ab8mKtzi+kROzkYyBgu/RXglKjv3nRjvEEzVwWOGYTuEMXm5Mv/E
GlqPGjn8yJTeD9TVSBPwndW5NrqFbe5lWiPsUvM9UgEJtvF4GlU7PcPN8oEOFRecRa8d6tzDogNT
qsjZZECHhqAw0LZjuYrIemcYj1y+GCiVeuKXkET89fZFs+dvfMBkFWT3vknwNJlGhO+3fJUV6FAI
JBCK9XrnUwi7CIPQqGXVPUF85tkVaZC61Tyitm9dyqyG5Pmzqq65bsV0CkP1BsyaHXcJyWtIqv1E
2tQY9k+AvDrcyO0+bCCFqqiuN2nJUyHoByFM6wyL/TXI2CtQW3WNujhzHqebmKBcGbUuom5ueorO
wLiOLqPRozHO1uUAGLkbMYbli0oOR7dbcgSwkViFF6f//heiGf/JNg7UcaujxFys+TUIIW3AAJnX
P2ZZGTuyDdRXVYGsqWAwrToUW/C4DQomP9CgSskJ0wdbTgNPn/9hDo8de+Ub0BpYM/AYN4UhUuQo
Papz2W/zUDytcfcuZyv6CVabR4rX2Zawf1sGgMoKH4grG+yCKuTNEcO4WnJx7wr7Z8Bhjioq8ka+
UGesqNelZl8loc6lohM4I9AUtwuCh9JKEQcTz9SVw2PWNSpnq4HwqlIxAxxiiZK2Gc2HqWOoToSJ
szQbtNmap1CxrelMh2QgECUJQB+qefglz6qLQjBDHVQKJiK25FYpRRCkfqLttEffJ+8ErWp0O6RD
1GGfRVtDszGsT0byF2JyJqrkRmADSZygdJ2U8F+EdJM+7uax35sNCSVZ8Dspd3NuEdgXXwUGxJQm
NntuRveNdrGTWAdsvdWWIk2h7GSHTqTkTCdUrom7JTjzLdOYgvexvqnFGltozuG+JjuHhgSbS/ka
0NwBeM1tR+BTaWXd05sPLqMBguHsWg7pV6pJjacbW2VBQhYwtdys2I4gDx+TJf7N2D5dUP2lu5Sd
L9vlT2oqXi+eLGYyXquR4mENzbsBicdtk/xOzFjuZaa9DaAf8BVJ96pbHoZhSE5UfcCYdfNYDnZV
Ko97azC2pSW7eUoyA8nNq3zAYQ49MmXsLjU+bSwn/W+exxIJjtE9YgUgRXBaq2bBaXwZY5naOBkI
btHh3uDr5lLDHlW3ZE12pBmvCSkAZjsmPGOQkTR2r9nIXS1Ioz1BaRsrDQDRqGvYa9h5EaN0COqb
5J6PZb7hcJRA4RWekTTvXUghKSyF81S8SKr2UZpMkZZq28lhRGNlDfHJIxmyM1EqiQm2xdRJdJiC
VxXFl6NPlOPmVF9yqWrdcahQSkZHKVdMPJpN7klKysDZT0xCtENVvUnobhF8ZDgCj1zYadjPyR88
gBuDUT9OET8pMuHxaD91vAxOKYqryV0R4N2+5/0kTvoszdETt2NnCZ8i6Y0IWm+QW/I67SdmuAkv
7hOtsJM9EucUtAqbmNzdo0FA0omfIhRlSDLrs9bQw0igZcX9hJIJqYeUgQyA44JsxuwcUeS5b4HB
zQjwVsx8Z9aYruhmbyEYIr8nkWRqj1C8jE0x8EpT8//DFeUUgjqDGEzyJjGOJZZK/X/vCkrH0VYo
7Cv1kY4HwkVMp4W96TXtjU6NvhEZzxGk80SJiMQ3piWFVWP+CdPiMGvPvS7Y+RqkRLn2ji22XKE2
uEl5mPmk/0ZtDCKQnFVYLzdjwTQpR0SHQiDdYEBEEzdXiofDfCPLMrZXuSK1cpX9L8Vrl6jyVtNI
Ps25xNszIZitiWGnrmxmHlrASHNAmsXgx7Fx2VPooxIm7sdJ1B7Xs6HsmWo8IR37m4if89FDwbyB
NZIVjGvr6ZTOhiDTxf4rxA80ri9blb8qY/kRVSK5eZfeR63ahQuEHvRpxaYk3yPtyaWw5/BUdRrt
MUP1zVL/KWozcaV4lVuXnpH2h0mRL10ueQkFImMOwrhJ4OIZos5I22rbBsZPHFCdEoaFVgrAAAg9
xWvY23mDnMQMr/2o3XUzf0+AcW0Fe0McQOkNjl1tvkZ6TMpvPXJPs7QtMlfBacjdF6nYS5FS6eer
6rBrXoDNQHnihtgwuujmhcpQAX3HJe0PAyyBddxR0Le3DF5zEtnS8EWGwbY3SmkLHfLQpcSAxdNd
rDy2MBvfwY2d9RI/zpCKV4OT3jH6gEZjOvylcYLH0niMcn9rCiNCFl01wLiWdxpPhdPOy7A3c4yy
a1fBzu3KCRXzXJTqvR/JspZxJiUTE6VgYilyf+cjZcV7rK2iJKlPnbIONmZPCSw3cAgmW2EJdXD+
BGVWz/6bT7MNN4G0DoKPCUgZBGIfyzHLMnXLhpippVkHK6I7LbOqbFuVjmCulF/aZMSEUHJlIRBY
5cihbZgaTL3oy3qwvSmxi3JnBPK1r0hj7nhZnUzp9zGP1Y5xt+trRTwBGrYy0V9rREX5lCA5RdjM
fPOQ6sqLjGOV4pj4CJ0mDurz8mhMZMLCyIE6RrNTVuie0UjHFMhBvqAH2yeLfsYEeMySWjgKxhUw
7wQHzEg3qceDo54GZ9RvHznKVeI0y5jkl+U6tovTTb380vDh/TmXyQs1w/c6kAlPpAvp71Uyq0r6
4ntRYgyHS+aa7VRyJ9JUb2H6TNtGLY6C9AQnKGxju5hqtqf5RpiSxH9CZ3gLtZa6SRo/sNKkZyOC
7ZeY1klrZoxDhAq5mTZTU08xXZFJ20otZ0JODouPT5NyTaZ7XMRZ7QUVm4wuwSI1Q9SVoRgCcK6p
s76nTCgxKkTnHOXP+s0AI+0ETFjogBIKGry54yHmBaqrWSIasNtjOi72lkVkGu+T4knVW9txOcjr
+pl5G0YqYs+Z+hIgZ0vnXkT3as4Gr9WbY5RnVynbkpRnoWVkxNmGy5+Cj2HT6DyPrALn2OZp74Q2
xruGpPFamsd9rHV+XEX1FtIJkrR+PR5EjiBCF9vZHldr53tjbDCc3e2iq70BBCnTG4mbD5EudKng
4PA3p+RYHOaxPtKqwKDctz/svaTaR7avZHSax6a6xqK8DrpylIflne2o8EDMvRLRniocpjpZTYJi
KopyxjwyAEJlbT0sJVzacuF0lLWfQZOLfd9of0It552BU20RwHYnqWE+AyMCm/M0n2YiLpFF34Yo
4Y5ngT0sc6S0U4BSnwHWQeTRVdAd9606cCmiao35UImV1dZUNv2IAKVQVsCskJiZSkQpNKzzgmC4
llE9M1NKTUkavvrIYnAQQmqghVPJ7OAajsfWgGkUqEjvjPJsVHZ4zPEjjxWua1sNBYIPldh7w7iQ
Wnsy+0KjgrHRgZsCzegLMCnwcoCVPY5MeoW0w9O4iw+ptEdLPB2NZI0gR7ldL/Y/8EGk8kAI3yYK
8X4BfVsMmKACOhKEy3iXSzhJ+llfixBomyBduUrgKdItAsrVnqJttvZFReOnNaftMiFF6dmkVXs+
qHEHxrpPfKWk8Wnjq2cfpg6VGUu7NmSfBsGw0QYgg0UTMZXj6FOJT+zrC5Ly1MRg1Krs9HpX7i3J
yMk61yXk3UnrLRr3ww7TyMoCyR3RT+pODq0N1jaVa1OWbUIL1+pZzMqfHvItlas6U5pMzY+L4on1
z/Cm6P/JKNl91GwansuYHOaI+ELGWfFGCbkDEFLAcEqpVI+n8ZQSSK7HNoRYG42UkuPCCjH6I5P2
+tAilHn9vsd8DLjpthjLaZL1sUxcrUHOE4lwTFKpFNfq0eYOXsXvKOAyj2zrf92i/pDv46OtZkQS
fAE/eUBsuc6JH4gxhKjBoU7jmdyixTgsQn+vO2WD9vAiEYBB1sH83uXqa1ugPas6JH4q9gdnXqpb
FDWIsGnxuFn+NUU/uA3rxdO7syV/LxAnBrJTz5qW0QWgD2N92MoNsqADTSRU7kZ6UMNtOpxGnJh0
Ss1jL+8k4xrUz+kOwP1o3Apxzbixkh+s31RxNaMTUirPCF9GZcvv5S0YmCoJ/WpZtxnQgd2/ReVD
8JgrJhUgS4FpkyuHzBsekF0RODYx+6rplH7b9bU0npbex8xamGBu4fm18ocVwU8hCjx9lUfjKQha
l66SrwaPJdiPkUBYT6cBjmp8bWmCjre5eM7qz4FyPJ9/Cg37/fKO3KHQbtZ86rVHsPwF2qtuvsfN
naDhnb18GiPDPOOKWyNdjj2Mgwlt6cnoEIyT6Bx328g6IRNeo0xirilHEhwa7Sqj1TbWPITK3qS5
P8NMSdq93HEXe4vI9bTVf1X6SKwE4eKpo99TXWTjqNQ/5GDjkCpoHpV16hv589z+9d2jlF8W7RpW
fwnULNDXQISdRSDS/4zCb6zKvEYaxuHaTckYGxk/zVgnRpZ0+KHn33JwV5TvgBZQoD0UcVXxXik0
K9Ec8qEH0mZTplqC6BtS22I2qTiHyY1POdItJOa04QUPlikBDrWVYiIBCKvHmQPgU6Ah7OJHXq2f
hLeMcnwyfgvpUWZ7vdwrlu2gaY+wluS7ZNhq3bXuTrN9CYB2p0+W8ohZbtoJ9IkluYR6jxse5qC+
deOTwa6dQsS0o71FxEy8m+Id6LxCe+Z3pvrBNM+LdR7oENEIwLo4eqDBd3FdQ+CpvGrEFkFjZRw/
e26iQowOmiVngc8S1AyzpU+d3R06kmfbhAhzQK+xFtz9HCU0iIaKNooVkPiRukvGUUDPyeTuoSS7
TGdgRmpYZ3yhlqAiZUnXH4R0IW5F8k8pFZmZ30mVvzbbbazAExNnht/YxgO35uXjJbDmblsvIT3k
bbJcIi2hs0Ytz9ieMJxOeYd/jWkuPWfpJWs+QznaTquPa99Nfh37HRXarBIVfSY8a8AoNONcuWfh
lcRyNQRVLf3Yq8EXH1t5iqYXWGd8z3rNUPu20xuUnMq73JReSVeCxDpHUa6h7dRN6zYBv3AI0nPx
EgLFGDX2tfybV0Qkx7y+ierTSm6T/Jdnf0L5BaHDDOWzmemy0WzI1D+ZyWRHVr36Mo9fE8ouebVB
cKDHNGFzzmIRPzg4hX2o52+wkqhOVzd84GfIKwzjcx4vFg11wtOqyGPjU+a/iVpazrCDcF9Rrpxv
KwujYIZdIpJkN/NsnE+xGm1RrnD/AaFLMlUqHgTgWfdY+RrrzucxMif2eBSyjL7ikNJLXJJXtc+p
OwjGnVny4z/0JH48/VqAfZMpwNYQY57SN6G2WVd5xZe0vpcte07HP9fY8iPBvDQ4yROlWYe9YfgN
siezeZg1iX7vlvxWtjDJXqv5XIl7UjyH05sWfDU8i4gO9WS/VaNyLOnb9QF/sEfQlROWkAaLF5Y7
zToS3L6lj5ZUzTVBLcSZUT1MZk5msrZA8fbKa/RTzksZkVzMfpT3eCGZbKA/nwZW8dfYfTGD9+lt
OZQE2hUuDkRk2N8R7h5ytPvix8KvODRbWTL4/m3rXqvHFilFtLxZBe88q77BJ8wkkmLLMQH5qflX
3P1lzESIVHSU+nsgGJQusK7AR2TvsfSeYRAE18neRh1k3BnGup9ye8G04ar8rAWb+5yMzDYpcxPN
A3zh6THPN7BJh/hXowdhvAxkYXgeaNHnKl3ISoZpyHCDozns8p3eIn7nbcI7BXKmcjOI4EkBm4Fp
SrAQAMowqO+JneHWGM05BV+Ad4lqicdXE4VCLWQQ+BchUphJtA2mDcsOlYjk922FtTnfx+nidubg
GT0ZYm6tw1rXI1+WH7MyH5ANsvQXp2Ter3UzJxs+OoNYbPUNG74babzndBsYFvmG1rgGp2pQNn4E
YXMgkajNEfObuZeWH+hKHtpQ+NZArgiGCIl0Mv7AhjuPJHNASGb1kncKpyPkntWxaBUqo23MQ9GI
0ukj1HmJUfaB0YTVgoQkfdVHrs5Xqf1MLTB9MJ8MaBqhjvTlNlJ3GYFEcvm8UVpW73SaIRGOzADz
/teOjybhgbiE9E+V97gcfmcmCNzUXAmpyULFNGsdwU8fs3aU42VTq3tSXXZ08zwWf4jGuqt6316g
itsfqqZjC+EDc9DKbKBVC6UmpN/UfgMDM2ZWCY1WzLq+TaiuCitHqNRebI9ZkuFlbflvDC+uCIgy
6NX00WaEyKnSoRnoAjYxLwo0Y57IZF/XvwcPqYqIgzdlfbzdHPp2ru3WNGksDKx6jc/DcQJ/XVKw
1V605pZSvQJbcOzfpv+wRvZp7Hglo3GF4NXRQh+UsrTSHMNP7eqMAwf1t6rA5BLhKH/L2lebn6KK
9WOELIngb5X1q2zNAW1kgNRre44yNPVUFjj4qm221NuuUFxm0czj803d0AdXcTkLjXzQ/mWl54fx
8iJxVDAioamTuQtTfA30EuXsCUHVbQyn5zRbp33vykjUMScOlxGaxK/4R+VWIs6CJhGyiAyc01gj
JMloRhKGsFr2iDPalsv41Bv6pbcTPkluPQgE5gxa3zll05n6tqtogBGPjQbQm9D516I/lAgg5HBg
dwf9VAH3RDNbDvGTZBanso/AesgHOQ92wcB0Vby3yvcSIpKg66ZohNRN8TEQ8j2NywNkXObT0xYt
AZ8VxDjUTilaKQSyq1fXcIwYKi2uKSBnVNuJSJRIX7aDlm4Jw9iGGYWOAmYut1+sCkpGM/6OPWja
SmZEFWBmJcgWPZ3cWfB2b9zUn3EinC00XqVlbgPmk+G0bM0hvaZD9aREEkk58aUOfI1UlRGN0F5r
g6thC+yD7XOntM94YMXTSJ8u15JN186bfki8nvGfvphuHCCykgtfawWc6vkkElDP09pSSxDatYxA
0BnE5QM7+rWTM6p2WK1LLh6R3L/Xism0FLxXCwK1JrK+Nn1V67ZWRL/XUt9qIX/Iqf0M+/SGLpLA
Ox0h+mec5d865BqzfQZqCYbbEURviKQ8EvZSCwrTTM5HGDDLK+TES1bIf1PKVIRLwJMmiYvEWDQT
7S47dE392UjJX61bz8UY3jPQV1VzBYvwr7U48sORLhge9GAmZBaJSG3UX5lNF5ntI6MNiErNQLK4
7u2j9VHnsK7El6DlmyOvJJNpngEwkONRf8vM0dNBI8z+eQq4xQz/yKQJ2mOwEPMGIQRjFg1L61CQ
Vh69EAeD8jpebnHPdITA1mui3AFdiZaAo1us/UD0cWqIdUVLbPx7w+uyhr1GIa0D/biUmUvbx6o+
NSdnXPAZas9t/IqvF4hp4mWIy0caapLLFI6uykSxwD80ytmwnsTBEVuhfNCf8TD4ukF0HYp/lYOg
jYF7HowuaYTOg2plusiAZOVzor4wW3WNaJvn53jDvMFw17ZE9FdNL4DwoViqqS+rj6T95K1mI35S
HRtj70Z5Sji0Rbfi4rHbXAyfztQ2bJ95lbYLVZM2MigvGmZCoV+EKJoUjYls51jollS0GGr4aJWd
Zt4zNuAcCHGvPpTmIGiQpntRbInaRhrH/2JYkjr5RNNnJeS9vOE6Uv6p6VsTo+30S2uH7GBJ9lH9
ylkJ1ASc8dmqnxpn9KLGrVxYYPUBOD1n+xO7i4VR31Ndtdo0KOvET0brBDEsYVuEj3R7tfATvwTL
t09ClGpeDEHhm8PLk6LnjgYehNOselKRdorhBkbBWM0BaD7i+aRHRDi6tGtMf8Ak/Qsp07C9oq04
C77VAX5q4eTmZ8p2Eb+sLQNy1XFj4wJ9jMvRCPa2OEPF5MS4UPFbxh0rZR59TMpNG17rhXvgPScJ
yyBQiAx6v5N3s/3A90Cd89RMHh+Q68yOyT7+mys/+SbSScZ8ArrXJ4dp07uxcbTK5067VpjUTG3Z
tESwuh1OJ4+LyDydSREa5OM4vPLbUnU/6+fCuliyp7cbfT7jtpI9xKC8CNTp+SHxdXdRNtmWhVPs
4+g0MaWsgCAWP/nyT9Jv9bjJXFAm5+wfQWytuEbxH8X6aG/V6CXtdrN+xdCbQGH8hfNW2g/qcHjW
H4Z4NoytNN3ZjGXrxfQk1v0vgYy+TOLhHstncTbrp5CfxaXplt34M93O3oblv5jzTxCkRWN82oCC
QBhmMQWm08yR3Vc/o0YSyL9G2pqdB2hDnw5ScoS4U7ihyzLv8ydQKnLwUriPXAef2I9+136SNSoN
+wrEQf8zUKiZ3TUOoImhhbOGG6By4qdT+4vn75u49cOXSezXr2KbbkaEy8k9mrcZTmn2DMvPttAi
SeUmsCN2gjTlOHobNjopvJeFgtV02I86noPpKeung+3aGP+KYYvcJqRY7O030dfuMEA1IxhgQo6J
JEniDrk15Jis55NuM1DeMcdxzOqVnNicOpGggrVJYW+rvwAmGtwwLrZIB4a3oN3mdCVWU7D5AmGZ
/fcsMojopKHiJc4HqjKgZuDmK7p/S/MatHjJ3wo4aay0ArsJJASPbgKVOwMul39LUVLVn0pzhPtP
b8zRnV9U5VxM3gvtAm0JtMSonSuSdov5BR56G14ihcxxyfeV4CtsnrgScW+CDTh7bb2vyPwj/h2F
5Xgq5eNsX7tqYii5Ws+YCJc76Bqz9GeixWgkuu3x7yj9i7dkQZkfMxVmD8S7/Fk/4MdFVl6bGp0t
EsupvVbFpa73JtP2rdBhFjC0PDbNva0vDWXTO2rswWZ72bfSa+Sx4XrK8MR9kU/8PLDrpv1L62ne
Ij7K4Elp3pHcoPdz4NA5VC5sRc9Rtuv77Wg9Aof2lvoatuRVMRr2GlfGzepV17nZ02fbZFyL62AP
sY2nEM1f/51PM9NT8LZ+WcpJZRqfZLdQ/YM5O1xJVUIRmr2X9FrpWXXH2AZLNGGmizcAdSmRL4F+
iNehDHdqqmSIXMyVyEeL72J4idhfDM69HgEbBTfFXmkc4tpfnTZorhPtSH9a5S6IorQ09h1845xY
34MdvvTLcXa+5NpH2sDl5GC1x5zB25y/4wwPfLZW5OablgGVV+aAlKgP27/Wr7wmquAuEsUJ4R+V
rLMoz2QyjvNJ0p8N2Kg5V55DzS1y1H65K8nRNWA36HowNNtKRgfL8PBoAngOTkSQqCkNrt1UbCf7
WY/eov8h6bx2W8euMPxEBNjLrUiqd1mS5RvC5Yi9dz59Pk6A3GSQeGyJ3Hutv0pbIsQWnUuRcb6L
8hWaf6k7JTyhgfaM8UcPwTYbDvTN2rmwE+udwN4cRb/+9JsJoELqc1aOs6DYPhGhTvnkdI4xxq9b
y5nlqPwBg6OuGO9sbZ/wTljtUkOOOpmqm9Xc4FLCmmHa86ep3BnQ/dDti5MCu9uR5hS4obX6JuK8
YmpbWZtiRYHhyHmur/7ufHcF3lLkzwUlgET6ukZ/lznNfSLy81VXnGsKgqWt76+OZ/5q3+ZCb5aU
WWaoMAu47y2e4YyLztNWON1MV3ByFMvCuvPXdUwP7KPUSOU5pkDK1oI5ZxFcAPiIJ9AIN/+CoIEt
LhxKYrOPPt/y4jZQQdq2jQ9DuFJku/tFSLXAArGczMWw+DEdFdL1xBhdE7KmGaehXXcKMPpGsB6x
taSkJeLKIfsvXdZ7cyEvxCWqDg86yAGsY7eiwBjY6CwZe4uDGAUWn0Se0xEFWHsaSAPFIbxQtCdZ
Fm13VBh4jKeuMCFZTtcs1fLVNIyzYO0rBCf/R0NqpkSze5CQDg44IrJoKWCYIauMPW0VxifFdDkW
kw+DiWrtU9m8EGq253Wh2SpkKSKqZYXi7Ey9kxTv9OaW5C4LO0sMcm4aKi9GcW+QdiGoYpX48fjI
sbfl8rdETp8JCtdqW5FU3fHKAd+PjshLrmwq84GCceDEyPZNeObNRF2fKj07+0O+Eq3hYXOeuNt4
PdLSnkeN1ngJ0y5383QzGXstOhb8amPE6bwbuCg8DqyR2+MQ8vrSrj4LPm2ywbDUkgX+QViAkGwC
wnwezDFuZbk80gti1jIiKWGGxaXa3CCmQQEVurqYZ0AvRAR1+haBeVlss2BNm+6ISSE9EgvMAzkg
wTgrjL6CuAvkW8q8I2frXsHFDGzqWPKKhzFOl+hNOuLzh2NPxYlNHCTFFrgGC5skXtvoeEHN0vGH
P2PYWsaeclMkrk6v0qmFAaLx+K/6rNPDJFQyKiFEnjioSqLquEXzJxJ0S98TwBtDiSprhR/irfVi
RVcwJdKODL8jejt6N03kEo4R4fRudkpzajvYGVQYNStW6XqEQf1TvN9BfjYyi3dobtECQkdd0+HU
LDXU2BW+K5RVcrpDPlLxNySvVMgXer7Fz+65gUtyH1e5Tp16v8xI5AjdGs9nFtlB9232T5FxVZmB
MpgTVb3yyti9vzKrzUTNykDImHgY3gOnefBdDze6M43oSb6To6W3eYibvvz6QoJ1T2StA57njuVW
Tg+yNC6C/qRnnxyXZBPNL7zuvcQW+EP/ml+olnjqmiwd4j1qnNbcvLrOy+IBdnVPK9gnAuGnV1X7
6uJ5hizF4yieM3mr+QedmNJprYxrAr4nG37ZO7AmLOoCMr9BwvD07Y5rj/iKFYinyW2WTado9q7L
B8SGjOmJKzsjaTqr0EmAuTlGFMLnnzkrowaJ04anebcygN9ZEiKy/kTz2Y8Hs7gNfNlDd6CYyGzP
SrRr1TUIVYv+JF02vFkNftymhMRC2cbfZrFAe2+iSUKesNBby+VGu1TCORaPRbKeP0ASETFa0I7B
lPSyuou24W2Us63R8Zq3CTVY/2boVGhf8fTbqrDBwwuCiQjfI2uPKt8L4YpcAY8ST6VDmQN/m7ye
LwdFuQ7qVddoVf5U5Q+ZOa3LXk31WfZfkbCZ6O1iEOqjU90fOXCZcRVWFBnD6IaWu3Y8e/41sG4W
brrRzhYdG9G5Y4uX9iyDtbcdUCcawZNQ69YBwQVoJ7h5a5qrrtnn9QYMmmwI3BSpw6UxH0BjeOqT
/yZkuV3ygPoJan8+gfYdMe+t4VJluGwSUIWH5JOlshN1dyIW1ibNR/jwl7QaR0edmbQVPll42ZUJ
pnVi9BTC1rSOCb6+8lIofyocQDIbqCUgPoTPsnVT86Ocj4uo33nFT6Ge44mJ+onEOetdKXG1DFhv
E5o/lcij+xhI0P7VFw2unY1osODtao1RCVeCqPwDSuzFgXGP6kUkClb+L9X+5f6RPpUFqVW2ghOI
q9zy/xnBn66uB3xn3TYpAPIvYXUp4/19ZkkPfrOulIuGoyZOTiPzUDvuw+5oBX8oAcQflRuC5lwr
g5EBzOCSoHLkZDit+ZoUjUlyD5VYJ8gsTnq9GhhJp+Sp+jtZ+Klrri6OzPzK+DAnE8yHipHv5eqm
iJ9cUeQwYTJaq/Uq0Z8R5LAgXOdbBs1AnW40NnrIg3un4sJBEy4CZQvDURD3ffkze+8ikMEBUqdQ
r+qgbNTkX2md4/63Sq+6yZhAoxGRgyvAZY7yb8I8ItGd7J7Fx+lsmF6MSMn3lK5UhV8y3nq1kyxC
Gz8Th4Y8EW18wODl5ijXgttAWrG2EvSzxwgng86aPEgiKCreLhiJe0EsjbHUIzRvO9Cqpj2kxVMn
7kFBz6uLiAJscDQVm7f8mhzEJEoMbXoJXbSd1oeX/MTlvW2+zGbZ6svI3ynKu8/eaJU6yEXmWE35
mxe2NNkSgUVYySqpDz0Rbx59Tre4/tHKz7p99NKdL4RYxCleBdWeLqdQmzUlgc1yD3egiucQbUL5
yFpMS+M9bC6sQH4ObEJJrJY+0mIzFfveoDXhm9huTD2oRveVw5Cm/NKY7UbRXbYHbgvODOUiB4Fd
SsIC0tju51bn+p/cUckBMS69+3THYtzqTKfjnNKOUKv/CyvTVWjSifs/tit7avhEFn+C/iAT1Ink
xwAK4q/1lWVt5JAMM3hR/4bR1PZZT+zAEfk/DIS0gf2op443lvsEWiz+HkBi51+Dr0MK3GQCrTN+
pvzlC+deumjSvhw5sxjzseMuOjBjaVqlOGRIZV8YyTlQllKPAv9HN4P570aY9RPrvA/PaQChinM3
yGkoUVfzsqbInKwB9vVGXaWLt9RvY84V6r+UY9s9TJ6OXE8XXv8wPdQe2V2Atkj2LAXI4LiWL6N+
Ys1nSKazl8WIn1jCBpbhR6oerHVUHAzARcZgBBc6IlNIGbKqgvLABJN7u3j4473Mhg96+lASbDXj
PCqO8KZJLH6l4Wos1rW2STD6zyhEuy/lY0PR8Ds11zARlXLgTZCI7RE3pnfiDOBUGDFoSGysbF8F
5bhK+Sv3O8O8tcHVLA69vq6KFYkk4B+fFVCrhoaHVY6aDXiqTzps8JeevGHHD+v8pa+vR3Y5UrIV
/92CS4ed6eoWsjKD7qZNuZyM3cjSXxxJCkqkTeFfEDwjkyVTN30V9ZlQTK5Rw/bLg3UhoxwNtzCC
7UN5uZT9/PfDMXwNDz/9iMZDkP6W/XEekjU/RFPdo8skwC+/a/0qhgKm1WVOhNIiEmuY8mHJW4Z1
ysjJxGK2qThkFqAeRrSoeUsDj3OWj0nYqhSNmseQYoFu3VRfcoic5anKbtmtauv+PdlpeeJECVyK
hcwLWyRtWus+/pwg5TLOSiP56de6doLFzHUXXbISb+IPPVnOnzmERWheMbPYgdgxtNMesc78m979
a/hduTdsGTUbIECgc4lS9NU/Lf6xj/dM7+9ivGmhZcaF/kXFsNkgmfmUxR9G9o4A/3bNHVrEG5g5
PNub+WmmSLTadg/hi9Nco0BdOik1Q6ayQj3NkbwifbBW9jOsaciIF5dmvZmSWyC9mBWkcS2HuzHf
Z+0Z3RLU7b2zWRWrn1b7NRWAEriSmcBAvTjQaaBc5n+xCH8QTS++GSG/GdYevniEAlUug3hCY84n
AuQyn7LNEsUysqsvipGI8/niGhyMXWpt/GkZwP98J1ixNjk6A0ZVhyIf3FOjHXKxpOJVVU9RcQdQ
zg2UpcMZs2EonMYRPG41pnsKvt3ac3LzMkNIZfwJWKcrh8I65NJLyl6UWYAcVJckMJYSysh6+org
Y6Xqw4yfAiUxzUoeD1W3E3FyMCH3aHxCynoJAuZVSYJDVPyNasgn+FCASpL6p8TKaYHWUvCnL0j8
4cb64pZCqfjka9f93bzjJcd+HS7H8jlvzgN4G7NBANaIlgwzobxBV8axuiXaBKn/Vx2tU6AEIfmO
sm+P8pICY07LHmxs28XIG7fuhgvXNT9svjmrpe52xp1lB/8v3Xkdm09OUId4mo9HraHs41KYlJ74
S8O6xzSyeudGcmJ5TUbs3CISLmmSieJ/Y0yuX7ufURct2LYzGeAd0vBFQh6kmcisI3xX/OO4fJnp
F+Jk6MhdXp7S4EdHYTVEVOyCj/kfNQp31fgVxE1OJzXUXgCPwqQi1gdRvobO9wBlib/Orstn7e1a
m54O/9TFy/lO0KdNCjY0tVQ7cqAr/zztM/SeNELN1V4ysXY/jc90RAzuz9R+CQLiXy7y4D8sm0Tw
QPzSvFuA4XxGB2LpOa/yinrzCV30b0DNBE3t2A9dc5apfiMBIyeQTh748kLk4uG2TfvQGYYbuHye
7lowiHJF1c9CI62x4LkJOfqPpZRt8KHaKSd1UuU2vQiLjknXA/cw0lly8Z45hXZgHLTu4vjURWLI
on2F2IZjrvzpAxrXivvGas9NsZUD1DbJh8DrimjXxv7YCqumQp35LyYBXPdk4t94b0iV8Oipjnwe
T3684B96DVxpKRO2XTohRucHKWxgtZijWDnm521Uv+TiltbHPPuzvNxu2dxS0kDFl4afz9MuPGgD
oh/Z5xemEIsUrls0XYyBKxycc03pEu4dh2C8yUbCgMbNB83nX1/IsCHAJMjWOfeGX9TM0KrAmwgX
i2ilSneKfDAOoJnunii7GAtORnANRZyEGzwQbpJdAucn8TCICBCzWAA44hO3Eo+URi2GIaFH0cfN
a9maKi9IhCCyDgfDQH7Z6LDl6tYuYd+udMbxHkMhwRzjQVI4a/i7hp2fv+Y3MRePogWEx65ZA5nG
47Pi2Kv9o+pt5pV7XhK4JngQufMBcmquk3CN2WjhSS+r3EzCMvIse/4DZFBRHbq5n0Xh4z2y1t14
Q6q8UIrTNHJoIPHdsBekBNKRWGu4Bc3g80iANqFoTzpXVS7/KPEvsL0h78rskGrrAKOjSNr6fDd0
hCMPwWaUroRCL2hHXLEdZhQa63vxi5YuW66vSHddi6G2wJGT8qIzoRn6Wh83hX7vKM/s+Pjj9KI0
D0XHJLlMiqMpv+dPwlA+lP6e+Z/Vd6hTIt1zRZNEKx45qQRpA+8jP2NhBzj5eA8hNq/LSBij0JOJ
abB4+H++sq7wvMbJ55Tt+dwimKNWhgFY9Ags90b/SUxlMC6ZLHSLwXol9UezOuJ7RMVH9a/FUAwf
N8bHCpNvsxyE7bgdaeZtSR42MaPHGIXU8MLXK6Hhq1kf4OInxJeZ+OlbF6+6QTI4OsplopZJLTiY
B6t263bfGH9p+Dl80HWAEd8c19oCgyL/bwlE46LuhntmA4SJALAIcWp6vgFkmMiIY62+0uY2jB8e
I1w0oDlgeM3YnVfluudgn793xIUztpcbImrPH8PAmtlcDO0hmjs1fOf2T9az+I7ACwMu5UMpbrTZ
r3cIWOQrM7MlFumEdcfwT56+MnfdmPP8PKrpW1Berf5Gle91W9n7ITGKEx70T3vK01XvHjOf43mf
wMOKDvOGJMXNb2G3pVeyKf8KPEZI3LlBKxWRgHloLKT1HFXqTObdW7NyuJu9lFFz2TLAezsvuqC4
mzkfI15q3nZ09RV6N5FIFfVjSO9l+FaghtH+WzwhEvzNBAsSV7zmLN9VIBPRoV2RmNmVtG+xbUsX
GmPowUyWKnfeB60dPGbEggKbiVPFaPWVFa/5cNWbb4kLpr/IDW8WJbfkvXK3y8yNPn7Vq6mBRIuL
JkI32zIsIYGOBY4FW6Cl5o+eZceL3wYW1qmxHNNnS9YpsjgF8l9pLOQW2udgdRAH31PANMXRNaa5
05H753svifwEjV4jK0hsC8BSGXF638kKZGSYTHgMHFPYcZuNBDOddwuheFfBh9Uf+L2h+ACWwRNv
w5Is6zjczo6XDpNoysvRktTib+OGvGpYcvPAmSjiax97DcLgV0bek+scXQVZ/jXAGxnaGwFKUnEa
BJ5YrmE+Mxz3fB3Ks4WJCGe9Cqg7ogv+AylmRIB2wKaigthkupKP4cFmdZpTDXRnUf5JYNBWki4q
a6fqfQnlTzVxTe57p1/SLCCy+3J/h0suFO2/XQb8i/BvNoxj3J1ngbbXNLZYbEr90UkTuG1gq8Mz
8Z5jxw7/toRPIfnMShL1kV2s6XiIpxUjM8lv2xrx0rjRVu1SQH6OGAP7Bq/A85tDV/uHChDOPFmo
mL3a2UY14v7quCqQJKnVUxUbB/WeNn7OeyHORKs6zXtnWf3U75gTRAPSmtAKVflJqdgheVh2Qn6V
6Eir/mneESwqJxUoO6nz1T3ftWbP5VY7pXGFfpPKKwFrkC0Exd1moMowEzDJX7kMbYnOEmkokaXj
8ZztfIiWGgXJX/frid+mtQsUCZPbT0anT7Fhhwk5a3EAO7P8B9QvmlzZug8o0gJugznRQN4ScuLg
YJGfaUj68KloD57PT0Sa6uXPEA89RZrEADCOi9xiAROgBASZY50d96q+VeSdWQGprxDFqehlcbqD
JBJNqYd3pWe1039hqIiN+HdHj2p8Wt13qP31JbI/7a9lxiINhuo67i+Ye80W2JFX49rE8i+s1AS6
1QWhZLgiNohE8FYTF4dH05ZOAcZmwOl4HTHp5Q07U2Psx24JTS9h1UN/1k5HPbjynZoTlByjUWRR
GtwcEqp5ylfGiTWQJVh23bIc/+koYhJQ1rI9k8cOtARxYULEJt9VevLSM2Bmx5AXkEbRIIXqB/Rr
WWdX03nmwqKPRngr5ffkbyIuROJCOe5BaGLGDZrMIlDWSOKWJq884+HzS15VbbB9CZB0V4vH/IM5
KEZUIt7qDmKlWPfCSwpgkNkfMhI85osqyjkYX3rutAXGgYwMahpvI07qpGQCScgcRNlbuPSQgKuT
xRVIVFzgMEChply6oOZs91k/2J1mLayJphLCOWr2/KBV6K0y0+mTr4SDZEH6qakQ42WP2rqmtMa1
aJOqNpa2axi+w7OBX2/SDmTe2iVecb3f0kzBcGYb5Q5wRed3wRVjoz9lsFPnLBM2DG88Svl5ft4T
cjrS8qPky897cm54CQqPZ2nFl+/f5nt51pvAXcnjZv7yW+9Zk4IW5myyQQ9CQQgCyI61k0VW9oCv
0QDUYdrhqtatlzjtleJaCh85cTMtUdIvDgVFWcnhY4LbqJm8otwRLSBMOjZz7LRNwYjr5dhpX2Qj
sOwhAAXMnF0vOGiV4owdz9GoCpsppJbcQX5ngxsacQa1FYxnE7BwNVuT+MNzgm56SHp0l7j9tCxe
q77uiqEFPC6sC3VaZXG9UusUQnYm9RC0wgFlZPkoGOtjhwLcRcVVMG9ZemvZ2R5jEsBYIeg7DwzV
YmYaXEt0OOCBv2FB4MygIQUJZfRVXhor2d8V2ocYoXv4LquVx7DTgIDix1pkgPUmXWdNQDrc/NiA
KArG5svEDSTnf7p0KSdaXu+qxkzREUWNKJUOAcgOrLVmaycrYLsuWiENUwmuKSGNN/wrcERX6blS
txOYLkV681vP6oBayeDF7cxbE799rgWoA+3sJ+dGBXNFo4qXKTC+Siz6CoYUa/yZZVF963I6sz8v
c2HrMfLyTBb+aUrX4XgbrNuILDEgIZOQy8U55gjAroow700sIycCdcKPqqIPovrNX0p51wqkISBp
+sCQjzxQm5INjS9OBiwmmmRCxLzlUeYM5yqAHfJ2HZhZB0KczdHEQgtWdk68Lw3YsdfA70FN6SrX
EKVuM75ljMXZPy8RsU8RiHmbD9P5F3W+xbqC0BFt0udh6SwgQ5RRqKtSOG7OUt5sNSfV6FsGkRfy
0w8m6An0ULYz0pucmnDk8xg/VOk0wjLPdpLAfDdkIwjBmQtnogjEV74kAWdr9VV7S2WOurrVKDxC
AnDE/hbOfgLofhONBMiWrSGJnwGwKqwWjS0vi2TFkO6O2iGA2a/kJy/xurSIPf2sEGeMCeOcj3qc
V2Q0+SWjkTcudNEaoEh4Czoz/E+QfUNA1CrVSyfBg1LicEnETT3san4JyW6ZiSnDALIzdorP0lXZ
PatEz7wA/KTql7L/5U0WEwdbtSxQeTJTa/fWuMwVoiLRLAXGukplGCUWXRp7BzchIT4Yu+DqjBTe
4VAbxLmgVkGjS1CAE7hd56LRorXazppVbz0rmofptFhY3Hb12tD4JOMvhshwWk/BOdcOfgoZxdOh
MNFYE92CRf3rI8g2+QbjqCCi8M9z6V/NNt63Nmspdw3YMh9nhMwP2Qv9kOAlLwF9Mb1adu85a+wJ
divQUIXy38SPouQw2wo3DAxB77IGpfkCkBJp4idnIK3bD6JYZADzM9l01MYuieVXecmh9CcnmzE3
OlvY71mRJTGyI6bDgdFQaA9m+2j4UydR5zRKJIkVmvzbUXAlAMCa0lmLtzgq9tmE1uSXgG305EJ1
jHCECNycyXDVMDvQcrX4/VfVZ4hZftYrwQHS5Y/ROsQ40+JbgPDKRL2ht9v5tJajJdfRQpVsAVMJ
DnXrrRA1RNQlw7o/Upfr/eXifUaHpGpksqqWVi67rcpNwG8nBrbEpRBhUcr3RgcIeOkzEVpzOcog
0YRD/suMV9q5dCuvlOw8HwXUzpPnWNlIbaxlN25lQiyCixw6hGvPEBsei1kfgzJyTW0T85gbpitw
x4B/NDrduCuNzxoIWI8Irkm2FhptM3tYGYoEvnwkTd41QIk8uz6yg2xeaGjPk6tcZXYrXWPDgLhG
f4JovleKHYGeNotQcFJXFZrztdzs+ZPYVNxWPqQcgTXzpJy8leTbI1bjr+RKm78HhnAbM9tYfEoS
H2ZK8IojMaLT0sS50eQ3aqznD7aIV8ToYv/kCkjaSypeGvlYVASc05IdFPnGmEQ3niyiQyrevXzZ
c3ct3lNsuF5GCECpMjShCJxFp+rf6A7LCA0oDtLpX4WKzNA2tf/pKx8Vgue4aZEjv0TlC9HZfx8d
uBKKV0sks3TcsLcp+XeJOYUECwFkOvSg8cCWBuM5NpcQk1GeftBckK149Yp72/2jj5JFgXGpWebF
o3dbNwZ8w0tCdhZ06akoxMWgX1VwjcI69QAZ5TPy37QKMuaSuEY90PDIeNkTsjCHCpPohNRdWleZ
W5r3vN5K0SXo3gqu+Jxe+RybRiQ1TrOOWDXoxbZLJVyB0C7kUSd9cWCpQpzf7Mse7cqEpyODLctX
WbvvLjnv/Xw/CiYpeg50DZB47RL+IS3ad0lZibgm0cxkmSOHPrqX2Z8efPjJ54hTYQI/6vqPaCDW
Z7wwPlj/JPFLHI8VOoXiTj4QasE1qc/NW/VX4WdrXv6w9Cg337iQ1IPZ41gT0x5fCKakNNVpYUND
9OVdLS5LHUxh8acx3ek4UrIHF4AkbIH7OCyWkHHYcnemUxI0xkvMuhlPWwI1cvHLMk9edEvqkwLx
jm0ZswvbmYgQ6+Z5OOPllRZt5GqjQPmjkkeoGqsbgz+9xQZrDZ+ajCMBCmx+vEZT26pkm+n0YXSY
PP7beBtm0myWQmpoJugoH0XE1ORZncDgeu+jgoUuXqpwmDErS0cHNW8LZ1xsRPSfvNpFijnLhQSZ
0kkyYUgNpXSI5FrvS9QdVO2LeLZ7INJgzTAYrnQ86RVHYBL9VcNlHojp5aNYqAN6iHEBv+BirX+F
fZ90snHcgolpQslwpDZN03cUs2Hj+yuns5E9MsyPpegval76jhMwY+rB4g1Aykxum4SokqJ1kHEz
megu+FpI40Ymw3Yip0BJO5STlbw1cEfBLLR/Zv2C9Lcwvi+Y8oD/66Kzv03OnANBVYum3I8/YLaG
yvBbPSusCaqyGJGr6QH8YJk6I2TavETq9TvgL55qOCDBsn1aQ4UlFji0MVyu7XDGFppclRZHB+pO
tIGk3TJwksdgQAhrrwr6dj4EuxJzGWJsfcs940cbS35MzrSUy7OH6WiONBvL37L4ldN1oNxMfpMC
+BZ/o1cdOuWANZDbjXcFKSjCH7nYsAhG6bqpfydslB3kLVmAyq+FG1mvvvr86odrivRMx3epauZG
pJ+APXuTDQiLRoCe/06zAVRkyGtXwKwXbqHi4gG1ZcswJH2U5ilUzz598EAjS7H6lgh4Ser/iFQt
3+qOYLcwBa7qFCQRVeDU/FiXHDLwA0qnbBLzMOvQXm8hvWHIwZ0Mrjowk2w0ZFVpvhWxBMeHuj7H
0rbv94QBk5d0Jxnn4IWXgWO1LGyDhYW8dhw4XyajfC4hd20xhEGiS+Dd+6leDj1Nk8DKsPmU+noq
NMQyRJyv2ka6TJYp/95/lhssA/81L0JsQVG2VlaaqwpLL9rXwlIhJNdkmyauZBkA4AEZQYhSmtnK
HFuwZbnp5sHrIQM/s5+w7TXhoyyeafIJbpgJ63nZlVwuPh2/L6iMVPGnlHBNOrMLSXsdhOisX+4Z
LpLq9z6XmmQu2GnPHvbd9d+p8raIdBtd+TT6BHWthfZfDYkXaV/8JS7hUs4eWvxm+lfAFycwPmVz
XdjwiokrPkExNGFdBW+ybuxepvz6FvB9lOFKDMhRfkfdn4iYHgwoVW6lfm4ZvPlEnETZDNdUdTnU
AI2Wg7jOm7VYXYiNI13zYwT8mGdFSz6Qz2vH9Q3RCHejju+K3FzxrilnwL+IGQhNLrm8hCeLAQqi
4Ps7Ywd3Vf2X7RVkKhjcBLgsPPrvBop2EsjWB24jAIiv7TOlP856BNEjCN6NfhP6a+btR5HR8DSu
hGWp7Qp536bYLxm/yECqgN51Ns4WTkeA36EFVNqHWFO51/q1MK6K+KyrJ1m89jWpQeeCAhVrD7iV
l9s56PinLFfEdmGsWzPGOnC0crQxU07uYmOY12aqcZVrtpccx+5KuohpPgtjr5DyB+EJrYTFkn5O
/cMa1qjbNO1DA+TSip3Wf48A96V8NtLt/Iczj/XZZZbykeBbUGOsACpcqVEAkP+ToVI71GKW6xXk
JMBL2DjDTVSu7cPMPoTmu3MrNwUyjbsRJSUmMTZtlec0JLCV4nsGiMM0EDruEA/T8Gz7i7ZfWfEB
jtrBi4gOiU4x2ZknxpjFDLilLwApTkOyRiPFU66F5xmNnwgHYPhTgqPcjtiuKjfEJq/uZPlkhTgC
tgoRMSCczZX4WEDeWwQ6MckffA6OAB/NhP9vak5J+CcT89QJb6tbI5SeNdEZgI3Z/3kpCLP2NQD3
owVUB9JmuCg87cvqXtJBUxcWqhmLeMGDSForkhbhK87mt8SeeKuZNh1gOaQMDh2xM3Xf4ulCQhUJ
74TpAGzWNqy/3K3zym5V0pkPhSjMswuKUpkDY47FW47Bdw7NirLd8QlJ6+O7Yn4CkYTSM3yN47IX
ln5+j0hDj3574n8sZY070cUkRwLpP1Qa9bJY50jFtE+wK3RhtcVsGhwyuDHGHXLN6uqAEJUXZiB8
Q0USxQ2ui1Rcr8nU6Esmsk1kvbziO5r+oukf759j1Tsf6FNu10C9tsSdvCywgTEC4COdQ9uT9Yx5
8golX6J2mKvJ2Irh62JCelelktgB07U/i0klzyZ/BUnihjbjsuLIzNE9J6ew3eQanZYio/9xUi78
etLBQCKP5iC0LiKMutRb+5n5LSBoQCJotpNhJrjQghkHKh8qTJUWfVvmT98xNmOeyV0ycVOTTILF
1B2QYnbaK2u4qsUHaVGLSFpT3zzfXZK86qsDIQJIFXfZCvm8uinX0QqavTkYSnWupTuPC8x+pGxn
Eb9mHc9ScS7Ek5h8QSIhPp9b4Ix41wPfV8J7FJl+BKyRXCwSOuPS/DCEDdmeOKIxG+96xUQZ3SEw
/lW1bR9fhpxmdEdVED5jtBry7+SQMDd7dkOsQ3Kdj4AxenbeodY/rWqjWZghHVVyCbABE+dvo7qi
/DDVPwCOmKOn5SlC3YKi1NaSLavC7EBbQXFbL/7nq5CUwA4db54cSlkhA2dDbxJmAYXIBIucbiEB
q6SzEhxnZWxY9PMlouP0reZn+e1x1Fo7pJJjeAHBWygSe5J1icN/dbJTQtfPVzAsfv5IEfhPAwd6
yXQM4os0lX4BH0Tb+PWgG7IKWzPOXlU7keQTrKLVhIe+QfqGOB2RiQPFEMmQ3HK39CtAS/FK1Teh
vCjN+iWBkBIYHJ+oz25/FboHwgpuwg+0kY6ifFkt94LMNbmotZ8+5AtOQYuF5TxhjPEewslp/0Sk
gTOMMf4afE2th10b9pJxNuYjB9t38KTHS2agVaP+a4ABZsyT6wMHeg0hTpgoLCYK9EBem9696r6t
7C8Gl9fAR92EQs2Zc4VgKdg8/WIz9u9WJR8dFQAZL/GFeK6AiYLBokPNMKEOxtWjEoovNmCRfrXq
5U1IvKV5ieUfyTzrKb5i4vRNGmQFr2PqAL2Wjr74tKp3ay7a9bjuhz3hOrG46qdD53SwF1dx/mqZ
6ToCDcRsLWJApmkW/fDkAOwH0kpbyco7/INUm6kb1TtNDIvJbcSW4QMrmEuzc5PmOftc/BSFvw8+
cBj4rUGGJgEh3LF3oIzqTWfsknJXRtfI/+x6OALqsIgY47P2/H3TI04JXPBvbC4ugz/TR0QMIydV
v6v0/2whHgcTBBjw/S2DbUY2xTXAZ4525GBt+jVCvSRyBT497xzzrIuHqH+yBJq5K+gEcIAKgrnk
I9xasjH0JWoqRNWgFopELDlXodA+QNZtvVw3bomlcQfP12FMjlmHiBpuEDv4FSdYTpPLBWF8S1sN
7Kj2irkRAnE3jOdZ4hhxxwWN4MTpGxo+aLbk3pN4Aa5KJ5GMwLklwYVdl5I6eyQSM0OKjpqmMnai
sa6H5RBlsz6ZUDV6eWtzpfvfI5KKUDhwpSTpUw6vAPDI4tkucSumzDuLsLyZDQJCMpZrmnog68dN
Mnym4akQrm3w6pJjxLtRT3sQjnrdr2t1Ne8HeeKg9OrKA4143PKrTPlnssrkzXfTw0dWu4Q8Iqb4
eq13sqvXB6Plj6NvVdhxdkOR82z+j7HzWo4cydL0q5Tl9aIHWoxN9UVoLRnBIG9gZJCE1hpPv59n
9852zUXvmlWVWRaZIQCH+zn/+UW8dOTFA9PjiQQoz5oEZ5/43trHdF+Zd929A+7qWuga3lF4WWjm
wTGxhSMIaG5hpDm4ycxS32JmiAY7YI/3QMZBnU9e6+FdrR76wllClBKkFbz5ATrhWAGRh4SHGpu2
hL9oJnODt0dOy1wZbPRc0mWPhYf4cuV1G+APSzqgNQbkYsnhVBFWWIlDp6p35R0NFkaHZQ2beBFp
h6rBEouNazneOYtE8WOCTmeQFOXSZyjwTeGFSjl7Ddf8rXLmf+XkBRkuE1cIZEhqHKg/9SwxhMjx
S4iYsPxP9kN7CprXuH3iGYh4wANC5DmDV1nJ7kQiOLu+9aPGFd+TOEodX57xy+447DqmKZQNOcP/
aPLja7Dx2BaX6tIDve3pwbzk1WO/oXCD4o5LxS2cMXuAGtmeUhPdqrQKqkkGAkZPFF4pGvE5DdEv
2veaPr17ER1w154064QgUIS8+Evd+K7jTQy2otBRiL46QQIl0h5hkQwMcKG1pO7dV9ghxo3PHoe2
qH4vkOFqBGbtic5mhrrxgSeT1dDOe5UvR8OVYVF/8vP52M89MeWe8ATOe1KSxfRDvxLvITgebfws
Copy/8Ay7xSq2baf9BWxsvW7Bz9GxkD2SzZW9E5DSadGMqizokzoqxvKSbZnHgBIZPjXzQJC6HLm
5NxGZJR5Uyxje8crwh1SMKQEyLI/7Hrv6ILG5M4G7USHIzNBRHNFrSFAQc/fOSwCURri6jgrSw4J
7EcCYNw2u+AjiAPJIWmu/XsdL/n6enihaFCrNc9zkb1JNJdt+VmQ/8eBa0MswEF/QmGQ+FvWl+it
1eYQmRZgEZfL/Q4+yTYRFCxp4PjIz70eknLiTyUI4c3J7n6QKEiQNMJh6UfLm2cthZ5yrN5VfIQw
Im2o72343hRNlfnTamS3W1ge0AsJFQDFLlnoZXpRbTYgLISr4E0QuD7MgIxb9zVxjn60sZO3nqq7
ykO4DWgB41eBOqQMi7kSRogY1ZtpBZZ4xB2mwVNmOXBwFVfAY5T8cfBKvM6kc4iiJkqj5awJUFsp
byWnV5XShnhn3cDMCacqD3G5KDnFCAwKpJ5vQmTBaguscgmLm6repGKn2NsRzqWmziirkvg9peIe
Wf2JcSF+lKTeN+bNprmSHQpneRZzOlGIQjLI35nwG+tmpTSrzNkCi6VQpMBS2y+tADowCBJiNjYq
ICmizPbzQ5DTAig6YuASaSxteXM3SZ5NpjZrpoiaOSEgk9F8S+yPvH8nh9GdMIuowI+HmZVacEKY
EmvcE3bPZG+aaJG6vdjl2fKEWJjYRExOd8y3qGGwSSLXR12EPXvKhj2n0r8RbQrNDBnqs5Ls7u8G
miSPK5ZHQX5lj55qlYWWzaGuuiDTQPiXjD/iKYFFGtnfht1x/HNYsbhtXH/gS5dU7B0qcxLNt365
pU4YiKvNW8A78Cxh9joIX7050YvUbgDjsXIWXXqks99hbhWAxnuQCPIhmnvCFhk2B/qPKf9bICTi
prZ3PiIVo/vJqcycZqg3HxXaw2UP6QRYhYhsI1qF5lZmQQwcaVAqNFROmsPwrzzzJAcnAxK4sqZe
7hAOwo7CXt7cZQEzn4uoc0IQnRdB9NRfe7zzqnRl6xud/hUWP6RODPbCGXQWYwl4VEDypFjpvWWT
nTCTr5XFGDwDB2UfG01xgIciIz2CqJ1my9HeMtbs2o2PyE2QiyRSflaiKaP2AkFAjEhrvE1DHGKP
QP9MudIlo4JGninN7K16ZBiSkBKnqlPfeUglwglsGWRYjkYPGbL3WRfEBcgs/1NovTQ4zAVfvvLp
2rinL8JFhVE90/6ZQDTU4ND0D8kDpaUGgdbcMRd/YysVtGRWKtJIscVJ1vxukjFQ87+EaV1wD4mI
MEHdfONqmkf9VUYdoGjbBBOpEDegPL/4rM1wj5K7kJCxrMn/dQoTM6lmngxLW58V4ckMtuCJeCdP
uoU1BV7iczF9vfbpNeRbq748JZGrs5KZHgrj0nXgHUwAs+kHxaMBfcNaNNZLiIkOMIEJAom/A+UH
rjj1QjUvUvIzGnTeyRyXF0wpJhpbd58tGXkK+4LgtzZ5RLu664a1M2qQnrAZOTdM3GguQLHnbbMJ
RfyCyR59sqWTbD5cBv/OkaEAgSlOv+nYzgZ5yoi+TshPZyY/btnfPAOymyzEjCGd9+9ZhDWzrA+H
XC2vA+fGhiZfutVB52SlaROuhjMlP0ghMAVxtYmOURFQHhJmmCEsjVvpSKu4Iyho3IWQuAMOOKzd
/Al9sudf6gppNEkGqrrTsyOtFrZ2HKQqHN6jDDsoXWNMIJaYzmyfUWXessEa5Mhb8xCcxvUXUoiO
kCHARl+aBDOujedguIscd44QLCTEXi1mMJFcZAH0sv925VUG4vMhVl6w+fIkapjoi+Uu50fPOUbu
rfI/s7YimG1x0Fu0AgBUxikFZYlywhD4LM3Iv/2zQuymbg3YqBUZABU9awEDnO4eeV+h7QxuGmra
fImWaFhC2276T7Gx1sQ6+MUxlVB9kFmRUiJmUNdId9mhuTVxFciLr0i7F8iP72b3WljwtjHd0MY3
l5GZkX5pFrNpdZwd1FqZWMO7aFRzy1iU6pmIZvANaxmtmXfUU32RO/aUutTo133/Jmzb4ogeEUq5
vaAHgPTEA3fv0ruLxjIxad0U3laLFz5OCRK1rrryu3mKmbfpTQtqt7R+Vy0LYzG+osvmu+jkGarA
niqI3p4YXGglGHvXm5TGhMgPXpSz+8ZyY74k7Ly07s1QHpjz8NS5NJlwUaCiNReQ6wlNHhuEgYsX
X6WiwqjBVy0eBRuTmv79NyKaXEOJMK7PBAvwYW9aG214g2Va2GuU/oZ19ZJkMnjAfqInTD684KkJ
ZNe7+1Agm8pBk8/4OzkmzbnJJxV5AhkOFuKl0bkgOdCrl2iAPUYtONSYtQSwVx6OfrVonEzrRfB8
neSoy28d/kfWsihwLsVmWFlo7Z4YOklZMjcKzGfMnjYEOvPlG0a6cFnINW0pvYtX8wtBvY5bfxWQ
EERv3Xkyi6aaEWA2FVgSCIpEuabID55DUZMBYMD74HzCGIzYsRwRqmoxhoHbNYbvufqDu4hb7qqq
4khbjelHwsDJIERY0KkaoEMo7YTVXMDIKBYboSNdt+QGZmTvvKtQDQLjaYbvbnEeBli8lFcNdbK8
bB3gFDLZ0N+8BvSLRYfT8ITBZzPDOpTpzciWoPuHwuTW569D9pGT+hbCQ1Tr/Ki0907MR1Zid1SY
7/gddFjrBxiFVEbYIMGk+ozQ9bvYxZJSPh9UgglQI7XsrNu2g89PrXV4tdx4pkH04Lc4USDDnpV8
W8rTHCzG8lbSl1tQwZBL5s6AY/plVq5TyZgU3jMNHWpiSFIQ+ptVNXMARvdiDObgk1Dnp0z/VnoS
1cgU09ulT4/ujkwdi5fIXqonvT3XIqJUmjwzzKjIb6XnVfH2dl4B7SZVduQpt9SzWbZY5oGhXM18
00vwvmZ1tUmajwK7tiTJuE+Yh8ObJFQuE2LyuSwosVujuSH4EBrmzSuzdaHh19E09xMogIySPf2d
yQR2u44QX20Yuurc/7x/FjCCXemppCsBAAP++9F1WGhLIrqbF2K8xPg69L+JoY6dbbvsQvSdZoHA
hk5o0lpz8KEqWvXssqFJqb8MlLPqnPT0QMujQW+BwIzFAqwPneUb2C6HNkgXVEcI84yC8Ki28Qhk
03VHYQdGxR0cVYy9SM+M4Hmgi4JGE723E+xHPoH03GJWDAv0PHgCnTSTxrX8TrVHVoPvys1ikIJ5
gMIPQhsWERRnFBzc9wblWSmsw/OrRNchy1tNVVDsj0hj73KNu/9W+gSFx0QmqC5e9iSdkrfiEk4t
VGl4foKq1QemRLzmPU++IMBBMSB1ScJL6ujBZGAxUftWV1pwMYB265OYn3oAJ32wc+JnPr78E+/z
kV37Ifl4S8wKpejT1NYe+VE5h4LyRqkcroelNRxATB2GP+PSN5dVfEp1Z6oZO7zlmhGMi9Jq6dOd
KlW9cNpuZsZ4Wagn5G2A3gmAmOAGiclRm3DNT3DtM8mlboR/FWxsAf1yMjddxd17keydFB9wu2Dq
KcTOaK/1baFcVcinI1BhmdfzEEKQygrx5iHuQaxdWrCGZ+D3hLBbiPgoe5ZjXCVBRs1RZ9aFaJCm
NNHUQIwNQkE9l56Y5UKIpwNiGpxA07Nsqv3oEJ8x4I/xCIkYdHZXweMDz1EjXEtoOdiPhQCrYoZF
BQybQuMADM/J5EwJoZF+EzxxieEIbyMLOifsdJyguL6irgRrIXZtJhUzytV5lm0FLk1KJfBS7H6q
BQ/8dz++4o7LVAgnjZgPUiQPpbgp9HUVAQKjkIRxcMdYbTFxTVEP7lRe2D7UOFZr2XuGODPfMdHt
s2+jQsi5ZGpSuePCTd4jGS0jTR9TOosnWhuFdyZhYSbSYsyg2h7DQ9ikCmZYdcbJa9KwQl9ROXh+
EzBBM/1XmnD2cnYJHLl6S56qOrUYSTsRMx3P+cizZ0ARWW1rc58sMfBK18TjLVoLI76lmMUBxSiA
r6LXS2gKBsx7UlYoVEFlIZQ5hrRMtPVY71G9oxNmvpbvsc9CA2Jm81RYPWOJsJNMqDaLpsDEYBOj
95CNi48CCLdTCKXOtO0dGt1LgWsGA1OgtMpa40OFKH9eDdvmim7Upg2LrRO27RO32YIuGYiQbPaa
VQhtS/quumrl59GUnDFwHRjlaDSQOmQXNpZGfQnMRxrba5UbGDIoZ3ECFy6bfKfLwATGUmcFWLCf
VPseIFVxGDxf2LujIJloFvvJ6jZO+/bi+1gxf9q4aaeVOiPSa16o7HbEHcjkSruPoSKjex7YR43D
LcLLoMyesn2Uu6WkQPOeRfajpBhuGtaYtsN9blGA3VEeLlLCWuc8lwunuYeEZhcWTnj1NMfRcwyZ
w+B1s8rTfedI8EdBOTHnKtgasXNeO/Jt/M3iEieK7hwZFQ0uNCI2VTEZh1hqCedUdeuhiB0HYODs
HGCRapeocZFOowSR92W40mSLBfYV0QJKuM6UR7N/VCnOcg/m2lIIIVv/STWibQAggacC79HlB/XD
z1fYbWDfzjFAL5JhjbeoJB8gbIeQZ+K22zdoAp/BeGJkODA4r9ganYBpXXUe8qMd3Tr7K2yfnTyu
CAegWMtjaF7WxfDYBxRsmQ5ys6TLTlwKc+JDdBQBUFb+ccC03D+X01GasSBwGAgrTbhqzupQmbu2
j7Lo3Cyo9twTTPBYA7KmpmfwoLbfCfYufvqZBW8SJnDlBxApznEG8cU5aMLZmnwN9gFHNV/5Mchw
da6hPM6C/t3A+7zeS86P0exVc6OiCXDvjnbVpB8W6phewgjSz9pGdXtU1TlCQg19uDqzOm+txRQB
sBAJ051hOBKkR8168xSecFhE8rCR5uGiCJc0kuJAFV0dnxw+2FxyryPEjapFkwVf3xDj9vohSwsh
klClDbN9FaRGiTDvPUpnxL650jNCfyTqTrYg+mCpsc37ju2XsRAEJZImmPKuodMF0+xNZSTZ+ESD
TmwmJiWGDO9ysNO7pYY1ZBJ8KRpCdOVilg0DM1RQw0vPlGhc9qtiCTkjX7EQzXXHXD8IbwI4GyhG
A8aeFu21PEKj1XEpqxc51GCsfOsYsCOguDRrkPcbHs/TQDl0MiAUIKPT43BwtTgJMpZKjHaOUxIy
DWU55RZYj7MeVuzRogfS0gXKaGGsWYGUUL3mG86ENlgB0kfja1VhJrlPtXOcXBu8BIId6hupWBgs
d8Y5c2dJVy5aI8zsqSSq/JrQMRPug3DuQ08juHqrnHZbYVEyA5phQgFdvcd/k6auCm+Yu/TZTw8q
YtFnCKVKrYL2JTOb/ByF58+A66etq20yrEry2LD9qW32buYmbv2ZVM/WvPhTb9WPX75Phgrqg2ju
GB8JLNry5bfP3RZ+YCMOIMpOe+nG1B5bSAwEPwBEfvv0ajZZl82hoqmy9VWUP/z+oowZT96mYPGF
7U7xHqO/tx+6s5ZHf2eq5dwZiMR6rfC4FQNqJslstMIuUa5gU5oHyYFYK5zcuMidMH4SBE5mWiRI
UUbizOl9JKSXlQn1TWNSnXN3iNALGVD4C6a1BnGaYNkRpQVWe7gKoP5HC9MOpxYWf8ZELC9XIEaG
utCZ7yRNSWZ2RrAiyGe1uuEL2sy5ZXlxMhBo4ZZu7Rr45ypXNKGJl9sXGVuEAIbfUO/hu05b2lH3
JLoX3JEFvdlul2LaUhIKWRqsQ87/UsmBibpJBAm/gqnrMJONJB5M7J6AA8cFlwovAr1a60QUZl+l
jm2GBPGK42tkSWgWz6Wvk5IurZ4g3MDMcywg/2GTo1ufgkdXE8ABnwQcOqqvEcWSZ2gTunwsVqeV
hkDYQ0SEL0jTQ8CgDSEsoW7fNBhD/VnDMNwj2KPr7yX2/TmK4LV2zzAeC6+GCg43nNT8rNCD55QK
0fuIZSAcX+pOONzlfSRnhzoHnFpjT3fClV7O+/qki0GEKBDttxNvpuGouG0Z4qpvDg8ZijllJQYH
EQcY9o+2cScQknnzlnkefdW+sImbnxX4hQrkwtXpamnqtOEl1rcMH2SSLV68/O335iMPsD13HivJ
EQ4PtM/cKewFY32hhoCgGCx2a/dSoshfpPIW1m0jn9NmPVgLt8ZbclW4vNwMPwBQJi3euFa0NPJD
Ti/SazLs5wXw64hfVrpruZ4+WkDkITTdykx+xrgK4uGFw/deUDYUYVDvG3D53BcnPlj9fiN3C4x3
hd0L5EwYGn5OTuSrRwXjnsuBmNVVAhWlWI038Bnyk/oZ6Dv7EY1c6B8bHr0q+rS6ZxDOWoRbFbDD
S+nvZfNS5W9pAV9qKUwOuwXVWsPsqag6rPiwJCuWmb3Ar6rIIZ0vXHcPGNJF75rQWgdMmhHfajKb
3I/RX8YOuw2Jod6nxvBDQRi6jqy1mGkvsECN+1mllpQMgNf+fqhebMQaeKmTeOqyTDBmiHGR2Hgs
RH1fcQzO8en0PwCHYgYBRHAgGYKmz6anM84VFjf5BpFMUL9UymHQ7xZuFWj7YIdG7tLjgW2B8tZZ
vhn7TRrc9SFemfp7pt5YnaqCvAomp+hgR6hCBWe7hSoFl5p+XGF7i13JkdkTp6louUa0MN2U1JDJ
oH6WCrquRZOfHVKbA/XaKx8qXJOKZztoZqMZTB37baAQjAhNWrnupvb3mv6meGfsX2V3k+v72NyE
8d4M7o71AoGtwaPibVTWkJF9/xqB4yvWyeMJ0DYs69y5+sAqHqCo8WRWNJR7qd4ZlM74ScjuGjFz
MZKhNSiL1IN6pA9AorAupYdNdGqPOnEB0KXjeVQSdjvTaYhi6DK6du+l0ziuJf2hQoaJQa5kCZQ2
fuuze063lW0xTYsaUV+0vjdn/Dwtbz10Ybn74oJKDSkS2xQ6kox5fUkWhB3gBJa9+PIPed1YOFbm
pvVXbjHP9ClO1RtsIWPYfRkMTlM+uZjc1mtB/HLNY9AdRogmxjLNPgZlPtgvmU4lPuOQZcJl1xtb
2clXjDDV6k0LXtTsNmLFxYBFWgb6PMZ7GL7snDeg2G08TMrfwKHGmAC/xl1m3OsEJHmAnu+0n67P
kzAfYwI63mxsCcyZnCw6E1ECn7No0fZh5QDCFXYXvzz1aKdgarYwaWgjMRs2h11PaHWJ5QjAqtQg
pEdwFZ6wN/CaHi3t3LEeSkzJtfcjFFtoJDI8NGyki96Hrv6EfNYOAZ5sfQK1EJGzEM98buHhd4ph
KAE2zm1tncg3giKH+oTxc2XsgbFG80SGIggsWiq87n8Tt/2fuONhHjGD/ciGr5iGz0yIypAv0Gfh
0jT71K2ns0p6YJSESiTNLjI+J8m9sb5GVoFEBZ8ICmN3g58QBFQ6yoag5Ei9C0qdjbXqjbckhxOP
ZYZyzAQY0mPCkrdzLNZnbncUY4tES6ah+i1yQkLlPvgvcKk1D3ouLgD7VjmWMbDIXq83Uk2lLbC6
7CtB3EKhb1orNgcx0moCDDtvDp6oXGplfCT1xKk6goIY0LB/+z6HgQO0a+/ceksODXdLb5aiqVdf
Dn6CRwBu/7xipO14crBEcfFqPAqfKyyxajFpiItJBUAWV8a05lgJjQMIT4/pkdK9JaExiYUxhvfD
8YfPTx+STZLcsf70xoCMhoMZn2P5oY+YfPUv4Ubiy3WbjARbhtglIe07yiu/OA1gWTVNbmZ+ORRX
nXf4vXCA/uqt4gHk88gTd/kSQ0Xv3e+Ur9VhYS8G3LV0Z3BfwJm2C6gtdOTgrK066ZUWoAHzimuy
KPt9kZImtaCLY7tqKK1+w3zNrAH3SDDDwwgXs51txHSDWb2brxl6kI065qeyg8/PSQj3Oorf0X4l
MWTsJZk7ri5uVuHtdDwgArTfYr/zGCVx9VTzqCgrlY4NnTSikxJPAzaOvSp/CyAYY7gyfGj2gb2t
wkQUj1/nXUVKWWUPXwJ+x6S9f8Y6QkOM3/xVCVztbPX2YfPJlIcYTVpi7zSOvjU16KvNbUK1hvy5
2nQq+51QXB5YJmO0ZrrExoaJCBUNabmAOQNWmuTZQFLEY/iOoA2zTwVHJ5stxwGtTjeKvOWCZ/2d
/DSoQD5X/RHChae63+vdx9hvlZK4xjkFoC0DxBH3wKiv7Hjt7qfocDNdAvK4BexFBmSbiIKh3xqY
au/GHp4C5TPQJkCJA8lwZa19Hrn2msXfhnLt2zm+J843yKuVfRfZMQouvbkdmmVd72Dad3AGKzhg
0r7XXxxgUALiqhedxwJNbvijyACAGbBTdR/Tq/s0upkdMGnf2f4JxKRNVzE1TQNoEpAUlD2JsWVM
HdNHMQfSdSiJ+Eoz2GjxsYLZiO1Asg4JHYz9hZrAydyEpJco53oALlqM6RLRQSNBwcE5EMqUdksh
h1fXNjoF4dsAdaSKABzGdlIah1qCFPSSQnvA0C9jQHkVWS/APFJ9KYatMGun6OkJKNow9bOsmV0y
FT8G3sWV73XxWWmXQP2SArzSIdrn24jua8Fb+uFJQq9XtvOxXXn6qrB4bCPc4vduim3LLS5gTCLT
BLNu1zyQeIYxAceyGPvaoXr0FPQlpizNEnUG8nhvWosPYrb+psTGwpYvLTY5bEYD6MzBzXFEXptk
dXN/+kmNZmIhkn1rt1+lBDsCETGCBIRBvKvuXFIe5H0QwB0lpsRaWepLKL06bP9YzQq64VoB1at6
HppuORCmUf3oYb4omZeYw4o5R4LqsMMcaKW6L302b2Qyd5ZRJ2HWs7eC7xE+XJsv+oFlMM3zKfUf
WqI8XrP7ms6ny2QyvNnxgqAWs9gQW7+oOYsDXATwYYRuCxmM6I0g+Chwu0G43xX7oFnqJt3iDjGq
mVz6KkGlJah6i9Rf5HTnFnXycKuTZ6dyEFsGXZOwhmLWT7UVEkEO+prtrfZqomCvyk9Jm9u94GlC
dinxvDDbk6nCpAkPhc7SstF7IozaKZgDRDguo31EWo31FA+dCxe+hVKvr/HRpH3QyXVoIUgiBcHW
RUwdk6MkhWQw7nomJA1a4aC91Xz80UDHOcO3qr2FEUGoQIEVFn2jtWxx0C6Wbb/BjMsLF5F1aRwq
H+oLBWUJKsAWDzEfMiaiFmOPfW9iLTWcH9p2J2kvefOZGBiG3rpqIw0x3fmDgWGIOobzKT5AhK21
vQG/xroQQ8CApGPvxHk8CVhq1CRbglz04VnmOxuEueRiLbt+q437vD8O0lMSqd6fsb0AvyeDfpRX
evgBV8eSMTZBxo2H69EZlhn7Y4rIQEPA7dyL6jpsg/TRAVqAUcug7ywos/7BE9LEWLOcc4DC3wAx
inGSH155U5APjHADmdax+7GzB3LSBgTM/3QdFvomxiBDh+m1yE1eCR8NCsvwQH6mxbQj7I5Wf+6L
W9bdU56YKsfZaPiULFwY0d/HwTPJ5zjWWtwzf+PWK0kFmrGetnkxgBXhkdMyQJ8hXjankZ2p/mVs
PgyMWxTlhcSD2tpm49bRNnpaTeHJytVsCnmIKBkZ8r2AfDGYN+wjxjWshhTKBUEvNSSJQ45Rrwdc
l9Pgmfq9k69j+iRuT1Q5nbaSOJyErWCILIf5dclYlK/E+D31XoboZlqf4pEFiw1fhY6a+MdpQb/C
sAis3SgvpbFV1DPBX6PYI9DIWNkiCN4aqFYJJ3xD9x/74KLBm6hCUR3Q/OJx5jUwLn5c2mxcLpRD
670mw3dshrMuAGTpbUL3jgYPcTbvMdSKE0zAT7mBRbFdXofhQrJrQoBH9MkdwE+bIIeOOU1PY4Uq
DlYInqEwN81ljNE2f4sHG7o+41p8GnKbMN11R6wxBWnkfTpQ8ahGobuzXGmIuCmlij+M5QJ7Xrno
hLpRPTPlSPhOjcHc2RCREh+Ve8aZN6nY7daRcytw2sJFRv0q03vOmMKCTiu/0DfmmEAyWc/WLPBc
f+XTx8GWFHSe06I/4iNdIzz03hIiwFxclJlivzgeyndUAmcNtTnmt2KKEj6r7pvL2HQny94GyU12
loCiVJt2cEnUE5fKlvYApL6Hscc+dXC13iPHlBZZcS7Aet1u20hHUL0B9Mku52nrLqTqgsVvQ2+V
HdiKCcYGB4YsXFZi3ILYWSwcD1kge4D2xTZIh+0RkxrMKgPT1GLSqPm2TT5GIEkkSd5q7LBX2AXG
XQFOaRgwdJjzoImzOMFwTTv4EZYCD8ncJF4GGEIDg6mvxqSBwdCcb4RHq1TfunY7Lsdww1vH/U1U
X3xBPCiE1wkjvQKj/bWqn0rCkttvZdi50j23joOzq/Kd2Z4ZImCKGg2nQP02opon8FxWl7C6qPI9
T09xN4vAqVIojTOeEa8nI+JHce9m8tJx3PlLaVxhMl/mr1nU0nYx1vIw70VEUjMD1G52dhnsUw7i
HyZnFQwSHq/+6eP9NKKhBpbHZ/+9HdfRCGlpRfeDbieTr2FxEJm8BklzI7gaVRVsZlyWFdjLLX6j
q8a6GfB4ucpsp3GykfuTqhwI+PHCm+6OSyfPF2oUEqZ77KCuayBoIZUC78Hv+DiKdQXoo8pRFGwy
4yNOrKnb2Qe16ukMNwrm2NraKN41LOwdXVpbDci8dS6YfeeI5Tj96LzguhDVy07ClLf7aaULxl26
fxygmSDznRflNe/imVTbDL6bNTCr2X5h3gf5KmoXDdh4jfnXMsJwSSprKExfff6Va/hCLGptG6Og
GwakWD86RIDU+4aVL7lI79/b/K2pwYH56kCyRwp3g6kWTLlo6fgPGX8+FXSYYnI+posy3NU4btk8
2tiMWiaN9dmjKx2mDCh6fJL1tazQXESgse4ZT00tOiADqMpdbH3qBlEp8Bjj3ZivO/NQAEXL6iPC
PgTvPRw7tXlsfKYVUyzQRchQDh63lPPRWx/fFQsXdbRuOlX+QPYdYxMlBJKFRq9c/O6tU1dOTy90
iz4yG5JWza7jYxZVPY2GokX6GBEd63BKLGEI1G3JJYbMZJeQdxYBH9koOedLiD/PCt/VEPHQjg0o
z2H9wblkk6nGg1ecM0ySJIOWSHpPoneYZjQqOYgFlD1QGIfkAWZzCOxgJRThXGZ+JBcxW9emI9Wr
W9XaYmg2efdRCOymhovXXDA51JwWkHnH2ecCXMfUb4324QKDjeA207pjAE8b5Uf3AU2Gu7WTVdms
SFfhUORQ5fzyUwgaGgwPlWWovBoDhWJ0aXCc4dxitOzJByFSTKGKMKvlIVOB2IlEXwiDbs5Nsb96
cPYFzz4x1j7JFBQQ2oYe+dKZd6GKkFd4heFzwzyUb+b1Z7Pf5MVrRmEitZB8+k9BrQmrBWGKoP8c
DS689g4Q34Qg3vpC6PsqCZsM6Rm6PxZwVgb/aJ+1jxGRlASa2rAduf1VV++Wdc1k0AyunQIiwwZI
8mgBUY6Rkn4gq1jYBLi8reXUkHMgIQuXJEIB4kclkQu3DpPXZHxlWH0Yk5Vn5LSib7V+pqaCNV1x
9o7jQme393GvAP7xHYJCP8byGJgbFpMgmyseKm6TY5fUM1sicxz6aUm+OItWq4WRRgHk9tN572UA
dAtBPwFXdhYOAQBkOt3grIXDo+83NG62fpS6czd8lcWHE3y79CCFSXaBtUlz5B3XjJ+TH9I6GDzL
3DmIq+IUMwmoWNbB1qsPsvIBDCYwMaKnJ8o6Ez93tZmje8ScRZDcXqVSgfZDr+lj0iEBFjETYWIV
Pn798R9//6//ePb/6X1npywevCyt/v5f/PmZ5QMf3q//xx//vppf5r//xn//xl9//+/L7+zwkXxX
//aX9tfFy//8BfEx/vtFedt/fqzZR/3xlz/M0zqoh3PzXQ6X76qJ698fgC8gfvP/94d/fP9+lZch
//7z1zNr0lq8mhdk6a9//mj99ecvW/99gf5xfcTL//Nn4gv++WtRfqTP7//5+98fVf3nL+dvhu44
pDvrhuOYsqPZv/7ovsVPJONvimbZqmPZsmHZpqJpv/5Is7L2//xlKH+TbVk2HNlQDEUzLfXXH1XW
iB/pyt80w7ZMWzc1cg4t0/z1f773X27c/72Rf6QNifS4AFR//lKMX3/k/7i/4nsZuqXrtiVrpmrq
Mn+y+Xj58+MSpJ747f8VFYZbujmAYpxgbNxqvTl3a9QSZavCKQ1qkgyMUltkDc0Tkui+S9817EOJ
/6jxSrLGcTj0Q05YkEDh/uUi/vOz/vvPZugQeTRDVS1T5ipaf/1sciLldZVVKNuSHA/jpmGWBzOn
8GG4ZiR4Z8FACRR2WrhMVdI7nKKVVmlZYrMy2M2slfGvrhsjggitKbN//+HEffvrhTN0wyY+hdsr
/rG4ef964bLCIC5KJtTeyUd4WhWRyPLYlgeXQO05PMQaK5RQc8jlyfth5uWSfo0wMEiNW5u32aEp
P/K41xeSnYA7GRvXMLVb5gYZDHDgYa0I2Qarylv3eclIrfOhvcQdEshBxvZe96aW1KHS7f1yKdnS
uh1Te262SYYwIHd2mtL5x9//cRzPAZDAPVXiXv8/LoIi7sBfVo/hKIojy6qh65ql2cpfL4KWNaaL
DRJo5e+3lj2OMRHoNmavvpVZB3ze0LPqL6rjUbeFylZJBBuoi0d8ovk2SSUH+9p1ynMUQuA1fOXy
72+TwYPy109oqjqPCf46PEyOZfIg/+ttChpckPwSWu3QGhKOuEFDdhlgrof11z5TS2ixFoN+2cZG
cPCzA4dgPG8NxiWxIVKm40GZFLGaHcIRi4ix0gjx7MmRTKPBuPpB8umU5jHW+5OOldMambq1N6T4
pEWM6h3Shr0uGbZ+GIr4Yq86du7/Juw9liNX0i7bJ4IZHHCHmJIhyBDUKnMCS6aAFg6H9KfvhdN9
7d7f7qAHxcqsOieTjAi4f2LvtRdF3QQEyFQuNscmvZjClg9dXvjvrmhOtgs7FM+ssFNpQfGjXk/9
SnzrzKJGbqbHgeyoyMWgnPh0dF2sipe4jDOwZhXT98LbGX+s3/zR2sf/y0v5//vEB7yGvJKB5NDi
tNpe6v/PUSEX2dZzQI5elvV/JpewRaNy5EFcfa1dxWnt1FPSiOap34BpEnr0Y4eXy9UM18cAZns5
tCgZ4qI5Jn380rltzywj/sm/iw5oZR9UhuitbWOuYiG2106a5M8ZhmMboSBoaV3/37eDwYJ3HxdV
s6/0Qs6CN3QHpBEXKZ3HKpkvfpbDNush+quW6DlSjFlCNpOvf9hwxcVuVgrdJSE0rvNY30OgOJTN
vevTkYVB/zxNS/PY1/VrblFEoE/tHjID+Jh2qIoW8qHUmF7+L69vHP3PD2vouYHvuZ4bBqGIlO8G
7v98hesoD+JFgUMRc2F36xLAThrihwUvOVQ2BgRi4xSszHJa9r6Jl8V7xxJzDqI2HcAh4IN3BAPd
tRM/IxYJKpnqa6d+9+iqrklWe1DOGESus90XeRxeK+NB+haOt5s6gT4TKYJaVrkLMg/XHA+y9ZIf
y1wx+LTj2YrNKEiiMGnrrBndFZlytwHLGSn5mV1R1XQaY5C4tH7v4Wge3zIH/2HvOmyM1UtURO9T
wT6/dH5q1wZ3XetFIIWK935wj2mnT9A5yzpAJagw2DSqfhg7ZAzrvs8K/ybP+pdwm7Zk6GOEDM/S
eMQeYUWS5iWr5+cupktarb54gal2ROHuEaF+V4CNq6h6LbP000mWHYl8GX5sqEosKvpUvJuyfw3F
q+2q5jaI0VJv3K7MspBQHirFYGIh9WLq4Thajl1TigVU+b9pzuWHkEBx4JW53BNnGwv8FQ6cF+iC
WIUa/37OLUO6Vg3XvhmWQ1aR3lG0pnlu4Nq4UfGiCOCKnME+JVNEELlQLFrAilGpNnwTnAIbWQiw
SR9EpLSr1duLdMY07pLTBkZ9rik2Tb8+YlnyINo3/+eL8lwUrUhGWnBUDLhrMP9xdwqJi9gt0sMD
ZFNABKlMX0xWwISKs+4xXNOtlxbqIloT3zW6eVJKRISDkqiiRsasUYT6V4SV+RSZ/ZdVUfRnBuaE
TUDVgfdgHJE9/vclHhJ5XFZe5RSVrS+mBLEAEA38YpKCloyJ2xr9LS/zduS2FKvdUsq/svzs2nTb
1KDdwh+c/umS6kcRj+3PXBk8WlUrP5Iakj6U7/mVAPad1+TBZWQoB9uCtXsj6jfTO/QxqM8vYXIS
FamnRCX8kGO3PIgp8MiahMBh/XMYL8ycnWF8yyeUR4GWn6Xu0NQN5FXnbP61k5p3J4w/zDqHrMZs
v+90lrEyYjsaDwrH7GCR+mEcS5f2QY+oewflx4Clyz3HZwQQ0ka3daRWUjxJKbCRD65/7bzXflhR
evEZYrCQ/lpCr0Vx7z23qyiefJ+GMXWm+NQ2I5LFof/33+8Mq1f1v/8P+takmeE7uhlRZK3xHTTh
2xcPy66f1hlnhwKftj3jOmcHWIXN89jmT15ZN4+pN+qLlixldJPFnyAiqqWM9243ANaLLbOLeHgc
TBDg4G3xzy8NknLjTXywlxQo1oQ/PJQufoT/vijG5Zl/S8LdOLXoj/U4ID/9f74YNAV3U5vhiNS8
OZNB0+CV81di3OCu4FsBX4UswJl0ApCSwWFcsTILPXEps8x9Llx+QJDyzJuqMbkPY4k49NnJh79h
nfaHBdN/M6/9Y1jr4KxK6eC4EhehhfcrmA7wxKbvXKNb9waLBEHyABx7dKmXrpPAtAqcOtvvoE8m
u06uy9PoK3SWk3mO/FxcikldW/7450HLM2wePCkluLyiXFMy+6zeAaf17kRc/DM1tksKnJbEHPXZ
5tkrlqrltiHe4KuzBA55yapQzQcUaK47kgPaD8NpIiv5JKJpvXPretc4pqhvlJ1fTMGmLh2ke1zA
rVRx98Md5r+iN9+5N5vHzKdaEaqhevTciqA0PnhJV3vPqWlO3dIPL2Ue6GPQA3bxzAv2f9cM8UuV
di+NL9G4xu3wNKXu8NSvTBa9xEPCGzfxKR8KiCBptA9lIU601ABV1/p3yyV8WYrEu/dmcmGhOK0C
L0PMAKua8vxLKdz3TsCmVYbo1RFZZl8EWK0/D70/NG9qGghQ8onMGLbfljX87tZG4Uu85n+nkXev
tvYIHSa9R9r16k7dev7vyxiG3lG0uvrwhxjyYj22l6WvBthZWCvTMNZ4CtdmNy0+hcUsJ4xeeRYf
ZZT8cmGoXq0zUOkFOWInp5H7AK7hHe9yygRaTi9euLanXg6sYm09vThFWl9SfLuTCsaX1hnHl7Cm
dM8lOmZnYqUzyQyOf+JCNS03XXvBKs6l+DzP/bSwKuO6jkcQY7kjmV852y//+/1/v4oaMpwjUe6X
dkyZgeYEDm0/WmLK6tLLz97X0y9RmI1vN2PVlIi2e++iOlnvupzVdk3xsksi4d3hw12eeDpYmZQC
16xYHFxulmqVy+hQFwlm7WqdL/1akgIZrIiot9rTMtyMKhZkPMd7IgK8K5VOf7Rj/aGTJnxG+x8+
x1WE187KP//9nC6QjbGI6qeQi+Q2NAyE4jzEfDqVGBpxvQtvgAM4d2w8244msoFzn4C7YybpCaUP
ecUCQocRarF14NC308nRNVlebsMBuzKKmhluvyVaW0Y4UwHOP0sOaZjGt04Ggb4OmO6my27FzYAa
HCryuq8525kx9TmPdvZm+/bClTa9FNayJI1isDJF9NwtwOoKdwaEohtKeOuP4Eftlj/fPQ9RChN1
HAlVBxNSoJ2rp/Kkpr3vTe9r00UnuUT9YYhUfWhbzU0c+ejXLIvFDvfOIRvW15h24crTCHat+Tt0
IvgspWVxRN7EU+91HUMi17w6CuRlAwTJVXN/+O8fr3svP6XBVn2Y+XsUNsfZ7OnXvBQ/2zWfLvEA
anys04MfAa6mvWkPY9Q+u5Sku3Eu/kaWtMaRBJvCEiM9BFBBaJG5VboVNastvD/+3GZvvpqnfSZx
K2hGj2adHvqp1+hiuugaVmVLQjpXFw1IlQKnSGcYlwUz4M5Dezg0GwjBjc+2ww8KLOpY+f2L5CI9
UaLMzLSZpA9TeXHjTjCtxtDV4VdfSh9b52sBwz+TPyVA7/vZi/g7c0rEzg75YUKXP4+gqkNaraUB
xFvX8PliStOqv85ZUb6vw3Q1U/tshMPDMm9gYusflsSF9qXLj0KkuPTprnHyYoBTxnsNCv/D51N/
5rWbLBEmS6JIERjOWq45g9ZN3B9OnXtk+n31i4FNjRL1zWKn75g/J0WqF0P+YVVb8a459X6BazPo
iVH6zdwlDl50B8QzPWE41tMl6MFw5gMgbtutZMFTMEuLmMMtgjs5Svy8Q0OUFuKrWSeHxaiTHzNh
jUdm02P6ko8iOXixQxHbOJRpnnPu/AivWgv+CA5qZ9LnKqznW6WVod7boPXkyIF99xY8YK5/mJBl
uhkxbQL0C8XdbsXsFlvNLVBOm4Z9/emWbvEC484hXki2LwwBQpbLvoe8l29lBPehLfS3zu/OQ9kd
Bi9BYwqnc61cJv6o27O5eaQV4TbsoQH2Z527ZAkDYKSd3zUeKrl8SV6DxokZo4pD2iHLIKzrp2rw
IKm6+juuRKMEbf6wUJj1y9gcPJmC22hY8vcK7hleg6X6Y2PcPWnmXhrfvmUp/ELdRpCccNonw7IA
ma4uI05aU/OxDLFhQl9egpukAF84GlTOMVBrtGl93uElhzp0lwg4I1U2M0oF+l5mlDFlj/qi/9n7
8czPkBTchz/orDklZ3A8uakPtlr/xmsJLm12b2tXfKg6RBCGhfucOd11JBrdm128ij40+Kqor2kZ
X5NevIcD2TJzq5KjNsVjIUK1z73g38ghss88htNzT7W2ih+Nj+WSG/4rXx08Iq3C7tbZkx+xgZEJ
UJNG2pMOBny4PKuXtZqfTPl7DvqHPK7qx7X8dtwiOlLXLa91A9n0feRzT+rkAlQGrGYTG7aurHrn
Dn/1NZmgtSY6IuDW5HAkAzadwMKjFfOhLOx3RLiJCXSCG9NEuCtTdVrYa68dpOmqooUCS151qjxM
mYa0MPgvYqVBK4kbWitUcjUEF47L4R5LGFacrg/hNjbuQ0F6hRHdm4onTZaQT0rEqE8VA8Nx4uPs
94uhN2KD0Agmjc16TtNhuYQc9S7GRE8S/TSv619yzQGnY1Vm50d0IgIRHcb92fiatACKycJ32num
fO95LZ/WpbOHadzkyW38t1gRvK8aK4ohQbUhIafyIQp5P9MWo4rWWbBLCo5TFu92xCZrVhGdOrIx
ymkK71xWRCjF0mCX0mJWtntLS37apMLn6JvoEtfQGKwo+t2kCpzh/amuJ9ZmXfHewJB4jTH2BoWL
dalMUZ8A9UB8+D1bfFgmZYUaZIztFmb4LmCw+60nKhzdopwLefMLHpLSuWUojKlkcy1by0c45ji6
8UWCiJfLO0iTl2LK7TnQmmSAboHhxPmfjW57DGPnV5M21W2DgzJWGpeCwSRRx7hOmZ7+y5ktwANR
7XlYHEhc0aV1KiJxK/zXqUyemy54pqhyPaf9FcnoeaGD89rq07bhc2FQp/sLmb0q7JvjGlGNRHDO
bSGbq6kYxNYG30Yz00xZxfpYRwwDB3HJJv27jWeuRhoqPpNoIsexJfyqR3K2tNDfQ8KvgziaiZ/5
9FtCqqN6hDGcVMAWB0yursRfPWlE2KnZIReVOxM9qIIsvBTPgSvUS7q27PcsJXbgp3IXtTVzIb5z
4EgUd64gLY1FH58QAjpQ1tgMN6RoW3JeLUdEUxa7CHritM0jkiDbQlmBE7b4DKIgnImz0ldRJC7K
vfJcThB615n3TPUrzDsXFBDzCpZ+aXPyB/WDoQCCcPvTiAUJqFONaLGc+8oLQSErvIgGiNIs7bhv
2Ep1KilfGlLtuvET+X96W8/4uiKrnqOEMjmljrtdPLBGkZfQ36rNKqNZYCUE9JYzKo41M+sNQzvS
7hYBKNblNahNzeBb5AV+GhDwEAxIGgB7W4UoU50ZXXW03Ikpx8ha06LTPu/6aEUv4LLg7df8q8e4
OU3d95CgTxphAwcTTlw/QyDXUaGTWFLfO765j+L5xwS0K1V/1xw3ADSGFvtYEFX3bS9bIFOvoc1o
YeZiuRWTwLID/rsDp6AzUGyj+qy8jRPbwlcpI3MsXOrXEVvirKFiRWucEI0KXYLBwkvYYQ8oQOBF
pSh3dcCR4DWF2tmEs2zO99lYXFOp4SqV+CyjmRG70lxFEVaYtFiwabe+f5sa7u7AGe5LQ8/StZJ7
TLqYKZax3ImOZIimj26DNclQt6l7wRQwCDImkKwb8kgnp4KYoU5l1fssQjRxFlRa5QMjy3S5m7MW
4TwqXBdveW+OnhDmMNe86ksd72gKzJnRUIAC6dhPW26bByxcEfmzwwJ5GqIsh+O8fK7AyU9dw2uH
g+HGj2jRiBLbrV2Y7yLXcqV4wcXKYt65/jjse0FlVI7euleUtTNy2zTqooOoesKrJNL/KcdCUG2f
yqCpl30kp59ePZ2lBxUox4CMrZ3vYEskqLQkqwh6+cTOIQpeh1XIg4zckQcO3ApEJc/Yfaa2A42h
uQQmCHoRjWcNyaL4DFT27Tohah/MDPUavpIM85E1I1qDqen2NEk75P7ioGwo7tCfOI6XcjUkV8n9
cIhQK5I/jUOsmbgxVdPuC+V+e4y+droX6PaCraxzGXOnsnwdkM9QnAY3RRCTPjbQO1jqIIhLkY/I
CG3lPOBEySOCX/N1JzkdOPxTei3MA4kXoesNt7ihhQyputGXqICblIG1qDowguUcNtfa9W/XsfF2
woFpioTTwQfAGRdJsXkTxrOBX3wbpMjzmymE+OZzp9Y50awFFi4+p4hCyTucnOndjwvYXinPlbLw
3YQpd4YE8glrC/VsQHhM6NwZYltzZPGbiGQ6tYmB90hZfQF/8WDcgRISkAPLHP522zoWu5bd1+7m
EpgZB0qO9jlkgY4T+bbm4JstN+Gg7jqfAU7XLUAUMsPfMJAGMWU4KdYfOpqf3I7pSspMl0mMejYr
YVhRecqVCwHd8fSeehO++rHy0Od1iA0CzL8sCYAzeCSnRDnqCEILFsShrjmIwMoHxvh72tm3WJAt
S47Yr+2jpLVzZJnWk6vElIR+D7Gij4bH9gU+TJK4Tk2FY2QoMaObPmrOAk7VWYUJydIpB2A/x3ep
lf3dPA49Jcy4E0lIK+YlC4k+UQTwoYcon5KC1xfVSQ76h+b9uS4+7h2V3ScO3KLcIUN9KaG6r3Vx
6k23S4VGlduv6HMcTF0QIe+FS6ysI060keuH30uFOw34saK9TEYOYDKBnCfay/yuVFjtpKmijaUQ
Oql48Jryvo1XtMUB0iB2SU9LQFr3ouCNDP/SYAGnFGQEPaWEJ83fjuofaA52Lrw7HOlxxOWXTe0v
4woQPpH/QKFxQ3LiIR6u2Si/jO5+hWW23iyHYE4UQqZ9kYW/l5X/ya/quyhY76Nxvh9XTuqgfRu1
+k019lLSe3KxT1XwFyxhxmYAghnXti/3UTp9GJVAk8Hgp2s9UCnwQ+qleWPFg8IALE8wr7iLXQt7
Ogl/FGuJS1nQH6vi71gXL6v2LuhwgqR56BK1n9aKsXJcsMnE098xlgx+dzMZM5NgbZkinhEJcje3
ecFStfA81dXyKeotHiBy3wZD26LWe2+tcHxSLuy8YIvgtmjVan7MMhZ/Mon/DV45IzA+d5zjU633
6ZwQhuJk9T4L+CaLNdvNhkto0CB21xEUT0gsIEMTXbrvQ7sw33e3ByN/lE9T23SnJGmRulZwQH0i
6IZweHTq5yLB0RLOPTEtcaEORTSp+0S7r1XZfFShwyh56ZDYJhAHoxzHfUFbMTo9VEIJhD1Nht+l
Hj7CHPYxQ6bt8pOcK9Nr0pQ9olwHpRvJ3X6IpjGqELgngqzF0angean2NJsM/Nkk/sV5ILaBC/QL
IEyzIRvR3Jl+cVl/leyHZYgdgNIPm0W6H+JAwZSU39Q6y6HPvlkn7f0ZBUr42xA/CnR4kPcZY/nd
mpd7JAk433rqUifc7tfiYaSKvS9mdnANtwsuS0CuuqI0r+Ilecjr9u9gk/tgMVfHJc1iVh8D83O+
nw7/lT9jXSkTnLRuAjlMQf4hX/IhybwWLZQ/PXc6UbvsaXXb8Vql0OY0/+6wwg8yWQ38FCdhrn/O
ibNb58g8usZDeExK++wyTnDLXwntKcX58tXRn5ILEzDFYE+/T4ys72B2TLsYMWox5Mu1ZxYOrYGm
vEV+DVVmPdcmcT4TvzyEvqEGSxySsEErSTSPcbgSFd9m+SErGQFr6Nerl3cHRwwp2rYxvxlYwV7M
9M5dnt4ZHIUDGtZw+B5M/h4ssiRznf4qTUsE0PN8tN5HExVgjTO0WOnUc0kaXpMqQ0c0r0t+CFGB
cEqMEIloX9EyPTLNzo82+yV75qljX5YQosBds4UIG01PlGzJaZbBx+gZffEDH2pmjQFzH+TD/O0W
3q3PCAQHEGEPTZ+9Jh4PDlBCrKtuG72GYfXHII2zJIV9FVVyDkqL+mk+RzBWGSveQMrdbGFfy0oI
/NC/DpUiOVCUhzbXzpO0yKywPZudXJMX443TuW+bl9ZjARAbIipLlLI8pbfrVKNKXBbiWxHh9YYw
0LRtYRh0LdB9i9fLL0fyqdZipxUfLD8kG5iX/hQHm/uHwM8pdE/B+B627XwQJdp5CVOUTUvMZCGi
WJpAefVpeMOJhV+fkUo0bvQnzQXD8StRk217xkR++WmX33lSJbCgzMFKB4wW8sfSwy8Vzd4O3c6/
IYvbu3p13r0mfKjGKT2zdCefq6FFaCofwszVH0dkXOhTJ2LIusXFsA3aOIkODaHFHTs/NOm0HnWY
viVj8lWF2VYxJ/9SxjKzxz0/Yb7uHU4WRaXqiud6Ul+thCNOQwFwBB2gMyIqzMuCSp3xWRIr+KM9
ShvSTGJvXwgOId7cl7Vl+Ewd+yMIqf35jqF3kA5ba9JL4Cmg6PmShrllcBUbqyPQJbMynymWhf+n
O2gF64wVQQAtGKLP0h1+V7r/KKMOOYExR8PoCJeWZ47Qt4GdFbslBwudJ6g764nqZJnL8zQVb0Fi
XqhJychFZ6xdUGsD+7rD1O2brX/yywB/jjdRxSHVy2ZCsJuiaShHIlLJeuQPng+z2ysadp5yxFIc
A0pUA6altENMNJb+/Jh2DdOxwvJ2rWAht3SChkN3sUV58U1BGLEmbWwNb5dwAvW3dDCII/BsjFZv
kgVOM9zXOZlu03CqDpWLzjzGmxo+h0ks7lpGEowlxoLBbEuRWQTzTTwn5154rwgg0lPtsKmUVfoW
04ztlIJtZVeM+5IlnwAfc5u3BXm3/nSTIsTh+ZW3kwtqkh+zwozpTlfBYM/JGOOWhknjHLXLU9eY
Y7okLzbEF+zr+lAg/72pGFfHIrefzqE2KE2Y+QmDkYx25MU44c/AG/5xNCAyNqSPToy0buJafFXM
lW/V0JT7ojiLkL3yIm783GOU5L6twCQzh1FAsMoSr8L4o7LTRVU6eZzXm7pAsM0glChHaQk757pC
95uTC33Kv72uEsdOtf9AGOMicNxkr5f0eeRINBX71Tgk3GEYttYlcKEWU72yEb1BzAaoEnfY6tUn
gcS0Uvm/1OcWdnNGcAmS4hntYpXTii0ZphjboY72Fh5+XU+gJGw30nWwS8HUQ5Dt1LMvC1vGaE2A
JKBK7YpJav5ZuM1+nNn2RUoPp8qWZ7NW9T7g43BaiBRtrfROhSSQoUhwMGIrCcOUIgU8rM28X6Mz
8qC5LF+CBDgOlPC0xVxl7nXDd7IOv1HAweIOY8XYd3zPeDKA4XFOeqt39XzMhru2VD8rNtMfWa2f
tCGoaBYuJCEGl0hj4RKMPgb11MUZteSsCEMOmjL0HtJWbLXxD+U7zf30lAwlAZvMuEgQw3tpUslF
HUy8G6hOA4meqpOhz4Jp4Q9rHNDkcAnVYo6+vYT0kvsUvJHfZv9aNkvGixkZ+A6pBIN8baQ+hxij
/vvvxWqqGJPB4u0/HY2HXckOETzrI2eqh5Na++AYN9WryornsqxDSia2o2xZ9nPUib2IB+dgQcqW
jLMilmJIfm/XglX6iCynj4FpBGkbYDnLy5OpP6mgmvMIILSW7oK3jqGDxchhZ+e+1faXamExpS5F
O2EMYO7SWtZfpWEPXHoPdPR6iq8VzaMI0t9Zt1ESHeJDAuQHOffebuwFwNuR+RfaXZRQHabMGDPo
AsRNgNIQTPAZhbTOsw6+ipSMBcYs3GWjVY9LWh0DyYvu5skh7hVDs+A1qxkIBSEi7k3HFw+NuXPH
DdOGHMREgDETyANR3E44umeSbelnQR32fzvo7MOCly9P2SrGTKT5x7/EELV7UTr2OEagMDpA2Cwm
MT2y773v37oyw7DX4VqpYGFXIywtPk0cJr+mqnmKFjKBm2mm2erp5cuAp40RJkQSnpTSgGAcm4W0
5Uxf0YU5lzn60gbDq1diSM0SZOOlHh+rGR1HHPypTROewt78SnHftwZrFdfoqeoD96rc+sP2fC5z
+LfoM7LpQcaY+3smHMYdsaV6m2vYu6u6rj3GAxvf7klSd93O7UzCb9L+KTdkUvBpHCQpA5WHJKHK
6yzEWlVcRvr0bPxOFRS1NUEAl2f8yiT5nxqnQNyTHBFgSOK1hHGPN6AJhh1x6Tx3cGnVKv/1WZTd
Z0SZ7Nl63OqYXDCVTw+NIj9Yt3i4seL0W0xyGNT2EC6OIOMkOXdw6e4l+uu4QgHgq8dmWB1oq4zI
opR6qqxV+rxAnYk47lkQu6eyJwo769Nk7y/LfsTr5YXxqR7FTTt5CCOk+QwaZse2HW4dOzwggoOi
0/pEncCojFJsHywxsQU2TIRFRNPrygl0cOQ2zwKJDkRwEkP8YIarhB+od2g7ysondTiLr0PIUe47
JAvmGGCNCTH1NBhKm+iHZsV4Htbw3le0V52XLaQ6tfsAA0dV5E9izY4zH+yDq81dYdmztbPm2bDV
nvEZDKYFDJ71lL5nXw85xhINE0co4lrcIP25K5efHFekxVfecxOTT+aWJV6vVvm7UkceKU3lQ1lB
SOY/I7SeWeW4JgLKAN9l3BskXO0FNa0ZKhA2S3kpam85MElIduZ9LYI3wsa+V5Himx7V1WeSt0Pm
hFqKGfHttE1lndIQSQ2rKIyG+0yt724LnpzVXJnmzMWBCCTR3jRIDqvC+W5EQe5qFrCJpaXLNPyk
co0M86gTaVMoIqqw40FfnjNneGJvjONRF79yGz3GG2WiAYTMN87ueWxfWjlezVjmO9/ViE8qJqeB
+70sxdPaOu5upuNDWEw76Prw2os13yXueLWSOjSFzeQ6Lq7J8UQiOeurGBeyQ5Q0SqkXP0uPbYlh
LQjs18gb3WYunuqvcOtlSSrXQGal44e4sCcIZLWH/WNrVQdTfgyDfdCV3rUtMylv7t8dC788++CY
IDm09/YDK8RTY/LNnjPK/eJyWOUjIJP+KmV8qhbWtqboucbW6yC6H7njX/IK5yMLvzdLrupJ6v48
rkV8H5ThHy0L9HCCQrdmVg5rEEcqAhHgmOn4GXgrnarm/i3yCAxUv2w4SPQ1qT/dNy5j8bx08KME
8RFpJfJiR74okoxCIr9WmzD87QCIm/rOLTvOJGRbd/S/twlaM8CWvtnPAdIed8VwxJZEA0Npn5Rb
3UV9/IvizN7MQRezJakRG1F0kdLMPSCs2x1qGbLWcw6OJKKub1Z7M0oP82IOtb9HX9jHP2a9ac+2
ySnKb0Kp6J5GRHkNOhguo4aNdD1yT4XOUx9AaQUcjuIPC0jJPYaE4OQzRmLc6JyN7D/TNOZDG6eU
qSFoWRswPkEHk2OwQQpEqnc64/hky7am1Gd1DCclydSdn91FFVLFWju/2yxcblqvOy6FOjPcSegE
uNE0qnrSStpHwdgzybHXjy2uy4LhwDmP8g/efKK1Uhdi2iRfZuxWooFewpRc3iqkD7QfuwQSIKLC
ClLgUmVHlqOQdIvktliIHl3mnIdU1pAIrmpEDhDYv3UurpzHAIUQZ/IM/CxN+Dnggk2ilBj6kd5y
EJh7jNZU7eRxTBn+uhSMbtf8jmr1lHcSQJBh6aRXhEjkP2ineJ4G2x3iOWftKJlCVo4tj4x4atfB
z9QET0xkhcY8zrq02vJqBybCYtqwHYCdEvUQufjK65JdMySqmyEb6hunwI28AtP3FvRQXgKkhxLq
UqgZxn6QHujg3gRQeVIL/rKCKeBONCMKkmqHivtEHyVv29kPb920+aP74C1cYA2HPh9Alp7HLPsV
S6QI+eiyya+iDc6YjgDX8YYLxnIWBgVj8GlV+thXNdoeP0HoWi7D/u/ok+zckAcyBOReztEIljIi
JMBjisjuh2FE7JJ6AuZjX2yPq9Tg1V1GakHS7ZGfc4dOhBGFfM8yN+9BOoOxyji9Ndt1Z06eC0+g
ttqKUxl99/5yybZ2NUZBvQ8hiLZufy5t9S/Xfoj1azjY4Wwywuw7JNNIXP4QwnVkn/mDwgyJ0jwD
dGpA6TeGaZp+XoriO91mBVxHAAFRNO2SXrN5iR+8nL4V2Q97nxLqeEy4BJP/7rNkzOgmsjmonvF4
Chts9PGCNoNEo+C19Z2cPpMepCB67RYQ2cwdFAN28NvzklOW1iyQhtCdCK7BIVZjai6D+aV1Q9AA
Q78C09E/1ph1VLc6ZDjEw8XBO2Ec5p6OT+EzBR+aJTkrsq8y++cNS3o3z1zpU/a9Gtvi5cZc4YfJ
bx5EdUzymAFhhQWqQ+lCLET5T3d4wTM8ybWcHtvIwURJzFQFMmdR4wtXBgddub1dUuyCzv+9hgBN
aGzoeVGgL+T/Ylh0pm33PNr3esiIHddY0RRAylVKABr9QFUm9mzpnwcv+ztmztniYUGJEv5r4Kxt
pJ1xGBEYyxatgkc7v3A57Fj74hnchshu81s2z/1HLf8iZnqH3XEJZmYcSwNYLozSX6z05jhDR1uM
P9chplRdKqT2uswRv8eA12bM/ij18LL55a7wAzS1JQ5qd58mEQ9Nr37FGaUmdqS7Yg2y28jJr/U2
EB+aQhzmYex5l5Z/5ZShikvKL4Jtgv/F1Xktx4pE2/aLiCBJSOBV5a1KJbfVL8TWNniTePj6O6iO
c/vEeSFU2uqWKchcudacY+637swP7Iw10OQQFIevvz3b/GpquF2FHCkvKn+TjEjWSqW+U4ZH217N
n7NGJzDS5TJyFLD1mJRUSOJnN7bPAVJEUbv1walQXdEGquiCRR9BV28Fyqe1wfPZBIxfumn86HrG
aFhLms0difOPQhDVkDnkSOkR7Z470nadTPtIL568h8S4W2O8dnigybYhq/4xD2+M6VW04z9ZhyVO
JC4Jil39h+n/B381mAzob1aKApp/AxvrmGWArQGU4Wr8qKT/7CfiGrkppnyf9l1ROYdSCouhIDeg
LM1sNysOtIx4qzXL7tEIGXJRt8L6qiF3YfLCi99HB8zDH0XKHRH5Vb+OPZsoCCqTXcPPQ3GI6XNS
P/zMSAmGQSKJfb2oy989G/g6JLOqtjimd/7wsSy1T9PFk+TJNr3DrshsR7rtp2VX0UZ47Q2GQoNN
2mrpr3V58WWUHZJhQlLnmkPXDOd7B63CvpS6JIYYDt9g2EBgJDG30YwrtAQA1XfXxAv/Epv1Tbfw
PnQmUU6LtriWM/E7uSSg/GLKZGkNB+l6chTxfgpA+IgsKW1NtpHS/nbE21Aqdm63eWGi1REgM9xj
b+fYKjx7ntoGnMmRYnO8S4kgDobi3XUxXjdOtPMIt63r+DR0KK6LNOJRIZw8c+dNanzmRfHqlcKl
6wynGHUtgFF9SmaSMka5sV1+A7BD9UbrcxFi4xQlRJ20IaIvTE9+TVFcSWtvVXpAVsaZsvG1T7AH
9uXSuZkT0hrGz0eTv/2cq6OpxnDrFwvqSNDzlVq/N7X8RgXG0hr57P3kITt4uY6JYhYR+KxrMXBd
RkG0ToFNgM4gJC6P9blHLdeS33sw/GEZETGCqcXLmKYgWfMo2ZmcQ0SCCz2k/AcCBp2yGOlbBJwh
SuXeCrT3tg25y/Zxx0pgMjTg6ZnOPNa9+tYttAI5YgR1tHjDKUCVkQCWSJM7lqx7zF1E/V7TRZzf
Aktu+oocLWuke4JL6TIwQ8ZrT30xl7QadBr+0HOktsM4k6WSfJTphvlodsDPs5uZup1qzzqagpab
wqdArcLmqjx9yttkPRlkbyc4tBcDFczobgZY52b1Ce9pSU+pf66Q9W8RjbP8wY3QVE+OOb1ZvC+m
OyLmHTWoEDKbyOHy1qWL8rXWi0nXoIhhH+w5QU0Rgn627cYmg1CkjIMsDpR+0X0LOavd4MEPHCdk
8T1VKFt7ZqK7nkICI23vHx0Ct0+MgrZ3WgLXdZEDJKI7ePSZjsoxLza5eeXE7F4TfDYk0beSyFuq
5WBVW+2tFRy6PMaT8M8tsJgNU6u2Orty/LLckTBcfG592E4HQuN/6IB0jcwPN3NXUDdvKfbcSVwq
u++2npFgJISXm0xZCtCfhK/IqP+pFlE/Gt9VRxr6k3KaalsmRF973ToD2GPN+XSciw9bFsO2T/hD
YzW4qVr1u9RdGOzF7wZ3D/al/N3x5tdm0AgAYeF0s1mvKg5xCBrdQz8RZ5DPb61tvc5zDcAxpdAp
2/aznfzdGGOI1vg52BI2wSA+Iqf/7LVmbGcaT2NoVAetmC/1ZAy6kfvhWvnfyJ6/6JFDvknba1YO
z15AjjE64i0WomDlcUOS4sqboFG+O0KAUmNKYBJik+j6GNTdp+M6/QVVhL+aW/oentuDtYGZn89y
Y/k2kKy5ASDTxPce7TD/Pm28zKROxSPqUUI8TTbBBKz0cDrhsFrz+EklhWGMjaxasi96E/E28QTR
rhgnZJLiL4M3lqk4RahFXI6AwKzkElc43EVMs5N2UXHOpb8f/KtRM+NSHe478zvKiheVkl5jD3QZ
l3SOeqonoqfqehOUpQFxzfhUuJu2tlt++xHltfSSS+Tpgy6lffZppuydkdH/DJZnZDOmheTnK1f7
FPn2ZQiQ2bc1BOWFPKR8RaWhuIFgJAk3IVBrSVzqHB6wfmFkFQq8jnKxBrZIiShX52pfICQIjYHp
ExqTFTKYX7L1rknHLa2IE7eZdiwIACSWCNGQnq5dTaFcNiEAl2XXxlWYrhCF0oPwyIE3BiQQMqXn
vkRkx7CTmN7E5BCQp+P5uN8NwAK9yOm9dr9GPKzbwqi+Zd6zyf9VLqBhsyFJjIAuMMJVDCvWjTr6
+pROS/mcG5yVjJFJRpfER68C4tRlE31f+xc2FhArzXiZOL/v0eu/M7hhsARyqE0RJ2a3aGiuUetQ
BRIKkY9XzCnAteb4ZSoS+yir5LU3rqM/3snkKzkBxaconRaiYrDjzOAeqjL+MSBuOYxpvcnr9DKl
M7dpHZlb9BakDZYg1ya7MZ7KRdJjyM/UiggA9ZtdRQw7BsMzubJV1nDkhZeTIWzcOGn03iuSMHpS
yEfnw8EVtssy1mufTDsvHEKcc+NzjLSTxaj67lFotiGPo5qJPUBY6ahkH4cCDig2xSc71zzocX7P
I4dZcIKVLXL/STK5t1MQx4DNiCvxZvIkST7oxvHbJaVHef0phKA00Exf7v27HYfxC50gnj+PhPBz
rIDLuEm9DXwaNl3yMRJ7svGgR1okeYadd5Yj4qrMKw99j8yGoeUmivru7OXNzkhygNk42RCawudt
Yj4QGRxJ9OQT6FoziNYerX6a71F+nMr3eO4MRn1q7RURueyIAEUXybVRPwzbz1UgiIsi981uzRP6
nmKjVEIuAGDmuAmoQGfasWOVHyK72PM1HCITeLqlK+nTLOpiPQJiygSbfeJ5F021vshibJiljAWq
vntJIxSzDFOXaakm02uEwmRglJDNKp7w4iCusKhdBUSNLvinQP+zsg31henFRzQ++n9dJ5cfLeM1
CVVXD5OzyzrkA/E8XYwuvuWmTXenJqSHx/B5hD4yyjxZ9V5LJq8bgrhO1UFW1Del/JnGwMgaAUlc
2DYZQl18yPGKbhK9sca2XO9qbAaboYAz7EmIm/Dnk9Tc5iHwxhZg/+xDqXCTZV7JG+Yp/tDYwcS1
rH6agJYyiWk5oUVqBHZ24mdCW+lYxR449MQhH0OKRyNgNPeNVfUnlCe7wi9+adzqh7GWm9AWjw7m
L5wT95YKb9uwta5MCmzH6H5W7nrul9l67TbImkex6X0D7fBIgSzokTxN+RtzNHz6yyxTT/V3nRMO
YPloS6SmOpF5BgwsqVZi+iYNiqADvFGwRuuWacL05VR1gair1jTw0mPQVQhNHHPvsGmXLc6Okib4
pnF8ssxm5oxJSXnmZABScipNLPlIgCNjXQpoPY5PBxYxIVFzg9gCHCDBramQDgrb3BrQiOcF4F21
GrtSk/WMzUgZKOGcOZKSykJvapnlT74bPGfqkpnE13AkQQ8cXTUNnBb5bk9Cxhe8LVmFptFKYQOG
GthIcCxYdLjX5p0pbyXdPvpLRBCgoRi2VRe9d7X6G6X6hgDDJMx0HRt9fZ1Jd61YFYwBgak/nvTA
GSImdcW2N1HDWENFqclcp72YjfVV9dw8Jl82J91ZBN15Mqz6OTMAIglFKZa29Q9RenJT+/GFljK5
WSVMoYBOnje+wbQGimpQvxmevluMG3aB7aK8SG1iMfWfRNrRwcY3xVnY2pHP029ppuI+HAbvOUkl
cDTE9zgevgykY8iJPCu5prRBVt4k9MZMo/QaCka2YxrdhBE69t4osLbUi2t0tj1F2h9dlbSpo+dC
sdWkob9z+pL31U+Ll4EAoqTtze+egybNo+iI2qQCnBog4LX1yxB4HtVT+lLa7SUYJ32qgrap2GCm
t87WBtN9+iOMao9ssXpvBAaeEnRCkyCQNovKo18YTJBCay5w6LV+yIEVDBQB13/ylOw3x5/H5USZ
7h+R7EXb3zn11MgChgKck4j/0enQPs2DPT4rzOnXtJX/QD41i+zMvZwdvLT+hS4wPEzOeHYC37gx
w/iu1IilZnnVO/1qciz/VKaVeWlikE09ne2Awcq+xdCuxwHRpFMhzapp40QIbjd0QFAopsm06Wej
OLZlCUzVdsJsjyTe3zLFICox1eVVLpfHR70ww2NN8vV/n68NO99hxM/2MCXTqHnVCosPICO2D4Qv
AhHO3R5REqXmuGt6Gy1/a4U7+skNKAA/OGRtHe20T/WACh2LKkiIdS6s7oag0MP6ytfhPGLikiY/
G9+xNpT8gjiFCAFbbni4FMkbMVtq7tEbDxAS1jzP+Teqf9Y6BHCpUai3KZ/Ry8vl/N24DkkLPtAd
mFR9Y80fMmNgYIo0vtpFNX8UrG4A6dp7PLjq3fJ2Dykf4834RYLlePwnpSc8QvNgq0KBmO4wDXZW
5RCe4yzc6rqQ7//rJdve1dDuR91Z/UteH2QoCsIxuCDoKA+Ifb5NhBJy6uxrYHrlSU7Drg9HZGrC
B/umwmuXt+61lxIoxhhsC1SYp6Dw7UNqmW95Okv1FOXecQDidApmN7v4rU2cvQDvNwfOiSeeP+zI
uhtnrnv67wKezzv1iYeoy43nDZ4JepSe3R4w5dn3Iu3UVbhq7+vcWhV5TdqbKrL3Cnd7GozyPsIa
egeocrXTQT77XhZdldV/6Ik3Xpmd2NetMd4dSCwvRfCZTvN4byZylux8bLaTlbgXwyqx9GLmaHrv
Xjl5UFHpB78FT69nQ1GzwcuAYkvh/2uon7Ny242Cb7YHrgiIC93IpqU62SdZqr+qhI3Qq8lrbsCx
9r6zSzF6wNOPxVeMWZzc0pxVCpvp0+QLH31dw+wqbl4y6f16MDQQ6C023/c4LTGqAilwMRLT+p98
JJep5QC4j0Sy71rbPD8uLTfRvx89XgpGAMBHq72gGbY3Bt9HCoUS2c/7d3+C7ef5TLscpA/rzm4c
5HtmusUaYSKmUcOHpesYTXSnD8puN1FXdadcOvry38UNuKkLvfy+BP14UqAR+Z9LuMhTB58oGHTD
4GQXizzKWPhhAzQDZZMAipFq4iiAxTIbgO+iWdp0SEuuadwtv251UiEjxyezxEhETEi8RhqVkTeR
N3ss6eHelto5Gk0kvM3jwz4uVjl+Wqh2ACPEUEJtCy02CAccS1M1L1OG/K6opvw4LJwWQwXfUISq
nbA9cfKGWZwS44dVQU7YkGQVvLOxE6g2T+0LBzZ0LMkCC0JSVYF6P01BUUBnpzlrjpa5Kp0CfKek
dwbBXgh2m8ckQcctROew2ppZdUZY3/2xpHNxc1u9lOZMdugSoBPCBvdY35Cne5t8nI2d5Vxd/EMf
/HJEpDiE3zj0cvPE/hRpZ+JZXcIojQ7dsaZz6hX+z3GI4pODbZzhwsSoMLC2fRFPhx4LAWVDxDEm
r8rFxXIA9YPcbhQ2XNjCgyJNJZ5j61u5RY7+bvk7PC6hiQSn0+O2sU3Kj8Us3FsEO/W1dbAXDzjp
vWT8Qjm9CzETG4lfZZu2X/8uFhnugRmaaG8n2QcTGPoECwVGoyhYm3PVrx7vvDk3wNQSYJnkVyDw
x0qkT8yu6mZv1eIjxZnE8EvmNwaNJFfwSFIRKb1OR4lHPC0uCSE/AHCj8WTiu1kNS8e1YTyL1MQ/
ofUNTsLC9TonxbhOLBOLcNrdEZBHiMyc8I5ijgjJkA3cn/NLGRmCJDU3PhFQNw2dS+BGvavUVdWi
fvn3MpTVcwxfOgNbgARA3wZ6ILekJj9w8GOwk/P8pSol960TFCCtsQrH2r3ljYuk1+ygsAZzdSaX
oWQlGw9JJUHl0x47hpYRbfEE5PtMi+MgpfmxtvPWOYUxyfNeGSTnsaw1ckX7K60GGoRKDsyd1Fut
wv69cutkrWbqytaWnyImUoIobPQdTr8DKUDwlsPYiMlC3BJ075KHLYceVDV2kB9ylGrdNICNnTb5
iOUMAmKyXmsxxNeMmyiE9/I9Z/YtoV17CAXTHS8dUuIe/WhjTE2xRSa3Cuc5g7XrZRxEPWy9EHZQ
mvPS0x4xGEO7t0e5KoGtHIaZMxByd1btEo9MV/SYqCZCrlzXuZUajPE0NERNlbredSjBrxkizysm
En6WzvwNwoqwnYRpoeKIsGZknp/rqEKX5DYWQEZwTGnmhTfaejhKaXTtZmdy3up4VCvPw7aVT3l6
1gZxuHXsUirl48kGwLXhcWSolbQTqWwfmBeHS2E6xiobkInmqSHOPIWNH320ZmlcKET7N2mQpqOr
l34ioYmGEbWJihxMPdOQ7seuEavHbS+yuWO41v50jNZ5tZPfQ0fx69CYrhBdQPfBK2chhGSdIEHJ
zxMOumVy0QvSAR+qdfp38UnBL3QLrojG4RtNV1qJwdCgxonKZ1ugOi8lwMSwnP5RSD4s6WebejlK
jB2cqJnS7sitmRHmF3aCecxwiPLUvBVG+1tkyLKqUIpzHZekSoy182rp9BLhvEaYBbbBxrrqage3
hz+mR7ABxW1OIkLBUdig9Mdo4Ij2r1tJtFj8lpfJLPJLBzFiX+fy3lvYjpq6wC9Ukj8WDfIQq+xh
Q6aR1wMzUZ4JHaZ0KOMLHxMtVPQhxvpfojF5wkJmrR9vbOD1d2kO+OB1PpPYMskd5smcKs2VGxZs
4jI7nyNw1BnnSE7FsjjQBjUbMiJsKrBEBUgmmupXY7HJhxwCHitUx1q4pQL+a4nYX0eJB65kdvEa
tF5wEFEBWbUgpXEeBgwQU4MRO4q/QggXr2VIA5vizz24nE9WZi8FzAcuRp4sI2FW6OTeI0p69hqf
AxdLn+HLDKe4cNYiy8izz+iQV1DVxghwhaAl+Fj8p2gmV7nhOfAypBah34nT4zJaE+dvPy9owviU
yamImdPXhrOL7OEHGg7MYTXY2cF3oCNFLVpmzxLHiFHiZlLjfB6Wy9h6zbGl1ekE0Bk4R7vTMVla
eqlMrorenTKoiUImQ89s9M3TaKr6WCX5jwxG2QV3SXEs0Po8NVKZPKRRTq9O92yyKCgc3H67rIEx
OpVLGT2EN2A//q4Mhf3v2afhIX0vgF8spsYP4AYOoRSqeSnmfa2o/h5Lzhg1R6dr9aYQ2XMwBe3B
kQONwager+aQoCdmKdq1reftDHSvBLnRPaYdxigmyNN1l4pp34XVWaMHuCMBB+LOV+1CiQ69Lgq1
K7SCKU3xQRJae/ZHNXAWy15zFp41hqbhg4JGb7N6JsU7UbB0+umM2cXYVUFDfFCYuPfeY4GY0+VM
78QcNlW0VsqKd1am1m3QE5vUR/cioH5ocBeXCaEiOq7PTW1HW7nQL/79ycd4+GdcVkDku5BXLWrM
iQMO6IgI0M5S4hnIg3WCya2oq3FtLo+MwMixz5aXMuujHZmjeoXUJDjxgUazTlyfLhKwF6iahdN0
VHwl7LImQLvZ0hSMTSIMOf3vVIXoG+dzembsmRxCXXyWNo3KMfLkMclVcub/yPFXVzZw5yxYu1k7
YgbKPzyccnvcgkDwOzA43oRyvgpmwNEQvHyVnXtYtnPnPjsl/QuTTmWIUe/58cy5ViUIxW1dIr1s
gnFM671OrONgjObngKBq23b2Kyba+tmmU20pBeaLqpQABfA2KsuztdblouLFK5KjQBZ5+E8+TzCc
fKiwnql5UnlgaQgm4/nxUROdR/W9eIFmFZLvmjbqJihLbypF1aeL05gFApnP/3waeRxgJrBr2Zhz
jB+dTZLW+bHLyKMZpFOuJ9PYmbGSV9UyGOOkIPdJ78ubaDT09Ma60EXbNTqpzsnCLcGCALgd2K3t
1pQ8sC3WRV+n4PXC9GKgEWQ5W89yUm9m2XsnTD9qFdPH/prI0GSv2+R+oV48utK7rsUsUKuqYl4Z
B+fJ6fTJmuv+5iVlfvCo5QkFCPvb46KFvIRm/sfM5hc7d5l5U1z6YrxlwRyc+qmBQ+WgtPGn6hSr
9lQmTnGqk85/cdSwfWwGw6z1+t97tSvtH7DNni2D20G0afqmHZc3I7S8NVpgewf/MwUC7DjrEQAU
uuYJOlFNSF81OCeryyDrjDzVM96nU1kJRuZ+Q/EHPW+JlSLysJyNL7qfzCwcFe5UMSeEFWCm0nWy
OKlqWPTLRUkRXtvQno51Wh8YukJqr2roLskA9zOWI2INKyG/UKTUEmlw9wUSPdGh9S3dWTMwxDOd
aDGvjZAoTKOP07u03zKAcSi8FfshtKCWKenOKj2aKZVOKaFTW5w6wcgnEezVNU2nKYnKYBtNhtq6
LNpP0XJP44EF3AACY6MoO+qwbo5zPGbncbmoLvtiURjZcuKUiPpSb/1qxtyNDuNtomroHEIh1OgR
NjV0/h7bzYtqRHDqLE6ANtLrY4P39ClevpNcRHja1f8UgOZOjuyi1xi3+UpbebTv+x6QDeKpHZIh
lLmmi4+dVtPWBQGE9FVmt0HZYPMzh1AIf9rWQZPdfKGuDxBU2o/dNu5NIhA6RFtlbLu7NmUmoLIG
xlpdfOhOE0XpONDwnbEvV6CqyxMisXDd+zMJkZydlsSAflvROS1KK7/mudO/YHuqdgsaBumQdQli
54UWT/MqZ3oZcZL9ofQdvlK8SYORZQDxfHZWaEqGmDh7WZk+isH/m0wkabSRdnFcMLdivjsfigCl
WV6LaC0mT9/shsBKE3/msVYRsIsplHTejZWRFPlzETje2kgsgF215z09fvSOhjZtyixaP15isGFF
KyL6vC3SCgRI6dopOBh2ClsTP9MFzzHtdstfl4Njn1LhlvinJVJYZaCdDiTcVNjGV5Zd0A8a2GKf
Y7NNRqO59S1EMRni9Kha/0PalBUtp721mD3UCYuifiWtWp0p19TZkUF8GKP8VelynwYAxedChG9y
iNiAmsTYiQzJYCnm+mRGrd5GEVEatafWnWnFP1CRAqZAoHmdRuNnohpjkztOcRvcaPdYUA2wk6lQ
Aw2IlyoMzZNyZ7KII3VB6r70U5ffMsZ04rCnrA2BMGTuZPP2oCvp7DD4o32FlGSTHp7AmXBhOdvg
/WlOMy1Gldrq6WarVD6n3lfgGFQv9bByLUPtyV26CpHTsWr5HhgIGbpweqGlIuVxak5VnijQkWaH
yeLF7HqmoEtXi1PLEx0T4yq69tWvgpQF0/nRqGk+OBGuY/6PPYPyA+daomQfBy2LxLWZRgHuFz/c
1V62aDb9fNgL5pan0fLY1FinaSaDa5QEHMxgNR4YqM7yb5U0w1MeONFRZZTqYaMOVpj90V2/Dp0E
nTQI2WbjZGnPwJZsHSuIk4sfmwA4OPrWVg+YwZ73jY8qB2F8uR44uhwf3DYl3S8i75gU4sbeNNpr
zxBHPyIMkNdkuahGPY92XRw1PBEZDjvpZs4zD8AAYmhpZOLjy4+6UbQctfrdWCW4hXSIXqfvDjsH
cdJ8pWF280ko4n969pgKDufUCuNDS3pkMJ9C5qDiI2jz8AYkKf5cSfrNJ11b2dZCdLDNE9BZDyty
MRXRpWNdy4qfLnSPVqCtXDWCsOL/Xuba7o82aKZ/yWep2fu7ijEuTp6M+DK1Krq2ehcW2lvHMKZN
B6SFN9RuVrbZklXvs/k2KbLkciko+lSHoAgSXK9x9W6G89GIElRh2euiWL1i8I9vj0s6URCotJIn
PMnGO+Ig8tRuRutG3wBbGcGGzR+LMM1db6TOXpQjbTZ7Fw0h/SMYV1AEsP2tgwJvpjJ8ovKMnhCC
rqLhPk9dfwz+6KHsj7Vu2x9MqHlWvR9ug/G0yoL81fcIjjAjzuF1QfB26tsov3W9d8y+fsmK9eiK
5ZwymV+lKXm//Pju5Qz53aZ/SwmJKGYDmJ1GEuBFTnPsPDKdK+1MF45d4Ta0wcMFipgNROGYcVyo
htKof9Rh1x8C9FXPMYfjVZb50NNGez6lcfCXThWacd+HtMaiyWKM/kz0kYd2qCuuxnh0BlODZQG0
bBgZsyGqYePJsK0zyYTpPRfqZ+Hq+e7E8gpm1X4WKPsFVNx/X2UYZKXIyq0JneDHXNxpobpfhWPS
TB2zYSvHxv3q6A3BnnTe6adhU7U/weD1m3Jy5WueQDU0GJ+foBiAgWXm2cXZlzQmfagx8ayJr94U
UH5eDXxQ68dHccKg8PHRQMsPf+6wsVtkyokTWy+Pix3XKAZdVEzLp7rRy67LXLZWHkPKJfctD/N7
m8/mLWbH7pIGoCk7ONVyPQEc6E10Ystl9gEM0ItuV9QUL4PKza2dMv+HY1ci0cGS76EZOCMxIkPD
BtGghsg/5NEscNJwImgHyfzXGC6lN57FjKDTtiiHxu7A4TQ52Us1oQeOPX6dvimIR18wSD7xGRsU
AyAqYpG1l3Si+h6Yz+8zsNNbR6Ngl1BSsEK4fzQWm1tPKV2Fv2k9xi+PC2NboiWWH8gtpH8z/44u
ls/YCPsXR+JJjOjYv6Ba5nS5VGXpCF9lSWVMwiT/laKFpcfepM8aM8Gac+2voVTVW28QRUEbezVk
AZmytVJbvI03B+WZm/UdouZyPZv+H2KtirN0w+pzbXcUUwhWvbtq+SNWI0iHcnlIylS/cLwKv/ue
eqyGA4U+odm5TpW/64TJPYoDkn/SGFEhuApzbjfjaGBaaFxP0Gck4KuYHe7TEHxBOyH/yHpwgz3K
wQ3kVec8EnKSpK7+keJuW8noT42a+VRTIThN/VKY+H8fdXBfNldoyBwAjM63EW9Vio2SA5fp/cS2
jGzXRXVK7y3Y9CO513r0E9T0LkLjgVW6r/ITNceJkdAWRqx/iJZumZijcv/YOJoYiUtA5b3JjPLY
Z8P0wzaLdtXkPuMOiovUgNTczCahEw46vdn2EZ5jLD9iwbL4/n+I3KifhtGv3xzUkpBN8pMlcgMW
90bpkFQkEz3ANJXizcWctEnaRmwfL3urgKFWi1cwXPAQPabpTjR637rqn2PZlx9DU9W7xvCQYddt
8hZ500/ZCOfapE7+hP/MvuYT7qYCTc2+nJHsrbtyzDbpZF6YBeMMWfqiZGk2LwtIhnMjnzOcsHkZ
LZUdYRMBJotdviQkna7PeTtzoztb/jgBFqQXmmet89NMpm/qU31vUTX7c/PMckcEeAtB1M6q5rlx
WWCMOSZY26I3TiMKx/ICGbcbDmTAkHEhTnSeh9n7SAx56WaV/2qgZoW2tQUJZN6p28UdMQUyfxPl
te0zUXBhDLzU5SKD1H76U5TdrtcUjaZk+uDV6XzubRfT0fJnzd3x1HtAhiQSOuSwHQnJUn9jC8EZ
WIYHlh6PtC3SmMPZ7V9N+jY1Jt5PhrgIWAQW+bBJrBMtlnwz48a9jdUfjxHYCk7I8EkRAJvadbW9
80be4Lgsu21nlfEFwFF88YKSSel/r2WXvNY0LfaPT/33+cdHZdQyUzHAKvl5MGyB2Ti4m8z5+t/F
bQBtuyr4nRhhu398PlL9yJBA/DGtNjX2E03o04h6+TSpxjoEnS3uMEj79+5nbaEQxEGAU7Nupxt/
aaZ1HiEfrGr1c1CATPJbP/7Rg0dah5GdHsTCy6/bZo/pa2+OlBYQUZx7QG4xm8P0o2cQSp0hgI+V
/muZIOWx5O9S4qsIzc5+txI2+Hho9kqA/nqcV5Hk24dudLclc1seN1RzjU/L8NGU0CbcjwlPzF1L
o30hqU98wKfuflUTkZ1WQjdBqDI7IaXgdlBwIXt6dY/LYI5wNhDY8gd/py1w8MvOv7jLxejNimjY
xvrLfWmD3bdKc/3vv+CQ3jWDiRH8/381uK8ZXMBMGdI31W105980PKzD49XjopmH7dkOSd7pS1Fh
h0LLVavxpERdrm2J67LH+Yt8oJZH2uYvTRrYz49PPS4ZiSk8/OB2/s8/uEH7LpR+rivQ214bRRdj
Juc16rJPb9bdsTd7e8Nfd6bQsv4OyaS/cC/R/Z9DddBOnn9N62yZX5a2Ege3rm4Uq3SGXcu+N7Ln
9D0L+wPFDHeYYVbvsVvc59rbll01/TMov9lg1WawDa/vAJtuO+HofZ2Hkj06mOT2UV0nxQmV9KqM
Q3lsM43esc2Mp2yqA3JwapZ0elW/bS/iBGYV7T6ckEnAkfsLx2ox3tUldBtZf5qmeTBC4FmNKF8h
sjREqfEK5ChDb0BNjNBnLGNPSW3f0iRcaVP+HdUnrX+Oppab7LIWFyD1JdJkO5EI5vvkKC2k04ZZ
H93FfcxIy0dHmC1rKhpVlzZCHX1xrCBdcHRoB9udiypAogQJ1jk8NIygc701km/JJHgvYw/QHZNx
RCvryIWkqhLc5z7lpodmjuE2ho4KmCJolvJkyuYWDC2SpobkvnJCW93ygJRDsBADkQQ7hnyatE9y
chSTDt9wEjW6xZ5Glw7Ze/uiAs0wfPkPC5CftCjSjW94v4ql+2l3iPIZ8a86UcPt4GC40Q01WxRx
Rh7C3yP9b4c6c4U/mCkNkOK6L/QVxxVMY9p7gf88SSMBiOl5B1Olh9gGWcIAtDpmjtx5MFWInyKg
To1kIQf9c455rUxIG9LV/6PuPJbkRrZs+y933KgGHMIBs9eT0CojUiczJ7AiMwkNOLT4+rcQ7NdN
cZt8d9iTsGJRJALCcfycvdeeGoypUqAjzML1ZLO1bpGjeUYNEBPDixNTQPEm+zvwadsQ4NMghZit
n9b46iN/W+S6oW5GhVQ5sJpu12BHTntsoTQgD0NtZXdTw3IRMc9VFq2w2QLvWfG+84lUbfNTGRCd
3lCnLybThIIR8Y6k/7YayePxSRyhpgawWwS3rWZ6J52AEeWS85l37PIjhVObaoaOpT4QqIaNN5TI
zttiHxv6thgIPrHcmmg8WwfrEw0lCz6mLhsa/bLJyjddByCRdiWgF6H8tW8p/gStTc04RzJRyzBA
w+qgkh4c03rT9G7pezXJbFMMPNio9xlKjl0R4dDszNuQ2e2TG5JGGo4tvTak66ZEtGg3/i1aYZrf
M1F08rVZesUbjU3QRk96b1924kIPJt0yjFxoIPn3fhFF+67UVhV7mpVLzgBGL/BrUwoEZPTd17DK
lo1lNut+suQuUqsw/PDxjd/7EC77VkX7qYUVYLl85QZ74CFv8CgEsbFIZ9k3Xhmb2DM8Itmqy2Vy
6iEyVkFDuxTTUTm24F4COQBuZfxM3HZBCGbjJPfQDZhcZd07GLs3IBwjCEWTpEwCDgeFSQ6DaDpz
LA2UWatRDq+uFUJGTKQ7q5wPrp08Idiz1hDPWIs6Ctfe/mATtRbCfnfQRKw8hzTJfNhYU2JszK5u
5iFpsnLYBJNqrSysZNlGNzv/4JeIJlOAcUz6wC2CIGTUN1HEmdlTojE6zs3gFYcqrcbigzwWayN7
0V5MdKTSgpY4qeYDx7n9rFgoC8/cTpP/EmeYRauRQaWNEfMwROJVk9joCse+DSIjwzSHAVsLrY9I
Ss50qL15NEo3+dDuZNjdKajClMXpJqnwWRwM6SUXjx2SmryTwbb/zQybbUy49tpg7QUVxf1mlR+1
2334CVNIMkPaZReQiaHGcgta4O9Q5p8HO51BIDMYCer6MkTNdVPMj4Krm8bahieL6KWr9sCAXyZe
yx0hE+tWPir6BxczhsAfCFALUOw3IiRsLiLmrDOqAYAKiTW8AFiqhIJsY8L7KtFpOyOOCL0j87su
yIwgEw6ix7J21GeiYc6R6ahbyOr0jGMAR3Q1AEVWyXs9g30c5oh0cY1yZVQSCba9b3StPbS9cxlz
66QMZPDMiG5dAafc8qZo3whinZF3z35lSg6goCgNupuWbKpFEiP91rvsngQdPO++eutKdBhjiQnU
n7pyFQqxnqrcOkA/RPQcH3PQ47Oa5zzI/NZrm2itnIC8ZOOrRutnnfdql/SpdqhGsg8dHj2aOtO0
wsDf09mpKDuKHuF3ixoZ8PpXDfgj6C/vWDZuhCZdf+FOeikjuIVo5zauAwfFqg3Jo9bn4Fk5Y7VR
rQqBis8qUKRpNjyRNnuHuQarMFrmZYCZ2hDgdp9rBVA2zdqHpNS8Q+NfygqnNT4RtURVigrJZoLh
JSAHh15e0hIizRgQn16y7mzMW63m3UGPKbivPLSSgoE89Z7Ym7VGKB3QBCCZ1UlPc+9M4FO09l3C
Gqz7NiABArL6zSR41oxqjG+0Qfs6pM1F4T7bKp34iLE3vqo8f6Hzgi7KT76qtnvKq+lTNYkz0bYa
aJi1spA/UxHOpFMT7o3HJjuBZFyVr0MDmqbV+0/l6MiDUeNN6/n/GGvh2qZUjJPBsxMW4+HOmwoG
8Y2e7zLJ8yGbHRN24ugi48ij9QDQh11GSkDxMGIogBCHeH4bj1p/iJGEuXHu7MFPnxzZM3PIugM6
BbjgfnTIvIGEigCnSaOV+aGNonaT5dxLCW7UYWSf4ZfZOemdDUaG9ynQb5tOXYygEDdunRxKUrOd
KDde3FkegkwnRS4dvXlexEFF2irm9x56P8hpWrGso5kTtHAXhRbFm8H09bMYn0ZjRFwanmypI04s
WIOFiUVJWOhF4Kdr+j0+PLzruKF3Q5R/9uD4xFor13aTLXVd0G0WRbN1BZVHqfX60h8D9GWNvW5x
N99Yiv17Dg7KqQRyESQjXZF90CLszl2DttUiQ4EG1tKb7fiILFfwWe8mh/iLScZ3HSYwfzhNzedc
ESKROdamzvStSoM3X1fvuT2gZgKLQOsdLoQRn3PdSnYMFBaJttW0lgavFqRrgf9iy6TlrtPEM5S6
2C0+i1i9RUP3RQ02yhosORuatT1i5vGmr0DEylR9xZH3NTbzO9xQOBGYCezcgYqwazzG+16kDsZQ
qQM1EyNkomnpGyoPwo9ZkS+AENHeuMwqHtUgXgzowli582pFdzn1AW/nCRGPVjTdI67FQZ3kuyQC
TBp27l2cIor2Cg8kEzCKtXB7RGA2CjLbapeNGvZZR3dWGuTD+BSC95XF7MDQ4VkOqyTGVs7o6i4y
wCG0tE+Xth0cm6q29r3WbZ1aLp3KnU4ENKKuqjznYiu6t9MlRCT73vXaHQbwdU8czVPDylXNAErh
PHJb1+cSmf2UQvl1OnfTf20Co1kLC6hDg4qkQCncdJ7aK4FZxRrCU1wXfJTBVmKPnfBr3XgUV4sm
6ci3UM6msjMAjZr+txso46IyX7+A725cLdh5MCQPRp5sUFNR+ozTczhBGK2s5A3Lj/ZgGXWzDxC7
LAbfeWkY260S37ingeAgRrPTHUoTezfWLjgFInEkT8mOQS10YwWZxDeH/pLhas2yxiTOfvNvYc9g
yEpmhEqTb8Ba9vsSL2ockOoz6nTBYMxFmNo1GiJ2j1CdmJgsUGesfuajUxA9LKFhDURQhs/CRM47
GJchD+NdHsk9e+lNkXoMVxhl7oKEFIViuncSn428Rc9x3Pw+P8twSMcqrlGVc5Qh/SHXFA4kJc+Q
woZ8N//+d/lkCK8k+D0M2tVE0ozbAs4JE0uuXRJ1mH6hK5G8ERENBvm65lSjbkYhkLfugxjtz0G9
dEVkMjRDeZJEw/n3Ryd+yfZyTVvnBxgmdkiHEeyPRwcqhr3P2HB0Ae+NJB6g9Qepf9faG8yFnMpa
Rhs709dZYo33htmgbIhebCO84bWjbWoFVY/u2wnrgAGahZUkF3SWM21H/If+MuHjwYus/hBKZhlz
QN4PZ9VzdccVUjqmrkvaaD8ed1U7oH/SFvTedWAChzY54/dGf+aNzgmdVnbP4vQ3VtJ8N1FhfdPE
wMuBD6ZZJAfhnmNwbff04apxo42Vc+hdrz5UQ7dGjZQ8WiJ5DLwx2wTohhlatRtW8Ra9Y6bfY3HU
71uMXVoNg27CrE2KBWQEvXSBNKbPnW53pzaPe7zEtYD9YIcruwEJilkJGKRFnEFRgBfw3eiE4Ds7
BsU0rEpcFBRKJsnbZXHbtEb9wAmwAHeRAKEpQF91rJiFG3QoUz2PjhHcwyX6ORvrZE96eDvApGni
iFURWtuuBssFQw7vU6lcl6trQ2Uj2Bm8VdYcuxwyURIZ84AX7mbhtWsQbKwNIvEOAYZAiLMgbfk3
BD4noW3jwqxvJqcIt1Y4BsswtZoNevryYCsNBv/8cf0lGPXnGB3j5r//Vxrm4Ybe2TOsBuZiTUIb
jZdEsr7+kevfv/5VGTrkGJAbQ7B1eHHmjzLHAixEe5oqhQWjYGtqgOleuWPOeJMxE2uA+FL2tXuL
4H9Rzs3EKujdB7pDhHsYwM4Fu5+ka0Yg6XykNdyJ1kaZj4HtfG19KcMc90aHlCSgkbEetDylBCfv
PInICU4KvLnXD8dwntAjW1u8UvEaN08BaaUkaLvWvtRxl+FDhvRB6GVxuP7SSqLLyDjGrfXhMGXZ
fdvY5Y5eLX1U7Tw15GJNprjpPKSgEMQ+GdSC+zE0IbYbKibRAMz+UI/OnagU0g2XpAewE/7p+pGX
KZAKWYM1tULtlOkFNbHekBxDnXVX9cp8igAqelo8PUx5LhAUTmIVUEsZYSDfAk/0+LZAoJgBGT1i
YNTUlP3SiUiuSel4M+NE4T9yLbzJuhXqJnE999KIwrqtx7NMLG1jt413cAcEBX3VAK41nYEttW0e
SKOB8q6q8XQ7cFee8ChXqJztAH5AXTUbRiCkOU8ysk4N+zJtHpZi9UoPVx0mL1s6MNNx0IL8TKBY
yfiw+gA6SpapzBo8GWopyt44DKaHl1SM2j3dEsaidEOXtChjGtXEKeSlMSyT+Tlp5qcjX3uBk+5I
8iteOpUni4Dxllll6t4CKwgnYyJKYQYJMFHyTjYGiHXPck6iVgkZn4wxwLr6J9cAfGF1AnsWHOvb
NMAtUOSFXIXOvIeJUmh9tUTINmX1UsqhOgjstguSF+qshi5buRipY/QVjGMj0sqD95o3BOqU8TRN
FkpeWPVClARlOMW+ceNqLzxFaU73a6eNUX2O/BovaYGSzC89Jibz/4tZb8gvw3pS1S5bFUpoFKBu
WXJdNfMoNe9M0FzC0arwhIbii28nA8PsG4oG6+RbNvLVNH9lDm8fpd8H0I4qDIFJna0rC0vkyN7T
nxNhTWWxPdHzeh2RwrUdshwBhmZ8oKYYP4UzLt0rMgu2YM8AB0ZwbQ9YjVGDZ0ip0Hm6XvgV167Y
MbdU+wyK5KpnuVnWowbTs9fVbWxOwQ7L7FGmXn0xo8qmWFXJUxvyiGjNobCy9IS4MN50taufNUmb
w6289GBKVLxW0d+YuMCxpJqEuhQxZJvxkLhx/NrOAOcxaSUxBgZdDfQO2NHRcpAr/vnqAyLwdVrE
2gtxAwOMqoM7IgqCH2u3z6h9jzTcvJ2XDXIb6c3XLuyyuygdynNu6HLRmGZ7RsForcfGjE52n4y7
TnSvRUfno+sxCw9yWGUYM0ffqV/q/FNkIdkNTPYYVZ8W1CcQMNPu3NjtPF3Rii12je7iOt7BD42b
iAiVi+9b2n7M3YpAkZAQe5PaAWrWmVqKidzErsPocw3/W9VtsqKdT+g8qjQxpmmEKdD/d94VbKFT
3EONaoKgP1Tzh0UHbdl2wiaLHfJZK0tjx7Ate5ygc+8kGw6ygSgVTR80UypgDIHG3EfkY6w02gWf
tW4HYic/0qspt5ntT8tgRK1Ejx+ldZbdWJyFl6z3AZr6/nBgUCu+Jf7++7dk69tvL/6for5/+uX/
X7D37k/x4P9Lkr8NQbAz2ej/Q/T34aOqP8bvo7+vf+Fb9rcm/tIRUJvkf/MYeBY6/H/8v/Bv8Zew
EfF4JHnrQpim6/1X+Lfl/UUd69KDMqE8uVA8/vFf4d/eX4ZDz82d3TUedav3r4R//xLoa1HbuS64
WunRUJc/laRtGzI77fENF/kHWuHIXtI7orOEH52WgUWSzXen5j/vne8Dvf/ZzzNg43LkEmeK81MW
czLURlwO8NXD+DSJ956NT/c8ivchO3Z2/4cfZvySTc23M8hXZz9gCMng/sfCVTpVqbFiAL7OG9pk
z8FOU5cYujQak0XnfJR1w4BwX1sPTCAyKgkiiTaOjk6erRvSoN9/d9vggn5XSNuWtHUKJBcGpjCk
Lrl0P2xPRACqDi0GPT9neqj0U9BQeIB8C6twoygR/PyLXZsrovhodZ8MgCMF0Zm+3t9WTf6cSf8m
mT5HmiCWwXH3BspKmpKHKLYPDG3umGqdsVUs5q1tWjmfxyA/TR74m0LMs/e7EORiAuWZrEmje6zb
r4aPGxs5Z2mKJUGjy1yqDUv7Qv8wCa+QAsVw99k06QDN3HNm+7SooxAs3DMWbLK5GGyQRWzC/LVw
lwMG1EgZwXu2hMy9SN29wGIYBkDO+m2N6NzmrionqH7oHXJkq0Ujl/N3CPmbI14I3OQxyNvYwCxW
wElEOuw7GQARfha6Gst8d9DHKcZHUQXfjUb+2Lar2CAvoYjAReB2wAeOdoyQDKhfw3sw0B7Pl6KF
GyB3FpgeqgM7vLT1xYEnncIIIfgLBMPFJdxDQnqrcQyNxrPNMs6lWkRY0QPEFyY7GQ/5Ih1hflWh
OAhB0iXeezQ1yxJEG6YRu3ye7Hwxn7+guDTNW+SSLsX7NuNHmVO6a5wAYDGdNznCUwQaOtIf5oy7
yXM0zf3ijQDsorlvihlhzpPXFM98Zz+57cETdAwV5JyD+mEN+2F8ThkmGHx1DV2/AyjHq9EoUJ8q
0A90utHQWIuKsweUBgnxaa5OZyJF5nvY3xF6bI3+XSAILNXbaL8rN13x8sIjBSaMSzEfgqW4VIz5
Z7KjgvbKjHuZde0qZ+wxj2jnpo1HdnpgrkzEuuRz74Qb381fd+J+mfxgnUBgiWKBk6uhv0Nqjfae
TqeifusjYvruEbLo3gJoAKF1EyA0E1Mc4KTygj6AZjWNvfy9ww5noO+XNCAmNwfOfaGBTLfe5url
XKcR8NRUP2vTm5FGiy7nTsRrbgQfiBsXDgCBGOgNtwnXpZ69FiaXEyCOFlGuj94yZeqNr/36ez17
l/nPzdchAmXd0fkw2/s6v2g8kfhfuCV8xPGthw4bXmRMhx8VzdoB94T+djPfJtLgQRm44WwoPzJY
5xEMGDc5FsMW5/8OteWOBs1i6LNViXyNLSsd9fv5GxrxB3UOOQ6c5tCHJA7joSbkGSAmLJCtsJdM
ezdW4TJKLteV4PuQ4Mz4gVH2TKwOgLTwKMQfFTfxTOToNWpzpKfdh1Fs7fIdHeiK0mYZcfNhvJ1P
JcxatCQBUDZOpm4DcOFMTP66kOqMPn1NfMMqtrCv2+4zK9raUdOT0oYvBjsMeGI3TTU8mQXI+8Si
vrW2peCfRmRvR3Nex9LwCA5Qu4nEMI/jnX+XieRa8eBX8rVX9iLk9lQ2Q1nxkSB6TtK3KBDLanZm
mCNWkmeDfYWCCZcW74VixMwZbQ6uQRuSJ2QY6FA+GFyuwtc3YcBB9R+iaeAhZMsqgyOcck9xlcLa
ogeFB5wx6YhyB9TOAHPI5r70gmzJ8bVOchcGTGiZrszrYpfpLG3zWwKDB2cob3Hyg8vGYo2skByl
8iOpuMzWvS/e4uTvMOf8o0ZPc/dzXoGi65wzhBN2xXCS2YLk9RsM3YFUXKQ+kDiu9+78oPIc6CYi
bb1ZVBzS/HYyqOMtkXGfmivg7EuS+HYV97AWP4/6PMTgqbYXmOBWafmOHoeZ+nM5PKO9gd3O7Zt9
wA9hydvHHKzVt8sav8q8juthRooaKxjDTjyU4eCjrQrWBfp2l155jCqzzie+FK9FSAYCrqrGUEsr
L8ivN15JPscAwz4L2dHpUt+4ubmpo2BTpcOXqkaOiiR9k6Jg6pEh476qP3mOtmrJNJOwUQfJRQHy
BF1lR54ZRTXrL96Krtr2BKKNXBSTE5NJknfJMKK9i9mRm7RwiHwB7qbKpdcH63kNSrjGZDvtGsQX
ok93OQbltC6xTRjL+QVEmvP1yiWsYc5hprIoUDIeHEiatVuUDntojjtdM+k/wKpl4q7seqU31qmd
rbJQdLi1g+31/f8vFc5/rIm3H8X57+yj/j/zP/ulUGMVMbi/Fp///av/LYWzQfn3PxfO++bv9Me6
ef7z3+pmw/3Lpufoua6LHMVyXUrw/qNu/uMfzl8Ola/nOaZtGhZYDYq6HJVd+B//sORfumcLXQpK
TBt8IPUVlpn5t0z7r7n+1j0HO/NcNFv/StU8H9d3hZzUDX66Y9lUlHNBJy3jx0KusLNyajyYOVNh
eovEfh1BIICs7sHIBZPDawhjLQ1yoDIyx/SsCEZcpA50MCaULq5wRHwPlUVEYh98YHMKl9+dyH9S
Zv98gDTCPWFRaAo6ho7l/Fz5sukU5JGYlEQOmtsYVuBO5q7axbqRHvgPCj6huRYtDXfd+fUhLOIv
dZ62D1GZjfsiSsqN9EMYHv5oAfCf/GXAP7IvVP3190dqcyG/P5UcoM7WQ8xdccm1c+ZT/V3LPtXn
K0giEcaCQb0WgXydwpEZukMOCY2sdh8H1d2oNObAjeu8XF0T9ZiVS6uHJeEyEaTHpkcg9aw9lyW/
Y2tPrYcM5iqtoj0J4fHVrwdxd+39N6Z6DBTNF8ZEdOHjrI62jTd+Ls1oEc4B83UZCmdLtleOUKRu
cZ9+0i3HeRzKuCGtJ7mR1uge/dbRNuW1h5WhCxI4xNdRTk4uo3k6koP8qjVue2unHU6J3AWIq1mY
XoH8EUCaThsaINVd08bt+vfn858063XPZWM1PzmCiuOnPc+kYQ5EUDIulNIuPcndUAHUuPIKDXqL
SxhE5Hv7uPT3zZgbJ3o+jwTAx7sYCDgMMme8k2776ffHJH56XLjGlmG43rz9cUxDt9gDf3+NK8wm
DECZuA8NMWdyVtfhjew3vVFmtFGL1wbJ/a3ZEJeyiJDVLRQupm005NaeAFv1KtzOOJoJgfRZAnjV
1l/dvvc+WTELe9cWX3xlOYQwYPJ2A9yN2RQDnhJJuG87CysROYRE4tZoF00oub//bsav968BUoDd
u2PptCh/HuqUSUWM5kwgv5pS+0obTvk0Pathas49+gpmN6sgnZz7LlFfpxJmXkXI11tW6C8FBpM/
7DH/yeG4hukyCZNMwdj5/rShzzGdJCWV3qIu1bPlVmKFT5CXYRh8LsDYDeaAVSJrxyfX/9vCLHrs
hRSb3KQkywq7Wv3+7Py4Aeco2H9bOjtw0xXzvvenm9GjAQeQCBbHN9d12BnkkZb5LSmNoCmM+BZv
hrX//c/8Ze2bt/pSSPomPAEe992Pd9vYTXHMYsOOrsiftLn7WkAZwzdk8Sg2YztxU0HHCa9SGz/v
HtqJ2MCM6T9Z9Z/sNMhOKTPGu9IyPgkj9IlJQ4yROa71h1VazEfy/WCNIxXcNMLk3TSDNebT993a
l2O9yQ1iN9lWmi8B8yGqMsO8MYzutc4xpy90pdXbch4vUFCthsDz76EEE0Hatq9kQU+UlVZ/bCfx
gtGfP4+FCjIus4ubOjMPreoI2cuqe7drB5Z4Bm7EwSEHG569Qa/PdhYks5GpeEHoNPzhTnSsny++
waNuI8+wbF6T80v7x28X9SIiDR4+c1ol3l4Tcts3ZsXkqNaOTYT9sxzlo49U9aHWCkjAmh+smN5+
EAgg7ubfG1RUPARzOnohcfzSwNXWfajiNWON8lYnF7AtzfAhKRwCwUR8kt3EbABOyCaruoMWoSho
bfSanlZ8QoGX7zQnJlSurx87V26nZDj6qT48Eeueb2JCQQmSyOTokeBO5q0jsHX5gJsPpH7mWNvN
sz+msIZ9EltN0fPetJNkF+rl6/XNlTgBTWfcyJjgTwWt3kVpJca+a3PzMbNvrnJuxDXLDgnPTZGB
R7uuA5UvARtP1L21AflC1QTmuE7Pm0kV8GBFCFt1ZkrUo/voajnxljohzICKTXS8OHEBk837keae
lWW6oIfdD7QPd6qIvRUrQXGm+1+cpRhPDDxYgLsOjOVYSwSHQ8UIfoD718M0CvCULccKm5POD98L
ywSSEF1a3tx7rXeDGyVwATe4BHTW50iRGA/SLF4p07f2LgG569ax4nPXsd91I0I8uvnmG+YPYA9L
z03qx0bQipt8Rz+NQeaQFGppZN5WmthZjInBvPr9UY3iE3pE/4gHVwPi6+ibEuLNQtgVvsD5o5wG
zE4+Bc1Q5uEq9oYVGlz9g6LskNvvQRK8FaIp7jJPd4+Z4zOnTEp2M76Qy65082dRtZeaSIU9w36f
f1iYN6HvA0xSJBk01kfREc7UugD+8qkJcChRQMEtOQYKd3w4/1cxgreGr3/XxK9172WPtehn3eu8
wNgGeYMeQ8e7fJTlzi5wEsDuWxEdbHwijwIZHlqtO7iRbLUN2ASJysWhiTz8lp1AiTrLqLQxfUc5
V925aslIKt32842eMpC5eFq1w328F1PZvVoWVQukfHpOeg3ZZmYsERnzWaFUf8/ycp0m2s31QXCh
Ot/jCg6LgqQsXDXbgVuYhBB3pV8LIQu9yUULpM0Yq7d3JE4+xQHaGzGwMywcN1vb8bzHhrLAJWSi
l0Q9k1rGlgTlQiNtCp5Lj1FHqUc4z11xoiELdMEiDlVUbrXzXIYVFKvzNEXnb81/tZSmvNPoMO2M
IERHH0vnqDnqOfI60oOU7WyK0ne2M/IpCKvpUGkNfuyU2zfSo+AwlTYebS+w+WPyVemjfXQoUmf3
eTZ/MN5NNkMVYwSGKVQ3lv1w/dlMbp1TJoinZ2MRbTXG1LhHkEK35jh7D4cPw7XUa8KwZzmZEs+R
m1dPvFOapU6TbY7LjLa5UdnH2CzQMnjNR4RYCRYkzuUIRBH5LZq+cIvG310LGFPQ56gnmhUdFMaM
aQ3eNgeZnxzA4gsUk5aDv8vIIlYUxKjLrgoPjdlmjwma2YchugQWinoTrtPx+g2Ctn3wauZZ4D5v
Mgz4qDR1eUucTbyYbD98zknhQpttDGtTtF/iCUtO3RFIfWWeqHI6trld0YInEgKtlAdMi4atb431
WhkJkuDwzpQq2gJb+xwU2A6BKL6WQbS36mq8bWuy9yYNgn0HESSE7EOTeeoPbjidPSxb56nIdTJM
IIBHM+YqaKg9Wxga9AimnZkN/hG3S7sjqiEdnL2KlLxMTnbwVakfyfl5i7uOKR5hdquuj4dLMiKM
6XV6S6SAbCQ6SyartCVhyuTsugxQGfN/1VnYP9tj98mI9qkupxuEofkZPji86evr0c1rh55BTUNI
5uQlzCAiGZAqZZrJEyiP7p6n71Xa8HtL0dhbMzKCTSwF4GbbLeDkhjRYZwzPlcUjjWJcXVmqvu1k
m27OsBCSF5M5fI5sa/jGppmbLFZneXseG/sYzTg/kzhmrAbzCz4JDkyvtQNbo5ycE7tckxaf0Mkb
vBszCudJfR5tjUZtBeyqvR6RYpFN6hDEtI6MyIjOWKJr4teb+0TrnpHviH0Q9+IQJBnrizsE91YJ
3b1vzerZl8ln8uVuVMP8vbAxLnRmrsh76WkhKZJCDU2u9WE41EnRPcIldTb24Wr+Q8hlbELLHN8i
DZRtfyYe4LYCdIBnvQ630kLj35nTcCQGdGtd9zwgwerTdcflOTTmIrgPSST72zq1YNsb9Vno5KEF
sAt3XePi4myTV0TvJGvxAkZ7eNGpq7dKM89XB3DIG3UlR1lsIEF7Jwu1BBk6s3hbrTwypcBA4Mb0
e4YGjmEOK6Qj4yY+8EDAoLTz2XJFRgpJ8LsY7NuW4RtcPBuGqIrqdAOs6BDIxrxX7JNWKaDl9RgX
PXgefB+N2oVEntlJB1Nq/oBgMmDL9+kphuTtTCIbdqbHuN8wFXOTmEAFd4hvUj0lpSkBHpTZVX9z
wORVn9T8gUqMcHA5DBtjJmvagYcnq9khTs20KoSO1plPCG3dXWb6l5gYW9xhpbFNQC4uu9YLnmj4
TvTCzjEdaW5D79LHdXfh2IiCadT0AGCDwNIO+Qs02kJ4n3uKp28YkRq/xPqKKAjx782yG/ICw+lY
BllybxMpFVl6+ACrJ19MpUd2BWqsZYZLZqPcjHAA1dLvmPpHt6RRllVpuokNpa2iEaKEHgLBSXSx
HwgTPCHQwrwf2F9Qf2Zn9O7YSADT1D1xgaofq7tJC57KnPa/8jJ8ho3s10lmJLvMyeHq0nGFL8lU
BufmQJVn0zc1k+Io5n8WdR290rZptv1QExwARXCFjrI81vgCljWrLOGSpJQnKF5feKA3Du3qez/S
H72yyS4AKY0FEqt5tYmDuywyuQ8QM0FnM9apuh8G2sGTLh/agJbpdTcAOhCab8DYZexVf9vX/Aiq
mGnVqjZmWFVOz8iqtnHExvViEFT0jqvWg5dyoLah4EXKucyIBkaxylc3c+Thc8Ojs1JeA7DVwBs5
Zzf28gvi+Ucj7FC9xGGwg7RX3wrzAlAK5Zwozo4DQgncV0b0bBOtJlKEDDomJ6PEuMjme45/jyCd
EXLM89ejx7amT25cvrtSyzcC8m+IFLmJt51TWWyJJ9rsab2ucElvoeKJpykd6nWTRU/D0IK48+6R
z+eP9fw2qvGW0b92a2+8r5glHKMI3LTA97iwLV/s24DL9fvtnNB/3iQh4xS6xSjcRTLpGOLHbYTn
0L8gwWtGSUe4mV2xzdqhAaQch4j+hzezHspjqLmHssTz3iEPX18RidePIAUMb1vBXd1Wn68nPIwE
+ABFeL3oq21MBvLvj/eXPR34evoukhahYNX+uZ8l+lLH2N8LtnLpuEwtL7gRE3DbOpP1TRH5Z6tz
OjB5ir77zGP6/U//acRM59Oz6XG6fJrQAlz505bSVTL0BGbGRaIasI4qCjdwhJmEGAA+la5XO/A1
JAkVbnCMYdYDB9yU7jYs1EagvD510ph2oAOxkXcMpQCusoWUVXH2yYDb/v5gZx3FD/tfodPD1fG5
0kF1DOPn3klelcojqwj1EObNPveRlc4fCTSRGiwGPjZ1vH5IQ6mjdOR//vL6/4KGraU+e76qtNJv
IJscIMKg4kNRiEMAAuDCsW3z7tsHjqhtAevzD3en+cvd6Tly7m55tisNHYnoj3dn4JMl1cTQAHAg
sb9IHEgAlGBD0R1N6XRHxNv3pfAZQzXAJgciAFJcGS9zoXZK8iBayi4bF9c6mFU/XEGPJuyMELQ9
9F/4uRr4ZKvux0OvuveecfVDVoNPAa1BRHmt26+V9HjPVxpl2KRt3NCz/tRR/PUreuzfiZKxaK4L
VCk/fkWwYvGQJe60uBbF08DLfjliuENh1hfrtsCTfzXsa7Iu1xb88CUIi/j4+3vll76mgYTG5t4m
jti1JJqaH48iJGIF9LicFiFjMqJjYjQGehUy3iRs6xuQ5gpkiCdPkOnpEYtnVuhlh5qwFKd8n4Af
se5F+R9u4l86bvOBocmVDrIWOm7X3/+uiTN5o9ByXgSoupHLNSj3CgEeBPEnps4geiiM9EuLm3Wt
5VGySqsYDzZOAOZcgH50STra788Uc4hfHiuByVjarmXSXUfa8+OpCsIid2qClhlk1xC7iu23NgmT
/7EhHnPw+0NptDVxGrX+2rjqCwyO7qHGlbjPCeDejMkiK5ABsCOOD41IU4gxNaINzwYkNGirHgHj
HYJr48bDLpumNml9NWgmGozec5inhwSZ/yLQ6unW8YuPqHZ4Hgf3AQ/X/yXsTJbbVtYu+0SIQJdo
piTBVpRISbYkTxCybKPvE03i6WsBunUrov7BP1FY59zGEoHMr9l7bVBu8EOe1im+8wvibfWYVmAn
s7XIEZp9hOAjmDzA0UrjLD2ub8baK3qDhtFI8HrMUfz7ez72XdYnnpEckkRr7670P/jdPueS6Wtl
hCPt8sUrJT9KktivmeMDSWBY0s4yv5veuw50aBnQz2UsN7VWG6/RSBRgLtELrn3WZIjf7USavCUk
Gt8yu1X13J3ChbQJUTMnunivL7wHc/kClhhQ83c7PcTWiboTLBPNUlBPkhl8O42cVp1LfDGmW0Q8
7kTa27+OxvLvOAwpuajk5Fl+kVyqKIP2h4dt4/j6CXRCdVKpKN74paO3h6Kiy+f1R8FJfBy80Dw7
JueFIWiLkhiCXGKJ+uJJv37GkfkvDzu5j0VYnUqNnE8A082zDv/iTHgYQL3Qjfe5bYSwb1JwSlr9
Vy7r4sxFO64Ke4sJvwombyyurd8+O3jPP20F+IPq2n8LJ5a6UVtMr6Pf4gScSnknUMWaaOstNhCB
FbXqPVIpZpLJIKsWlxOcNp4hNUVUn0tbYXgleHemN9bcHEk0YODF+23Su1D09G2QL3Vc744uYQzj
gwWz/Wp33sXKYxKuo+e+0KabK/PpwYx1yZrKB28GBXHHKzexRye0Y6lhslVo+X+7QVfT9yvlfdks
PDROznXiTDsvjf1fWZVQVBpffm3UvK6YRKZqLGDVW+g4k8lmu+K4JzBdBKLCWNIdNZKMgA1rQaQk
zKtaf3C3lsLV17gVjwq+Lt+UBGJUzOS3dtN+YZY0fwzlHD3+9ztZAGOb046YY3SDSL/xao/D5P70
up4Xw/Q2iYJcvv6f6JpJXOFYSR5UdSdbfgzQtv51NNIuszCJLmKCErxsT0b69jMuDapmJt07xPYE
EOs5/mu7+vRJO9glBhS00BomqCA6cNtmsXz3Yn5qC4No75X2BROYwC2dtBvLLi8K5iKWqYg4JMfc
tPGY8wIaxfJ+Gtg/CAMZynB4I6sAi7/d3uCrpOS+m38KVpcvMWCZYy3tKKD1ASeQi5diCLm9fONP
k4pXZhf2Y5TyRa8SkpOWuISCJ9FQ+nOoDd1pMHrE40YboYiuk4c5y6/oeKdbO2b+3vVbahhwwq+e
JbuLS/gz8EIa1UsCmxBF3Xye7F5/wJ798X2AuI3bk3Zg+NsqphhKkIWUJlD9FcgZEvRl1eKh8sf+
ROrvVZJidePWKVhjjBbmu56XJ4LSmZrQvPsFMxxHHbRaR492sz3ep4UivH7p2qa6RnT8bDtzExxA
kbzgVCkKZ3iZVOrSY6ew8pZ6SysYQltdLQ5lH/0rehfna62ZJ8PbEwWNzKEGfOvNLLTWa9mRHBPj
5B2cQSOWQ0sBIC5PJqCm17RBE75+V3qPAPC2ABu8ezic0tYLD7bpTj89MzzXsw1HdRnLzWPYBSy2
otPMqPE8uONC7Wd87DnkZ0yKcls3cLGBZlw7fJSJG9l73fb7tI6VifnMam6xLJxN35lgX/mrdJ6H
ZZZPewOebn6w9GLxxl1geIPNjr27Lshncmxz5OWR6RGXdeBo7FB1CGscW6FAM9NePR1OhYQQgCIe
lggOJHVg5xLokZ092t3A6x6JT4Hh40cqyVtTs/s5u258aXXypFgTuFd0+u4VEZizN/WUf7bQzldA
imh78tcmLPY5YAmihdryKAWBwEDdUDJ1IHHjDKGILHt1zHNSKlod+LjWJWrHc50+Y06gk/oPHY/u
bhlIoUHSAIBb84ENWf1Rw4Lezy0OTVge5cUjLDoTE2/CSvuUtAWsOKwX3bDOIaX6oXEBBtuGdVE9
eOrSJrpH4WjX0kkPtIqMTm3IPnVG9MHUlRqhM9lPoonNwMt8a1e6aXZosGLswKOhAvWtp7VIisfU
OCZmYx67EaWfOc8P9mhnB5s7dh/VtXe3Foln1IxfFgOHO/xhGbQOswI7h3IReqF+N5li7oe8aB78
HDzG2iRbhQ4ngB1nrrz8C6NXvhUVOa3rcKaz4n7nLzenX/fvpoOmEJBLu5OpRZyc/h410+PUxSSV
DcVvL4vV33x6VcPwWhaT/MRa89iXf8j2IEa3KdtAWw8Jq2GHbydl9yGVohgxuvKGovAgSoJ7RK2z
y5vB7Vmm5b87vfVMOhb642ezLghRixJzPqrGeVr/Vj0/9wWj1CaO8mzfRlr7QHFbXVKz5kce9S/Y
BN65s0b/0tF7Vp3JQKkf+suQgDd0B5gUIfbgzmmjFyUFYid/mD/KNHqNCGrDW3W3FUh11ibD1vPJ
bXZJ7SIx4diLJPldEMGn864AgraXa6KGhJsv95iZD/JQNGO/SYePMBPJm251J6WzSyXDCFy2HbnH
kaYQzxmkjwJ98dmo7Ijf0vg5cxQyGzbiA4orPYfhCCJDQcxqjO6+7qTsMj7lXnJuumE46mv4g4VS
ZStbuNOG37DTGu1/gHuv0py55yFv7Ys1lsKcyD3Ox+rBWfDtHeLcU0LYZH/idSjOa0vQxjYjECrh
PVWWs0sizdmu3WSkV1sV9+xnKVY3MXa1JwVb5Ykw4Quf8IEAtuotqaL4YYS0i9LRjDeWo7LnPvTf
JmgBH+Bo4i2o8fjVdEmjs6rph9AZ8dmNH79UddjcGwcn9L/I0NGFlhSk7HvdnU3C6XnWK8iVEjbH
d2BI/tN1UEAOyq0/IGeZaMENsnQ6DzQ6eCUGhSq+0Zmyx2qreatx3p0GKADH0riMuTkxjIuY2AE1
2bh9LvbZQgful79a70tmjfmbNtn5uRfgC+IkurauVr2aUAq1YWw4JBaqJqeFYamIKAKnurpGQ+Ia
YRonrLQcLhlUnQMkgnJv69nHTNGwp0pDIgzH4bDaR+qeJ0vvm//N/EkT+z+7CToJm0UfzReIuP9v
/mLaRdbahtQ3Q1JRvgqTmFi6VAqsDGs1cduM6Ya2nw8rYtYxBOECyjpxkqnLFdJY/1tjrv9z7udp
M7pjiTCzsB/HeNIfRvddT22NDLIi+oQyEMT21piM+WEaWgAS5WLDjGDlYXGRF6/QyWBSA8w7z5HQ
Tfg2N4f//At6ZINKXP7smzmiATGKkxOHkBj7RttLv7Cf3IJSNJFmxuKEVKGqyzGoux55VXH5OjYQ
wfV4q+mWu1m5wMZySTCZVsHkuvCAHJZs9DwNZHZ/uJmEgmxGO6xfnCL+hT3nLzavRdFBhWrnVnO3
VEzA6OjtwVISIfDfL0lBNDMcuOYwLFM6C9TvXvbEpZ18lDHlye6V++WPmPon1e+tTGankPZ8C7zP
/tH0hJdnOUGIkGG2a1cnNA/KsQLFSMQhGEJjumDkyk7r4KnkJ0oizu8ZaOQRMxTaYbc3XitjIb+H
6mbEFY7A5SH0RzSi7cAgsHSKz2Jhna9fNCvurgnSzlEnuw1+lXn4f78eFnGfXjO2x/UEEE1MzpU7
ngpIStngq1/CS51TsWgpnEhBEiQIUdbdKwmY081Ot9qXaPV24+Lau1eDmC4APXxgglAWKxRAuBSY
RrJYY1kxXYuCGOBaWn9V3c83Fadf2cgV1dtm/kR4cPy92WKk/8iycmm8p59VgZcuQrW/zghmQPyP
cdrfq8KbgtGvix1vWfsQui3UqnY6CuthyG3tVzfgA3ZzyFS2gusSNvLVTV3/ZymSdzF59UknV2jP
VpZRsA/XAcgC0dFp89a3k0vwg8tzU/goZJnOnbQimY+pj5h9/bjyP5HvlN8DyiLrFRyphcqHKWYb
M1a+doscAIputI8r3X7x09pkyuFnj16vH9ZlHx31zrFJnQmJr9xbMfD3UhBpCveoP7EN+T1NBGHG
5tg9zTpHp1/OcIq1LkiHPruzQIAjKg/aYKq3uu0PxKGilm+GiT682ZZGIb4GjkgYO/+pjZWv998N
VTza6JGFrXM75W7ylC7/H0k+aGcOxKvlO3/h1o9vupOcyio7fa/DoQuOL7XnvMPwRo8WG//y1iLT
PGqRhOjFUdN9AKAlauKDnPzxkkW6dmyXP7Gn045EvBKQmJnRNtILsI8qhoedpNmj33o45ZosMLW5
u2ABV3uhSSJCTLeG36s4NKtW3FUyWW9Ctj9glimuN0MchBa+ZIS/velT+O5m2osfF/OvVlik1GfJ
D7J5jHOS0EGTwHRs2Ba9Vjat7kyV8RR2enkjJHLnd+0PrO7ir86GfiiVww3PUoYsRu+vAWYKZNXV
rJzkRv6X/6q1O59MVX1uAZOOMsLeTvzOGVABtxIkmOc+1b2jSEsbSgaIQF9n1I7oMIAJKQKzVQjf
8VSdCWiDYO3Z43b0QoTxjpI7iwEiudd+soeC67C8KLx9l0LPQPLIyC5v3E3eDxYaqOMqJCkGi5oR
OsjRtjvnjAnHOQg7AXe63OI5Svvyd07sHZ+Des8KUjRKQq3SbBG4YtbEcpRmt94jeWjdCKwGxrlg
FxbCg4tEpm7+LKYbYwl58NdIhfQT6Lx8drCyPswgDNuM3I4Od+im1zXo4fNs9vvvy7ZbHFlyaZI6
3jE02PwpAXPe2LbxXVFYU2M+VtYp4v4gPgLurcT/eOvxWtygB7IZMQt2dsu3iWXjSq/K4WRk1aIZ
V8y5R/lqL8+JrqGbjwo73CGBHehxfRixC/dc1YhdM12d4taVr7CHfqsG4qbjdeFd72TQCI0oQ2mV
dAF1e2qJ5B6qDvWIzigiZGUu/OnIHCd9TPoe4WmbvVeOjK6oEhLWNr21rbvC+CnHwLKT+s2Mm72Z
9V7QpqH3GBcJLCh2x68hK/26Tn+sl/v6xcOtEjXulb9EfB0W7HEcwRHTkoKtl+m/0dDkJ7UWcBDR
5DZsEW/YUXJQPYLJbJyCvkEYMBlxE0g3IUeejv1BMFbbEZui73LsBjCSNU5Dc8gpXv1ymwgDvYU2
dXdyrKstF3m5XwVFUfVidlp9pVTdjlassMYQRRprEK39yTvnVG7Qs+KJQUYUPRvqrQ1NG/nGGO1M
D12Rk0YPaMBUUOpeHngAt5klTeHRy+b8CfzQzugG60zHYe8I4+NV9+qO0kiw3+zyEAN5lT27mgG/
PmqyXcXuEqMWGd/g+Ev8Cyjj0jo2H5mbyQc7JOAq09hQe3L+pH7ftIPffbSOw+3seP+mSmRBJPT6
kqLWCVFNOH8M0xJce0S465asXtHp6Zvsqsd18s4lXIK7suNzV2bpuy3MvZ0yltfb8LIOmKZoVTOr
EFOHh7PEjotbMw6QHGlAtal379jamg+TsUcQNaBbpmIX66nHOyHFeSCtfF1d9YXC8J06/ChhESjN
8H5kdZ4uYLB56xTd786YkayYjtbsLUZFJC/47d3O9H9mnjRnOY1nX2TjI7eSfPLQzTR48snq63+m
Jb8amXQVGGTDfCqEU+JZ4mzZwhlVuzEXSQBoAP0A2uv9d3+es3mkqe529ghmF6+mf1Zm/DKsb/BI
PUMaMmGm3LvtoSLM8Lr+CZEQr2BLGFccy4tDx/Y2Fd2+6WO1dztMyuxP/Gs8w38/SSGaPWQE64YU
6VCb0XBl2+U8+jP4UhGZj8rP3s2l0KYom09uGb9ZZXgnmZp0PHIsAiOx03uyjPhcTWaUz+LHMMLG
XYOE1i8dzmrL1o3b+p1sHJszv3tv9NjdVUYbQ/9J4ej47Lq2ahTG/vv7klyNp87sfwGJghDkd29c
BqHL3hN4gd6g8advfkJypT2tf2pAe+yA4IC+QFVxCGcaB1tY4gXoCfknhT9f1mgQlWPaBurzXg24
hwqZYHuBS6CuzlTzOiRbfflpIcdWz5FP6s1y1/MesWSYQO65JBTU9ejxfBMFuH5Zb2QHXogByHHZ
0a7/lSZEmTVNEGXyrriZKkcXVd1GK7Qest4M724YujejeelLNzlGk48OcDldWoNllYtn7pxzbR31
KMVMx0MCZKEnkGFh5JRgvQ9G7Sg0p4EyqvAvFrWETPVxMylNPbvVnD0S9Lr/1vtJAWMxVxjynB7V
xjzoO7ubvSNYRVC2HYaiqF3zLKQAhMw41p1ggMLX9U/ZUEcQsOjMqjAmkL4hGA2NzaNd1PsuT/0A
EjuA4l7LrpZcknLn9J0VUXeXkyu2wqEi1d1SvCyQYj30OMXmoaY3V7/WKIz1S1xal1T2TL5mK2ae
FDmHjkiowXeb+2jrOIkiwtiHN8Oo6p+GF+4aWY5PUZcfnCU6ZFwaQqGSlNtnRqaIN/kJagQ+EI/N
S0dI7SpHEss1mzF6pcyTyX4Nplq/mHXVHi1TkZFADGo/PZK+3lAPzTWOgVBilFznSj2oj13yAzmu
PAtPh4BXNxwDmSztoOXfbWj0H21XU8fvsfUy6RykKx/if1Pn9pd+yoaL02ge6g3xu0c8e2kN8jeK
3tvUZqHfByM/RtqzSWTFITF8VkUjQr3lCyzmTzF6NaelWahz1eSMPKkB12fPKlCGgAdJT7FDip1e
8TChUI8DoxOwnnru0FoTzXPhJebRHRoRWBkhPUtm3Gwk6nH9k1eDWqduYhoGHXM9DNYvhsNgjr1J
tTPc4TP14uY69sNIjGv/4cs5f2m4rChv5LNL/FHTuNnigN67dRaeVZRgklukotlEkx8u1QmSHdJF
pmLedbJif9q5ap+ZNQTN1sFAXZppMA3+GBDWO7wiP4gvvSnx9pT4/FL7fSmttj1a/63Fpmo3psx/
8L6SfdiCHx/K6d2SurfLsUs+gXQYD7FVjKgu+ZeJCsV2iGnMwtal4Z3r4S3EpL4lcs88r9+i2rpE
ZCAz/mESiSlneuajvKTL3niOMo0pC7nTVoNaPxrs/tLk8q2Mc/U6xOFEppRVH1xBNDlekwepEySQ
5iX1x7YxUOdu2gW3nkXxX2dMf9SV7/7yB7b9MrHSC2H03XqPXqRIp2++z3Kt8i0yjxX3k/Wxe7Qa
pooW9a6d9O4HAH4A5W5iPE55OdzncfgdSlLoCnq9PQSS8la3Rbz3e2IV1289y3pJbFFfGx3tmupp
hg3q4dchjXiqBgNgXFYiibTiOCgW7Y+ZJhfGu/OjWIY7dWOXh4wt1pBCeg8TZT9PpC88s4B/12Ae
P6z/CDCzAKBqY1TuC/EfVpEg/jEvsfCuP0vliQZpuRYov4xB0gnaYJv8H5KUEZPPiLBiffpO8eMn
oDdD6laZAsgWC/HXUErnzuVK1i3fJQvGigG4jw29x0B5WInsK4c9KpMv4At4rZcHtKvD/jxCapzV
fHEXTAg5YYEjk7/gZYdnx2NhXTRdeKmK9rxSoBs9PXb+fCwm9VdlpFVCBSWiNTHIifQpOzgXpXEw
dc6F9eCO4NgC5JEQKRlrbdYrM2mEeKCowaC+LDJBhsL5T5EZLcd1T/xEkzd1gEDCPjLSU++TPR6U
qNvHMYpeBfRxguuKFut7q30U+M03qlfDE1itlkYekk6X0rJWLISOSRMXQa64MeQSnxNF0xNG+wxC
CcnrFHTAVvFXbX2IN58O5K6mKNWPvsPxLWKPzY5JYMNSyDDoa+9U3uVTAUO2WViHtafkeT1r8WLQ
tYpcBr3cFW7BsOK/XyyWGtva+BS91LjAGenx/h5mQy9+tHk/Pkw+BJZJJNrdcfkfNVI87ItcOqIc
42bbJ2NpfMzMp8AMueNZl53zao+QMQmsbnm04o3rlySgz/U/K25fdSKBXghEuzl9XOParuN7Qn7L
keRqMs30xLo1ycTCuYyDLgVwv74B+fJWdFHfXMFW7XsLT2pjDQC/HOtG2pJ9Q3gaIzF3N6GKi5PN
HfsO6rbx5+b0fZcmWPiyUFXXfqQV2nQqbLam1X3JyYsQxsV6sa0MhhNEq0+nMHpLFrGfI5vsgWw6
L6gq4O/KyQ3ig1nzNFb4PtEmb9qkzG8iGav9CN9BLvt5J8mvuewQ1NcEyGK6u8dFLeFjAK4UjUZ7
uWicckUiouJQBvXLPFMSF3kpDQQtlFDWaV0OuIg2dtYCNp0JEz65/rzHxkZ8nJj8v1fZKXvnDW2z
B2vtQpN+ckczfdbaYVv0xvBK7a0/x211jCLPvK4Hs3JDbTuWJL9aaBRxhOkPa7Fad6V7DEfvzvCR
kDEzAYuz9Fr8vti8VukGh5xPdJ3f75xCZZfvSYXeedl9XE6fifvoVKmljBQvmFTbYzsyf1Yp7LjC
fbBt1Vxp3cO7Sfz3zRrHTYm0jqkF4qN1J2+5WC3DWt6LisBcfp3tZ54mp6pn5530KZlO9vBDZXV/
t2ZE5xB+t4NTWFumgfYtz6Zj0TfZdQ3Es8xuL4Z5ekSP/A6ocLxo04w3KSzd++J6DkUI4r/EYuUv
/3xwGDywQDqt/6n1HxGmQL5IxM6da4vUBmOi+50M+1n6T1Hos2m3mVhHefPYslc/IK4m+H7xHqz1
U+JgITFS0jZqqHyIrKwfo069VSlL23437cv4fV3G2KB5H5djkVg6n2PKnevdXCj9zTXFx5xWLGSM
rH0UEUj1cm6ra4EEM1gifYN12tqn2CVCpt+8ZrADeuIocUN1i09xahp2wCVP3EDsBYvABhgvo4/d
OGS7IqcqXVX/8SDJshnTX2FnQXdTTrKVsRWeGuZdEG0YvAiZUyc6yZeytfQ5LDXvAfveTaIzPU9t
M17bEcUnU+A9v9nPMkdrlHb5DHeQAb2s66dVvqnprbMZSWhDnkkxjAlOPeqot7mNiuhM2YOXw+nv
dEf/4ow9SogO9WCa9RfobOMpivPfLVnyGxc0+2+7VOzXuBvZvf8sqT0JAXCxsmQYB8uc98MQLdfJ
krbD5A5sFlnt2pWpduhAW/ys+gEOJJq/bTFE50IoZubi9+AoQYiL8WwTRZxWMfsd6bD7U/EDE6I9
maDD0fdjxj+Q40tPnw4wqZp9Gc2QQqv4HT0nCUxPumeXWx+J6GzpKWaJrN0zwb/5ZP4IZvAOp3bd
Ac6tRvdY0N1vB1GLYCZ0JPABpiU2N0U4+uplUGNM/YfbQZh1eZiLOgmSEGwJoLBJZDl+jYSJVJyP
UEfNeU9qGk1a8hnXLMARzt9bp50xNLnORg3sPEyd/X8Vmx+UpAhnZg70uL2EA7HglvfsnWQhs0BK
DYYc7Tk+aXJRCv0UhUTU0aeipvflTqd1d3xtx4I5Ig1K41dLTTmNAztcS55Ds6yCMUnPHVGh26nM
/xg19dWc/Wh1hsMWA+AA4c3E+uorHhsUvKZ5FJNYHsomDLIaiI7j9UFP3HCj19ONcRMsNPmDVet7
O5VQeLeFlmpBbpWQRyOD8eHw1YV/S3+6h0n/FVkLJUSWcA1KQJIkvZ0j0DV6WO1DMnGYAPvlSc6L
VSLU/D0N9N9YGwMw7btGxccW+RtzkvKxIE4hz9/lOIV7ohuYeyWpi7MgEwxZMUrPmvqXaXZ98UOX
LGgvZaRNgl7f6uRqaM9z6mKzNbAllU2Zcc7Clm0J6SUvPh8pHMm+taP+2TPd/kqImRegG6q2U8uS
ZVIFqcy4By6d8KsDuwoYEU3yY5mzPzhFVu96tgQRYyDPci6k5bB8IcFvU/vMeQcf0M6ckKMDBrw4
mDxnYCADp/GZEQ6cMvpo+gf81IaVmSd0SZNX+HBD4vuQ2O1h0r8qmxAHrVU7ZDsOVTeg7Yw6bJ5J
BU2W0Em9LTahixnaArheaA7rX2LrvOe2S7ud1pL3pxcBuji689D9rJzC3jFvg5bR0CD2FFxjp/74
UNYDjGMQLdEzYLFjXhV3sFggbu9CN8oOBNUvUlrPPTvTcRb+pZU+qhJyMYgIn37kOWkdk0MVW3E1
oKWofXwwpRn6SN2SQ1SMD9psGIc8V6DoQ1iVzBuxgWwjUzDc1GZsEKGNoZ3L2BE24dunSJtycJSQ
QHlsqo0thv4Wiv7kxYvwvcCSOOC4c2PYdOwR/Z2eLiERGuoZpl8vmHLyBzLfDlLrG0onNjMmjicy
J7JN4peAXShldjCrkVGTaJnBqwSHrWSJVl512akpBUcn0gqj0V6IBn8g4f2UNN25izie6maJb5nz
Z8kPjCaZk4F0WvB6SXLU7P5JB496tooTehSG6DhvU1AAnXSwYAhwSX8qIyqYzZG0LHTIO3PDb2x0
4MwaTKZmXfwRXtztMYCRIcQ4k5PKYsToDNaW+I000LSGFEj3hQqw2cR6/UV0L7rMETGL6bQ3o/8Z
6rAI4wzBidTyR0SDvzx9XNxAya0vjBRrQsjHSXikMvLbjM6QrDoopTn7JLXBVPTHb7yZdItnUMQZ
Oc0xUL+RTNeem5VFSdc3l74W29xxt6qMm1MxkXVJPki9GWBKV1ZK9pCMXjRMawgjgb50C4wosvNT
6zTJvmXFEfSt+4a4330SfOYzApaxF9kDn3h5cOr0Xz0NeQD8GfFwM+2pyvyT7+H2TZuhCVCV4IJN
D3aqc35PKFCt3n0gYfIlDsnFs43ycVFO7Njo91tfoLCWPcwg5BsWpvzfDH2uc15VhGY4aEyjPrro
lBhcDPVR8zAACGKjQbB0h1Lxus7+cxwzsNPHs0r09opHudkw/HzizNIPNh+Qac7GRp8BUuEboWfr
sp09mX9zltK7NEOZSZT51RQI+xhK14CiDLkHHluAZJqcQBIo5dZECrsdU7weJ23F3nVje4qwPeXn
2zFmYUNrWrAXIdAPIsRBz5lygQ5fAucxutYu1HlzYPEfRsNAwIoLqcxu+yCEk3QghjBi1sc0Nipn
a+fW8jGXvAThAkePqr2362e2B45WDFwlNPVqJEgsJ3C5jtIjGHF3N4SCfXQWqKQadmGBeAkFjQcX
K3Gu+PSa6J/WoQ0IFWV7xIG0a0az3Vs1+/A49PYFIWjoGpxNlL7rCbdxaxoHbkAwr+jUXpJWfuAw
fHIt5x3m+U9k1PWTD+m4Q4ayoV7eGTHwDme6o1b60Fn8btgF/rY0Ae8+ony1RXaKI0fc0+Fz4LDa
tVX7WRjA3IuYxDtslkGdDF/laCI+sibu2H5ZexjzaxIxziBTMBBe+QySTaPFGwcm1slmBPljh8hc
p6Q1j07b/XTdJUgGCMkUPs25rXZOzk7ZdkBUOiX6YkbwCSnnkpgZ+481UGBQI4e7eCZ10IIoZWVc
slwk+cbqUbT0kfZXAOrdx6HxiDqx3EfaY0sbfMRvlcPe/8mPfbFNfdrXKa3LzFCUqV0/08KNZVvy
ESXmjrGdvzWMD4dXFD2YwQ2NBMBsWJlQc+BVnchhZ3fKR8saAd8zlCwLkFjTcL+pjklINMlTAdMD
1Fj6G0kWal8teZhC/xM5D6o9Z+Q35LfnJusegBc1hw6elD1/ioQiznNcEKPNl+e2bzz5L2z388BA
U4KwNMZQM+r2rc3lzkyo0wochigEMcQq+WukwiI+yMTmwJJBIYuyhjFE35jcHG8gDqeum62MijJg
FW9tSmXxUYaF8YhCHklQ81rPEUMhrQwmS9yMbLxYSORfy5J0I8pUxOLeJxIn2FmkU+vyTyxjnmq6
GA1MGo/YC85ed4vETjtPtWNvsjIBFpubVOIA9jv0W+iZemcbd7kkkYOYRC2l3BdezTy/mndpMRGT
W7KklOky2HZZVtb1yVPun6GtPvQROHhYsyFu+zEwQYFvRq83jyOTRcyT8gGXeghJnIAl5032XOS2
KkBV+/11gGdp5Y32Joafpl11O9/S74jWiQPhtUdTva9dioJ4YeZj2PwJE8LByFlD+2qwrIJXoU+N
h3E/ZfG7wYWbpBU5gdRaNi5vqvfAzNLnesihHAqdVT3eujrUeCK1lqmqnoPHV6ekI03OrnLc8SHn
IrVfnDT4JcyKK1N6yE+Vd0xYmS4vgs1tXiQ2z3jn3+1oMSuTlcKW+NcyE8rD8asmqCfEAjsNJnGm
NIq0fqD2OhKTt7qGW68JiTXwxubaFpFPs5NnwZSnX7mOBrMy4I+zMt+Po+7s2HeRo+zEd9uaoofe
fGQlkeznkpGfDC0G+UV3pmPyqbsGjOu1+xmWnWCYwWEqVENlpPOXLds7qXY/89JpTqb2FdfkgO+a
ITfA1pXcrJPc4Zk4ymF4q5s2PTAGp/TKFS8NvnAkBzXIlPZF+aTkJhhhkpbr2/Zj4iSt5WHxnLMz
LhU1cOILNbBmk0Y+ltzqaURbzyeltoXewAEI652dyldFvNjBcI0jtgiNxJPe3Uw8Diggju08TQek
C7wBrbVn2ZadHHkQc/JHCuUeG8M92M1gEFkz4IOaeZeMTHeOjZQnTLOAJlOOgmp2ILoYQZX4VEgp
UPdzGrrgLbHpsZtsHjvk7EwvxN6XprWfSlXtpG1e2CQw+MySXSEYRLV6v+3LLD9OGLLmUP7RY/9Z
h3EG4s7EyduOJyts3mEhMAizsAq4pmtsfXWwZjzsbtqdPc0VO8OHlskwIkNnhUS/lS9ScJhaYKW3
hSV/5X6pPU/s0BLQH477m1BS/0N3ETHJpEg2vZD0LnDEw6IVBzuP3K0pWtANDhQgl5lawvolCkNC
JUTY0gUZ5i7Emb2ZymncdKWeHTLt4sg0PGcWyeqlhlxLMBWXEnSGMwdW6AChnIwIsGUYBzkaPFOR
X5cgUbKL4TDyEUPE9QO41PGeYF4Sl7wOVNv/Ye88muMG1iv6X7w2XiE1wsKbwWDyMJMSuUGREoWc
GkAj/HofjOx6Lru88N4blbKomUH3F+49l6gAT9ZdAAbooXaRmbSjc0p9e6FEq1cg6gGN7481IpGo
xkSFJSdrAjElLJvp0+9MctMyX+5T/5tCK9nDkH5g5L/pC8XapJ5H2JsluA/PeOg4lPcem3SmwVrY
CHXi5b4muTsGYogevQkFIs6yLbAYsU36cEF9svGiMQGgtSAQarf4TiAfDBb8TGYXs4f2nZVXMCFh
YriWMU9MKNQBTW1ELFHJmTiWFykcqg5P8a4c81x/k0UK0hk1QlblYOEdEAqqQecI0A4RCiLAfJsa
eQDD2kL2AYK7z+WHlWBwYiF6b2PY2iMubdEIo95gfG96PI8oaOO2+1HhVd3RqKCwyRj4wRIIO0J0
tblPD3YEPr+nUR28ko0h38G6OH0mYksoNY48hKwFDMK+PtoRgLJpNEjNIW9XzS06Bf9VUPkdJXGV
oxt9ud1wbMAJERwiRTCihV41m6x8CFzkLCZ+FrfDCO4S70DPVhBdxm9lWUSVdxxn5rA3x8rcS8fc
wkOOgzWhwYT5twFFMDP6vXZdfG7LuQ916NoP7XxpNXxmnZ3QbfbkEtYChkKsV9al76oqtGTzXffV
Y40ZiPOB5YlbvaPty/ZNurzXnC28Zs7GyZxVzMzbZnbcGXHMR1Y+acJctintHFchZ6Ctz4w+kz14
K/p917JD7Hlwcu0D4QvVtVdTslspYkFaGucZ+n1AptVgeAdn0GbsKh6JgEZSBN0kmWN/5qbRcP4z
muWAIE9JOndQZMnZa6rxHC9ql+njcwQT+pKk8xt5E3MotUdDSz7IfH50K7UwhEzyXdRlMnAWXqPU
Kg18BiZSaw41k1Bov7V/5aYYHxvNeUXeZ521hXhVCQgdz7iL4IqFJxIPqViha9HOow7btmnCFTuQ
25gYBH7pgCgRZwqOBJuF/Xw3DVp5JyqdiejcngYjcwNEOkkIW5oZWfZDIvYNqXyTfTHRtbXIQnbS
phDET36AI3dXTMmIr5ju141N2A03QkIq9gSZ+8FQGOd4hJJW6t0DmjgEX+VK6zUJBE+UG/plt7DT
nj5kVT/7fOWwaVE6KaTQUghAoj+LtJzD+FAHXZea7AX6Fx1Awh3W6APbyhR5X/KaEmaPU7m3dpDk
YcegGW1tKxyI+2vBDM1NOwXorp5qptFhO34tSGLDpMShWVbVuWuHwzgMy72Z8UT7glrYlk+sf3C/
wXEViI4JFvJSPlLjayobJ3S1ifRlA08dxJytbpRcLK611rWoHrCFbpmaoxUvrXPRf2ZN7l4MuTGq
SO6WaDp2KPoDpOltyCzgbkl0oqpFfHIGE6VVBa/SaeJTaoNLpqbdjFn73gzdG6Efu7kweTrKbNh5
nbx3Y4CibTQfOVMb4KfDz0glxqHW8i8WuTHZnR2x2DEyS+LkkM2ZWriIIX0eXOeEzBZqmw/1c3Gh
V7wPA/zVwVa/RJF9D4XFE+MTKCinYRMVWO/T7sWvahEWCJ5Dv9C/i9F8YsxbbenmJnopF4139uUg
n96VxBsH+8JmnrQg/t/24NxknCxBOzLJWOxMncSQv9YZE6G6qIl8yJnzZ1KLtuky8Aggq9JJF26c
tD+77XyYDeK+KJzEoa/8hywhs34dWzmumnZmLATejl4EmEEYJWQoF+zR3SfCyrcmNaFtD8tVL4eD
5QniC4ED7yPFqIkGlHWPPmRb2bj1PppmyeaRQU/bkK2llvpo9uZPZHUD859WDw3rV6pS7WClz7Ob
sy3KpjfkfaQBQJNuBZolmzlJ2uOZd8wnWE/XxkXw3y7EMs39gvxz9ue7WWLbubM63tgBJQsJMLxH
IjXXIA688Nb4NS3dXc9mbZOT+LHtSZzfVIhqsZsBmYIMsHGK+dCz3N1Io3+MkEdQPntbkRVNwFC4
wQ9w1t3q05TFxW0KGxGvcR2U+NMlRY7qIb93htZnqLkhX03tqqiINhB2GNexiQMw8TGVl7ZDhUhP
qST9bdIx+HJpOpK8rZgGRTtGb/0+XthoipTMBbe4juqlqQhoG0etOaiI/ZooIbNyJbw7MkuuokTw
YQwFBQXPJzgEvIphQ5YhBwcCskFq37NlvqlEM3f037i8cCh6DQteAzvCxuJfR15zpYeMEBLzGeFj
/ZFE8hAXPPlAZjvyR02Ge22rDaesWQezG/ZCzIYI073oxvw56I1+Grzqk2GMDnuCaXFlzPIxqe6Q
1L0KX7cOtcw+TKsGbzNMX0pUhJa06HhlN7wNleZcvGxPFtouA4ETVhN5ZFO1nP2uJ/96SX4waTRh
TUJ3iVJwDZLx/B5m359kbh8W1rCtMeXnSEeNMORuw/uonV29VT+0Qh50klqDUVNV6Ngpjwv+Ow7J
J3RWWqAN8eeojzZ03RiHIvdrUEEBYbunM9AGgd8W+mMuVLTrcost5gxtGVCICdhCzXQuijSXmNy9
TebyWWwr4yEbSOfp2moIQb1ftR52ulb/shHl08dRRXpEyHHs/h4jHWNhyRU6s9L6kbh9dt9uKpYx
sSnNfSSwtTZTBuAZS+x2EGonu2ljSaWOpYV2DIPlc+GWZEON1g/gozPUlXHi2gmGnC6XRochyTD+
kFr3rhXQh63Fguo/MwIci/I51nhMlTFdK+PUdKCCFoERRJlo+Rzrd7dAcsNv+uhFqIaklW4nSUyv
skyQ7vjzgRNSnSK2cHAUlkMoqwpwjJ7+UFZ6nvNCHYSZUvBlpIlFxTrtzlX64KX2JnFRJPVsx8+R
FHe9O+i8auDRoTDmzHza1c5PxKEHATFY6ugzySIVwNPCHhdp6WlanKexzrRdabvwgxpMNJmxPJFg
/iBLfcsHPnvMvfG5d5nDDfPbrIbmGd/prp6Hd5wM9QVN6ZuDg2oyoutURddSTs9xjbbIaaNn1hs0
fuZnOjF/zwX1tvpsu4T5VGRUl+GnMnSaeVykpMnRDfSxHnbePG3ctMsvtWrRcqo820Kx4Xql2+W8
nr+h3W91M7MuA+psMckPw5+ZnXf8xnLFTSsj+l3JtDuPGa+UvwCUySVbg1SvyJIpovzvN7zEm56V
TxjP0bIfyvhX7WVrzZf8tvCg7+006TaD6e8023OROlAjVy07SLjjMOGSYBTysDQd73xe7nOLnh8p
IFzbL2mh3ZPQsZlibtxIf3BMHZB8DaR7+J4YAmzGWDeu3TBzmbrk1SEx/pos9SctaXisGdFp9XuO
O4QBI4PPwnZ+Zj4Nd260m9GifVCF9VEllgdiLzoaLWsmURG1JJnDNjNVYJ7ta60z9vgUTZ4m0H9I
NsJ0tJODidgCx1IWImuFq784LwSZoYL2aMfjSt+qmBFwrLKdNUwdc+BRPzQFpdSCCRd0t71ZRkaI
PKSjzT2HnkbbYok3PfpiRNneIUcuRGa0HXbSIibIPfmG9TWt+OxF70IK+ILoA3fLukJR4y/xUTU6
oy7EQLRcVhIwqWJKDxtcSkIdvEkgQq/eLCt+szUOtaz9AXEV+5Op8NOr8jXSCONONYtubzDR23sG
zX0znFw9++6TqDiVdfVJZ/fmkT51RDIL9EB1T53vtXvJIDvVDTuwJo/5pM1gSH3OtsI2wYkuiumV
JMZvx/xORP+b19zYuhnj8CyN248GLbM5RRHNVkeea9Pt/SkTjwW5O1qy7NIB3snS7FkpAR7tvDjk
C/0QLssLS/g/fI4rma7tNhItU/uTTWhw+uaEc2fgHFhXCk4nj0zf3r2GIbMw6YsH0tbVxAdPpwnT
mQYmYk0tdqiROCoLQGV5a18tQVlgA0CHygPtnR73I5p7UHekQVTxRBwwU7xFwE2LJvpryjvYgDEJ
nOx/uWngGEH6CEG01ttO1FwdKmKZqNmXPBt5aVsz3aZdsrU9hiSKoKiNn9jPi68KiPjTj8FL0jDO
6xPztIJ0AUQcrWJ67jq7Lpqdq2S5dWbUs1WItULDMFDKdXtdH5srMDG2Y8N2SVBTuwUKsrZbZKAM
zhqRFK+pYnIC8emE2GLj6AW7t6mCciQwZEXJYaGJD3TqXZPwaRIfYDT4ykMzQBZagC3jqEk+9V3N
haSlDAl8y2EQxiIXUH99Z1iMCqiJpqA3k2uOzye01JdJms6qoCtxPBn5Nq4ZwjvNTCdkJE+tY+7Z
7EY7IhoU8aIL50tp0NV3e7suRZCbOZt/8aNJRniA6LwtC2Ezlskjew98E8vqRHWeAfXXgfCKI2gu
LJEBcMI2gHr4PaCJ98f3iO7CJwbtaJTOM/HMPlIMg6EqxUcXYc9mWdB8tbT4c/qz1+UYtt4s2eLy
QYw5TnRFcao85BzaOAeQOsMyIWB1gpKwiUg5aSIs9ZFgPu961KVDzWR9JDALBnI903xRfAIJ4Z/j
NGCTpjY5e7kAMhNjgZ4syNyjY+tm65HJCEo7B85+TfgT8slaRPmTrIvDKPoh1OSK12+848QAgEbe
p1SD58WRlu+H4qMh2XCTReZ7LKzy5K+zwXWM4sjZOCwjWQdd5llsSLFfNabOQK++AsXBEgHSduu5
+YZmt926oMy2vO5Hr9JSbJYqDZKlvKhOmAGb8M0ggZ/2tFJBXTJpYw6YTERFenBdwrnmb3JdXgMM
JILzTjxpeH19yR3rTXeVQ4wuECEuOpQtabbgJO2nX2VUTISEDU1g12zzO/sHwgs0m2RlXRneQNqw
ah6ysq0J26ODI4BlOzqy2vqi+pXhQNdbT4diMEPIQtM6pLz53ro1QiFQXdGRb1trbvndecXUDi8/
jXTML4rHwU9/jKs+2fYeF0KxMcGRL+08+rEdPTqFxSa7WK5O7l26SQtqXdRnR2gr06z9U/jjEuBO
5oFyl/JcQrQp44qRsK99xrBa9y18qI2PLRhXJKNnlS5nEUdPugldkJRtduotMW+jmzINilbao0EB
0UTAW32KCN09sdckmSW2NoufD8cRmotImKHJ2EPMvFRklJRfE7yAMAJYTyNEXp6HMLTUIuaaWE5K
pO77mRpYUCfDm5B4LeHV9Mr0LkNEZi7VCnoL+YIA52w4sbNdFkhnMBvdQw3ljM+Nd5oHAmmWeN74
Wf3YtEQEahWldtybH46JhTx78gZN21HiiB2n3EYSxzQMlr6dJoK3VwmcN3uv3Mf1EZsUBIaWFBrI
DueFE8HqKYKNWEzHNM33ap6/aeWKzeLwqaU70bRuuvjVfMbG64StmkNb0oMoJbqw5A7ucUWdZmXc
+V3T7nJVvVitc7Usb7mTIxSn2B9J3K27Y5klUN21uQwoTMANMfeIe+uJfDxIGY3IdygDiBl2gVQl
8waFYehUln3Cu8ijMOVR6I3TwVbjlz6UCDGbukbD5NwzcqTeZGawLSdjG7LPXi4Li7YlL60dZTDa
CYgqvZNZh+W1qPSPEUfQc7RaRKb8K/GL8h52253Mf03F+MCoQl0ahxESnH5MUlOBxYahDuKbUw37
e9cKl6yaOPmZgb1hY/g+QvVEYtthA8diS+Kn84eFmmDgkdzbYor2Tk+WMhSNV2L4rnlWXg0ralBw
komJrvkxxviTZqk82yWz0kI33hTx1x5Z90HVq+8h7cod0hCCpCb+U9073BkUKRZ6aiU/qpxNT8cZ
vTh8hNOCJt2HQB3zLB3aVdXoLARn2wyrh64OzXZ+IXuQOOueuiSv6AMiAiQTTAxmKVDjrHFHNQau
OBY1uMTlJYoT+MJQIUHoklwOsbdhIulh2bFjxjMo9nYjRnhuoJT2OcZBUHzble8GKLk+tLrutxFR
PgKMFQ1x/IJzFmV5Udjc+LjFdQJrKfbh/I/CEbsYeaqXsGgw3E7fixTDQOSdWLztilW8P7Po6JPx
kUAX/IE6MVte7Lsnq36SIGLcnlBERGhoLz78XBEGtLQ23kV9WymU6bplrErg7JJRUXmEY1rTnyJn
/msOz3osWQjzcZ5aSVOlW/Fj7ujMH+5JTpz3jOIuOsKXjeFrzTZFELsru6fGq2amf2m6MSLnhJU5
2mGa2ESDUR1qQ+zwpDgHe4lDFjT21ip1BgDWHIr17naGUl08nW5/crSwziCME2PVoCccocnMpVaG
pubm22RyNzVNL5szJB7qC0zjapDt69Cf8bVQcO5xwZGF3dhzekqLHkwNG2RPLcXOPUHk6c6t0N+I
BXsGzhkj8aEaVHjHLjjZ3nyHyogjZOf7+PmlwbxZqvpx6hXR5SZydsqHhiEUEuDkWkaJv43p2uE3
MMaY7vsK5qu2mkgY6BOPPbnaQVPGh1oCI30eGb7H/GEm38z069KAl0uzQpL3hpBcdRczczxNevNk
xeVe4STlwJP+ear7B8PoaU8t0oE05b5TTreoTy5tjmfDKXL4CFCWry3S1o2c1Z3WDOIU2zbObKe/
Nnjfdm72YGoPhkgAVurM2azOO1jUTpul0WIaRk/H4gbPWEzNzN/h+bsb56LWR6RaMokfMPmS71XX
qPx8CBSrsQ9SEG8HqjikSfB1Jj5w1rRAG05AkdUi7u9vOK4qV9xdBbtPJnh+i2cfkLNzdjVLYxCj
0QAh7rVa1zl4VhlvKuGqPc0TKksXKWfJsp+hy8tNF2pUHF2QhOw9BHd0KYl/TlDSBzEKcRb4jPRu
v43qMD+jAvY2N3/3OrtakdF9NvIxXDocdSnSZ7Rqr8iTYOhCqO0wTzEUBIPPq0hllmYhpqqM89mP
X2rprZWL+ppADNmat9epcx+5t7pHNNgmQ7aE+7I0ZHB7ISwxMnJdkAIifQV1iWA9R9bsDNM1T71w
QSB1lCheX0lC4ixq7M0koFbUETbLOIFukCDlfQWgQj+w6E9KVU/+ANLM1FRw+5cNUeOykJ26RHXm
cXPk2DJVUr0o/xM1M4XnVHf7G3WAujndAjwRIWBCaeD/oWpmPdP61g9ZxxKtI5FZIiOo5faOOWk9
nQgVeBDTSIbtKkmFVWIHN5TciASCHBIr3uF1LIEl9Qy+0fneA5Ow77Gzy20ElQWr0JyidDTQUyqT
cDazFb/+4teITLVfHErmdZRLpUM1j7MYcxnD0gG0iu/iFWuRlEHbXV00t2+qhSFP0lt7Y5APC7uU
58nfdxNL5zGrtAPg8KNOjspTzRI4IPqDHaaGLdip3Ovtzw8FEgHSIt/EhGcxRodkacXepcZRjNjD
GznGnWEajfUEbh5g0e1/q8QSwTSp+WfMCfPhrLJXzJyQwpIckemN6qYrjJigOPDjclFTkxZimzH+
OlBPfVc1NQRMD66yWs37WCMpJPZEdhlV8TJ2zYiJ1e9w2GHEyV1Mfjw8FhdYh2lOti+cke92p+tH
MSGiQgbiv3TVUa42uwH+9y3epSSdJsyHOKJAgibPkKbZNKU7I57Or4beTVsb88PZrl0Iu/MUETrH
+Tiih9NULX5PhYXTjfnuAMpqLrmVCozCW8OovlcCyLlZLXgYcOBGLHOGRjSZrrDR90nXpHeoFFGf
JkQKOEuRP422t5szA87R4j4bNxNlV7b3FT/qJKrcOqog+phL4OpCfg0RM2LUCsljZUwWMiveusxh
3TKl/fJzyqj4yvGhSlTzOkOn4kWa4mte/WQsPF7HlflfmFWEDHZ4mEb3XbdsOphhaspg+MsQ6Yzy
0kTz/JC1lNlyiTHdlPMZu3v3KG2KxRuq1UicAalejbK2KOOdXSG24uhxzuXyW+Pnwxm3JAZdPl1I
OJ5dSADbJPHrN7Out1Gk6gfTJPIr1ksupF65kGWy1eKOTxWNHWtsu/EOmhYjmV033ebqjFHjOD8Q
J8A6A1/9DQ+TKuRUTpJdjSJTBuF8K5GF2zc9I1eTF5PNQkA+o7aVvf7JtKk8zYk1EWfTvN4Y8e6c
gnwsLPtORu3C3eU+aKLiHLCM4jx3kthPhjfznCB/7DIbY9hoMDJVOtPwdzlM9I/ZAJcGFtCIMnGT
gh3bFQUsaXxwp1uucu37xc42YFrHdiIDO/azk6goiXsO4AeLffHqgb69qEgTwqbJFv6DLpJPfA03
W6JMYBxYzJuDmgfw4M2jOqDELWmTV6WgXc6XjllVssK64ugsDMu9H1ezLnR14rEt3M6jq5mhXiQ0
2utbEiUdhvWcqTy/D28Ii9s7TUv8XbXiMbGCGJPTXCuc4rtBRmyS55HEaUFw9Yrqo7DzN9U4Vk9a
Jt1d1aHL++efjnX9C9yBey8H1h40z8WhsJJPpObHHNt7OtVybzOFDKfagGgPz/yOn9jlfnu+Ebfb
FQJZpQxsyuqY6uKtTvrdDc8lSWDf3Ih0U1mijOiX9dxInqeKOFQfCs7tQMRQCfqiKnZOVyAdaGh/
SNagSa49ZlYYPMcp/otSq8uwLZV+uV22dWr/EkOiIHlk46Vfvxl0PFAAxUmB7u5ZjVy4pNfz/T+/
Kb1316z1+2asn0ZmCdRL/JLtRL+aEaTQ7UeLlVUU7+OwGw50BPNPK/IkbuseOULDh0DMtvWkESTe
9lJ9VD01LmJC6xrXZXpBw8AvKAYaAtEadc9bbyBBWEPGhXl2VOIfK3eIgiUus5/F4LKqdTQ6C+kY
DCXWlJlC/VKRZ72nbntR+s+pjdJviDboOAxG1H+pQV0t4KlF37GeYLZwcAAQ0POmaWDQkaK8M+NV
bourpp3inZGjArCRGt4YMj0CgY3BZN1y2mHFO5qvYjbe8rK0rjJ9ux20UeQXkNS6n67M9IAzxb+f
mogvooofoCmKJxOMxZjbIYRdLv2xra6Iyh7B6mtb2yKhdlnpnZoRfYxYQE44HqMDoY9LeEMnqHh8
mFaTW5bNzXHW3OS1mv2nGY783dwa6euQEvrpuhlM+vUXSVTfdIIbvZ9aSvWFg7sXWnb2UJtf6ylv
mL3h6l86+NOaAjfaRAaKWpfkl76Q037MxvyxaziMO5uJ7sxNd8xm8fSXjZaNEADieMWrFHskIgDF
I0YEaavuU4lVXjPQG6z2naXSz38v/NZTPsp2llUY/bSeL2WydFzRxu7vm4NfqqYp5r0O8jUStXJx
bYOG7KrhNWPoiMpt0s5TgmMF7W93iW1Ykml+vZ0nWlxN0OhcG8cKCEKNKmRT8qAcboz5ZfaXI3MK
GoeBFaObt+kXOINHlxPr0mIa3Oi99I66nrfhOLrQUbCdh3Etp2tb/LlVOCX3Gu0r3Cdz7N1dXhj5
+e/9Xufu/FB7zZuyhc/8ltMosTEGIvggkDUznhoChO48M7OfMnavi9OQpqLbM2VpbDKsGY6OL9nW
9FaEl2F2mT3O0ZEPJQntfkRQJQaTLcvjk46i6r6Pavbia83FLsl7/PslICrU0Puo5mC5cfNjRhy4
iu3AunRNc9KyNRYGlevJSey3SINBbaTsHdEGwMSDK9SgtD/4ncwOXLEMnoAZ8Vquf4i0mAfCb9ac
iPrR0TCilXmEsITjHx8xWipZ/rKhEfTdUL/E8K+RADrMgBx+RAEfaDjjX6qR3orAaWxuTXfJnKq9
x/VGz8DjwFky/8TjDYdt/T+5uKoGpdGsYXffMS0wLk3tbEdTl5cbN2YQzX8gff4iySwz0wkXjcug
GFExs+FnfSNaJnsN6TqJ/atjJcBjFd4gvzkbIau37EcVN2ALSnFE5nOXFUkT3DAyhsrsh1glqF5R
+qF1/wNQhKeD74wi2eOaBlMhxf3tSzEYsjd7hW+NYzXSwmTAmMs4CfVZp8/vQ8Lutuy6e1w44tkf
XyEd7JciSz7jolZBbhvMJ1PH3+U6+xSXYIUbJnVQabkbcuuhHpr5w12TEwz8kS0GbGCo2WqX/4+W
BfuMwgBaszd3J1JWV4Dx7dQXCbVyG7tHAyUSXsoUFE8L8xhcIIDHjnLy1rc1yjQDxBIIx9dODTFV
HHZFWu/X7AvMD+kfHaRfjf5/N5WUtGj8rEPpk2V6M5+paLSP2ajwQ7kO8sO2n0LlsIxWN+6AkRXH
MYeiiOYsDTvbz+hLKJGd1WsMaYCFRjt9dTqilorgV3KfSPOpIignf7+r4Qxh/iK3Rt2KN8sj18bP
UnFA4SDelJewdzWrj6pz80sFworTiPDsoXKsrbEiMAWGpXOUtr8mG+/TjTY5S3Qs+tzD/60993nu
en8r5R+iJbGkmgXfNCZrQhC1AaPHkSWOQkuL0W/nlXZ21KLoRUAcupecPe0aeIMcld+qmLvUo+7/
DdLi9aFERwySkuOQucLezVSIyLWodMYIJdGtJWg8Vz+SmqItRK9r42Q8VZHNJDVvv5p21ljDk7Ul
wGluJFfO7ay8nZqcnk01mKyEz2DU6oBGkAC7kULQqxkc3L6qwkjOiHrjbd8AyhYurKRRs3xYV+ZB
N+I/irHxrphLlqu3cKLxghClPPjIefaz71zSpk9fyv5CRd/87O2S+kc66QtAEPfvuWPzAVj/ZL9a
PdIl7nZe7dsBj627k15XnRqt4nFyrGcbHErbE+3lJvIXrsyLobMrTzFy34+R9wfTmckgzvlTQSp8
6Bz1Y0ntYQeFkdFAZEcvNUmlKnH2C0KWAGX0cF/32mECowcAnE0ouyOcnkUK9zqmISOvGqn2AEpu
LeC1nkSV26ES6x63hei3PLrLXWwuLBI5yUaXT7dK5n3VUlTNDqZnkTDxrSrnqBDIXGx/+ojJ7Du7
YvHOnJE5BBh2XgVn7HPDeRaVy/jSmTSpXmG/cWxlv9NieLTL0kMbEp/YrM3bhqn+YW4Meefxsd3k
ktXZVA/u9nbbr0tuxmzz5fY1z/1z5U3NgyFbZtMGdcEtqMWCfX9cev14u8zEap+Wts5jTPAaAc3/
/Nm5jd8JvFHgHf2RF8T1wjSWT7UxmrzLnn8SxfhoF+ahXa3mbWM+dqOGCcBRp9TEC+4tF5AlQ4j6
tHyZo3kBFEEFVdD+iRUuAuHIYrOoYJVDXHwyoLOeeGDQRS0DNbpFdIzQlXz85y/kRSQOhMIxlmyT
h2gdKcxF9Ae5mNhhuP7FeNXaybEWBdEsMCkFTt3ALT3vREv5qZDbsBrn7NKsnLStJkLtt1YVSeWd
nBTswmi4j1aVPeOH6+HNxN5qFuM46ZxkWw2wAqj3ZwbISgaVXpA13RGLNxTRdfCRF7Ve3jz0MStZ
k0ujD6ams7a4P3+irQQxjWU7EFb7Z0GAcCzQBnJvxR6dHBCPlQRe+hrbX+K2jkuGNZL7Md4L4gGu
TaUoc9hmYEmAlN5ECXK5aafX03zQWlLqVlbbfSLL+79IYmH7uyHJyYkDBLs20LlkNAjnByWTI2hi
zCJZ3Qo01qCu2KpkxEC17auTzxlDOCYimpGdeGGgUQx4WW8/NUfDq4BOE4jSIGLMpUPu/PSjVdW+
KIsfAyvOO60TH7nDXLDJOPcr4xlt4PgqFIC4eliJoreDhJH1XdkzFdZr4bzkmX5NE7j+fSWggJdj
efzXhr8+ZXZpbBK/ban3SwveOkTqf9XNpHKZ/wiue/u+FljPteJkkPTA8DV+m2LBMGLZtpRBE+bC
lOQOFNXtH9A/6ZIeUbscmEB/6P6qYpWA+bsZAmbrbRKL2cNIeFNrdW9kWLKcTHD0oRh/6Hr7GTEl
ifct10FmPo+T/9WYTljVwH6WutGCPBYPXdNfTOgeDNb5KuzsUGDgjGsFr84V5YZ14i9kQ69kHvKS
rzlLXiWOlpvhlTdtRLT5+JQMZIPr3MNZJJ/p9AASscrFstz7NRsDLOkNGhyZ9kxC5lDDP40GeYxy
rOYJ+UfgSw2PdWNrsVYioj22SyOMDZTmyCk1Sye9zOM1JZ30UMm/kbH/nwNeo/2U89N3nNYVQd4V
ANP5+Pvf/sXQCcn533PAD0MVf8r5f/yJv0ngpvkPz3eEqxMW46APd0mzGL/XJHDD+QciBXKOPY/H
1CMi6J9J4MSHeyxgfBJZAEg66xew5kivIeHiH65tOWxbPFMnXNz1/i9J4AT7rIm6/yXEVTdt3xKO
7+t8zxTWf485jbMuy+zKbQMYyRP6F6s564X4aTvmtWwYsUGJPRYJdmroJfgey4mlTY2RajhrdT4h
DNbibRblJzi7CCyp1LdqEPG29bwHst0kVSr6Qf0OOd4+mxCRVC6GD0F1ArGF9ZqTsc+I0ZV1xIF6
NSES9iwkVteeBOwe50LLb0A+/maQar/tyDLdmtQ+oyJHVfRMm0F69WFWuKzoCILa9OXqcljM9ohw
E0EBk4mpTnArzzYKsllxmdP4e3mEmgAY4qC9NR293+juNBboIfkzH2mnQZu1cpqMMWXJiTSTjDbB
vZCD6E419ZxOr5GNpS6OY3py/1VnjZqZVYjZSmyRQG4mMI8syLnzmfaf7KIC094Y2j7PW3z79AZs
T9KPdMQAA2ftbJEuN3dfvrNCMiNMGb02HiY5u0CqygSrzfjuLY+S1JzL6FlhbVMGWybidUgLYjPn
1XuxjAcvyb+J/nixRgID0Nh9ugXingSUwhZxr1ZO356LJh3hDY1y/1lGlAkEMf2JDBJWddQacT0f
fdvHq2/qe50cCfDFDAfBblA+Cv19cX4VVkatVCZ7K4LrXmNnXShAtlhjwJKtUt20CMqJmr1ITkbD
7KqFj01vihPYaVAndcNjU6Q7aKvkBIhEBDU+0zrr3ePkucd0TFXQ1uAKcm/YGgN73qUERBxzJeCb
5cYeyKQbZ3T/DgpZAt4usSMAaXods8CY+aFZr8xYr942Odbufh6/Kmn9ob/2AgB5r4irfxrR+9Cy
RNQKVBQYingyejS6EOAik204hh8NGQlOBNFMO2fQ+q2iSm2NkglKj9hTjc6br6GQ1/yHvsnROWMD
/3eSzmtJTqTdok9EBJCQwG1B+Wqr9jdE97RE4hNvnv5fnHM1EYqR1KqCzM/svfYyozsth/rozeKr
MIYZHq6HBcPE9S9zb5cTz7xr+xZlf5HdgoFkjFKpYefYy3WGW4wG8j2t/JEeNbifW/XXRxYXrQ8j
ENYDo1x2GsKfQ9tKBd8oNrrOfdVE4t7abUmQoYh9tIefbG5/VdeYoQRhHjnYFEqPG8+kjTgucrzL
nU8aYjuyYDNp7uTQmI29KCqs/+5Eel1Pwm4uUe8n1jsMzArxL/PdxWduYbVsx5a+OaXjEOp5+vH9
4tH2J0SnGTGXPRpvopBRhTSUMsZvwKj4mnXI7dYWbe2QNPCH5/JQsjQDjEbUE3qkqEU2HNUjNlbo
utyeGHROnvJCC3v/jiRAFa4lpZRe/b8kweJniwtG6w2MA2Q+UeKuUwTWSMPnC1iRBvLHDfI/McmD
B2ma2bFoXFD1S4WX1wdzOwUqlItiHhJEthBv+J/zc0/EECexvZ+6tsKiaj71c/VpKkCVeGF4lDwR
FvnCg8Eenxxg9eZIx9rrqvoujOJzSvwsVNQwyIG87xwo85Cpd72A3qjh4u9az3mIXfacCjRTkGMz
U9VQRW7KXlkrPuXt8Z5XKyJEtQEFWDShNd97HXtTsRio8OHQuKxwLAyIyi8i9nUYaSeSDIBZ1PRO
22kGQqIBwVatVcDTiTEIXMnZSbex+aZQ1AsjO59MF1bc4MpAorRTgeE1R304bQ4bgcaP2nce2Xam
Mf2R7+uImMMTItCPpUqRNKU10cClf4zthMhADoqQPOKdBBR07efxNptMGeqRUntcgNHEyy0fX/MU
5E5DxxRa/s+6KXjTLnB3c938pvDw2opBsVl8eso4B1be3PzGOasRLXvaYU5TYwDZV/Dikj4OWyVV
r4PTgFOA8nFY+rzYPw025BSaAZ6HnDlWjZhiHOeXZOAMGFjf7bTo2SSSxl0Y93MWLCELcvptI30V
eNgT4gx3fgoCba2Md1wux4qXlJxOQvo+RvsmLOy/hcfid/b+w/mRHfBTTrCZjB6lTu9u7O9yIsWG
qTkcdDZ57u9ggBvvx4bWtbtfh4uBLRHZJmid3CRiikW8JtdnR8g2HYbdOzBxZgbN/jXARHFs3dmJ
Vpk+5aIhEgqHvTV++MTe7I2Et3pJisfa5lwQLpLdwLU/UHe7UKdWBm4rwqEJtIxVA47C9dYs4JQH
UdVRaW6eJgnJAgNp4ycXq5mv3JMfThUjwBt+5xi59uR/Ftis9r4VHLXNqBHWOEkldCAtu+8oj+dg
R4ddQvhIyWooPmJl/fEzmoNxQr/e4btmtI72kcsualr9bC8kDqGwENsrXJg5uGM+MY4Dnti5fPNl
/5u4fhcGXjlyV/63WG0WxizGd6ShgxGAXzF0CZJ6zLh+RvU7zBzW3OkFvlBcUnQG2qBH1ARPOKgf
nXlJQzl0ZJXzB2IR/GWgs++1bPc9mtftGQZfVnA4uvFHAuJnwTuEr+nJ5qvc6Wa8VXX1OqYkjzNp
JNVhaS8thuKTUXjuzijqg20BjGEafeF2Ukx5mV4xHNkNJeruklvWRWayidzgvwcTJIRqJXJmwp+m
+puPn8ZYxd8AsYQm5IrS6A5Nxofja4RGQIV2IH2eG4PPzSTkzG0fJuoE3oLiECg0Lz2wRj+ooomY
cVQNd4BSmv1i4lTOO22Fs//VAt7cJcXYhEGhflIRYJyiZMI6THpfOp7HfIFZpHcqQ5fXOpjyAdDD
uKnaT46DcCKxs5TmGbyHBMgDTM1uwf0lSA/BtcPJQLhG5k7cpbw07Lu9BkV3bWLmVzYY72XFZNqm
yCo14+fueZyS8aAmKyYuej7XNmGS+dA0qJ0GXh3j0eh7zv/WuuDR0ExtnYuZAnpFw13uqhQWQwA4
uLtrKkqMQNC+A6Ar4hmhpjvSjnEgexJqR1/Ef5p14M/daNnx4FwF6uo8Rv3h1/Zu+xzdqXsPNt4P
1tUdrdXTgsqZVeq2pDEj3bc3I16fF4+AsV4hCB/c/2i3+Z5Jio0zC5wu6hcfjWlQftlF9mB1Bd6P
xr0ZtHwhTi2cVRi0arfjQHSNIxpjhfotv2AWVTtatqsTPztcy6G3jvpo1H04JnYXGvUmUigNdAT2
2cOl3K/LByLDTahns9jZPgm0lvgMY4JQ+WTLpOvCbCmgBIDLAjuW79pzbQaSaqkVoRSrhWkOEqT1
0oBOuavi+kSOw/SwGl8OJxXqreTNHyDTNOS+9vM2eZn9MFhrAitCJQYDiMjyKxPE+0H3HFhhZbNB
ddz4by62gSxnCGgYFNGHeYw/F5OfmUynS22kaFhHGPLzDIApsPQfuCNMoL6rEiFwJ1aWFJQ1mSRg
TBXHNveiTOMDWCiLV4tApcTdOB1T/y+AkiQT1PtGzvhSsy7s5Q8lGFWr6i7JZCV7u4YKprYIBDuA
UvEii6zE5Zp/s0Y8zKZ96rzl3USzGimBRNK1CZRDzoJ5yPOiwgWH/x0UxDAovZ6CFK844g9MQNgw
YpBjsfzj6QELZG/GUYUhLM1RZ/slykNvyU6ZNHDoojNTZv0hSFbqBG6eUfPes7YAk6n3S6G+YGfB
Q5MtBTS4KjETKDUP3YuoS/bgJAIYrLvpd+xoEN4e62/OPnHqsFV/oM23EYxhI9AjmzLb+y+vtjtT
R6jO0IB21jcg0T+qZ74f++tv9mmSZRCS0n00Pc7GhnkM71fa7xQ8X2Bk3Z0grrwDO75zuvIyxljl
Gxtf8ha+y9L0L3vi+SZ4gM4dq4YSX5OU1PyFizKx4GjAMOUn5q+7hVSpTE+HMu64ifjfmBMBrXaB
0KbFvQ8/A2UcGihTmOFUQpmw5I+EiMvHWCM1NgYCoLFqIWriFqpz1JTUsvaimggCbnGoi4E70rZ2
uFeAWBS9ClkeYoENJSEUe8tTRJh504kclk1VzceEgeSYDl15VfM19kZxtDssyO4S8LG6M3ggTBH2
S1Zvxkkr9rlNxvq4bQdxIIAvWWqq64Z6EedymGFObSb/XVD5umnyOBnuvtRQyW35BHHwH/TQPwbr
JYypl4VlCf0A76hbGuxJsuKh41vYkSPMhrHARpYD39D+9BtDJdvLMr6LTQxGU8eHNzTeOc6MIgI+
unOaNYxl6uzLKkchRuIgjdltAQA6pejORz8ATW3DWRM0lyrNnrK6+DMWnAWY98rI670/vjM/qqZ8
zafAOljrBK6jxlFI4N8K1mlOwP6OeXcq0D+mgUZ1Sm6u495l2njpvOqhXtMvm79nB3M0xv9kqfL/
5NinMpdZ1A28G6Q73dxR4tP7LdH84ccofztqidD31j+wcKEMe4ds85fK6T8aX87pvH5ZmT8dZB7/
tJP3M/uoX6HfvU6ciDkLfNq2AtEaXTc4U9BZcZKfCoRuwCiAcna3ybXUKfB571Onys5eLjkvTZyh
ah3AWSTAycgJhkUW76qVDEs0xeNOuxL7uZ3gZoLJgTtP7O3F9gnsYbynxM3Xg3dwMH2DE08Z2Y5M
cJEht7CsshQG2tT4nDNlgBKEQgTkyS51AZ8xvXmy8oCLoGsRg5THauTiMRQ6XngCPFaVBcYAunid
JV+D3STkWgFwouhHGzeoyFvGT7sKfpJ3ISZANo1K2Xk3H85AhdNJ9vhtNYZeGxD6vozn2aaZqKaV
+B0TuwOxL9eEPG6k7y7b1Nwd+At5IqpsfLJXTMqrekaHujMFownu6hU4bZt98MDjLcb5JOaTnw4P
iKxPxXgVQhwVaYNt3YQjr4d6tmNyYGpa8qrk++7xFjpHPveQ8+9ZLGCYUIZCnKTF6GaYccwei+DU
zu7p7uzkPopKaR4WNvydZTzi8divw/g0WVHc4TiZ1zuC8e4Sd/gn2aWlyXMBD2xHHm2yk1Z6Xid1
aOuLbzLQkbU+az8fIym7uzYJXspsOpCLE3WCe5UknA9zrn9iOwvrOjd3KYgEkpJrAGM2Lgwj+GkG
HxEfUgN7fpgIOrVZH5nF3rSb0EyKfQOFKZjtr74pIbAEy9Mg5ivckCvb5n8BtS2xpPtmHq5Q+J6q
Ib8YuriM03jOuQ4FNeEa9I8kmYRL/AxvixgF8TAU3V+qwHvXq66J55MWy+ypzcs3SVxgOt0FYjzb
IqbDVUfDNJ4afRXcgwAMbpxx6I81fr7EXBGbTjBnm/g/1DuneaWw0y3Z78kZ4WoakWd+wGDlmMN1
LMvnxmxwVDQQfefku6y9d8tRT/VivbTUv2s2nbRDh+mgCtwtvmHuJD0yy1K1TlddJdeCIiFvr8o6
ejZaobj2j6UY0Jc4lEe24Vu77f5rbSl2ykC5Tt6tsWvN+FA7lXMAEIp31uJQ7/IKDAttZ1ZkV6Jq
sxPakOfyjiN/AzkvJPI9k4bKBIIG3Kv7C6ab1yyxBDdPTWPAtbWryTQj6ZvHqC2NHzM1fieb+1Rq
5gY9R94qf1nz3JJ6vqkJM+UoiDoZyhuwDZzPYGl8O/nUjn1xY/tr5sOvyZUS2sbvWywHVXgHu+n/
eqN/XovqOvbOYfN4Nir+GYPy32oywPFsdK8GP7LbLDCYMKk/Vxb0SBIl/1CqEdkEiNo2rDeZX2Go
KXAI/p3smMbbVFARgDCsM8F+NNKnIvf+K5f23qoMUqNGAKf+SLiK82la1dkdgjOMrVKWrzMYphIt
5A6V8l5U/XFR66PlW6fJQb+tSQ/JuvfETeiKzAn0EsiuacxgC4q73Pi7Fh++es6F3GO+/H/LUMrW
yGA7QR9BdtSY4ksll+QPuvFXcxRPKnDju8Zu9pk/vM0yuS3ysRz1LVGU/CkS70vhHue15PT1yzfo
2wDS6gqYMk0hxLmojH0Wxm0NTIV3admcic0uCaonOzfexi5yyeZY9CMYFpLuamFDL7A4t81/IHA5
ixv3vS2QdcMYg9sMcjUpGAS1MVMYf/4Y6IYtH7FcC5NohwmtwlPblWhqaaNckHyDFbSHZKX+pE88
5NnihDkHW2cFKOeor2ty8jqeNZK3o7EZxlDWq3tmzXu2KQ6Qw3tYVberQDRo11mCafo55AvvsnFP
MyVBVHfTs4bngImAvhIp7lcef2+hNyFikqdOpObOh7mOmxETYEE1xlin6LPQYx4ZCEweqEUj0HP5
7M67OMih4/VhKooBD8vIeKANmHgn/JvEzFKoDO6rgeYzdv8xQrmaJSShvuv/ayWvGTGs7HKoJnUt
YRfO2Lm5x7xoQEcZxQar6Jo13wGIA3/TkPzIFatultYMifj67cDkR6trDMOV/oVV/EUYaHbi5oC3
uHCCccQ/FkaXRGmVfUMze5SSHiAXL7px6UJNZtxlsLTnJvPeE+A7dxsYEb41tPbEfejqtrrS6zm4
XBjnAPxNoWuL7UJPQ7zd053r1z6gOX6UpLTLk2q7ZPs67kGl3btF6YdGgULYVHHkJt4STv1IPJPr
Yja3rOXBatzg1Jnzb8pMDhZFdmg7buLW7X/ExAx1JNUqtDr9X9FtJEdC6bO1uXQU24965OUdCvPL
btMfDHpxOM4Mge0s+C3JK0XWM5kYOom2xMIpaep85kRTEbPIRD5BqQxXyaauhZv6u5jWS9dxcsVS
XurKB3wi8Y8WZNntyGgJyTnRzCVpMIqMO8TtZlhHkg/VbQcCrAjZRo6ShH0tmiivRAC6JCaWlUQr
iQZ3nf5lEJt3JAXJKKkY5AFp3GhyixemGjq+KIjLYV7Nd0RbmzOgODalxG1JCotBeGyEXwi8VM70
fzYXho82eFBI2RJsC0WuGF9rNutPBg+4Xpsre9h7A8TY9m/HG5+bRshgNawkgyGDqcxxEtwRjR6P
qEWKEPWLpN0pdwpBHbHA8jvBFjQGMYZjrb9t/JyCAGzYoQAMyCT/O0hd0E0naDtSxeIDCNiOpM29
q9OXeq2KU40cCfMdWeO2bSIdZ9Sw7dhFxxM5FMPeyZP/mkyZe2y0h6ChkSVEDoBRJmjW5x+J/4Dh
wybUGUCPpYCmQUoRRuAz+pAZR2njJA9+mR5NonTIEgh4ODfviNt2fpgbyxLSNrs0I5Buq8SjepPk
LsYWjThdYe6RNZgb94oFAAOPNqfzRIFcZWkRJVlUqeHXkvIub9TD1FBoTkN1lty+t3XQF1T2OR9i
3xA+RYtTr+195yC7Dhjx7Qfp3xqhYGmYD3lM4de1+X3pmjh0PeieFiFoHS81o58jH5BtQcSzT2Wd
xwdcG/wYPR/AvGmo+qZ4FM10X+sxTFr8pbgdKQrIgYsI4kDO30TtrN/TZrjYKotgD5lbrR2ctPUU
P5gpEcRszQYQyiSxeIF+QQlPQrB22Zaszg2a3n/J4PunKThWKb5WGZAA0OGLMdNPZOpRnQ67NAaE
7CGjn1avvrjpeol71vXpKIeoL6zx0kgzP+WGSB5IdXq2M+zBA6X2jmGSde689KkPnCnkgdl1ScXI
ktDJmKhDjMW32rrmPsnOCcDdNuDV7xd2KQwW2tBaAL4EkPYC4psM6bIzrwHD2lup6vsoQuN0M1C4
AmcGNQTqlyOAnyD0iF7lMLUtSGhsjkYZxX3xx0rxwIllAVwBAoap6k6ld1Zfkr4KJ6pOLXy33F65
mUvSigGxTbTRacPU22P4H66U0a7Rmtvs7LFT+a1zionfdiAka7Xi/GhWmNnY2hEa0DXzMTNWFAIj
7+mgjCdX8K6OFX4YKQ3Y0C3sj5FlKoHMcDaD8VKueGvS+DsRTOGZFiGbNzHU2CYoTLg1u2XmRxLl
B3oGNvyEDYzruxn4eVgmIEq07Z0cA2SVxUO8a+bigZADmyvKhr5tf690cltr8DfvJTkwRoEOk32F
KVs6nmB4LJwRedJUw/kAssJCIv/11fyq0+0kpwjMvZXYbe5f9GWwxLdIATA0odvrT04Ug5EBSXYy
DUakziCDOs2eN28ssIHEgzqAtceh3FtwOOYCjT9OGY2iz8mdj7zFrI/EGFS0h/QU2v5uztqHoGb7
ACvgFzqfcezpwNoy+9vYVXyJW7AV+UYv9mjyHJYf64JBzgKempXQSliu6uPkq9fE0wwAR+EfBm3u
F2JWFrhlXMdlQBsOf0dtzVnmQVGo/a/cIswQvakI6wXqHdjEmzJjfWAlycy3vRsMZD6OA1WMFHYk
wpW6pisqDUYJoQubJktwqCmL9TehNsACN2QKodYwsfgF/WFJbgMFA6kWNJFDb3aXrO3/q3qmJiVD
TgY33Wsam8xkLCzAqzMjFhmx1yoKLTbG7ClH2RDgwIai7Ir9UvWAihGf74SiFeCZDY0cJ1WiN74k
g3m3fRJAD4FTkY1a9G+tMbwQ1k1LH5MRMlA8qRQAh6i2bTVv7yke4gtPHSbAspLcrjnuIk6DQbOS
MLHlgOR3yGtB1RVIwzqwk2Z3YNKrotTyD/ao/rSGcZG1Je+A/PzVqcJ46sGiLZbkkqXVHz/pQFLa
/tcIKXLnuzCAyGGGh9726LbRyC2J99lRwE5+/TIW8YNr0RVN/qsNY144y2sAXHup8meceZR1h9Ke
RjA+RNyNMU5Fj4PfgAm2K4L1HhVuoOVz4v0sPoocQdQKSYPpc07BSRY1QoCEw8aaHiE4pi2VnsIX
v1+89eDVNpezN/xXd97ZSOvX3PffDPCDWM7KV92P12HFDlj0z2O5JUBkGGIU4iIIz3axT9LyPy3H
f4A9fher+WQ8vevl+gdsfgyfnJkWuGDwyIxcsfIWdxBbKEhdB81lHYcop5N9Y1s0bnQZ1AQgjxpO
c4sVmirwexnkuB9Fkb3BEnnKzeRtXvVJ+fl1IsmGRcAkd531nDVNziB4xlK5BH8xP1xs6CYj4TnK
wUW3lI15HJt7xqp/4J6Yp1JSg88z7hdSMfJd3UBEgU+PNZrNdNiUmsZR5qfUG26G3/jnMMirmpkM
uDsrgwKpNikUpnh7r8wRmFyq0peusUkInkxA6GOwFx7L85LJ1INVseytDe2H6QxapFM+PA7V38cd
laZc0K2BXmDe5eWwQFT/Achf3rzCeTHrvDyVXH1h62jj0C9pcJ+YMuSXIgO9zL1EM1X2/XSp2Eoe
+2F5KVaHKDFLH4XMqjMmRzJ6ghhnOegZfpphJhx77c5Zrg+iMkla2ritHqSNG+bw9egqIGTJZMo7
z3wdd35pLUe5zO+4+aAhItKPmOc+syVaD+YKsSdeYZCxy6Ao7Q5BSXGxKjD+w3gtUo0ozzOfc0Uf
T4j0My7mAeBoC+UrbfdrRvo5qlN5GEgWjVkEMr5nTzUxbiGit0e8QlNO7zDzOKWDMHZ6Y/t7ki2t
UJ82xZE3BC2Tdt6enj0hiYSRr0FxGi2Zt+NMhSpKMudZLW1Qkox9EUKXve10BFsasAgdxnsEISAo
acmOT/zhI8ChwhzR4OEjX4SoXiZI1R+wUueGbJLQMjEDzOjEr4HCIlXOkGZ4KViDc5OE3uAGR0IR
I3anIyAxmWJFB0/5HiCbP2bTFizgj081ImCGRfMLSxnGMCwQ/AoogRpQ6hS1e5JFepsaszr5lVyu
djMj3is35XxSvtXJX0PO62UAuEpmNhFcU0WHOyEytvQ00kKvjGADFJPMB8JmctCDmnDIJX8eMM+h
wSNWnOe23Lfc2Gc/sQ9ejLjWNbxQ4cg6tIY+JyjrT5hznLAdxLMuNL54r79NjiOhOeCuIBhhG6ej
KpKeF0OvYbPXzs1DnGHARnG43guwKBiTY/var9ym2UCydyKtI9hFJgRzcvOT6Teb2KcZ5Mar+jjk
trdJhOwdO22mLkS7ci9OM1Zt/WJ2TKNcxm+XIs7CAGQKt1/B5KzAdjthFJ6VQti5nnOBAVpXb24M
iSgOXsXgUDxxqFuJCJ4TDMKha+OumCRxiTEgXVc6xt1A7VBkHY2Jh685oUo+5TK9Z4xNjKoChmOt
9M4ZiQ7IE5U+YO3Z4AJqV9rZ1baI2SpNzz05bFlv2eitN4K+gUgL02DzmK+Xseb2B+xw04l0cC0O
jKU6NuYeSd945Ut/X5jTRzkwf8yyHs72+Dhv5azVkdIixPI6tSwgSLT+Y4u/soXTTVRUHQYdoPou
HoCme0tENsdbjpl/N7TMFed4+czLIt7zXg2HbEreZEKVTMSLeSsaejKA+xPz2hPhz+nJejc8/61L
ZLbZWgxefybUg52eCWb1EUJZjDCY+izsno3Mtw8trz+Fvzxq5XLzNCMyo8l9dBOImW5gHIuEBFgG
wbg57WixhyGU5QMHRMb/xg9uxK4Xmg3j6calgB3jCjB1P7GSsgBCgq1bh+LehEHf4Njbr6Y890RE
wvMOqCz8hYGygVjPrB+9xrzFU/U9YxcUizzPbBlICILp63Wn2r8JKkLEV933qje9gRLficXN3IzG
3mr8y2xTcG+VYWZk7577LgOPKRURa/gfLwIPeTI2Ja4aKtBgk53YbmdGOOR/bEUDidUMmv/w6tBR
aubgok4efQKc9tbE+2p1T2br76WH1EHDa+kKgObp0bHUEC4ToT2FO2aXhMtZVRroC9PwAxXCa4dl
pV9xb8lBDEz9/CAq2OKbtYE/u3BP4zCfC+8j42RoUsTVjHMQ4WVRvaKyVhmxYwEd1Gqg/bNTtwxR
crOcho8TeeojgC61sx22Ei6JY4iyAVWzajyqZTrGSNxwDxuka9ULhi7mXGCWiIKdot6wPqn6wRzF
4p9ZVP4x8fIHNTPgqRaAZJkBZ8tl7sIorrIyEI9Ec8jePqLYWQ5xxRNqAnxSq0YaNoI5n+EB7yx3
2qfrygAjW1if5tlwSfLbtCzunzhf7ttlOtF6UcRkDwhvEtINzAdhIsGxhAu+umRODcatjbtH1kQU
ixqebJsRkp6zSneDJVpm46dggYH0hx9gWG6LE5MHXIA9AjP3rxfuMwmuCLkchHAIJ6JuSW6KjInD
0G9ZRU11FgXqFYfjQcl3yy26NyDkoZ/XvBTm7FBO2BfZukcPVgJjedAwyr/vQEPfFWx6o9FEgY6x
gdK1j8Gk7LHQh6mfnwWeglANREOYBBkeW8d7DzyeAldYd7LKDNA/yj3lvbrkBDzuZOUjSdG6PHL8
PJpJTfo2td/qI0ApKCdKadsXwC+YChmjUp52DYKnlog6mJ0l01FIHdW11PWF35XXdOdk79CZL8aT
oqII5ThfgHq/lVvdOmQOnWQ+fhMDjoINm0yOim9nl+rdB3F9NFtAxJMBC8cXY4OC7WB11gMZQON5
QjkoOPWuDfMSCg99P8wZTUcYw4y6zHn27ReoweOMRlfU2PfcNHsrgzw9eeQeR1QxkVk6JEP48j4O
0DpYJeMW2wFyacjkhbpYQ0nvWBL3CAGafiWFQl0bW/2aGlRdxZ4ztd8KL77D0Q7JpAGdtLbN8zKa
DwUn6oHdNKid2ArBU3Z7z7zEA+zq3gwgz5k+VRVrt4hH67fPWeTS4X/Xcf7RpsIFpeKQ2+FTKqWd
Z0WOoNAzAnuPJdtmNCOOQWvXGH64xAO9tMcihlw60Vej17jXTAoRNDDL1QHrtZIJQWUmT7L0smPV
wo9P+/QVljeBf371bGKd5R8VDiMwTbMX9TGQJO+abK9XOvE9PBFWwaqKr6tk69kJQg8LOZF80SgA
pXhE+fLhhih3guc6LOFY85bVuZEfVbCh15MwL+v1FtucKwIVHD3llVIFbtloY3CfRkgMerx2cVhq
JGkaBkwPPfNAFg2u5NikKmfAbZG0C5Vs3y2EztAcmPlA4EXMu6Yt1tQk/rp7p4aKtUEsQH9yU0za
JfJxKKJKrPjbBEQpfy7vKaR1VODSTorsw9qExh2SKYkdax3jOwOt9o4V7EMAKx7aIUWjJkSBFdjs
ggeqv2FhL2F2ZLtAaNK+bH1WTRx/EyFYjjeOSGfEn5zoTOJp8OHrfJQno6yvlmrZ/nHSxlpiu1af
hDHqaI6nr2JNUxCmiExn0IEtbHAOA/Id7s2E1UY1B08j8b0MDmzUamT5Oi2Esc4LsoOR9Ecdv1Wq
bG5eyoREjMUDTjszTC2Wa0xMCNN+1L3/U+fOHdt3hAG260eyRYNLbAqoxNI4sprPj8uKHxmrFfMH
sZ/t+qVlxo6KqWJEyrO0K6COMTNKXoYlpjG2EgcpzMAWySLKO7AenWFm55AsKbynIXtOpH7SJG+T
IpYfwQ2BDuwNfV+bcHn4JBtG3RW0RQqJFEwPwUjMDoinsJK7sc/Oi8ZXbg3fHcP+3eyrCyO0765Z
HBzl6Qv/PZd1M39W6l/QIGMoCu8TUz1k3w4Iih90MOSr4WVF9WgheXBy+9ibM6k0yj6ulUSfzAeP
OhO4El6TpGEUnAMVY+DF08c3NCK4I9/RPQIRPfigCJXa0iE2QVNr/LNJmEFauHzaxV2AN2Xnri23
n/+1uCaSlhrI3fzby46ndaITFf4/ytfP2C8Q0DHvdgXdn1rZh/kX4AenRRjPBdoVDoKYpJVsQsUz
sYtqQSQHBWukMv5TVZzf2PEi9Be/xlgenIQJl5nxZm1tvaWdcwuRUuC9CxeQsgTSoCODPHSqwdua
NULp2hEG0UrVB34wIAlIfAAJvUKgQ66GGRRthFJRAWj+qWATaczbnsPrH1Zv7yknIzZjDRBVJ/TB
Kwxg9PR88z0REBsmpluoMsp+4I2C6sxA2Sa6wSYvmDi8a5zLx3RgKJ0kZXEgO/XOqfoAqa3xKovm
ACeAg3AZgeCiA2X6YSNrqcKawI9Ikjmz5yOyWmQywtYd9ggkg37DEZ64za32kn++qTGrBuaHYZgH
36GgBpzza5SQCz14ip3lfa31t6HdX8+kDgOlMu8mgF9iSpj8qvaxlONXjWm499Age2P93Dnb9xv4
mHtQiCxIBNqiAuQjQY/jTh/K1x6bkgUMMugT9Ap8sjs3Q1nbLaTxtW6CxnBcj43zt5jhvsIpQddA
ObLJm52V4V/QTFSYLvV8SRuUwyDcjid30P9SGd/H8CtP9jpTH+TDo5PW4uwPHtKDRL9tE59uKiLQ
/mHerMQ4o3uNx/xPtxqa3Zv4ivkTp0C8Tr6dH+ARoK2uQLgBabo2eYXMIHDSvePNfGTSPef0EfxT
KXL82X+Js3ZvruouoaufahT5lk6pJ4V3KuiATOfMk6uRxq1FqGX7veD8PazEGgkLvT7rxvFUWsmX
MeGGQAPAokv8xPn8hY8Z8a42QzcX16xpf+Ma6t/AR8f6x7pmhfWK2MA7+rp4VcZc713IEWgA0kMn
2H4bsWR1WSwXx13feytPDiCJiS003XvM6We41zR3Sfrsu8NbgC4ryg0yY6Fq6mPewV6fUCq2ENAP
oEBITjFSiW9/gfOVfQtDClSMjKjz2UAHwdsOg/DJBvp69MCAnFobmkGsgCysDspFrco5qnmh6w5R
IRpT85QsrPQC0oPMLoPBYd0TIsXioZQ/DqGZiOvSv1t6LZBo99iVFF+Yzugh1pfUgj6GRpRZo3bu
gCJOlvFC1CmZKOazMbVqLwYyuDMKGA0biyrrqGaGbKwIry1EQpa8zITIsklsfe5RgS4jkvNFI93u
l1Nc3s919TL3/n8Y64KL5GGp+XW3TNwT68at3TavfcdQ2RZfE36maBiCd8NcCfDsey4z9k5uatzz
DSBJF+uR6rxhSbJ8e874WM7zV8CoCA0PelDXnaPOlbfEQE6tSu/bXsaLY3j2xZx9aPZGMJ/SyfzR
Tk0VuQBKJmvt6BhBduvjL1u5K/FM63u6pIzq/sfemS1HrmTZ9VdkehbKAHcADsgkPcQ8kcE5k3yB
MTOZmOcZX68F3u62JJNNqt9lXdZtVtV1iYhwuB8/Z++145JIYp9gJB8utnYx0QnrPV5cRwbc9vrp
EBSRvsk0lSxjxkAbryqvckvdvHrL/r/77j9339mGoVzjz69p9dw8r1/9edfty2zZq9uk+T//6+fw
P/2X/L/yH/6by+9uLF7+93//+Z8/gvOZARCW5nMTPr81APLfeHl+tfm5/zJZyJbruphVrdmw9+8G
QPkv03F0tM3Knf1/Ni6/LK9eXX72vywJFNHVbcfWwefg2vt3A6D4l3QgwUL6gIjkmpb8rxgA53/Q
n/Y/YZhIYE3FHzMxp9pC5z//+XwTZn6NRfF/dL4apk7RIEQdus47IrIwKBcbdIFAdTMqYJfr1p7y
C1G4FeVIjfviMLGz76Im/O4WjKcqEcAPyejhBa5x+uObvPrHh/jf8FNf5WHW8BcF387b57OkzQcF
BaH4giwl3j5f5egc5iF0SRSY7R5FR0j+KYa8qm0JyZTsbyBTdiQP2gzV/GdKuSPx8+sUJuaWC+Kz
x6WWeVnNEaCr8+vz2impJpm0ceh1nJCoSzcoWdRK1Vq1YpBxHyO9RnxJOI5ZVuBiwtUXH4rF+9eH
sqmtbAUOQDj2/KH/+NJTm7yf0CRlEoZ3vyoGEG9tIi4ijwal26saHfMQrBWDD7xJQb1OHBsov8ER
CyI8Ef5a45+NSLBWW5It29nl9ewzFV+Ct5d0HYbgZNrtj8+f+u+lQgFoE01vWqxJzKn4Vf986i5v
Y7/TW41Q93VljeN2qplcR7r/M/ZQq5BOSWowxFYEXplPSRb8QBizYPC172y3X5mp2OVRyJVh+cWD
fbBGpCuwyjLj4eEE79GfDwY8MhvBhfrAPAWOwsZciSGAUBdNdCjVnFuuiGs3CJxVw49pakkLoMzk
Ikh7mRAWxj0h6PA8fkpq0g2pwZfkaJ6/eMjZs/v+RzcNy5aWyT5gOta7lewJS590wMlMEf1po+XI
YaaALm44kQXLtJ0w5NzU7uvWvw8IjdvS3g7WjRmdK02ZN5hfkAO6IBOaOv419BPM2di7tCP9O/1Y
5A4NQQqO8ghcS0zuyK0F5D1E0yXDLDgMIUMlos+49ZlGRUfQIzRGAwZQt2OA38rSr4fVC4ZZgbOX
pCKIbeGapBZ/X2u4gHSl6gtb77ZGksOfkDK56gdEXnFqMb1Uw0WrtCv2LBuXOyw4CsZiAbQei5KG
qWokBMSpJm8zjjgjpBMePWswjvyUO58gT6hTFLydwPgTxjWeL5+2dzsU4jzOR3QybaICHaj0w3kG
h9mX4olpZZodpUbN6tDNSTGF8DJr1SUov+DQSvrHEywi2v7xvvanfmMQAYV9CyOSJsXJpmGP4yI6
Vm7ENNSEAqoRzrCDT3FwyTQz6KmuNCfx6cTSmSDPstozgqiXfu8eYHy7W8d1ooNwih9tKpML8tNf
HNot2ySeBrSaDHfGsln7iZE9BFZ+AlPiHbnuW/9Y8f85xz7YHY15zfyzac7GdKo2DNsCwIhuSQLI
7Nfd84+NpELeFWDaYX7ZLkXWVafEasxta6oDrZeJsJ8o40tIxKrLB7pu3vAr75GYoU83vn++vuVH
j4KEU5iSKzH/mve8Px7FcYRKfYeuWzA1e1ptLju2y2gfXV1vGMdEIfzMBrkhDLvZsPAftDCjN+7m
wcpAJ86ljhzViKAJJBrFcDnmj06n/EOa1PbGaNVvrWff8zsCPUd8xQxe78qJAXDf+0zUSHiFbl1j
kgg6gKPyNsRXvqVYPX7+KcVfx6Vlzgem4YDv1xUGsrefkpaxEXejri3AMKZobdwenCjktETGj7i9
49D1zxVmV7fo8XwQleW3bXfX2xlvGaR3y8w07EDBQ1ZV7qEwtHEBuXBbFbZ5iFKIVHHjWxtSTUDk
kqgh3aw/x9i4CbYM1BenkGH+vXgs3dVdqgyUge5757+ULtbcYc5b893komUwftRuevjVKycwhzVS
uSYgZ/IYw7vpRJlsA5H4G8SLPA4ync+/WWM+Pd4tZdTChphPed1mQb/9ZlVOohqpMhqmiB9wE37J
QElE2smZrR8tFpf2rTfnTGgJKn3uUDWyXdLZmJCgZbqvyzw4FEGGObXooO2rLx6PzfiD51MujWfO
QHZx5/0hkwcEnWgMRGX/zc4ruZWtZOrgTBeKnNLFFHGFLIiBAnezU7McySiQfk9dGqx7dsDHyLB+
or2oz6YGZmHU9ENDXsduQs955j3F0NhWu55J1XLI+/yBd/0ncVH1gfQoeudkHmsefci4tq6CumuX
Ghdgn6uzOeSPv4ocYI3e+ccpIT95GMC78R/HeY5WWAXXoUC1ASunoguS/B6dGIFBKzeaKMYLwDEW
XPVTESTGykH/VtHkh4MS71SojHXrIjQtB1pRmncoo3bu8xaPXMTctePlLkB3oMN5N/i7Yuh+GEPo
bpPplj8VH/JxFvyOUO4HhJu8MLSuIBAGB1PHECZ8VIyisU8FZrgLfazGfVTYV1D4f0ZG5h9Yb6+a
rJFOKiGQOc5YerThri9FfWR8e6eKqrrz3O7Cn6VuoAn1LFA7YZvOIpwI+Qz97hAFyTfPb4xDWtNa
Gv1qYjFfmU3UsTGV7TqCavBA81Kt7IRupNYTHpkKcR9Tza6UdPFwoS8p2q5eVyaCVVOiT/Lyodik
4ZysmYC2ICxsE5S995j0sCW6uefYqh2tw7U0XOzCbr1uVNHsx4HeinZLv6c7N9X0I+Fb3yS6ew5B
Y+C0C3feVPx02p7uk2KaOhls2H7xDdpUs7DjdthNRrGzZpoSO/o9Guszxgnj2Hom1PCGvyvMkOhW
PpXfMZBUFBUpExA6NkW2pWVuTOsqkt6ac4KJcunZe070FdimZ7NAEIeGkCxMAuK5XpeKs5Jkrj74
5UJMvB9yeZNT0iBsdfzjoCMENNJyuKr8zju4wzVQcnGPRvqbaXQo1+t4Q64cckr1knh6vfeLBjVt
VTcXRl5fDUafMzqa8q0gStmUzEAagY+Aj+6vSRzw11Os8b36oIsMA5uErvcvMiX1I6aRps1ybDHp
J2mSXSvD4MB7eWzGcSPZnYiBoSE0qP63r4s1ajL+SKrIfPHDF8kQHl3XxFk/OLSFOs3HUejQn5/w
ruP0prvbc+GJ/CE/mB1y8rwBkIZkAaYHoeZEJ6UpbRpV7VVJhHABWAusaFXdBnxgvlrjBkY6Iko/
sHeWx/TBkSOhuZ7allX5O64D+Mq4nqK8u0HT3iwZNe9jUBFXhD+ZBE0kzV5ooALQl3UvlnlpecGZ
WJmGm+d/0Gn+H4sGy2Hjt7jvoRC055P8j5May8KAvABFmQ+EwwXHR1bl7LIlt0vMaGWbz1WpmdfU
kFQIrp1WOcN4JyDe/ItH+aBy53ZvmELS3LeFOR9RfzwKfWCyBQSbal/rcgMhmxqeZhIzleCxykLc
HshUYdaSvYCUgMGzKhBjUoiSB3yVzibe0um3JAMxdQ6EziTlyYtw7X3+mOKj+5ppSOU4Llfkv8os
y6mqsJd0n5u0pVHEO7H0uShyt4GjDhfGlpjOdYEM2dX2ugclZizuhVlN31Nf3E1NTvlYNS9YHItl
SD7gI4kkiMaxB+zQvN9GfTHuP3/kjypD6kIJMUaAD+B/3n6zNuT8eiglt42CZKgk98SOQeKFWZ5K
wWwjGE1eMSvWVrXvEu4QyD3LjRRuB8bA548iP6gzHJfEV6om3QRZZL19FCRFiR9iRqOHzRDEj0wD
QbfO+La+rqgnmZ/r+M06ZnYdaUVr7DHxKg/sGKA9hER+9tmHTcw7zvpDhEgt7J78OOpu42DYJROY
wCyXlxq20jVkGxJCxjQ/REPOht9FBph7zERc6gh3JZJhz6yGjI5M/0YGofFY9og9RHnx+SdWH9QK
XEb5pC59H919rXX+WNZDkmmoU1sMJHgStvFQOeSBbzuih1HtlqjrmFIhAg2LY+8MxlLP+uIqrJh0
cxOVG2LdVoTINbd67fzkdGruQnf4NgFkWUBxjm4Dq7ypreJUGL23zUPWv0XOPVSkeo+McBeF3kTQ
74DTcvaD9GV8zOm8omBg6EJYxqpyzGSX0VIp3L55HgJfQ+Xsm5eZBsasd6bfhAQam9HMNrYBb7/1
h70OafbSTtQ6c5urmhiRhd9qs9ofcWE7dIzb2+qAeWXY92bXIBxMBW765JTTkU+bJCfzt/jZl2yd
sKyta/Jt4hI1P/yg+F75OKPkcFfROjsNLiZQQ47PhSi+KjHlvNDelZiOY1jcmWhjGI797p1I+wJ3
EgMJNOicW4AqFi2CmWPaxbi7S3tcsxmd/AIVRKXg3oRZ/5uxyBozvMT4O61TX5OrqSUOiXn2uuYc
ZXtXTFJID4GIbHrmo2qHM6JKLqn2BN1WYn12euRMZcrxC/eOOQc4FqK0jxMzXAMi8Kpj2nnRxh55
8p72xQZr/V1VAwtzdCg1Nmco8Ka3756rCi2O8l6bhTCA9/Dx76q0ukH9dJBdEV5V6Quxg90+6sgD
cxhBLjvOv72pjcmDL/D0ttNjaQTuFQJZ/RhqAqZuzLi8D2WA9C+803yaGUk3eYe+tvGgTNZwNXac
qGr0xTZu9X5rJTkJ8IU3j5yYDqSkGo5s/BeioxjpJ7WtQ0mgst3ES1FUxrkxmcD0pEE4iIpyImkO
o7spqvAWaTxJFrOcoPIYRtJdWjdpc0QwibYlJz4M7QJZbcnJhWB2intvYYPE2cUBtIVKdfoXl8EP
9lhTctE16cLSPTVev/w/XnMnwEpbQi5aUNASbWdQnvgF/GgfEAiKjHqraT3ebij+dCA7f6k5cE1F
X9/KkYXw+Z5jzPejt4ubhxH8yLQCFJeUd0cpxkNdVCW/9Jj74XVJKj3i/2VCnuiy13zu0HW/M4S4
bCwueIAlCVfxdAbgL8gg2q+6tn+/aTwMiw62ncE0zZqv0X98M7CMuyZpA07zuSIaQcyxdfn6Jpnf
iiyovcOE5Y8M2Wqdi8HGSDIHvmZQluxsutWNuX7XPJ912B5etaXogOoNSUPpQgfQfihKnY3erp+z
2oOzHMGd0QjOjGKuJJ9/r+KDN2jus9PVUPMP/boI/vgoru5pbd5y43cDFAHZrmlaA/s67iMa/ldW
X5SPlrfUGz3d2YGOxQ0ALJPD7CG32Sm9TQHdbNdpNB1dsrXJ6LS0QxlggXOi8dqXtXjoOBC1JhMb
zSDdTNeq30MCjx7o0ecfxfioe0GHXziKHBMl9fcboF1oUdq3dHARTuhItvN86SnvwcTChhMivRLJ
iBEcJdYmD5n/hs64IYgGa3KA9BYXa3gVD78g7U1GWz4JMW6xvBvscrVAEExiII3tdRPfZPFdpppu
rSPa5qCByjQa7dWLDZHSSrz6e1IEoJB6E7+t7aeAaXTrRti0FVDs+ZdDU3WLfLAaMiW6bUCDjX1L
2PeWFmLziM4wSO1bVMu87lbdQW128xWyIOeUldNjF2unymuKi6kWT06XV7cKTNFIkEnVu+WtwqeM
gW5XIfe+tKeZXFUpa6UmbiODSfjhKLgo0AB1pvqUAfnYtgFj9jrRHzVFSkLXhSehKn1TWhbXZW0v
tTpe57qebsutdwsfA0dBT7C9pgPByAuFiX9ON+X6jZ9y6zIrXKqGi5QNjXkzqXja1NoIcO/VXEIn
EZhsjjyS7gZsCOcyrGGpav6IA39gBiCg5T5pjCqSzHT2+KijPZgjmtloI5u8PzNs2NB8XniiNJ/s
2fU9xmlP+gSttTCo9DVxtOUVqTH6OkMPgH+saLZzMfQaFICmBV9dUt63emMdQ/rlqfKiE0Er984s
T8Xemn9RpjofbBTkLOqAMSVAWv71dqMA2Gv3iDSoDQ1k5E5NtolWtdYRIaFEc6ew6nM1Zsx+3dRz
FppI7opJcw7ongAKlfCrCUG8MycWMEKzcINaeE++c/ENs/AvXEAYSNKwwIVfVbQ4GkRd0bLp3ZFA
U0gIhi5u/FjngorS0x90cws/KcVNk7rHkBbvMnPpopaJy/kzDL99ot+vQa1hFm0d1IbarlKBtzcR
fy30VG6JynPQLMObi4fyRK/0oBpU1YQiJGffhH1vE2cX+3r2w5YVzVkD7JTXARJ2ACEKhIOnsGkA
XXSA37yhOTA6+dbmbnVh2YUPASXr1kVIpttEHkbZzt/X1BxMFNSPQzm4iAhJZKh6eopTXJgHEWbu
OgpV/H0MHicvWFdJNz7ZBiIchbUVhydu09foicGarj38DScCYL86CT5omEJgpPJ3DI5IXb07Cdjq
o6wWgrZZgYlNEk5P1l3ossEwgmgBH5Ktox5L8g16haWqS7TzWBcStZJn45K3yp2RWPDBx3yfdNxX
Ra6sK0pvoIfS6jd9qNVLldTFCttcuLGiY9y/iMHy1lqrt1+cBR/0AE3bYWDnSmkwwhHvbs5Vqg1d
yrxmAU4nXEdNdBHazbcsyuGde2SoyJlHF/bWkjiEkK4MLxvOO5J6Eu8JNVVwbdWNg+0/XmOvqI/o
mPJz5ZLsrYl9Pf86HYjwtWYlyLM7F8rdFJNJW/TbHKsa0bNc5KrssWvkD8H5k+EU2rlTiAm+Vd8J
soAe6bC3DDQYvT7ObmSXEllqOaCNyCK00sm6C/xqU2ZkKxFIKHd0QU80f9Jr222rFaf5HubosM5r
jI1fnD1/F98KIilQW8Z0hilN9913VzpQYeJWBbjxdTyCfOxmp9FnPpWkgs0Aw3IN2MQ8SqLCYGDb
oDR5hXVyc0pcqdBAveS3SyTCKSbx5FTFRbFPRXJg+kuSKdJxsAPS2Lq9ixZYBg2ImW2nE06DZedX
EVJzN8jXGfgUzKakJzjn+vFnOEThkYECpWkPnAz1Sr/Ikt496n47a22xResN94Eworps9al9GMca
r4chD6K7rb24PY1DE25UhrKv7xGsmDUYnobY8SwEYOYmz7Zk93crHiA08X958aZPaI6ZSW3sbXKv
Gt1+GMJsWhRpgZqQYV1Zequgh2s9lv0PWeoGYS5XAAsZdVuRCcq7AZFNry+sUm8NHBKuQBocXJbO
UQZ3wVTTi6T3ukpc8UDMQbcKvFStQqsR+1bTb6yEcxSn5EUDgnsRBUi83VGkV/jmrssKBvkU+aes
Gi/GjIZPC2lxk5c8eAJsBz0tVNzYIa+811YOCQhrXBjNjH409nqYB8grD9yxin0XHrvCDS873GVg
D4FpDHq6NIfo3NE63edeTQTjTNUpZ4wYVlDjGIY1iz/k+8SyDeQR0557GiuJSnXKLmgtYIogX/jY
I/whd6E8BFqhYwtyUKZLsI1s99ZBQmY7VO5w8B3wUIOwfH7HPv35xXI25ovTm3Kb5QwtRzf4rbnn
O+8GQUM3ZH2rfIiitvmMnTA8m1P3vUKqt+cmBi7nZwOE9dBFsdx6dD8ASWbaKRnrfFXGEz9XNM9V
de5NSaRhM4CYgstZoVfyQVtOeX3iAhztMDc7BxYMjv8GXTaKrZ812GQDrwMidBD8ke2gJq7Ulvbh
ZQAL4bLqoqM94RPuSLDPl0yVnjA5B3sFBmZnNuIyBOC4E0N1iTGoutZca9p2+SETlgHVvLnIxiXS
d+8AQs0/BOkLxezszRsK+sE6FvugsIyzV+6VE3gHs4/bYxB7GYwFOyMGWxPnKCrlGQawSQvgMqp0
6BFz7JahqvxyEsUPDOCXA2cYvdSh3MdWeZ3I6VmvB2Ls0JNFEYamFAjXIjGselvj6Crx3m8KqMmJ
5zIowWhhlS3zbELrY/qoTeysAN/tvY76R9TzoVLiDUpodK5id+p2oeEnlGNkwZJCPAFWl1aB2tEf
U/ZYCjR6tPp6qsyeRga0FXiw3WVfqBvDyRlWyyHbpDqgVVn0K6sg/W+obG/f06YKSsM6Fo5oj6QP
+ExvjklvpygwsJdCws2+Kpf+aiwp09AZPjHzNUF2q/my8sdlhLwS14hy+DyjXt0OQp01pNBID+EI
o6yPB8ViqFJijBgsJVo2Z5WFyBcRV5K11456eenSs/AyThV2EiNyGMqGXErDlmlBXVPfZZO8V0Yj
D1XQc4kFELyF5WGdyQqfR+n5N2rM+shNtD4S9yOhe+ImHCGInxiEH5x9Y8mceYBfHFKJV412Vwrj
JH9yals/WLTtliTMkDbQuMssZsTpk2dQpX64lBoYjFSZ/gVSS4mVlB+3TPUf5EQNu0ZjLSdWn2MK
rwf8rOL4+v9qyydyiGu6emi8wTheV/E4XDY6xd2Uu/bV5PPjKmc4pT5iUYPyhq7NuhGjfwTgYVyo
enLWTkOvgTahfrbidECqCywBcxcEVeXjIMD49fnmIf+qifgVBczl18v6LL96+ysWiQUujGyU2Z5/
1UhMr/48++4bH6YkOUoeXeaTcLItB+KcwEsgbWYQPh9KmW1MnXe2D2/hO2HWYxS9MWgiMkyId4TJ
pZce7Rs/ZFA7hSjHPeIt7bx/7DPzbnK9Dut3hRDZbG9LN1xXkgBgWzabDhzHWqvRlILBas666LcE
4Tlf9EWNj5avA8jW0SkJLet9w8SugbAzkJh/bCJtNPIvt2CPW3rCo9yFOgPKKUC0g4KFVLHehXdo
edkXRRyE4L+2botSBD2eadiCDu27klS4mt7bfs/ItYrdNeCAkRGnx+3T1O8nlPLEP5yqpD2podK/
Nd30UCGzNZtheLEt4yF3E/cxVcHPQRT45INvE5VWyZ2vD3FFWxZCemxr1S7MsZ+FKE7Y/NnztcxA
Ndo+hCJ/htqzjJWJ4gz70NJE1DWpBu8jRErgoTACIjxwWu0eKwTp8GEY/kZ9R5+7+937CaclqalL
G3BIhrt5MbjSX0dtfanFNTy5aFqRaEURMqzLEQ406VFYGDmAEAoDli3pIlsu9g+j7Naw07JNhMJi
qY/GfRI+jj6QGFObpfuRAz/dNb/BgSCPiX/b018BU3gtUFAtrFx7nn/EnM7xHJ+EERWgPAE/+hOo
/WU5KWQm7AI06W98TjdGcIS5T/q5VSY+POxjCzxN6SKydlU99svW2JhOF6y8XIf3z3VxXYh73R6X
Ix9gnTI1WbQpbnGgBLwNNsStTiPI5jUrQD2XtQmbqYpmZ0L/vbVoSXPbkzRb3bUe2neEw2Exk8GO
NCSwBbCYiA/3N02aGhvfB4VVhidVg52FQ7SrAVDNxd53y4lu1byzwN9pOHeS1UBa+c5hDkGeE2mS
U1VRzh5UTH60PSDfiBwkkiL9UQj9SlCGx4LEU6+I0GojbWcpkENfa/ZhEtlVVDkjXo5+Z032s15x
7wcUQSglSq0qezD18jHUbCzCfbntZFEe/Hb238yDfSGqaU2BehbdupvUU1HTB9G7JFtaVnSLSxX9
l7B/lINxWUL3XNZakJITvxjmpG/HHrdITQqwwsOimR3egykm0mqxLnK81Iue7uVNXmF6ztOg2qLw
R9FMR4EzpnHOeXRvVRjw0paGtubADG4QbbewUpYOqdY3EpXbjWPOxNYkig5ms2rGILjLLPZfgiab
ZaHpHlY1fs+hmIoN0+gcPak3HBQ2LOBKsFB98v6ohbRLIYJzafb5vrDd9ML3pvSii66jQqgDix6Z
eI4tTjMk/ng7Znk2QzOus9lbT4xuuNQsIfbWnNTmBiz72CzgIsK860HZrUCRztuoyyGVRKPNr9rd
EbBWAiAw6ZZgPcIk35y1CENekEXuuQgt9xx06ha4g733RjsDu4pXEVzM82uqpmumpPeUI9h8aWbH
0DfvJDbfswjS3/CpnL2TmOHJb7IzYfe+FZFXaI3iMm6DAlgMctSGkKitYXTtOhwjfY/ylbQkRjiI
iraW7dH/yJjqkPlyMSY6yRq+XW4ACdlI0LtfdGNR82eCbMuCxq/TvnS42GBym1ztzNp28Av5z0ZG
Xw2VMip6MYzdkSDeJQ7gdlW2bgPNlRg77rc3tRNMmyGwSYetPSJnFBTWVDz1rSUvfMe/1/rEOUAL
6pcZXmmiDMxqj/W2KYY9iuN5KVBUNN3Y7Bx6Ogu0COBqs+xpsCuat/W8HQgawOnkhVdZhU7EC6Vx
siuwIK1NmoAZb+00/V23MtyHCbwtx2uuIlmZl4EBYxeR0p1Oc+eYjXm99vuhe4zyjcI1lnjdCF/b
Vts4wvQr4bQdw74ZF2CShmvd8RFjaPmtyfgNbusFp8M996X6qi6nm0k5pHgwhdcIkVhrHcRmzbf4
Bh0vvQi74pG6AhV0aCUrpfu3uMsx8MwCZPkkMbnMnvaraMDBl0U2PxjsPM6Eio5xh21cjQrSx3zF
K+LhoiioWeCmLclS6daqxk9olPm3psQt7Rf+caxYvni8olU0DDg7QpUtsbHF+3CGRpf8mwtXs3Ab
5hwremdG22lEDNzZRkEmCAkEITpJZRHGoQ8SqFrRJfA+DdyWdvQtszHSaaViRSt9E0azTYmUcWjD
vY5mDi0SMUnpXTkPuAv6UZ9XP3/103EZCmnqZG6gCEVS/Lb44RoD68XryFXP8HvWyAJokSf9ZnQq
Y2eW3rUdUgJ9/jeNv9uM1OwK8Y8yLVuBAnz7R0PMX1kdoRC2kIwv+76+iGrr0demeBV38R2l2gF3
5exktS4Ikr3mxl/3dzgHn2KN1klquONXzfj5c765QFo8ElplxpEKbeR7PRkZgV0vO9AzgwweqrF7
CAr0ZFUPpjsmtc4vAthLPU6WzO3ZnjVwAY7b+eshKXgwSC+ff0V/F6U8j23M1gLkGExt3g1HO+iC
OCITNOkGsiAeuMaZl/UPPgqb+DtJAT0FdgmmTTmgjXCzpXPkQB3x0HGWlTvNCwDzMb5vHF5ebaS+
C6ebAV3MdWXY+yl2maHSfS/TJFr7XspMtHIY4mgSeRGBo1mor6BFAA0eGEcKDv3AgYRpZdeNqK4h
tpUX/djffvGp/1Z28KmRdtg2PT2LRfl2YTS2Dp4XMu1s9IWf2+Phs5y9a4ftpnEzAj8KIN9jHZS4
DqCWaFmanLNgumkJjZQ9Pag8ju+a0UouEx8vaohzYI8JkLu8STHSkTq8b60nIwDX5TTmA+oubxMH
3N5jI9gGZgtZxB279evHk8P3juHNF3fGDwaDinWPkELOfUsUn28/IlmcEywkFtpIjPtehRPe2jAA
ooCraWkD3DyngXXhTOD8Z/07qxI0h7RR8OcHGVTyi4Vm/FV+zwuNeALDQakzj6XfPg8qvCzMk9Jf
Vp560hVisNHuzwNW1WU4K7zGybowvahfWCXDj2oqXlyJ5PO126lh6F34JU38ym3bdWdPe40cqJbL
7+cLQ3zweiqhlA6UcO72vr+j1VUJ0qxDwgGe4p6J/pYLabKPxcRlIaGyVfFSD0MMJewMGReeRTuS
PAKayZiF7Ayj4Qt2M564H4A1UgZlfTSsWwXCW6ltQstgT6vyO+39w+dP/oFNg9/b0e1Zb6/4kt/3
CEKulzQ+6VfCPoWcDCor7k06kuDApngwTnRdMYVr6g6+08g0RDyFCt3i62D1VdwOhLgYoKu9ahi+
eLq5zft221M8ntBn0bFJFTpfEf/oYBiaiYnWMREd9x7ZsToHWUL4GNLxRw8lwxZxNVzDFN4FY5d8
327I0bwfdevu8+d4dVu8e465GY3/is/N/3l3B7dHPaKdQCtftuWjN7lkZ9RBfzn21YQp3s2AyRsY
ayyHOPYOpo5tkicTlIi++6lHI6kbcl1bzU1vzMpAtOLY3SHNTUUCAIQrA7FY7hanJpdb1JFb3Xgg
3JtBY3YcaOgvcIoBOSqtihNQT9fUz980TcO7Yw1yWyXyBBQ5P+q1gqaZgjKaUpcg89S87UR8Pc5z
Q6P3L7PYYY4sHVDYXovGKCvuHM/SOVAVmWhePSN/LJvLZ4Glt8Zm3XmT2Hz+TX4gI1cOKidpq9nL
5rz3IOA08UKwTEAAsyzbOw+eoga1vFVVI/dBJpSvwALQu8gOeq+bQM7yK49557qsA+/oEfX61Qbz
V2vWmkU+wmDPY4PBJvd2iUWGJeLSAsGKHy3fMhru9hUAOzWI7CLc6ZPDVcOhG6atvSYaLlFAZpte
cJhZF69wIukTIUDOI7XelD/i00lPWeT8/Pxre32KdwsQ2YiLrADJBu/D+9c0D22n1+kwDVFHw4ye
ZE72AtwMyfeF5UyJOFrAD6J9rc8nSzzmuy6p0lWkSybtNPaekJjcFCGpyGXW75lv+9dEgKwrzYyP
UZXYgG4m8N9OQsMyS2HadEO1izX7qmKHjaEwGM0o6A5xb1CyqZmN3GRW71yPUHBoLGukQnAKv2bC
g7zNKKbzZ9OFcWHWRX2d2o5JLkFHpRtAEdbpF60+/4peR0JvvyJWlHAlvTIx6+7f/5DhYIxRRQrY
mFnA+CbTOzaGER7pxeIcB7tdbaiI5lFtejuNNqrQ3qSYGNp9Ujb0s4IBQ5IFE08VN35Wu1sYDTMJ
vgIwlxE8JJ6dLjG3FFg46EfnNwIephiJ80NmjjggOdevScEjfmjupFVx+9gWQ3TRxSoCrwAe16tn
zUI4oF9PlCDHZRFUZnMxqPqIGwv+cdylZEmn6bHTxzmWYQBZWqXiprP5ixFKoHMTTQ8TspWt8mkv
BM74i373thXtVQ3NbeNXxkqaY4E4efRWcA3sJaOtxxhOD2iJdUMSxaJA5Xw0RPNQWBmxd/aCWay2
iAgZgd1UQrtQYbESjv8wCcs8lEhL0HrjS6JdtXbtONxEAWkZCaWOjG5FY5LBpLVHhC2YPpxyV5Bb
ehAxiUk/aEtxouVVvnEzVz/9879c+cXP/oFKxdFxxNp4XNmdzdet+48jIjeLyC1E7xOTc6MHaCed
7JfMtXPYGSWsTZeMjV47TnmwrKqGWjHMTmE+hgf6uAsnmhZW2I5HPF1Ei+frth5umfKRvya8a2Av
W97uYv8qSwIa3C4cMYfqgFH9fO1+oA1DX2gja6a4dLHXvDvngprdsG75IbJhDjXQhnufUdaWlALS
SFK/h4aFTNibiDhMUGJtM9boUHgw2DNEu58/zPyevHuP7Fn3g8nXci0MnG83RLs0AUEWqc/NQluW
br2xuCl//iekY/xVSis5/7O500h3nve/+yuq9JuRiN9wSUfXW0TV3mgtWFXGt1oAjm1rtbSn8WdQ
I9oGjUGb0fbjNQHyTBlS9YBBb1rKGp6v47b7/8vReS03jixR8IsQAW9eCQJ0orxG5gUhC28bpoGv
3+x9uRG7O1czQwJtqk5lwsDIaNv1sbUBGWu5D3W58e1ZM10dLVUwIpJUHd23FjN9IbQtKluCwAPs
fFDBOAnG/h4Z5xNL00+TyIcsSV+6hvHHbbrnKzgg4HkQyywhkAqDM+YWFVb26jLaHybvXLXwAlb9
jssb15GAphyJNAqxojpoK/2hVA5auNpt3FXGGMtF+xGCSI27cTiF4s7jCWZLb4jiFZTnbYF+xSsz
RM0zyATXeWDNo+1CIVHUTwto5j2kS6o/WCOI6gH0XZ7bJPg1VwEDkOKEyr9DDnSdbw/FAZy2ggox
VaHShrJiUbOvN+vL6qBpG85u1vl4KFD2PVlVAnPQ6gWz2l37JOs50oCL7wwvgRMsc/VZ6p/dSOl5
EqCWtGy8+OAfLC9uHEL0gE4f2a2x5m3IRWSXsboAgikHn5lvLqCZZb8LgLfC6OXJ4XMcDUsqyElB
e0n/WKvNOaTYKfVea6PeeRp4OCiGrhe/Gfxwhc3IXDeDD1Q+G6KRUeG0OkMWzmFavdveK84MqZs7
kNcAG1GrMLRxY2TaFQYp7fOOD4fUcrAjxXYhM3eeFsJ388otuUrhljANuzTUlzfCCOBCtDd6o+/I
XcARqtLmKMmYu/wTdnoWigIjleveETa9Lex2ipKCXoSmVbdwwCkR5BAvWy27y0ztk+m+S4J/YoLI
GrK/w2PsJGQ4+K2Bx2zlLLJtjylobaZTLViOu3ryI/iB7ym1Q9DeZ7vPv7TMvKd4bdHuzX/L4M8W
5QMPyTtA52aXGDEg7AoAbGnsRs96SQTl1bqGPoMH8GcBF70TNGJdwDjFTMXZcgOml6pXVeEu6tbl
yAAmu2kB9U/uvT8Wn0Btrv3CX5UKr8nhdP51i/lYSnY3fF9U3KsrkpMWBL0AX29xWc/T8m8ZWj5g
u3mhxye89GoW/NdpxQEWwFTdZ1l6lxrFJwaxJwjhKxAgQkmCr90SPA588nT7vAeZ2/wuhCmw1PG+
lBKIs2SlMxyfAbrN+jE7h+LkcJlGs2MElG6Lt5jFzmiLCyBs7OHDR7Y1N9tIXdOrkvvSch5To2ZD
9C+ljo1YTyltoSQvY43CAvTkY1p40GlNLu99vWXUt7QNLd529Bbna6N7ycoLbTvzyLgF2FK6u41u
rQqTVWgSuF42yTudS8TFVNh2fTMyklKTc27zD9BZ52zNn/9/XfkGs6inbuhlBXPvrnMDk4WYvq9e
5Xz+CxJ0Pd7AJz5CrjMUk8RNHpGSPPPy3PIQphT/Ojo79gQyS093uc2XoVXDXdqPnx0DMbDdf5l6
JoYPC2nHvPj3ttBnYTqsu29H/8exGshKbuZFqc8Pt+pp3xY6piAWosEp37Ve8rXUjy5jKVRcgk+N
lzLg7+OQIQmhVgLCe3DWScedUu38TP8rO61hua3e64zfVuZbnJUjg0KlsW9SyI1zWURJUz5YOoAl
qyOSzQwOvoYNSseW7uWR6DY6NKs9ydLmL5PIT1PwKepm++q59UXWw6ck2rbLrVdDE5+TgE5HXogo
y/yTdqxYwlxvG1arqgVpQE+TC2E7HfzZ/nW6g3S0OaRNxoKZlk96Z5y9JnuCR/UE5c4OK8Eq70v2
9CIYwDp3P3ohH2sP1Ttyy9nXqDttpG0Y3Lox9fymb/jb6h6ferFxdkjQewhD+9d3FvwhkP67ztce
zM47rgvLLZaGen/tWo0HV4f8jb/LNbFLoC5UNgKiWBOTBTbDNXyl8NmKsqmwE8fQHbBekoSFJN2G
DDWNGOb2bd1Oexuf2i72Aklss0XxBq+Z4fm8PSBGeHDLe61dYHJoDaHPrXrqhHa/OUp21cO41pw7
bUKfMeiZDZmj+coKZDvcdoP9OnhR68vvrhyOjN8xcjqDZsJawLte9PeaP/wNGA4T3QLMbtNcXNJz
YwPW1yjEoihYYE+OzwMLPljSjpnljmjjSEGG+8J3HngX6ACxdAGeguKrDrn/2k2B8t0xVZEBS2e8
hVraailC2BvwAmufME9KZRmYNAg98vrxGtAXczOemcEFsOmjj4EAuuC4Ja/vS7DRc9yZKWCyhb9e
5qUuFsCEgi1fVtqneSjsV20Q3DTN8gfwD5OCOYtpsoWLDm6Vn4KcK02X8///w+9lisqKto0jipp+
MgOm7gyeAb6lZzI+3y74Ljhf/ODUWCPJ8OiO/ND33KVwLZbqZsusVM3/rSSI6Y4w5Q8UejoFo4HF
AjvZbmyDP65G50VPnqGRwcGgJehorAUV2LNdM/q3Rj3dLNuwl45gti+78xL9fQACyjqJckGbnXcu
Ztz50cVxccRKNXSv9NHfjJVZ99xYYaYhBOJdOkzF9Nk2iNklXWkU22LZs3Uh8Gg55XAVKXUsG9wB
GmSO1Z1j9jzPRtqEvr9vBg7R47hRVraLR5s0RpJjIubimfzzaxq4kofRSLOFH2LChwNat+IKLv3u
0+aOgTgDPApTqXMg3tqEYQ26x+fKluRMthryOKtqNzLyO/XW61ivH0GW5Pt6Td+WIX1egXyHmDFV
PzfZ6wlNgKKWfF1cKxZD746Dm9XQdVNua7RpNo/eKiknLkj1MWlWcAboOabtzy2hZ090LtEcoVWS
cO/RgYS9CyZiM/uLLBedjhpoCYG4QcN5uSskkxgch5j/4e0uSMjwVrBTW8HP0PXveiDHOEnuhc/A
c7VlxPqc9K6YWk5zgW+DwXys5yGJCDn9VBiiYY+yodq0sdlkLt4snAMHvqcSavdgD58b2M2wqto3
zcayMAodZVTuv3QjxAJeP2axl09/QbA5O04TW+QzocKV6E72uXs35emTGCkTtysuFnB9+xSdRkSj
IjZHznCtWzyNJKfDevrt6G7fzkH2Y643uAHU+cE+6LiRdzwCr26Cir7AbIR08GZDFrs3MozciWcc
6KczGldVPtY7Ri14TnMjeE0DDbGX6pevfIcE7f5xDb82VfCJNUCh4XSfJAPnnqAbTmNAcKg3q8+F
OIlGJzGcayiVJeQDKnm4ShSFzywqiP382QbOv0iUkKOaRCITTBE6YY+J0sSmjOzSNTBxGmxTeXGa
NsDqXlE8GgJaosUe6q/ac1PrUdY3A+TtHjhO6qU0FNblkHY/qbYw9maVj8ZsyijYvu2+/7PaXI+t
mrwF8gdImo3Dq5zC/5ysENfqstsaQZtOos7krOiu3T6wMfkuY8b5pfPSk1ws6JhES2MvZ0VjQd/Z
wqCA0NofNaMcGWXOs+kPIkzyIQ9pEYZ1k06oSwKyicZD2Xd0uinyRa7jnAV1FvqVlYXgaT7MNlEt
h1pg3h8tL3sxETWnpWXuLNfpYiH/DL1HENe58cBc9J442xjVy0fXwRF26SfG2jrH9UxQn0HfgjT1
d59mdMy7njCJjzuWePo+k2Wz713bCUfmevtsONKtmS8tpNxl8pfrKr9ocqSx3dDiZyA3NgwT2Zj0
9oi2CbSU6XUmP7czV4eIa898smsPbwnKzh30ojYU23o0NgvpiZoLS8wHOjqvcFoxWyozK8HZW6PQ
/5H3PbtGDVY33YiYeiOUyextLeqzPhCTJJSzy6sgO5h5+V0rFRu1HIyLhtxN+veSeIhVLfxzZus8
NzL/GQucA8MW3Njg651c3HS0llW33Obk0xyWrfvhJnTXlSZAv3pgvk8iDSLY8sYvJNBRlqRWquek
gi4umNgPXYR+YcvkPvDTN1knGslC5wFWeLqzBg20qdddx1QwdcFX7dXYFrzgSZuChQgHC0TvXrIM
9NG0CM4jK9MTJhnnqcYhvNBCDdKRYvLKisUdWnWVifzo4gd6RMJ1sc0j+Ktw7MFp09MgO9Hwsj/X
tjeEaet9yILxTVw0aU2L3jGza0KZr+0ne+80NXsERiO/JgKyOTjjfMobWr+saACxRhfiE4+6Q4uu
/hj0khORusJlUh6IJulhCpazdoy/IiNnXZV5T/6W5XZeT8Rt48Sg0t3O/Z8YMzwferlngO2o87wZ
lRFvgc8HWdev6C73AC3G2PNRDjTJKriZncYe7E+COAvl0Fs1ZCZXQCj1YLXuU7BnMS9IHc+2/THW
wch9koPLZhhfk0ekyVvh6JORw9QKJ4BGCykr0KW6hGekJAPDRIBp7hUPgcWIyRqkhWv6O6aALOXs
H+tts/jai/e+LI6uU5JdmZ7WfniUjkXGDPj05Kx4sk1CSosutZsiBSdZUhlLB1AZWTa8cJl08wVA
l0HrxpX1UTfJ1fU59+l2BFiPYSqHrzws076b2H9LgT+aHZeoDrhaEM9xOo2M1O6M1fkbvA1ydoey
1VmsS+ms9EIN3znMnTys80JYjCk9ZxseSoM/B45ebuY8pTjXuV0MUNN7GFGH4lpthR7ORtCcazO1
/3VB8DvxaCE/GWY2UEDSYJEyaK5+Tv+C/GazEbYaLOfQMQJIn4rwkM520EtGnTDUMbToKylecLVt
eL4kR8m0v4Ls4Nu2Cu/WMSDfbv+XK9oWhjUK6EnGcmUvzfSgPmQgYrSCBOpqaBGmpX5vmUvJVVl7
Sc0enIwZPIPikmHirF9FKe5Tsf0z56I6jMyMEfZjDDLJhppytnfrcfwifE/hdl43XjikhVNtsrf7
RFAGL2BFqJ8CoRMSbUNX/ccN+G8zkI5yH5EflGFe3FFEbsM2F8alX8fb4NmwuBmZC6OlRPQRLKLm
6PvpJW2p3hIJveTrFs4VFO12IICd8dL2HUSiDFbE0ayRQ08l5LK8ZoR6e8JkzpNurJ9lxbqnky2l
w1CGVV9/FZWW7zPmpzWDnDSiSuzfsuHgkj/2HT95tllDZHkorGlR8OkbZkX+JjsDMt+DqPZgmgZL
q0TW3XXpuYjbqzbA8mXbZ54aDxZja2n6vWXBynEY2ubQpSsx3M+Z2Nq51JIPwe3zlFBwtDVWWdn2
Kgo8PbBhfiSqJFE6yBfsGiwr6/eBQPXz2PhfXYMbisNyE2wfS5c8cLKHsTmm54GWFtj0Z2rf2Eha
lDnbTNurctm+OGpBPg6Sz8ZCMOeUy66y2xJHBjjvcTrYTU5W2sNDq1lXLlUvjb4u7C8tDIeMz4yj
j5kz4sflkoBV5sFT3UxupJZ58XItj1OHKRGvMK5iNB4onGFsYLqJx4Qp7Mw7s0CCyEmpBuLyZDT7
x7bAhzE+RkyLKewtd287XTvZXX3XJcZXDbxlHNOfoKUFao8Ptl5x/KqiLuN6hdBycUW/4yY0Zwu0
XWjj/PNKrWBQFdrIZwzHKO17S9seqHlOcd2mn1BD1gMuqlPTaHey9u47g8hKDQuW6c/2ZmnzgTJM
CNVBHbP3W8NXvcnITz0/MpLia8k7dy+K9Dp4RJQYfGGfvh+lfamX2b5SU77iuCbOnZenLiihZWs+
E7vptZFeEE7bHm/McLD05LYJNOzbPuOKVvKgZ2iVOA9V/DkPxaRWHXE36M18ZJektE8MmlGl4uTb
a46Y4o3nqyIauhnc4nvAZ73oXxpDKiBiX3ACrH78oP+BtcrTa7DmkxekJdzABRGi2Pm+98ga9tVX
y26Wz4S7MPyUOoXfeeDU3kw/RbVcvZrUX91/UKkyb227BLs7f5Gs149Bw9gItG/Sqg2GP13JRSR3
f2fg+NglOpo8+nVhwEe/1e9ETriCaLG/Td9cPJfYtOcPUpADoJm0u7TSai/w3rnIaOa57OC2zpaC
yul/g/rV+jj99pNbxKK3+EoHWqJ6F9I+BEs05h9T1XtXZyJP3VmDx3A/uO+xJjQ+ax+LQhdanhID
jmPPMDdh2aIt/jlEDzz8QXvX4t3VOLQ1jPgdAK/QOxl8ciGvZNbzyEnAGld4laUm4qnrP019qDCe
Iw/pXeLzKl4X9GCtNIuXsmNvM7GDmPmN0VMHk+70MpolBTEgh0xJezrMnVtuWsrfhs8iGYN07zpi
iSy8kyEKFImBcl52nTQf5snTLhjDUSZLtjMLudmxTtdyJ4vpqMRrSqLdhJCxNepXJMcgPXCNCsar
uWJw4N+TqTdlbPc4R7jUUf/Vn6iD95oa9B9E/mgW3d5G62traahnYbb4c4QIB650Yrb7vPMIvyzj
IaUKhlXMv3FGcZMzs7jVLAZ0GaHrFMRWd6hfH9aGkTo91WgVMwQz1B9BInv+EBp7KqKKytPePQiG
TA8WX5yyGSZYBllzp9fH/SJ50wzHuPXs/rbClnYodLpWrQt0bgM2UVTUKbgYMlEg7Ct/af+8ppp3
Ns3+R7pFFY9gucMKKkHIMBillKyl0NFNbuw65peDSCoUO/o99SEw9Ue2ipttZSyKic/edx8mO3/I
Mya3fZrrDQ006nyg1nEjdTZTX2O3nQcjQNMarI+B3Z08g5XYkiu+aYNKGR4BEa34riz4Z7deSbm6
SO/Wya5iTXf6OBuYQNCbtviwG6cIO696KVWDeCzFm4anHE+TpRmMjVocAZ0gzn3nynTryZHe9+Ri
EArqOjS34ot55kc5YsxU5Sk2keHGgqPA6fnRaHt6gukFVhKRdbv9HWcMP31UVvMH6CkcSSsBToag
rBtWyMh3BhlOEEe0DzNtfzRvE/RPGFGlem2raczh6JfFBU8U9oDFtaNsjITZE0HPHbBtGOlrSp1t
ZtMrGYl8eLV7drfsriLlvHEaoQNSL3vfx1ExIpQgFEiRvZW3lWP8Wuv0HuSc1PrKdhGirsyGtP9y
Hp5b3K+vXeV+sEEgfAyGu9piqxgEr5i7zXw+1HWRuU/4wD0qXyJgHhqqXtZrTLBs7r+8mq+0HWF9
zXYTDf0VAeEh6YnKtyVrgUvhZEJy3qQvlfed2Dqc7cRlUo+MhlfbTLA7nCBgp1AvziFXJsGNvtz5
RYLvz2m0QwGU204BcTUDjf7B0x66WbThLPgd/DX7blFHz1YPiFungdEI5r1p5ys7BEh7bar/sGs6
sa4VnyjD7WMDr5LX4L5ym5q0or1E46K/lna2xm7tfzFu43CW4aa/5fwuElxnyAHrl1myZ9fUzAvd
W3amUkTCs5kTX997GPxMDrPL9uzjMx7jfbvgkBQ6xdvWo14LMn8Inpxxvhn9c2fPHIH5vU2NoZnZ
bjkS2oBrjDryaa4Pk/eypSnPhE24uHzp3fGpLVXLM8Ey3BggfJcl91k5CYDQwWNIK7A/UtrtUYt0
iff0PDiT9o9wHIAvCDGk4od+BA5p0BmA+rBLR/24rOTa9GnqT05HXLWbuS/nFYQCh8mZaOTIuWvt
gno15AVho2nOLK3CpKC9rBzaUSsqFWlbRUtjMI3Xsa+VWxfZknIJqzeB3blOKY70VHLZ1ebFxdST
bAeDRWbyQzqhA7lVqHU4VfaGSy/MUWAnayzO6+CmRDXgQ8pJXALmLBKREgBb0LllvApDtiQn6uJ3
dmZcdct8y5upu2QagxYd0HANeHgloIi3iieeK7J4AWK87Lw6XvROi1iDT7NxLYCRd4pKTsI1LBSn
HMb8az2sVO2XD0eRzHOQ5rpim/c23Zxi0b8GxT03FAEd25l5nrLpzBL3meI4OojcuTG8ZS9VryJR
JPUGpLoPWn0CsZ40OHCNCfQvqYCdW9vJLWPHVKME3umxiOcpeJU6GwDA/0kx3Gm06hfmB4+u4ru3
EJs8gO+9Ir+vIODHvHo2/WvNv3e5ruYt5ZMMnn0GOj4HIU+Q6URwro/onV/GkbRDOR4Mek6wy6gx
UzWKacZmET6jR2rsDEUEjMcf7Y2TZyP9i+uu2ZXBsucAuP1YQ7lfLHj3DjdX7nK/jiLhOzWjEoXr
cWTdbsskfZfDsG+50QCL45UFoJJyLvD/esXY1xVtn+YddTNF4PcVi59cjH4YMvchAdNfKV4/hS46
DK5uMdJccAFf77geQJhTnH9kQ2UsFPsfjfXBUDaASnkBmBKB/OBM/wLlDPCQBwRIBISyCVAWPU7K
L8B00aupjAOp5u5G5SAQykZAuuCcKz9BgKigU8aCEnXBqBwGWCZ3WovVACDfj43mIG/xHWyKv4EA
YdOtrwAX6s6DnQZ68j1TrgRGEBkuhyblToVDz6v7LJVZgYNWR0/vVEPYo4V2NJWDwU5d+hjN8lz6
2o2GpiFA19D8720YNUpb1B5gAvNMK7sD0U8Szn12w/vFkqMcEPJ/G0RgvUC1YObf/WB6kyIE4giZ
cVWpeFj4YBh759BktL++Wf8Dr8j4kbJPjOV0z+ZJUzmjm94n/i1hL5BNTHbh0IVv7IeTsll0/nRq
mZ0MK4uSqqmcF27m7h1ZRXn75zN9esiUHWNcp29X+TISZc6ADA2oDJnGhFSj3l5kOdrHIo0snwa3
XQFQsSyNdLYfjzYVBmAjjxPjv0yKWXdTN35A8bhnOhcMLFKPRtk9tIRr8pD5PzpAefQflfKAAJWI
mWL4oT1GNxduljFYb4Fyh1B+/MuQiQTKKsIZiMqjMo04ps+cV3XylIOkU3BUSWPYBZ8bznbnIsCl
FqDcJR4SExDiLxAugpgN5JqleE5geLLvoT7hwHWRJm/uqKwosIz40kf6gMzrTPwQ6rbMgXK2UkaV
/H+3CpIVWmeQP5V3BVIbzJzxjjgNVaD/+ezuQ6NcLYWytqQ1/paqX14KDgy5MrtsKF465XoxlPWl
Q/+yDMFR5xC9w25EiUY5YoCNRJWyxlTMoHnKI0MFf89kbewjmMmVaaZFOcOs2VOuHDQSGc3Wqq0O
95Ov5XixlLFmQ12TC/ws/jln6weUV+7KjJ4jN7+jXzvvDi80tEfcUmCafGpLxBTV7F9o+R+jRQsl
Uf4cq7pSznrn/w16GsGOUKYdxLZHfOthy9u+ouLx5nSif44+KUsYvLK5hypvjyU5Vq8DUZAJqQ+T
Iy+8dYdJ2X5ogDFqIMvYst5EJp71iUJ0QZBxZytXUI00KFH2oDb7a5RNiIG6E/yrZyQX9jlJzc9R
pOdRGYiqVn72FghwNOayv26Ua9Qoc6HMRRzE132BzKhSVqPEaK0wE/bJWh9rTbwyOv/T8s9hVR8E
3amjW8ABtC2DVhS0CVY2KoIr83dzlc5H2XXvFUGAk5V37a7mCKd+hp0H5SFNtYNrzjeeoTEvYn8Z
9nIoKPuJwRmJkLQp7m1+fVaUP70NsWNKMvZW8TQEiKeY3R6gUbVkkXVmwwJxEYZ+KLb83pGZvtd0
KuWZtyI+8iwmWDZr2llG9TBo6X6iyhk6loNtdOPWkvkWkaJZ/LCJfTHTjm2pUDU8ug3OBzGgXY1F
eATyHTmmdsidYYyX5VW6K0hZg5vZtFWHYfyyFt5roxOX3KKbCaMojajZP9HCJyTp7/VhFjc1RdG8
gLOh2xnzT8EpD7bntda/k0Zlhw0/zL1Ffwxq7cJSxXkPuZvYtLfCF99ARZqDaK8ASV9nP3goJ8pF
OllTRgVxtDEZFWYWn4StXrh6YLzMn0o67JS6aERgU5syjC7WN/0ng6pLoroiXJOZCCpCt6qprtDn
hH+HB94zT9xiufIMiv6TuEG4YDwtMUZFDC7yHi02COEB1U5FLZzOpiv0aIKrsHPnDpu5FfYmlRA7
SOndb9ZbkW3IJmkKIlmmgen6D97COZpsKzXLhe5hYNVcmig2T30W8XPocVt8xZ0tJ7KnDNZhdj1s
2vpN3GN0SibxE9S70AeDwp+OtkApV60k00qfghTq1YCoCXdd1pegguPorSbLNaXHXNUI6XGfGd1g
hNFpoQANa39e6/IZF71DS6KhL5e4DykCbWeaKKD5luBIw1S4796AHArh0nWhtaA1Y5rj263bmJwe
JQESQHsL3/K+DzZ+lcWAm06Vc7EBN+ViPvBF6LEoAtJgY/UOn9nn+YK9PqKbsBoo9IA3aM0KtlMd
2gdSX4CMPrxNj5wbV2hO0abkySlf0NVii2+ND+5H2pizX7m8gMtUnQOiRZEc6Bvljf6vzhNcVIz4
r5K1usc2h213rBkSL+/0xPrH+nsYDZC1ZbN+dFZQksfavD1sgo7Hk/V8caB0mDrFXoSVj7PVroeE
xAg3U5S+DIQRLJgwPdUTRToCks7jlHncczcerc6/5Wg20i+oglgE8irdPlABsGu9BC8MIIDiy/v9
NkK8sv71Yib5lLf8USvuRIpXcxHd4p97nK7k2kOeK95kqiO7TnevjOuj3vL0LJKaoX4ziuPi3aoc
LeoYDG8rTPMl8XtIww2RJAKFs5GzHPi4s5aN6j0mTipI/OLuleZqehgGOhsr3fGq/2dgkI85yDGq
sTXUDQfiVINbHiFl8NCbkB4al71k1ChA2SThBsY2D8zi3QYSbwGXLGMvAYoCi2Go0hyrMJUWleKM
zT5h/qqmTpi4RH5ch1tSMvq8TXy36dT8Wlr6ulj+b51wJTJG2lN90T4LwjJ7WCTvLv0FrJ/0oX0t
dgvrza5aNyrXIVoArNGB15Ow9cmP1ZA/o5w+OHsWVj0YCrvK9zFYVXx+qd2Co8wY7yyJwMZOM5NK
dHHtOnJJlAmA5AtgELRHx9zkHUywQUNhKznVtHdVNtUh/TCUe4ROK7Ol3sNbm4HsI59BW3WYk9ux
6d+8lMRGWpo0DToSbFwDCwIfPJonOm/rrgfdEZt0JXeG1dsREGn+1I6XR91iHYeFSqJJ3zehIbz/
f6n084X3Pih2c4drJsuc36UQx9kq6awLQf59e6XUYoRT8+lhE98tc6N2WQTPbld2UV168TwYDH8z
O44y2zpLlsfWonWDFoY5+Nxy9gyW0y5a7kyuXzvdsyg3cONn6ebk73j9ySKfwSVtCvNkonCp4EkZ
O++Fx5yDHsX5nUvQCs4IIm9nbO/rvLwZM2e9DBrD6XVKxsEik9W02h5WRL8rBzpj5F00pjwnirtO
SxrF3A4U3Iie5WN1alAxcp6FETMeYPlkYTCQjePmEdP8L26gtiD+vBBmSI6Qsp7cCY+9WRGQWUAN
NzND2rPIhzt2eQMnIvobAirQESuu0g4T3yWH6rixpiQ2U0pQ7lLumdHgMm71rxrZVT5/qhetKX6Y
nP2A8jUj91jhbpCtc5hjbiYWAbljwF0HUWPhQE3bayYLY1f3BBVGU5AwIUwQGZN5tybXJQHLnWcz
IXK9wNEFtjb2yHSQVBBHmE5i3zBmXBHCqjUGyYyJOyzlqjfTWq2oav43dFJI8elJFf5A078fsE1r
LVPoFFpHw6TrQVQN+Zlg42xBjgNw2ftCDmdH0x8GUQ5XO4Aun6VcAk16/qYn30wg4q0PGsHwhTgx
qse77Hxs3kLZVqcy7Xbyuc+5dHgmf7PCk/f2jMdZEnWCMz9yDbGOkH4eTZM4Q85GenAFns9GcgyH
igq9UmKUZOl5rX0uhqsxPgVLuh+H4EvhnKcy0hcCh1K3FuTFDtNpW7efkyrWcyoVWTNQD2rns6YF
M2fkacSHEnC6MqiyypmfB++NOwWnhedFBjcV6785ac8bvUdnWuhIwDMp4Vv67XzUAyYJ8B1VXD+4
k5DDdeli78qSBBpDCS+lKF9HsGQh+Cd9XzYpkSC/udXgOqfIgFHfkP+mo3rQvITxYP9kpNOPs3bE
rFTB16lU9MhofxBjP6SJhNla9tHSMsa22RvGYqhK/x9vEKNRFUlnpMtN/8zjuMF7pJTTIpRhu3IJ
VQxfnljf/eRudLl3DTVjNc121wyIj7ecvm5bQf/vUob+s2fIU8ah6mkDVNwsssygoJJrI0hXPtZt
M7lY8k8VhClEv+uhaUE6VoFOpTuXWVx6E2eYhEZ0nfQaMbf6omnde5qBFHK5tlIs5wTIRkprquLv
QLmmWV5w9x5tTqDRJok7JJU9njs3S3YDbWxtRv+dB1azz0/kKW04FOnTKqgEaduL51bFXhCr7Zmi
YEc3Y2fsHMj/+JBawxqjSrKvuCUIY0JAD8IjzlFrDvzGOuekWx+qua/3PcNRR2toeXes+pegNbzB
Mv+mDvfsgw6aCOtdPa2766X3xjXvD6ECSR4af6E5bQyeyE6P8nKKKIACLtL6lzoznseM4Cey9ymq
aufBzwvarIW4khbLcb+7PZcdSr6mpPjkUKw1LXEIiIkrXQJ6Yvj3h8KdHnPaQkf0K59VgJ7SxfHZ
OGgal68GPfzepEXNBQFwGLP+e8LRn/zhh7Mkh77jak8iwnTgzRp/QzdlN1Vef7gJ5UePZBu5Mbnd
60EVDRdqH/5dV+X32UzlzM9h6ut++ZasJInnukbgpAFWQOYxBuxlRaXatWVznxWO8+xmzS34pr/c
pDrjMCb0OftsgQ5Q6Ybwc7RoyxnzZHBIHZJI45Df9nn9Ije9P00cbhdX+8mEUYdMdjIobxdUBPLu
Y4GtcKEaTflV9+/A5DmXBgYlDAj3aNsnsPkzmUdalbM5z5dUNAeslMCrKfdCewHcCH6WgbbH3ClJ
MbVzcSAdwwoCFzBGv3jHYCxjuGp6b8YecGdN491CAGkPI+1lZKiBjj8JK11ZNMhKRKxaRQwo6Pn/
H2A60y21+WAPVHK9ZAN/DJqDsZdYy4nxsi7aRvQnGTy8SONwu/mJe6vGVdtKEJTz/XxvOnRna1TY
yzhS5W2mGdAaf7S2Z7cV0r4tS2E+BIl5musJ8TdNyFiaaxlv7iu8GkjmhgZVw9NUyp8sh0+VLSGl
5aIJyGXNPVbVgDxxWJ3Wi0hr7GfRUE3pkMSl3JEaXxenWrl566Fx0bkwW+BZr+lqopXOVzJ03Nno
Ig4RWf+CeYlt23d5cvifb95pdRF6/CiO0eztErJpmOilvR9yzs2mkWdH6s1UxMonp9btqILMi3LW
Is4wtje44W5GS2rPGFcJBUekgJLz/2Dvsr/Fce0f12x5yqiiHMzN82J3YCY8z3XzREoUP3Gicwzb
mJbtR7zWCUEamO0e3V12oaAfOMkLSZCxkZy8sCylOoy90gObVpAR63L9ZCqHFEgmklcji1zSZGT/
ZRDge8MdXtHzY35hp6JjOwfq2CkxpB55EybwEZIlMUiw8Z3J4T/bivyQJBW1Etuo474doIIW802r
axNdFop5nXDpJHTa0VlcVoh22SLbLJrnLNDC4D/KzmM5ciTLor/SVnv0QAuz6V6ElmRQJNUGRjKZ
kA7lcKivnwNWz0wlu6xyZlNGFjOTEQHA/fl7955rXJq259mWwUuSGQRdpNFDUDQWLjHjuRs7omrr
6kERnXSFc43uj+9dMtrzyBXPfTIOdxgAaZ7CCY4oMR5sz7/7TF6qHf8HxuNiaTLljejIn5RpYinE
z94NhEUPEZfViDDUtA0NpTT6nnH+vZpKygJTcbu0TeWuwx5p/miE7OaUs08k3uxzo7kaB7IpEJhS
Qk+cOTLCrtkimvQlycWZ1Gsq8qn2j36EXCSwql1uGe5jL+MlLbvww86GJy3lJOlaN7aFrETHWrcY
G8O8DsziQ8xRJHRNkf8PQl012BOS2ZpHx9/ZecK5bRMC5Wo6+AaVwcGbpY/sYcY1eiYH1UYcrKt2
OhEqIx54ZfoVvb6taULbnnz/qWFES6W+YN7HXAsZzrEsKQK7zHoolGcvh8yMeMi4iBQ77ZUn8S6Y
F/LZ5EUAzFyZKpTrWPjt2hVtuKBjWB6LKNogUq3oDPYm83z73u3tbknGg0Qmpk6a1WOS6LVN4cd0
/ZSfrq3yFodC90AFSeyU1+A2cItTbzKYrhGE2xVNIfUNK7x9rXeC5DhOi9FgP9WKyWkF7X1RCS9Y
cfwWD5N0lp4TlrcJEjgZV/q2NpN8W6ed9hALcxWQ2jWlaAhCnZkjfhimfDRwtB0+S/9uyjjVq3au
gTyQM6hj7KOBSGHkJPgOUEgsvFgwNZL6VRuI5Dou0Zt0JZtD35fRToArvuQKgE/IWGYdTdotBK/u
rE3wsKIhyVdBcco8ROAhe+wpgxeLYJSTcB863bqMChTumilWplXfepP5OMnsyijqfNMNNRDe+Skl
l1hdjBQdXP8jp4kdBco4RsaHD+39KFHzTQrdo9dbxip3YAOydDX7BI8qrclnKyitg2vp67xr/SeB
KrsymGjqhag3obA/qmKoL14Lj6X3bG099BC+7M4ZblVKJd0d+4C+aZXr6YUmDBbmbGE0YXqgGzXs
HCLtQt1NbxGCnIyg7RccSHSgt939aNnHjJPMdmiYmMJUXpqRZjzg9FK7HNOr7cJ2QSS90z8JAMQ1
2oxV0HSIaR2O42uNgP2MZ7Lc6V3irOOUQX7X6M+JjQ107iY6TpfdZKVnLsxYFyevJZU97MDT+VmU
7U24sdRBwNo4gMEVS5PuHHAUq7RA2zIC4nBqM7iSenfsfJSlLScfw9R2Pc/CzkQk30h35VcO4fWN
Zq6tWcnOo7fB3ICQLvKr0yc5vnFStfFdiDgNHLRVZoQWNVUVn4CX7KFJPRfdQ9+NySUS3ZUyYHGg
hUGnSvmMnbZ75GHIGrzUgslMn8wI7fnmShOJ8KoMjbtMizcAMQ5pW1dHnr6d26hmL21mA04YaJeB
CSApaGN0HShWkMIenq2suyaE5MC5iEynlrAcrXV8HqIzOim5K2lJHmnAv6RZyl2QCBtpwmw9y16a
ULMYd3M/4Vuh/xuUb55ufAPizOMq8qdmlM6BLCJacO7ZNer+jGpkAO8zd99aFOEsLdZFy4pn3WQn
H0k0PU3s2TtnTKJt2nZXdP+yU+GP5SYJzMNo196pKBGAe/QWVZw0RxKxZ6EtCA784WRQusldlubj
vu5BT0VDUVzrb+4ETose3niKBiZEtKQYs2k4OCqzi++ahgmzlfQ3tq1lBw9ix0E4TLksSb/RLnIN
YQDGqTSsaSR2HRWGOnUTMoZ46KOzwum7DRQsTorvBQgGRVZTkfbBJg5p2wf6S50JJhp1NlzS0N8X
AIAfigwbJQ6AedvDVdNV6Tdhwf36zGOTOfMea0avkaKE02ns2jMth3gp4uoUMwtYuDQ8FgVWzkz2
FAilW+wma6qOqfDfB4qmFQEgmFqCNFj1AWmCxExUK6T2pD65HONI1HhvO1yNMAzWUlfZa58+gNAL
sV0lxpIYjTdpgbZScWivR5qw6E5iqnMrvSGdE5siZzseJUzpkWwf4OEu1ADBjTv+4gRyuFIzoKiK
S5R4FOse51o1jSnDX39AgUL31R9p0ZN42h3EN5WX2kepJYekSX8EgakoSDREpqLtn7WR2yzMD5mP
f17JR1nnA3GWjDzgCXzo2CqYkniUHaOIVhq+PZ4KSuFxRJpe3nma5twk7kCPxOQTYkaKF4nkbdN/
MVsiT4wMQJjtowYPGjpzSXrv2EN3bfMO3Lq75urdRw2NIqNVyB4tEPqGc9Wwqi8AC7yhhFuNGDJf
bDZsGblvTLmNb9oo32L2WrxhjzH2hcdhyO47EH4HBwEa7gLFHN3znxjWr0aBpogA3Ompn78aK4Oj
RxiqQ5SHRES5k47Vj7+EpJXlVKNo0zFyfNc433QT7t2i97OrSHZvST5RGI9asFa0O492SYIQPveV
5iXmCyKcfa6VhyHvxydwRWsauBOtoDSDJn0XmwHKfCeT+zJgfFtWuyisxEk36cobHgCbJCL6oeqc
c0nj8mZi/HbSwQ24NGoUjcSoYGI4NxpddlwFsKUB7IhAnDpwGt5zLXMQbTI71aq5XegEh0pL4r3o
sKwkB5Ik2SUlQKiJ4m4RG6QGm6164jAeo4q1wBONdbUHyv4UFnl2wNdTbmspyw2KtxOnfN71TD80
SataeF5F/50hjVY8JE4VkcvKIsN8ACdY3D6m0WScDDKWEiqbMi8FJ0mb435VZ+uJ0FGd1oTS/H1a
98HRIsQJUwm5gXF0W0rHvVfImhBrgbQ0ixG0cTAdeVZfheZ6hxTJNHRFjY+wPIuwu2vDkHSFkCe2
VT25a3bxMhmFv8Yf24QjnG4Et2MjtING3ClqU8/jU5DVVT5ubQqWG2FwOTwbfltKdE9BW2aXFDRY
o1Q/DxNDBy6lt7KyBm2b4bwByEWiMtKNI9NtoRsldvLEx7TrZfdaTc+csyf6wOopIHZyG7NZ6wnJ
DxrBBRvhM+TCoYteMD4UmfXOfcE8l7Z/atrjqpXF2slibynVo2/jLgXmQZeBV7IgAYWoOxX/8Ckk
9CZ0rtzuuwn+epkamdiBiQQZkZCtG0gkyJaP7GUo7xUcra1wx28c17SNg2lr1TNBWZJ3hc+XqKHN
2M+CF1nPxZRxUlEMKg+9OyQC1OH2lTVCr5xK84VgUuwvZnBhe6EN4zdqG7XcboMxeMjjs/royWcP
x92Vb440ZsV4SJAjzlVwuqwdDUkDdRIcq42u6wnqEmhfXjw+z0BFf5zVFu3AjIxGqrCRdYjIXVuu
yA8tm53eTGBperJ/Prf03GMgqnRA7W24m/TPIxNlIUqBB7/nJoq8IuUmY+Ciu3TKYoPbtac9sh2F
fOv9Buhdyd1tlPdWSCSv3pEEQT+eTroePbo+xylIROLep0KhkzeT5+VohrtEWPKoKmne6iXqDdXi
cI7RO3CkZo0qmaIko7RPo5PSKsUgMHBaWA0pBAfgAJ+XrVE6kxNYgnXJY8Kjm3EyJh7JTTUeaeRT
xzLtNxbxYrejzmenD8SnJAij8L4trVQVy4YLv2x8fbrTkhE/YbyhDdUhGrwa9NE+pRX6CKSp8RW6
O0YVOqlz/RRr69jwr4m4nGV0XvOtdqyFl4Xf4qa5Yh0KbMTbMuGQH3OKWVauhqDVCV2axZ1AUAG+
Y4HlPeDYFFjHKicODPlqOqCestJyPbaOtgoRcm2dSbonmWf7jhhCre6sm4bQ0mU1HkY39d471GBO
88J0cPwucFfPDG0QHZS61E4tWWchZPM4Ficj07pN3TwmtWjPIVF5u74GaMxmSjvPQoVVZo17W86x
JaPZghrBSDZiYrz1MgyhRAYmJ+jagfHUtW1x0as42+WD0cxyzIsinuuu92CVTQOapZou5blJjr41
rWuivd7EXMeY7oEMPOPN7xk+afxCtH7aTTsvH6lu1Fd12stHD3EUsLnRuXQxN4rWEjthytssiRgt
A6lZhrGILlokDlqaPxV9XrwloXlocqi2+hDdGAVNk8oBJ0z7I5wPKn/N1/ikKP3E8EDObni6j2CE
M7PxGb/8BygK2tLE8zBwLpnk0fxh3h8VAcVSvAZqUx44imZbEu1YCBA4VNg3whJTQjP2u9ZwdzG5
tusueBwnnSoS3WVl+ttGQSSLktFg9mZfeUSqLPo5Y4/9a9VSeZ8qRBjrVkp22lr0v7+j//gpvFr+
8z/5/r2sRvolcfvl23/u1rfr/5z/xv/8iZ///D+3H+XVq/iQf/mHzneb+69/4Kd/lF/7r5e1em1f
f/pmXbRJO96oj2a8xZ+et58vIPoo5z/5f/3h3z4+/5X7sfr4x2/vpSra+V+LkrL47V8/mtO6A4Ao
/5PTOf/z//rZ/Ab/8dv2oxGvxfj1L3y8yvYfvxnO3wGmcR5mpMpg24BY3X/MP3D+DtIFiDVCZkg5
BgDD3/5WlE0b8yP+jusacwKXiZAdRNdvf5Olmn9ke383PbDnnoU+wuDvO7/999u+/H7P/X6h+Bj+
9f3fCiUuZVK08h+/feX16IZuuqS72Lwuj9/zmf/4h1tz8kJRWe1EDWC3myDMTc6xroekneDcFYB1
cnQsusa5GqszfKuJqAJyIMFm4wQz9L0lrE2dmpLw2tw9k9JKU95I45OBnRTjbWWuP7/1CIzhdNh/
z6ZIgmsg5L4lM26tTdb+Dx/8n7yhz2fpD8/a/IY8nadMB1Huunhqf+bleL3MUi2KIbBW3usndiqY
2VNOFayA0zwxXkPNRBv3OJowqIM27E5hVPancMoAmHicnX2SnRPSK1KSBu/ZYUYCEySDREZRYx7a
WygHlBZT55FnE/sni+3u5Nq6f6rfRbWrY7fcGCDKzwLBA+xlnFbMQi9//Ta9Lyg+3qZlkmHB6mUb
EAM/Uyz/cN1KbhYb13UJ+amnu1/VGo3XUnxvJI3rJGm7ZW7j6omkdmS7tLcQohEAzgmxKvSaa3oY
J+ATw7kd4p0BB/EqsfX4LlLilDrTtU+3cqdIzLmk2CVXCEPycBEDItvn4cSHSfLQsq6bPXRdbaUn
evzGBKWwSc8Io+sOa+0uK0PnGIwN4q5S/6iQMj63DCdWVtUVO3KCV4TFFVfyKvUwUnQkybvY5tKd
8qxh3Zltd8QLfaz6JtvpjC9WtrLdI6qShBlXFD3JznU3uUwNckb4lt5+ju8kd64Y6dBK7Gcc5oSy
w6q0fWa5jyrRYSdgvrbAg3pXpHZNqJdyFPikoJwcMLK//ycx5C+I9V/X/s8LhUGXQHbTcwPd+sKS
amfeWuUCjqBuE5vG0rNTXuX8euKSdr620xXZLwiczHPjevnaSFOUOprdLrIktXbxOLyShIxY1cTE
V48qQks36rd6WFvnTiLESDV6+fM9kDCgXALBTvZzcMR6nEk7/mymw5UwY/mho/z1PfgJ+/z5UcOR
p3PMs12HpErzy6NW9VU/AXJn4q5bzY4YF+aQgyuuesyV2890DW+gxhtsTzByCkcGphDN57xa96DJ
Fi1dRauPIqEO1hwhVoPJw8Ie+iRARVzpvWOdBrAPp0Abf5FsZXzhXc1XxTMNH7AWl8b1rZlz+ofH
p9OBmNYjQtMqECswK+ix7TR/6MvS4mTqH6sWUwoEKXI1R5DODhbzSlAl/uIT/II2/v1lgBkLTBvm
pON9wW7JoR9QbabZ8pNp1uJ0Wdhj3h4NWHgpZ8xTGJjiFM9fjXpRbyVymRhrDpfcuwucm1jrgkPp
2wFxOnw1OKS6fH4VuR6pS9ge5qqpORkNSp/O5foo5DdbwSb4q7fyZ5+o7bq8JccNoK5+gfFKtEij
WRkZh8lqXEPH6Y6tdUvUlnH4/EbND/XnV3C3m11TcpxJahJY/vc/08SaMaa06Osk8Tefe0XeECvU
Awu3mccWMvvFOvpnNwJPPPsevh5et/PlRqhUa/lIa9DUdBYkKypGLNXZqkuHDMejoXPwS78LLEB7
bOX21rV/oP/5xZ71NVpjvg2oDsx5IecesL8u5kw2lZvj44PTFTobaEbvjg+xxyxQ9rDOQ+uL8PfL
BIdrWCcXL667X1y+r2BfXoKt644FA9RnlbL/7YEYE6GGrMmXWZ47x5gQmZWG/u2cAC4yIKAc/VK+
IXnKtmPAHCTBd9lZdA5rBFpDUt0NqEPOLmGaZh11R73HLrKAzpT9P1NIPl8n1bTueC6lD4zcnx/c
wpKmb1ZDjkZKcYdrlnfmdDcdTDnfI0yuas5HK0bo9ikWdxDs4l8gej8/iZ9XPe4TfrXj2IRw+l8X
dE8zsqI2UW9Nzc6wowSxe7WMbf0hy7P62U1ROEsyjxalkt9gO5lrdyQhznGw0c0xfZ7Mik0247fD
mcPY+oBubAudtR7OJgBW2cXkODS2W/dWl4CAbC+wmfdjUXecjVsF5ZPXuVigxmrAfciGLjqaIlpW
PpoZcUu6O9m4qbw5J5R4y89lmLG3/EV+rjnvWz9/DDNf2ddNg7vXJxjg5wuRYXQq23BGtqWHuGYa
Q7nX61ex9PQry2vPwRh3ewdFpOqkXI+ufm80hfXNMMbjlDeM4jqwX6aIwASFU3TWSS3KEB3u2zbX
Gd7CuP7rtZaK+d9er2WwCyPFDjz76+udRgS/A9vj7wVTW9P6cHszOjVWjT81DZ56+JwBH+NV3nQ/
/vp3zzjYr58VKww1IOs8U8r5tf1ht3GRE6aprYDXJwqpadprCS4MfJfSUuKel8zDpGf9r57pP3nL
BoUHMfIGNypauZ9/bcsYmmNBNP9anJnk7arUJ+Q48VZDAP+odBv91DDbWtljsM6VNWJYd4lcYOTj
N3G9BL0iDpmD+HGQ1m4+j9zJIxjb5he78Z8UEvPx2LE5TbAbg0/+8kILGbWotVCA4mXBYow4LIYh
bSr3G2hHsSmd+DYbhLxJtVYte0unE6N1W9XVKdyopmT2J5x2kyfTW+XW2XlQjbhGsELWYxi2d/pE
h3yI8198vn9yVT1aGKbHBgKO+utSVBs+Y9iQxo4l9HwTJR10FTxcsq1BZ5oCSUPe+7+quf6tYnAB
QLBXBPNybfLlzx+V8mbSGR/hIqsRQ2XGs6pVe8jM4SaIiV6EKE7wa2mgK8PiRtMSgaw4hD75KpYP
yqDw80urp4ihorcZe8H2Eq8wZDxZWdQuWgyMKsTfluLry8IY3YTj/OI5BKX2b2eXzzhzODg2gFVD
9748DimXpw0a8oBSm7px9O2bBv32FhHRRpFfSDJNHNKzibeIc8xzp2WrEQLDbbexh0iuoqmmxWGv
gZ/BaHCmfOWS44sePYjWXRX7q3oMTwhUoe0aTK9wl16q1krB7OBExuSMFCBqbqaJY6wDIMAqIWhQ
VyNQLvKNtDU4dWQZGBCRXNBeU4m+M2hvSdjzbyXeW9ZCfFC+w3BpX6baITMSZy8Z1eK9MVuk8yG6
t+6hgXxVF1N7VAx+4c3hRmXjwOybXokwkUdDPXVuyCsubZTxXeCvekidy9qij2O3E7CEaiGD/lvR
2CCFqvhDVtamlL0BFqTjzBV5Ndox9cPtqUq8tLjOCWSWSASDQDv2lUag8jc/lPLuhqNchS2zKtY8
9e2yl8Cl/YjkkWESe4uuPi6FpidwEmsq7BDKDUJcdNc56GG2i+3eYjLODEP27hNKAW0tW+6+1FsL
Iy32Ob+2IWDqaE/GZdDs6g4N4Lm3mJgRP+wtIwvtvmbKR0ufofajK9dZo23iQWzg/l8wPJjLxCgR
W4e1s9BsDROjUR26kuSjVN1It1fLyrCRhTeh2iJEQ1ls6mpdoFcArlQh2w0Ep0YCq/FFPqZifANZ
QpdZqJDAhxREkmKV9V4bpCpE+ZprpNPFCsHjwY+LBPO6Y23k4bNtTtDt1ZBn5jLCmeDCz2ZIXJrr
sdDes344kdg8QMzMx7Nfgp2txzcJk2WlGT2y7txbeDSglcuwktMd3HdmNCol/KYtXtuQwm3UpnAF
TnQ9mGG8l0NyrcgBQIlHZU5NSLOFsoaZhMSdq/ZTo9sbck+4r2OSdZMM+VTzhAtq2Egt+K7cWlwP
VYt7XKCI4/5Xq9QvaMbT1oyMA2Fy/iIOrA8mH7dIN3N6x8VRHf0WkFKfjTcIj4wzKEmxaIvhxsSH
sYi6+i2ugDgMIfI7/QNHNPpJM8uxPsYZVk1ucZHbj7A2AWrOTiC7CJYm996+d5xlJsAkwErQCweN
6kS7WliQQbtR7pwEKh+gI3TNHOVFUb1HKZ99wJOMyjyHCOm7AN70IAMsVGiHxAFNoyKy0qA/oZZW
wXLEmYmMv3gXY70LGM0tKgMyP/6QQ2XylJsUjhsSYSb4m920DemTLkmNSZZ1kwF/a+mAJuqmp78s
JetJMOJ0VmtHxuaulmi7AWlsGRvdwaWBURZjiMlJqKVNpWWVu1WD2DfZ0K5G08frPLjlCvxYSVCV
lYBUCbAZqA6qDKaByei/C/gnC0UwXlyuDQ7/NK29dZdxpw1m/AAyjRhht8Tc7TjiwGI/rsBf4MpK
KxuLr1TLpsNq6KIXg0N2ZxW6Q4GCz30yADOIODe2Gpjh2H5HnoT33/1Or9BYwuO+r1mRCL3w40Um
MmKx8DNriRHiA+PKhGVzl7HAbNPM0/f+9KwDbdtYKYnWvDWzwi7lBPawEvjGU+Z1S9/GfU+xeR8X
Y3zM0nblJgbIrcbI0J3scdqFp1SrNwGtHPKTrRF3s8wRkaUVrkEieRGDEwpntN8DOhCVYFYtC9y7
bnFpUIGr2T9c7pM4ehYWLIOi80puMw1kuA6yXUNXHlRMQmxguhx5McbNajuUFcvWzh8gXJJ/W1lP
jcUXGjeugMwD6y/ZlWX7jhidqDAezylq99mAWF0bkNdThTgEdFWvI7K7RVL16mS37osjlcBzPb3E
8Q/MbjUovwTiqnTxLIsuuYAvuYim9xe1XmPYChDPe4P2DGNl55eVfXErhYM7ZwOBJj6emtjcV1Ab
DhzuZ5NTCm8hT26xx53Cwg/WbuM8tenoXXN9WQcnJJkxbUnPyZ50BuQIBp4R47s3VV7mKysmcVsr
bSAPKLk+taB9pz9OJqod04D/Z3fopRxUfnl+qyGB3qYx/ZZJy+70tumWvp6/EME3bnzamTUc5Huq
0Q9BRtANaDsmd81OOmQOel1touab0XANRg7sADHQMubFZQH6z6AHxIkigG6FjmgF7hqO52ALkmyZ
j+HmeeycGysYtsKZQwZye9/Hntw3JXAeRnWYiXEPJBnGCobudyhQsbgi6l+kYWauhYreY6vpEW4L
tQWa5sB19eMZieGehJoYHZpmc5Al0eBReq07xbUNhpCuYP7dBn1/Q3+PpqLmgjJLXqv51qjRUrKj
o31iPvkcR0hmLTPZB4Y6qTRtNpZDsFyg7Rs4olULHdbpo6fYIOYjL61+XdjxNVP6s3B75xR4/ivH
FWelFJP1eugPWJKYrzmo3FQkbmUfUqzyuhqCFgyzOVVCe4z98J7D9h7Wa8If8zYWsP02C2zAzcYu
SxoIf3a/bJH6YbgfmFon1LxlN8MhqmRPx/BMeLrYuF5RAC51T5kKy63R0EOdSg8Svv4O88tDz5rQ
WkT4IBIPg1WZPrYjKvrG5/+zVrwaRKOaRjCsEfNtY8RQU1O8FvbY7dtSw1UNUHfBGLypWhSw1Ro+
UL8ODdVsEBj4a3tK0hUmwY3hDfI6iuH2ozEywXpo3dp2zfdR4ZbH92AuweviK6dVzINsfgNz2+3s
2Y+d5JALvPke1UmsKFX5amo/8hZpoiCVEddgh55Lg1kzEPRB79e/pUA9T0bIvorzAOFojEqXV5kr
R9xoKl5bJKwkpvXMjgcou0spI+pu1Xspz4LLIYZScNWW2JpVwd+l07eurB5xiSY2nD68432fiuKt
6cq7gtMM6BdyHnPl0WWusY1FZPAxJbRQlGVYFMoSl+yGciSaMEZB6yP/9SOxzZ2Ta6+R/DbgXtvE
1m4EYgcfwDdWIrDXIo/8JRGUmGycS5KEqzZuHPYAgTmRNvE6jljm9ezo6pj3oYCz3A24pb3w1tDJ
XLZToB5uuyO/kizGIogvZp3dFyn3f43eck3Ux7aV6NUUNUkQQ1pWhjnuTNClVL3Re2u5ZE+kYhdF
9XVB3uBi9Alfj4aXFLPn2pXVmdDt5w4WH72lfB81tYLTTG2KlR4KH9dUtqCXEpe6s12JenpU9rjr
K1eH9Nn+YHb7hjDLo0TVSJuwUIm+4mnMtnhasvVA6DrbmLvGgnkpNM0+kWGzHirvOqjJEYcIfMcA
nkknEVaos1fCIYBGqwOQ0p5+j55nkamB+TY5VqtRdwFCrlMPpHUANlIUAJ60Pj1bg7kVuqfOHpHp
zvxIgGm+YjEttkSwgX52ImhSZnvplMAHzJi6CCL/NvPLb3Zi1vuCuoP8qEufTv5KOf6qafziqFeE
/CicmhTafZXsWGS1dZnhuyaJstuMiQ5EDmeZLwNyzgBnTqDuDh4u0KCMt6lhrcSI5VgbiqVMNLmL
kFUzWksDZJHac5YN+nVp7Fw14xu7KSc10Q3JCWCVowu5THXxQ3FeH3Lo5Rwgy/oqlTkZ8DNygSN0
eWdgWyCpcdNcaPpC0U60aI2hCfguWQY6ATOeNt33tv02GNq1lVYL12iOdav2oQXeVfaC+o5l3pDt
j6heYsb7kKzWuiSNCJxfQz1oKntLUs2iNPVTRsApp5KLzVC6qu8dgCW4xCHGyWRbgAtz0/HYC+OF
nthcob0GBna97MHqvJsxo/bpir1p0s5RbUUFj61/TOKzBa3Dnzla2FixCBrTVeWYKAkLPOt2lu2R
GdxQ6SQ3NXWV0gvjIMP2kUNJhlhko3GUIllHUXD04aGz0CN1wjgUQcp5jTxtCvpy28fypSHInPto
9DYZojxa4fe9c8gdINJWTuSNJVPtXhb9MZQOd1UI6mEMscDMr7QsyVoLeKY7EzKqynTIQyGvNywf
kybcuKN5G5sGuUJbHVlIbpszwbJalq3+PS6tm1Lif8p8P1vaxhTtCsNAIIZoN3SeGbYCqEKuipM2
/tYT1YdzBQ5HFa5UDRlRQ9yXOW+6PoCcxCCMutsaQDKiiAyKMycfsNx1UM+z7xtS1k+EMnRoyHyY
EsVjjpCEJyPHFoz21/PfbDI8MtN8svlkBZVYjO9/mYXpNzcKr3p8y2s9uUhKf/rfJfmkmP9hBkQR
ggqYLfUL4sXnpKpu2tYFhABYhRS8Gk1iBFWzZDPNZvpDMj3kgf0oMvOMHBySGiQnFlInWtvWwWtq
4zyGHrQX29gbpLVblSIkQ+dMXBiEtyDjTxKPzS9HvetWSbOdalRZTQGIk5gkUIi5ftBmUZ5mIAeB
KYTOCgt6MjXRHrYH7Dr7UBp9gPURob5uQl1IwnFFCujDaAYQVUW6RZVxW1liOxqRgJJfnQSnuwN7
7sY2pXllzgw7F039qqDoc8tpqXcBXoQqf62l9mxM2PtEa3+kGlnGSKFWrHNARh6zIH73SE5csV9f
jV5N4QvblyYjR4/ZP6xlwTIfSuS6mkYHNEi2wrozPVPuOILfWRmYZEGSIqJrAk0tLo0XJcNSz7G8
FWSYRkLqe7T8t6NsX5Fks3W7HWpfOwyjfVUOL7ghaQOlKMFjguiKRjshjIPuHL9oUAB3sQk/obNC
OF0ZQk6FCLa03dtamBzjKPWrXYABZM2pkw8v63dedAxjyVAuijflCFVz8gxjmRfJrZ/RUIpM725k
prwDxYZgGfIzqKkkWzosMgICGpraIX607SbeCvAbm7kVs8Y61jCxnc4+bMxlPWaEQpqzoJS+Df8+
+W2JD3dbYFqoCcsqw+4mc3FfmFnmLfsCfx60HvYin1i+0eFMmxew2Ml9YafXuovdIY4BNTGIZDqG
+8Sz5cGacSSSXFYSFTkC++ZSM7u97OzD7GlnXpy81Gb7ETZUSxi2r1Vvc5vGjwheqeIk7kEmJFAL
7LBYObn3USIV1m4nurqExCHWrOlqKN8BIIZyeuHijmmDCj/Ep4U0V8jsu0NcumoLzH3fjwoZ6FhS
Khn5UYfUuCShgQBXkndxplnhDsjGD1wywyF23VXkc1wgsJIgzth+tlOmwBPogToPH2pa8Jjw2Gn6
DI5JnJ9tgxsFOSraREA7re4iTO1yJPZF6x3g+G48fP57XNHEhcl3UNjLFBsbpwg8hJYy3W2dyIuN
ATxCv7sJuTiLRDMfk2wOkq1Sa6V6bVy73/0GLlfdo3CTmQWhtEvbPRrOzZwtdmKk+KQNTQA6haAq
34lu/dr27+sKiwcRvogH3kaHtRU3cLoMU/jEksT0oPPY3AZM5qoxwdVqxG7SQyra/hwLQT8DbgbQ
OIOxqM8BtcOGCJ7K1m5loa9qVvZD3tv0JeZjZ9B8D0BwLJUXvlhWvO2QfnHeJTpIolnoC96WSqOb
GqtUPvjJUrfnxWxgo0Jgr6/loF7I32MhMvYQU7bToLEMhA/x1J6BxxNc4R2ZZb1R0+Apq7KHqqiP
rci5OrgINCt+9A0mkzPqp39hoMzx1wGAEJOaUzX4AWMXul9eE+YysEh5QVmspIfa1q/e6BnsoxZB
IfNxYoKhVi2RMhsUH1q2bmo/XFoOH0jYq03iMCHIFZEIJYviaKb4c0ra5GgeOOhVIAGiCTlNnn2T
E/QaIEknpyr2I5bcVdbQIjWTamMIME0JILLBheQ39ejwsokompozR0AGIlhkEIoDfLIYzR0P4+Tj
X1kJi+4fYAcoyqMFZZOKtAsJtp4i7v3MaUBIABfWLW3tFcZdHhgRFiy3YHqqwLLpFHxDNz30Xvyj
dW1Q0FSujvkSmD3ZUQFcd6vj8ekMDWyKE7CfiO9Aa7a+S+MOw1S/7OsYY2BPO9SEs6fsD9bUmlYi
Fw21jnmtc2LNR/2/qDqv5baVtuleEaqQBuGUAcwiRSrZJyhbkpHDIA2Aq/8WtA/e/z9hSba3t0wC
g5l+ulf7mK9NjjzyrVcVOW3mtVwePvlYKpaoai1KcYdPjrBKyLwMoYHE9j0pw29tUtWqyUt3JUhz
NRpsuNjsjuXksdGJ2OXo6BY5oQ5aZEZ8JY0bwURE7Vo+DwkgT2tdZzuO/V0ZMt75hnyxMFsfOepF
p2EiLFuLRU3vAHfYPdZgUkxI2BkcbgsJItGuznhJTBcRKS8Kmh+TreohGKQdzViCFEKA6ZlkisWF
SZThUGnIk6otOhqzuHX8+0hyVE7VXfPc+jAmv4joxeeoJILaSXKgcIhBOdErYUzHItPe/ezdkS/9
tNQ1zfazayhEFkKKlagOhRrfMfgQcWym6lBJbdOM1gHYNL8SNR+cKSHVDDGkYIl5lXrZRMXs1uPu
MofaX/yy5apRWH47Xa11lS5wQDpIkojMWjlWNGlhbW/jPZo4eXere5WcxmqxYNcrbPRkTAK3zFjw
TB39RJprf3j3aS08LtmNKKo29Nkh9vT6oeh8DpV+uMt1p+bBi5/BC1OATw4E65h7ik6/p67u3q0m
/jIF5fSgXgVXh+XQSS7Ah6nkDI6SdyV+0or2UeGy1Xz8TSCPLVFdyGzz8YfWTMqRLvGoIqiuFNyH
1n5qXWMk5QMbMlWOvxIujoXKqT/LaYr3NCoT611Yn06OK3ZlDDLbCF12kE3s8txjcWZTCyzboEYb
fMEa3k0S5PrcwpPrz475a7QJqk/G3AHUnu0gJ3bflYsi6WufHXsFSUkDM5uKxGlPiXs9LBsmSStI
7uc8i+XwoV/CPOTBGzFGKeCGxDop26wG5cNe5qQ12ZUEWLQgX4nHT0uBlK/jILaJerX9Hb7YckqA
sgwuYuUXpcYQidloRshAZ6cAYj0H3m0Pr2hZYGwbMe103XAhchSfWsz/Spbds2YzfqvMmpNEQdzY
yWAzaVduRfZJE/I616+nOm/nOEtYr8V7nPydivkL5C3VPAZRFumh1CZwqla2oJp+VjvSsC8ugPIV
uJMD/CQYWpBNNmYURpvZBO3RcC7oujDdVfofAm3guHwj5HZKafhw2COVPIBrY+nJAa3QW+itYz3c
o3oKdGVQ0ZmN3naCBIACC1MyjBW37JI2ylETXQVlKnVICGhM3DHgtBdkC8ofdQWzqo12STwfLZNr
anJtCR2IhKDheF8crFitbevS5CkgUX/8YkxdPKZIAMjlWdXW5CUwQcGxyYQJLxuIvLlWXd6Bb1kY
Dl7sHSajvvey48/k+bHxnYfo3E8eIigJeJ5PrgkjWzWvg+eJQ2JqR5yBOMyXwtv62/FcZMnq3QZl
pMXhW9ukX+Adf1sTSUMtDKvAaU/T6JIj4J/BG4nrye7AMMcedhiec8S/PI7edYnwV1E9BY8MoSuC
vj7XAbiwbNNHZRZUwLnFYBcnY47Xozk6Wwwgf3Afc6iMoA9xxSlABtQj2S/WBCHKnQqCftiAPDoy
lX13OIsQn1plQ/cyp0MA1s4/sqrtiM78ixT0CLnM0EuOgV5oGkw82u9GAzUeRjJQdJEnsjvKWT/X
JR9QbsJo8rBBhfH8lU9PblOQls17Hn2FQSSa5l7wEu/cSAvl7TtaDmyjKdkXRDz4YmyHG8NbPDkB
MKNuPbiMLOj7ho/c2K/d2LPLLFmReFR3Q3gp/fJ7blOwWb3zNaFGQD5cxFAg6n12q62mDqxY25VL
BNpIER0bC7mvqwTlF2OgN5F/tgeorobkRy/H96GTDBC7eOFF4A8ruFXWVt8G+uBum6n7yrX6rYD8
lvlp9OKM0dG66uZh9L9cWfPvCF+Qdh4M/KsgVMY97O0PCBvpFp73CrXxOHHdCj6vdLL0VUoscD0p
60kff7suqDnHoNpP+VR3DVs/F/zk45+SQbHRwE30NR11tdslxvRpTx3nYbT72rPfOlM8meHsHBlk
HKgVnmFtY3SkxWF00+icNEULYYutajPzJjsdC0bRXrNY/fMsFqkKDvImVN1dwJrRypB5yPDeNdzf
DsYYFcfUMvXcHLyuSwNq0zwZiDQeRyY3JTsNKWNTjFlGBK0g7Nwqav+KJtr4kNFGB6nTi6/E8gQ8
MZkylVCBYVMipIvW3sjUe9S0DsbCV9vYbXqyPDldPqH0V0Ps6hsVWXd96syz4nlWxzwvqZvXt6Jo
38Od2ca/6R1TOxtmEIjKQQW0iUG6CouHBD21sZG71oqznjFm4Zp+mDcrgx7vO1ARSAFSvaS59DX9
NSlGX9k1i4024b/I+3HHUXFaEb+QB5kyzMf5tCRy+kD4o0HTIVdqHje30iSv1EGVXzdO8Y7iau+o
x0AcFUvcjwM4eM6vHM143yIawzUBOmPWdTCDHwFPDAkISTytuPRgXl1dcicg6BAvC0zPHBt0Lv/S
/OOypaOFoOGB67NdYXGTiCHDhyBruWTExUbX0i9nZnogaqVWbV2QKAP0P9MalbscjueIaSljuYPT
mae6YE5FoI0fRQ30xfb0EehLC1xGs97oe/HWkMAnLM8+8qF/TmAzcXKT/yQ5uu5pMIzgawmALSIP
YXjMiMWdwnqRlzem0XINKpLpU2v/U7ZpbvNc8l85e7PyD/2oGlieqFag9lqOsz1n2pV5LJQqwU4Q
zw1VzhAjXAlbc8lUtgxw2imQmXaMQrhkzMM2U54SXULMorboynKwyXzhrvVqLnjvuCpbrAEg9hyk
gH1qowNHPjAM7d1uu0+B2oxI4AN36LWPiGNJ4XlvvRZevTLs8UDp0NyojMIGyY7K9I2tHCMYtHXP
vMjH7UBH+DnmcUu3M6lvGqyS0n5CTJyoNKY7iPd0dmoKi4Gi0qgMKprrb/oyOlaRxuTgQEkYAzeO
to1lLbPsi5lTa6t0yBRylh/V3L+FqXUC8vQv9c13kqVocWb15kAtOMgKQoomS9DtBiScWTxUCL7N
jYkhi8QFnhIf9EHz4apwCfXuAeP2ZbShPZqOfuSmo2ppSLld4JAEUdq+I0E/W415HdHGV7p6C0kD
bkIWYwJn+AjlyD6hCH2yt5O/81rFlLD6dER6xBDAre66Z/re1ghP0673usfAxpPKKzAqQ0Y0tG1+
/aFVmSDtaO+8rKggog14+fX0JanC58mRf5KGcGAaQkN2yHHgPupx69nmM6M7B9a5x7kJkjJfgSyJ
4/lDUEaK6uJ9DqDd2WcNB0JjX3IA+WS079TaGZD87Y+aVWRrdqxJoQyv1JLQ8hYHkfGcw4HbDBzE
U6PieDjs2RdHSf4etkV99Kp/DWf/9Sxf9GLGOpiWr/pAwhE4/Fk3nBfD1z6wyR3rgS5aSJ0guVsE
9mF02H4W4/NUtRez0Z191iPVDfl4ocuUyp2XIWd3wowX73xGWIG3c70UiGf2MyKXA520WAhlbbTy
BkrGTGBQcqKMzuu/uwkqTZf6tAagmll5QUEwfb6q6HZzxB2utOKRms23F0X6hgnBtnFtEpeIDm2r
y6DIuNwq5F78bnsfxAm0B7rt4yLlEU0NnD/PzwAhuWrLzNma6o/IzGKra3Rj5watBhn702pKf1VZ
9zyAntm0fFb0hdpACCjuaKefo01E2jGcWHbg2FsNKH8TtgvNzQ9Dv8ss/y3KZk+w83UpbOfUYbEc
h6cJvzRYN94/L2Hv0VSoOstMatUbrn+oi+HNZSaAVFSMPCiXOkeOAyOWRXpUhgM5mOSl0vWdTsyS
brPnsGXkZBjyj0PPIKNTDGpCNGsBaIlOV2NaUVb/acZfA6OOfcaYMyqoR+zrB3Q+MvHYPAoOAuGC
qjLuTejuU7RedhrAS5qRcaGnnweOeWLiqdFryVdWmsMKVWEp8EiW5pn8NrfPNWzM3KEXoyxu+OBw
9dAbZJOi5AxAfRqIyFiX275z9rPOrISg/UsZJh9p3XJiRLfy7Rz9zXXLbW4dSun+7g3OZ40x/xFu
UITNp+ejVNVGB0krm87YY8YNp85obaTo2bk2vUbNpAcZg0M5+Oc+7Gqe1Hheba14ykBLWlH1SMnw
b3xEh1UXZheBXLK3neRY2AnHhdrKg4qpLdUEmKEaunf40aoBYlmb4ezh/1eX0cmmwT6z0ddEK9+G
BKBkrPE409fZzANCuOAKo8E9tvVXQqgXngNTxFa8sSuMt6WrTyAnxWHsabFoa4CzGSaSLKOeSoRU
e4OjU5tkGHBytM0uw8YfVGHz7NijvkKRDjRs+LzJ17YCL+8A3ty21Z+JMCpTH9axPI1fe2KvR57B
tHwSjjEQ0gaU76YtrMukcZ8JlJE69/D1ey9m8tlmxt1QFcxOOEMAo5E/aUfZMT3+jmmPXWuO+gBA
xN/Cs73lPBk4IMrvRQH5AMjuvZ40ypXoO87L9mPQ+9dZpdgg3vCXVoXPIWIgb6MF+kxbR9WW5RaA
7SHpw7MZoplZTI8az97nPongGjx2Ilt34eY528TXOXH2vwsLpObEdGYlu+5vpLAjYQvjcv1yBySh
pnPtp5njTtKmZ3gHRzbiOs+vDihJnrxRMP4n8rNiJTTjW2XA4YQyQdN50b9Oq2eyLxjibL9kEeNx
mk5TGLhj9UFpwLfe44qBnQX5nTaGPm/+ofU4Q36XenrMRvZ/tsdzfOkmqzxMCjMVNQTdI7nS+/JX
75bPtjEEzpAm214yPsjADZaCpPlgvEL6ocjJ6k9One/EgKPCgBpDcgsLXs9J3SzoDzUa8xu0YfdB
n4szbduQpHGk2Y9kYv1JACUPon/riZcCWos3zA1e6mymsL3EIT0Sg0OPQbFlexE7brQT6S/LnXJw
KNlvd8RSkqDooTG86R5YTNYtfWO6LJsFtIM2LUF8CKPh70BWqJjEs9nKs3UNUaaxkk9R3r4r3Jt9
KuWmE1jheit9H6x8ugGSa4bxFHZU8fkx1QqDL9+bWeSsZ2W+0RxwyCVGApPiCHbt0Jw5Ri23yL86
qT+MjNDUnPa3aEClh3y2y+TwGAGMbEZrGDb4iKApaS2fY/usj3UwFcsCptGC6VX9dwhuY+Vg6Dm0
nrXTk5YVEisZwIbpF/xBeMTu2eOHuYwJ4CFKn3/1FhygnpSyTr8aXG+vssUJl9FfOdv9DjK93AAz
fooKy9uqwYWR2rKvH5ribk4kkrvp0yfug6bOBzcgSkKGZG89UG7HHn5NX7a9VnVIQYDjU0PVQ3NF
cP9rxFSqV3B0lE43zoy9co2sFvDcnNapyf6KuAtEgna4TcNzpROrtUIXmlMsP41Ovun5X1gb7dpy
hp4Vb8LCAAN6MphLFRUeuxTLQGVgnerBdCwTPIS45GQAcNyRyMGGLS2Ya3yoVKiXywDd2YLBOkS+
+VczuuzYEh++lQs5abDi58ow3uDixOcpV+VjFPNLX4icEZhu49pUR3o6tYPhk02IVXo1fNGiBOPQ
iVLGPAUAKdmg2I6hde1j9cj0FPLxrP3S4+65yuPdLGBfWnPGpIu0Uyhi+TRnzTkxeX4PwocHCfNB
T2pseRxqgsZgp0cpAMq4FRRS9AcT/QldF2exoG159ETPZGqQu2gpiRpV4VxH2wI3ZDwbGtqoHU20
+NWyfav4YIkdtuc5nZ7wK2fPbRUFDKxPOmPlU+y3tN7ptAI08zuJ9iTQ4wn65IRFK3TQZcNx/nbZ
lo+p9iDmfx66mP26h6rrJdZRFymmHte9lLPS6JjDgpEJcae7yAfThD2iR80fwLEeZjq9Mc3RhYtw
4/DwpvODOrjr6E6/8964jCaBxR7ASat8CY4a7V1F6aFLzL+NC/KuoXzO8bRTJVFYLcCHayJMf4RO
TM7F2LYGzHrvEYUb6Kdc+NgBy7Ocq2TNAhqf7OxzGFjgpZtfXXI6rMGpvmIr1hH1ZyW94fykxFbq
h9nKKNG8jmyJj4aXdEdRDwPMZe9K1GDRXBOLTDwap+BfmLKSqvBqaCk+cOl16CBwbea8p2iju+D0
xu9iE0h3/V0VgxyqREmUz97DUb3oXpld+1lCpHOfOwCMzBOt7Kg3TWB087XRGp0mPsoyXRR59pXh
sagXImfCXJ0aIgvZC0EB7iluR/+Rhr/HKeuOxb5omoOeRC+y8+8Wj6RV1fnoq4w9mp6WkTnCLUCk
v7SKU212BwP/1ZROVw8mbRi2045Mnjz4GroZ9Iv3AvF/lTkVnjstz/aSOoJxKcYuvH5b1In1apiw
VRR14//glttO/4FsWUBl9r2TGtmqDar4p/wk2ugpwUkT38nKLqDil528NaM09+ATg9LFTZooiS+F
rdWmsDnxxWi0tSaA2iuMyb4IIRHNx34q4huVKRm3Rezs+2nn8s5+e41x9xp7RRFNezcY+t57Cme4
wEzr+POtxTN+PRZYxYG0aScz0jF7VxEfdUY6tC5C/Wa7TnupqZtVbW3c+uXlv1+33Fvt9uCOLcgk
vE+CoXPdn2k820czAOhCjvFDSD9++J1G5tQxk510XbFnBwWR3jWL6qmuOPoY8eQHYvnWpRwn0AbU
PxYgzeRWm1hV/ezCum09/bx0LmIRjBRkbwZB57p/LVXItjeK2+sIWhKvoFXf8aDXtiIrMXrRSQs9
qiR9709FEd/Tz3d0Zm6GsIieFSzjbonFZKG68gC3nxK0khdP1Qt5q3d2P7+Z2EBWU3ExS9tnU9uI
R+eAk6BVlTmueEQ1j+ZCZk+Ad2Eam+bdskLjrtf5yY5E9QTKOT+ELUVhcdFC9cGfgVlVjLfmUTRM
Q4ElruLOZWc9xeUvZPCXQUl309ehH/Qac0umrfHaZPk/8NxH3v5JuWNXS4NZ0HhQyno8tctM8+cl
UxPTTVmLQ9pS9LEkMnVlN2dq6Zvzz7c/L0VvX4CoMPLSe7TBlGKQAnKQ35FlXv2ExwB8M4Z2w89a
Tc2z+cuhH/W5py7rWXg+LWWK2Jf5azL169whpeLn/xhrW2O9kv2Rls3kI9HZOXod7HhUq9vEznHL
v7sNHKFggljMC624/qtKO3uSJDteW6P52y/fudPsQzvygfPPilOzG78VzBVOQ+WF2Mk95xm/9vI7
Py+ybe1TnvfvuHO/oKdUL1OPSGN4C2o+T8oFzdPd8lq1O5oLXsOIjprBw25HuqgKbESBRbR4q4BN
rVpCdHRgDZIWqa2aZ/9aIihcUQ/sq30Fd+xfCct1Ww5BcFmkTtnQ8uLEjXUanf7Liy0kZIFw4Zry
JZni6slwm+qp7UHF+r1/KqjCplV8Q3kKPGyGo/eflzarjkCk0aj1vLuPP131XrItwk6Q4dLsX3m5
Iwk4/SYkCK6RLOt/v5yxv3NxjP0gryGR3BLqaj1aR8r1gCN6M/vcU/izujXkdS4YghhrusyaV69y
S+o1RPdWZzHmhQy7zAwxaXajsyyL7MMPaSalBVKvZP6W1iVUfYIzd21OToQEFcK2xkAFKM8hd1Qg
fZHeAUW7AYXZIyNCungqhqQ8ExayiuEruvLad0OU/j902kYRYFJ6wSPAgGSzbAtWhIdmZCJHXTPp
fCNW2FRsU0ikDMpxf+409lvigXiS20b/cNOivlb1GPxQFzXsQGD1fwCMy4uV2YTRp5zQQ5r5uzF8
12LPfHDKj1/N0SPmrYdXAJtlAAJtoASb9LJSjXWwy2scqy9bmtHJG8Z+67Zdcayr7lPXmfVkLbtD
MAOWeZ76l8J3QKniEOdD6EDcN9V0tJVIz+bY7QrXvrU8UW/Z6Fg7/r52b8Nqf+AMXGmxGeS2H11+
XrKpjP/7qqzUVwUmde+0VFe5mUz+ks3CV8raei+s1DgO3UgxeGlFtxwFken4H6rN3C/dL1lKkXUe
DrbEnWPoA7w85PCfddh0veJIW9SwaujwoHowJ8KSRE9RM4g7ac/ohoP/e8S88qRiMKSRHwcaBr6T
27JC6/7gcJ6gLIqh5U6bOL8l44DjtdLD3c/ioJZVYVZ8iIzeAwNHjtAR2ElnNM+uaLL1MPrtEVwA
/tK0eTNLgYnJZ0NfVUnyEepxEshYqp3mDMmHm3i/BOywQLTUeIl6gotY1O3JWr6iES0IyQTcIo77
zKrrX64bdzvs9nZAyVB/oOeKs7XHHBEkro5f0SruPy+Wa79ruGNPP9+RI+J2phMtZen77w+QYph3
nvbZhhaTVJ7aFB7vVOe2VzvM2yvsMW8fZoA5ZXnUiuqzqGPaokiPv3bxuDAQhjt1M+MK7F170ojg
UzaSjuwOEIZUrVt/dZuJgpsbXwIOKS6VDBO7tCHMZ/X8NExMZnS/ooJmajY+9Vpbmdr/ctPPN3Ru
A0kUI+4OykTY6bqNsyYLFl+aGgKuYmgXtDzf0XItKm0H/VIuL2aGVkWDBl/aqowDInrQWZdv/aIv
A+aalMksjJRhrmNG2mV+HMQSunLrO6E0SlDZYO00i9Nt2Xg4dhZqBwWq8cPECA2s2mf8toSSh8lM
Tj9/ZOjd/Jw4uFS4HCrnHe30vfLM9m/lVS+VcUoZAlwcq48fli2NveVq+XopR1xZGI22s0DV+Vnl
8Ezgp2gCnzqJrI7v1Kbkews7zT5p/AXXQE2T295UnE/QxjWwsVGr2vN/X6qRJgH6aclExvjP+sx4
K9zJ2M9xO9INxp7cWPq1ygJPcU1V5Fuueay0rJuZxRar1LOd37p3BhMpKTBmh2WBXNr6LrOinNFx
ItIt+z3nAY7afsL9d/HDpt6ZXmKvIzPrb2JMj0rniTB0ap8PotpmlRZvLf0XZaP9063jxnhyeOZA
Mm3+ph09Q9rcjmvpef05VmTmhNAhdHPEcf3xzfJluc9yAtaGmb9iCNGUdku1yV4BEJ6RYnvcfhw4
t1ZJTNvn9rv1vfGmtQJ9t2OCPbk9Fpk2lselTlMZbIkrZX7bhJe3sWPpJ9zw+iln3NEadvE0aGOx
Smd2JhnERnPEb+dojrGroj45/7yYWnka4mSkPThLGe6EbTAN6YeRNzzl8MKh3qL7s380TmWNsK4z
q9RiUNtEn9YsTd8NyZrdrJJrKjIeIEJcZ0syfTa1Uz2ANWzznCpvHXe6CZHkefLKnaWrC/vVcWfR
rZjiTb5AGuejY52zcOcq2jhem6yj6dEzfuWRUOArXXx4jHndES+iSrpwSwS8vpAR0A/VWIs93Unt
kxxUzVhnyl5iCGEEWwBQlj0+W02jBxlp5G9pm/99sfyKViGCJhFRDYJ9lNvjAdzj7vJf8hg2L/Ez
zOp4JbtZUelhksxzB4+Sq8I0X32Hf4PMwgcm+WDiUFDXH3VSGqeW0zSNSPX0Mdr6YSAuCn0OJ7os
PXVpUve9j5AGOAWMF/a3425Omn6VygxQhLHcxF0uHiD5xMM2jrZotXvWum82sTFOkO7DcmAl9ymz
iMKQ9Y2Y3q82RftMhuilc8zuWnfk4LgKHz8vpFWeVabZJ3hNHv5CoLrUNv1/m8efHeTPr2GZpDnE
/paDUT+T5iSNmGTFJ8juvUMtddA1qguskXOrI5K3eHEW+wbvMg+R8JzQbWcFsQl0wlkOAAPLxVOm
d39No+JjXZAFPy8hNLLz5I9ra7DUlUp6J0hB7ZKsk+KmQeDZ+pV5Mgw3PjUg6/aRk4JdR9djvlR0
+2lZsiio7y+sf7RUVMdY786qHziHMEd7iiOaNX08OiHcmN/p3O7jho9ly8yl3edtOdFeqoe/pWEc
nDzzXwtQ+IeyT/6WgkaclKewPgzG1aSnxwI2fk7SbnoiA+vvppF++rGkRy93+olynYQnoCujw8/O
stbi8ZoCPeBmU/yPezRAB3/8DchD9+QpaPwRBaabAtvRodORWs2ervpmJuQzNTVbsAWGlHH9DUZs
7wsN52xb6dWla2R1EVIGui2n4893RtYffT3PLpN8ING4t7Q3w2cI/Y8R87ZJmzszgJlBokiNW1PE
sC6znvbr5dufX/MHHhlqWELJ08LbooLXOPVpx5ccV/7UJrVINDzjLFheKsepjoqfII49eW67qwYP
dTFm2qep7wxcT8LAy+qNJx949VbCztp4YW8d8Axx7dfhSLd3P5XvvD3Mw6vpd5LGgrs0Lw/hoBiG
OgyTlbOkw5xKYILt3JfUUecKRe83Bx8TP8WAtpJjFQL8FV0SPUth4nZxfHEhkBWtSn6VDekKypQw
a1K10RnK2zem0z5q3eSOzXpzI2oMQlrlFeekto8jmTtmkt65mx3aHpAH4yBpR8I0pSquc3sKSU6+
WTDCCVJMv1uLcFdUO3SuitF+dmr/NSG2CnlgpqY2752n9wJidhAagsHjLBx1QTN+mmg5wXzpqHyf
he43jsQy6K3IPBFo+8CIhGUjH9IAExvHVcDaCKKzvprsUB7anqh44+UkWQ3LdIJCPPl9NH/bC+w4
H6PkiXcFmqIr9T0R2Fvp2tHFkGEZzKFRbit8GUHs5O5JkjBBqvFn1H/efKtjWu9PVn/NmEhd3SG9
26rv/1R1+GRM4HmFAaecBJp9H23491k+TecyRJoIPWECV8bAEne1vovglgSV8vvrz1fQeYZrvBQ+
1LU6VhK503VgxDbLutfOpjoXzUeYZDalHHazF87wL0r57kcL+Pn1QemCSkqHzPNUSmZy2Jn0irk0
1xCkD1w+IE3/91tgff2tDjKFZLtrHql+o2CBZUZbVpifr6zEGnaQGN7aOppO/3uZh/r//bbNBIdI
6ms2//2RBHdU7UvabRet4udH+/lJnWVMQpOev/n5jT5hM2jQQnKCbXmS1Tz8NizWqYyAFcMeanUj
+q1pT+6mc+80jPhJ8+CAmp7nPByfi5kSMdnH17Abalqy/1Syk8+Rye+PluCt1Ir1zx8UsRJcwSYc
F9eEegqEbm3FN8mg/lwtL0npYor73/cFDkDfya8aYfg/hgdd25NN+9z5qJvjAAq8oNVsnuN5C47v
SzfslzghfjvwGA0SUy3dAr/wyRDWt/GmeLrurlObaLxFL0kSs0r7IltB/08CxIOD5liPdHwWUfTc
m/Hw0mrj74QRRdfA7k5lEPFAu7jC/2Dcru3icdsB/7/4ThrtgBp5a9vc9Iyr1/RjavsCyufLZA7k
3hggy8LGGTfmTqDq6sz5ZtmKpRzLsnI+GIp33rOr36oc4UZx7thHXYeh3GkMiie6v3Cw1b1Me7Em
23LQzdzbrgsNQzXOHarYmQCc9Irdou9hhqapLTxbcMUo4G04bhcZ5D++w0i1J3D7FrpYTeCHiI1K
2LgqVR+zJrrVLVHx2oi1jYnuF8t+PtUE6wo9CXqJqVIfoTA0btxu7dq7SmeGdlPRfejO755gHCio
eDIprUdm+2fpDLTtHIiu6KK3usgN1vxxM3U9Hkq3yzZWRG1DiuefI4UTdPboE8BxrQ0IJfirADwI
vpprOrM7mh60ESt6TLZcY6Cd5sc8TiokMMJccVndeqM4xS0qZWEW7bY25b6Msr9u394KUtJa6l8j
eNwJCeFnvS0unT9cPCHd9eCgWfEIIw+hVQeJ+ABIAK9ST3/SRGIfWzq9oTgbX/tlhGK32IBM9lGb
lmaWczqLI9PTeRVhEFwO62tdTuqFg+ONbpF5Uc9Q1HX1sCvmKI2REObRfL3bj+w+ovEsUlxMRFC9
UzLzxBIaUlqTd9u5oTlA9bl1yZL3pire5OyhS+i406Qutm2in+FvR3cpGeyWTG+Qk07o0Nc+JC9Q
GZ6ClM3jnJQMdMfJ3rJ0L1cnxXlxN2xCpyv2nGL0rayMbyl2jsBKNradda6K8jDLkpE2vKutq9e3
tsASrUVQb9vms2qTPxrxxnUfKXjqsaCsDckAw/KYrNvG+Tsu+Hg1NM12mFRD/iw1NxndzrmQHGyK
z2j2ARYnOPrxReKGDIk10OC2LjKuxtn09p73zxmmbx7wSAam+K7/yML7GFHJyEKhvTeTc6FlNdlk
ITYqwq88jeyZsJZMORI7/JT6L8pcE8pR5a1nYIJ3vvgN+nPC4am2ozGzyQfqvsZQFB4wrGw12X/J
Xq+fGZ7yF07TCefHmm2SRxhAMieScwsvF7FNS4+abNxDn+PepKzw1HD747aNBLgFCPRUiHsx2e2e
cQlNB+cwMyY845hClqTyq6fM5zHTgT4n8tdQTunaMoCO2F3Yb/DoVpuwD0rT855gJzJ77B0yXaYf
mLX+6XdIGoyGOV+pHKpmNuyJ3hfBHGXbvjGeYj7IrVbE6doDKkLaAp5CL9o/mQRHiI0dz8v83pjV
rqVwRxVvQynyPT5DH5NRbW/9vnwIJdpDkUZP2SAhqgz1uGltRuQuJWgzeuqmzm3WxeFhmCElUcqB
yz9+2F1/8odip5rqMLQFj/+uMPCAgCUeU4KpIR6C1Mf9pXtqgkegac/Rwe7iYkcpJIvuMM7A0uJ/
IXGpI5apctO3BIY9VW6HWLeodcXewaFti0BnBZHq4El0xHpz6yUeZ435qBOYVYODJjb7rTMOhF91
Dvlgx2vbvwwDtb5jwaSuUwnCUHiTtUG1fW8KbG9MTDitPk3eixayK35A2iCx7rck//y3SfXFKirJ
ennKWTv/x9h5LEeOpVn6VcpyPai+EBdirLMW7oBrdzo1gxsYJbTWePr5EF3dkxk1VjmLjDQmGUwn
Hbj4xTnfcbpXR9CeNc7RMI12FzQYgAt24NzZPMQJeUMnaq7LNJgPakCc1oC0QFXhTowW5cdY5wJg
ALnS+YTCWzryaPvDG6KZBPWucVvq5ToYAoddU4sLQWNnh6vEJ5/VvklrJSIHraFzxRbQIb+aRtIf
ONDiXaqRKMwyPF5UXggA8S3HyAY4xjgxqC7NCGRtxgVh0ZNwk0z4B6agJYVenicgrmet6zfxpHqB
1j31js48kMxt0yjBRFTFxU8Gw1UtOW60nFQkPYtwPC4j/b5gN5Q2Ok7vgU2umbZ0yCzu1hwXeDyo
J9BW4pXrUCiZQXII+7I6sbx7aaf+OOW+slHa8s1mF1PlnHXLM9FNGHEruE3ZY9cBEr+B5vlHlsS3
SYgPrZtthZrgvTVMFjilXbhW2b37A8rrbMqPbM2309Dc63Z0MCBcu700qs3UHnCaoiidmDzDCHGO
Tt09JJn1UkykQ2v9Q9lUBO8lEiVRarEmastbewnqm5e0BRLdvlM/JQlG8b1EJdDX6d1KmXAb1hgt
GAntshziAMtiarppWY7Q5hSRddMOVo97siKIKll0FLEJ1EFT1atEHrsyMKrM0cDSNB43ltRwMRjx
1ilUfLAcyzT3Ck8lnJ5BQDOQV55W+elRjT4nHSUOgPZLnyv2nWoRMuNj+yhmwUfmNePkdaNB1Y8O
FGMkIpj68WVuJjkhhKNgzh16nBpRa9ayUjVQ1CPPr3WvNIPnNERDG9iPkUJVOjI74zbxx30e8KZQ
jjUj29IiVF7rlHIydnAGG4n+RcxOml7KcPTPZHESSL8WYYj4G+otj7+7pqrpaCM8E5n0gIchAoPV
KhjIsAhAbx7ZVYUgOOy8SK32STEE3Isqg/EUhI8yPBcS6Hqj5Q+EJd2HncI6uwfwmys6ntHgJsxU
Uun96dgR0rKSMTt0e2rPuZGVZ+pRiY/RafYKdioF2yJa3WVZSjx2TMkBYQdwB5GjxVC8l2IubysV
gx4JWDA/AsLwhpxBZkpARb/0x7rfwlcwSUpW0cdLbXx3IvUuadtLLxt1H+jjaw3ruEscfWeF6qt5
r4FFu1qjg+rBhGVET8qTR70loD11rUreKom2Im1QspYFURGdtHJODlXANdXUkaczOiPBVS6OeuyV
YSeusFl25Vtr1soND2PclxIWQDiv2OjRFpS1uUV1jvLtCtJVc5Etc1L4T2U7HKfKMg5woqs1yRIf
3EqfffKS2IRGpgqA42AAoADz+pIi4sQqt459cmAnp8EBrDHszYqarTUxGY6VugQaxq5hd2TclaPE
tZaznHC+tVx5zhq8/7XRTIRTkuvQxayDesmIFq+j43Zah52maU5RF3VubXY9Zrn+u+c0OKZomUq9
ByAgliyfAD270qCw6vRD0WrbORf3g+SYMn3fXmBAlhdhisfPT72m2zXeG3WtJ8jKUGbrWwVhnmOO
KJIhjKFIyzcEoxnH0ojfVIXHJ9ieeaJFMcRLq4G5iI0bsjqecETHG7nAeYTRuGGT7Dj6EZKZLIWM
JXJLYvSaNgZRt8v85cAQU8UYOKyNlPjaaDIjlFDhYXJ4rrYYI9Y0vx/lbCO9qNkwR7b2hlxQXfV5
dyOm0MKABevQhACeDp4ds4tUBNrgsb8bUu5MMwNqT3Vkwy6InEdHrnlSlRTHiALDtz6VSJnj/onM
pl2eFeM+LfpXuyGiFJpvwEpnTXtV8ULQnJPZtUf6Q7LxCBwPmfiPsvsB0nIxTvIzW7PPRKTXjnkD
n6jWSA1WEHeCTZs5hwt9m/Wzv++j+R79C6K7yCEGXvkmqbHYEDQCfgbqtR8j+Chj+8dkJrRc2Z3p
kypMzi/mryTd13p60zvNN8NdUh5aqFiz72+qY10WyqkyQU+k5Q9g2btezjund+B3yE5dZyWVhxjv
lqjJTZMVB4I4J0yP0RaWtLrBApBh30MokqAHskLzLUJl6KZ+yOCjf+xm8KRloNdoEphtkCUiTzMi
1qCsscDUKYzjqXhLdQycA3Z/YkaIZoCg/Tgjy88nhImTcrDzvVLZ6tawCpJLp+J5stTbCs9Ij7by
2M7JC+w9koY1FpnONNcrrZK8lWqBRw7vHFN6MkdeZ8h9PAsRJZM5ugb6d276/KZSTKwsZvlIDbPx
lZbNm2Vz2/LOefn4CDlrWHh9b+gEtDsj6t8DBQcvmR21Eekc4JyQ+7Q3a4AJfuOKpSbWZKnfWrn9
w24ylInNTZS1jO/J3dsSUMQOIxWv5vhJGDbzM/M5VrG/6o79XhelC3b3J9vqYai6RSsbPNjq0O5x
G7I8GLCEzeZyKzRe09OiKplONNl0D0BhBez26vOsXceL6nAgmSUyg3uJgxg5FyBBNUFETadStkgU
J5807UEf5KagaE4tqCdGgM617uttl3IDzhN+B6SneApjnCQtxqU+CJFut9Y3gYSHqUvvu1LDytLI
S4e6QGWqiAU6ABMH5Bvwjnkyj/y+Nh3bplXMQw4EBt2hIqnxHZS+WtFhnS+MTa/SxHRJUXmBLD28
5PeKjcMOexnbdxR9NbNZKjcBn0BFwqTpUEuKCAkWs0Mz7gfXzpD8Y/jNHKgjio+VdRiPWFdc3v0f
5F+hEeziN6Wrtn4AXdDCkMZi4ZGloGdlNHR9hIK6nN/pcNuVT+YUDKL0YDLo7QhtKX3ykldCwX0r
o7ehxXeSRIewqV/bin7FUhpEqWnyAeGHQHqIcyVRK0574ubeWl3xQ+twbrFFvUZ2+uakKr1ii1q2
mzdzjcidXcU7CeCHgESzxiDOcGz6MxQMamStup8VwzPI5V0Hav8c4EZZTbH/TWrLLgmXwA2CF018
xtDFV4QvPQ+OcfY1CvZQNTgox1PXG8HGGEgK15MPK4y8vjzNyj3hOZWraTlFPaLyMbkrB+Kidf8w
98A6ZUfQvLSesgaxz0ygOVtJdGBp+2gCRMgYJ0UfjMdNpEka1CeleCpH2prKeFS6Fs9hwbhEE8NW
dfqGTUe/BR3CyihoCwQwq3Zk/2Fr+V04TYPL8+EAL9yrDBJSKbl5d12BiGE3tfOTSr7rRvCcxLun
Z7cT+zrufK+s+oyoLg4QyDAxpYKx0muRw+5Dw1DirIdpB4NNkH6OTvVRCXF+MkJbOa0Gz5sT+9SB
tdRzuIaWoEqbKiaT2eIJS7F2ng2lbVeUtvW6DUoGz1Z5HR20qFXVvZWh8sxUgAzGYhTsXPVP03pA
sQ9woONdwnihestpkcMeAx0e1OsO79xio8pR6YZGs2OceoOe6HNZmQQQJQhdl6DxFCSOFilc1Bsa
4gmMjPVoPs1d94C+A2CalT9Yakakt38TVDyPLPGuh99W0MRuVzM8D7PwkrAGBkLywvZ6WGfxZdC6
ExyLR10oq3kYzbVmcTthOFrmM86HUmPijGv8bjXuYri1GgtKG/ocOzlLNbns1ehWxwPEbGHY2pN4
N8z2YcTtMNObxMyMFYM40AB2ShKGqHZzCBuizt6JBnd2Qy6JOZDquxKxmknYK7vE4vhENhmfjGHK
la/jIvLjetVlNI4WexouJVK5yFLkeUMFmit3Yc5DEI1O4em0AytVnUF5R5gR+3XWKhEaYf9FEzgU
ghrDTGlJz0dufUPdeEjz/txXxk7JSL1Inb1tMTsvhx9ZLW40ZJIucskLOIur3k0uk6UHw8EZF8ER
oV3OvVL2WB1NhdpQhQOo2RlnH+iQdWOypDRzpFqtrm0+NViMnq1DhalSlMvdJKstZSYJ3SV6oPoS
mSDFrKDbTSnVOzUkMXJ+6azV6XVBzOgms2lzRMlI8fgwB/knRhWGo3GP+SxVKXDY77cAugxYXxRj
6Zec5Zuatg80dbAYhtiFW3ry6waDsYKTx6T5w6tbQwjhqlcY066yjNtMgFuaGhLCyGrvC/YXANZK
Vee3bynMzKwt7jwHb8c1Fcr3nN8lECy3g4G42B4i5qktXV6pxLcxEoKJILGuMftVJSfDJVT+apX5
B8uC0pV9eB8gXwwAk3MIRV5LXN3KsQN938BZiRvrue6S1xL93sRC080s7axOLJs7VDbDOcKyOwyA
hOArOV5dgL6xkSmJET1whB0bxBxEyKn0qXjCh8aRBomo3IhFb1HNmHeaJkOv7qA0hHb0FPl5cmwL
QtOdCD6oGCymidVN5Pj9Sg+yyUtmLsiUOI/Bx9ExASDJK+WDDWjJt98podzlRIyeK5nxlvg8jyN/
cKHpsbGZUpJPfW+cuecoGPazE7BPUmx2hkn3LLIiOKGmAmFF9QJpUF14P3LUjFXFqry2lKuJ8uCA
zHpBU5LOZnYkPevOU8REygNnkq+KhddTOT/IJ2aqKytG2aP8QsU/ryyeri53O8FudHuzKDdKWTZr
c2bYOTsYy3u2SQAnVL60dt4MgToiKq6w1yvM4iimgdtCtMS+53HGw8tBdJr6WQQHjWc9Pqydpva7
ChfSmghcTNbiNNvaXQ40gQRWZxuiqeBlWwOaIr1f4ghWOXQGCBIUzYh9OPpM2zjLZnjOdAr5LkPz
jhkEU3bCLGCKGG1VtvOJ6AksTFUf6UbzQ1ZMDwz+Smai2gn07o8yn1hv1/uSsLZrUSuHQT1X3Dtp
Y8t1OwvYdsvt2nTOeBCd7km143nThU+BOPhG+ziMXP11Wi1X7yXUsicZgklrG6tGjixIvUsi+4zH
p1+pOJM8iq+noh0EHNppI835JTA0Jgumv+k7eWepAdo+0i/6DBSoLXpy4cVRsetLrvREqAv2x/FE
yyWYUkcDloyJEnvC2kxAT3jNTPHu9/TUHFcHbgG0oEZ3VrviThNaccr6YEdvnhHLbd+oVfwm9YrN
mNIuWJxb7Anl8mpbBp2HBKmC1zqB4GK13IKF3AX+MRnVsfJe59Q2ju0hRnJ44EarsVYBY8EyldPj
YNntHj8CmdDcidBg3EajyOvSgIPajA1XdvJs4i4ArlkwRzYf6kclzhc/jz0CryZ1skMJpHQ9l1ow
erUj2e6OIM8DC/BJlqS7OG03yz81achxZWvnBJO+Oyfky2fIVDC3a7eIw2yE7uMrMQmS/eMGBJiX
h8ZIKcm9rUkWlSNDS0YmnKeJTL2hrRm5KJC7qobmxE829G5b9LRXOSvfOXFzhQbSk4dNjP/OWpYI
4TGzf7S5Eu3rBuQXKJ+VpgTQQUm9paNzzqjhQxbLvNOMRDeaiU9CmDmWz0zwm7NFfjsbfbgWtj1T
weLnLkOGEVZQ0XR36NkxVOibnnwlf24vEz4pmYsStFjzXMCW9/xokRYph7a1jtpIPFrNDykEFoRY
VeZD1ejoS7WtbbXBrW3TLlYRJVbMs/7NkPrNGHQ0uf0tOOp6T3DjUVmqXsDo86bHYk428HB1CKn2
ZnK+8SJ1l4hLK66YrPctJO9AhHsiO7+nGXmNKvv1qIiWp2p5CkTLkMiEJuwwadDadVIEn2Zj+jDw
QKYY3O9u0dbvyEEYzsUssOajYdjy0GGlJi/xqjr68wKUJuDJUHnq6IY1rttLSMTUWvLHdm6XWPjk
qbED8UIFGODB8K+1qXUX2vjhlDtU5mmdPLHUFefEHu2DswCEjOFel+VbNmD/HOtPSDUSaUBzA0OY
bYcAe0k0XHAyuhctVZWTEVZngNHmNm5CtgplyeGtJZ5IOIKdCReGNWMZSyKkMzHc9eml6FnehA3x
TOTZ1a5asmUn3/Sc34m2TfbEAbstOx06W7BDqGbn7ThphScI6uJcWYcBwTvNCJQBiuexSOsvPe9z
bCUk4cJSwjEJ0c+zhfMQwTppKtLtQ0Opd8LGOYGqxHMGKrveMO7LyNhGhuVsqjHaOowdy6mQNymk
jnvuLcCxzUutoGROGZiqnoZS0im+Ro59TTC6kKrKJnCgP+iUDmFkPnK++qyRq0CyCQU1AHL3Pemq
p5J0Rr1/t0pxaTA7B1OVvZig22jHBvpXo+jZc1fzmx4wWTCiDUilaa21/cg4pD9oMISPiXwKWzM+
yKAw1xXYlXWLv2yMmYiAd01xiALymGBETVhjWkZNdql6UVN748QxIibyedUwvJVxfA+G3NzWJkLP
EUNE2jLQtAK81VVdP5tDE7r8Oqk7k/KoEPm+/LuJQ+N+COAiLM4aQ8QeIWffCrWcSVPnafOpYTu0
LTTrpqidyxAwEFb7ST9GvTHvAZowHwZtA3UhAFXW1g9ja1B/tkm8HW6cWc/3fVH8GFLhqeqgXbAw
a674ibqU1HY9eBaMSi7HFShYPE3bssFZEmTVNXG6gvho+Rq4qg44kzYIASxD5qCceTJ0j6HlYDPk
iqLPfjcDuFPt0lyHHJWhSpqOqYVnFcD5urWGtXYgD4vmYgIRZmLiaNnxo8KLbiJJ4SBrshp5eH8l
pvXqV/E1UYt8M7GMgKNaPahM3hA5kALvhPtAsGOjBqDt0TXwLo6nULEzlxkPLEjM+sHyF6jAhE0B
AgB0mQZJ/uTKdkkJBRA+KFpCfmj9YKZfdjUYN8zVOmSW0ZzyHEQAeB6EfUU4e5J6VG2a/LMUjtw0
3SKl4SjJKPMw8nGayaJgm5KWzIH9azy0r2OgPubSZARJ65sm1knBjxYANK0a9qVjwKiaeghEJDsK
zkZXNq9IVnCIo8Z3h6H/7ID5eFqWPiG0HcH+cHtpffI4kwIFJY/cb1yeY5nuyO7s8bJSMQdTumu7
9CY2beHV5SK1QlYC4rlLOFD0ht9QhG6F6rjciDzeD+ClMtn4uGPMh3LoXPb7rzQiH0FHCUuKabsR
2rStmwr0zQhvQmdvYbXyMjYROInx2Vj0jU3lfPhm8WUsYgvLgF5bMwMRtegZ7cCmoP75Lub6vp9z
jOmMV8oU/jQ8nAhC4Dc6fayCnT2vVJ6OllA2BRtH0zCuRKYVooq20qBEt8vXDG3VGpJTyU0zZeUb
OvkPJKubegJFKvhhRa3aKy0f0Egq9sNoqD+yXvlUK+MQObI99+M2L4M7yxp3fPWNQtfh5n4MA02L
Rg+d7rmE/85VIxW4ESwuAlV5ADnjrGdl3Ng1JpWhJ8utFBssOic0KBidWXChcc8YhUFk7lEi6G3+
nQ3L2KdFKmDr336vf/bisYY317P82Jg1aO+wcQw3HzB714r66SQIaIWNNr/S59FNZzHsY8QAzlec
3eFLeE30tGG8cywGlrR2OsW7CqMgUyRQYCPNgUGNNwrzDPi2R+xa1fMBkoVgzUMOR568+KnJqIkj
ewUg53tUkPDq2UDsbjM8WJF4MVi9IHgwbsw05uHNljwOQZliSwnJj5jGLUiYVRGs0c/chHqyrsrv
wtrBxY42ap18kNfISrnqkFLMVu05raxYANJg21D0GY4To97oQNETeuAOUIhiGugr8ulRJOLYo2Ge
GcxvQwdLmgaUJUDejagu+mTpdcQeikVeEcp6UOyPyiCNL4P90QYt/4VSE+zLvQqnoxyhD9XdMtI1
rE2cDdSn4XNt2nfEQ2zmyQ73Wlve5ChMer5ubflsSQOABWZRcQfG4SvP/ZGLcEYeQo8ODXDgMIgB
o9nOExDh5uSHnOBqrfob3zGuakWRodX9UXMIYbCj6mbGKrKJBoRwDtZ6Uyld0YccvyTS6Kn1JuQt
qtZDZo3PU4Scr8B6sYpYrbA3r2oQ2Wg/tqFVuUEQAx00oVIgpwZGSXo8aCwsxtbijSMtUbPjI5bj
No+/OU571sGebLkG4m7Qt6GB1TSPgGs1KY29jvu5C2dXDpCrfRohaPyLDq5/bwDX5jhkeIz7r0mO
x8JCI6wRhXToA5f23/Fa0oRXZo8Vxte/UxGQBVBNT0rHL7FCOg5g6NFRR/ytRZ2zAyr4hva0a4fk
aqWUjT2Kk3GYkCQGLG1RdLsBtpTTNKY7q9uVqpOwG9BXTZmAV0o64dHpBcgh1B9oSLEQRm3rJimJ
SSFRPMfCN64mSqFowBXU6vqnXzLhws971lVf2Q0z/jPdyoRrTflwyxirrYujjYbQjLXPhD1uFwQ7
pjbjymICuZ90yIXsdw5OoMq1boWSvqDgZ1Lv/Ti9dCWK2ZLXnqsTYqJOf9WN6nbqBs3L8ZReZ2L/
YGbsw1yfD+kshWdMUOdwX7eqeCj9oKNcD4fNNFZvVdAs0eTO1ay4zimr33WfnAKxaPWb/IaVbXWY
o+LNAWSMOz3f2qHzhW3+ZQZ3Gsf6xyT0aWdNsJRUroOhT2xWALOrmtNtrfVLBLm2LiqZHBuZ7f1L
I1L7Vhvm41DL4CyxdnkYXVO3LtPuWJbyDj50c2cskJ/Jqnkczj1j8sFcWmbEBRSdp0I6sH5Uw9jY
aq55QhX5sS7IWlMwDuY5Jwneg2xbSENuR8qUMlPWc4CGZQYHtynDxStP8bQdKxzfjj3M7tD00i01
xaGfbo5Sy8kfx8XsKVzuK11ZKibjsCDtyHXQjoB8gU1gdly3EZr8VpRboPrOCuFxfhkafIANieWV
s1YUjc8zC1tT1CGx1/tdlsl7Tn028Ow4pFGLfY56eYm9hp4Hzivx2VMVeXSodFowgeBrZcAA7ULt
teZFer1giKuokXpUFXRW2pzIS4mW2Y/K3p2pG3lPLmHS+EczSp7iZjzEWcLAKQMJC9iBaI3oIbVZ
HI5x9g7JbDP2/TaZsrsIybodKjsnZRbRybG4sSvoSk64HkxubRhTOKmdYdoAWQMLPDLDzg34Lub4
3aTGOa7hbPfIBms/j7a+n94OBQg7wX3gqpH9pQblaTBCHSZ1upd68VaAB1/bTKpx57H8tlA/aK36
YfnaADIrYRzSbiK1tJCG95o3dhb4xjL4tpP8Pp3ZktXLUl2n1JGj8+SE0bsvicLRVdR1zshdkYuY
fJ8uQunCeUN8A8CymHcT4jo7cY7GRFExUNKrKOhrMBLuCCwANtXHkoNCnBudo41iG6RLLRhKm4Q6
4cA8DcF0PxgRLqHwzQnQ7M5JBlMz9EICk7YWBTwpaabro7ptTRUx/mSbhyHBNd6o41kU1RFSIuoc
9KkdK+N/Hydn/EuwGxGNlmWb+hJESAgYkdJ/zJNjKtMrPxflOdXUg8N1PBnO/DahtF5hiz8WJB1d
RGw6R3ZVtafO5htlQr+buPlvaUPu21ItXloFpVKi2SylF5kVyTdHA74MTxPMKErL+F4pBXd5dC9r
RdyBpTU5k+virAsDIBVRIpj9c2SkGWPjKTGuecC8Ni8gBkFveZKxXrDJQZpdImBchfl4oxhdvi6E
Wu3YaDU3peX9VzZs1GKKCjTCsVfGlNwOPoq4ypmss4830vv3vzz9X2LbLEHNa4H41jXD1H8NiNa5
sFHjKGjnjMpcgnUszy8659DYLOtB/YD7FxBz5tqdygbJQ6k7mxwpLQXmdKgTECU6Cz20cMEmUUI6
MUL91loV7eo6ITAjgGgkImMfl4RzxCNDU71BqLbuirJ0K4BJt7KrMEyr49bJDOOoFykhwIPFXjUL
nAd7Ulw0vfZt1Y3VxgaQ/Rf5a6qzXB1/SiO0GKAIoWvaEmRpGr9cPWgWQbToSHVJ88JRU5jqtfDD
Y9wq4bNk7c28MGCvl7GTL7HMvNRp+DU0I+KgiHZdpFHF6CqnTVIAI3uoqSfOpny6JKBbcAEFuKo6
iTaV2eHPCOkZvhhK1UNI5MwOo3xzG5r8oTXg34wCxEhCus2JyuJNr/P3ph5egDIvYMBGc8d6qPDu
ssnptPhxcFQ0fS05bllruo5ouu08FepDq6jmZpEnegEa9pWh83DVS624T+Pgnq6d5o8hz0kPBUAp
jr5VZJXBAbZVSg8DjF+BqHgxh5VVEdKhLn+xG2CZlXEq9oj+lwQbTDxl0sC8A0+TtUCOJr8VN8yT
5/3YS4qRIh/WFX3yEs3cs32AHDh3ATPqkuIvs7V3uL/OjUTm6pCJcPbD6ZAR/rCrVLKbpT46KIGD
18IIv7W+tzejDS2rSRHZBQvhPdfIL/8ZyJomRgJxuQf1oigqtjtVvdSCWqyG0ARfZfEr7X7mTFY6
gNTJIoLA77oI4L99HX1gPiAPiksoWeAAc32fiASbNubCoA9h4OA3UE8//xhzUz1ljribUiv8wYsD
Ud5xqurDo9+UpjuksIB+BqxXRe8fi/aNSJ6LhgJqR+hXtGWN47wBW6Ukn5CrljVyhLnZaCU3pxdY
mnjvQJesjco668S0XtgCoYfXmhs25LY7hPKAnE4e1XJGkW02+TXsNTQ+nfFuFYNFYc8uZloWeozV
P/VpVLdtL0a3h052O9cfEFNPXJ8ZoQX5fNa0oPScCrEAOEFQb0UV3ma9eI6KKIHtAt4oXEQL9VI6
s9+Dbgkp82yb6N7EyAKz0euHZK4W6GTZMIeEPg42pPohOEKSeLxUYy3v5wkpdKIQosjIZaWFQns0
G5jzE5prdw5hLkp9bvYQzfJr0wONLnEUu7UVC5rcXqLcxzDoGwOrlWBI8ANUyebn4fcfH+P/Dr6K
63/d5c0//pOPP4pyqqmT2l8+/MfOu/P+c/kb//MVf/76f2y/istb9tX82y86328efv2CP31T/rf/
fFnuW/v2pw+WeIp2uu2+6unuq+nS9ucL4AdYvvL/95N/+/r5XR6m8uv33z6KLm+X7xZERf7bPz+1
//z9N5N84P/447f/5+eWH/D339yvPHurk1//wtdb0/7+myr/roHdsBwVaK6Os4Fo6OFr+Yz9d8Hl
iWSJobImLVsl4JJnUxv+/pu0/o5w0SGgE1UfIwKp//a3puh+fsr4u8QtqYIcd0wMV6bz23+/sD+9
cf/3jfxb3mVXElrb5vfffj6m/niKCzp1neeXQDtl2Zr1SxCo0tRTPc0a4SqlfQzqKEQZyCLGsLZB
SgqhTZD8pS0YgXbmMQuNem8iyp2cJNhJUUI/Kiz4A2N1VKcq9gaG6itU6foumvRX1g8vlU5qzowr
FpmRNnl54991OO692G6BBVIqOhk7WMZ6J1Pk3ziYjJNTKq9t2AF58+XVZHazJu7RPMdMisrG2fjc
30VhXSIrfcbW8lcB5PafiyIeZbZUYRdKfPQqjYPDb/6PRZFuJL5hGOwllXmeDlXRPuEX0XeNRSi1
k/fqDkfbG2ydGXyMeogHcMSa+pAHjbWrW8VtU9M/tKK4aRZI5sQJg4GsO9mp328MK0FqCTOKYJx5
A+vzLGEFemYVZ2wcnGwT6MW06yqI8Vq1zft3ohfheyb2oXfywWsLWMN+8Kyb+czgLq5AqC2ikKne
9lP0oee474GK5RyOdtV6mkMr2zvFMcmg0DWNSdCZHkQuwYY+bhWcHVHNzNHQwA05jrkVdDgHqUKD
0EYLnpfeHGoO+k1ldf1X55MoWrLqNmLYZSRdHY3p4rDwPKmxcmErMDLMYOowz12LX8Ig0CsfrgnE
KecJp+wD+hQBKpjgBz0q2+00EyCpxP6XNixceKVxtVSr9xBEyFP0kd61/lVQSAM2I3y31f4irt36
19RpcO8McnEsEmoojF8jjQlJUFLBkN7KqfLDhFhDqbCATQflna0Rr03vv5CYg4ILebhME2NgMEI9
4HOb7WcbueR/tq7eUnZMs0JqGUMm2yqc7UAOjtlT5bQpCWttiLkuD5hUys7tbKB9ukodr3QS2LWT
nqSRVZ79MBSUSz//MHCgktyKthVPB/YQ6xmzPcTSoQvWU6AxzTCmDBTX6A7LJWhikdnTcgloKiTH
JAabURuagzm3XtfDgtcZDeMPvs7oF70oiOeNkZKWOafDxqiME3bpZNuMOhukovrsEr2+D9n/rbDe
YFKox1OltMkaw/t2YJXZAODfByP6R7OvUVhWdfUXVaW23F1/PI6YxaPvNHUTR6HuSPlLUYn2nNeH
YH09w4nbDFakeG31EOKY3tGYR26bNZRQSAqI9WrIBcfMZKFhsSRB30EoPCt3HDdwBuL/0oCRt36o
VMW/GsWY0HQgLPRnzi89MOpFut3+RVOg/vnwsBgeEJeFa0ZapmWYUizX3ccb+Q8BZ6/6vzSz9FW8
7xWcY94dLcBoMDRGjCdLh8cn2NlX/lzvf15KpjKPF6IA4kJ3dm1Ycjv72bWqYjJc+2Q/xcm2jQ1E
K0Hb7k3R7//wiPrnk+CPJ7/8lwZGSCE1E+yZJW1wtEu88h9ea9zo3Wgz/qd2HTjil1l8Rxa0XhRi
xdL6acD5uUYgBHrWdGfdsneWVv3wS2u8qnHx4IeMephWo88ogZzNCuuDiINJYbZmaxRMugxRbOU2
GwXZVIs7m5gzlTFklblFgiOVaIBxLn+kftlvI5MJGrqDfZGVOloMTOK2shVTwUUgOI2Y+eGkBPfS
9+/tlL0GlWluQqe8Y+xX71U9v1/6kXUMqpZgruEsZNieYL4/mSahD7lGCJ5S5J9KEJ4ViJZbVOi5
W7EV+oueWuVp/ssFzEMeiZqmC7aD6q9XgI2ZoQt8ApJxmdR7HybHOsYQQepQsp7NjvTJ8OBjAqb1
yyjw9QT7JprLV/jdSKV5rbbOTWpb83F2FA+cyl8kf6v/j7ddt4VlLEcf8d/qL8+3yIDybkwWvJHl
tVV+SM6ZNBjXAJJTFku1oZHhVy54NFK8wrCjkZO6dnAc4n9tH51UUzsPMOi+0iz6UaaAs//9han+
S2Mp2NCSg80BYOMZMJbs8j9cmP3QdGUaEUnRmiHHbpN8I59AIxERX0Yw0v8h7Eya5ETSLfqLMMOZ
2UYQxJhzppTSBpNSEjM48/Dr33H0FtWqsqpNW5tarSQjwPmGe881yV5zepYYoMSYha1THiIrIHCq
iOKjqf2EObMc3Blot8EC5d+vzVAPxf+eTzzaNo+MaVmMTaw/HnDHS2ErTxDqRN3ccZVYa2lhDwzw
DvjRbYqD6dDoHZRiU3/H2GyS75Qt+EyQ9NImNyc5xXDSEfjpQAWO9ERm0CWogZzsDVz0dYTUxLB8
/fTv1y2oV/+8bs+AoUS5KLg99T9feP7Sd1FrsS1wJK5lIsH3FvKtyfcbCg4SRqQ0xkBGmjyZ/vBr
b5uwgv79Gox/uPNIEySq3cZXZprOH99rU6y1JMyHd2r9OtvwhmCXkOc7iNcI8QFGA+PSD/cakRm3
BtW89Fgsct37bEbqZuCkII1UMrgvkncXX+yjC4vwom7G2i/FpQHNQ25gQ0l2LdT7rzfRtSaWuU/y
//pN/n4XOI5u+AY3Kic+Brr/vUNNGdt2VlrMFEcuISuiK1jHX6TVPk3LAgplavZbIbSd87Eh5tM6
fuqlCRYSOB3KDe3X4LkQEbRzbA2fehIpca0jpmiW8tJOTvYMA+/93z9+/++3ACWtZ/FUcRsY3jbQ
+stjtQp3ArXDY+VlgmE/Kwtgsv7RGtz7aag/qAjPTsQfNL1L7V31DHqZpre20eMb4c/HnEUT2LtH
doLvPXLvfZVwINeD/UPjHEesReVryAk8W6R0lUQPE7g8o9EjKqAlL44Fvz9zvhy1WX70ND0MGdHl
OJH7AS6bkha9DJt466ZrSbtz+gfUmwjEVVVVxM2Hhf9gv9b4LRRtc9QhjBED8UpEWfyURJhSwGfB
7avlz8Fikph2HUHBOYnUlf66nVsOUreim/KzS2Y7woSG61t426SFSVICxFRQuHINy2n9FPle2Opk
uJsWsh3FrA0LGYNSaJfdqNVPtcbr3bX7UEuQFzK5Z2cQ2V+r0RTPKRD0L12MX8Bqsrs4pTIpbG5F
XEGAtQY0plp/t92h7cz3zlSz5ZBon+SCR8W0WuM/zizrH754Q+ic0SZnqifMP058PvosM1oHxkrO
ok8HJnITePk0WqBb+TMecUK78BHLyvtuM3W/GHOUIFDZzaY5hnXXYYysOXpHBzSKvr4SC7aGubvs
R0S07LiiJ1vgaFE3C0Z3/id+A+q4KYBc+kOMIIaYWN0tFpzObeqOK77bjQYswtlZokNE6jHTN8RR
ErGXR2NU++QsoWUXgVzYffz7Y6Ca6j9OQp5dizcfSB6abtXZ//XtgleBYGPEeWQxYTssIQ4Z3tLy
Ik7kURPTMUICfqv0+gefApJum89toGHNY/ZC/3Epf68WHdZ9wuBkNlzLdP/4Yvy+j2uflHGgnMt8
P3RueUA6eB9hsdmevXlK8BNN8TfDIyYR5XrGAsVN9wTefCeVghiW2X63i45UKlX/piV8QqthFMui
8d8v1f6HahH9iiMYO7iolBzvj8O74BdAzZgT/dSjuZ47HKHbPcxGrAsc2/qWWPHDqkUnVC35NYO7
NCnjciVXHtNseCji6tvvakhx2clQ/tEVp63pM82BHgYj85i3xyonF440ETJK3OVjRqS+m1drPqw6
YsPOcg/EMqJLyt9qu+dO0djfyjl+2U4DZNvATPX1R8yq7Fz7HSV3irugsh60tCfjxsFJ46wHpwMh
0C0dMrr5m+P18rgs5G9kenKxoILHNFzHLIshdJRLGBVE8LGPYCWjqwhtvLo7YwushDcQdN70xEYz
mJS3TVTVRJ4Bw7ftYdBjSaBWsmh3cc6wcYDRrBnGw0TaxQ02rhnj83OL9Ea30x417EE6yy7skeLm
lD5O/XK6ZzJKt+Sis6q+Z0YxXNIcvCnGsn2NWTuIlGzR4u2HhjoilbarXxgb2sHqFNOxiw2ov94C
S5q9usDkLYz8e5JRYopSPW6EcGJw0L6WVWZdNbNAHTpSWoE/QVztE7cbV79EZ88BiV+sJ8zuOYGO
FE4ZdhwsM6iM93o7Okc4nEu4Fj649nHqDzASPtPE4NBB/j8bgplCCtCAefAbg1eg1ypkwPKqgRU3
RnBEOxeoZyEaSivQyOm5Oj026zjSX3WLIUFs9aQ0cGJsR3hlAAVjc9bGIwxL1Z8T601EJaMZm7Gv
Ns6f0hQNpZFha5A1FRob2ZKDnk2XimS33se28Y+Gz7tpq7brnJVyz/Z9mF0EvBVBJMvClIL6Mmxn
zqG8l/0hXjCgDK0bbrf8dsppBFLvpF89ruo94kbWEwBiL1w7tRBN8M2VKbSTIYuukPiPU1MYQaes
wfC1GN2rdyNWG6IW0RX2JEEdtye4NbBNC48HPC8PM8fG3nO+s6vmU1NXTGd+6J30R7zyiwtCoFkR
ScK9ucwODBqemSDFjnSoVA+Vt/X3ocC40mJvxA3BserPj35HPV+hscJsgNeGQpAfiKJnH+t6R8Yj
EuCmuvljpp+bMeczQI8fbI+St5pv1N6or5xJPrCK/RhQtQmJRhkYgXZGunawYKWS74LeCZgERvWB
lCi7N98Q4oAPTokBLLnoDVoMQLt+aEromZP3kJO6C+d0ah6z+aNYkN9PKU27pZOGY68dfmn8OQvu
idAZnwgMg7+oS6jfZv5eWsC4vLUBvDCI02yxT2ptnIjZmh2HKiFTPXXcYDtJZyQxoYlEokcoeQVb
9VB188IYSnJ3g1qD230wl4dtDubOUFl9lVOI7Uzg0YgcHGni+5IyqdFQHB9KT+I8S+Hpbd+rBij8
phGlxo3Kt+NGwJ2tLMVnlePbQWuABrPWzLs+ThAqgQXMyE0SM43XjGhwz6HIz1sQyI96vATDbNNA
M4hi/tThBlD3S5moR0WmZxt7pvIaaUEMGLvS7Q/oztbv33GQmX9co89ph5Kc3SKkJ4NYJ5t89oGN
QzTw+NuYSPeU3k/uuv4YFpxD219gbKsdzPlZNrHPTj4myajT+QITHvRsGDKixtYBzSsZHEiIGQOE
nXoKJwS2wWjqJ9tJfpAbUh913np7d+y+U49yZ9b8TUu7unkUStFGJLG1CJKle/El0drbGGss52qX
GbgtS5doXwt+s3I62Br5cKQDaIBgk9Duu/WkL8zHtJET2hyR9+LvazqvPA0DX8tYw/Ye6w58q4/a
yE/9I+tbznuYfDegkS8m20P+4l407cs2OaO6Ry9CLdCWkNElttl702OiqRM/rmZlJaegpqfkctcG
nzaM3g2N21eed+zT6Nmf62tij1hT5PoF5/4KkW0W5KGjjfWbpA+F1v30KveZMKUDog3e0R5b3szp
ScodSNhy0q/oIQ7bcVZ33p1lFPz+qpRKV1zxhggXC9P8NhTZjoDfkyProWK3e+3dWO7HBMnM9kRX
nAPaRKxRl/B8VwJ3d6KXH9skDR4aWAIWZouXBsASBC8GDS02e9IMxurKqJfX5XbYbYejHJ3XXBJY
NOXjw1aeGASFH4vCfC+S6q5uxDMWUN4NOV+FsElnLKL72WanuA24thPD4hjh9Jnacyr632ODuNL2
6Km6kI0VDmuSjzJVLet58opJGgQ73Zzec8NtJ0mT0sa50Uw3XUZ4KZsKI1/JPLKRA6Fl7pHHfQjK
VsPky81dmPyOgzt+mp0RcIY6bX9/wepx3c7M0WhDXQqXRDdOSLh7iH9mK0x6FIJq9rIdzqwnef8Q
dtf6ZIO4fU9oFp1b7lABYEer2/GS+UkG0mGt0E9319mDgg9a9Ov2IW99ha46oDkDQFGL+Su20+3F
sTVH82I+dPqUH4kDKfnRs6S31U+exkRDxzvGwo9l4CJ5qlSODhJDmhUJAeBoem7AfpVQlArbZe7s
YhN5natCYuBT43gkH7Ir6rvCB91RALYrvPrG2ew+opU5mTg/UptYlonPbPsomVDhnuuW8uDgrpoQ
6O5B/4RuSz3mUXARwNmlvzcwY09IjDdA2fn3ulKoucP/zlMoK5nyCJudi2AP9r/VeF5Evev5gOu0
qDBepSPeGVQyx+brGZxEw4mPEguyi06OueItZNkXDUUn/mGoLJOK2XNj7b+GJX/fDoBsMtmtwZWk
Evb+aBFg5USDPwrS6hid7wWzPvKvbdhlKaSHjpl+4K/i0+TlLWuh9EAc9Rz+x+fy9zGiw+aZ+ZfL
DJGJ0x+tQQc2Z7GA6GD4Q2DJIa2fhhyrbUX2w84hkY68T73ZO171GGlReeLObdHhkUk/pHepO+R3
ZDmAvgUmQYpQGRKCCN4REsC/X+c2JP7j+4P/BkrKN5mDuMYfbUGd9hY8ioR5mIshYm15hbY1numu
6H73uEQCXRmlvGgxoNjM0etgGkdeiBpgWb2Vw3FS/vWF0TrLCI6gGXoP0zved0ODr9VbB4iLNNrO
6vx+anFnLISCT899ww1vSeujca6ypWZMY68/bKdH49mIC3PxewghHXggRpEc5oiXR4WI1yK2OCTt
6qLlQAlMUpNkaSCHGJHfdl00HM3UvgDrcGs60jV+x7/q7KIlMS/Tal4tSvx9tzIBgN106DLt4OTt
p+3NRLL3gFyLdtkDsaO1Ma/HKsH3BPNGzaSkGDCvoAkRM7EtqhPY/riC90vb/B/LFHr8vz1dDNx0
VinCt5i3Weou+8vIp+mAqHs4FFlPYVDQ5UDeBBUaNAbAMcBtavN9mwHRzWX7ybS+YR5j8FFkz5Mq
kzvHGs6i6r/CZO73kG0CKYvlLlqmeFdivD8SZw0pjPN5ntb6c25SOPMDQPSaesDO1sHo560B4WXw
hkFGt2md3TMOCoQ64r2shNxjt78GBhHgm1TXFbfPZbF8LjKq1O20HNPSIX6wzQK/Wk8sCp9LzSAP
Kl/2TkcDg7oClg9vY5CG8BPf6hLLsL1w+m7nPzTj9GhZn4VtvjUs/W6VUbPD1OvXpHV/rjggD302
DbsI6j4bQKzJwGrZkZHjiDJ/vXkmvDAmuCx78+5miZlME69rzyUlBAmy61vxc+sG5ohMXhO3h2em
j1gg3YPloFhTCv0auOtWsLDuhMGFNTKVXbi9KoTVA4aBrxfkuE8vFI/v7ZI/e91cPkBTScFEm98a
5rEhq48fTQSVH3sci+HVC/t8/mJWZfVfM4l/OJA920KVwADeFuam+vrLLRMNU1qh4xz227K/LilF
ti8C6g89A/W4oopPZDGW33t7uIqBo3lq6OvyvPtqYOv79wNG/P0WZmItBOMFVBQ6ZrX/vYXZz5I8
7RMXsc6rjZlq1gIa1/NKcxZmY6TCbCrW8UN/GlKs9Xb7s1taymx3ADLDgNtCKtskmIL//br+YVHJ
dZkM1ZgiIZ34c4zUuE4zr0M5oZvogAxhASFY3NrVgz6TZEsgX1ubwdZ/65Ykt8jPv3k1WuK4K0pQ
FpZS+ZpwS7xe/Qtj6H1m6U1n2DLyTBeUgZ2fu9d4XK+lpHj696sX7j+sgVzTNHR0i8I3GEGp++Av
37MjM2oxj2jMqtY/CQYXQCSRv0+QxKRildNyz/vR81nC+f33VO9IH1+y/v6TPorh3k2/6lGeHnJF
QE/jHs+xyB76Dh+K6i1RdipmCtYBivVZ70kkYNKf6dlXfSV1Hm/ZeZiI2rCb/pwSBka8GHM/ThW7
lxIlNy+Dtr0TBCzvnfq6zWqkCFIHP1FlbGikEwxYFbLEYLbSVi3wJUsY1YlnA3NfZnXnziq940Tw
VYZZF8sQwV0TYS9TK37VERSGsrbYI9njz60NMcdyDOLBhYswxihQGUZsJRteojzM4ul59NeHbaQN
MfxK1JziAcw31tXU3KqpSnnyA6OLn3vjbVtbtq5+n6ZkZZRqEr19LJYnLTr6JrvNRn6eMDkcSNbE
I7uQgiERvSGr7mk0faz0IR6hL7Cvv5RuVe5HzKv//wbJaKU6URwG/NK81PUDeIkFJ32JSUN9ANtK
YmWTPFM9go5g5Iszh6xjv/3ctQJNX4+PAL9f4sZ3Lv3CbcLmMWv+k8IwjxbwZsKnLvq6HiR5QCjV
+EcLBxkA3haQU8kDFae46QgeStlEIaP3bi/hlO/AXHXB5KeXdDVudB8lM3PwF/kSpvMCoZyg8BNy
pO7zdp2WLa+zyXS1TsATaOpx8WN8vX7agbKYp/SwTQeNBmDZMBGxvirimWsjfyVH+6vdQAkXdjHv
hTU3gTO3axi36xB4FcJMU7hfkbdr5DcTNFbH6UG3/SXkY5x2A5mLk2zIhJ8iXJIpuI4VJZHs7tOn
2M7a80yQiO620bVg7gtiB7wLtSBe5BajKUkk5hw/GTRLZG4iajFWuh9vJEN4kzJ52sxIYzEPjZj1
sGdt7+h5v6sSMJOuYZxTb6xe1gSAg3kyJkt/Nsy4e5kwWTc9841VMJtUY1+RoFYHK7bC9TGZOQJf
VdTHgUDy1rva1uLfYn89rUaGVD/KbwyTSK3skRCT/BnYzjIAd/BhjXCo2CMAHIJIEOLqJHbkbNTR
S9JMaYNyC4wpb3NOHII8wKCjlKX5ZB2CUQ5ioldjD9+eyKGfkQAZbOByAgJXkyrG0+wX4sk4pRQk
lweSXhqFiEzOpbQxZU9Tftruga2dUau6Cij4nk0YVknIoHu/Qwm6DTa0ZQh7eNOHlLwlTLmgZHKm
d4ftw4hnikf8f8v/i3DAWoC2woicftluT7LF3nM3KwgdorxxOzscET+Tbgxqx8poH30qS6Nqw2LU
fWrBR4yjftDj3j+kLcxdE0dYL61Qh4A0lvCNWFS1FEysmHolgWKkfRKtvxytniufLO1cG8N07/p4
HWX3NNYXPjbibGKXDImhgQ6URU+MfAQ6NwGajVi2QSQne824KIlZfJsgGU4ZXZqRLMcGKoALoZ7v
gtIyU8S9TPdp37Oet92qnZn0hlvrHz1SJ2IAVy1tXQNCjO2G5Bcy1U2/2sNJuW5zj1p6yzVtv+Oo
7292BVZZVdR2xbHsI1IGV29aRx91jOmzn6twhquyZxszESbQ7JMZxu3K8s7IiEgdR3ottSlG1MJa
yMmAO8EHhZKcA4D5NcyOtR9ccO4A9aNTxoA+b3ByshgX+y5NysP2+Q+kBO6m0nj1waOhtiWpUzOt
gim299mRkGy0jsyeMQEezEuXSc2K00q9PLaDuFEbwmmlp6+q7q02R4O5Ze2SB0m0ZqdWq8lyD9Kk
usQzvPgm/rBXB4JEr0adZNEyqdgptXrIS9FFBAXjAWoQy4OZ3sl7zXUXxZzD8ManMCaiuav9i8z1
7wVkll3eJe5lHehMyTYug604ltHwnBc+MGomwUGSdcwz4LToJspxdmWo/h0KOOlciEdTAC9PKcFy
6DL9gyDaAe1wtIJOgDA7oOGypr54qVFebu8YKQxnX5nRA3rknlLSsg5OmtxHwCFAJh5yz/jSMTD+
/cZL5iY9+wYNIb6tGRE8b3G4qLa9suyI6kdZ7yL3ccl/9GmLmXNx5sfB7Z7jaHrLBzKjSoNNWzY7
FYhhflo+Y0Ithbxv5JfY0XF7KN3bqPwK9fijKubklBijecUNDrBEyf0kJ7kxDYRxqblTljY1C4ud
rgP/uR+MPmVM42J538pIfxOQiOnTZBpY1NRzuR3dAIHAv43ATH124mrPIJ11Okg9P48WqxrYXCQg
SE2Rxqn0syT9FlXqmwKGvH0dGuDVTjfNs5vmj+3ynhW4pA0nrvdYsm9mZl5c2XMeLtWPbaU9actr
3Mi3rOQO297OdkKKdOeQoFo1JITaWM9Pjpu/4YkmFn6AO6OjP7izvORuqmqIVSMh5FPZnBe/kGeG
hu4Bs0BB28tL0yTQyIeZsj2ozlj9WhzDY4lECS9wNRCLiZoGFPCCYiWQExjauCAUePABOurcEzEV
yjL774R933cLJ2vmZ+XONGbocBBfwnZLArDU6oy11JNV+O850OyLUb9t+4DtHb79WoQo0kfb+rSz
sc0Do2SmWcJeDDKtABWnKqhxnuW56ulCG6fTQgExdK+RHBUhvziabuycIuJpMasXOGsSCwer69N/
aYBNHHzWfMfjdXWPwqwBMc7jRC6uOBD46l2zKt47W/5HIT5rPpCygkoRzIiSdKkWM0mn8tTHDAzw
Q6dq8hbZ5qH2evTzLdxaUaGPyftjq0aBU70ETUooxnbfkGvJjE1NeWlP3SBFRLFvoUVH1Ctb6bA1
fNuZNhV2eojMWO4yIiSP7Wl7yvyHFkngsc6IEiZhnbipN23unI95msNiwSxNhlThMILeJg1bK7Qt
AyRZjhj3OTRbx9ytsf7ThpC9m5H7IZzUwJgrJa27fCcPhGVDzbBysfgS5pb8AZ2L3Sly2d4WdMKw
4s5ZxXsI9NWudZhib0tSXbKqsE10kEPtX3XS4BeKveg1qdAWwonxqDjG95Hs9INLWtreKtmmbL80
Sc7kolXOeV6iLwhuEtycqhtWo/oa+uRsGmzuW+1Tst34tTzBufyW8GCp2SsxDyXleX0qPLbK23OI
6PQb4NoPbATy3IG43mMJHTn3U3EYp+SUm4O7J9E4NOaHxkEkvT3nWssjzHy13M15+9zow/R7XVwv
eXNY3y2n/l6XmB4tMvgu2wEPX+2hSV0niEehB/QuR+NTzFr7ptQ/WaoP+ySIXIYEXonnoiKBtKhL
5qtj8Uh7OO9LDDjbv7ZthNLaf8S5FO22p6HstKOLNoNYFUsEcVT97Jm697UnYH/Su+qT8zot4mIU
uc24oH4lguSSMn4NVkXsTNSwUc/ds8NRAjh/CuHDn8YGl+aAgA8MI12y39Y/3HSE4Pr7W2S3oU9v
2Vqme2jsnCAo5RlKyNe8/tXlU7OTSkMyi+XXkCzGebZ5kUPK/1FBN9r5vFmOkvXivurli5iz+5ys
hVOi4XXSVz4yL2Y94NR6CGa1AqmGVJLbPi+Gh7la5tOsljLbKOx3F+NqEKymBq5PcuhURTMJ+zto
2J1LnPV2x22VU64kBuokxccMMUFNafx1uOKUIplcCfVjd/wOBOvb7+F6hzYG4/puzEYdHOyM263M
WwTjCYB81QeSz/fDLrsvmaFjHHChZ7TG8HN7JE1NfncdvNFywindDqThyrFj5IRfSsV7ROV8ocXm
zcOpAX5gguMBiKiX3WdTWa/swXhbqPzp17yPbTyOtDTfOUYVWuxVyWlcw21isp0Q5uCRjqv1F87k
MVjW7LxdX55gTfe0MQuqOqrR5gIR2goN3Ex4FdYeF3v0upWYqaodtmJUspG8IgBCO0KwT7B4Wn6q
VZnRpUiPZdxdwDSLftk3ELcWZ/msy5osSgy20wBsbGynH1tL6LjyIUqp8uzOiy5+MiJe6hx0AXEF
Y5abndnAoU59KMKjWstzy3hK8dZO2TOUT+bOwE9Zo7bnIWreM72CT9WQsmY7BVZ3FtKbwBl86V5i
nZei94JtYZTKQzGj2uwmBllWR87NCpA/R+79W3zbqjlTsRJGT61xjScPdUbVz/tMMR5cIxw8Lz16
kdnjdRrRgxgtdLlhCLIR01Va1B+dx1jXnLSA2NbuPPTDIdacfO+0wgyjZnqBStbR9qsMJedugTwY
dO3IV6ZHL4aQ43lu/bd0YBRrW/LIIzdd6+qXZvF/0MgIcxDeX1MAIAamFMk0vOF1dbK45iFBEmKL
tA5RBqL8qwgbU/+wIK86iNPZCwSiS2gTvPK2GmBIJ6A5LdVtN8Rv3oLILfJge1YZVuXUhJowjDpo
JjN7356RNYcMFWnibSuUpDZ8pBkINW88GQuDdryu9CRVBtMiL1+2smmFYUz73T8BEKIsVFU7oLD7
ahofpoH+0ADubbMdebZ60o1X7xt+6uq4ZbTGR79GirvD0mUSSpHv9UazSrSTToFkHDgRdzeRbSjd
TZvk3Mzt3Ttd8ogtTh21B8LZk0Nt8gISjAuD0Zm1w7qC7G0IkQwXTdJIevIJl7jHjr2Fn1YY2dUG
vIwa6TWNGN52DWo4jfwlQrHZk/fMuAyv5+wZymHfLAi7snblMVAb+AwbyC22x1M+tPM55/CrkeE+
bh/zaPRUs63zsdSOusfYV3btSoXKr3dYzfF1qxtrWb4gO4hRTnaoYyJnDscxvxST9WpZqSRr0O+D
soDIuS5juIzzeNFwgQLfqe1wa18k6RN7g2M7wEFbYe0oQFaUs+AHoYDAA4Xcml3LcYw9LXDq8uwN
DWKqGgjT6JHPY7e4d8BgNmoVOimdxholWSDKBO6aR5YbrnXzMFizpWYW/s5j5vPJbtMLborkObPb
WyEhyTkLSbkU5btiTJsjFkHvYensbzYpIvQcGmg9qI1JmSWP7ipg0Ka8TfPJ6G4F5UPseee6Xn90
fXasvMja29wRYFQbyKroyKALZs41kfOlRXIIkw6SXWncaiZqJyJyBC1v+tNpsL9nJIIFBIIvx2St
bplOX96fl8UCHeswE9fy5rExa/5ExRRHBpgSL2ITqc1EhI7Lg0eOYTjBuqiL/PukpOgi68G8sotc
luU1Fw2OGTTOF9BeHOOAK9o8nLwJ6iJBcNg0uJ+Je2GmRu7pg9YReckBurNaMlX4ghWuC9mOTZAE
cNDiShIglYmP88fRSa9Z6xc6/ikYBe8rkXATa56E/1z1Tzg1mfa17cS3AatF5NUQlqnDK68jmHfx
20+yTRGlOhCHotUDU7AwvijszyydyvxzgSn9fSW7ere9GI1ID5vFrULfwETcazqajWE+9uAUDkJj
l8PI86RpGCihZH7dbFUoLA7DkpCPOWgepR5jKAvvwVHP6huQkfeIjfZTqQafoI3fXPFkF1YM8GpC
xRD16wuxPmxh8ltOWX+XRH351jcIxVwbjHuuxyeswNbrSiTDSnCz17bpuVAZgLx9kyAt5mLvjO63
WeuTp9HjKECZAEEp6dPHSQRWhyC90LHqWsoBC80SwgNDHnZyWGsr3/yoYECE8Vhl11FnjZaMNXuM
+X5L181dZTZRD3PGdNCZk6PXJtprIXp0SCY/fu1hsdUEv2Cxv8Vj1x6LirCk1SzHo2RyC4YGs7dr
AGAhUYMaec0II8mxiFtJj6wtea4hTbG6nu6ygejbQQUiT0ik3Oxskth0K4WfkdiEIIBT/0YjVQG6
0k5G1ScPRbTqO+U1CcRIssrUpSRB4Jk96XVfnue8PFru1GEFmXSWExbwUTQp7LOcmzQl+ROLsbws
9kwKZDm4KNj6E9OKLuyF9EB59l/crvBey87VjxI06skrjQQ24rpcR8e5EStuPiwMjR5WlQI1Ui6X
ziDuaEvGT9OY3Ijn9R4JXkpSBnOLrP0bUXbavoxS7NEMgo51Th2nhuSI/3OoH4kProkw9sv2H6B7
QgPqxKnIDffSWEYSQNvUgDlm6RV0BzG7GTRZPoPoumbLSFU9FUd2WRwmXXzjDjJP25e1ml5xKmKg
2HnTlWdTc4H2kbLarThJJu4HiBxF+ZKTE7fXZgIVwTVwLC3GenY0tv0s5dQLAA8zDetTtFoRsBTu
ndFqvrbGjE4vtkXY9vqPTmGVUx1dADtpODyuAAIQ29O912NkLoZkDDaNjROTkUJQw36wDO3R67R6
v+r+ep9lCUaIKHopM09/l+xr/BylTRaV4n5tk8epceLziCmVfa/Si3DpiUWskTf0pHumq6NujXOX
Zt0jw6PXHpIdK5jMeIZAtizGtxV1xMMm4RuIfDw1LfBSL3KjT+BO2n1WvkDR9F86C8ZgMYnsuDo9
Z+NKqVQVZXlDAptcCzoUpnTAunTPeJuz2j7EzXyKRx8S8NwGcx3JsI6bgsheotuYOsOK0fMLc/ED
JNyjThJj6KWl3AF5iu5Iwjr3BEUELSSMR/JeQtg8H8yITRwQYq8vbnrn1NpLUTs/kyyr75axcp7Y
EjJCHO7cMVrvymokJUY208EeUE2sHs8DKKmrW+Vk3qFSCGv6vce4Ilaii4pbxfbgtv23uqLxhMGQ
HytHqTw2gcekI3P1mk7c2XUq7ozydUAIc81sp7yNrYluspr5C2azWnDbYHD2C1A+1Q/caKlDFAEs
2h3S/3xGGFfinWgGULScxpZaPEuTXVxM8yNRRR3G//MiyWl11g+bzdn9kGv9uYqNt3porZuweQ8l
GF/9GFC3opoVI/ks0VSOJBkI9174dhVYLaFj7hBFbJhsi0fQhZJO9JvXPVMG9M+rzAO4dPpaDC8z
2LpnLV7OiElYITcIgLu6dO+wHRGq5Hn5yQJieQDOUoeTFiv9GlHPrR2NRxqM/IG7GouMpQYKtmI1
zNE9QoronsQOmKQ5iRHN2ge90xSPYgZJPtVOfrU0NqdjbU8hGCakvmzFZZ5+L22P0ScCf7aVkIj9
CPe0MvFOM47QdOLm1KHjztjCqmTO73uDWUtOk9+ONSA6WmZgAsjnt2pqiiWomeGKv8mnJYAP0ge1
YP5ZCiahqVMFxezMSEaoiPF1oSRDGBCwQLerW6XE/M5IObxVp9sankXgK1x1+84CXgEJGf7pTI4y
mV5gZKX5ecLMDSQybXTjOXHcYl+lnmIdwUpi5gdeaZjv/SZ/dOlkukFkP3gzM5M46C3inEbpPbeJ
nZTLN8sbvVtBGtvv1c7AAb9vfTK4dQzJpM7slHaMXbcGCr2VXyyL1JGsTNnQKQnzEp17o6y+saZM
HKbPbVd6F1zW0MR9xCPTrOy2GSV7V53IgD/zOmjo35gebL3toivXiGLsStm8s6bC0ZKVKpaDHKsV
8asoyROWyWmYkehVEEPPjH4hNTN4WjXnFZgIOwRgIadcLo81Ix6Y9Y/mU9QL7WEwftrei1m/ZbU3
gBqeKapg0YJBjF5Hzz0Y43QebLO8JCTiwKXy2Q1LRlvQGz00eQ4yyVH7jIS0CUQUM8iw02cWKslD
7LFcUvoDEmWzfWFD1dYhoR9wAAtag15gJiRpq3eApkYcwecyf0V+cvQwcJqzUd2B/z3Qd8xHoP53
M2HLglqL/A3ylwlpiA6QVb2dX8fxTbPaAz6FB9Pv5Nns8oemBeOmE+mcr2DTo8RChc8ehq0fwGny
n2eUaLt2SaJ9IoEyMSJ8L0nnCFOVHD2oDGmSea+Vipbe/sNWSdNCZU6PKn0ahWM4qDzqViVT50RU
k9ygX2OH1Grcd9Sh0v7JWqu/DIxftBa/6Yxj7OD2KK+jjgTsfhCfPJWJbah0bCbTzWGYId2UKjs7
VSnasTZpjxqlc/GWAzE9GCpv+z926c7ffW0cc7qFqUT4/+AGywxGbVCS6LPVREdAI1zicjhUI1rO
xdbPUVTft/ytxy437wiwkHtui2cttVIGz6t7hvZFmEZB1nE3JqhYxhHRGbUm7/bqVbS4QczKap/N
JMUyVuTVfusjo3a0wnWWL9tJ4mT6t8Ibv1QzbyvS3L2TEB1a5KTRwB0S11m2jR6QpvWrjUj1i62h
v1SiSwiBjZgH5vW4LwQSsXRMT1ExdA/a8E65gvZxpcJzPGhM3mhqxxzaWFAk4ktL0P2FocGtYNey
iyUDW9my2SqFKM7b0G2T9lPEG//H3nk0142kWfSvTMweHQAy4ZbzvCUfvcQNQhIleO/x6+ckWDHd
rerpitlPREtRomuSD0B+5t5ze9t8QVfdN8a7IQnQWYQ/OFCpF3PrVjTWEZsASnunFA9f05BEu9I/
lYCTRQmVN6pkA7URezRDt9fQJSaY8ftqqms1NA35aWeKRuRaHTCCZODhHjrIsnqTIaIhun1k9l9r
jA0rSrthC8aIeQubx0YGHP6j3Eg7lfdODqopIzgEjS/oNaVG8KkCdxqxcNNWjqF3XgSijWv+jNLp
y/IPr56/iEL+XAbZeew/d8rf0GHswwWIukob/c1SgPhK6YSmGK0MlFu1ZAkSRi92J1cpgNWtZRdf
rcq7JVMdHoZSOxij88J5THDpDFw5IZYZURmhkJK+wGaSn5edWDccq5mSvEZJ/tUijwupKF/M5bU8
JYWxcYUxktjYPYVqkFn5AZDYLHzrY+MRkuGIZ8H8EcT4hRYpRe+UX1im7BiznJZnnqZhTlNUaZ3+
ILHy50G0n1tjM5fawZHNh6XBCPr3d5P4k/bShqhl4g5F+6g7wlM32z/qUkK7DUMZzmtBDqohonGX
JT6BkLkzr0oH15Ebz29gEnNK4ODJdKC3q5USo2b/kMZ6vS8ElFol5uVV22Z9/RH2OLcsquO166Ff
14PjoJ0MFENIKJi3L7p46hBmgJmpcu/4YnJ+XtbZf/Gz/cl6ZrMEFS6za8/mcfG7qLMKWcBEArJX
5PTXsgwnGqYxeoiS+MM3te6gi/dlhr+sN5ax0HJMR4yL1pgKLlHkDHgdbOwPxg+BGDl26l+j738f
obzty4KJb2Ddk7BOJrwaAJflN5I0TsVs1My5mVGnNfVG7ZGMyIax/Au5ofknnyE/nnB47ZDyCttd
1Ij/8NIVLGCMsIFd1JTTa1LZxcasVdToOAd7WfagfZsE3Li1XwZLywh5Ueo5Wc2DB8r6MVHDsyRI
nojPG/Cx7hfvTgvub4UId53O4Y9//5L8WX/M9ywdPFQo3vEmO8qL/g/fc5NlHmcZMq5Qs8jkno/d
XDzjO5DgIdP6UM4+3gNWj5NgfKpFnbcd5FQQuNZx+gDaxFf0lw5Fpe39J02tDZMECIaCMiCN/l0T
XZnpGBPIhKhHB4nX6nduyX4R0tstInNhm6KNP9S+iaN0mstDqau2U/jPWoCyM57r81/8isAp/Itv
yDZNmBYA4k3+98+/JMNpmyZm7aCUaib+kJbUQp4GJ820T9w+ZExYbXRGd5KvKwtAPEIX/ftCwFik
WyGSJ8ywvUeSAWqCIURZDubydbkM6LOvqcGmuyFV0iBiaMZstbGQVkCXCbfxAHwCBCYJinR5x3rU
HhKl8BL+90Cn/O2i8pzUIxOnfEbZ4c76vV4VR9PIf8Z1wJxLPRL545+WEaGTsQNUXJRF9hoXebJR
Rv2JZJFSVP79CDq/Eewlc/js0AYM3FFhJldTD0uM3RfQFJyzTZF8S6xQPw+QcFaJmWvPk+e8sK7B
9DT7pG+AX37Lw+FrkQ1kaKrytTMzmKfMPeHF8OiJrXIfW4/QdLqXsQo+rLrNmfHHxZmcLCTPhnNa
fneY9Ele6A2I3DYx9c1PL0jFWoih/2J2zStzTc6q9KkCJc7wn3DfYfw1UljV0mnPhSfIl9doP3Uv
gYLJZjVLxXwZsz6/VN58xFKl7ZyJAIoe4u9N0jEVFYLOomOrpKpqYB4rKx/FNq/hy5M9Y+2nAnED
lc4P2fyoXS+91oGSgukB8ds4zIBFgHycTQ1NeisZ2+vMKAZzb0UKEkL+CNIlRNbIde+zGk2B0Yd3
tT1BZdOILO5DZDkBkchhJL1NRar4aVlszXkNGViGiKRoN/AWm607fe4N9VpgbnCPVo3Tv+72o0l8
hgwoj804HrZKas7sc8EEmMw2BvaEJxsdP+BgHHU22oZwNllvWdEV8D59nBKzjsrm1cV9/+mswXFw
RObFWZNpz73IvoYNoudld77IZIcGJ0kwwVhv5XejiJhFsTUZqY2ZHhF3YPY8Blt2g555ERDp+2DF
DllS5bHgylmFrXr5KUtQcp5F19NBXIbvGhS468SmH+zmreLA6FD1rS3Na8/ma5JVxqe0KfLxSyyX
+tLqLIpoBkHevs61a1LnP2r4eXubP+R+EKTRFsbaisyHfg77banBGHRAwZA2iC4D7cga5vHdcghp
M3TvIhpOPI928RCaF9eEAOtZ/m5ZimPX5acR3aqu5/lGdItnYidiz/XVKmwba2JXrSpCP8de/1EN
Kl/EvOHVie+ssroFXaefjBBLUKRZO0CnsK40g4HsPF/nhKqPhAhri5r3uSJ7OWGMehM1we8N6oyy
TcwdtkG56+rqMFjAw21MuEd6n0PfwbIJApJweh/HJCqCRZAZmfBuqwB5ZWraOwCAX2PpAadB1bCv
NKIR5q57DUv6diH9H5m46yA77uu+qXZWwsit9FJt3dV0/5CGj40aFJn46liHaXSK486Kw0fhFEx3
/XHP/iQ6x1rwopBctRyOskCQVg/dDz/KsnM351fZRcdiIOUkTq+U9ntZyfGWJbLbZnPwxAJzOKpX
f2rkxRaVOBq4IKxsv0yD8fq/iTkM7wt2DUGpGg3s5SxTwvmpMqiDBUYht8nlzowljj8Hxa0r/bca
JRvt6cWuYY1Ehc+C0gc74aCHWPWGtk+xmF6CKj+nZhA89EJUUL61Halq1yw0MPUa03CBsvhK4Gu1
Nfwto1AgWiVLfZkZzEq770s9tXioeiVUEfiQHynD1IoIp9fy8G7L4XvfCdpilqKf6q6y+jnP5bvI
ciKq8zw4xmV0Wcq4yrd+6OT0Iai23P2BFPNEzZS/LUVqxdSIyZK1gRtLBieOlwgsv1HMp8nQy08P
mB8pxUWWVJuFfwURk7ml4T5DgWNqULIiIGhTJ/AFd68O5ZZ9YTXu9QplZNd3Rxm0x1CprjI3HVd2
1V98tx/vzJGdfR+8dC1+lU50Ni6lMl2H8bxNypmHuzql/kcmsxwB7uA8xANbKHL9NsD+djFs2vXS
IfwhLjAOtYbcrFFPJZbAYoAuZqMOW2qlpanqWjYTus+G1/XwUsTIcpfpyFIoMjfcz0gjiK9oeD2r
n1o2Erqj3IqZ6jNi04ZCxhPwSHYKgRRgLg27uuu82DjRaGwslzsrtk0GImrb2pXjRQmkoTm3hzL+
6Kp64/tjSA5vcM0mtzkRonht27w/hCgRFlioBtl33VTp2VdIl8BDtgs7bdV6xDa1CDSXEdYilI1C
lq9JALnUB6cW993XRTgCr/dq47nZLGZxEoafQPWTiQhvfd0oe/Ri9Y/NMCMPlbpYF1Ac0hkkRRxp
vI7q17XMnTUEwehEGca783F5NpowmE62LBwwnvDt4LzeGwiccmUZUVxGzllVQ4A8+/SMm9ChZxpr
6tb8ayaR/6YaElSIhmwOFekqLoiHKZgrz270MXfSJjGttAErufJQ5/H3SQd+jVjuPEfj/Ji48UHj
LueRD6eDzY3HvmVom2xjZuKMadrb63l/0zURnVMI2Wyg0ZbpZLBPfgr9mpZyBgQMNMBJ94sSQaY+
MnsZH9vBwIzesqLpZF8dlGBKqBy0rvulVEN4ReZd11jrUgb+ZuiIi1TC7OWasQhkIxg8+NnaDMOc
58TPS1AvxUeWBB2/DJYQFX4epClhw9SpewH1oI+9s+3mEAk1ag9V62SAdBVJuzrn4kddjdlNPnhP
s64ZF7jwlFPm/GzEPs57xYdZDs60SoyViDXjPEXE6DR6jbxiPpdK3legVd5kbvYmKjPDJ1WeMvfe
Yu54tdzxnqJkOBmGNKEUQW43pjrY5eQeEIaCcAvN2soAuXsqTeMux01E+lNzUAXHZhFB+W761pQE
tY3IzRDTtIcqj7pVieOn0EX1oA/FD5KzjuqPGpPRNAv3lInme8KfSk/Gm+7ndynHWj0HJlo3ng3Y
6L9qfpnvFpVMzPgCjMYhG0BEjMMRha1HIBHigZjll4Ke+6dFaGDFOnmH7swvcxs5PCNZv/+E1X9Z
TEVtwVwwbAWtuizIOAni54FwqSNivue+oZQaSnBJk/zoMoO8MZhrazK41eBwi3hxJDERAQvAqrNt
Erf7uYxxownhUU2oGI7qxdiE2MFmkut8qn+bgXyMzKUoC6zo1E/z8/J5HVfeCaWLOAJ6u0a+ax7C
3D8sZWUYVOGqddAmzCkz3DTES89oEQCTruE9yLinWJSTblJiPXYcTJOFjB98FwJ8X9Vkxs7VLi7D
6OrRVO59T/sWTCmhWl0La8dK3R2ZIpzuDuq6RbRjo1dnmIkUwtfsg7s1oljesmw+fKrWF+Xj0kbL
jJBKG2GGFYGa0zXrIZzC4k4E1TYj42iHvZmzvIgpy9pwv0h4RotBVMc1K9wNDyHG8EoGEIzIa/Hd
F8TCLDdN0pfbfjS0Tx22V8LMnEkhjPyJuTzHuUFSyHb5SBPc1/vYFoflLMOgsCdCHDUP4gwQdmTr
SibyC5NictmxiEZbuQk2zexYVBSqbRUIchnRni6iqRx5XRSOzeet23Y8ReI4ui53M480Nm8FCw1w
1CFrOyXjKeoE8wjl5gAfY9unCBucxj7Obgwx2SKhRvmg6zC31npnkFNhv2PvCtZcvO0eA811eX/T
0rXAn1YaLxw4LEyUuS/Yo+XON/3EvQMb7tTxNGtLcmMW9WMk84cQvNMNVV9ree2+zfNolVjyvSHb
6QT4ikqAPjCN5dqJKDeXWgqpSTXg3khIomQ8tmr51q+BHWzHjnWHnIRF+LQzmusBUE9XuKAsCIW7
YNnxV7ZMM8hTWUGfUOxQMYevsccgvG8ptsPU3/vSvy731TJ/7InRRavI5+SEX14hGgYHUxXZqixb
jovFITEiv6dtaw4Q/xRqo0YboB3TsfMOuk+khmoiCBBQtgFvvDg1ubJVKYGAB8jEKzYgmay+wXwg
KJcA5ph94EMCjnPsiMYCefIh58y6mRZymcJp3owE54dD6sxaeulHm7Cw9uV5Of0DOUybvKseo97u
LvWssYZTuuDlO6g4LvZGwTnkFLRqzARt17tVkoQShV0yMpjRBLmRqRo8LrIvd7Le6tSaVqFS5qGO
A7YL0k6I08K6GhldnsBxPA3o449ROd5pLPTZzIff4qg9xPpElNKo3xE49wlwmHOyqpCLkiLosX5V
ivFlJiUZmDTkCYZsRXmt4ycwbumZUKsd1rpsbXfigUXeW+ObIfUp2r/Am2BXGyktYpQ/LrYRW1lY
ImsCg6NbtAg+r5mYe0LHEkAgOmiBdVnmSuftVicmEjlI1ZxTcddjcyJTqTi3ZjXesal/Hu0oOHcW
Df1Y9EdDK7udlljjcaENJJIg2CgJXxZB+iiNcu+3jrO2ZU12xzx4azbn5cYfCA9k8EwCR20xCFH7
ISYaxWH2xAN6r4JmgFC7vLLStVYyYG78aduKCTlEXDjQXdTup4uIfOXokQQFoGbBhbOciaEZIAAc
GKjnGoIGXCrfe1iYh7rX9z0t/KWihUmQDcNQANMrwP8aTs7ApVPc5bAn5hu6hEIyLM8VPZBXgpLP
wOw1ulFu8EZ2YsNs4DwRRnQCQPBGdI+7zqfpurA5lhozd+m6IytSzhCWZM58SxVoqItYgAF3fp5k
n1L7++cFVJHU2CzG4rVSbI9u6p6irh+3bh8Vm0wrGedF4oOW7yWr+R21Bo9yCxL0ZjBlcqW/MwAS
VI+l39CoEuS2PAbskcgWi9LzLvPxoCQxx2ziZvbeKLnRH1Tdtw8Dk5zkNi3OXcRqwObmZkPMYyBG
GDE6w32KlHDd6IYNmS2QB9tXU2TlUjBQy5CCfEt6zqMooVE32VtEJe4OaMPsVJrx2YtNsc/pg+C1
1Z+K5rZTKXDqLs9JFLSG03LrLLP1PK5QwUQ/Cp/mcSriM+6x4o726i+Qrcug7ffJIMgSm02Tqdu6
+Rt9Mk1r4lJbndOQEHlM/pQl4Q9DrWkS8I6nYj0qLMty+C+EOlZ56uBHv6+orSLyvpIcj2waoHAe
v2qOhsOB8xitlb7yoQHheDG/Rhlnox709jaEj8rIP6XHmhNz1Zg+6xCrvqVTllyk/peu1IVE9/vP
B50QsI9rmBK/7z8PGmWb2sQYmCPcKOcLrjLMBul81Af3OTY4qICZmjtDZxzrzrCbhZ7MqJ3kdVl/
xx5LFmgDJy23a5ZviTxpLnWPU2v4lePkOMpmNyJMe2hQyeL1BEFbh+lOYxXfOie7Ryk3tdZxCkEG
kv59XGoI1x4fMg4o9f8BBSZzL3p9jiwTBQIzoo1qdgIaA7Mi3mzWjWOb5WcOzWIbumpKSsejsw3f
dImtQVC372bZIXjAI2ypLbPeZ5Rzt9TxmTZMMeHBGpnoiPVWZAR2+6qXVFZBV52TXBxgFWH2KHi4
F+CkoFr22RnexyUfWZ0zwOMMsrvkYWw0MgUcgqQVwAI836lq7Gdt8g4mcvqDF1TFuhEknC09uouY
0fLRnXrdu1B4wCTk1y/rySBqsvEvIzDQ6B6PaOYNjwPGSESJ9ab0kJAHSXExwyHZClXtCMqe0jTJ
dofssuprxFpsaXrsmET0Nu50DYfIRt5XkEAEQBfdvgfq3LW+47lFza3q1TQucSGDRjKQnqxzp403
k9FBpI1HTj25N0VZIGzLyfQFswoswEaVlzlbvafgDqTP1iAlIGgQn4PBSJEX2wkCQyI3VTF+QZKR
/IVd3vwXKx0Hcwc7Dym4/Nzfr9iMx1DE3PQTWMPoOWPENofkBBGNWEs/3Bk1MV0Kz5co7nqo5NTL
T2sgiGnU6LRAm7nSnQZAV2dc4rHfp/qE27nW/VUbex8prcIG2Ey1/feDffFn0C5VgA1FTLH/UUzY
v3nAOf9zun3gXwsaLHQ6e+tPPTW1N901mIPIaq6eMkl102n0gRwg45puejcXqPngi3Ht4yrhQtNI
WGqDdToGH9qsIhEtTKMumzYsabjNUsBEZAQ4u8CsHv04dg6hc1z2A24DkrtzIxs1OogkIYliMhpu
pflEzPy4rSJ4XnqJkepTh26n72Sbt8i0mVm3tn7fKt4VIi5VduHRTWNiVIVGQlFUXKR8N7Xy5gbZ
F3NIyFKsgpfYdN/dBhnZAljsWp4EBFyBjSI7Mik9Y102IOBaUDm/SHmqcYEZT5ghr4pNVnkYI3Ne
qJm0e0XkKnNbAtAJbgEVPq47kDxyslNG5K+k4azGqRlQ8ds/WbAywZ2+YZ7MmZcBp07e4mqg7Tku
JqZlKBLAViwSNMBqCr1rSyIzNefB9sbDsuQljYphWvmWcidvrTonPTo4mR5VkCLDMS3FJ6h4S3OO
owfJ4meLMFbJiSkf3hm1eotblMADaneFRgoiAzF2XGeroRVUI4qEuowgS6XoUXRCkh3B0sYDs4My
Jx+51T7EIJxzIUJnE4Q/i8D5Gqv82RS9BwXieDfTNhiYYD+H64kJq3VCSymt+i1MoFsudbWl5D5O
xahKBXounNYB7eVKltHjskGPTYVsKPS1MTjOCuoAwoiB+SwrUFqTBZ2XvzCcighfdZEXRNGW7UWI
ykNM5Eyx0GY4tROh/dCBvz8sDWwjdqZZ4C5Un56Xfr5D+VuH/XgLOQB16Ke+zu5CWaWSLEZZkKo9
kfnuxkO9R9vBcVuEp+WzK6di4lT3z2F5ylu+Arja1dTq9tHL0fzgGphRjO9ZQTFYCf2MxApJKxNF
Bv0BxH+rv0DfgIroDEeUnpy8yuRa1lhvWN8+CJYqYCDSx2BmvLWENQAYEGtbZNjTS3wSzcVwEm/H
DXRdAhpiZj2UHzM4yhqsCo/7zwAAgrMUAQst/udtiDAhaFGezaVLdYUmIInRiOsdOb4eiInF7VW3
pKxrvf81mNmqoyFFoaU7uJf8GpdXTb5ONXekenjPkB/+ANn7CiY2tpa2lgEGwaX6t2V4njiidlre
o6plGIDM4rNRXS6CZcSpgz3dkOQXrJZdl86Au5CREuupL+gztbECkg3UxEzqPoQav73zWx6lvp0T
jat5tzGIcOA7Q39oRPZYzShd59x/0QNawybFQkA49jVo0Qqxy8FT3RfnvGi+a+OEiM51MJHFEwN9
FyvxumcqdJtD5n2i0rVnp28+wnpUSYT1p5/Q03FIdpBF7sKg+Rp5BMYvVXsZ2Ud9NMzH3MpfYFWG
gIoqb2Mr3V4tcE9aKng5TGtkWz2zTgK+aZ/Qic2ZXezDuGg3TgVKOOvbK9lwx2IkBAhYza6M1fCx
lGhI2R7+FQNkQXz8c7XlCV140rKEtAgD+A1zNZfmAFOW67UFjIFzseOMmqRxZ+hZtemx+9NXeM0u
U1uOMp7fQyT8zzaDNjhlw2moaKqCiMGVxakfYC16NqBNag1wwjnLDPqbWD8nQv5wNEJprbA4Nahk
uUuRfObyADkKXkBC8+DJyN9YGCU27oAqXCNL46DZHWq03HrRtPcgiqwNwwQHJE8Y73LGLPvSCdA1
Z3c9GQz3rUm5kszOqS3oWpzJNQ5RAtwDbtAxCUl+1GqHROigk9s4YwujJiPLO6XScgZ9Up/KLnsc
BgSYobruhXgpBy39dAPhADylGtPPJiQdGR5juh/i4k3OtGnLjMDJ8KVoKd+u0NZGZL8vIAxkBfnG
l/CkrEe2zfN20akQNO5va4zLThFM++V5MihwwjLE78xknZvefUMrvI4jld4ysiVonPWiparAKmJs
aNZiSurNMmYZJsen8Uw3GQIuf47uTItZ5vJ8F3mTnS2V/msW3YsXl/3Z8X90xkuVcHhEVi/2GtN0
3P1omCDF3ueqqJNKMbpoRQpAe6XJ2KVlUlc389sYEFds1CXGFy3YkWeyFJALGxDKeneeZPiwrB+X
DapW9sPW1JKjJ73vJb7DdV4FSHZTnU2Xn16tial+x7b8U4AzdeSTm81iUG3RgLKfDCyM2Uhy8iQj
F1TW3HtKr7OM6IIB76XbDUeTR/2db5fzqgj9dF/rxW4OrRv7X0aPEYNfBvuIS0haXS82PhRwjGKF
uFS6IKhN+Umbsf8gShYtR2B82glnc7TXYq6V1jXkm4kYR/hJ9UG1wybCR0gziK4AcLObCZ4++KYT
AKLKgfaWdnL591Wa+yc1iIMpCRqd6XjSNL3fK8xBB8U5jgzvxWjNJ7vt/bvlLyAjKWO9JMSfYv3x
tuUdrUPatTQQ/lncXvjr1adYoSmvfv/975+//NfyqX//Sn9/78gdwz5EtrucEATScHPAGjgE4q2R
QhuJMPM1qxKfN3AXPU8vn29txfsQRRhd1Js+P/HzI//+MWM0/vHRtlMc9BxmVkK86s2IMEB3peEe
Y5eIOwxSzoGsZ+2aoap4mPLWugXmDVOe9bC8xWzN/NII+fj54UGc9dwIZCprzlkrqr0oou4aFU13
HVKPYVlQTO0J9+8+UG9b3rF8CAp4a1wt/ymQi4BQv/S52V1FrtG9LB+smcF1Kvz++PlR6gt/flan
pb+WV/v/g9X+t2A1C57X/x6stv5JHNu39D/+61cd/fiW/8fjz7L7nkaIvHgH2W8qmk19hc+kNdP5
m7TpwmhqdOwC6Dz+84+kNUP+jUJKVzGnLjeRa9HGqY0eSWuG8TdddywboAxUKv5GAfZH0pr5N8Cb
lqHruuVZOlFszv8laY10zN9uZWEY3MC0WwZAOwZPvycwDKPds8lPMWCYh5iE0LboGUN5M7UMNczW
TJjWwFx2smh4rbNgfuiwmWWx0b+a8EOujpOBR4h6HvC+mPeNZr46ksTdZPCP0SCIUA/GN9WD1UmC
i5AuZbaQqhL/vfFwH64rkQavWtAKrD50TPYwfy88DvFsBLaASHArBcbDni/k0mm/hkiWtp2pZujq
n8OEGaY0ou64/FMPUfymyQC/yU7gm3TOQ0WK9v081S9m/ToOg4VOp0ze3kcdp1ZrJfctPPVjD1YP
O038wc/nIVkHVICw4gaG6VWr0Rg1Hs1Zq5V7N5mZdXqj/8JmEuc+AWzbFJ35tkwk9C5ZboIkPgmH
5VPTZ2w+mzHeAz9JDW/NjMzZO3iwGfbtLEa0JzFZ0Xn5S7NJj8SiDNQ3icjxKod72DfBqdSxfnlt
xbYqR1jWG35xZNSMnJLNCn6Yxywe59fcOZVhvIVKnTyKeh8wqti5RohB1EDf0YMQ2cxSPvr6jL8W
+9ulpgpfl7XTnWw/2SW0/1g3C8T3SmgM5ZwsKA7KMMbWY7nAcR0Rb6WJxkHI2F5rEdqrmH6c3tqA
aRsgjCyChBjMzAccng7EOE8zAwXHOCYlvZxLeO+2ddMB9QDaWD0DnJ2COtvgz5Fnvze2GevcY1/I
97Y3KGAibzjqbfu1Esk3emjQNZH8XjjOlqFXfacniHJqBrrr7ldtOTVb+eSprnEA0IpgNXYE3bBg
j6WP7SMyToI/LcwhhResuVjhv2vWRgtzfZPgVdx2mq6vSoFekUQ62I3mhNfVxzxqdt261CC/TeGw
SULI1oA0eVmxlEQsnleGejE6zfZXIQY+UYdiWzbBnR8P5HiUxZp4kvsr1jB65PXEaJ6u58mSItvm
HQHNaI0J7SS6b83qjY6WL0YeM7t356Fu6nPCLTBqbnVrTe8nigGidIdj4ZuvoAd99Df+D7dvvvjV
yK1EskUpbWx5QfQYDxnXVrqKPet1qmg82i8pfr1LP2G07XKWvYmjb7x+Tvf2ABU+9uBGleZrCCw9
7psCmSSMJft7HFn7Loi1A8oUFWqEZDYtbbUC6O+R+99IUT0xeLS3xLPeswiOV47s7aNta68EBeBv
Gj3CDgqfQFYy7v1APNeo9pCv3+IUxpcdyw98y2vJFRaR/7qqk5gfY67MHbREYAWCxZFGcs7KFv6P
qpkjGKwVg95+2Ii0ponOCm/XaNk72aL3mVk+Y6N6d/yhPDdNFB2arLM2gUcLOpDnuK0Kw9gw/bjn
i1adcxl1l1gFOnlixtJfdMbnLHNCdrquclGhTer9CY23xRaRV/niOuFzlx0dIyELyX2VOdptRiEJ
PqE6pacviIIhdybWruF+jKlMW0rgVTlVcNxL+8Wdw72oXB6jvZfuEi2Kz7gzLaBb87hx7S4/l3Jj
h/HI4pXLM6mHS6OxP8CUm+/t2fuecM8yMTdXOBm/CNf9GAa5Ry1z1NQ6wWwg3mdZemgi9jbMTJ88
1JyreQAb1Q84/Q3G5ENHWp4+zKj0iavAGQWNxbxEfN+aDFAIxMDzivY88ScXc7ZzoJjxcBxB5mjQ
UlvDQ+kfoe8MnLu+GAHsoQ/key7O6IGQ5tBcrhjl2hsmX17WGqswLfRjauc1kn7oeNC1kRGINTV3
g8Nipmwzf/HMsDYZiZArRo5bE21MPg30qMTmnnQZ7Nqm2s/VmPDmFIftrZmTlzExXoOROkzqyIzS
KHrTg/rAJIbCeXDIdu/JcAgZimlJHmy1IT/OgNjWmJzNrWhxpRtuuQcGheqtObuT+0zeLxpPs74z
DYdvQuu5l0v/vafXXbvtlILLkywUm/7R0yyHRWh9h1b2bYTXuqrjuFnRCUClsZvbSP15Yf/Rim7Y
2Lj9V83svILQeGS5gSo4HZ5a6f5MBy51c6jXXZxGN3gm6abCo8kDm8TuIXihfTX2yBJ+tXbxPhcQ
FQEAMHKX3jvclW7nE4sJ8+wLFL4Pojr8fayddAzumxwqFXdM2HUKjgcsFYvyyotDBhURqWmVV95E
3qLruwYWGsPWHd9krxGiUxFQ7Gf3AKae9QSwmBW/lh0PUreAABwSQNmxWcP4nU847alkwFuY3WsV
mSjD0D04AHhYy4nzEEJj6GsDJonTb/EEHJMajSnMM0ZGlX4KlUUGGX4o26dklDdN+s+6Tp7GZKjh
JucLxy4gVxKo0RSpdUU1H706TkHyCXMdzNoFWQVwtrQ6+oUJMLifX3KmldtgCAgU77hDRuea+4m/
dhpJbTzk3dkzIkCEnMEd9s95kOE2iUNuRkZxcUmoUIS9dpOCpHBgHvRIc7r0DNBz1fcaz7uy1Q++
79PQJD3ebkevjnOe3Hde8kygKryI3rz5JffwjE0cHg1Odtee+0tPkie0Z8zhmdylhuShO1VARboo
X6Wt7h+9+WP0pmHrqVwQW2/Mfa+mC0Dt9NNo049jga44orE4QeUCSf5rFNVONtp0btAEcLmyGuyk
hbubJ3Tja9XBreL7sNE8hryiAhwDD6x1NBMmUQrabqZOK/LiUBEXO5tShZvYh6nrXOx07WtUt18H
C9hIXs8PlvJ5AuzvDnn/xYgm94isRaElgQsgLerPnvUyzMbETAU/Di4RixsAswp+x1fPJE17eklq
lzGmgalj+oliGIgsPda2NlAPDl03rrz5oeIo2CRdCx2oah5LC7C/6Jxq3w4z3wXGyGIozF1ddPDi
gXvoNc5HsyWDd06fu7k3XvzK+8bahif11DzI0MfxFeTrwqnzC//Qswb4DFjyo26igtOQrg4hSpoY
Rdia0/dGZsfahs+D2LlaeWjaVsFshCvLHO5ZHGGjbXgJMhZpInU+AlmMGyReTqOPpxYsgPSmYG/G
1kPulMPes8Nox9jhjoTk50yRuQurCHbQg+5nri5o0qvAlR/IPPP7YG5hbcufsXoQ+HHTH/v4W0eQ
+GWsw5+EojD8t6/UkAenctl1xtC+pIkXrBxKWskCG7UVdF+a2OxPoRig9tnFfR46FRvVO0HVgE8u
BK3kRg8iMpIrBXyJofKY3noDf1pXs85zgu6cCedVCwnkThsqO641paBBvRI034JvIQjqg9NDssNU
MFP8JgidcHaKNHIQMA3uzrAaho5krezYCK5Faw2bYfDrHfYQQdlBgYYHI+jaPRJzS3byrDfTq5wp
y3vwUzyx4DgNmgFXfXLXZh4bO73Un7RG1iBRcZPajF1h+RVIOz466Bh033a6CTNDEiMzwUEIe3Of
NuYxjfIXJ9yGQYquuhly6Dn2FY5Lewc6E4k7j9rIwjHuE30xtBGa2RZCcxC/ME4IeJT2u1hcMCX2
JMH0MTxTcUfciLwN2l0Ft97H/hiCJz1ETckY3x4Aiw3+ulRGU0SQzIIf/DKOeNZRT+j6tXBHbaVZ
PdeNB9tQixsQ5VAtdaTRO7LdtgHUyucWQWcaTk+Qhvz1VDnZNXD7VV1ax87m+hVNEe5G6zHpI54Q
asoYA+yosp/thAekjnULyYXxMKf/zdF5LLduZGH4iVCFHLYkwSxREkWJ0gZ1lZDRiA00nt4fvBlP
ecbXEgl0n/PHfxUR1TuvS35MbsSVrPkFk0OTwi0njvFVp3LmJZidMC8gYwN7IgNSTaHn2xQ4pI9O
pVCquLBpfJIUAZP9nVT9uNNn3ycAxiDLCV6lh6hZDU4AMK4gunGJDmerMZKdnaf3hryJFXQrnY1w
kXsD+ieo8MaMIwbdYc6TnUsOD1oeme/bbR9YEzrQ4loapDpL2p1WhBY8DjOxnaNd5i9l0r5OY7zT
IJk4v6lpSRSiaWIx6PHbZFFG/1OM2CAae1Y2slljAHlibRBhlKwnO/Q+FovAhSYsM4yjgKI7tg9N
4SjF/UUADox82lT6Hrf1z1xiMBitctssZA+6LxuJn5VvI4+QI9DDCeTbjd2jZlfqqNXGqedH2g18
O0hXyQgie30fRNU61U3M5Xn03Ol1Re4mLIVMX2p3hqzT2ouptDvW6iZE66x2TmkiYzEEqic1rp1M
OXuM08dIuNSJ6sanpU1fIpPfMTaE9eTnWShyFsOUD8WKyfZs6/aAjdx+tArrK2BtKvxjlQqOmfXQ
1NOJhp8Xnfs2DEgvaOJ0HeS23COLJt5Ppr9IRHZeCkXhxkUcKqv6zGo+F7Pr9Q2ZzNHa8ny54Thi
qgFW2vfu8OdVboBSr5h3yMckXKxJdMCICN/V3QsOoYIs0ZnTVvdvnAqrvplSsneR0g2RO6+yJpqA
SAsmsLp+dEu84dqM9sCWyC4RHB9ErFOHK+im5qIdAsj+mi24UxMSP8vIzoCnFDzbq94f3yziPdbl
ol4OWJb86mIJ/VntMXmzT2KqWscxhpk6zW5GhlbM0/+hAp32va3i54DoWUx9iO4J5DpTGv9MjdW2
yh1rPTh1sm6IBsxywjeIRvDDrmGwkvlfnuF3jTE3RYFZnpMzFtimDJxzb6iZU5aF1ee0XOeNtgaf
Ow1Ac3AwyW+but1e+c2OUEMmE26qlYWjkA9OhCLrGK2nxsQQkX15gTYeU8uCc5qcvRmw/EyCUc6L
wXwx4QdrEo+3dBMTcOnnT/FsPxm2zZCmQx9xA7cBHymiPp4UM/rKKnaNycLRBFzPgzPQbddUCapf
mfy0mvWc4iXezIUgqS1CyshDTq+EOBA/UROPzM/q0KrTGxZZUM9m09m7aG5esGoJQjjapcqntN9Q
nCnC8ZBg2TwCOgkDO00bqrXuO3gvCvec6BiYCjzdJ3oJzvY8rydb9DukIorwzPmlzyDgWvvdF9q3
Xmk/5niO9TJaZ5VFCJtBZapy3+AUKlpwphasF0FCJAwOGRoQO/yYoZXmn3NZEJzNuo2z9gbESmem
i+fUAUUvbTZAcSgcLaZU3rj65fCEYCEOQTOoQnX521b36eDw5qPDgeoC1XBG8zIvM22Wz3vqskao
Ev1rnHIdEaK/GTIabLKgIyw/Ts56pP/zSeg2brNeoJkWX3lNy25vzheamoCAgDW4f1AZIpxbybHp
9yT2lDFBu5Oh02IlrHwfe/30WHk8VIgOwTUak+Yj1vmyL52dbDdljHxOWv7vmETZfrCIkW4Qysx5
2R81MR9K+Y/XFwtyFYxnCeNCgMQXpOO70VoeVoHpS8Z7S5nIYlKS6yr97s/aDY5pyeVIrU1TaZ/j
EtpURUTRomqjT1NYm6S3vU0AWEXHChoAJ33EXPNp6HxITUCyEs1Ie81OdzFVj0hIOxq2CkG2vrax
KVzZDHE374oALaQY4YWETxu9TxyQUEBQXQL1didw4n+GjqRwdHbm6N4FuvCt9LtfdHHtMXPH22zI
J0W5HDkbxQYjhB9SIRSHQadz2FMJrWfdfag6QXROg3aezOuhj+KVKQ1wFaZj3rVh6/sfflGTgAqP
vFmuonYoZ0I0ZxlmaqqPGqdTkwb2OgotV5Q3ECdu/HgtlUvCREArvdt5wFnth9SMB21avsaWownN
Jlt+acShHTFBzrL7quTo7PI8OBWlr3FFUrOR+Zof4iJKLGvGohuc8FumeytzH5OaO6nWmRF8001o
mh0l1wK9OZbCesEHPXnTXZmaHuZI8Uc5Fls3UG99yz82eSRclCXNSX2y1ROO1+hfprOJGy2Bjz41
fxtdsymPPXt09YR1v+wW7UQQmuCP129VUm59JT2cMqR79HZFFv2z4+27gmxCn7wzLDJEBkcjIkWu
iEM3cueQ4kQd9EgQ/nNWLnmOk9Ot3GJ4S4fs2zOiv0phqKTLhn1xabThKIBJ654xQxwLmnpDOyM4
kkTOZCQ1v0wAynIiteqsdEO0fCPVmc0Kpaxai5c+HQmeMSsjHPNTaXPOeDTloSNFlUC5AjrXWeyA
R3+JrErHFOKNTZdogonqd/i52CpeU3q3h670WGTrZOWZCflHndoph71IzNmXo1HEyE+jx+Biatbv
QxH9M0t5GuruKrOZGb7m38QH4xnlh6hth3M/orevxhHcDMWbj6+1G2yEUh3/boLih/Wkk5+SRyi+
oP03VQwjqYZ4XstRApxa04M26DSnJJyIik76pms4ANrt6DDQ+g0CfGWwQ3ueZ2+Gkti1Ab1uGWh8
RWWxCabhMbVEudWF7PcAJ+B8sfOQ5dWNRjN9U7He7H0XAFoSyFEknuRC54U03BcjJ8tpzgKxl3N5
Qwu4Nmlb91JeBCI+Qd6Xx7ldt3h20DlGxqHpT7lW3lm8GPAEoBTp3ThtCXSZ+fisWm6HXltBtf1Y
0TyvusynZvQ7bzKMRG7ZrupKXQtF4kHfmt6qt/5JHclCURgIEdL2j/4YnYzumIeI+JUy58Cu6fxL
DXnv+T9Hrn6lBxEcajIeFVxz1E76gxH3LbKw7khO0sipQAohQ584UD8r9ll97vTeCq3WCV6AYDYB
poYwIKp4LW0cZhzH5OPAYMcTdwWdcEnivg5V/Fd72XtnGhmuWouQmyEN1oNGNE6S/jgxeEY5tFue
IGfXvMex2YYAutkq4XDWIkpnZTqY+4h1aiXM57GmkSSzsArHFSJoDXV4Q2ir8OttkjFBpY4FmD1H
/kn0M0pkgl7Zhe+Usjr7Iph+TK4/fmn4+OZkDhnHF5wzinBv5eYUlEpKcHjWOOzkA00nH4nb2YRS
pr9p3bH8jshPC78IIbEf5IyKwx7RKxWcjIZGa5mKKfCgeuJFd7N2ab9o17afHUAlPFITK/w89nIh
wyMnFk+E91Syhq75+f+4D+LVnHAr1PRKxZn60P3NlE2g5YKWYt+fGPvj7uxl3kQohliCHsv5IKf3
bIqR6cS6g0CIsYqrgWrA3Dq2AiQpEeLit2yMLsVhnOaPNZ1rXGz0UxYejsKIc7IjHEbKCX14jefM
7lhFaQlY2Rr3iKZX7O6Le91FM7GuUWuEcK/kXvU73aC1kqVZe5GmtyuxkIaE1vLEO/kOP8M7tjz9
yfBv1ijYXxsE4rwxXrtEWbSUoecKRxg+2By7JaInz2BGyHmhp9SPD5re5QcT3Vwez2xSlnv0XRGf
BzLsE2e41oZ5bg032wPvrD2lnrIhOdvTeC5F2qEZagH00nLYG/3Rb8x5ZWRoaSLvAwNicXAsBN0S
iR6gIV0sR3fe56hZHZRBLYa7jSsnpFBRf5RY6ENPSx+mpD2NRfHPwXHfLWRd1dmck7oHeCWYbdqi
JjaY/P/YGq+ZyMfNpM01dhZnV/ppAG/PNBBHNStSYq6V8Yo0Z20ROUpwc54cu5ESBDuP37tOg3KK
RAEChCQRA8RSFLMioBW0cU6tc0+jluoSlLuWt5GYk1HsNi/oaAD2Ax7NpDNDUbD52jUVA5Z2aRqD
yDfIj9T24xuBKnuJSuZDxQ964tOhqVxM2BlwFn/EOe5ImeatIfLqxXaBfJFwvDU6kqwhfhCWIq4Z
cG4dp/5TnZbPkAhirRUOKY+836u50Z7pJsXo2NhPM9rlCA5pX2t8SIQkhX078LstoaadnV6Cqz+I
N+AgovNAR21iyZHOr/AWPnZxuzMGkvs8LEyDo1cESONqTYtDG8CFTNWuplaY9CG2x4GjlIQlLiVi
lriXt7E39KeIsbqVcmOwGK9EF/yr45gShtm/j3N0txQ6ZR0ZIlH6X2IqnhyrHVZIBfStIR3GyJ4s
GX9NbiKtN6282l7+KyB9N+6Q3JLYym/gGNUuTviwRvdzqu2aBF+XCYNXnYBYsa5wPJ44CbCT8gry
Q1p7C8d1Fzk2SJNVkDYb7eqaE3wail2SmzoKze6LQFfzSW/QmWKYZZmhNo8oSHAR2ld8bEN2hfnM
Iua1dbXn4GxNmY2eIT9aqFdmI+aNwj+xisW3mT+rCCOZTOHAGtMIc9t6IbspeKSp+Htqxie6Sp7m
xmv3TuuQKpWhWZWo0Osh2BjFeI5M/1GrIIc9oAr+Y91g3yT0F/4xAPLE6eW8GSS/OwWnQF99ysn8
Ni3TgZGQqyYuJPyEdjnhdgk4sjWTedVe+YX92nWncW75cQOGjUxjaeq6kQ5RT6FVzD3QqqR7VSVq
Mjfyt3HW0scpbiwMeytN0elY5zkfa3bfjvhM+7dxTnoJakb2DvxfA8SWalAC2MQ67PGA8RCCSfoX
FMN9KugUtqMGJRJH6Em9DH7zqQoVcVdQYhiR2Fv3zpudW2dHDsWGQFzyFqW5YTMyMWOWN0NAq6Tm
sbWA2nvolzH3SJYsFqeFTpuNKvlXjxiuRiP1HkFMLehTBE3unQiZYsXAu9Uc+mu8uvBI3Y7/2KI+
2a/gPbiruwhiXsz7gJt45xYCddeYP3JyrktryDemDwHs2PTYNdrVjcESk2w4qMh709EZA3Cim8c1
tBmMg2Pj5CyCCFNYj1klTT5UlBoopEC/ZwdHk8lEoNNcMcbzgyBNJsjms4qTv7Rc3KJ+nm8mi9hu
Q76iV3tQ7QTI3icvhdbDepnXmARp1yW5U15He/6dRj/YpuMnLWg/djIQTc3Y7uGVDmdFDjNOL5Oc
Xu8visory5w4dFX+j9823RISZxH+hdU1UOXJpEOwZscnwmMgjxN9ABJiQPfWp7WlZSji5bzVUwn1
pMOsM+XIlaGPp34a0KUbIowc+QST/lLp/SODboSI1ey2NO1BIxfqCXMIw37EN+bBlcwSPkUT8nk7
JCn2OC/Y2iVAZGD2DxkxmWR/Q7vHcfxWpDMbGNzsTGlj0pjm2o/1azOREOMGBc9fd/Bz95fZ8SIr
7bsX0dmYh98yUuc+mHgi+vEOKXmpAMlTTX+CUsN8D3/fNM2lcZhzZAWcE9TadeYG0kkB0LRXU2PF
wkQ/ZgW2D90jW2lyvkvZcMVaew7ei6bzNbYqDR4A82JfbYDi/eMyWvPXcGxxXfJp3Xo0sCtPGqwp
yJ1EyxDNJLeqoZTBf770pARcNx97JqbQFt29dNN1ZOfGkln6UHee2JZdS9x9iW3KOEoXgbPTmXeP
QshV2rxRnXxDg3DNDe9FZsUSqYrqLks/taWiwqiXnoL5w2ebAEjCfidNCrK89KWf5nmX67cIKL6R
8lSQ3IlG0BhWjV7Qu1FujYGvsIByFSrg/AheUbLSJUO2xUpouQ6JDlGc6wSXmerY8piv0G6m4NC+
579JN3qlI+wriVkKfQCrOe12iU2RI3ZF4j63ll29wgrkIeUpT5VtXWNhPnZGh0h31HZa9ZrwxqFB
mK+FAT4Uz9FXTgzjcmKVoq7CrMlfTa7mqC+2GPtuLTLyTbVQ0o7B+DQWR8fKX5DGA8+yBBgZLUQR
MR+DZA2PGSvSbWSLdmvkPykVH7HeLarVIbQ1fpHJHX8YlndE0VJDff1/hHey5mB03kMgSuzQ+bxe
nvsi6XZiqt9lXBv0uDBhWXRaDsQ1s8lFPbaCEYVqdFSN+44jnrTaFKU1y9Gku0+2u8HnVRwS9Eor
IkC4DkkJag4pDZ+raDW1+K5LDJhM/DukG48If4jejr0VWesJYRkRnOEARtlL8nE4AbM1LTl7zXcf
qL74Ii4aBrbjAeufkgShkcjVq93dgkJdO266Yw31ZszXrGAIaP357xoTjrsamvRvnLNHMrCBseVz
ZDIZ6XiBEAz9ogF5K6G6sfVaIeDO4vGi37Q2+W8DccdxzlhXwF/MzpvOKLpK+vHkEn1KvXH+4jna
cwPQ0Hq8bg15VcxV0M86aE/jiJtq4VxjfwshZh2myHsGnSKpZmRnjOWpr+LHAPPmvnSyep0X7zUy
q/XoA6b1JB1Byet/eEN/fLSjFkxlatPJFDlbP4P/Gbs1XRFhUTQdwmGOYAIpfkaoOM+MH1NaIUz3
l2KUm1Stu2kyAhPaI2FvsH5FdhW+vOcFvFMTvDH2XZscj3xdRZ8LbgMM+uNJzonkic6zgR+1uRgz
oUokjmOO1VaZrO8YKUI9vpdoWpmTUAjlabMvhE96GNl5XRM8IE7bW269I6Gff0xsiRZ7g6FYJLrG
m0j166wY3fuxeUg5yViTGK9h/ZkCqq56SHNuCK9pj9YwXOVAdbUjHshMdjesMU+RWLKFynr3/9dk
lNkb1PICBTwV+ZnaBlifVS84jVWDVngk0csucU61dffhldXeJx4ZT2jQWlR1zDQNdIgn/hoHW08a
BO5qTJr3SM9vURQ809VU8yebodfioc2DN2Pq9q0dlIh0wYS5FN4tKrn8sTl6mDF8x+LcbUjp5cYM
9Uz71xeKLQKUa6zBglx+KWs3Usu0yiznDjT8q0i+qVMWUZ1JqPC/U4uXSIOt0wzx6Uqo4eUb4vog
we2VsPW3Apm11zDhuFIBNcvT8hZhd3YbnPO0GOyNPHgYouKWeubeKZMY8qu+WLyrG+IcT3PJI5Nn
2ndOlpeXVvy8FIwiB++c8hD0/cGrPmjWPPltd0QZ/2Ormq0FJ3IQLQaaDt4ReMBK8rCPOC606q5c
+1RFJeCUuk8Esq+JM3gHq1a4ZUH28hQ7Wuz91j4/xPjTFqCewL/YLdvPWJ/DiTYaPC/mfXIZedy5
gnfJLvg6FxK64SzhgtV0cWnj4NYM0VYzmh06RG9JYtp7LSdUywvRGNvUzZ7cSD9bfV2vVXuyiH9c
o8Tj4CF5YU29+ta0u88FDw9qGNLGDR58VWFREVRuRd8iGUghhY8wKYEUr6pVn+IO5nI0W5I2xpIv
NE5utm/PfH5GaFXEFSDT11YByaRzDJyiie6ITQw+IKLgfWjgNDnWSiVPjWxBSPYlihG8uA+WPLX0
e4rFX/sdOEQ+u+xxCEo4a7282qB0+kcrYhwmMnjsohFnXzneZ4oOVpnZPvQVVIRrXAUifzqBzzP3
aeXkL12inw2o4ZR8KwSE3UuUar8eZr2V9IDuhpa3LBJ0bTgmTEWwKb1LWytESn7+Vae7RFtkfna1
yXSx1zz9LLlakt4/WHawcEJ8TBoHnSsowwa64dxaFyiErAhrScrwgjL0Cbj7gfmiWHqtXHZqyAwS
pVJjDkXF+EM4NhFaxbAnepStVXue9GZH1dI5KAEDI63cSooqVGM8dfgksDLqhJMXvwhw3yT8A5qf
0UeYjT2LP8aZr2g96WRYFk71ZNXFDyJDBOY56Uq6haqqin9SM3npSf2AxBlODT1jq8hELD76D5k3
3FUdfLtTGDNvbZfOGTHFt6bmctAjdhz0hmSSszCuY1SmTckt55J5MjovotXfEXh8dCb93NUhsVoi
U+3JWhkQhc0DCvEPWubevM4hmwucdxC0BtrDPhqt59FpjihnTvigdpxH7lrPhksZjWHfRL8BYep8
1MSVUJ05fXcNXgbJvBdpBRMBuiUJuuy54h/y2TPuxERLcFRUfMQQUmaivUyOuCylnEmqo9sY7gYE
8qanVAlZ3nXsesbHwd5JQ7xOpf7ka+Jgo61DyUj4ZGx/LEHNYBvtkR6KW9oVL2M+8TemU2FZ2doS
6gqpT90chP0KkPukK9pxGGFGf74GZfUYiBEqJUVmRpJHtsnir3TRFBPTzltT8klIvFOFAhsXaAEa
bnRtmB5I+0Q+a/efylm+D+OP5wfyCP1xo0VZ2Ei1t2JtPzt00lStSRq2bt7iSTkE/OJnQ8jQ+wHV
C51xjm1r51mFPOGFeZBDDBIbYDWw9cw+pGZK71dpn2hxpStUw6WkRX/s+d3ZhFxe19mTJXUmFz+m
nIFvU41GgHhF9fs+i4nJJbQJ4LeYw8zLSKYZFFK1XSrG8gITqNH2ftT08rvthr9o5K2Lev27yNiz
PYCcbIE9i0FVYJ7znabnaJvN3ctA1gHK0GVfzhKxMnpS3DQCp9eWRfaBXQYwWDjqfJ15t22ni+x5
hAPjvlwLxHMg4GaB4oX56ByLfdYx3yFM1p2HUhGgxgcGGOEuZo+ch/kSj/ozhiuKAyUYS9HF3SpR
+XdS6NpqnEyKcaZ4m8lWbrts+sgGI3rzvAe0hNYDbM+q9txLlRPdkIlAXtyh2xtYGbEkjaScL6Uk
+r2gYxiVZUtLxkj9hWD1g9VitquPKoLWnGmFeRg9Vn8U5OGwoIJB8RrojJ4Osyi+12QRV16zDqRB
dwuau2AEgZuCHaW2FEQPFFjGChCjir1/etaCk++gFYm+c/yHi4DVPtZOsmu8gjSY0g7z2RGPOgon
3OjOVgkyngr/sXtsjX4Kx+UBFJz9pUUSAiO1v81IdLAAZ6h2o/clth3a7MgLySdJoSib+0rTLokl
aRgeYpMbbnJWMykpyGzmendpk+gjgjdHUPhVxLBXmjU+FZBJYR7cMlKK6WGd7l1scS0gTpe16a6h
DbDQdhAINcmUphvk3P2sfXH5zyCUGETc/ZlNBArNiO7BQ29HnqOH/rv4hInESe+JXct4RgRkzOfK
Bdll59w3dKpZg5yuheFcU1i0Y8wjAo4oSHRiIOpeddFj/Tzj1QMu7rFlXkGbfNRrrBtD5e7J1xBM
CPkPf92JpKyw07W0gaFZ7iiLz2FPNpGgwdJ91CymkthEeGVFU4RH36/CBA7PQ+yzVuKZVFxqkrAK
7FLDI63MoMcrrS9TAdOEXPAFxc0hEPln3sLIQUIeM23g6ejmezHMe1HnnCl5EHokLa4q4GSKg/xx
03rOt9kV9i5OHYIOYdS1yGg3aR9sG78hWF96aPhaeG0HoF6g9UA9+pPm3bFhRItNURGh0t4qYROB
QHQJ2bCc1P0F5y7ZSBPZ5v2sH8SgPdPKsEsMusHa/tHjdA1NxUv2Yg4fPspsjlZfbCSsVlQEX0nt
iqMzJET1FIQ3zgJIWlYr9KwOR233YbrWGE5teRoRlpccowXqPvSiPF6KJCrLT8MOQJV++nevANnj
h/9Gnxhx1/JOqyXKUekfFrg/g53mrMVie6pL56xVPucE6rnEoXFSOiZiThtBnGE6vwA5FZlO4hCU
8DqtoLO7d/qzygaozs4jMHEJNqCwmyPhyU1wUuqwXWurWvKfqG8bsuqrL9Jhwwb1zyEMh7Jg9xXF
TLBWOlokBeViNfIHAUCq+mGFMZ+/ict11SPtbOKYToSBNuhYBg+sjV/Y5G2+hw7S0M2T6gxLRyz1
iV/YD4eEpS8tYN4aJIjsCIR3RM18z50FMESJGKVHp6/GbWUljMEt3jUK7WZYKmTmZnWiVGoIRQDy
YesJZ0ehRWtbXbwEyUdL88/SQ+jsMD4SEVTZqMGbxxI+9VI3LFUDYgoMPsT0BvbFTFO2CQZIVNd/
I2FNkmZoeKmFscmN59Ayk0crAWCPO0FHcWGi0VAjOgxkIUlirYkz3BkcS3E+t3tp4pQvG6oGlNLC
6GkOIpRDlCflxBHmBfwWWE6/TlOUIrZzK+mN3BMoJLaNdQ2Qx69H1/8h2FJ/ouWQk96d9DWK1OHg
GpiwW/rVoDxRLuobchubxQHwCGHL55vSK4d273Ui2WaVdR8uKiTwhFJft1H67LazD2jcCWDV/DZq
ZLfadHEetekcuQ3GCbVR/ZIGwzxht0ToVO3OpXKWxpT8UJWxsxpq/0WQAbJ1ZPHmBshTCyap0k9e
GsW/RPE7FobVHZEl2xwiPE+3DhVFC2jrZuaHKuLbHJHYy++WUsI1Kqzuukv9cPpHbS3TKtrbqqi5
awwSGOXdM3ykXob/ERTMebOAZciDD9F6n21Wk5mj/Ra0UYBamxdJnfEQAc4RVhiKeHBPxD8DveGQ
yvSIulaQs9pIOLqi3zluftoKwCCt0G2bvQtGgxU1DvugJzDAQ66lsTalVMQV0gwokHZYiFD9W03F
BtUXN4wBLqVf5HBKBlWVGyenMQBaB+ls08S6yhTwrraFzzfksnxGA7eQ9m6i0BiI8Bq8edm4bmhQ
tLW7BKU1g/toi+CuB9NJqpim1nlAtGeg/s4BxQj7pV0Vac5ZV/a9ZUfzuKSUYrJSiQF0ji2IOKqt
lH69jvIKaoQbSWi6d+jtEWFdD2LWZfzMI/r9mRd0FaCVOBm0aM6U+67JanI29L45286kcJtv/Mns
mf6kT5uGYsEm4C1b5vAnr5vH7SxjxMSZDB2DpC+KtaKGXwIjAhKtGR+ph7ElJobXbOuaa5Q3vSP3
oMxEvYKwnaYTOTjO2XOXFNjq1+mZeKQK6DRoMOzmueuFlYemSHqEKuhjfMU3sgcjfpaDfOXKAS9P
DIwmbbZXeBfoRBlWTqp/4Q6zNnRDIhwiUOTodH5IYxZA2+j+juIa6N2dxu18rxe49A1BaoaJ8CBa
cM2Ojoq1RopdpFAvkcNRVRnSAr81V3XPJao1zQvteExRJI1R1xRC3X1G491d5MYSHi32qhuhvs7G
wuVN+RbgPjoCV53cyPkl4sBZkVWvQjO4E0zPuDTk64TQgAC0ElSObLEyZpHVQ0+amBPEQN1Gd4Eq
ONn+CRsJSiGy1MhQqjeyYHGG0gCZ/vV1Gq5EBtpiTxQcuvXZdBAuSx4/m0g5+GD/gyTXJ9uQkPw2
10oLK9CJzN80SYVuKQeHnLvmqPf2NkZ6uR5iMIVyLDeVOT7kbueE7PHTKv7FUP+Tm+1n7R6kTP66
ZX6ztIKwC4TJ2vDVcAIrc0TMLgFhK/VkF7rL7FLj9EAeObNhUX7YvhVUk7gR58JgZ5sgReJhUj63
87XkxzEQMRfDzktQlREe82sr3wlTs9k0xP+1cOhRVX4NAhg3t3kihvGZPRhR9FskEfuCXJoEm6AV
mhEd5c8ZiyzVItVtmphvdI544hEPRsCe4dTFl1/CBg2tNfFjAUykYr47mb1XAXJ9O49+G8BO8gg0
hRds3M22eUly336ZcG05R02Cekx28RkgnEudDn9BxwPLaNeanPYsv8B1movJ3wKCGqxmB7p+FxA5
oRZVn65/t6akAG+2EGWl6B4STAorVfAhkdxCu0u3sw3QAgRL2BW1FZGGKSf0Kumil7QtQs+oPjVW
Td+nBoJkl63vIe5rXAeQ953gE2yc9rBVA7TWsuOXNcGIiSLrNuIM6nFVrRoze7EDTP1x9UPB6qZY
PCjdNF1RvfLpi+6TFyknCtTcNMq+TF381/bZFxlNZyqU77NSB1dMb17q3e02pRJFRR2CHCBeuoiP
cXPuc6u9Wp63nzUmSaTyYUDJG0YU76GMA4DYZnhENR+Wufki07HYxKSwh1BiIVplc6UbvJa8VRvD
dt58it/gQCvk2HTo1oq4CKsA/3AhCX2OsnUuu5i+sJ5KdIRZo1V57C/E6VPsI+mDGRoMg928Hxtc
l3kF7Tbhu2g7ndKc5YEsWRAzIzr12FSxTbke2B7EgtsdogRYdVqeBJfDYZppEYjne5agYeoYqeqy
rIgLlNhHIvvBT8oNiR0XvE0ol1zCGEryUE3uPy6tD9tq/fXQ6QfPps+utN0XYNgvN0j2Jt9H8v+r
YEcfdQsh1hY/CGFehpycPkKuGj3lvOU1H7oURFGL6OvLOaWMGtdHXn0LRtUzEzLfgE1MlsJXBFBZ
p8WjpVoQZr0fdjzqV6MDd4pILlnNsKOA236grNCvb2kiqm06wIulpgP0p0h0aRWEfIyNU9Tga51d
7+yhpBSIVWVd0giIzP0yL1+pK1CTcp2gmVdgMmtF4ue69Gr3ZDVdsMa6cWjqrH4uKuMfuRESZNtB
ZE44V87qLbDPPZaItwKf7gXH5H4pO2IRCNMRkyg22oLUoVJ8zaSjHa3ae+hYF5KxHHd9op49zT8S
8ekiVRsYsdsUOyEPS65Z0ZnWRtyBUn2RkXwvMSJt/Bqa2wnAU+yxf0fHzsSInZWGQqBiUiq0vqFt
HkNHldUnHA4eytzOvlQI/CZLjEe7hlXJ9TNiD/73glOnDhbHQQlvCoHCb01yvKaqejN6MSiAzVqs
RWmYmz3bMrT/Ro8BTxvyJ5PR+J1c4a1n8BPAa0K3u4gnxYEj1QJqmkkh+a3SWttqqZ8jlnFTPEHm
VUMDQJY5+EeSPy4x3bAJz0HOka/q0gq9DFIytx2WkaUCpehZA0TVwJYW6VdiG6cisr6TKTlKyRtQ
TPkz4WhJCJO9GTXtkOh9trW15NctEdvEHleTRQshHrQfs0aHnejtNY3jR6MNsqvuqz8rtcp1iz6Z
OG4s0xORgFpPhqniDFs1GvuFbkNidkQB1iUOI+xqs+08En+6nhqaHx06mdes+doeLpvcHA2vyn8c
ndlyq0gWRb+ICEim5FWSNduS5dkvhO1rM88kkHx9LeqhK7qiu+raSGSeYe+120qQFsYLRmBe6XJR
M/F9LLOwuPMyj9I6kYxJZxtsm5w2Hp87iBPiCfuqAig935phtLdBpsC38hkQA2Fvkx4Ta209+F3l
XNzolPqJCYU5eCP7xOQg95DT1Hpfi7k99jPr18NYB+ofp1lfPtkdqiKoGS+KmWeUNUfmx3VFvWyl
pWAJE1l3bj4/ltQZBwbtEp662M6aKaKtx8Pg6oNAElosnK4wShGLEf27ZrCKp33Knh3IyesgSPiE
K5RAhGqqqUdm2UJm7vRL3jG+wCwTXTDiqNUnSXpf9aiXjCrub0t8Ri7jWdviRIXZQxcQ8/ra3UTS
t8dIEm+8Z226ej6AagGQ7vP/IxGOssa17w1ZJZsiQXPdBeYtUMFbLny0e2BwjZGIWEaL2Xo2278q
m4yHnAjsKrHT7eybT0EFrDkxfOKksu+m8ptrUByA87o70HM7vaQPEWwcb6watlozQRicXyPCVUN6
urDikYA4HOgmLQBfPXQPBvVsO4F2aHzViCLb1Pgs4uUU8gG9OXHy7ds9AuoER4kwy35DlrASOCl9
NFUgi3NyXGDVhjgluky7KMoTgaNp/PbH2dxZJlN/Awsi66sjtP9za36Fpe5PKNsj+DRGuLX7jCMm
9pgjE3VEDzdzIJVIyjhW12UQmUhS6PisgieGFmRnOKisMqfc8Xv068Al7rdskG82vdjUttXtdGpa
GHOV2NLYOFtzsE6pncw7zY4hMbyb3VLcheh3wqF+VKM49rn4ZqUJw92Bceag+5zGIljVqXjiYWes
QABMq9p6DIgjOWnfu1cJoS3RcI7H4SqiKt0pZX/wdr6aoV0fVDsvwxdqVY+es5t5H7MY7E87yUMj
a3PvKw3vl9jbQbnuLrYPZWeXq8AuBBkx+kGCT91asZPeW3/o9e7qxp92qmnQuQ5kSOruMIr0rZ56
ZgSQFFeTn78Eo9Vvc4xOsygvU0CqVkDYKDPvfMX2qsLk7TOtYek7DiaFk4TD3ylRbfOKeTXMTJoM
/Gx3fFZLnuGEJscEqC7dU52Bf83la8skbzeQcMkML7jv0SW0DlsGCQzAqqAdY8vEok2k1mYcKOkd
VFxBGUDfG719Nfa3DkMGn2KFM0PE5p1JyK5VoHCqeLdQNyG7StrwEs/ppz+gE/Ws8MZwHbeiyaHT
5RR4+JmtjeHve1O7J6MwX6NUbruBhwsWU8/Gey3Mj95GotO22///Mde7j6Jsutk139ruTg8VE+MM
PUYvmqvD5Hnfth9qEMaxYs7g9M1euKRxu0LVh6zr7nMc3p3y+kOh9EuXtcv32JJrKShmhrL4Y2LJ
l4PJeYBhHQUURVZuPnHIHIbm2Gd5eLXnX7MibantjeNolT7PxSw2NT9HW9A4m9A+2myawN0do7n8
zpF5rGvFz2pBbEYyApBUEmpFvvmmJWuS+HmKJl263ELFXpDVwFomYV1KGGAfau8WtfqlfqYbdV9Y
nvI2OATrAGkr5BicFQLs8///LRkmGtTcPPz/d6YsSMSxTS84u8tfuOG5wanTIh2jPURV84FDuO8T
55UqCNaAm8NMGBXWuVx8cBk/4pevb2lzzJqhfEgQPC6drHpM4/aNl10h/U2Ko8A69z6g02tl9k6c
cXbSfYhmzydbx860xAvj3pAfbWFvPgmclPs2kP5NlOOjojH78D0UiUDVpz1iMLFXwucwzQ3SZ8Q1
tbrmOQ4q64juP0R5xf44jtSEe5wYgFr/GwbnuSa58JEcAfuaWNVX69GqJ4kmEl2yVg96Y+3HTMzd
esr2XRpSFiOWIH54OiPpT71MP6QxPDBNLKfN1veSFi3vSzrCMWfwqWI67V5kYP26lCwR6w66rHFU
YXayBIa/ymEPVeX1BqxDSpGiCVvQ3RnL0Dse0mDFVtO8eHHYMfG9ZTqqz0M0orbU/2o04vjNeGkz
eYRi5J4lVl2uZsiGU9nL7QRNbW0tjGuJI4N5pj1NtCNUnFE/EM4iUuiX6Wzcetgq0mVHgMjvLIuZ
DPKAmBBWVFtmDdHJUs2LCBr6l955J+2Ti5buEop+kFxKwwqPtXaSLbHt6jxQWNHYsN6I2uQ7WHSV
vo02ePKoPLCiofj3gyeW/MnK62S+8Ziq6S6f7xl6HnufOzxHEUqzjN1HBQ6C/EBuSNV4p4aBDJax
LjdJbUCoUaYPjWjIEF2gko1mYA5ofBXb0ZkoWvIGBvdmd153FzfhgdG5t2jF4M4xy2OBz460j2gD
HGvrl/bd1Clw/D1xO1HexIfQNCCsTFyd3DUb5oqDieXfarzNaLXPFp/CcezlDSUsDaHQW1wS56Rs
7iekbyoINm5oPPRt4fGPMlCa2yIAZJKs6bLEug4HXK+pe2gjRnrTgixtAuR6S6Z56xNQE5NeFqut
k0xsQtr0+n+GeQHEM7OxPwtmUOQZsBhNGUiV6F9pGUS3k+lnhVSLBUF2pRGL2JhxgAMxWsxpOabK
2dyImNvL04SmV9BLoubeqARz6bS+sme3CAzXHxm1/4ZTv8XVat2JWtoHlpYjnn/BAtxMftqcQxy9
w+tw5+lg3gUdJhyQPMRcTcihk8p/lFPGgMm1Nsqbs6NpedfO9AQBVADBRPc+YCDvQX4qELEx+st9
Whpfla5uwpxikCbV31QdzQpzLdW32MXA61EF8XctmD97wDjcRvd1FmE/KkEKsbU9FNGwNRfMYuQk
JiGsxiNDb21V+6lzfgz89cuDusmeA7UYSSlIUbD6PZD2sONGi0sWEKK+qb5ooc/Yh8Est1kY9NQV
3c4PFDo9QTWNNGN0q7/l++apsVspjAIOmLOdU/WMkAWRsWJothayUtGUzx1g9n3YlneZN54IxLgv
lTvvv2LJ7z6bGWnqi1wQs/pdEeGEjORrtaw2sexVGz8zsOCOuGIV8gqYL6Wk9xz6YNMVMBL6nJ1/
H5jvWcv2sfpsQFhsYP7qjVPZV1T2UAcAphGhVL1MRY7w0kB1EQV7zFlkZTXO22DLpwEnAR6ge1vR
XotG/yGfAcDv/zq2C4ZqqNq1Ofo/1YCsIsvNFYLzH0fyZUI7hEe2kq/GrQjkP9OR445b6N6244fS
sYx9qMLXilN9WznfqcRG7SlynOKq/6cmj7ctziBiuhvhgeOuOgiM6K8hCAt/4w/q24lgnxJI+JD3
ldhbIv0iiXpTOmbwhAK8ii4eVr99zZhw4zb+x5Q/hKX4IdRnp5CEr0fbfixMcg6W55Hibsa7X2Z3
behvpyQ9KJ+winpo7CP6imMY6HzvWPhIpsYGMlfgH5wXu1g37mPZkbtd+DA97QeTN2DX5nob+zxc
hy5aM7lEejr/k+AqUarR7kf3aqYDFa7+S/t+2KP//tHde2TxbVjefbS+DAK8+lXP8Rcjlic0iaew
6S2qa+uqxStHwlfAZGutNHVUk/7L5vitNLBIkW6BlVKhxsLNg1lt+R+nNnwfgvQwBJ4gx8gdcR0B
WvcLPoWQ3XHXkQktX7WBb68cimMwg9xkEbBJOXjx0vVEPqLSEgzdk9B9jUbMjU4v9rVfYBdk+uSO
8iEbuIuDYfp0LAfwiKvxNAIBjsrkGIORfirACDW/mUnYcIPdn5EWHuwqD3DGJFtSJq8jgo8uwj1p
zPj0LZT+jAQeSeW6xZoRTh37e38mmbj2JR46nLxd6CNJc52fpO6GlZ8H9zgNTm7+wGXCGDcaBkJp
/PVi41d2i0jsn7SHl8aOsWv7jAzIvk1949j2SqwGy/2aIgrjzG+AsIaH5Zll2O/uvOZ+XgpSyuXr
bI+YU/wWCLp78qAoxBF6f4SJYkOsKIrssltnIxCGCQata/c3HG2XitEm243iXyPcihckP+NL+TeC
q19P5IOh081fOlRbrp/XuG6C76apL71v3cUUhVMKEzctHaSp0ZcjxbTTHf4u0/jt7eiRdvG7jIaX
ITyFzrWOmqvdEyDEsoCtFi8FNR3RL1FbfEczKtdhOJuL97VDDxtY/VlkYbhCtP0WdIC3a35egf9y
1fTua0sUFmAd+VWMCVVO9hliOraH4rNtYaAlFI+TotCeHgdUhKVCUV/Z8FLDID70YcMuNTEfJqLQ
tT1+o7oobmbNhWGIjxx3xKUOUfJZ8/yvpSlfDl8cxYV/Mh2PVPi5p86pOxwKwJ1bBOJhmQRYDf2U
hLwPPTN08OCF2YHxYOnhkOrssefB8pEeW6t2dqpT76mxrHDmmw4KkwisEsd9Ml+B7j/kWr/m/syE
MrYeQvK7oN7GZ1+rQ17mj5GNypfpImsY+vAp/AmDROLcaPmuN7fJd+yDowV01+SvxtqFXnaK9k6n
H+1KMEVOx/dYOXpHyvzOHx2YyyB7uma4doH4FCL7Tn24I4UHIClGPDFHf04mWaYFyI5DxgxH+UPe
7GXQxkOB+btOgr2Ef7YWVfen4/mTNjzIvE8vabBVzbz4MHm0fMUT/SytZh20/otFIR3F4p3iklKx
CA8cjgDQVHW00vSSZup5rFkLyWQmHTl996bot53zGwvEY6NGZ5OYBnF2NUJ0B3Y50wAatinGLJez
dwvz8qOzg1+BtsT1EtT2tvvG6OXM3m7eOCJ4mKbko3OaoxPjAEpGDHBN/qCKxe9LDbpKWvXQLHYR
WY27YvYvVmIwlmOSb95GJ/uniAkHwHo2m3v+bdh3euKHYBdUZCVNL41X/uUDrwxnM3OJ8BDZ7Rv/
cXmVO3ADibpV6HFXcR2LjbLDfW8xtHEd0ILC8OTaI/thP/cWgJCoxBZkffcFOel8WZYeFACon6CR
YKuoKlFggVbQiomVXWXPc1l8ToovLUqp57a0nny4pxWDHhsh8LoTw82N7GGTsi8xJ/kVa5giaTER
yBNDjVg2z64f3JXawBHjlH9ziwVo9GvG34jVV5AUkebZmpF6KH8V2VT0gShREQGufSd7q8KXMRyB
wVe3KShfcG49FHn3qRIUmYiiqHiKFz8Hzk+8zXvBkIXliajxU8JJIzelSxggJLCFZyt/IbttO3gd
zI3wnuk/moCUVZoDTE1O74DVh31TJH/RcrDz3a1jVuuiaT6ijkVuJuaZGLRxi1t/N7EKY2aMb6Q1
Po0GC2CpsYAnZv3O06JS5pNLUL2pEh90bU/7JAk/Yr3W4yyfRVDYm2X0hTaByrMhuQJicxvuUEZp
ykAT+IvEWD3Bcq3QsRtN/2FAV7tTgMhc0TADJVSxbP19xHTblvpoCU9tPeyUOmOmXwJcOiKI+Z29
jeiqjtIpfTacZdNVoeagHSinptsm4T5up+LY6gPJrtgxieaxU0QffsNOLqa/yVGMYRayGdiheyHG
JNuMDlto2wIS7DWkVqbnsYNwZ2UMvG2B35nagtWFdW1RsfPz1H++FbAwCux+5c/i0nhLdKrB7S+R
w7Dv4Bqwmt94W+MZHdw4vwslI5OUtB+sv3yfcpRJJXazVpH0Wwc1rPToro7n1xnOiiGfWlel28AP
fiYMN4WiptOQv0rDeAVwcGLVdW3CrVmxGwqQd6/8cDgKa/SOoVsWSI96fbRRfRS9WouapzO1Mt5l
vfyEFuquWI/v47D/JkgWLYbOnzojKleNL892bL0HJeEBI14f1xvqbTWDsNFI7LVAx2kOcDHpCNKC
JsHyFoYJF0SO1XgjF8da5xJtyQ0clChlzHMJqn+VSPeeT43NajxeZlIBSDNjUeSU+U/AhBHwEeUk
OrxUJE+kM23jCJuabN3nwKkeYsEsge8UQgus92VMRNyExxHv99OIvwQ0i75BSMhoElom0GlyTpUQ
hAn3z0lirwqCj1ec0c4im+LI8ott6pG4yPKXaj+YorusIq85HatTwHQZMR2sCev3xmz8uRyrf7ps
l87Mu/cAXxOoxGZ7Jv23C7nnbQiZUcJM1FH2l2lmN85ioEjhY4TAIgNak8XWG6v445iSamZHmHm1
/wrWep8tx5YRMyHnQwpclgBkgyDybt4lqVhsgD3Qaj1IdoT+vzJwPk3H3FvqIR1futkUawfKGsGj
NzPWR3eG6jy2WOJccVEF5DZvpJPJLXTtYX7LnKzeqQUl9+v64xOzPudgpsPWmid1BMbg430bVowW
76UX/9qEdkDB5rNgfj9VdCd9Yr7N3cnn0F37Y3uZJ0R5Vpk8sFD/4xOgABvTFovlQ26kQGm9D4Mx
GC/PHfMGvc0JkCEiVj0gZaZMIhCjEO2zr4xoMyLhW1sBJB9k9XB9jqmFgy1xs3Pg1meHswCdqknv
NFzbLLnZ+IHpcp5N3z10E2Mm4FwrETBLRKS+B7n0G0XT82zVkDe8bezpIwUZVnSf3r/y91hfIrJF
wCtFnv7zEV1Athk/wtpCxWRyd46alwfkP+/pe5RycE3zV+ohl08jVJPGsHRj8UlJVWx8RT+kWvHN
rITXYqCS9sdvgiJf+ztwupxFY8p+vHgeW/ufqoMbo4ejbfDbVT1wRZYH/5Dt2QKAih7mDcSshpXw
gNiqPfkDG1UhX3le/+asO0yc9mw0zqB0CR2iF6a71h2CPoBDAFHpBDtfXB1lHv1C/YN6+2zGw2va
an5b0mlATvLpg3OLh73K+HGDNntgC1F1D2lrbksn5kuw+N9Mdp5mKd90SdSzlT7Gc2OixRqeg7jF
TG25eGA83Lm14z2wSnrqLAkyccLxbQZvSBct5vgFFNrsriHuEUfRKe6zexfQi3SDea89TGx+RnSh
YL/awzYgPjk9ZMOv7bfj1mqm4yRiTEMcsQASnitKL27K2D8vVW2vYWtMukQAtEzwPHdXylTd0dpj
YU+/I/ZiwBnmco8b4CG0ojNi+3fIWtc0Zf8akL7Ak0f2zJwAzcaK/PGLjxDcNYMf24nv8TRyLMT5
X24hAQ5/puYK8fWGuwgVZ0+5U4/ZWyr4tqbjX9XCXWKpvle6/5ut4lx5DK5dtkcWjpaVX+IPd82Q
NUrKFz7FLpU7/HssW6NodkpmtQTBpxJ5q6JznEOcPbmZ/eqx25FYReerv2KWmewsUPMF3l5KPjVZ
VccYeHIS+uei/d8aM3/E0O1hKejHqC5PUC8oOQr3GauCtlt2QDlaNafHSMfSyDOaf654FKiTz54v
P3Xr3HTGaQbnC7sA27wggmLd7o2q/qkoqqG6nfDffpP7s1NO8jbH4sRXdG2PIykYIbtpU/PHLRIF
vIs2ykpzwobscDSYv7H5YZaEoENpfLKoyGlYYsj/MZPMknER/bQO+aPa5ugSTtqZJaEoiJemZh8z
/FznVX0ol6jJMpqu0ei9OcmXpgfDNHgouT0akssaVrAxP6vN5nfr1v3DyNlG7GAH5DmiegfAkfBq
4tSTiE1gnJw5+dB2V4v3ttM3T/DzAMBTHU73Xhgc2GG71qzwULCNGfrG/z8ApXjTZE+WDAFV2APC
lSFqDtcCQMIQvukceMNosRpvhTLXMn4JCL/aF/lN2DnDanfDcIkUBepADxF0XwDCwxUMuLVjQYvi
mC6h9HP0LcajGSUwfJjtK1pRoAvEGzWlTaEAfYDHclNh8MyB5u0mri40U0S1jvWv5/Z/5GUiGUMp
YQi7xGgOPwXULxq42NijHfrIQCMyFTvkAx06ktnFiYFkncq7mp447hAuls6PNpg6jvjpW576GAf1
hjw+oEVwOPykSXZWmj9PHU7NYAF6MC1jxTd+OgZBWQCnfvHSMbQU85G6IKz1WYCqZsYHVS3ANNkI
IssHIBTgwP0a2UUIOENpk1qcMNknz4DOSYTOM8qLiHWpwipt5HzQ9QhCCxaJF/s/wlgQvbPzZrhI
AcOIrPSBjGtGb1qfiEhchYHpQJOtCFyvuAGNKP22VZKdRN/erEoySeuBherCNY/K6ciX6xPEl2SY
rgqwfxsoQLTW4nE29X7wMwsoFT85z7K363enYZdSOwYw8KaAZTDjVq3iF9/x8XEtmxmpQVWAkPAM
rPTiM/UDAl/xZNkpwAsqQxiiNaYqTKR2BDKFVfkSmgXrM8D/GMzn3nQ2fRneW230RmbDfTAiAe6m
5ByqEtUufVc72C/9iHyEeeulGF3QNHDLjehj0AUTgPKliNF7uS78RWTJ/YYN04tpMv6fSPXBGAyA
Hv/wECv0VPLAQCpZI2WFRe4ZWK9iLhL5Kx25F1xAYxA7O8B62c6bnsw0PrUD6xOWa7M7MhzlLujm
cxNS49Qm9LxxfEGMfEVM8zoDtlxnvfEWxJTWVImYAN32rPlUSvTbgSDIMFoiL9Wrz1Cq641DOwfW
g6nLA3HSfNLINiz4gWcCIHESdvZTliKsNMnlUVbzWINwGdoUFDbvqC2NZ2/CaE74DX9J2TuQR3WO
E7og815t4HBfuGULoK0joV/rku8TQZEY3Lh7gtn4TdzpXCc14Pj5vTDSG/7LBhUesEdBLomPoRl+
R+3Em8FuP00/+bSn/J6SYuUHJ6+FJTSAMyvateFjHs5t59qWyCccvIe1BbWU6JZv2V4YBDKbdZHo
JGnT7Qh6XSt03NYD8pYbbJdDYtEBsfHsKvcDDxLSAawAEMBfWhQL+MiTv4p5F3fLUuqhxm2sHy25
yFK+MHJZ+g8Z8V/xdxKap7kuDgywbg5Yk1zEwV0+Gs+gev6Vht5MPXSBseX1bLrvmpTMzSy5UcLq
uWs1ChDLeJbL6rVBpCvBgw1B9zCbGCYywTHfi45aKh1ehF1dvKZnhuw4yJf1dTTFb8pQ69iHb31H
dAeMAw6JpNjDufXuJi/eZ1GMrLAOX/Hy/7bg/ARhV65xp8FQ7A1hPOfVEVkyQJbMXPio00o4gbhX
C0Tarb+bwuceMfpHbYjDrNmHxvEhyqz7BXBrFBdfNe+iKoioXu5sdisePHZgGzYbgNIFh4701ZqS
S0q4z52Dg2RQ3v1gxrcwTO8xoVhseeIbraaGw2JwM5FjbNY9BqYAzNEQBHdF4h5gc7grkrv27TRm
+8nfFoP3UQ9DRcxQfMir5oLmCpKKb5zAiQLKxgYByVhulj/aQZNad9x63RA9UA1eyLA49X3w1fXF
tXKciSTf9jP2CpgbFYJpa0PN+mBgNPPr6mQMBoLLeHrCW34VeXzJ7WNl4eYrzfR35LfzkxaRXY9D
sfaf8DTfG+230y7uSGMk20ZmFzvxX5rwno0LLNB5xuASfuWIz6fStvmu6GNgIGdrBiabCWk8lvJ/
PTXXa8SHwBLOwaI8FUJeBBtZS0b9lnTyB3fyGPCgY+5jo98pBndMbytvWyTGazsABBsyRhBcyXbq
v7PIImEhqL/HpPnUJrO2Mgcb3dnpH/i5l16CkYsjHF4iBT2OuThKMFiiQ6dEJmi6MgN4vERhMETv
Y0ZXdbKVHTM6KjwolK55aqb6wLCo2fJHH0wXdaw7Npw0wyXSst0zvOyZ1RTudsyng4HMeGX2C9s/
Iu7ZHTZFEL/YNh2+Z8ILLWnkis7GHJ1BXBvYsbuZvZ5S98E3YQ6lJTVlAm/9f296Ao909DLCw+rf
FM8w+uvxjSoVOpCfvLme+aqt6RWZxnsWlRuyCcBX2K23VQUyX0HMVtfkx3IKiYSWjNQW1hdaEtqr
Hq1oZifwSBRiATfFEp1+p4ywlkC3S0JAXzkBzYprVhX12Kyyen70eAc3gQ8AYpbGr9SI1uCQejr5
kzWlBuOPtfCi5sS1cKpSB+Oz8ZWzb1sRcrqRab8LkhlrlY3+xMKHHHiUqwM3ewLL6RmP+13jSmo/
prtZG58i4R+A2RSzLtdjKa5RldnErekns04/Q6c8FA33F7bn0Z34hayMMPDIvJvI3xAM7lZlIi4y
VLgySkOxSYx+QKQ/AsZEqPKdk+JgSMZ4bZVMK5185039D/sQD0SP/4JsPM19tTMWg4hy439jUewB
hci1D+g9/5OZ4R5kId0dmSWKrpj4C7ztq5Dvi43kh1uSgIgQHi6zI/e9Zjx9544A3sfpmFlq2MKh
8Hcdq84sYpHfjWrvl/4N81a2dByoiifvLqlzluczeQ+wCPSWxqhmlTeg6L6TcVfcccCNCWOSrnaC
tVuP+6EYnWORAJkKymSfO/LaJBnyTEU30bmrof2/O0DvEqRGywLKQ0Rdu6DxxkufuT/zsmGd+vcG
GCzEV+ZtdsUEpDTZwUHO5CAGSMumYF+5QO4lVB5YCvc9RD8uZOw9GVxuuHpgxd5QuwXnxaPUjZbc
nQXzanxcxDrUrnXxkY6FSdY+LOFkpSl3oC7vqUdA906nMbV/W3e8Ao15FYosQYjDscBJHieMCwKj
2GAgT9Z9O2HE8FGjLMAewL9bjC/kmRHggpMKWcP/Fs2fMG0+DURgKkdxHWNphWZ0MHNTEOSQ3I0J
3kvAv9N6aNhgMoYIvW4BPobzsV+KuknNXwEjmo1o/CM66GfDx4Ipe6TpQ7rHnxNQVR8lKPOT9sx0
ieM8JjOax0GGAJ9d/0rs8/AUt5wydlb/tsIatrMCRzxifpKyPwkP46XFBnJ5gJGsGIR8qKzZ1AqL
ezAuJnKpzubidZaSeQFRwcIjR9j1YMQk9WMUZisnePFb/MWdhb0/8zNGZrzlfK0UBGSEF9cgq68L
v2iVyiagsfeYqinnD2zU2anGGvssscj5q1lZ5db3mEP5UJgkvX+4jAVYddR7tNaHDBlmXf2imfjJ
nQQst/xGFkvaaC2omxMwU7aUhzrXbHLK9Ir6YC9s+CKkVjMINfItMTxQBuAsZt2ePsg8DbkgG86k
Z5mb+3BO74dmfG/1fG5962JNNTiwriapwi+vrseEo8JHMNQZ0pL8Qi+OyUWysEpwPsFCaciy303s
pZUTEmhB4MuiTQn3tM8Iyle2T7iMcjJ9AW1o7Ho9M7UfxR1iWW9f9MFDKuQuYp0UuMVFcMJUkhva
nFCdIvLda7rXoqvyu8lNd24mX0N2SySCfPgc92zi0DqFMMH7FtW5tJsXS1TXeiQ4CTL4fW6N8bki
KYN/ODpNZnOx5/TQ8ICS3gCamxC8ZMFbDlwefuuBYQEw9JYWKOz4/jTLsLzZEF5YIcKmXQ909hpk
+WMqabpYKNvrhlgoGIg3bdrdvTbKm5PeqBs3lpfH3FeksLgYdQhi1dsee9MGdG1RGZdWIJyzygEa
r0XZ7nAx6S79nPsBf3817auKpPrKihlfWdETv/XMkls9T4F5sCnLWJ+z6yxgWmZCEjtIAYg0kygj
jyioaKaJnSApbW2DIMmQRBJb5C9gixbmWfQ0qrR4GZkNU2ifQ50HR2RZ6ikyhXE31OA2uKq8u9pG
Nkjs4xNUCQUukUu0iFiLsT0DYzSfhhn8Omv9LStyPGuWEb2qcjFOd2AukpgxO2lQSA3SBQMzIvQM
Z0FN0WeED7hQEdj+8o8SWUgQsFmgN8nAmDDlv8xtfXWqsNk2rVHutdvFn3RqcDGuvCbwGxgcNMhH
N0NAHxn4pnXkbWVe2KOaF3W2C2EA3Tx3Km4Y5A5VYtwt/oJ9X0IFXF6aLujNrW+5/TVJzzQ14D/Z
0uR2806kDDKihjly1viUju2dV7pnbRNiHNf81vXo7VIU/z4B5RbOtyYeXxvHe+pl90hEK1im1HhL
H1IFD00sDUycFZ9hxks/gi3HzoAhNaWJiQRKIQlLSUq1LSZCMKzOwzdOiAWKcVft+huslYeipv3p
qA73SyVfBslpitayZvyBTlFQkVew8d1SbQzz3ZrQANAtdLtRTdjJFt8RU8WzUwBGQeZPVcTta5gO
ODVASBMTWuQkOHRlshEVViz69JuVoA+FrMtkNIpOOLbyEyo2ZMou4yCnDy7Lf4aKfS9tB5xop6OK
gmpYdzTrUzlBr4nsC0zXa4LB+Fgyf1ot+x5EsQnhTe4zM6xpG85n5Yf9pfPNH+Sj2DKZYBwtalnm
iNipU9NhRgzmJBtTuPQJG17JkYzcpN6VTYu+tqH+NqlWbZ/dVi+HnTNjWPEJoafMrVajCVR/gsvF
9iA/mHN3ScrFh2xxhiWYg8p+Tjiizce0mV6KWRZ0MWDvyu9YZOkuRAxALHjBQ+jA6CR+eG7YnUeL
rHXx4ajaficQflf+xZLj0mHFXyP/dXCt4Dh4zE2Z7wq3+ObMIAUOq2tQ4kZ0zN/JNGCZ0OmRa8kj
xYvbYjhdEE0HhjqrupBXGnSYRUD90fFR/qqgoSZyiRuxS4LLXRpxmScQqRDFN8w2wrC6NBZzIt5h
mB76CYlRwpc3O0U5SU+a47GW47VLIIyJks2xx4xxYM/cpIwdKRGvhV+7aB5BHhrFdGsKDHoz1FaD
qDQuybBZi3t4WeU2NZnNt3F1Rd/3jSSUeiv1vkw3fxvls1aFy+wKA4ZTjl8GL71ezbWP+r7wJHIp
TAN2lrBgB3QeWd+GA5NJup2JSBlNV5n4+jibkNcb/5vW9yUaVLFlYo2aj+lMnLwPDKhT+ZmWTA3y
qLhoK97qCA2/2bt89giWN4q9OAYiBBzBDCptek+6R8ujKneQE0TNjoYIv2bmfI4K0Jk7gdKP3mYX
UgeFItZXj90jlOaDKb0vwBXiAKRUxRDaGrhHwmHMAsj2pM3kfVLVW5TW9qFFxFQgMyyMcXpweLG4
ieI94eycpuO70VK/xdLejQ0ZyTHxCgwyMMNw6tv/sXcmS3Ij23b9FdkbC9fgjl6mp0EEoo/sO5IT
GDPJRN/3+HotB0tPVSxT3R/QpKxIZhMRANyPn7P32uBo7rAhhHQQvk/1rZMG79Nifev6djcx9NyI
kK+yPTXCSPqbuJqOeRR4oC3aL445WrtkCX5G0RlfNPdDDFDY8dpXGVIuG9RQ6PZenKo9ZzWPT1Rn
xzm0KZoKXTtUD7oVaYc8tYmcfdRDXg9PEPOlDIDykn8zYIMlxqzwIx/x3hQpPG+8Ey2xiPvSIzwr
bXll2pQoG9R406KHBbPBn+g15JBZ7K1AY4+UGzwrVi6fJgwe6KD6wBGFGpp1bkKNu9FLy/ATwCse
hiIZdcj2oWT1c3FXV9adlMxQI+surHvG4t74xFAV4k4C/xfe3pmlnOwRdwRy3iFN6t3wM7aRQdDy
2IRjx22U4VYNa0q2lqjnWqGi3KhkHuUO91PafgwBJhmz/2LaHAjGhFapd4PdV/nFp3uXtytL/YtJ
vvIu1cYnO/L2cPDe0ScOZxKmt4GY3xNODqxx+nJKlNvcdplPUXF6bUCKvHNjBKSiFYHc8z2siNkH
hz0E8FCKjGhiVOv4LmymqoghRfJLNzZnlQz3bZCjY0yqTuyDQXsvY6kAKgWTUwdwYs/SnFo8tb0P
1nmx8Lh65bkCeExJADxjplE47xqNMUZaPkbyFGDU1OIvbWR/bd0PaFYJxw8nsj9He7pyGsarbUQv
rfdtLV4zRZ1CgapP2geLzV7a8q7pimMr4EDqSfqYxcNTvaD1TEYJvyUvTrzd7cDZncCkqxfmKDpV
nWxZ2s98iE5WPr0UiwZyhi5c0dmfPJnRwajEo6N9YkGGYZyIHzlMd5RNjxpmfTw6FmpPae9tOdKP
Ad+FhZWSWPP2WoPC01TDGFRbdgZ1J879Fm0jiAvcWu0rTd+cse4LIUKLZryFJYwdBML4Yiv5WNLI
hVX/rImDoWeNKiJxYEZ5fV6M4YbMAtqSJrcgae3cJ9NdHz5SqZs7zlYLqvFwOxclRUqGlT5GUtkt
4Q6GXIhf+0HSMQHmWXSHqbVdH/f96yKKHw5ckrvcXWK/GlSkR18iszHpCqVOFu3lUrm+pTcXa6YZ
v2jVt8yxXyEpvTQjSnzoFDCwD2nivSYk+NwjPsk32K3sOyPL0oe6qt/1BTMuHrbq1mEeOIysqGaU
CB8r5EuYlulXL/kI5g/TNPRbztvXZJAqjJuTxtwZ36KqYfEMim5bLNld5sCXYU2GfurREWMypcht
Hjac9gkV5vBQ5AqpkZr9jV2Y3nHUBZ2YDgtxpGVg1om1oRNentBSY9EpscsvRjQrINejKZyYYTlE
Jm127Qu79yWZzk2q1/sl1ZrbpDIfmhSNn+MiK+ujcichPGzhzlpqO+D4jn/r04hw9aaU9dfWHM+1
pnXfdaN3KFIayQM6m7tCnwzCPp1wN+REHvUkPvplZDFLZCJx0HD17dImv8kyNnWL0aKLyRERIil7
8+AHcu4/y3K4S6UHXjN0bpyqAVAOvlTgfJvfPLftSQaKx3NvZ+Yu0w33LCqLVKMAW9CYfjRSg6WZ
9DqNc767Le+d8SsVxHuNKPMoBrVvlVurGCDlonRCc8MIlKbIUE8jK9vSbjLuP0DF1k+dyaYVmJxJ
ELeHhkROGp2xAKANn0JW7uex5JFT5EWRpszCc4kNKW39kclYK/nY4tywAQRkR5tp3yNRTw9xOfBd
cHFG72B0GnmqUY5rBVNmN/CnnqXUTuALjozUfGIqRg+RYQ522aWdPzr4DW05oDO4a1AybSZLx9Xt
4XSoTGNHv+0E5ADK9b0MJHGRBXAnS4R3MfvlZp60Y2EmL3WuvWf4Pxjb412PO6DuDR70Payv42QD
0yk05tOz6E5lK/Hq9JCeG2EeLKPAfjhzMeMg2YswuMNHlZz4tSaeeM+rSHgh1GAOYOP22V4SernD
HcfJsoVUQbbS02TgumcE1jt4uSMl2yiAE8NDKw3jsTVw+QLkK6EAWHn1Hi/InsLF5PxTvYwkiZgB
na7G3VlERobahXPFCaX39zSHOuLlj8zZ0pGHyIny0Y9rsZ3n9Mc8ODfIWR3fCJ562Ap+6DTXHHDW
Rvazu8ur+OSQnUCqA1BVx8lORQ3RnH1Z7vsJML4eo6jQi1sZaA5aXtySkQslEOVhlbBJAR+ODlme
vaWWRhjZNkorTlfEm2zlhM9lht6CXgHZeeUTCvdpK9+UsL7O0wy2c6HyyyQgGNN5A3v+3sa5i+Yn
/kocQlqygBId5JP+YlwzLxSUX9r3gBBfbYaUNJrDD7ujPaW5iZ+Zsn2A6fLgErvbAx69ZyWAFJeC
Z+C45BNj8CF0fZ/KAumVHJ7LCT5G1Op7dC9wh7OJ7Fd9eXMALpUGA2mxWNCteoLk+0TfjKOJgU6w
5k7jZY2q/v9Z3v+vLG9HXz+gj+l/hD9L/3v3/Y+U7tvv+c///I9d25VF/P3P0d3qG/6I7nb/JXUP
/4JpudIStED+T3S3FP9ydct1PMvDYkUb3v2v6G7L+5cN1geQr3AMV7qCVG/GHirV23L+ZQmbJHDL
WX8a//S//uevF3ZfZnPIyf23P/+3AnYxRpKu/c//kPyO6teXqYRxR9cdCZuJ32MJ3TOl4/DvH98f
4yLkq8V/X/AQaqkdCr8y5+k+HxrvQIvkC616CnoHL+1kEqTUTu4Gg9HP1p5ezMZ9ixZOdl7LrVaQ
nDtrAMNjxyt3WW7BCLB7yNOEaO1EvpEsnnuzBgxsAujBSjWc2C6vgdmyz/YaOuKgXPZ/+vT/eJN/
eVN8On95UwY6SkfapmMIYbuOo9LK//SmBhBvaAYazrcdUY1Fvgx4mN2nkG46uQXmWzSjPp8l07wl
x67tisTXbQ4uSay4XyGNNTP6qpltcE5063Op5RvjVGhJrYlKJiyOod7cNY7bbP75dRu/pajruAbZ
OIWBx8N2bMtUF+tPr3t0xzQZrJrOrsqhFCp5Jb/DzaREr+RPw/ndNXHFgTy4zedk2lXNom3oyUbI
jZput37mbeM92/mEZ8od97Dcsq0VU6fQF9sEPajUeuaPUtBzqANWp2NbGc0JLxlgI89jZzdqUphd
MW/toX2ScemPrvz85/fpGL9fIN3hEpkULsKwXG5m8dsbdbp6nHolR570V1kNAJe9ZoYOxOUKKp30
F60drl7gnc3e9WNjce908RXCUXLA76oRN/UJ9vOwfmmt6YxfBSLJJl+osBy6a6MF1qdiUJ7QRt1j
FmM6jcYA0tvOndDK5FUNHrBkHpqQAARhSoR7wvqg8qMRpT1gnVOTDxumHwZx9WMtJToBS7fs60kO
BMzr1RGEzKarGbM75dT6lspEzliXJwsHtt3bDaEp1PZ67h2kMWjgNEl/1GX1HMQYohHxIFkIsvc4
JsHHbkmKSnWvPVgYUBEhN094B8BmxwON+JbRild5LOeT9ZMGDNmMVMy/fjfcAr9AKL3l4+a1ztzq
kAAPjckRsauhcNk2F32Sxc90IOvFSr1Dw2RtzvBSZYUiXMmJNNPkioucaMgqf5NBd9SstvWTqmfk
HmKFiBiwF9bQ+k0LyWiusluk5+DS0vyT1Hpn1p4XgKjfsRFijWjJpWlkvQ9F9wqYHCT3YqNMVR8b
Fk5vdoCDqhUitOJ+I5UhsMK3Q45LN2yFBiZxSpjue7UxchwdnvRF+xbNICOQBP1cL0PS891VW3iH
iCMrYDHowKn30LCObjziig56F9NqUL8wCRiqBWm5a+elOWUmR8BieA8GN1RAgYVmMpcvgXl0Wgh0
1Jhpn+2oqS5Zkx6tkfBijiubwhs+Mnvpdk7B37ZgKUMOx3qb64iJ+PBcA7PGsnwYrQbnrWX7pbxQ
0u+OYyrju2T0KjwCfIadekqLKX+JQQUxCpQsOZhUYEYaH+v1c2XyjjQAZQsPgtefXZFGu/XrRM4y
KRuk0TVlKPWHdwhryVTXGF5yOHVIMUvv0NKzZh33zikJ0mKpP2I7fI5db+eNgbiinVVrMj8IyEi3
g5KepRmu9kqb93obvcoJY2o/2h2cX/quoAxa4vqYdSblM4y983ov19l+TACrDjO65pHfGU0jgF21
bKyPb5yQe7Y+mJ19DIXsD24w8maqGk5nA1fNqF1u2YLf7oVU2gBQnMT9sd4SDCg5APV/fH+CB/rw
XuaVsTGhRP9azCvBv/YxMVa9ylcL+Mey/96ansPggbSY9V5tAfYsbn//f79mvXsTo4RsmdKVSkMe
+PXiExZX7jRJuh450+rfKy3DCmAkDzmI2W3f9dhEguw+LtjxutazlMMGt1aIA8EWrFRxtNCoK4LL
eunXN77+X1YRfdk1uG/B/9ysixFUIxiuMa9y/dXrO1u/rBkZEeMpw6YX55tpjIDnSRE/KL+DM+vB
uaytx6WHvZsn5HXocDnJhwIFXJUdKG++fP3RTuoRoU12O7/Xe16sQ5lyTrLB3UwJTXG6fj+0sHnu
jZq/jtMnePzNiYYvn1plM6ayXU6v6o86SzMeDRhfwYS7ykFWq151pOm3hHfBawgR5dfcguSOgGxp
3fdAJG9zyd09li8hulS2Jm4IWyBkCVXWaWQQDgsKytmF2Tvihj0jbZsxm8rtacA7yhrFckTAbF3E
B2aR/akkkmsE7IOhutGwERm4zofQ3FM4bJjI7XSa1If1apcco5EBaFiYiWkFsnOThpdWA284Oa4/
THZ/SNWS4XjOFTPHfa2WDgNwZNrRkaGJ4QVvdsCVNdXTnPXpi7HMz7GCg+Rd1b5hm2lO5OtgcsdO
WcZWsV885EZ5dcWhHkRzdUfSdYitEuEAT6JUTxhWeoFtgIdeNO2pC1WDjTxEQxLu3uWYUJh62PFL
UlcBK0Li7RIP4Yj6lOsZONFoLCTDhDWk9mzhfMJBjOVkAHSwrTUaMp2r74e+dbdTwJOxbvzBAIkr
WWqskeB2nJIwURI0wQ7weFq56HxciLhP1JvH9URqEd1ydZEqZNnHBWXV+ojOcWlwMiU3W0Ql6xBv
IBmC50n9tV1DtIAmqkqMkH4mJiS2CVNtja3q7nIIu4emEvr0dW4atf5OjuMeWqlGj8zNXPiBGAfa
TUWAA1OhWT4iRbtBknXfqq2qMUJE3lI7rk/GunEB24SBau2igI1N/d6J0o7ZBJuqC5Zx0/qzR4/Q
sVkMJE/tPrDFzbL0/PhwRE2GHlRgoRzqerqtFJGHQgg/A/cGq/ay/27pRuO3EVtbkObvi5zjLS2X
6RbtIV48NrgtKR/2qan7g93nT7njxsekiUndsZmJz5CZMcyliDNtvPsVyt77yLrhgax5NKgYh9we
Tq0dnfrKIXwIR/N6iSs7T05aQfAjrDeKTOwyu8wEYKr2xRJO11EVaOuXOi0GjKTOURaZ4jymoU9L
502vaihG6u7K6vkO5tZOr99mIxiJYtfinebS7bYEIztwGwkZM81AWk4jPtflSTFhNsWIcwODjGBJ
ItaEal5vmI60I35PlFsbZqRMAjH47omLemgGJkKV5Bqpa6A9jykxxLpxIiTM9ZsQlXemttPBoD3h
td+YY857gfdWTX5wiQLLPUR6gk6hzJ/XUhUXZIQxrk0uLWt+GXniKpzpwgicHT2tBPwGbJRMgdPJ
fls/iNJGY1nO4mXd+zQFlM7LfUo/uqg6ltWMDzgAbo7/ZWYDU58k3eNdYTfRnugSUqtdcKYdKXL7
MJrAn2D26OtjqluTr94Ut3p7ENXEsKhZTC6f4JjPdYnJi0EZ2vS79RzhtNwNkqpBfQ9LfLdbT0nq
T4Q5Ie5DKWdF9G9UFWY7znOsKtC0bheiAh06zaqQyA00FJgHVK4hEpHqG+IeF3wQ13N9CNf/iyJ6
RI4nySRXb2YceVblSFqMt7DU2s2p61ktXJW2VdYKRTga/Z5B48DYS793yma4AAUs3Od1F6RJ4B1i
x3gJ26fYvslMlgFHlYZlSdO4iOvbKK3RliveUeDOL7nR0tRLsTasv2bdP0e11niqPEd3jwL762CB
1c1D4Hsd4sZ2CmY2Iv7ZSvGFEM2OY1k+QepDaoH0HgEQdyhGN23chTVggNR81A0SYOPW7vbJLI5T
NFHaExJqilqiLIw/ITdsp4nUHfUBS8zeKIfjm3BhbV7vil59BmNPPz71IMOq9XNdShjovtVG89gu
7OZTEoOHSCYwQj+A8sHKVi+yjozvncFEzWZpW1erIK273br2CFWalRR4kVrUq4/QJETAVtuDsVYi
7MS9CV563STWRb/Rs0s1kMiS9KyJ69qlWTwSQYnWz+3yy3qwGh2iguIIIUxJTGJVcgCqVZZwb55n
nIKtqipwdib/7mBp/u1AbEu2NwPPniEtw6U78eeDZVR4ZpeOZMwSNHqpciyLmJnSiNme+gD3mrec
05RRemhc1rq4ivqHtOYubjumSxWdwIObZt5hFGzYFnNbEpxupEPNHFhjfuREwdwCzgjQ882IdxHo
FQ+hgYYQGyUms1g88QgMdBt/DKzbhzmCUKPKyyVqd/98uJT239+rAV1BGK4lpc1Y8a/v1aPmtxpo
cb4+c7tGiFB2GjMk2gDUikgBvcMUgXKt1Oul1v51RLRssPehqd2vdUMKaBQQHMPhguMxJ2mqw7Bp
Thr1WDOQ1r4uBTqtVqqw7UD4GVGd9mU9dv/zuzHUq/1zf4aWAEdlYTmm6dmmrRpBf75ydkH1uCxx
4BPD0cXWZ2928xY0A54exszhGN6Lpqdiax3Y0+ThndYHsNLdU0/esF/O2V2sjy+5RuTRereuzwgJ
wuPR9uo9k0aIxzDu9XymbArrvRE5ILg73JBjmR6FN7FHUel1MwxQB/CV+lBxuZibmtiG6OOf3674
WwdE0PsQlknTC9GJ6/528cZOXzhhobZcl0B3hp8WDSzAM6v+hrETDaWBI0s07Cdxnr30adSYkw+M
lnYi017/+dUYjupD/OXT5+VImmSWIwSqQVM9V39uyMS6Qw8XsiN4uh+9F0a43ZH/w/akRgvGFmPz
wkFaKOYdfhLAztU87+sitHdWYN97usjORiBuF6Ix4VbrIaPtuWNdnU5oxJtTZPKNQ3uz9qmCNP7W
JpRYhQ5WStBFWBdoTjZus+Je2H6HWncRKbMWHZKZ+7mq3HnXM3Jca9e1mtACOgVO0D+YXvPHwSDB
RaVbofSlXm71BSbe+pPXxwIV7LObX/QG7l6o2nphgsSUH6dvF8v9npqcM2IPhzCivG2tjliqHkyS
VCOS9bMtpkfuqMuvsxTBuWz47+s+AYSJubakNmwC99hOKcdFyEAuig3us7f1PmpiNsN64sjsCRdi
EGO1bbuMBzJbg/PaY9SXsTmY7nX9gNZDrBzix6Bkv5tw9MIpN0gqQ4PWYXOi00+D3/CeM9KuJ4IH
sbepyk45jZaAV6JNLAZqyw3HZEQIzgBt7s6jSeFct+3rWuivfYNiMOn0U6mS2tGQlUXzrBzjn2Fq
XzvT+mpYUezjR+LAnYSnLPLkvspxXCXW0B3SEgAANP992EUvoX0YTa7kWmJNJNUQGfBe0Ce+5jpQ
K7hm9xiLrE3hMiye08eRH7aBOTTdLmAmppJZdq9aF9JOPk1BVHk6+GNjnaOM0bN02a/wB3W7sMLX
aYy0rppIewba+jyI5TmUVBjqalHQDUfgC4QeDKzZTtZN921IBTBrOPtmtH1hzwhSG0kXm4jhpN7c
ooKixLu3ZlqJwvbYRckkHJN4K6ph26i1MesWhGQR9AqZN/pGN+zXdY21pzjkHgX5q7bZFAIVZ5b6
1+YsAn7cz7yhzYO6nbkdRmEUnRiEA71+CLX42YlRdxs5qoNpiReGO/NjOM/OWVj9ti4QEBsBnJzR
amBdxqxLGueBASdhK8hhWVfvERX5fqGns77Zrh3AB0/J3pm96Yx+wb2aP9YCQNEYBrK81vpoLecU
hbal62rQw0qK6PFX31qdb4A/1ycWGhPfM6ivkiIGcWqWL6BHatDJrnNaF1Y76u4qyj4G4JT/ljqW
sKoM6PkSkm6I8lKIIHkoOgceCuf2dIpP5OwMp76sn7woNfeBwZkXxFW/QwNOp8DUbpMWwNd6xtNc
SIPwY4jiLILzGJFvj315P4j0Z14vEM7DUVyRCO5HbPWXKkF6pA6jWs6W5UDLsaE4lLMz79fTCaNm
nHRTHawnOp2Wuu8gRF2bKkQGVXvCUolh5+QUX2iRhLtwrPut0xZEjKqae32Gi6D2tRI77noc+dUl
DOmdRkn3JuouAl/D0cicod/iHMHkt1bACYUEJVS1r4T3wtnolKljapl4D1VpLb5TBOm+rbyv6zbQ
Z6wQeUyLj3RXbI3wNNsuyU+dHaO4atojIBc+Xaye+8q6lwhVdyjhf3XETFCMfoMJmC6qdy5UC12j
9t3iH+HhZy9LEQrTNjQANnsklrmqdR5jqt1OoX3VF+fOS7p70yo+1zaWru7fnq0vdBudocEUgcc5
rW99VKtEXAckuiXWQeghM1Es9evdNRqNuLT9ffs+BPewyN9JIu127hi/TWl3XO/atWJan5hwZuEB
r9RubDmZ+1ETR9eyxXU9aJhV/MUwk+Uga+u9X4bs8M97nlBTp9/3PIonj9rJdW2PVspf9zwDdUIG
/YjAe1Sh18I8CBKefUi23IyEvP3qz5tqy5FZcI38LBzJZlZnlyLinFc6pPma0NauwY6lrKSNW5o6
+zk3szu3fAGL9NLHN3bcvg4SUbHT3tYc7K5q5W40M93NUXVdWxNu2gXnxWV99AQVD6ETGiGC64NW
RE9p2nlbdcChN6PyYiQXhoNZ7wzNSTBRDhKoGutVQePsbnJMFqKGy7d+3I66zhoqQzGRELMeIwqD
I5EX7sq0rnYidU4SwS282zd0/eK6tjmmyWLrBFUkBAGAYgT01L5AzXlZC36joO9A1ucfXci1xp9o
JyCXB53skr6omcaWkOX4Rvm9HSxpvTEQYpJpB0ml7aPPAdeHFoctSn0a5qh9CWP0QGuT/r/+6SLo
6e3XjinmI/JHHKEC7VmP+hAreayd1ssR1yZtjgbHMI56VSRyfBp9ZGPd47+5Z/5eJhm6btAQ1E3h
OsL8bZxTJO40Ts4Ag5y5AAnHKKAH89m00JP8uiTqlEbdt81GhKx4logPl7Lf/5uX8bdaWUjXUcuU
bVGPea731ztXQAkHzB6iGtAZyKwHOZnFT3ib1vb0egtn7vBt0OcPrTc9BmLJZVwBiappHQf0FJoh
O/2bl2WrGepfq0hDl9R6ps2M12Ui89fXBe8RS/pCgxGZv4f85EYmnYZ4P/pSYizL1VF8rTrCnEIl
aDGLQMVT/X/2OQ5dA0rG7WgJ2LSMSVSJtn41ab0nAyQCeaTF0Yx+aBpw39lKv+U6xKeM+0O8BKmz
a8dtLUE6qAaANnNwbpSCcqke7V6+cKCjZXET2hxaOwcp9EyYh+Hptx1YMVo44WXIYUdAyomTbr4N
adXFcVNclJUwnvXj0NMknrQRuZIVW2dk0S+9ALrRFED7AY7xHZyc1yd27SwmNYfDkXN0jW56B5R7
2XvjO5Fi9l5Y8+uUGy9u+LWw4B2vi+qAXASxevI4aUV4HBvIreqF0Tp77XqAM0ZpfJ042f86vznF
ARA1ZlA1UyaWZFtMJl1w9WhMogPWF2GkRPv7WGO58hmOPicpn8q66gKXi9Tma/KkwlHz2L5nQ0kx
alLTdf0nFcc1TnGV0VMfqY0O/AU1HkmN+3V0k5AWsaNW+7U+2q5hHYDdT/SJ17WBTM1nK2q/ZoWJ
FIy19NcjWg3kyIrv6vBPK/Snhh9QraRrBbiOFb3o7IVoW7KJXpQWOBYuyl9t2fV2DqMj8NNS52Ze
73d18Gtr7PJrgb/2HHS15gFygW2HsotCBR0da7X6bYkNno2owKQ5dnQ+ujG+jdSTsE7Y1pfd2kTT
NFbgjyXDgbbG/qdeX++E79aMlFCVTWoM2Lpe8W+aFlIdbX97bAQ2eFQTlm7ZPD9/fWzcyAuXIS8l
Eku65qQ8fVnSb0Jr3hJ12wCa4xlXl3bdKtYVsvLUkFE1gdZXGS7RTzlZOFda99VFgan2+/+qVwYP
zZbnJm///Lj/TVFhCMNBzyGlJYVp2PK3XktQAG3HVmj4TDs4bagtSbYWk3u7umBPxB7bc4BcpycW
jpdOHdzVDSHVWUl25qPsq2UXOcHz+sRUEDY9C9fRr5Yd7UdCGpnLqlVCjWSh2N9VZkHONH1FNX5g
/tft/vk9ib+vrKZaUm1Aqo5rmtZvXYjO04reRvz5a0SagkzAq2LfgzVkNI4NjVZeo/lr27ctrMM4
Uex1wryHHsFYQM0jtFkC6Zlr/59fmaE+zb/eJKate1Jwe7gm3a3f9CsQ/YshSkeSeIPyxWRugwma
NcVdJ7DVnt7JdAt1kkMrDZD1vJkkNPpTNY/nyizYW7dFmcN8MwTIVCEP2ac6P6371towWadkldM+
jFFi7GaliVlLwbUrKyydUhC/LOAXcf3n90ar4W/tEMQgNEPo8qoGkP17/yHMwpmoG7Ln2jmzb4Kk
YYRUjqdqCRh1i/lTjhzsHEYeoD0lDPRDFzu4XPEMpek5bIr8aZxebKd8cTvPuwDK6R4bCSZjKPtT
b2ERWf8TjtB359HncEY2bhJ9y0sR3AmFMsMSVUOF16sronrrjJM97J1bxyZIgrzaDy0biJcP7Ecw
d10rpoMH+Xln3szMPNBVEihezDxlIrePcdiWiMCNx4EigNeMshrdggX0Smu2phYup5YWAVkjZPEZ
KWfpkcEBfffn0oIgnzGdm9jniK32s1mIZz29gerI5641y7FzxjvPVB1YvfOuNhPdIAqCK/FFydbT
EuQvtfZDWMODaRfhIajjS6PzJIKWdXxloZUzWkm3Tk6zlt7EQx36IisnXhVsFE7kug/lmTkQGXG+
lmpEYXtnjt2kuwPU1LJjQ3jFML7m7nzo6CrG3mNsNucYyOrsBOxDyx2S/5sOiY3wA+QdKacRFWhj
hNPeNfvPhcXXnHps1rRgIWOPGxmO20T/dDXtGcH5XdTvnJFb0xhMPFfXMDE133BUjGt0SjruwBgF
O5zgNuseClz220rgmp8w3lIYR4F2LWbjro2zY1x7B9tfsKGUIWadhGiqbD7npDvm2PkgR7YtWUm1
rW8q9hwIZV8Y7u4jp3hjMO9F/vyCDRQqEq4TPc6f2lxuE0HMuP4GXx9xthvtRIiVqQLUXzo3zUV+
9hac2AkFSFvdR9O0Q5LIg3jkpW50cYO9EnPStrB/1MkAcADhzLLdC8KNq9Tc3MzJjVd9GdEtbePe
uA003TfC3nfwP/E5ZuHr0OX+aJeAcTo83TlemOHTIYdrEVfHMbcS1rdNODUdmiNpSSq/Jj4tiM5L
ExX7MLzzG5vS4/YtXtLmkF+00tspvSlFu9vcdkyM3RkuD3mUEa5nJkhIyDXCiBV9AN1OAEq04EcK
G2Vox7xGZPnOmyCs1Y53E9b5VWB9ZTDCnNa+tAbeLn54WZvvVo23r3e+Zz2pJuWPoZ23xLCc5hLE
WerdKyvPFEpGeNb4NMEr2KQVAaJiOFUy8ls7uHEa/D3RdGfL7ph51mvAHEGPswsv6+uc9o8W7zYL
sD+mBH7O26K2XgFSf9Fa0pcT9whpxd4sUh7CcrgUU0MdWhFDkpPXmAbmLsFKm7YmwmIO8LK7ren5
T+5yRqS7Fzb+Y7eXBzh7/mgVRz0PvmCTp4sVoCyfyA8D4AoUgNqyHqJjGYgtrj3fk/XjXO4RmVwt
HGxt5j2EUlH17zVtvhuBAFXtF1RIW5ggj2kJUkCmX3VTuyZVeCloopG8bTs4P6foVmrtfbVUd4FW
fLUMG656th0mJjKQfM/k1RyCoriThMqjyL3pYP2G4UMcBLdFyBzTFYe6JiREv+ItuotxAyxl9DbZ
wT2Mv12s677taWSr0btxLywkPps8hTGsfTzIGtPcyGMzwU2xCzsAxUctffCa+FtaiXe0//nG1LEe
Vt5l8q4aSWy6hMtYPpUCFEqyE8ObEf0U0culgD4XY1eSgqF+Zvr6U+zaD0Xo38nhOy8d9CE2Y5rd
LzAgyAHZZM4njiG/oN2YhbA9q22F78g1AFXTea2uzB/8BUG0e9PF7daTT7qBNek2mB9l86FX93oz
IXW5DTUe+W4+McmAeYkWByglBtYHxQogSZf1M9wS/VJ7tOcoVYK+3HnwbOEFPfX034o+vavhd4U6
qZ6kG3UFRsMLGusWTHGQxUhL8NJVMY2BdONWBJd0RKu2GBZozmo5I2dI9ojx0uG9Cy0gcN2lNcM9
CVIeKKmLyxVygRiNnXOMKmRk5sNifBCZfpyG5tGypyNkN7I8x81oVhfNzM6hGjqh/dIEifdaeSjC
z9qb6URfF8B1YhCbHKKBF4MFIt6qqfYusmxb9tg+JQolaFfubWtADLZQeXNMXqRzyArm7xCdybLe
6sH9miJuHGsBikem12Q+6Gj3A7e67838ZAiMC1ZDz/OdBN3rVDQng4angT2nifkMmvQ8TYfaAsQY
Ea45kt3oY8nK6W2zi5uHJCBWk6PcqSmzQ80cVBOLn7gt5rmO00NLSu9Az83STk6hP0rrjexmjMGs
dsNJjwH9B59lfcHIuwtwuC0GYnr3xyS7rYQUyukPbk9ADjkdcXIpmNZZONcM+9S60B0NnGbNq4hc
DnDtJkvvxEhHHC2fvRyi+a2LoUmlOyMg0zwmE2z6tGh+RVCBrYUOi3DfYo9ilKSHpmyfe16iCHHp
dARt5jqNlRL7CkNdjdHFRIsNNeNuJusu1OenRke952kM2qzmjJHzPGrTDo0azxgtw2wLOOqoEZKF
vo6sKV2/g0m1N9L6IHB+AnZiKN8eclheYvjaLYHcSAcskWIZ4WS40w35QQzTVTeqYzObbM6ZvwD6
59C4zb1LUPIcGU4C8uq+itKPqSV+NS875CKF85o6AaboSegb+NJm+YPg1oFwVphNkvfTO2+jV744
aX8Wk73VZPq0xLSjO+SeQiT38jVPwDxoj0sH5CEwbknqIeQwbp5MEd43Oqz60TN/lHAx2ZzJIrO4
mZc2vQ66czTK5LEfb3qBK8F4Gewf1VBcpEbCKzWqJG8FQwZNYeoa/IiiOrfFW1+E3An0bQvJzrlv
abQBRcWBiQVutr82ru0nOYSWwNWOMk0fwuFuWBKozBxzc2xHTn4fmSaTz2xfIlPIDe9e8K2gAfDq
p6xnHgEV0QXF1k1sgL7io0+DGq4rKm9GIPVSvqRudy0lFQjK2/e6c/Hs9Gd7+d/sncdy5Mp2Rf9F
c7yAT2CgSXlDU3TVJCcINg289/h6rUy+kJ5CoYHmGtwb7VhkoYDMPOfsvTZhLngnTkM4M2CJvLNJ
VOSWU9NCk9bZzk1o4HnpMFNn+tuCgh7JIce2oehJQ7EPBnsQeVYO58d4XjdYx+hkgTHOJhTRYbhO
7KLhHBBZiNI2eePqHyjPEAD1wWnys+AUCn6VYCVZFV3R3Ix4nFk7xuJckWaH8TOfj2lhkLc4h2TZ
aIH21HjwRrWln05V3YTPrpv3eyvzqo36WzfTxnsPhOyQz3gYtc6kIZ1hMpFfGjh+gAtyQqQpfxuV
pQ6sEEPn7z9O5m8XCxGxmFa3q8lPfnZFygbsTdnJr+EuhZSVMKkIqWsDD1qNe4ZVWVznws9OPLxU
tCBcrvrYdweP2FswoVl1DBxyWKbBcXdN1TmA5/gnjdH22whn+V69wEQvlwViEYdxWvKrSFjQWg27
v/pbS4rBy5HyWv2tn6AMxl9N3Wq6KXqs4I9f4voaa5TidlCiXmnX9CjHQ2Jxogje4CT+bSGvhhhu
pZS7KuOj1T5l4AaTeDF5HAhGn5GG9WI+MDcaYTKu5oED/wDsbMw+kxvDqB+iBEly4lZ7d4AdIcqB
8BAHjBOYa7gM9mA94UK0VrvJZhTMVOs1QdXEZCv+M7ZftI5PYC6eIpzWqC9YSfGDodT8mRMYlQgB
YL1pyx4k37fHTiv/MxrSlypmE+DmdrWeYm6oBGHW29iYDw16IjRADT9sdohGc9xljbmFHxxCHclX
3mzct4QoZOO0i0udcVwUvvhWu+vNdls03gGv+2PdmsQCJMtpKO+Dfhr3GhIC/FmAHMJw3y39aTbz
90jfBT2ACal+iloIj3pfrTG8y1BogXKW3FlUgBEowbE0HnxvXDdJcYtlj4CK00AGDgPi8E1EAlVr
g6bcBntfjAC1a2+5I+f4jTUHrEPxYOUgien5R1IYijyINapgqAAor0NnQ5AXx8QyujjosXWSS+Kh
pQteubdMMZGEMeruR4/mrdYnJz364zYeOz8zKZRa02evM7S1Uv9mgoDllmeh1ZfS77gtymXf6dbG
blHYNSZqzEo0+2yZdjUj5g1HeIKlVgDbZTSl911wPPDrhJrz2EbZY5J7t7qdw0t3rilq/npEOlqO
u9F0bxrHIkQG7qhDjo7ePdn1JRJfFS8aVvY30+XVBJIyBoVAwftSFPnOTJxgl6calEgaEmNW44eN
DyYe3K6jr5XO+cRPslydiCatXn+bTcfFFjA3SGj1R1CvGCQB69k80KGDHjWJGFmxodl9ejfGqA+c
IM+3JUjEko1wi9bzAlcOHSWAa2xqbk8ipcvJJhj8dDU1FCbt4zKHN5aG5JGw1hfhlOQLtic76UNi
HRNjX12tTLNPITx1sAN3cY85UdraMFjeAnjHlY1O7RYfyaWvHywXIItDEMWqw11wQ5Gh5nquSYgR
Z+NNXZnu2dCIr1tyzduDhQddWbigsfLoKEhmWZlFNh+YrphUknDBl0dC2cv56HeiYyka9+R4EVlV
zrdKH7nIMYXmLn8C+LbnzNPA9IaWvW0Kb7wNx+A0Wwn1x9AExLaY+h2SS9IHljZ4q9GxHXNAJ2c8
5rgc6zTegzYF42459e0IqnnVeJBEV8j5SaokYPeEo77eRNSuq3YOnhbE0vvQqOpDnTekq9fBuR4E
uVEtWCA5/qbdZO27WrfOZu+xb/d1sqO5NhwiYx5WTG/Kw+CR5DmW4k/ulMnFH2j6hnp38cD9Q6c+
95Y9oRnmfD5Ay77RcrbFOLUfRoNzUD9YA0AVuqADfP59U4RndU2J0EsI4yHdstn2tm3S019m5Lc2
kgu6zKuqW8wt69hD6W0nbOfrX1G06mPijT1oA3gayoYSTbz2UbTeQzEHXwZ6eiaTKOuWUCcUvHji
bOJs1KWsEP9uZzotMnXGxW9lzaXJmgYOW2oGVCNUCRgEwS+xho6j43BpC6am8l97qXtHMjk2TJcC
EVbWP78CMDzNncnaujaR4jTwc1j//ts4ADhflvY4SG3X0Dvt9hNgFIr51DKI5c6H38maHssEimhG
iz0swSkm8Kef0uE8+NYhs9At6kSEo2L1t5glCUNA/a08A22DmBJRQHeDis6X4zk78g9NXF9zQTCT
r7W44IEia7n3ojSkqkGdR0TFzyZ2SiUD9ekwrTjt7H381iv8oAfWasbv8v2KLvg2i7Q4T4b9K55V
83lXm74FpHMsJeAlYl5OfXMl0lByhf9qFKp3XuYCpC2CBzVUUq9sLrrGJHLYqp8rMQvtWQ+nW6dz
uPGkppz0X7mc/PamUXDltNIxdjAu2sdm88D+xDDqV3ChPrXIwDyweKgoPSkj1qRxC+NCzQJHApuU
wgP/YzeUmWTMjLKkwkftZn+6QMdqk7cPg+zxq0l/SY7GGOETjsej05NdO02fnZwQGMwcft0H+mqW
S1hq4FuXXg05U60MbGEmDqrUTrGGQwLR7JHzs5SMhmb4ZubtXgkwBE4oBqQ6zbp43fhkXhJ1dRJI
UjfM7eGTCf0S5J6SWmrNTFASHjyWKS1Jj6k81AoOKGP7qhQJbW9cF7BIiU/iuPqTVA5oYmw8MHBa
sun5iZbl0XWT5VaOaNVbVL1as8EBb7r6Xq1PahIQTvUTnQiyJdDAEFL5BauvWqkrFlp+s4e2uFUC
UTWjV932EG29NcwZjRwUoMpTo6Y1xLht5qaliCFVXdl4lIREQxyO7J32oEAMs9YMyrTK1zbe6Fw1
jRa9Uqqqy60064FYDmG+AIS33VXu6S7aQn+nBtJazxo4IcLcuE7ETArw5KodNGo/8HdTD+zIkONl
NexQM7Bf34e2/LhBDOLb0J7Bkv6q7QtySSkXaXsXHO+QAIIIMDda7fPc1vZRblGbSmeWH4ZM9gPk
TwPLCIWYCxE0EyshxStjKcdEHndK6RWkHcNJUfISZfsMesZERUF2o87+WXk5Jwj5qp1jvThxwwoo
u+t0ouEZM3JS9kNqYuCC5XxPO79Rymc10Z4olmqHEjaqGJL0lb3C69+v1acfVVvBDYh0ejBo4Wj7
38meC90kwmU9/GnjlrhKOUtU4y9XL1kI8j15BcmS7xsvTA9xk5vcMNy3DTXGXn0OU4+ipomf1eLg
+vJYJx38jcZdp4PLipqvFss4ZDN6emZ7r/wjzcBkXw7Yqik/L0tJhGgdnqNxxo+FY2RtWv5BfTwZ
PTpMJehdfzdhy2xXbGakY8nRlFNxZp9Eu7NC2qc+ypUwDTXmKSHcj7Z6aCrWImKzzMelmVllWKZ/
lTZqppVOePYi4IgMjf2p/eoXsEFyClf6/rPeO89eLHZhm3MUlvq0VBDHTuYMZpIZt6s0RgRj2SLk
4jUZlDDuxvMptTdk6/SU1emws1lQpJ3rd9GUTjGNndjrymabZD1nYyNusesxNuxYbNUibzdNvcpa
0e7VDd/U7PtLdK9ePYixKDpDOqyYNzJgHuggm8nwFZb22xi62jpL/Vs1TEmS+bGxx5zLUP41rOWu
yqs3g6ZV5DevJaHyp9hkQu8YyTlIrSdryKODbpOU1oYV+K6qOtYI134F6jUwNLqzO/V8qwcMCKF5
NDlyqntIDynp5XFmyJJ+13D260PzlthDpg2m/d6HbkrLOWc4UI0VKijpXwIrx0i5ESu1SirJuFom
1G2emJy5AmyZumfcKeVZhN5i0wuyuDtCmNhuyXOI69sgRyIkQWe/19ed7m132CoT3pC5WGmQ/EL7
c7ydV1ckicglLy1yG2Wai22KWxhn7nKoiUqyIjvaMTBISYCoCSfGyyF1CHumiG+VPMinHq5HadKZ
BuNnBHM7kCJjNc6nrXWCO6F/b7x4V7hEpdk80StwPvjipB0m8lKSTMgnWIMbLjcOLDvDtcIdZk7a
jmVGyy2dnL1HVNLvjaIef/UQ6hqmtNS8V/IqbSafcj74YVn+GijywSbWLARS05fLBoyhtF1zizc2
t+UkLWSB9UGyy76BrvErpLeMOCUzCy4fclF9kGEUPG5cz79qQKeGwGq5UEue+lxMXARbqwEqLA0A
eRp+wVKHryUPv0p7ZbnobM23wh21ozo1dsQf3Jm4jVBmiTv1RtRYVm6GrmMeKxQwKDDib9d1UEVF
ROwuwUsvVZTgTUEuhOVt25KnJtfOJCBFioxtUl6kyZQ1VG1IeuoeqtAnvZZdNjIddBL4dLjaOKE9
IyCzhplNKYfYakafuvi/tAcmKo9xGf/pNejqNpJOtYykqcPuBYhKixk1S2377yJlIRsZZ71eDRoP
uyiBso2AH1ch+uiVukrq5lQqpqxo4e/QlTn1zUEdKZVqdyzC19jpf9Q2o1adpPMfdJQbv7sPAi0C
dAjlQnuUyQxxxuqe8QlglTaXvSoWOH3JQp0rZT+xFb8WrKJqV1OfoJIyAHYkzY2Wo9p7dVjCm8i9
45ROwDdbi9qMCbzdzG08gAan20ogxkGZQwjjQU2UvuOBW4sCI/dCJuo2lF5gKal0YvtmpmSiykfe
2BYgYOzSvpVrpGhDDNykvml2wtfKPYHsNJmokJxS2g+Bm4GN5xbJeY5rYy4O6lol1TCj1CQxVe5n
Az001k1EvrjCilUW2YzFIUyvlNhDqRubibp9CnviOaQEtiuHfk0Y+ov6ndIgZiXdN1Dp9wYpuadU
2rbHuPf3OiRklup4Z1SjOGCA33iWBlTWfJxxjqulzZF6VOVeU7tL5nQ0esHuINJX0jePmN8VWuAv
kSTRVhc5Sjt8nlFuACTKQCCGzk7tzksDEFDohH3iGu4Eaw3ALh8TIvs+svaW8792VE8YWk7yzD/7
CvlSGMRX0u+OxpDQXctgehYW+R3qzlAaOWUpiyyfdUpeYDdjYqmL8ZIQfqNctFJ3swycduI2eYSF
9mKXG6DHtGiktMSaEhzgOSw9zA3reA7ua6kSl5I4dVzwUEAsCNOn1t/GQ/bCOw1Oju0eHWd6bpeE
zHWpsnKD9g8ZSiuz573L818Ol5NX3Nsm+alDg8xZKz+tzuoexBhIBxSrZOihqy+88A5j/tY3YCeM
ZtxxE3wpqYXiJ6gLIobghmYNfab0dRn78WAOyAIqWWqg5r2J7YTbT8p3lSdM3WgKI6AUKL6JtywX
4bIKpyx4CxdcGs2yB7TBbKvpv5XOs4+kPzNA2W7pRbSvLf3iCrqnhL8wKmjcmzkVt3XAvVrq5r6t
ypsUsN42SdxNKxVS8i1bXYWDRfJu5MLZdayEYS2eHZAMe9iRvxIk2++vQ0ugijz5y4dEyRbVKakI
n0meZQ0zGmIy7Hd1Z6ijgboI6qDdyapNPWlz6Tx6AbFC6kVkwUVXj870P5VJphP9uFX5qna9gBye
fM6A+w1kbrFDwR+SZyMgTLLukTuBTtkCJFn33VMtuifdiPaJ4TlKwdQUOvqSpv8hl4W1wpES0KDf
jyORI3mQtDKfgEcY0bA8Jv2uYNIB7PX2ruyz5azp5g1kvGKn1JpDw1jclBcr52L9HuzHyaNzAB+M
zPCLqgP81HbWYBKHlXoC1RqeiDze1t3vsa+N+1viH1vsC1j+4JrcUOCRmZbfBdJ/pKQmtplcA4eR
lOtK/3avA2IzWCJGw31AQvVapt0NfYBfzRrjxtc6cPaB41BCghlWq0PXN3/Vk2Lm42M2GQfLqAXP
KWcxJQmVtiR/KW3MD9a3OlepZUedI5LO9Tdu0d2VLYOHmQG5VFEpbe4yt+AaRvzY0rCozCUOblO0
RsWvmEypsLtBGjz1+qzqWnXDqw2sKMOLF1bbwNGvsT9W6+Wq7vpxkTbscDLXU2b/LggjctugK7Yv
9URqeiPvn7Si3KUDu0+tfB8MFnKzBDlN3Op/xsD7UbsGVi2NmD7mGJ6Wb1XlroTqZJFeAr94XwqM
AHHX+RfGICEyQiXk1vMQitNyG7vdI7d8tcq0n0Z6jXWKR/U5zpBltyEQmGE+c1LRWN9pbwSD4ESN
uExdu5gUwLJ/EFKOTPYNfBiQVownturGUGpdowlOZoqoIJpfl3BmLcHDeOit6KGQdZGZtTrkxfSs
3uqoec9WllzdqCXCo2J6pr4XoFUyWGDirxvpSZwISuWzkY2mTv9pNLi/EIJ+l371x7UfcnJNBFRl
aBX8bJqmkTs62K9actZGvT6pFdOZMsy18T5ZwIyDZgPzVSKXUD5Zm4VTLhXqw5K/SGQtMElnRUXq
2MjMq7HDp3xalt/lQjdxTzDr+LWFqoWlJ++HPkT6Q0PyFjVPcdRd4svUziePknMPISEg6xhctr2W
0yr1bkNNoyeOyQFpP2tvMJHSg/SEzBbbuElN8lV1h+sfsmU7aCY81sugJDsNINlA+UQXtwDH7Qza
zh6q53Co6jOEzEePYI5/mlapKKlbejibsRrEcNRU67i66dXPlzhVyDGRAsVLCZrwovY1IHran2mG
F3ZPhWN/h0v6VmeB8RiP+3Dyh98qynHLh4n8ssxzkZZLRMyISokyD0Ng2tgtGyvRYQ4HB7igDmP5
AMp1b8ZbsRBKSWTvEnVv8AdRNbhLxZQb5n6EuHMKGWx41aPyuVMqjGT80lxVH5arIZcxWiIs5RKr
VKd9Qk06+N59aotbtd/i6KPsV6YM7Majna2bxXqu7fglas2fSHfOahlXNbOYYfr1MdICtXyUwsy3
IlrOWcLqnXq8CxhIgBtT7dJArEPoUD04MHp3WaEzD6jYJ12bcy47x1QzY2fnJYAcJTg8ePYYa9sV
WEBFdSU33dnmRryPBl457Gn55Mw11XlMeMPJ82ntO2g4Js7lB83KMWgM7WPSiSfaVFwaaqCMAG3Y
50i+6rQ6+NaAi5YBFbl87TGhNbawF7cArjdWhjzJTAElFRaRmH0KkNAaG3rNUb83IFztBBAheK3O
iczNHugd2LsmZxEeGZla3lDhFaHJZwo335qivWQVoZIMjj+0yRa71qTTX4hD4XEOy8fkb0Bqwgaz
75twmoNTmPlpQAPT16BnUi0tdn1zxpB2puRiufOSYMOk9D4sEV9rUbqHYs94FqZxA6s3CrtwD8iV
QC3XgVFqE2Fez3Dae3I1PEGGFJaeue5rIieBrBfpySRAAFPZwMwaE1SvpSHNXSTXlheevTmBJAES
4tELXXFMluZ7HOcAAQB8jLGNz1HordK5hZDTa1tHeNslnhhiWaV2NLkTyZLHydaBjjDhZqxpSJH1
W91AYsRoBpO/zclY6M3K2ybhth/17jaA/V06gYPuw3nAY5JT+NNdmorOXHcUGATQs0xG050XTdHB
ONZNnW/mRSOcgLt6iKwnnoew/QFK+xk1PCWDMdlna7Qv3VS/LoGub4cRRID6X0UHpmwrVmFTK3dF
NF7oMNGw7q2fZUZjSOLHBhZ0fQyEvstbA50dSlW3J5sKq2a+bQECr7gyBd7aESpEaPbHCUFrHlVk
d3rOxbW9p9apBJ7aOSROJ9t1w/inbvObwqE5ZApU/K2pvVYihAblkKLcSJ6n8Pp3z68//LCtdg3s
fw2kDJ1AFNJmD/q3TvrsQEgyMXOMpZi60XKw0J2MJGf5MwglMg9YtyLzkhYwxS0rQuBLuFRXw1UR
mrv2JnCpiaznGD99hCJ8YCSOGnDGD1O0+RPWtS9cp5vMx1zfpM25IYEZVKA2UoqM8P3b7FpP/UC9
kEyroDtH+UC/sPcZNzvhOuv2yW03AWIhpn4mSdBOD1Ejv66OLTkj2RPo2e344hzZq4ZxwsebN43Z
G8WGsycf4qrRZ11GICBN+Woz0tmh09shu6PR5T9ZIWTXoripEgv5oDedxdj619788Gvry5l8i6jT
+G+sT+ZtjMHOJBL57orSmFR4zJEt1iFwT7S2LFFuOo/aG308IgMKF1I+BtRG5IlRvy3C9PeFiJ56
pgAAW/AdiIGrb5gQJ8kpB84xX3ujEdsOvWMB/OdoVwkoEthnY2MMq7k2hlug3y1hzds0IW4wiRDi
+3ZxIyr7daKHcy4G2RdqGZEA7CP6JUg+/UyLj3beeSdhjff9MopdzCkKQQglx1h+5BXwSLOmjaen
DJaj8icVE6jjvD/SG0vOUz3wNmICg+oZg6Um1zaqTfgQXgEaTALLqQrKHJQzzy/mx1S/KS3PQs7p
cMjvzW3r9Ndgqp1964LuATe3hRYU3Hj0iIiqro+jqF5oxe0tG+mt62BSywPThe8REbToje1tQo9e
a6355Iq8QxPG5F6n23FqvAJnD3chixsai/TcxkBDMXWZu9wfUPE4XIjKDytkuaCMS1kZCfJNlC76
/+mT/xt9EnvJvyjH/wd+cs8O/f3xr/RJ9QW/+ElN/MO1Dd2FQOnrrufqkjAwfrfdv/+bZjj/0KXJ
3rd5FFwDKPR/AigN8x9MjpHVI5umqnJsdPX/BFCKfxg+onScgbiaABJY/xf+pO36/51NAcXS5Zs4
DnJc3YOkrJAA/+Kx78faM/XF3SY6mcGx6X+m9mivrLZK12xy3NYxWFM0B8SGapdyZu8fClzzFFo0
xwfrQUNiWHRJerOkjBXGwHwMcy/YeSMrsOugz8WEujGIPvKyHwpufJ6T+QTc6LXkTuZImT+K3CKq
vEEpBwyI6dWL5jcvHtrrcvioPKLOx5rE2WIBKt/Y01rTaS26zcmGdXRDKFDclz+DGT6Gnn5jkO9o
zL1+TmriwMnzlPOPFB0ZibM7EwnNXswTq4aGaRqoA/3il3zWBdlg7X01Soei2/DYshl6eU94gY/x
v0vCJ+b991lTacfR6a5Z0jygDbAucxcT0BYjKUHAbi3hUzz7JH+QqK05wZWJ/iWqnzWn/AktWOux
IdnHFrC2JWLtsMynjEKU3MWjqMa/rkD2nmRTTi9+2bQsT14xtO92Y7w73ckOedNLGHkbFf8VW0Qs
jiTNwZOmmgt21cSKr/nFwiyyOzPYuM41g+skCbKLMZankPrgEOhwHQaPQ8tkf9jOxkirEpNY85K3
AbW/84XmHII4gB0jWPZLpF0K7xBaeXPbWNOtJdJ7zQ1Bl9XB2uJAcnK6fsCHMLsCuQEOT49Ssg6z
r2xmFFjkU0tmUjIccs0mVCR1HiJH30YRRUVRObij0/DZMKOv0IbzkgRx9Yq62q695JbKCUEAnGti
WugapDIqykzycI9aC8m6oLfbad77orv2XdUTKMikdkOwrXRpkYxOTlhAsPBmysorerh3G9Tn3psZ
FOo9YQqI/EQJBDFx6PiixLoZ4/ZY+575RCeXhiXm/H2lpxhT0YJrhfHqxzEH6giLRVuirWQIF9Fc
RK5AK+MFiAvJ1dLDOOEksHxUF0HbR7cRc2LeYGPV7LF6vRaEQmzj1iNPeKxPKAeqTVF6+r4j8Ssl
pyI0Zv3ouNxKLcgHKiEzeiZU6wrmC4ezc6ejrF+j7MMwgUvhxuuiPdja4tiKIEOz4+PmiKZsvUQ4
f6rK7ZlWGAOejZqGWjp91XrHE04EGlE3LseXg1mDEuDmoNuLGQF6OcFf4yWe9wEupM+6HZHDJJ8x
ijb+PfJ7rXf2NFeiUxDoUPmCL7vgVabESA8LMiBfD3n2G50Jj48FI+VzPI16+RbRxENgST7UuBjj
BQbupjOW5Ti5/IhGn571xXKwlKOtITaLLbQ0iBEfNq1Md6RMuHPsCWhTr1Hh4jg3UmeXAotGXM1o
OffrbWlbDEdglGrTleThcYV2dBMXbrTmUcO8QavBbpF1jRotE/PZZEiz4tBxbuL5VvjV0zBH9Oii
EEkRjFCUXOXCRKX3iNo2rKA7GhFgZz3P6SeM0UZ4db3SM4Yn5kRMi8g/K41o1XgwnDVZZwkSVl3n
nMLP0Y/Zq1tODIFa760ze7J8CdBYE3v0JtpZekX0+BhHtyaPQpzJp6ebGR+54mmsjLPo76rKesn1
5LFBgBhy4s9z9GEpUpKy8m9Ej5ehg5cJt2F8EZp5qw8YwKht+SiC6TjiMVknExwU0Xy2HXleWZ2F
J6oaQA5kgaKvXvsCce8Q0irPRPUFr+2SMzs/hs17akyHyq7QG4V5uaUHP63CiGM/QpySc6fHub4V
3zmj0X1DGwHU+Mw4wvwAGoZ1h51hzTp9MVu4UawawDDRTVGtIWuhDAXczmG34fNH4yxjK+tTOU5v
Qdl7lLLDz9xP1SHPJ8QgpFXOxh05Xs/d0H6bXXllwQk44WjhQ0XzXFtCf+PX09eMHCvLxLD9axY1
RESLHzatEDcyClts7X4aSRIKy/YIG2NtZLQ3e+7XmXTS2rWffQ7HvdExbV5wVBoByoe1kdMytPTk
1naXu8SPyNi0oXvFydaiWCXZCeo+Kb8T07Ac503dcy17/Ju1E743LlvMBJuGo99qcH1ChPX5XstI
LLSsm3ypL3lSv4CGvus7b0cP8j6RXRKEZZesb+kMjea9Zm3qOGeN0y6RhUtZDx5q+gncneT6zCgb
nKjKdnp9mWcQxUnw3hnsvvIXSRe8+TUUXmFeqZWZzoJ9aUMiFfDqiL590cae2SPs0sZMHipiKlaO
rZHSEWZnrYXW1icloH59uRDgY03Tmv99mZX2PVURTbFQPyjkZuqmJBq2wUpY5jf+avTX1S0geSpR
u71gS0apFfh/UmCt+5Y03kBUCFb4UKWwItThixR+1e1BDDxNPOtdDNay0I+lUX5MBJdaA59eotOF
MpZr1UYk38+YkIaLERXFuiCJoGCIdJhM/dm23BuZYSMGgVJzNh88QWcqyYl1mNOFjs8oPmLdfLGt
CoVd6lz0xVv1HEvutN5ABtaxjNT1JQExskItliEznHDRBwyJjZWGbTm353tjQaRABClm0rTFQFES
Xh/wGJdknxMHOlzLiKRBI61fEzStC3q/l9Iq3sfS7G9gwh2DJi9oXVA9hhk5p4z3WtZ+/bEidnKX
V7ZcyAmaDG4S/0NbnJ9ygXKKXow4czd71bOSCyCyv3jcP7O5Jxe1E9+t134CFT0UBWGlOCdIcPQN
EmP2gV2aO4ls2o62dz/NBhk00o/kGYS/ErBaymROIAZk++TXuOnIhuJvG6f4I1v8mwbtV61PHDiE
eR9PBUncbfkUaLN1EJZ3TW2SYFNy3Bejd3ZG2hubsQLXRlOQhl39QLrei1tn+sHXPTyn/odA9TT4
jgfQaKweDJQ/NvE7a+jO2t7r721jvm2JB8ePGLe7xUilfpzOf9gTBddDNulLIqcbb19hXCqGa1d8
kerEuSfTf2gjs/JMLKlDxxeEj+2o80wXd+ywm7TNcMl77mcdvGfsIdtlIZ/Ts4d6J8ae5bKxb7q/
sHHWnVnfmGIJyM1iQpWINbFLr4FTkGRGAAVnJNIyQ4DR3kJGYLkY5InGxHgJwSTTv9gVnEqpkOY7
zhS3i30q0IVs26mLD8I7JbGEGdbEMmZe2N+msw34q9BpPVXvqFySSyGS3dIlMR/VzEMY9++2ceuX
lX31QtwegVmcwwVWr0vRKDRaZjXfiGIeWUk2DMbB8CCLuhN/bunBY08uip8YwwGsJEBZLEz7uS3f
rJoIN2Qt6QZPQbEJSw1DQ6zdLmg6bLv5QZX/7c85Pz9CTMeC8NWgfmomY9PWwjoVuLzszj6MxAOS
sYLXsiI2oZNOScaBG89rvzVzpms3PAz0POiVM2i3/fCuiYkKsmNuZMHUaDL45PLJeAi/U7bebe6C
vXSBM3AYqU5uDQnfd8sZ+u343ad0JD0MaI2N3E8Xy3hcsvE9Yiy07ioLcbKNZbWN5n3f2eKebhnn
Ig5tpDQ+6j0Uwxi9dD7Ou8jIvod0xrLiZHeFaNHrY1JEf4AgGm3bjpBjAqN9WsSu0xEDr9WE+yRf
Zi7AMlnFtkicW2fBBBE1Bho8xzsxQHEOdmHDXghv5uw6kLKaRKi/kgDxZN01a2OZ9kOJeniadbaC
sePrqu+0aZnptDa5N0mZy8guPo3uxSa3fPHHvxNjKNFqTyHeovFT09r7HiXJtBwLnZCLmEiajVdz
wfTgO3dQARWND6dCt5/Y7n+EAQs0cHZWsHD8MNtd5ndcmil991JnurEEVC7Sx16dEoxD2xDEGkJ5
l5m+HK8R8qcESK1neNMCEBfFBpI3gLPBqTNG4q3JV4XKdZNN/jn2AtwBEDzWo9C2nuPdJ3l/sUhV
vuesRaJP7JBzZEoYp/bitC5iy5S1Fo9pWW8Z17JYDaTcUBJ/wEjjgNR+Nv64j+qJkUfX4dAXHIqn
t5F5JR3X/q8Mstvm3FarKEru+vhQFdR9RIOB+CzXkw1+j5w2LeUd659Mbm8Wos5nJ3gtvRpWUeMf
zJZbqRp42QarY9csbA0MYuYuGaC2tLuq0+pt6NxNwyuHcDpKPOrac+txpVAf6LgNLBSizlu8JByl
GPw1RnHHzP6NmJnQZtKpwVSZg7vSHC8Bh8nK+THxvdbJIrO8wg8qvI8keDZAKO+6BZwIh+GgMM/c
niejdk9O41XH0HTfOxro0+KQhC2wIDlB8TzayZ/eKh+7lHCuaoSeqdfH0m+4Tg208XiAExvgfZgc
ezsK/X5CQb4i3fEYk2C1yuel59SA/65ffgzyzzAOHzjwmJt6Cp4XsNTwn680iM9ThD6+JijYzkbY
ysP3hGO1/DvNPLBQYO+MgXywaHmZE/062iZKAYcz16pxNUrA9HXK4ThFQ3hvtBaq6I60wYkUFERw
N4Ij5gKy0yOehpKXdB5GwGWA3ing5CVc4LDYBWvru0vt2zElUb3MQTS7DQeXuD2E7qcI82MpV/ZI
uzaDFR3Gsv8KjOfJoR4lyO7FTLH0Rf68L4LsUDmU09giKDD6s9NF8c63MmluWkUmAe66Vh6RVvNB
Z5CutLrCUwxu2vyj0W5ve6Tuep1ys4cftudO6yh4aIzyqehGXJTNi1n2CFrs/LW3dUQx9nDVB/N2
NMPj4A9vepRnnxx1Puol3i2s+5uSW3xXLDbljIWtcu66q2Ym7t0kwqeRQLRzNJGRh7CF8dokIApY
w9ZMj8ESInwIZtwoM7Nk4WT+cY6CT6se4nVisfIYZr1msAvTU7sfY/PMU2PepfC31yBsqOmmjO/h
4peYRqbuJXtF7LfbSobMMxtL0WsL/JGzwRaV1DsaHDiezTEEGJ7xL6h5t8GMbqgGceVVzXTjBXjq
A1SUTLj0LfON5QxVZ+NkUYGShn2jT/xiDzeD6tVh0ltUg3XSBMJR+EgrDJ4gZiSCLKp28Gm71aRN
/8HReS3HimxB9IuIwBQUvLb3aqnlX4gjBxTeF3z9rJ4XxZ2IuTpzpIaqvTNz5ScFyjtPjsQLA43U
U6JRcoleDUwQRdI9RqY5Ha27wcbJd1ZW/V8qgWMK0+1I/GlfCAADjmzvnmt7BbOHCTbhg2PWW5x0
bIEzUs/cwhDWACCnBR9QpMm2f/SL7gmquMupG++r0HkxA8tdmVmYL20zOA91/e0F1czbxXHWwr3X
400cQYZLj72rhreC8F8gqnMzFKdBetk+pgO1Br6wlBaAU9jjywxXGmMqDxjALYxMiXwiqpGx40KT
FJDYlnTCOymHdugFDxElsT2x+8es8VD43fQnbchgZCODTToikvaD/xjl07ZtLWp3IQqU043zYENz
WLrFgVAT0AtLEPrJDgJtwHWDS1KOu7ipp7VnfgSaSdJHOUQnWri4UlfSIdGc9+HJcj3vAGkaknCb
rW1RE4Fv8o+e2zG5/kfTtOSlUS6LsDENGbfSB1SSYTGXjUslpb+ePsgM1w+DvQYVUiz6KvyUgiuq
6WMRRqlJ7gl2NCirf8dRx+4/itGfvlF77qVtS7xy+5wTeMmu9JnGbIxcPYQ5X4b5BtYA2Q/AD0pn
Ky0ob0Qhk2tMZyDJlQCRSSBYxhlFaRQEjU1Svmt0HXNFfrCkF9Rk+u+gLSDqsArr75DDfZ/Hxp3M
rviuhr0pw8TY1OCQYceNX3kP6MIYp3XUztXKD//6HEKh5nlfNqbxhPtkp3tCilVKfY4RbjnJYcln
sKI4c3EaqJdwKp4TPjdEjEqSTa35WQfxTnV0lyXVRmb29xxPv3lf8pbL4GSktAg7xZvV4F6srmiN
c92wF2M9mk4vdMT81VqJdTfErwXshTGktmoU25lpKostqIr8fZfMDqfUcXb3qsJNKcSjHJz3nNHH
mAZah0P5Lit7DayOIks/gp7W8OOvu5fhzhEJMJNChVih4j3gJqL9josEjezQHLx4uDUpe1Krtygs
VBSPaxNU6YjNsob15BPTH21iWJBAnqcW/5zIA/Kq0h2gWVk3aja4ZU3Fb2gTSGsoFG6q+IOJ5266
WWKviOGDg7rvTJ5+9oygsRjV7jxSYF7k1Zx7ODKmcyAfL6JOwPDR0WCZZKrlxPMqfWVuVApuRHb6
ObbKv3zItzolnhoW6td2mAuiVdHhA0zgEy08o7pnRNknKfGQI3SRDcQCUYhz5JA18qn3DIcoOJre
TJzKHcytk887Rouvdm6vKs03ZbHSdH3vYvEqJxA3sVi6siFV5xG3xZ+EA5LGa7rSYWSQ0d/04K+q
gSDMLK4spAk/2MWTS7tCShvhQjkhVXTsHHuBZNNw5KT3qojxol0THda+xYTkBDj6ex/KhwFkYOm2
wtyIInoU7i1oK38HKhmPKoQNiw80VN8l6dl3P+ufRqwAzWDybo6T71nMUCoNtmAluV0uGBOyWphj
tizzDdwRLsbdkXgCD7pgFTwX1rXpoo2dNj92ETwNLh0WqaIVNYdlwUjV/jaN8kFMVMec4HbDM7QK
hnLaKOv/qBbhZHQwzyGSMrQstML/LbnhqrGHVS39pYDstQ5p3iGJVY5HTCh0wkHGKPIRVTbj3jCL
Gmm0bQ+B7cP9jKG514kJT8JTP2n34yQuEqwirGW2xLs7/aTCLj7NTr6fPRrPpVcEq3iUf1nU1tfR
x5cjWDyQ6cb+kjSyXuQuBcPdhHZvwckN3XevgckdW2MNYdXY9O248jSybJkSzvLiSBKDS4e9X5WB
v2L0QbV2W2flq9G/8GKCB9iiDfZAOxhm+eK4EtCwC3rErlPyqhwn9ga5dL6vSa8dGXgu2AHqYdas
oshuFgqZmmA3muzI3S7yxnzN9gdm+4AboOkkP21ObdTgDSFdanL7hE5nxYpi7q669jZ1UjEtQbfD
TVAyF17dKbgG3rM7ymUpSHmpiPGxmbuXbEjOUQ+/Ob2XferQ3M42iT2DPiorzbYCv7/zAep0Xqe9
BDWSOWfX95/sGLejjiK1HDxYA9Z0LAv2m4HgrtZb1m404Cjq5KsQM8YByYbbtP1HY/7hTDxMBm5O
sFSHprfvYQsuDUbyMGRusnECQBUdhTeNXz/ZDtDrqPrMeVjYhT2MNXla+t1YvhO1L6MXMTKuNGI6
zow+TeFsTA/n7MCTHZTzV27RqFzlKyJgIKm4Fq1d210Zo72PdPVHCUa27CWsCcG7qAyigAfSSRB8
JLrpMHLZs/vppPKNrsy1GAmKDmkviK5PH2F4c23wDvBa1KoPzb80KP8Rt+ID7RjTUlucAUq+YUze
9En3VkcJi3P8rm5S8EagxpbFJF3PwTkIOUh0WW3rLB0XlkWPRRoU7SadavgqVi0eKIuDAZyisqgE
8csrzt2soiX4e17JdSTw9D5BZ3j0ktdsBm8/9J2xIQ+NitDBjAd7jx6l2ehV4UOcGKfAfRw6u9rh
YSQFF66coToHZuLh8iv/Sad+DnvwIX5jbz36uhYVuAUMU2RoNDezAVSI2/32I+48qsLroaASJRAb
y0/fQnu6QOK8N8usUjORL1l/vxMNGABCuOX3GqA0Lc5O1l0DOfEWlW9Oy9v+aU6HCKpL8agHGsnL
iO6IPpJ00lqcln2MxsEoZqSYi9TEoQ1tLg34pdbGys1nkgseSG9r20t3Z+vsFjhsPCYhsOF2F8qI
Cxq5YIb47VPaqJQNbPdLRTjSWTX2uE7mTdlxr+7lMxuvLabeB8unZDWlncJgMxiZoluWCflm6Xb/
KlqUMvL8murTvqTJyyFnNrVy3wM9aIYe/a/inieaHdWq1a7rg3dYYmcxqUuNqmdNzsm1D4kwURw4
vKi3PEzRPZpbdo9GwVWLArTXQNHSOTz4wrsZzviXhe132TvJubPcz7Jm7NPutBNhh5POGHcIrxgf
bczRBsFoZIdLhyK7wWL26lmvRdd9J6qe96TbPrTkndIyfKwHne1CXgJUe2fraJZHI3PITLrwiH0v
OuSp/2u2QhFn7fibRv0D5IOnIMN21AbNkyle8fHzGhLzHv8EWxFasfktJfmRldg9vJQ9NxIkazC/
oZCidej4FnkKoQZ2AX5yPkNxeAprsk3oOIyW2adtoE8VwcXspj8RseMLdPdEFSf5SvcX+JcEVsfa
iHdLQB4fIm5Hzq3PDwA+SRFXKZ8S20Q/TcCRuH4Jn4WoAyoSvxe3UAfHIVhgtDYWzTChYm4h6vFn
luM6CPEnKosfvV12rK9RFRwe+9VQF+XK6YhbG3Bo8jQ8001El2rjn4bE5tUwe/nWjT/CynDW8O3M
LcacX9pdIcj7yW32x2k/NEV6zFu1plzPXiFh3+i429SWILXlqFU9MdcYOTfVYjgX8mxXEyRiVgSe
jReb2lieF+185kP5bKRJv3OIditxK6o42XEoeQBpgh/8XQcr8b7nitUbMobPfQPu+2B/Ajhot3Uc
Xa17RXtOv0IRO1sUmLVVz0esfSwzhqRZqiK/JA3lGl1SLp1LUajjUFGVbKE7tB1+OxMFjb2qaSYH
n51M18Uv+HrY0SOQRwpkRVV4/bLC/alfG8mSaSTiPuYjY2Q67slQQ3lcCTrcPCspL01mfpGpk+wq
oufOgIfLr/81jLo3+9mA3YPZF/OQMZ1cF9OKhyV1O/BRnzHYu179hLf+ZczR3Vx7PECMe2IHTkld
TbgkFKSMdOh88Vqn0PA36/uvzLQ56490UH7Jyb8qskuLtDPJp4noUBXvEZh/cuz1vRbtKUN8vrMx
eIfGSzu/J3qaYaub/mcuy7OKkYNk3+/JrfIfBoZuQLoinsUwGcutjMhsitC7Fu2k1q7rPqDYc6lj
JQUbLo+v2vBslDbagitgSx7vcdWz73JH7qJVcIlMlz4oNbBDH6PP2Wtu9y18N47VpR7UpdD+0QjD
JZQ8fb/Ug6YgbabgLPP+53DoQLXUTVWte9tmsP1LRps/2OIX42r2i16wb2KycsxLLsxvBLGQmq7M
qJ4IgjQrhqBb42VEjyVyNhYtzh6v3mf5dMTpTvMWH98+5PRqUeHHehfZCciwZnJXCflqWs4jbpsl
KDSz2PoD3yv3eyyrwTVVgsSTVe66+qeviTSk7nOXZFcuO+ZSp96n5Wnink1zCIVP7IDMaz9EHyKH
IlKWb+tGZYxYqcsKzUo3RpjSBtaD/4vYTjVo3Z4/vM52wOjc/JlFZC4Lv3qyKO/KLNcgBhZ8MRDs
5Kg+8oAG4dlkxpDFt11aYik0HABuKd+mGupdU8f53ZjySu8mg6Vt/hRk2jYo7Qckt8tcxHSY9IZz
j+yoVeUnDNJc36bGs09pUXxQx3Wknk7zTqXJFMM8OX3f0AswaJfKc7+azEnZTsQnVlK0HAmeU4MJ
h2B/zW2plCSNKq+gI7ysMzrciw3jTjRYh9pzcNpXOM5cTu5pogaEV8rLMAJysrr0p5olpPmsaY7S
z/6xCMcAwLpT+DMrs+7JMMzvUIkYgh+fC8puAM5VPZYIOCJx+Utm5aYzr8QvDTOkYgDCsLynnppJ
ZlQracWPPOLFKqF+sVM8hh5dSYV2GNQ7temRlgjH0rEEx2vu8Plo7hex8avsHJJJ8VEWyHtE+lmW
zPMhHEpquUS3kVA0IQEWFGdw904DUEWZSa8aa5PB7N9Ekp1gLZ8RkL9SD/duFFgrIkpc2MOuXpnS
vbRDMu9mbB0txfO8STeGLUgni/mCNenIq4tvazdfrK6xkqr8xTObn1AMLxjLx4XybIqG3OmvcmFK
xA72yohJff4zW3hAc1kdkto453Rd1eaAdHzvQczGct2YZ392m7WdgKGpreju4lSHMStPxat1dw1j
muKAsakXd4fC3FBnCzgjFe0u0HIJhMZd6tba2DHvnNAGaqjx5EGNGdvXpGvR2onRGUq/R9Bxvl3v
oEYzeJQ9rlDct3tE9G0utbWRkk/ZaOn4IJKcu2HPeZKDzm6bY+c6pE8VuYTAoq4hSImm5giL2zBt
XOq2WMVHFcVDcc9Q79bsI5MWcktVbWfX5q8edbi34WAGUfYVKKJ5nNoBhgAE5qbuiDr1CaorZ4bG
+NALOKQ1IYJYpos5z387LlKLwYEigI5DArIQbHqlemZ9TDubP65prXkVLlc2bss/RTq++DUrn8Zj
/uSsk/LS2hmjZcn1auqYPzIh/F1DSUCShxsz6F7S4q501IsmYKqvS4lL+RqMaLFV4r5Yqf5XJndn
Gu7JjJ2W7w83y42hfgBWxIQ0CkA0Y1X/aDM6k1KnuI83WAyk1HfYrJm9d8fM0ELr+QRPhDpGVDP5
iUM2LkrgyUzJDkfuWhRJhiPZYOEt3QOH8HsXBvJidLiGuzmotkXZLbURsI6JZwN/r6kP/39JxpRA
jTs8zJWn8ECX4C6Nrl7WQ+hhhGCxxYLwmIafbvpXAG2lpcpu2C5zQewZ1gClg0v1+8dpLD/HDF9Z
GHvRyu0pj5/GnFLdgN/MDNKpL9qFBKBBp1XZnRrSh6xGix1/k8fcnx9jkJErzBloOE1zzxV3NhaS
6qdnG7hO456u2kgke3NkZTU641N5BgmNnDkJxtxWvWOc2gviisiQ18j1bpJWj13eYzjy8nhaSHqx
D1RGsLB21dGMW14PUbslkLmpeLFB9mAzL+3mIRzGZFG+GBkRJ93HcC5jzFxzaB2VkLy9I3aZfLDL
uRx5c+XW2gawLez6wzWd5rkg4m21UNtVH1KKhcVIdo57fy9dKTX9a+a7ST5a50YCqKwjQT+M6cvk
zy+VMqONZSc/WiuPxK/5HGP+WodGXq1NZQ63agLZ2ymaCjXDbBWhO+VO9DW4pXE2ZfShK8qca6e+
dk5wzjA20V5NrWYcqUvLHFXjr/HTGfmQYKBmz7aTLKXxkIBiivxwz7bxsZkZeVnrwP91HyZSalZP
oxWZqJM7YEqPEiPYjZHzM2cDx9aUgeHElU1vyUFyKDOCgZxM56594ZW6g1nUQ6tRKf8uFKBDG0WH
KOnTrW2BUIjM9tQM0PMGfYIsb+3toSMyEfY4w0qqdlN2SCynm4oiIpz+2AD4bW1cm7hhJDAIWSZt
Tk32bPNbH4M53rRtQJVcTuCK4XlJkrBe2E2rUey49rAaasviJ2TNVPnVC5OdBWdSvY540nBo0QQr
CBlY/UbJ2Ye/qs2NyTaHe9jAEzG8F4p3SA5ImU1cfS9thhg4hcX2Hu82M/OqJaGGVjbeqqurf2Uu
3om00tlZPmaW6VJlBuu2KIo1MzRm1X56TTyN92AIx03VdidhI68YvvleOv38EM7eDUL1uh7ATZi0
J4IcC82D34XLEIaspgAZcZt9cmXwCVTUDAnToUI4e9fCCpbo7M/wAI564G7A+MOVvqHQydIr3hAf
o5s+m9L/js3mxSAuSJNcs87s5GXCi7eFqcRlxWZJ0xrRocySswpCSJ31E9w09nPyONbVKquaeOHU
GLuCpkqgPHI7a+8aQvzgOzTJKIR/r+KRD/jtLfWdqpjkSKLFzpH0AAZyMbO5w8/KMWOK4VBNFVjI
HwNNbDl0g78EtWXDNLFB4NwhKLOSO/Ke/CFjjO/J2RgTO/oobJ8mDGjLLK6vRSHfI6UffKn4ppFS
DARcvuMgPGUBS+bYjLdVLe0NBJV7uWdPCAeWP6fYro7cl74uD17FLDcMaKVJjjksLDQbI/TjZjQj
1KhwzRZ15U31xb4f0Cyh2ELEGOQVBjyn0gtRVc2RzHW4nDntl0Ri+mMCQvTIrfldtKYg9WHFyOLE
R3G0Hf//UrQCHsBAX9nRpzIRLM9BS95ZFKrxP///kkaDt6vFEJ9N78FJc3VwLePVmHWzNSOkRZla
XGZbfQenNGea9X5g8qUYeCHjzaraa1H9xV00buwIJE/pUpSWVGQtRfwdBPBp6ST4GoFtPcV673We
2OUlbzbH8GAi5lG6hv4Pv517ap7l9sPIQbrOW5uWVJv7c9ywb7c0o4X1nngmW7M5DjcOt0AbR+I6
TtO3GIOLqQDeKDN8n/2bMn3wiGH0SJx7bZvp0iD6Dn/E/Qn7+oOACogRoAi2hUcJ89abdvs3GgRH
Xnse1o0m+25MB44OxuyY9NJOmu6NoPe0o2IUn7FijdXgkirwAq0mLDUk1pMXpLZVYrqwtec7XC0W
H1Fr/g13Tcqw6cmtMR3lClpuPz7hX3z3OhDjovsXjs4x6Xge2KhCae3N+eTM6PGAMzSlOwvqqQlc
RW/IXszao/k1KKyWdn9W0hZ4wuMffpZTZJBxF9MeR1gliB+5bcPHv9Gvg9YPoPZoTUCjQSKJfsc2
2AyzBSZKTNhvURYWnPkwCiOavVQpT10VWkw7eGnnsaR3J0bgdctjD3HXwLG+HPgp9+jcK62j935m
v5ApfXQCxAN+EX4vYbL4Ma9aw73nMDhJ+IPosEwvWeVRIXyHO+PJXIygO83KNk98Y3PkeVOlweZ/
cLrT3DkHDf2U2C/BzNiXSzN2/gosSfbc3vLmfo0mCQykcY42sRgxgmfOqi0trH2WsSzbgQIK93Mw
3OFSDj9J3eeXWQbhMXHkySp7bBOBkSzoGfRz9zKZ/s73wA+w24MuOSXq6A3oZSbz4Bo1eF7PsCuZ
oto3h4zllqGjOBtRtaFOZd5H0u/AEyc9DuWsBXgDZND3qhup/nSlHbi1mREeHLpbifBL4+Dj4K8V
6UTVKms5Mcg1lQguGcogTCv/s2w49bKohqbelV+5LQ5TO9+oQ4DK3tDJVE7GOhcJZHfvJMf8zRnz
Ly4cb4T8zqEb4/Ua+z0coQvCGM3MIzuDBh9kAzhfZ/6HbVgbN5SnKMBEa8j+gTcywarwuclJ+9YK
A3NJi3wuaCC6/5za8HPKhs+27w+t9tYzu4jGAY89xQHwurE/0FtHHyWRunuM9gEZ+wek7S2qf2pe
aavQ2hYUYs3qxZ7zt1j7OOfd6ilvmkcr4RIcG/nD4PF/jnT/Z7su1sS+echK689iPFv23PJZmNsP
jazKfUgX+zLB3Ie+8oMfPt05U3Er6HNfjb1Yo7Y0TzPkpDibYT+N1Rp00dVVyW5CVXEBlxxCclCt
N8SQ6ErePml71LM1XWt9FEHymPWOv+FvaK/SMPptYv1ZesSZTCROV+fEqgsWj6Mz11s7bqq7meRg
Nn584HoAJqmYTtS0dyNQJbeRnOHECkB5L60UvDVza7REcdp2EFqtlCl5bLxd7Fu/wA+fMO/lW1HK
aEszqGa/5mcE1XCVx2QwgJpb742Iz1beP0sRV6+FWcbnufXxJTgmduDZMw9WxTaX51Q9kRzcmYAB
dsggIyIN5OjM884G7X71fLFrG3Bx5+7MUYLpnfuRPjKY2d1QrxODV4hj5cZxmLtdMCUXGy/c1ux5
cuwOEKeWhxz9CHY9+hFNHStgVpsqYvYIu0gfkvt6UvtTsU4TP9pMUVcAW24JuJbVl48hJx16F9RE
SYFNVbj7fJLlrWvkS2VcoOGOzwiQ9mNe9tQa0swbAXzZ6bZ0nmxVNivLUtbm/39MEmpVM+Ok8ZkA
DZPZa2JDuI9HPl2qjNyDEABmOz5Bu8Qc+BlUuHtcPfdru7M1xLXQfWWLBcCOTO06ziUd6SR2XXax
c8ivrS7AlJgJls3If3XcJDoHGXjWhHoUJrC1MWPrgXa3GQiRotlUVxv35t6sppRKRAxVbSwZQpP+
gYHfXssaEctSOIQit+geEYAzgGtGcZsK3hwV4F3OJKLy7eT8q3i/4oP8K1LDu3ZzdM0LsAs4YMun
cTmS3z71fRVzD6aHIXEqLFmZfXOTSq2gmbrP1I9w/ov0pXEy6tLZtLQh8k3EHW0z60BtIzOJMfON
7uPod/iOg+4VfucWbNLRAUdylEMVbZvMWkRGb/7W0VTecEBwlocs/MsSPo4s22uKz/FS02w0xGX8
DI+SBXzj3B30JS5Lku8bp8e3UGkWMa4frwZqiIo8GV4G7uaNGRyDKDznXjaco6IrCTURRzD1cDWL
usDNrX+stGiW/Mfx2x1sb496+Rj0NDg3CYUNyWhI0DctkRAKbNaqHX9i9N4jPSWbyqZ3PZPXasxQ
hZXISdUWF8kzsOt1n6/afuZelzh6HVSJt4N7itSDQ8td9gGZBWy+Ym+JwNmbHcBz6VLgxEC+zklu
ru5Q/WTKXoKSUPcYegi5ExnmXtg/BWlKsgLit3Bhxti0sy7gSujlnNoteOZ3dlDeYfCKfTe3as9H
xFwVIke+JOvOpt/Ell/jdpM9fwWrA+bfhAo2UzcO1KUwvKcgqzeESIKV8uLmDFMhCJvyxpZT1k7x
YHZ+su8dNML83qhhjXfRJ5b03RUmPqKMYpWODxuIqx/VFM8Sc32KTqzi6pbcdTLTI3mhBigvg8ni
BH/ye9TbFFWRporC+zmcC3pAWV8De7Gzk51wx3PShGlfFi9VSQIiAzWPrttQqdayP69jBssZOLsO
tLiMLXVokeZ8iXT7j0POBAEDk0FjelvBGf3x+UbY05z7Vn6YlzGmVk9aiwZe1c61MM5RRWbtO0qz
i/uDM5bEjcIArR/UsXFVHXXqM/3dFI0TTzHjcbrZfvzYEdz4BNbk3klYmwpUzsa+XzzwEeTL2Epn
dnzkV4u6fS2TUj/kXCcenCJ4n9jbQB7Wb2ZTywNLUz5Gtt1A7nEMNqMzxq+UZSXHNg4ju78oaT2n
pUABKt0AMbMVFyvR1Bz06bkvI5KqZv48IV1tIcTIE39+sZ74rC8xOxmQcZ07lYE4tjkC6uLaHGws
y88Wo6fSG2ujezd5aS5V6P+4tuyec2V8I1qK75GDEYcYseWc7RwiE/bhERiBsq8JxQg/5hGf3pVK
1vDJiEpEV/okTIdmZVI2j5Ebb5kqxdrKfGsrIJzG0uZ6ORqPSQQKw7qPjH7kJIfOT8HWVlx5cZg+
xRViC+NIulfW3UuA6geUQx6yQddrWnjkMo+t+Wy49YNXP/R159EMw3iq2/q5xtCMwc9JIEXJn7of
6r30tWDGzNprS/E4U4GzjSbRHWapqUpgubS2Kx7MAr5u3Po7r/KnJZ9o9s2jdMEZgz/Ka+5yar57
s8yqZuiNcJUU7cybUBbcxcp5x5DH+IUHAEK13tcTzao5B1YzQ7lzWzZarqmvHRVGgP/9pWfIagVr
Odt2NuNm5+vpvTeM98lDAWMiVdc82SRNGr/GcUytfAEkKVHOSzqSxWRLW8xuAASpyTYws7LnMbjO
ZDeOvGLwBQd9iEzTEaK/MziqfpRnOY6POiownBIxXE8wdhdJ5nqnNK0/KJqtV23ii5Oj2QD1fXeN
qJnf9FMMwqSlK93OGwaDmIofRHoJwO7skcuYLbah2nCzTS8c+tyD1D7gITPcqOXd36jtYNT9yq4c
Jr1iaxTmycnLl6giQI0fCEOsdpNVZ6rkWDp7SFTtQ+uy4EXfmpel10Vn1fw5GihhOKe/rPrObsQ1
xW4s9vmVx9SfZ7hisLCZZfQ2hBwpYD0MJ4IEMnK2s4IBUhAlr0bclBQNfCiShW4wTSA37IvRyhvJ
S9pIzMyDIUdPL4EkoozuC2Cg79JCvAwE9rKA9a438miaRC0ORf0SzqV4oRcbO6shPkWp+VDEJdD0
DtKRAKDKslc+ikgvgnlw1iToKNxyrE8R4pKvSsxX80AOfwa+KIjSmw3e5yjsvvxupnQj8fBHCf+s
plkT7wMsFaZCAC+lGmikbg0gp78PnWTtl65YjD3frxNZt8o17B43/Gc05bhlrMhPIfsjDBytseMF
sphKs3y0xXBEyzvFfTYx185UqLgss4epuUg/DI+zqMB9aJRc+Vh40S10UrmqrEDt4wmmc74lknIW
0MsXzJYTlTtyy2YT5NsccO+RT9GovFVWfphh8ymJk67U1CA1O2drQpAOdbAXVDmtXIor+JnZp3nG
be+hRxQCoMO0rFgc004CizELgyXB1se6gvozE+bqRL00A/D7MnfeszH5M8z6C3z4D8153YLSPJAQ
gXoO+ubDSLxxFd9D0rJIsYCZFjduxIk2MG8R9BQaXsTOCQmmsWnxF5YiJgl8ZKh8zRNDA7jkPkn/
Rto7r3qY3oUI3lWtb73Hv62rej9jJCSQxM0wNppdEYKOIYJzJnpNQ3kHE4TGAvu9n7yXyUi6h7jl
kqBil+qy1HunkRJOX+8Cn/WxJc3dxa/NZRLaeKvrk4cRBTseEBlj+uoq6BswCYKufS49/6Fw0Oeq
CiqHf6bE8xw4zPOOzViJJVhuHGNQS39AlwQgsvC13OEtsrHF+2Aesa+EXbdK+w6Gjf8dJJOz6pL0
E1vKF0tkYh++/zDp/JbV9rXRDmRlG9aIc01UeLILn0Vw2T44wBIWPd9HUOOw9CvxFkX1Mga60uWE
fcxhPdY5dz6Odp0yToamwOlKmSNzzS5wm2nTTcOmrCSf+xE4i24/bSy+KZ1j929vWOWJhPxgs8WK
2A2pKaWQwXJ2FuLuoidaYAfZynVVgMOtfGgVr0bC2ms6qpcRDPfI5G0xMRQPlrpIYZBymuj3tYE7
0JhKJMsqnhzb+sHF0C09bz4LhV+wSp9QH6/j2PAdjI/MIhqODWpuoqeg2THFa6IZUDFk91P0od6k
Pb4aeJBNB6QVM+kC3zFBX2Nwjk20DtFMJsSSM5pYK6juVBiMV46X3gDv55f/v8yWqUmlkb6xytXo
Gs9V4/iX/7+0MYY6RSCXuYtQUT+u45GlLy938HT5syjiedVY/QgrscWfFVj8fIuyXMkhJ9ilfKQL
YxzXGSM8hj7czTRRuwG2SGLT2yHwrsBBkhVy1F9SMs318bQD5YQp14O2blso1njhrGvr6YdSlUCU
7v/E0aV3IVeZhZvb/xr0DQ7Daq1lAgYJGFgwhfW2NFC5Q6OezxGqDY9wkaxGezgaNSD8Gc8BxyOS
kdWweP3/H7EtFYeaDMbCwo2iRzR4Pq/1QWPL8mFLYTXSwcrRlG259y9BA8xEtXxeKttyDgKQDV1I
kIOoYzA2+Rg9+l73LEv4ennrvLXdCGXs/iUGpQO6Um94gr/nqQfgDojtINpfl4vovhYkcJ2KNT1a
iEcuUQaUrFV1sEMxng4OzT/76K7QGnF78My6PUzbqLBumBmTdRK2ghU6P25LLODzgJB1DRCwdpLy
CZu8lcQXuvdUv4vQxZaOnbKcLo0jukm6CsHK7NM2PdRF+o2iVZ+9WYqnyc92t2nsLsSlq2cPay6r
BeC39SST+19bsOEhFBAkGNtlHt95LwNDVPVT1FCe8NyDVHOqp57moQUP/nMxNXKj2nRTmlmLbX0a
uXX1NSRGQlwRbgVNy2BKAm9VkzVeqspduAW7Xte0kSPkfZukvSNR4bOYv+MQCMBY/8femSxHjqRJ
+lVa6o5qGAyAAS1dffANvtK504MXCFfs+46nnw9ZI9LV0qe5zyGzsjKSQYY73Bb9VT+F4RiJSpzH
C80K4bbV6tdcubuq7eaLHiTzmprGXW4axhN+MlG9ciAID10+8ZZh1pNs5XdagcU2rLJLw5jJas0b
P/qVrBwoImTEdEc7o7lzrIo1Pwr2kU+80BmOxjQ9FaztoSmdLbWm383S7WQKiEQkpDj46LS31fGv
w1BpL4Mfa2CI6wTDR1WyiJkk28k/Ft/U0hwUDpiqZrPQguRXp9F81XaYw5bzg7pXEA6yEovjmOJO
bTiCZnQLbKI2+IWAdiFbjtuk2NlaCOQQjORGm6dLGwZHLur1qhvbYz0gjnQ1UQ8/M24jFbnrZQvx
HJmVa6Ym/kiBGfn8FVs5jOaFvuNgh/cqvOfOXO1gOjibsOl/aZh5gGPUsKXj+CxFXuwFUvZYAc7Q
A2dvUOIlE6oT7LJ5xmX8AJ5dbAlGdgq7NIYdxqXxH3/Ge1LqFgmGVr9lae1u+wQ1lYEzjPqtVozD
Xd7cqzyzOUm3f2qlcYcpIUI5JkmrEW0fT196GurkVnEDX2suyaI042/WFNMvU3FJr2zHvFCwd0rC
ptySpH4wKpfz7eRTkBMzG9WVIk7ubiKQBmvmW5Y9iEcqBY4EVz3w/tNmjIBdSMP/EMFVdXq31DY8
ErR9SqnHasvTHKB/0KtpeO1Q5JQnMD/Q2cDiIHt0IsgKZVu85IUqV0XLriGy6bnp4b+3fgDMl4ok
iAUu8LsWS1MYY1ydQBBl5RB5ohA3UQcbBPF2C8gQ2QNTUy8azv7TfLOd4qBpJFu4qYGrqnElJCNb
nAYhNwOl1eUy8FRljHt7wsClj9UI8dFqNzMasc/TZTrVuW59EAuGugxtip+kN/R10Lxpremv+WW2
zdLFKoh5DSJltZJi4OwVOHAmMVs7dvOnLiEz6FwH9Ewm5xan9jwwiJ6DLfmyteHT6SKzTwvbTRzh
fvJhssiqJsw2TaAa1Gc91QvycKaOq1QvigIVg5bd2OZEY3RZsK2jkVkqUy0rIvg/1ThOKaLYhnhK
sKhgqBbaT761EWN20F8f2XYwLjNWeefeXa58tx+OdVC+tGG6n1zjFkX1p9W0r33MjqstaIJxGkKP
2Ze9KqwPGHuk1Or5Pg+qF8ZyV52cf9EOL8bQnV3RUhefe2Mef5aqpI7KFlspYRja8V1c8aKQhCQp
j6mFzAUOu/DXzAUmxehoyYWnUVm/fh+eYqo24RneCNFFvUaQqcJrVZfEskmhryqtv1qhLT3Nojtu
iFom8bW2lfip6wmm0xjxJ0fmOStSffeKrVJLDXWOZxTJgo8j5EE+REX2yBPk80TdDZzFVrpd09Lg
5/4668ynoQsfbZ8oSb+wdH0uzus8Kcp1jRl/HczTW7dOKsbVicDzCh7oqMca2n9kUfaHsuvr0SUJ
LN0zivEWqaQHUg9Va0o+LUJmE3HwjtAEFPQco6Ivovc+I2mQhO+w/dGF5xxS/uJXU8FEJCDMe8+2
+idk3lMdC0o+/KzHaNfgJE6Bx2CJCwUJNr3MdI/K8zeuXy6q/CAhOvinnCJO0KjOZYiEvulHm7Iv
GhjYsfnzVZ3Y1oF1STKL11KHUGK6yvf6DBKYQdBFG2FESn/6LTHOpi4vmJVNJPn9V9wQRP7TkGmt
NlxTZSsOSDVoY4Q725jVaoIDvtZxZmvYJDdysL+GHvWuaIY72UaEOkS5l6F9gRZBaauVX3mMLkaD
78po7kl13zMaWamhruhba092hi91pCMt7GS8Dip/OmC3OzQdj7PKGLi57XAYET3jadpWOVhNn0/O
KnXS76mK7mTKjNUy5mvXYitHDeNkrTGBt6lTkoXDvKsbvwvYHynHXBRGydnAgslCu9PBJ4api2ne
0ul49dV4NmdkBsJvKJgd8rLvFu9FHT/E0nSQdfg1+CzvgZM+WBoHgWqmGYS2m4OhitdiLP0Vc2gm
78b4U9qPwh6+FXYC5n8cBey4WA1AVBgGHAf6CDYFFoijE6ZvSsQXSkGJ5+LW2isObCu/ai4+uVzD
4D8Utnvs+VTsRq5n68SW6XYiQbPO4ltsp1s7h7gYSsKWFFTSV1UzE3R/Talll64B/MjvaUugiQnu
3hBPTZ/4QEYnzhyEz9ZNYTz2AeQlq5T3aCb3A3muHysCrd43hxljG8l8kaLBL3GNvDjO83xzcLfJ
hmoMh7YgJ3vKSASTQMFWmurYFBo4NT86MlPFeevkmDHu6lJkzLHLY5EYOROp6GRSxLk2J1usKp3L
V2YIncAkk8fWsR41Kio3QCBeArO7xhMFk5X6DG2RL7E0A6cxZxcn593uJB3ODbazxLAOluqgNpGM
ULpRbppGv2iImGu3iSE1AEJiNoPvg5vWesS6uQH4Tw8Gdb+TMVKQ7FR3vuI2mmbJTx4Hr7PCTRxU
9TUcGsTJZOfPDjqPglGbFF9RPzUsncUrDvg3P5WwsGRxQyrPMcQtdrr23E7jZ5slzNHzmak0IXiI
k8TwXe3ecPvSw1dS0hRSXwFey30c6ulJVt0Tbje2lxK8henuNUXaRBfoaH2xaG22zRNOHJv439nv
NeAVerBRWvGAXRfRnSDNGMAETrQDGMRXAqPQA5IW/Tp6l3NPU4b7R2gsdFmL0LJEP9uRe0XYP9C/
y9MpvgQNtTVWupqRflM8lNl4iEdqnDRFPyijOVRjW1erbRkkBD8LdK0A1aKoYOfqRJeIPF57SnI3
uPdOUjEkRmtixlNwNR/pREBm59AOBse8R3ymOKq35db6ySOiDfY0P/azl6Mn8mK2bI2q2NJTitgZ
U8E9Iaok1t7y+104xi925P9p2oRIDXF8jU8dnR+lp0IOJGN5akOY4274LXjr/UVZ0IRO/GsEzUra
dmtgbVRyfossn4dUw3Nlzq9N4dz17XVmRIPy391PtLxvrEpyjiiGva4xiezj8rL81fTkEQGpgZGp
BnbrGEpMnyYs5mbYrvoGB4Vomj+5qp9sgDYhANpZW44VAWpLwda7znKKewVPe9/kyILFvOZ19WYK
zdatbdy5CYlZ1wD/JTqNcTd7jSHuO+syJ/HrFPMHaoMSS/FIlYvJexlkpQ9OPfE0zzQ5t9PSJMv5
LHDxYnwZ7kudJm3EWbiX9r4eJt4GDj2HUl6mMq0wY9f0s+TyhyqeB26oHQCt6phHPe+QPUOpkcUe
jgc0xvqeYvV4nUDO2nSFe7Kj7B6AxbmhodNVerxF1GYjFyTkClm5L2EkaK3khE1dYry2aR9mX3pr
Wx5mq2z5WCTpG5y3z7EIvZirJG3U1XCf4iTVwWSuE1d8Vja4M5cGky1eAQ4pS/RmejUQLDYdmwU0
pW6+B7cMGBkOJ5/x+z5Mf6HyXutGRVu9GDlG6NN+Mum/7gyTD7Niqx2o39kGlHv5jh9sZk3E+8Lt
8h1TLRYIpBHbTF8inze7nRXNxO3RtrpsT8jWS3yOxQvFT8KvVbOgdUoEe216s1vSi2FoHiE4vMYW
StYYN88EYu5nx/hqJDRnI8X4xQclrZ2fOsYX2k23vLIu04yZp+2sRwtRd900/iPWPnhI86JKYGPj
5r776+QWx8Yre4QB/guRU8Xxhpn3m4AsyARrwPODJTxTuXaJgH9Qz9fuGfu+OsCHgAG4Sfxh4FA6
FH+UTxes5vcnDAdqk00N5Yh5w8S6u6HPdFRhRhwZDLr8uB+sOstA+JrBYzmzj0bbEhVM2q8ktc3t
lJaeBVO1dO4HmvK8cRGjYfJR2ZzvJp/zN8I0kybMMQwA7zOrPieRemrntW5Wg2e2e10Y3xJSzv+n
dk7lzz/+RhIqb+vp8SeIivxfIZwS0Oa//9d/fo3/EfwU/wvayfYbfNTR/8B2Ll/xT2qn4fzd1h1d
OI6yBPEJ6Jv/ZHYaxt+lEsJyLNcFgmOJ/0Z2mubfDaFsU1mWYbq6IQFt/l9kpyn+bpgMOl3D5PYP
b9D+f2F28lNR6DMFRX74/sff8DbRIcSsyrRcXRqmMgW//i/Azmwou9zoO2ud2/Ld0d3HJCI5gAx4
/pcX5P6fv+O/5V3GepC3zT/+RiXI//pWkj+RI6VuWoaUtu3+z29VTRZkw2EYlsQbA6odLfDfOFVB
90E/YFD4FWXjb4eblQNl/gMUaZUljG/j2KJnzq3utZrjHH5M2DisMiITb8GseSFHjkMVHVocolMN
55pcdrkV14nldVOArOSyAeKnth/tpoK3k7nXAYF8ZVG/rA/i1iygYVqa2lXs5ywvi5+aNiYwvstx
WL5hDUVpRoUsnK+Zjrl5hIGd6c+J1B+m1jqVmrhLm6k92BIjCaOab+6UgC4cc1emebaKnYhmMvkl
+yXVCToEZWxkidZsxDJzj2Ud8HgZLNda+yVV+PU4IOu0fIhnOCDToZIDy1jvRY5QAFGtU1KRs2vT
8dCW9r7okj/IHb+Jb10bhtmrOKGSGFhN7lCfYRWAiWiB4mqIBpfHrH92gVGMai5Y2x90ltHTfWoc
RH4/AwOX2NFVF8lLpE4lg0WyQ/08fBpEWtYSahhK7qYymW1MKWjAv75irCcszOI1W36omu4YwvHR
e1jsitlaugBIRIU1RCC9pkGqPtiB/BjUbEI7P2RabK4wCL6XKQNV+5JYRudFKfqrKLIfd7Fb+hp3
8T5zuZ+CkbDH28BgnjHo/KfmzLop0uKr7rPXBkEYfSzf9OCh1sS89LXtSu+CnRygQ2KO2woJQBsS
baNBmls34YBDy1mgGQJzrji7djdhQS00Qpv+W41tUGaWXBddu5ASC6Lv/Ay5hdI1TfBk2xv2tZFU
NHOsLHMxbJJGK+NjWbMxVP5MkGsefkWrHeYms7eJDUUqhl9e4/aUEfbuTms/a+7ORVYgfxTQF8n9
8z05kEH8YH+neTCdkFtz5n3F4INWSZXnNvNLFQNibbWSeOl8Z6Nnrys/oMcXd1rUKdIVDdTbyi2P
sZjBDgiSVVN0pP+ZaXWdfDe63qzuzSwPMMEl3wZkzpVlvZRlBdtEtNG6VfmZd3FcJylk9RJz+QSy
osvzcTMtOZwAEIpKG1qYiZc3JEzr/Na7wQtS+s3g3EMXCynDibFWiv0KVFyTAKvAjvmraudOVM2v
pZon5AZrNU8pmkO5GC24yFdlvXLDsdwGIcEU/qVhcrEuzeLJtNtv5o8BQDvnqDf8A9k6bBSRV1Jp
CdYetaIg4A2d9bWtGEI3WvJQddUVfBoSpN5+G21zl/cVMG580hke1j5GAI8tklGziLJlvAvLjFEn
/lGaiprF5bem4twhgpUfh+HRavudHByGb0x5KA6E9lgPH/VEXWFbl9NBmxDJB1W+yFj/FU6+Tt0k
Q1jXeJEoF17bPmWlCQN6CX0FT9BWn6KnriU4Ty3FMNommkHFpdgnC5eJzSCaT6cXLwV+U3qvay40
+QNr3kPRI4abOibRrwwvF6nGngRE6O9LW14Hy/bE/ATC853wOMaSZn6gROe+77yudgH4mxxJB6/C
KcWPMC7uYnLVhg15GdQIswALWwWx5zFCyuXK2aD6robc/cIqI9ddQXscgvaTGFRLBXOK8jTxlMaw
Ju2IyihGE6tU0O+Xa+QtuxwPHwjkU6tRssE9fe/nAzUNdO9tKPm96OKSFVi5qrHGQewadF76l46i
JidwcWi8W7KjbNa6jzn5h+NDN1ZvUGDOJfOmPJyYt7cAMactePKt3ncnX+93rdg2yjnU87hlrr4Z
pM0MtrtPCv8DMtBxiZlPWH1L3f9jgSSD9oSLw97p+vhZtXlPb4O1xyB9wgK9dx33rcKvz63VGXhU
cMvAVqZRG8MZQVWdW31AAlEpQnRzxWpjtx5GUMI9VXXNWftZesNTF2YnCnwHaLAMLhc2XTiXmMvT
I7O8T0yQOu4IL3S1vey4c4exe5nq/Ir/1lhRANNkWxL4Xi+Ci5VGlGBFZ58PZSLn56JuvaLwN4Ze
LAowNnTm9l+jo23aBONu2AAKlt+NRvfpUOELmlkIp8y+QlLqq/hO0+P9BP9GRxcAuCfuCp1UlFYC
6OidY5i471n7gTXwFFJZ6Ax7yELXbungNXIg9lb+0baMWLQAwttY3tl+/t0xvtE1974pyj92bbxW
2vhYDfXN6Oe3gFEx+5Ap1Z8eyuz+r42k9GjL4S78Ztz5LWWVpaK4pIvejAip3sKLNswGql6xsZWB
Dc/ZCn50NR/aIb5EifY4t8U1L8WnEN1DGr6MtTxGbnetXfr8CueBkskjnvdja6AhZqCzzerSGNwt
UuwesYHHwUy/6Y3YzFV+SWz/sV4sneldY7qP4Gy3arJeQyRbvB2ErtcNgnSkopNNMLY8WnZMBDvi
xt+1T9gsYlXt8C31K1W0N2O2Tv0IMDe34NFQKRo13qyPADFLz+yic6mCj0pZH0hlvO36VsnRa9qK
mtIYS62zqxuXbFLFfZTZvWUOr9Ree9psfDRdcMZx9O6ELCTYbQnR3whIviM3/siRWraMKys07bSt
H60adlIcTbesJkAbl8nOIR8FBoLeGPu5HfZuzUCia+41KrYHs4RyelfI4DkY3E8nRhMXDOywyz0o
eJ0ZLbPgEOk8wWuh5+KB7dJLG5OeG3U2/PLLygMwEoX7KSr3/A3C4yGUGoBHHfEl3kXa/N4a+sXG
BT5zBGTfJIVQT+8+o9vQD8+6pf3YlEWxnMW0QZoPqKjYNWh1CehyBzqHsTJEmnPUCyxmPD0N+YGA
kUGZ7QlE74OU0mzuUPibrIT2H7omAJWV9iUXwc0NoJNr5cNMFHsauF3OmrZJtfwlyII/vs4yOLr5
KRXlbkwY1Fb2CdfWRTnhtWFW3On2Wx0+ZMF7n4Ov5O3rKS13VXACxFyuyX9ZenkrJ+WFAYjBpDtH
5FE2nPduZtt5ajmOSOOOSfneHsmhBHPj2awxCeGYVVZ3YDCSB0e+BNXw0gzO1hbwj3BGbJIqeucx
pyg5199Ehh1VZQaoQ0AyNLiwhwFNYPpuqD9ilntUl30sxMnU+8OA4IIPla+sJU471D7lbPKue0Tb
uxSW2NKCfrRcMIc9Y7wJtY7Lc1xGNI5i5PbaWHvGWXgJ/HpD7SO7ihNxOgHYAmRRyz7Mzj8Y5ni1
ZLMbHIkNqDkuH8/cbtd5ZnAcZ2TItEExhyNStXcrgq+p/ZKVOXFl/67P4SjpgTeU2pePeZC9x7w3
B0Q7C/MDfyWcKBz4Aa6YLlNVINJank5kutGQ7ZvpUs7JpWKlrcfbVJIKjE+GNR/zxL2JMafvC4+D
LHd6gMcZJSWZkvvOHLYmxd3KNZ4FwUAJB8emYzxuSN7G5GaRVguwlNppNubNLJbp+c4VTP6NdQSU
pAiKLWoWwCLkyD9Qzva+Kh7g068oDt25kFqdd1NvtqmLs5Z+DgKHr8sIJPX74yDlJk0aYO22R5vD
tR75aiTG1MCmGtR3xpAdIhxdpXG2Wv1Y0Kk7Iz/V1h0Zrq3USfXgPckQTlxsBZ07MXCNL6R/D50O
GmjwyMps9do/m8QNJfPY5X8Ne7oOaDMlGDHbMvByZLuIBbEv9EsGwXGa5CF2irNTq8vyw9U8v53V
ejkycLcE3JrsuPz7qYTgGQGpSuG5i3smuKda9q/Lu+BwYtCS0HOpsi2rYZPq9PRZ7l6Z30YWPmM9
2Dl9v/ELkANYxevY3IQpMXE57X1T3ZE8XYVj9DBSw6MbUI0CThHlYx0MW81OvOo1aoJjb7YXEt6v
qabd80juKk4mgY0HgbzxYNXAnOqNQ8Kr6pmWjdE3y9Pe3aSdixWz2dhhTOdccGzS5n0agl8eKaM0
vbTq9k1f46VW+xCB1XayXeoTVwkg6jhu+ancaV2Z6U7W9oWA7rquPpJdgKw5zQdShI8OhJqyxOJB
fYoR9NchxKai12uNMr6aF93g6aKndNPA5TVbrP/JESsyD1JGsMWGRAh2h+85K/AOy3vsMjrvG5sl
kgtYw4gX+W0bRe5Dk85eKJn5GLyDwwyPBhInj40cs13eQ/TmFGo2MOsLDGTtXpvt1UhnEI6Uc10L
NiT/AFlfjcXBWrptqoHD7qrgNZQRrqb7lq+n4QlSULcJK4y0i7euVWsc6txWuAUj2pIcxc06ntxO
R3ybzugERL6xYzbloSPPlOrjueW8xd3wooDtJmH0qgfNVtPKgz6a186wL0QfNsLEJpFGBwG63xyc
VSfHk7ZI6nOPCyBgdGB5tc6UWgs9doazDjy3qXZlZeyIV3PabC4AddcpRq8UkIvGBz8kUS14cjKN
Q7zUDlb0CilqLcZbS4GNaJGI+Vxgci83hq+22RidOivfmwmQL6XdW7Sc0gnqdamLpD2cl+dZddmW
kebW7ZptUwR7WVCaFDEVrK0N2CWnXqIYPlh0hp5gjo1+urijc8gIWfcNdRHaLuiLfeIPzDHxdJTq
kZ6Ii82Cif+TyIPydGvYhZ26Aq2ldg8NMjk0mvtA4JRdETKeYlzUQQgA1v7gROmhF8UBNuORck0v
X5L2qaQZld6/QHl+Jw82oT6uEtjx6R4v8ZRx+zH7cbtwKgyerWU9I+6xGWDWNL7YIdrv/PozLkmK
iuZIZH67vBCoNTt6g/cGBo/MdXa5y1R+0NO3shDIp+8w+495GBKzoYGM3ypU035kD57ChnVSeTLR
vRIzKnFyJmLlYypfU4g2y1oIR+hUi/ZIrJrhoL+OzOiCkvKAhn5zbMVVuKH+u33xWzcH+qJeRpVu
m8C5MxrtsdUMz4Q5szAFiyY+tw4HRcOUIKGw8A9jxAdigvmZ1zDtzPcSyJBf2q85Qg6D4+KHkInP
oFycLXDBJqVxzFmfgZ8wE89gx83TcqL1icY1MTzUvH//69eUmJg3a9DmgMQSsXvm02VAvZXdumdH
AO4IjCujKcsPnDdLFLD+BvkaaL/0TqDOOjRiZ0LnAivzcD1muBiiWnvMh/k11Sl1MPCogUF6RKD5
nW1PE/k5KhCMC8ehv2BWBDO4StEuz6hj5ietPZxtrzkJvXWBV0BUUbNVXE9iS6MHPtROMqF2PXNR
7fAlGdtk4vcZ+/6K1Wk7EMciuluDDB16T3fl+5zo9a5rmATV+pNoil9TW775jCe5IPiPhdD4ES3X
8ymCY0IoY15pfDTXVcPSptOLE7IyUb9WTtnPjE63pj8B+1Axsq0oeai09qOmKwdJCEoixN08ZaoI
fXPjBH2A56hHK8lDvLW9uFOKwlsbYEiHK34t53OWwk0WLGR+MaVXK2tPy3uqjJC9TKY/ocH7bw2K
AXD6U8QQFIwZzSi1s1+4drs65E8y4xIhMgbvoh9/q6q79glvSKFhhMBo2i3rRcQ3d1+6XrtyBgQh
xcsbBIG7bavopqoZd5XGjzq08tUkfjGCj44H+e5O/VVX/DRwmjp3vFaS4F73FyphAoAexl6htx/E
0ghyoq8gDPnPgYmNoGCND2A76JJcuCWiuyy506VenqhVD3Za8ZGTj8ZBQ1AkDr5ae653tZ495vHV
5sAEh55Cl4pXu9GQ8/WELDCbgB1HRxTdfD/aild+4GepJyfyxq71cH3561hjy2HOMXJDKEfueoo/
HCohg0F4iHr3GiGY8UKZJGVmbmRWR0CcFqCdPZEitIYbuEdaS2wGjQb2qPUD/QSc4Mq02VYx7rCA
qhSd9Xytqvyh116mRHMPjA1fa83Kj5j8Cj5BXiHpWZh7uhUTn9pYDBo3LYCiXZDlP81Q8+PwY5JR
uYqAtIHawwuCg+SkMUMf2/rTiYhQYhYlvl55QxDIbeyBG512Q5LhKuPHDoJJLCcMrMP3ZmBXJ93X
tlEqxakmI4sYmgPSdsudnKLfiempbNWDlnHGaVzzYEK82HWwHzFNRZ7uDDm1ffF3RTpp1QfWS8Y0
al2PyG9VEG+Rhj8nS3t3mp0j+E/JT3c0J/KS6rn2SI0FhZApR/uWl6zlnLSJ1C6MWiojmDggnZAj
8v2I+rfl/lsLsKV6SDPbDiD+Y2vx/1O9hava8eVDkBuc3ac9XTIwUGxK7CRt3sjy1c02SnUU1xz2
PUeoYQKut5RTlXifSxmzp8I13fQ5B6kKXS3TgsNfb23jD/Q36upgU5q0qaryRyvzn9Lor2XhY04t
eRnopvoTyU4cZA0EtNcT/9RU9c6eJx0GG1JlEGNNrOMvHVthxjlnDFhLl1UpM8pmx4fpR5q04FWO
eUssQL+ZgZbPyjwa/VarCTXqTXpJwX2sSufYpzUIhSxWR6MbHwsr/mB0W3lUF4d0d7fZesQ3hmsT
xLdG6HVlPzD/e7csRNfaSU6Sz3FgRlyV0orENN+la1kRisl+j+tyn1TlnTbwM5ocsNYSI/8c5Rc4
zGeKRzg2VDVNmb9+XJJ5Nyk3aor4yXK5tpfM6daR2xPotfN99dUKPAZdJU5ZylEi4jeLLZa+BUiR
L1uJW6t+M5ldB2ysficwV2ArYCGiwh34CvZZkhshJfUtkuMMBxyJFXIuITYvc9Ay07bbQxX4CmpW
KMGgu+/HU+/oR20mzG6AS2rD7KfTyx8yDbwSHWw74vh0tiKgEvg3wgVhQKypiwBDF209rhmXs8T5
T8gcbGR0P65BYHkDvbI6lqU71aTSs1r5UMwEGRynfSyWsQnOOcbXFVk71ySdyKsMuoIntSmOcefe
+fggdjIff0iRm/DP9H3nMsROJLCPKUUPaynnsqW9712G8H8tHrYTnafK+oFCyd60eLOqNvYgNzz1
qcOKx8fHnPW7MU0uUA+uqnAeLdqhV2RNkUxt/pbJ8YH3IyGVpmxOu8Erd3vOHTnvvT/FYjWNQXmH
pWmi5NfrWkOs/ap/i9D2DzU9MSu8oyqE6pmRCoQF/+P6Bme1KdnZNYNwLRk/l7HXXCKX2rHuUqba
uSt3hFiVm/bWVybKrOSuErDPr5yp3ulMpZooNv/gAXymeek2SLBVTUByxDLDdUSO8y+Dfh/20RFk
NAccS2tQM5qPxC/HTVw/C5PfHrcABxB7vMBw/SIdxTjFzn+akkqRapLeZPKg2EWLIjGptxkflzfi
6tuViiNLgfylzGyp0HOAmNpwci2S6izSy2NijtPVMmyIxxkPsiF5+9sWMEZQhnedljzbhIXBz2mQ
ECHHtVMdgXNsvCAxriNTzH0WZ4+z9mkVicTtjTfdAqd9tCwoA0NEgVPaLSGVAeRmK6aNOafxfuie
NRHUZycs3kyw+3BhxU0jjLAixzaANIHyWvVMvx3aKe26sO+Cuvn0jVHzBCPTfaeph7YM9DMvkX6O
IvVmBvJpGFBXIXVG3pwRBHVxO24hOBIgBR/HDLBxdiB0J8QR/HUNUurASbgkGLED8TQ+uEPmbhsG
c5tokUVLYdzR2Nw9iD4rN2RGCDly1DRCgSLipjb2aGtV1VmHVZFhiTYl32lIGQ0G1EvRpTd97uV9
nj2reUxQnDQwZhFkQgCedOoo81jrX5aKurN0cS0OJn66CHIRLB/gBRjnmFRmuwq3EHeEjjtPQw0v
fpkNuuUqA1f7YEbhqR0bcxOoZOao3I0bsxueXc0e9pzHPrJkuhAuBElB4om4JOQTbmavIyFark91
vxd6+0iAydlpPX6HcAR3xkZGyROZTZ4dgNXB8IDPjCQLdisc79aXI7l3zJAnTMAldY/a5BdKsCGN
62LsTbwoAd/KgoWmjdQQ2aZNtDK4NyyTSKJ5GxNNrGizCteils9Djtdz4LBUz3qPfuXDfFT7csKR
1psMzkCBHlkGqKA7l6nxHhjShx8vdsNczoc+mXmLuIoN6Qt+ZrmayvaQpTLkSj61nmw/4lmIsyR2
YkA32/lRfzePMdMi33XWes6VMx2Zh4DwfaUSOkSBVGm0xw1o7seGDcOwtJNGczXHouClIDm5eQwA
U286zhyrkR10bXBXKPwpWfdBsXwStoEx/uEcNA3Vu5ZG91PZc5Arw2ArRg3TWPtiuYM4hEDhilFs
E00HR0tDJLdHVqFkvrn0rxDgxs7UDEAoNHqQBtRUHBsfwmAyFPoWsAL14VvYgzu3RCMI25usB2pk
keZ6PwOLtnSR2WkVreqKBwLK9k6vOkDCLsJTUnNjxHULAzrmEhckBUCL2ePWs8yyOZTO6KhDzdYZ
acmRAyZt02QdeiTwddvoAosxJwVdMfocQZZG7ab0ocqq3JCbOl9CeYYe7nRtvPlzqTYDbiNocfFF
Y5ZeFJIuDVHRUWHLU8Z3YyzA00t/J22dXMzmpHYvcXPuyQKdEU6J+WFKlxjNoDd947VM1tjJaaDh
EeRhqveNHX7Q4A1+JUnwC0ETcqzso49bh/jCeGHrCfdlRjzb5cQKeoKLlEaiMuu3ox4QD4kb0o2R
cYAlW5w0B3lSFcz/JsjDeCGpv1DjrbRilOGAz84ct8wJAoZRJaeBEhlVj6nerqFD+e7PLFK22IQu
0rb6DPp03jnFMucKtIM0BmrvbU5Ldn8ySs5ojd6eUvLpTF7I4Ge/Im7/MJ1OljdjQc0aT2Ungh0z
RC7poEgm91IPTGxGVwBvrOJ7Effd+f9QdiZLsiJpln6VlNyTzajAomphBjabz+PdID4yg4IyP31/
RFWXdOYipXsRknnjeribmQP6D+d8J8YiAwIjjeYLEDBBaZWin2Yc2ElwY5HmvHaeNILMPI1tr+8s
uyCwA0X0RWAjHsJSgi1p6e3CNQXamK2QdJYYg+CK7qnSo28nDy3AXAZ1VAlJ2d2j+/1EPjlvNKKR
mWRb+zrOp8BdrPGEcItNL4DfFu0cemK+gIhz7I9GhVfPxwKB7Og1nR/B1wIsq8uFYFaXBJ8BJric
H7SmggxgFmKn5QczZaphw48KZ9S1Qdbo7CijjOopPrmrHJ330u144+T10NmYSUQ6gHTPvRhCwoMG
sG6KKkilKDsanaTNKois2L5GS/YQu9YtMOh02yucDtboH53GfUoShs5jDlAu8rVLKkGUpDb3gofi
EdGBDKKCEE2UFyd9KtotmVUKc8VXluNIz4ANb304g9MsQhNEud54DCRQWLnZ69wZ/jHVRvel0cdX
M4awZGW4VHA2qV08EmJfdvOyEyYw/L7UDvPCQx2BWODzTCS+gcflUDeMbrDvMh+7+s1w7gFkbiaP
9B0z0UOc/BduQOdIz3zjeezplIbDXxatRh9PW4ksfzmggLhEYuLHeaQslWs0Rie8p4akysAhDQlg
b3cbiXKEmVXjiNBSVhFgKVSGVNeAMta67BBZKFwMILB+qS42QBCSP5n1AworAqDDsUUKy+hWNz4z
jDWtiYQL/dlUOL3TjhZDb/l/TdI+axYx9Wg+2eWOU8CKhc/PS7RA9ny3vOHIAt5LhKlm7/woD1uv
FKdpIWaFwOyYmqImWyoDN144HPAgCFYjkx62GuQlh00OFDrGsyi4l0D6nOhwUUKvbVgr2SaxIVkS
tiImw7WLTyTcrN3vtM65ogAbPjLjXsdcWtnnBiD5AAVkkzCgg1N/x1oNMqg7His3PURahxqXzNxo
KHHMdj6jio6Sb8rlO9Ssu8KJn5hGIihSBHqSkJSELha9ZEQp1K5QQkq46+hU936MRStHrnkxTQlc
u1lYS1qArOCcrdVxnekYSMhp2xSJ3+/G2mOf2pH6mc/yT04I4IYpxichLkFVLWqDVXDlUnGWVz79
FxU7TZevaHomIOlm7TCmgEE5MV5N7fHq+PWzr6zLaMTDjdPU2xFz96MjySQgGDBe+946Ym+hL7q7
neU1NZfpYfC1J5JCIyZHrFPtHRivjR/XHgk2+cHJqosQ6omi2do5f1zAeZm5kLiy8JL0/LUo0BYV
przYRk00i0B8VC0CUkz/kwLTQko/fUCq+hhso9mBSgjiUnMRSyIBsngo+uy/Ap1M3LCaH9phkKGl
nK/EMu6yxd9TmTvFG/TDaef0JiIZo4KEgeJpaojIdSXAchevyrYFEcK9ges1QpBjN6SjgcECjV+S
S5Wwwh+wQVCs74vJA9rjgrXw15DDNRlosBWpkGV1KlJJkujqcavq6laSbb8lSgANFVV7WZM3oGi0
t/PCeIHUgDu3PROZdyx1h7ydnjIrH/ydGmx9g13vy+6VixuJwMMyf+oXrDazpkOeIxt1K5iskXpB
0ITlOefKlnjTiQmB9hRYWr7aq+F22J53M2Xk4GQECurISpvC/a6zBtAwOLFNMuTtfrHSr4b4kkFS
1bh8mjw+mTDV2PjJIZj5JPx2L32GJho/I3GT6Gh3LoIs1bKAiqJPVfhv8YJmy3SH+yz1mpNedD8Y
sQpwomA4ALIemZ7c9IsiD5trshmOCuMFUIT5Ve+LsDUs3HDK6QMhxrNw5o2ll1SKXnFna2s2AA8f
GA0k2Yok9Drp7gwdqRbCjiMMaQxlbVCbNi83MZ4XHFPMHaJAK/yJ/rj+UX4yHDsvESdjnpmZh74F
XGloNbQMsXVflDG6XMbRlIDWIapRZ3eK4mlZfAKSuiwkg+N3NP0TuW1fasreVm4lFM1yw9OrivQa
9fcatDfH7QEN4CHRQO+11YtMW7aX/XiUQGwWn93YWM9X4u48hzW9jVSKmnkko7EtMP00GmE2q3ls
tr3jvACZ0HwXMOd0GUEQ7iNWG/T+BexmntVba9YeZNOFeZ2z5/W8XTHNoHpI12RIHEFdTaw/U5nB
spfxS4Gtq+hM5wKh68dNqzgo5ghkNrkVVpea29yDneR74tFsflBeVicengcFXltmI6BzEEhkfFVE
G2VEy0DjL10kQzSFQcHzeWMgMgsLFl1EZ/dhm/vPji3uLDLPN3rLgZz77bEq8TzNMc4p3JTPnfc5
Va5+ig1dDx22ocL9JamW1rly2EcvyVHvHPLEin4+WMZydtiOWYKtUivQYXlUfG4NA6FsYm/96vuk
ECDIWsy4Y5NAXkpWptkCec8PbI/jiE3bsGvj91JL3kHzEFEk7YuwDbF+1mI3QxTOzA/mg3PYurq1
6YrWOM+Z/yZHkoIIlWz5qe37AKraihDImQLAu3D0DtjKe05/uhdpn0LenAAGpv224sQjvAXRVWo5
vyxM74TDsgqtn7ZBuJ5Z+cpuDxvgg86UXrUcin1l8KOWlOR2V2FD6zBrLUwu1hnGRO3HOZ56hFrX
qE4cF+kC0/Jtrheh3nvO1u6rO4vlVCPMbz/mklK9w75H3jP/TTeGqVs7KLGM9t6jAkofCZQEDPnT
k0ADSLt6azCKs0BrZXF666joR3AgmvX7pKEM0mP5qAnyy5qFZajRe/BHNDgfFKFUHkwA4npHCOYD
T6ThWJg1cPbhaPFNQN8w7ljCVp85Dei9FvfGJVETRxSGG51+Vu/rIOqVdRhItmNlRxi2YfhhBeiD
YtJfeMz16c4YNLa0mFmxD8x6c6P7+FTQT4Fk9NitJ0DX+Wnz4H6VLczHgoVET2xYFXdfDpnXqCAA
sFIWdJF5tTvM+DpOBdwmHIPmir30Jf41PCc4iaqwdMBIC2IGErfxtwjwTzNXKsQ5Er0yUtcrAeK7
mR+GCm5Xq0l8lLgaYddjSFGThUoQeQcrhn2VTahN61TbRpSG+F+7V3oi0mMY5mclorgYWAM54AVc
X8azkx8CF//wLIexW4bif+45weNGbc28fShICnDbhnebZxbaXfRjaYRXA4HSwcZJZ0+GHywa8AtP
iz7ZulvhSJ+7k0rf5VjJt0b6VWoO3kjTfWBGcaHvYNRpoAEbq1ceVwe0YL8UmkQNm+JGJR4rqy6c
Bn7tesIOuAobpYHuiYiFIm7FihFR+WCsyXEFj90V+2makqD3cIhBZ8uZg6PkA8zHAx7VIZfWuWvo
mKy0EWER8SRz52I/rGG9FvYvxsWrt6UglJKHAtolfHJMmxhyHPSheKbQfMx99w8eaeLrs+atE2v4
0dCcWKEFS5cAZKs4wiPqq6GhbLbAmHhsKoqhxkRuoyCK1ZCDLokCsURHo5ye9U77yli6bIhL4jOG
9RTnEfJth3fZ0AqC57pnOtQFulw4HdA8x9+tYP4iO1sL4eS8K4epD5aQjjGeuZ/kuKaWe3eqMNzQ
hYRAlKr24qC3JNIJPkakHDYE820trBfZwxSo7ueSsWgZ6fyiAWgBtSVPr7N+QXe/QSgJZn3k0egx
J+yAYvmW0QIDQN1HNr1JJ+oehpEsESFJcpYtJ2NE6myVVd82EDR2Rd4TOJyzGQWjAsUf56VENOGj
Qsdhh++8ZsPNxjtBWG4l9v1gz7A68/lDDPkzAiMCc/NQts218tw+cLrlDZ/jHs3sSo/xPhKN2iha
jGPUA/liwFcK95oX07djXLXiVZT+Hy1BboflEV3d91yw82RI9IqOCdwdETv4zw257cpXMv/Q4TrY
adNuKTHxfI6Y+efSIjlz8MWGgEt2UL8SiWmoy+h9hh7WJOiy++zBbGv2QYaBMc5rzg0y1Xgp/C1b
5BsQBmFpqGyD54+QAeNiYq+ievAutIRk+TXGaz7Wb3LQ30bda9BCfTrSuQfws5GCGmNe/6Wks4Vb
/BI7iHjYr5+jBtWZKbk7PIkDcGEwzG3MaatDHtat9tsTxpEowvsIWWoisZTX62vQs+Q8V8VpmCJk
XZna2SlLbZ1xfUwJ4DG56xp0G60BbKZnpY74IyZQrufQoycs6+qVbdNTos9nJ3NoATTrQJtKRZkk
D7pGGY4hAQGLuPOGBZcda0FXM6+9XR0jO/6yoCvP8bcg/4lEjfyJ1AbyNdh9lan1SZwNckg9fhn1
qoLbMN/ASXutYq4A5TDjwZV+tE1cdsqAZTPeiVVgkw+8KbIt6e0b81HAlFYDIWXkQG+Flb62WvPm
LpXYHDkQAaZCDJ1jtOxR4wRxNbybYzJvfYtFB8FGNQdRuS3b9KUanXMzQpvrUxenhLrMM0VDUpyM
iuBQZ5kPQMGOEW8zSV0aAoumhEbYkMAXxPwla/nhcXr6KPxTHc8p/kDY20ezGT8qOEoYtsgGwjAX
6Gcyi5It+1eULAMZ9THbwkadweCjQucX7KVI0LWv3Eup7TNUVELIT+PdoSiWYG7qwnyLYyq+XKeb
HxvnOLjzU6eLq+cUZtB2+EDMwrBReV0SPz6mRf1QLvl5pCvxCYZHZcju6zq6LV11tBeG/NJs9WAj
5pgYkCfjPZPZ13pg2SemaU/jY8zNre14l9Yzn0U13iZd9smAqDFcJDnuY2N0N5Ux7BtG63GusKVl
irc7+JuxZzpmECZaDb8iGmDjrhEXEeFA9MyPM3JszShvUZRQRFbijbXpDRrMezcdL8rXbtKRnALl
rdg5BwETUlHRiI+hh0OLbNnZ+JxKBp5iJ7qa+ON0D4/l+pcZ3gS2W7QOB8qjF0SsMS5TnvTZiAlA
xUUIGOSwFOkPnss/bSouQ/rbV8bNYFgK+ByX9Ows71qe7XtCY8jd5Xfg9jeN0yEbz45pS9WoRvaY
avqQELLDv97ySFIIHCKkIOmxhDa6cQvtuUzNQz38QlKFtNIRK6jvO/0Kyj3fLn2K/L/GupDK4pEE
LpzzHyltCb/pmKk5vJ51Q1DU0qDW4GI04LRtrVMz4XA0s/IT6OzOJK+FFhLR4wQd1ZIJ5nXBoCqm
m6Fk4NtafxDUIlvmueGZXLFrS0bgLtiYsmMeEvF52eYvqyzmAOR41JxGRBlxESEV+RMxPNww/vnw
nJj5qtd9611yjlLjxpte3EKna5Hs0+fBPsJkfPBdToi6bLG8rCNIf6ofhmJvWDugzX+cLA7dtmdi
liw/Vmejk7ah9Kfl65yIbwUFBTMjO+o1nmtJQMpOBSelbMMM1vXGs5h+1dj6pTZ9shnxNgpV5cio
gG6EvsOO/aciFcdxWtdU8tb3jafZlJ9w+bhbGXLowGAiO7stPfu9Yw+0wbGlqh6LCMYdHkLOlTzF
Oyt+VOBSopZIqK5qOSh7LcJ3U93COH+bs0Yy4BzCwtCGkJwYk5Sq5qE0m0sXQ0JipMglSwAhgaTe
VnNpGCh25cYTxW/k4AMu11he52qmKf6OZca6Ldvbfkom3Oi4uos++7XTEZHDy9jk3xJRbmlnj71P
EAo5R6MO7acUE11s9y05TSpZ7nwiVhiAID1HvRXWa3qZedCMNxAYR89Y9rJsj14njrY/nIwlQbKp
l1uBL9rKG3MPgu7VL9trPPmMK0W3QS1GT+g2SIpMKldMmpnXIwXGUwcFjTvJ0l3EiPl+INcBtxv7
eoBjqH1eo8R9ple6t/i2he0ixHGTJ6J8lqgL1h2RI+wTUSBPQ2K9dPFyMJbnEU008vur55UPJZDT
rVeaP90wveBnwT+lYaKqJ/d+1G4Tb7k6TXzBLyK263cBDgAZ5ew505/eJXtCKAbGqERv9bYLyUTJ
NyT2dZuFLg7FLAHuUqHUKxwGDTZ1GdEEZzS0BvMTzfe+CRcWx2ll5AysyFNFrJqAHdrNLC/6wr66
lgfwNgbLNNr2jW/w2HHsYQcl6im1LQLA8DT5pvOReE4ofH7j7PO4vsUood9UN/bgutjBIkpLd9sv
NeIhSM3MOPTAYQgE41d99ypn8Zr0B+AeL167PnOQa4LeK57HpD7aebfeqbhchJZftGQKrbi5lB1w
XZ9xoNGCho4yl2uwyr49u3pKmyzo2A634J+2NB18lCqhbsTHrt79LDtXdU+0cP4qLYlGrK7/gKCl
5CO2Czb+HZ6ytyq+BWz2w9gmM9WXcqcPYg8uFFEXBSjU9FBnl01+sYboJm9yjdjz6JlMJzdo+4Jy
nfPdd8U2ouCEnrDcMpg+uQweNvVQPFIOg4aMUNzTnW+GCtOw3r0VPUmrymGoIjVIE8m760Q41Rvt
qe/5RKaIPNzJIdy293eWSBCG+OOpZD7UteN+4nBCY3HfxJxd3QQAmzYcm6Wanu3OvhQIUHauqV4S
gUjAYZ/Ep1wz2KEdNWYFzgdsrliG7/XlTTJ+nvvpx5BQ4WbZ36Rr4db3lB7oikCe9wxVldy1zR9U
SPWZzJqr2XbYW3Sd+5fBPOr2RTt6ZLS7LI8RD0Q7ATImxvOMfh6XklYMN6WOdswuhuikM5wDoUqU
j7Aq4MVuE8KcYp4ipufYQ/vuWdgBGNl6O73PjL2TP1dTj4OiL9F1CKwhZB4Oli22mrVNdI/7u+3R
g0y3pkbMFhk2mFofYhx9AbP0BzXUn4PL+FQopgUDfRWLz6BZuzTfdjYpN+tGe89BTQcMYQETJO2H
1ubQBu1rJvp71LRORAYb6io/1E/ojZLjpACt2ATMbvWcT9hqYFaCHJm3hqYc0g088gJRYoWUD409
leE4Rp8TbBFyAmYtSEyYbkanL6HLDtFr2BQwgIafW/PaJdWjLsdzxofrD57BlCW6+DkG0yWHGVB7
+kVGNndApVU7/I7rPIyjQmYPKJigy6JmA0KMKlUfRbCMzrA1bPee7Ay5scR0Mf0LIkB9a8CVheIN
8HCe5h1rUIYEjEkwDyCEcYtfp+qZ45J9ArfmTdS8IZpwb9u41i4xbHNfVuVF8FcTah0Kne43sdzb
9Z/F4Om/+Kwa4lonHI6U8YE2olo1I615KVw/R7fnPXCuXOlJ6FA9VnMKNSLokT+FQXFoe5I8xjLZ
GZ29g11jbKp4LWxM7BaWOln+svIRAoDsO9RaqIlNnvGNFMc2m2/Y/pxGpb/ZdGmJM1xQzOp9/j1L
ts0QxMugg39Ls81EywK3zi4dwP20AaXKMHmyklBwGJC5/lVGGFbM+NOL7O+4NE+0VF+CkXkhCbga
wE6kCQKZ2HmT07mGv4XYcyHRAQZTMuzMqLhffyw67c8aKIVVdreYzFBHqTEcS34/I5sPB+SuMvbj
0kOEyao8qGf7K66YVMnis05P6PCKrd1SqpmF/kZG03mtmlvzV1uSZzdtvvyYjVrG3he96PoaW838
SWUO/dy8lwywD1327NrsWZkwHVJnYH0He8zU0V+ZVo5DDg6oxnQdXwKAA7IewHIwDdGfMyawsZyf
kkx9mU2/zyoTgioRc5mBa7CBHIM0qGNjCC11su4aFHew9D+5hbdJURz9Ub+yPr2N3fikKflolmuV
1aKXJz39OjFRqm2AfrBWYNltiHJ6GPGDcLwOgWWSQkYU8I2M69+xHi+9URG3EIcVSwcAF8VuAbuJ
gGr+g8Hik01k2PXGC9XRTlvsR5+BQAsJVEqO1tLAPdW/rf/bmu0Nd/dB1cwNYd0fhz4GX7tw/S0z
zkpLvY0khkEljTaLoT3GbFuRfLt7cqkVqWhs+3Q75TLyyoCt1UPllhNqfJIUGQkbZE7wHtr2Cjfm
Na/bN+WiC5qL/rZzhxei+agJUhZHMiUdaDXbFjZeubagVCnHDWUHGKLCeaBD+WxK8WDWHH6Udjr9
bxzE2rDp4uRWL70TMdebmuN+4xrOgQB05HM6T9LWt4Ka5AJ9/Zz9fgL13ePGHhW83cR8sGbjknrm
E4qdZwvLqma0Nz04n2KaaCSi7H59R4MgkGlMzkOyfPXmQm7Zc1bJC+ufT5WJR1T/R3it12G4t/v5
OHjau5q/Gr297TT7TXls253GvqsTIkVM1JoM+jdq9pAx+Wiw++jd9ou1lMBjHglSB/v8QayUJnZC
fzLl7+c+vhYCPR7q/M3MrGY2EL0oqwsaQU8U9xwmXi2uoG12vSX2VvThgvZKaoJD2Ql66zWdQAGa
2vLgd0m4uOIOpBb7LHV0FrBRfn8daSfI5P4jdHXLvuUouwLlHnsfd7phr27ggyPuDIij0T4B8bvt
GN4DUb6LBUmpDaR0tDy0TVaiQltQbC/4KhPqprLRLsaELqUemJkjUrgt+Uc1pkuNr18q+EyAkvCw
RKl5JzvjVCzZ66CavdAcfJKpfpeOiJDYbNG3l1fHowDw0cNzbGdEGFXyjSfaccofFjWy587eR9Q7
Nr/qobGZ8MDyw32APBKx0JMZhfXk3JLAl/FoJboIcBmKh2lEJiJesqb+kBTsRco1MpoFz3/LP5hs
lDeSdefOQ+GIA/wX19UnoQTttmnbMpg/U0QlpDcNXzoqowIDul8wworqvRl1+qb2EzJjzea1ZGzZ
OxbTTRcte8Z8dqf1WOPZszPvcjhjXiYDaG0UM5A2FFNGSxuJBTWfKlBPZzmf7IoIPoltoTKpq9Mi
IU9Px71uWT8ZDXrEc5pMLRhBPpqvPo/xmBCjp9nkGEyevhmloixI0epY2AuAPm0qq7pfhnx9nEgk
LaDFYoOToW61bRafSgtJktUX7J5Eu89vPa2MT2nNkwaoBkJHNp+u9RnlCYN6SzvoJF8BkecmTCy2
v2lu72i6nmvfOPx9pZH8r//Ckfw3fUP9hSf5qiWSvTjp/uWP/3kIH8K//ov/+Yp//vr/3P/UNx/I
yP/tF10fd0//+gXry/ifb8qP/e+XFXx0H//0h7DqKHvu+58WwIrqi+7/5qn8v/7l337++i5P/x7X
Yv57XEutqvTjbx/V998OP+3yQ8p6Wv0TvGX97/8L3mL4/xCm8ImkXyUqjud7/4feYjj/IFLCsn3H
1l1DB5D9979VGK+T//i77fzDdJkuujruTtMUDmAXRfW0/pX5DyatwnL5fit5xTf+f+gtpmH/K1Vl
VUh6XDYGIBdh2475z1QV15yLyRTw/axR0+718jdKe0n0QPPM2Vphu2/eYirKXbMakWRRnGYQLA9D
21pXPcLVHMONLpXyz/2EI6yvzZKZOtj+paTg6/UvnlgrINBqL/4soMUjP2l8h/rQX29MnzG7X8b6
bT0yFcIEnsy68zBONrBly5pOCTmN9GWsTLz6xRX5V4vaBPlptB3qW3xxziMpUJ+NHFC/zbl1zIu7
VOXDI/4rYxcl0gxQVe+0OOHc6xJmp/UEnaGsrMAc5d3U1MuZUoenlseQVmZoxecWMnBGDKNAAriD
4ER+9lwH2Gt6AguEe1rhoPZW9ljG/F0159WZh8h8W/rpz5RDVvWm2rmgz8ebYZSrkd9Rt10/wmxp
KjboZdASOPvhSOunzuPXRY7Da1I6qDqobtP8tx3kNV8KDC82OHZvYVpZxg3jGjScdOlI+mIS4TOw
Z72ilSGINC/b8ras71IP/NfEoVrqRwcEFSlkVXZAf7zVYXnf5dWa0ef3ew8HL1IpVHyMJ2ecW8wD
wVXzjCsEMS5kqPGjN5rnP4EPpApEdRsI417UWLZK3T9miAoPUOe6IyKnjTb4wOLr/LtOozHUIQJf
dEzI3jiPoUuDtRu9g0pwD+bgqgLN5CBAOBuhwp3vczdLqChzplnVKEJWpuxJZQlqFXgGImHOgdJT
6mTG49m0xA8NPLBm9RWNFm7haqYLiXDGeE2KcUejgBYl2mx+javpQLGeFtNwkKiWmNQ1+XNmPJC0
Pl4MZlsujg46RWguzag/aZNIznEsfaBhFWlsNm3+MKBcL7QScmN+UJM0b21r6oOOXfVkuWLnKQpu
KeGpmYx8gMd15OFZyJkJiICEJlOC6lJHHROfkUFGIlwtCSIcBhcUeEbm4ODjsW+SZrkFLoA8pPut
JlZ5lWYjE6oVE6EeXSg28eqSsb+8ULgXGDfpSIw+94hVn0JubNjFYDAgDGVB61JNsyKHy2OTR48i
7pxEoGlVL+9sKxlvdtDJbAwcJHj6SiFX7Hvt1IOz3moIl3d8RurslbjXyb6SjXXQkRsza+g/krlA
8pyb78IdkKoS+rBEq6QIpbkmyzhoLHvDH3KiWxAE620Ov65dNlMzPhXdqO260XxNpKcD10C5NMs1
dQ7V3MaanGePkOSgQJa1H+me6dX8fB2fvfrx/GEP6DS1fCHXaKAbw+aD9vJmjt3j3OQ/FjSDoEQF
cIrLKRia5tOJ2vg8jXcV3ewdRod2cqxQOqrmvfUukHlwQqmW3aO3zz7w4JwWTUw7q2S46OjeS59a
R6mkfLF77AKZtUoGCwDZvYrv5ngiG57Adfp1hmG1SefmavdeUb3T6SICi5Zvp1webL8qP42q+BEk
3lpD2jwYE37QRlQvTgKlU4vZFCeROoJ+J1ZTN2O2mOUfDy2OXQRMax5lIoJ47iUtS4SCk8Fm3qo8
zGP8erRguIcaZsd/+XxAD0AURD42L+7Fz3KdLSsyoFnrCMvESbJLcXSzSgunKSUiIorjsLHUvVBJ
DgnZ+FGW9dI7JY2rk5OLWRP34oz1sUBFrDXI4ehEpTFP/DCmWP3vBH0L25/GpcwyPgDTjWQaM2gQ
dcv32NwQqRzw3UKRAOOpl/wFg2jNWnxCZuZBWAG9qdfFFfNWdyBw75qtvolZYxtWtvVz0qT3bWz7
oR9ltx7BnX03/87R/EjtHujRUh3ygpzfNj/krfdtT2lKMmj3Zo7TwTPEY+YbD4yLlpFlNA1oQDu8
XOeeSXnScnW0KXDhh0aO9sFEmIPkErNiWzve1knaJ91aW4/JMy5FjDek00kvNcbxkBCmGneQJWBG
nDjbtmZNeELrv+mVo2MugG0JNiqC/090KgadVWDuucl7NJNRO5vIaJcD9icuPdRTIAlY9ScslsaG
R3uECpdnxr7SDcX8VdxkTHchIVs0DOkDCRiI0hqLknjMd0du0DXnMD3hnKFnaYtDYa8UITPDeMDl
2+zjiYexAeWGwrJqQfhplfFBy/ORWgKVGNpElrcaWJvyS7UNHJEsxlpUJvGu99kj6zJZ02AU/aZH
UlnPumAkHSQAF4B3ImnuBjlp2KTcDSEqn8k4sUKZjLWG7e8khcXZLu270R7IIvOcQFMpiYzZ8pOg
BgGc/20ZJWa9Qq1m63Q7sBnZlM70KjVrh8bxETMqbnCP3VbnA2tKP80CRbnHFk1WlQryjvZqaWhF
4IKnU5GGQotu7ARkCkNZuhPZvmq2e5xQf56Kdy+1v0VXyOtCg1bzEZGTJsgVUe8Z6Z5oiaExLhMn
XtrI+0GHdUN8OhF5UPGRBrXHCSUJGDCNAyKBqypXzLLjkxqW9ywZa3XCDUqFNJwixeUFKWs/lmlI
0hmpGOXJJBh6ZjNpOu0bC4SUoT4dKkn3P7qd3JG6dEGGlz8qD5m8aZ6APJVHg7s1wIGhLmOYtUyD
fZDR2yjSnheZo1Nx/Jd0mXetar1Aln0W1sXqIq+6Qz6nFTmiWOIWfXQ3JhvXQK+jS5ZZq8OL11QT
dE98+gufxG3vE3QPRP8Ldp65ARbC+tUDCe2xJYeKlaE5rEmUdayfyUfsyYQ1Ad6FW1sfPwzdw5wl
KJ+67rdo8Ii1hvPY6s2JOSvEPIjVrMDYzM7V2xihTNLlTdQwn0lF8uKtBvk60ZfHpqoCu+3fSoUd
IFkThPoIPY7BNY2wFbDY0kBfmgaJ5rLLn6NkIi1JJmrvYTQoVPvbSYQQqoLsRI0FChfiADPkWShW
I/jvXOygoL/nGVY5gS1FhxoMwHSYeTyUutJZN1WE9g3NrnWs1y7ru9PYW+cBhtXJ8pBeOaZ1pKza
q2LEjREnZCqr+o+Oo3JmWrJrjPYnyZJxJ/Sf0YoRAMxoT1qy0k+IOTdysurzuMTyzAmIW77q/hTr
V/tL/+XPCrsmU62lfI8oyCYctA25UniaMoZqE4sso8K1ViHuc1vUwmwrKUalqx+0fPh07PzTTRLz
pikboMHewfKnK8nS3/nA9rPKCbLQKjQj4/TUctuBCPxsHOeBaWrGRlI8eclECpVhEOy27mh1yGbR
UH9nJQLL2uAB2Krm2W7K9oS+hVLP2qGucUjNsx2cuFl2pB1/dazsMbooHW6OctUtYKFfpsHeXoOo
mNRcuFZ07wk9wH1I7p0e3Yg2avcDJc3k+its7poQoeG3XnYSQ7FSHtKtzRa5Ggf72k/2eXAyotLA
ViwVLP/kyjhSgLkqP/0Ypuuw0iKq7LfHEqXw2mkMOheBqpUCqSCsjbEnS1C/dO5a6RMiFx2T0Zv3
WDU+fN3rd5h/7qtc3Gm+thN4GyaeomnEqkq2JlrTzPij5g2bwGbjdjAskvg+9ovQAQ6Mlu3eUTjE
gKcBNg+LZvkcu/y20bWjnoob0ELLdjSmJXAYO0TK+mZzmlIp+Z8LztVkcEiYKy026OvGj8yyHOHK
GgSTYDEky1tLd7Z51k0WxClqht2MBD+mrKw5WyoaK8KBNwIlfanDW56z5ZnR1BU/Ju8/QqNegTkg
KD4eYyJVam4oN5NnL/qIeXnJSB4utb29oNdwU/4yTeGCpU+V37m70Y+O0PjXCy26r/3lD3o1k+zN
j75CsNmkT64NQwA2LAp7aC6aIlynLvU/PCXv55p9sKOVLu0CtVEkHDScHotBlZ706E+VAepAgspo
aEDKZ7T+pzNbWcCDm/o9CpyZmmZqWCUPtrxGY40UC/EVjgsM1DbuZr4YYdR0+d/snddu7EjaZZ+I
DZogg7xNb6RUSil7bgiZI3oy6IN8+lmsnhn0GPzA3M9NodDVVUfKJCM+s/fa+ViO+wkTKrSBVaM4
CWjMnkjQKuFQWycpiSejWz4auZdsXDv9Gn2BrpuMFX7xCnrl9JlbetyUxXwTQ3a2MjJGCeVA2Gjb
h6nBSGTl8Uo1/JfHHIoJURZrI3LkOa4Ag9f9CxpaKq+yPTCex+M1Suydz83UXVTSAk7yQGOm6UOk
uUVT6T/pod0D/UbepC6l5IzCYFiNxY2gHnygRbg1Gx4DzonLOCHeaaqy2Q5+SS/huUsMRsFOAHlK
73C0OUOa7+N2fs2y9hpP3ZfD3hpXvAT7G9fnyA5eQAlm6464mk0dVsYWRnmGcHKdsH7ctyFeXKF7
DUZ4hQT8giYiAFaO7qDlOLxMEneVP76x0JlvFfFv/1ivJn3BL4udQyODzYlvQcLB/NCIvAPQt301
U8E4LXN6ctiSxRkRH0biyEHasbyB6IjaLAj+lnYkXkcrKE/FnHLz3Ddkcu6bRo3rPNQx1KeleG2I
C0E/R4ZZ85hYLGO9qjnM0biPlQW8SfKed7517sowJ+lobFb25P5WqNj67tKhjUThtsQSYV5RE8pj
i3Ofn2yTyvDeL62MQOvuvlhs+OiMj5OZFAdlWh3WLVpHh9Vv8wJohyIv89m1EJSiTW0QIyNhYKUO
aGQXrmcqqb7r5sntqUdBNjNoO2Aj+gglOzwrkQc9A/skEeAnLie0keQYpAZXa0li8MqFosFE1lib
lv6xkvgNxDWhyil3bSk9HJwmAjMm3V9OwwXUUx8jchJ/7CkodjFjG3ro8tq4GGKLJiZjLlDvICZW
fU27lffHVDEH9n0PLQql/66Z0KcXJFInnB9uA82GIx+33wF+CApjtj3CKn/DiBw5vrydO0yUasW2
yKDTZjFeB2LVfqscVZ7HqiwnKg+RJGoPFREGa6d/ZOos95z6tBApwgeaiCiG14MEgYO3HTYkoxyt
OglWqgbiaMxA3F07vsc0tk1R+KQ8mHEl/5RCNmvSOqvnEW/nivVftsVThLEtr4AeLDRr02x/ohjD
1owb1BxphfipIW5nqmWCvfydQGDml9O5p1/hiu1XCbShmRCT1ABazXrvNnBw2Rm6gt4kE3Bu7oGR
LTK28NdsnEer+AciiSSwlwdZ90DeYY3T9gFSGvLnMstoFdhv02GDTtBMKrqCAVHnTkRdifCiZ/XT
48Wfh1Eg2CR810vaOz4FAmUMQLnLIg60VMjL6o095hjwFNvB/CbUCpUg/04JmoPFV/aNsC7e0xRT
ITfTSafFyR+Mt7xg0pHg3ZUWh2wb5Cfl6tehCIlCTlEq2It/xnDe+uZxyGxKJmtCtFdqnnC0nv3E
7Jnj+52feeHwI2tIy4lE+i6884GQHWeyt1Q2pAee/R2x7+iHkPPvZv2le3+8V0t9Cjz43MTNYShx
KoALWyeQ7jatjFk2EUJZx5mPpt2OHobh2/OYQ5QDz1tERqCcpL1DzENhF/+RIQbW1sfiFZO1wNKP
dEP9KzxX7WKKJ+Qt8T41gcehKD/kKy+z5+NsdHtyyRBKOh3UGtc9dQqPXWuBtS3qR9WYiPpccnS1
j/iGVSWJUSVBL6RBnnLXOM0kSlb8keuBD5lrja/RGi1sZGOzUyh8j5HHJltXAPOo2NXmLtJdtBh4
SxZgrMIsnLUpN+rem2N3S7Y9xljcs+kk5x3w+l9/ZgNhE2CUt9lTFAxb4X7XBuT0LqUJ8MyCOzFL
mo1M5202hM++09g0/8mHg4SzwMW085SXHNOCYADtWetkxhzS1SpcOxLQEom/PZ8DUMaU7A4Iv+Ed
gyQAAxPgsZFB6YqfCOoRxWNks7zVQbJt7PwTvAybJdUcTYM21GcqveljNN1VHnxOFs+Snb9ak0uA
3DwzieGnTK3gjRaM4rs4ErkEAo78DnRUFgnrJowoFBdkt+R3GQt8GZLAZA7Gq2WnwH0sAVoKEq8z
3Y1B/AOnYbiU/d9+XLK/vPQGtaZYkQ2ywxFUbZMRdU9e8XV0HJdDEt1S7yHPiBHLhYlgaDe6brkL
RjbjcTx+wsBY1R09hJP4L33Lb9zMAJNigaF+5DcuC/XZQgyxiOrxh9bd18HJLRxgOZzL68Jk2OiW
xk85NIT/5k9z4IvtrDAAGUF4KWbwe4bkLrXnK7qHbgdV4yOJ5E8Scp3MuUEHMizlGCPLkdxRORQe
HUX7wOSX7oktGMprhWjfWDx5nsO0BhFc3/vrgi9oKkoEK+b463GHBDRRXlQcnNTbT5KhogDLykZs
GRnyh7GPUQdZlDuDJ2TjOyQodAX+JyI3ONMXh24TPUNlf/d5ejZtMf3paueN55YPpJDzWqGhzgQ8
/3myTmUYWas+aN97ijp8PwVLT5KTqeh0ycNYKU4B0/7A9Txytml2zlRzTviaFfi25+hN0NnZ8RMd
KAt2JOmsPTeSnOy1Q12NbpdAHnT6/De4cBe7BlFiMQbZau1P4CVHz0UhAaKJO7P/bIc97QOyLJv4
unjGjWs17juhs2/EjnBDUFD6+HPZ8jsfmNpxg5mkzA7D9NHUxiXw64eKnEuz6FFc+RdaHLWihCdK
tEPNHKEAGEzKMNWe2ir4dQzacb+z+i0JMYAsiUlgZr1L0RRsptiJNumY3/U4zLej7RLdHOcrw5y2
7hTR7vs1DlrT/U6yZ9MmVdIKKBg0y0ll06Kgb8FWTx0SRePpn7+kyFD40wd7kwnm0Enyl/31tKrt
7CdsiPdpxBtmduxMAyWcZvqD+oA6bIyxfyc8MDbnI/aPfoBxUygQ3oaE1lR7iKfimQY4SOWqg4Mu
sBEU9XgOEolBjbOezDP7XU7OresQNHHxYfDn/av6gEWi/wZiKN9DB8EV5ZRUD/LsVs531tkaFxOa
mT5U55r7HBNl95zI8RZODHwKNGgbqAGmAMoCGKrY1uCzsT/94mu/Mo3kdxiobauu5t6ilih9/a0b
yQjaDzZRin8f1vVXbfLrhT359PDkA8KoNs5CQ+/a4Epk1i0xSgnTkbAkN7ti+30MkmrPXglXCRo/
MMg8jBjdEKiVRdVvArbtCvJKWBJUZA7ELOY2zBZ/R4hXvrYag1g4m5lxh4zLL1EUAjpgQe0bJqBo
NuSsV7sGniVBnxKdBHp3ihh56Lzg0a4wDPGA8/5YxmuAqDmZOc1myZel0DKhwwc+A5NEzSXsq5kS
vpiRn8r2dU7RgZIjmaQB9CpNJdKyt1K+I6DyJzevjG+zsk44fW5kEpHT4hoDKuC9HMTfvur3oL3D
DQY+/os4Thp7IuORzl80w48T2NuupSad7OYzdt4M3ONL4/npeQVw0eoN4Bp3WDt8jhnuZcOuUD5Q
uWLk0QhIGAf+Vf64spUBu4peZyXK5LHPsO5FQbL3M+RbWafXJMHA3s0Apo/lR6r4bWVs/i6jA8HA
dJWSSc5ok1hWsTZ8+tHQ3asm+DSLdF4PXfYUwpKo3ewDwjcHIFsMkuQgUVEhs0aRW+Fw5JSd/6OL
Sl2nka83CtPvcCYBiJaNE13/rSrN5FJ1n2HOgk/wqRP4hqpR9Duv5UNrdRZhIRcg37tnN3wyqWJW
U8eT2jEZWfl4oYZk+C385SxAF7UKPPcOZCfId8lFCLFy23r8s2hKnkcrPmVV8qdG6p31KHm5huk6
6oJzGmdJEIBurP0crnhUbqqHnKwZLh9OVQrKzQDnbK1y/8snKEV4jClRv+LGYZrIZp/x9iQOs4sx
EqcPnKGITZCZEXk5zWfD5IumVn7y8vBKMe6A3cjv5ubPYpJca5mdvRFtSoKIeN11BGNJ3ZwtSNHu
7PyYbJSZAoboAnR4wvLW7VwDWfOYiJoJ5qMpuOXsFlZIM7t7b8DpFofFtPHn6gae+zOKowff8ZCi
TtyTFsGmq0ZG94T+WKJ8IfaBY90tfsHTcGoo/imqC16y/J5gchtpGl/aNIyHyRj+dsHyUoxcqCTu
3csu/ey8K1/tgqMgWRd1osdUNz4wyXxjFX799/vjkLlK71HLiJ1BXf7kRQEyswVl0krnRWvuqAGP
HEPxXRrzVOuWsqjNHtPgt4mSv9nkOhvUQlenTr4mlZ2MXt7gHnxURe+TO8mfqcv+SG3RLwMJX7JI
bjEu8qbpDXkpHBYxn3KAUqyOlibZ+KzS6KHn8VknCSqN0MgvQVox/iFomvLKvoDNeGhTucFsB5g8
R8TMU8gBtnxZbELxWKgPUxE/b8GuG0pS9myP2i6HTtSjee1wFK1nozlZeXWO6yhYOWp5rn2kQGZs
3GNWujPn4CMJOK0ndg1YdpOTls5lzF1ccTmkDL4OfM7VJh4MLp8ASkDJ5Q/b5VynJrMn9zbXBOcu
fmyd871b2vwzVtAW8OksfBeeBqvWR5YFG16ej3pkjdWQSVotDdyoYmRZ/G6xgejLtpB+uyjhY4ti
Uz7jND53LW9S1XX+gqP5NDXBnqaE/xMSSEadOGyZzNziFkNqyomlai6j0gpPvRl9djn/C89wPjtf
NM008xlqKwS/1FAekyv+JvHcbxuY3irFFvdv5W8JLCUfnweDUI3ldWVrba8GWfYb2Ra3gBWqF4cA
ktzHLh4adKkZsuu2PbCgN3azWQLSYXLOBAqjUEB8VMsKbByNnyrnfcGmujNGlDXkgSHPbvP9bGmM
bOirNlbgAirK6XfiKjsGH9gXmTs48VtNqFZFd7YGNam3YZA/qt5HDnatSk75KIyg+ulHEXs/4O1u
SVdffRt6Wg2wgjEDsuHWmLdg97YJYrm1kLTIYLg/PQcnYkV4H5gDYz1HxmeKiFmaC7N36I4SYzbF
BhTLyBevnqmJFvWiDN+QgrHV9ilzneEbJd3aZO+wK/3pDcDSxkiOZs0OjVuSbip19umYPIJCPQtJ
qEiDFr8U5qEx0mc5sDy1FCwX45tJxWEe0oeRpoXMvWYzOzUqXpKmwivx73yNaO801S0qwQd7YCRf
iPg8D8F90gR3cggfZuWfsV6CuNG4RuGYJ/aHQvmcxMZdk5U2kTDOtinE3xzN4kqZBD5aHzkYrXjC
tUmN+oFVt8FG/erXVHUzsx+zRQlpT7zFcDd2snzyQZYgtvYOVgPTjSaP75ieubQVDWOezPsu85m9
E2YS48UoBg3jw7lkjBgb9lIb4aa3eYC4UOGI2vSz/GPBEOzUg2U3M/0C+1Cisijz4r4+2ZaD+i33
dwL2zmC+jvT32FTUAzZAgmhn79NRw6EMjIkPNL/q0fZOscm4Q0jN20mlltq9v7GgZFmWfbWKL7QY
FHI8prwHVPtyPpFjAUA2xpUqeWXGrp0OTUvbA2pg7S3adOGnN/bW7000QT1EUnLw2uQJHcGdYVTE
uBUclO0UsQQicbjn1l/OXNMbOHwT71mhXahiPM+dq4dNFADgRK3H6IDesa2/dECxgjK528gg3Bbh
olPFGwQ1GHytdkIWld4ECPPF9IWzDSqThtzH/9dZu7qdxnXiHnKHE6+OHYinjUXi3mw+uFF/NIZl
vRnrpzRSJzUzNCPXAxu2+afs40UuiGOurLEbhNScojI+27nnZB2xKTFaWA1QMMAW6CNAzTfi8/K1
YzQ09BH/c5Z88Ky8JDkqusTOAR3QP4gAhamosUBMQqrN2FOr26Gzm0BIHOnF0acCry6Iy5EolZ2q
v0yBw+tY+rwBRr0XRZbT4ufNtiA0elzK3ZDNFdJFrK3ImMq0KXcFc5dVpubDJDkMHdi13mi0THbx
WCTcIIhqUfDo1wTM7iY2E05sgJP/X3T3X2ak2WSH/RcZaX/zKOmL/wxVW/6Ff6vsvH8J04Eg4tk+
49BFffffE9L+BV2QoSs6CgLUXG6y/6mxc61/uaYrHCJ3fMc0pc9/7H9o7IJ/icDBI+OYti08MxD/
Lxq7JZbsPxLSTBOvDRq/wLXx4jokpv2vAjtTpDpHRk0ZncPKLmJ5yXBljE3+DD79FKTi5uZuQwSm
e/yPz+f6f4lM4zf4P/9kz/Jt4ZvCFO7/9icD+qjGlPHPKhkF7qs5e065Cty4JefnVznmMS+6OzeP
ubnEK5qqN3OYPvEGPugI30ZwKk7ciiHn1XAKnPEqnfHh3F59pNF+CwxRHEQ9HqN+Hzlhsl44u2yB
yiu4p4//+hchr+1//xBRJ0LYEg5pDcglHZfv8T9j5nrA6Yj+QuRvAr4+TPJdqWWB/2Z+SwdIBaIP
vtDGgHCTA1mwJP+2Xmns28r5YKb3Ndqs/XXD4m3xgK2p2bzD4itMh1ghDte/Q8dczw0VzAOdUfkb
uB7mEC+N8g8xbdlahfIzCqFXtEC7hJOfkVX8jUAz4fRJw1UPksBtghbLFHhvXzOzxBfqkh03/hmC
2FnFaHr96HMsuamR73P7FPadIYeXsPx13iE/4cT+FjSrrCMYM/TISyKbXikj1J3uoKewbSjHGAIP
RvA7MVpcd5Az+nC8koMEC1mkr4nTZA8i7R/69kt3C7yVMohIrxyBV8HNimcYSyGDgaa6OCr45XWD
CzRH+xLRCwOi4I076qPu3fRk+Ml1fBIOHm0CRDehQvs3A/hpzZ601iG/l8uoXOCBdZXJ1pLUS2hm
cKWKMX9IW85Sn71IV3ZszxGv8diHh7ljcDinWXBKmpFAal2eHElPWHdAUhRyfGKcEpiOlFkiE/t+
huxPBsa8MRa6i90c3awnlwHtCoIs48DsoL9EdlbQh4UT5zrtvkt0R6S0uarTbNpmdr8v7RlOJBt6
I1YZ4xUrJ9Qvf58IHNoo4Tprt5mYsNbzs0q+3LqjKcaKGtQ0mCR4MvPz7WsWAyFl232Ep41SkkUs
JB84gPHFblDAVebbmLCRqIIlwsEzbwneJRb4g3+c1RbZxo6lVXqHAiZcI64heyYOUAfImc/IZ12o
lbFMZQ6CMReOVYAuU+DuTIFRp7Jq4nvJQHfX7Tg/l5oxfuFnj5B1USpFX1nmf0yR8Sd0TQYkQm3d
lMxlghIPyv0lYtnfuEZCEwufgEyXR9G0JxebgkGKiGlkzsVxaLqDcuYH6PJrr/Wxd8kRQi14adWi
R0+ObhhSPulpE3r1TRW0LbHtkocoJ8Q6GIsRv2KQQDAqH8jBeNeY/eibjkQjKacChxGFQHSHZTbQ
m97G0mempc2qVPiqtZ6zQ9o28UNUk0le0BrIqYq2TPBAhAj7FE7z3WBQMiVlYkE1J9bKmQjsQTrV
lXq4UiZ7yFR81zr5Tf8B0KjdRq3WLJniN4IEmZLr/NNthYCVY9DBFHDGAhIdpfkedc0mLtlpmGN7
FNVgL1k69zW8xS21yXtlyQctPTL+mAxuQUqZqyJnYJhp97vM0I55dWRvTFl+5KazEd55xlvDcBR/
QmXdcPZCT+rMkQS4+g4aMsWuNqwDNxS1Aw5Uxvn90lGRPpLnBN3O477ymlvl1dshq+otyORFOix2
FDD+Kg0Wt68BZnB5O2C3sQqwQGex59/JM9rIO/Iy55WFBHBlNvSbPdCItpIXrClk1UzlLS7CkyzD
35l0aBoN6ydX4A3h5ePAxpfGSLJBxjks0BZcEtqj2hYuxijtuLsZyDbmRBYrcINQHXAqBqHaYKAJ
0U4ktwj3lOFEiwmwUcDvx2uIfUSaGLmMwgGkP20dCKs8GTOEVGxzFpRU6szuCC8QZ4tecCYOin38
yi36OhH4X+A9WKWllvdG0yKJic/NP4oJKa8fkjkkK3ot2v6B1L0vBugfYWM5j2YEdz1yw3ajvbBZ
i5MAMumwlFsT5ys3sfEIo+jL8Gf7yVtgJshyiIp7SQRfcCF9GNtGZ+9U4+0sT700htfuuqF8MEpU
ZCOi687TjF2MdFO82xKRLqIpUEd2BWSJj0opFtPwbztQrUzt+zl7R7qSnhu0I7O0HrOpenMlCpmo
IYAdNdlUnZuOLa4RQxd8sRQPF6sNluWvUFD4bqfqUyeKmwMeC20uzBj+nLteKEYNhY97RzIrtvwX
1RdQkd0o33ix95la1ismYFZui4vG0jUyeDfdq5nI48xRpwYK2a429VMJkjXPIXPqjOqj6eBsVOFh
yBVYDX/TqopW7ow7ONxZcd0Q5Ge+AOH5hSrzwMryOKNtXjEboE4QxRMIz2M+hx+9kTsHePHuPktY
OpUz+TC+8TsmwXvKqQGtcb6VAzCeQlXOPggRQ3nGwoawiaFrnRnSsH1m81ud6lClO8o6VrX9B06J
D9a3xtqP4c8ZhTj2HXORLvOYhdUeY12bgCPM40VFCEdRaRAk8SPoGn8/LxBxdvlbc2aL64+nprg3
YrnEO6caAWDypkEdcRLUuPTGcJdGWJOyxcxU5E/mqEdeqGJn+9gAY8P5SpbVchWdG1ITuLYGw3/m
qgSOLdZJjgw4i5nCAI+wihTsgxJqXaCfDcpR7qNGGCsa42vKNyhq33sULdJSrxdMsNuqIudpwmQq
gPFNbcrL2eI/qlBWs/fi0ZBTvnWqK90dohLLKrFh18MqrUkUwh3VxUGy8ZgqgSyT762Wt3Ly2dAW
5XmgtwyGV+o1fhc1weOOeVwIp7THPNjNdcsed7iExCMc60o/Vh3ssKxAj+txkHTTd2YTm5c33Pfc
bRj1iK1JNPLQZsyI34iPfeK+W5n8tNK7ajC7+zpq/0SmdUV8DbNUxpcZVek6ABW5Uqn9HeEIPfGZ
Q1BBUNo6fXixi/TOaOneQlJ9Y2ERnlR2vwZyFbRPcDsNg2HwyAaOMMWigZ0ML7FN4+5+iPa2vQer
dGFb0dwSbb+EZox0zVoKFzurDyOrKqCLQu/LXD6wbKbGjaf71AF/7i/sWDiLoR89205wMxoF7zhW
rwBfczRXirFd9yoX0tocul+jlGeDmAK7dB+KgZhy3X1bUoeAnqdNH8XWOibiFbpD+cfVgVz1CYSb
cQyAOM1WtTEHhfy4WXuEH4HLS5aIjU+/R4ufgaRZEQ4VIftrkYUzTuG498fsyXVxJEL42w92cll+
GNsPUQJpwifN1wHmApvet6bzpwPghfraMKuG1+bjdVsYiNJ37N1I0kSD4v4suSH3rcc9Zjo3hlPz
uS1DMu3i9qV1TH1qdXsg3D7Z51OcIf33j4sBX6t+F44gHvdo8oJN7HOysAuIdkOfvesx824kayRL
dpXrGuNO6ca9CYtRcaJT+56T5Jb6EQeyBVmFTLOj2xnejmL7rc3NftfMrPW1VT/HwlaHXumUzN2K
RQYZuGcbJbCPk5TwTxToYzycEk/0IHd7Zkv8NKsWk1FDhUEjgiePwZEPzZAhorQAQ2jwhBuns3/s
ZCxepvC3HbwWHSB7MWwP+YEKdWCRSESc259mIrOMzluEqQxzDd0eR+TDm2cqXuuZ6/pos6ne266e
sKujCCnd+bkXjvEmPVwrWJrfhSj8TZMGhBl4fXPgIwuJUl7Gw9R6cRrSSrnkBSzGIV0wdjEIxgrK
j1LNDLH0W0d25yWZO5D5/GlhEH0F/YzpNKy/UzcNDnDiGwI9wujDKdTfrB66a54RgUIcMRxBG8ds
M7/XLRjRGciIq8p0Oyypy34ECtrr7EtRmRpam8jP1oL3NkxMo1nVHtjCjmAerbPZW4y/qNgQbdaf
5uhMdHi9j4fIoQZyxpulJXqQaoLC2oBz7n0Sd5apjgHDzLICPkACj7maJGmA7KiSni1z6Nl4YJzb
3LdQRPqRVGEbQYa9S2DwsOpFaxU7EMrRqYlDbbBE1PkYbAUbcRhRrI16+3saIawiVu8ZYvvvjuB0
goDZU8+DlCEklSYvN6J7RKzvbugCRIXbbjvwdmITFqswKOr++Ys3iRF1AVEy4dh769H0rkNmVowR
ybSp3Z1op+re0x+CydxWRqAAkuQQmNVLPjHWLbzOP7segVtuNu+HyXo3aRx2Wcgsf54NVtBkjTXC
BXs5BXuDLFLVp1hdWky8k+VFJ+ZZNTAKd1c1yD50yl0wmpRJPpPsFeOk+uKa4YsmjuFpqpqXtvRO
1cCsVsf2URp3UZnPyIq9byPn2omMCuL0QA4Izu2ZUx7971AN0GKnH4PJNguXgJpuToLTMDbBKZrl
O9zzcqfGGRje2LxplTwUtABrkxpTLzHj+ECIlSRgipdHlbNPahpuD2B5AViSCj9QCPSqiTnSlkyi
MLhWSNFQvjH37G11Fj1eVNVCOGvN+aMP499/4qD+sfX5qAFdxBZ47ttgmw/6TuFsX9kyqNdDO7pr
LEjFOte1sXaEuqQogDZTFw67vtMWBeXcnzNA1XvDtNUx7nn1I1k6ZxeRdZaUxrup43ovl7nf4DjN
sYuJlhtAsgKMQv/UpzRswuu7M2KGeKvmxlvX9sD8r8QlToOpLr2l9ozkfY+vFMUNUYRmADplcOR2
oDNpupFSamJKjVP44g7DWxs4V5t3cmUN8RWcGxJEwGQZ09hd4bDqoLm4gLd5dtjWrGX0ZUVn4SMj
AcC6HUTwZk3YfWYTUD3AZPwhr33aYeL4rlXNhW1M5pFrkFcYmhoUn6sRVPEBG/aZnpgwowyl3VhL
lII1wHB4pnB1oWhwbpaDt+/RGId2QmBe953xxdt9TMU3PDuilQ+UeIln9+ce5e26s6t1kIOpzCbn
6vnlZxcgRR7cmmAV37JvxGOMZrXsOUGKLZpbd750ZvzudmijW5vc87o6jB1RbUWf34la/jg2+09I
tWDE60UkabnTVijojsN81IPM1kY8mJds8AAEJGa+qxIsZB6JtZabRWcXvOna6kj6LIENIcRTABbZ
a4siJz2HWbpg4dMmiSJOtuw/ij2BcRjq/PJmcWV5dYykfrwNMXGdPXd23MiTkp55X0UBH1SxcRzs
DMg6EbNa7/6QMxGpAV/R4InDABlz5mGAy1mk+CrD91KWxv2MwrUy0uSi0g5LaiyDg0Xy3SwNDxrX
puMgPRAG/nexCcQiprdpauhqNa2qX6bJvmM9PHaqOfSSUpICujn4ZEqhlXjIas31kEHTi637EONN
Xtm32rLBDNrprxsazyiNaUaXd45kIcSjVTvcsfFpYxPqHhF+CeCkU00ec1M37UPRuQdzzuCZWGa/
6a0heolzYPxFbWMViSsMlVHj7XXY2U+Dsg5xTR5nDTq8HpV4Sh1vOLqFgbDOSSn98/65SoboWWmQ
6GSj1WN/9RvDPfJhwb0pWrRG3Qw9b/k/VfT0bF970tQdq0frropLW7b7wbKNC0YwgrtGYAIDJkMF
/UtKP7hmWPk2YYp4UEE5lE2Ag7iTG7MtebUKOPmtyPYianDl6eL677+E4rVTMP0UjGHoOqh3hQ97
2TmX4+g/IJDgArHzYZcP1r4KWNAkjoiP4VD/RS/xzLYGsF/gtnt2sk8pOKWVWWck2fv6GWwM46QJ
pSoczzpI7ilfnK1vIAx1ePndQovVVLXNA2LBuynt7+YAzsogyDtqsUWO3b0bZ+Y6YB2zmcllsJD9
sTM/utWZgYi9SpVLkyw3tZk3S/IIAkqC3LP62jXeb9XHLy4oll3jwRMuO7bxs3Pt55owjsh8astz
qtALEyf0k5E3si7qvekQ/k4wDm3iiHnL0MUmZKNUEj6D8ogiJlwqiU8ZJmSs84ZDsz24E27XqUVk
hYrH3E7gnmhYkYJYwsTNSn5blPAJFSgkLcNy9rB0unXkKSxfbDdn5oRk1zJHJmnynFQLIYK0F6ro
BIrrIA0c+uySBM5W1yW3t1fg34bsVOS0r0KhuGjD6UNhgF/Hi4SWVD5+8OmLfwKsbWzzrazjrT1p
a2UQXLRJiv7LmCgT+hI3xlw82wlLOV269krWeKLgm1pbz2aTbFiuS0QeKh/9yZyfF4/aRDVxtgts
BNtD/S0sd5mpim2iS7g8EzxvSt/GVihbtXkgINYmf3qst0m9BoSMcbOhc5NsFs/JIhpxkFnCxfwp
1SdsSYIHPYBlRelDqZMpzuaZ5ouZxxUpwIkBp7kL8RdzOEcdXNJ6RPd4ZvOMdY1Jkm16W93zGgse
nsZijw05Xa8cy/xseuJXc4BosQifoMUz5TKTFMAFWgDVP2CtAW4L9wV6cnKFoH/v4qjjKZvcvY1u
oSUmy0P9+Orr4NcPhi9QVIb3kTqA/Bkg/xm1BUVY4XHHTlNs0J2lBfLGuES21iwfclMAzGoVORpq
6B8rBnBdV4mTAnbGQNX37yFWH5SuCWJQTCRLrFYbqMV4PRdYV56qQ+eUR9bKBC0p7gzPg+/sofl2
zLTi4bLPIPqoHaySJgY2Ew2FChAdeoD+W1HXd76H1WfGlKyrlymOi5Oc+aCZw29qHyOm16Jcd40n
vwuB30Nr9kisX1B5mLWGbt/Nor+LHQI/0gpHTF0f04S1cJWDX2VFspYjrmPSL7v0lUDkFsXJEk6X
jPtC380u9PUlszWJUEwRnzjIasB6HJ0Czx/Ontp3Wn+NI+oJKMT3A1tlALjFdHCEdTBH8WdhaudY
eQBnZ09gQ6ijsKVzAJFinI9ECeX8vIrcTJqS6BkCcWKor1hzKgSpfkAkE+EBIngjR3IskpkcW75I
1LmUI0ixsvglk8RIm5m81Hmbrykk08K9w3SOKrEFQBWX+6b13lQBEVpgs8ycOtzn+Z2zS5LK3HlM
eonSy+7HrNmOofSP0L3ec1wXR48YLdadcFXa+OyhZAE8Zj6RHSC7/EZaqDi1c/YoPD9/rAp9MRpU
d537bdX9JU3LK5mNJ2R92zYOdtizKWEFEdXZfK/iybivyh+bZfred/+R2abkXHk57Y9kuwuJmGLT
poGKieWc8a1AIIDcxAgaLEpAHixTxA5nRMFHNbYtAQVh/91bxZ5YC06BINgFND/c6ChWY++/sXcm
zXUjZ5f+Kw6vGxVIJIZExGdHNO98yXtJXk4SNwiKkjDPM359P1CVXSSLprpcm170wuGookoggEQO
73vOc7qrfoLy6EhQLLHWl3O9bukOjK08ojwUD3TkSSWyN3ZJJ6BLkARCBs0pJ2kBHpTwHBXegpbI
0kBpmkn5HJIdsNC8Hn0mk3Vl2QUsgSk/c5w5yMNGr+2kOLxSBQCXUIsKrQyRcmhhc3h4yExQa0kv
tReUetcdnAJU0ORRcwSsFJWBJCR5IuNP81mjpelynMIDtDyXjWCUhIcCEQkFQaQEfViuWegeXLxg
HF4qvHF4TBYdYPozP0PzXCAlFjGvx9W/kKXgVch+/OmYlmpLJE12oYc8Vi1oT5WcooXLyoQ4VQcX
QykADHaUmd/RWGy0MA43jH2KTT5LAwoGY9GRSiAmDqhpj5dERJhjTPCdJdV0B/w8qazjjeOMq9Yr
me7QK4wTrnkafEyNIFBXuplvHcoBxI+gG2UsL1yn6w6pXz9kVrFnE8nryxFzWkIsRnx8Grq7uCdW
1bJsSiRCkFiVRUzn7eVYVEdAWsECmN5nMnK+y9q9ryr6OHYfrYTD4cBw8S/7KdFGVvdAvNY9ybAr
ej7WpieVoeZoljXNwxjTSBynCtjhRLfGH24pIW3t1tkJmhyoCcxZEOvxMc6RSwGsYyu/i1sLnTyu
vkDUy3EM+k1s6VfRfLjI67ZfS/1eTCnODfQ/7pwQETGoLUQ+TcAxGV40ShSp7XHxP4qZ1kVIKLCL
1Fix42GPaXbtunFGcVALYqJZ8yBWhgCpzfw4pc0nFKXjrsXhBiOs32aZ/tkLZXHR8i8Mh9cwcuYu
PLTApdFckSeG2qonQsrECgccMVsKR84+WEqEmAYtZ9zLqN9NEfwA5RAM3XXUN23UDIu81B5HW18E
/EWkSUHEbhJWj+Cyj9iXF7FjbwBcfbGdvjsfTMRJpsSfiBCE7UVwR6ZBsCIzQorwe1UI99LMzK3s
uXQ6+EdMrLRbcoM6bWxuhaPfxhGzokkhPNWwpOlavW7VcOk39EU8r63O1UjaUkiqPXQaHnRI3Q5t
YrxkTaU+xHdLe8vB1KHoIipjP0JpOW+o87C8JBRjV0ER3SONPBZTYM9BFZ+0Eluokw1ozC3ai34U
AczWkhUla3Y+ugG7YLiNxuIU4b9doO88Qfw/hR17fUPXlm403RpDhXQvxpPJZu+LR2yIRl2EXyK/
yyM4VpKHTv5Z/z2znSuAw3yL2cCD4mTf+xxAyDRsNrGrVuxFwk0fQx/VywlAnkRuxnFjyO1mN2HJ
b+v8oukpB/f0386spIgBpCOYdJ12FdppuTJVKvYju4vI54MJGgyOVSW/GGV514u5tpDNdDl7YECR
mTQhChxcbz+NkdzSWLgKNEwDfsbZLsJvkPpJv6yRo2+B1+26JjwniX2r59giUx8jYIFGLCUAQzqU
43q5wo+uZiffuYBpvNQH6phV42y9MLmhoBU70wrX7DKNYXHlmoFwy4vOHYgWoraCOWTpCvHxnRvD
LdY8idIObKseqTVRJwEb7G06jCdaebBWVHvd5TTimvDOUvYXPWevYQ8wE1wbNI9lD8hzPQIBwIEs
MZGmgLFKiXlM01A2dC3px1qdnRjHiLL87217dHPuIArI283h0+clKAv4GUiZy/y8KIHOjkaSb8ZK
V0tcr1+dpMKtgqgBSj8vVuUnDJu6aq6MtgPslvUP+jQUy6qz8J7H4A4OVdoXZ43b33elRR4N6ZRt
wsN3guprbhi3MGXOVELtJR7tT+XIhAaIezVZY7oZC9WeuQl7BtB52kLE0X0ydcEum2V5Q5Xv4smf
49vRgoVDuac0T6WEtR2aGmkMfgT82ifEkVwbuXMG0pVJg3TWKhJHAJeX7qd1bNDxSbyWXOqQzqkT
891zohoXJfrIZVPX9yptv+kRv1DcIjbQm+Gx0sablALUYnRb74HETko3gi2Zpk5mHoTHQTf39kCz
lbMihKVKxOtK2i7W1+zT9eTr7Lg6QS9tHO71vJd4JfATDwFhWUW5tirtrqtRJ5qF1eGKdaqd6xen
ZmguIYM/lfOq/UNN8v9hZnmLnAI0mh/m2SuZlINa5j8Lqwjqqtr6b3fHvx2/0TZ7Sv72mGff/vAX
/Cq0kvIXF4I3rg4diZQgLedfUisJmAzRFEs7eiNDKAcR1m84M2n9YugGnXVDEe1jKQt1z29SK2ny
95kSiLWluwYI1z8ltbLhor1UPBmWbtvonCxSeAwqJfYMO3t+OpFtVP/j7+J/hTZNkU70KGaIpwxx
nwY+cQPKhSSAiEJSnuETHsrok5YNezhcW2WRiey1dEGj7MEfp70NEutM+gB19ZLiW9ptPe/oZfuK
ipIT+p9c6DwNvhYRUTP34oPugCjsB2ZpZbLgB6ug6XadgNuS0OaLerC+k0sXcrhindkJrLmE23wq
Qm2Jl2UVCoqp9dw1hwcrGkxqQV4u+4rEBI8yc9ncm9UwR9WtaG5oqP99tavlM7YA4toJ+XAH/8Lx
0wezF6fKMpZsHM5rTTILhrs+6k4vxsXVO4IyOT+/F1q2Pzzf+fm/eL51kTjStl36+KK+NhAsL6FJ
0no1MdD7tb8v6/qmjsx1YWjfkzR/suvuPM/pyJlps+1dqJGRewr7Gb0Zd/vJ9reV6O5kWFM9wwJG
Tds+oJmeznRLu0UP9qTS/HMRJRcFzBEHKrxm9rRFdB5tMjmXaCeO9PMLKOly1xdzvGGtnihDHBIv
wu0/ZYd6nMg7IlQUOuqu0axlNhgXWVA4h6RPn5Wich4JarcCuOtZK8wrOy9I+zLubaM7JBFA6jAa
toYo9lhC5tgHWAWDdTtp2YUU6gI9/cpo0DgT69dMD1NpHVMcfKDGNzWdCrOJLuoyvRgz63w0p5sB
NquB+SBt+d9IaISCPV+zIW+y+o4u3c7HOcbufz2XUVwqAZKjG0kAHlX2jFBwjVNEOkHX0IjyxC8p
4mKVBI/S/CYRu8aI0GgxAf7UjUu3Ky6dCTcuGE936q4VAY9Qe/DNxLjGnak7YUKn+eZdDZgsLbo8
9VQ+WH5/MeqALJR+Q34PQ9vTqXvqYXaOtveLKLVDSuDhSpjBRZzdFHZz7jlg0OlOgx2SwYWMh3MQ
KMvRp6Bqoym2pbUrumjvEZl95qDFFnCVSk0/cEg/tBl8OI0wjJxcQNTAJEjYZ7UOSJW6qRLs433A
POh60OTT2HKZls58WpsBJuU8aTl0GpzuhrtiltVNDkRszI1t1G0xMo1r9tnxmTUXyFonxMhskn+R
ZPVe11A1u9OpwuJ0VtJVKvtgbSdkCPdT+Vkz3WcNm+VZ3fTPQ0QNPGQJDQKmBUWEFbo/XkFw31Fp
owe4DYV9JCQGgcxwjzQMeTfuuDKjuOz2xVcIhKQxV/1tEUFNsdVjpwbawM1joxnWmvmQRnPuPyAE
eiQwcpWXzpqV/IqATIZEukR3RZ8fwWYKF2EVhFqCB8Te2V7pHxgqs2GiXWfeuEdog4K8jg4qVbvQ
yg7REBwiE4miAKJvFqe8y1ax7E9ac9VF3tVIQpkbYPaig30d1PKhNv1vYZ/tqMp+yb0BCVd5rkco
IO1Qu2G4PSILeM6y4nroPPD2+icXIYxWim9jp5GwWl4ZXYuzq6Aa1ElE0aFf8BYt9yZx1HedbfC5
GVIRLAdnbTREC5XQnIGrC5NDDJ5lNkQxBUU2Iso3n9jEbUJcKTPsy8+gGUbDMazGg6gUfVebhIdK
eQsfx1/m1TetwOXko8MevloQdXJT23CCXEPHJk9a0d2oqjVBSCtvjrrX++kh5mA+b48FciL+Hsxk
MLobmghYp015aRbmCrai25ufxsSkV2+tdH08xr06OsZcdPIP5D/sMeet+0SfjeQLyI4MznbVj9Wd
iOnBVCU9Z/sy1wgln8IDEQuw3OICqX9NjQCRSU29nB1jmk73iPyehpFASJWX+xH1fmnZT1pEX1Wb
tO8FkqNVqIoj0oBmZRAIvTSm3lz9ZGo3ZzHw66ndQabpsko7pmlj1H89tTdlW+mhhcfUkl/9Vn42
gdb4uI5N0Vzm+ZPf6ptA/6LzlhxzvCTjEpjPLNM5lWm7D82brAq+u+6EVIleT12aLnR5w16woYai
ZJAOnOI40/tDQ0dyYYr+FGfZlUOeVOIF1yIOHizCURYjNj6m4pWGxC2CsdBRO5lt7fSNli3gFeyN
B9Dbq5Re78I2NLzzzHdW4H2VYbINMh9GsO3fJBlw6sYlF9zgqPWV3PnN5JhbOyfFOzYR3cTWrqIi
5gXmNUhMUN+zvxUx1iRByLXuPgeIofXF85g3YEZDYvaKA/1KrEvmsm70e6vycVFw/szltKxGATxB
XinH/e5DPwv69mFwpqNN5oVLJkk0S3rxzy2bttl28LODwDqbqHKlPpkaRPO4TIn0MJd6UW8Vc6ZT
04cJJm3TwLALFbLZHuVrZuYb+u6HTDbo/SjaNmZ5acbOleunF1Yf3YxjdpVU6rNp6ActAzTdaN9G
LXp0e/sxLIb1WHmoxaAgBCanUk46S6UHV2IYttQQ181kUEInWsup6w3Gvmc3qZm7MnjkgF6eZR2t
g0BjiKvzOmiOBJNQDCrCp0yADkz0ozet6uJiZOdjJwD7SnvLM7gPjGnltfmVUY+YXsPzgZPQwhU2
NUdbHVU0q1W13UjPOp89+vX4tdey61lXG1jGeZTIfY3BEInnHIEW4sEMeuPKiylkZ+YD+SN7gAFU
GTUgCRWvY+p2gWatQB5gIYFvQgFnIHEv9k+pXn7vSuPrmA9XJbqrqg/uss7Zwh7RliZ6Jj8Ul8Xo
bZgyLibhXccZOhluWI32Feo5OoPqSIXlWvdYR2iX712vObnTtG41BGRGL3c+m7lqRNBRJhY1MgpV
GYouxwOmJc0+O0uacY/Qd9eE6kvWgHYJjEM3iZMxEV3ZKLrhhHkkGxV0z0VO+ZktEapynDR2bn6u
yOKxAhs4p6AA52WnXoMTFxZpilFTnkKskS5L49KQVryrdOtyzMTtJI1TTZ9NWag/kvSx6a1Lj/qL
EdP+qOif5MZ2MJyjT6Yk0uMTNc6zEtdmY4brpop4YONTYCRrrLMLdEa0b9VOR7i97sJ8T1v2Ksi0
Sz9KrsxAkDKAVtTMVpzQk1WHcHpBps19Uuo8bJMxHEvAJgIe+Rl+d8z42bMDOsi1vnZzC9lIg7va
tK/rlrVEEMHVu+5nZRmbKgN2gmU87e2ZIHVwrQw+u91vJDQyuKLRPpOPRfEFLQz1BNZfSrQGtp7S
CA96cimGQ4h1nBIKGzY4OQ3qvKnQ7zAPPgq7u4zSYUM+RL1jrKzVVF8VKBIXTRes6ReirWjEVrnD
neVGV2QVPoiy3thjv6l7wrckksKW3lA6x/2Ud3kXnRvhQE8+POYa2apWfYpLb2tk3nWGWBHDZ7B3
cjgTtTxP8OLnxT7Xm2UT3LhWf6mcAj55gQe1e/h4djfk28nddnQllBQCN4plqtle8WLf7sA3ZNgM
P7KW6bfK81hzV2Wsc+7xbJarLnjUUKGbJY3gwXwYzeEw+hD+RODcOXN9ss/brZtrMwvpq0NSaxMR
bULfCQ9xs5KTceHAi/3xS//lc/r/g7hw3CkvXsgMLv8NMz4D0f/x9/Nv2fj08kD948//eqA2xS8u
J1+QCpiTDJ2c2X8fqDlqC93mJ7pjC4cj978P1OYvNnIR6SrCUn64l/jRbwdqjZ8pA7eTbkvbcGFd
/akT9WvfjRLk/mKnsjAxsSPg/P6GDt74IZ4ULJbw1qzbAYEeMAD/c64y4GVGdsB09KUbWpLUJgR1
L57RO6dNZXAXL7Ykf7z4G9OPHxPP5GPqP8tTJ+n3ulV2zt6FKsDS689MiyHYxYQSYfwPLBjCUzYD
JdA8hhUR9HNBlYg6zjOpMlZELGm0Mz259OcpeuxVjWn3x3GcYORehtSlEgJZYBKb3G4HdPYm0ovy
0I5jt/Jp9FwHGASeusRqr9FgZY8KlfwTTVLOihzloN1ERgdRyYr1el1RFg5WkVu0wy4YxLTLgrxH
GBeOhf2JvBxqnJMwKzaTgVYgjwj6ikTyJPf9TQNaE1oV/fjuzgkHzjWjNBBv9y0BwFsaK/j/0zhP
H2sl+kOrteyCORZF15XVikugle1FQhwVtygDaBkc5CQJHgQDd4mrbf0oNMlGLGEyc9ZYFca8Yy56
cp8GWJyHwIvy/TRNDiiN+bjkQx2m4UVFe1E6Dho/QAI2VQ7TvKyoSpxJt+DEQIxVIrPLGuqVmbt7
SbvYtPoviKA2jQweAr+8N02LejfNygSErR+uPbfZVJZGLgZ8UMPeEdTak3ye7EYq2WNjXygUtk3h
gE2i/YB5HbXkng3zTTv7Z2yFGbdbshKsvE6urB5wVRDqgI/t1Yy9qBx5XjjizirKc+GDLaKHanc5
HDErPE8y7E30PPVRIYWjMZaQmKuD5sFJG/reLVEPy0HVu1CCbI+sLex/4iCjBJ2wt7MQiaZIFIHn
thhCulsTNAudGthwsE5keOdGHQ1tPVx5MboRd6q/img4r0a5MM1PNfESVWIsgG+zrsuN0ZPtG5bL
wLJXtWYvrYH9s6LREeFDCsIIFpoQ6BVQFDUmBGgPKqTam0N81AAOZDoKSTze4+DsuylYhenJITp1
EOQhURcOxnCj2RMnivomkZwjC38ZICPR426rpwRGlcFd0xtbrwkuM4Y8w/4YCzJra0VPUzz2o70x
QO/BEl3B91sOCSHOub5npv80sYiVhEwqLMYp566wc3O2d8W2Ig2gAjXDMWft2dZeuRYZKF8Tn2hl
i/1sB8bRxMQb8WJQAmmVfUyiHj26i/Sz3nlYLMTk7+M6v8FlRg26O4FmJnnLOma+e6id9qom/lsk
lO5G6wjPlwzvdNxVIkme4qLtL/1gqodFkk3ruhp2SQIZyUB/SBTpxrHhHxs8fiovta6fhtEk3KO4
ET7xbU5sjCxzzQWA2jUqtX0/GqdIIWyya3ldEScgasyGYnbsp+E+0nhkri7o9wRuzt5GW2DXu0qG
YDOkCCRzkH85jlCECq0dfEbAF1+C2s3QvbTHRvNXJrIYHt+u4g3ig1rFpTp0CJPxl9ERm/kM2sLi
k1N6fJGZxtYMv/MWNl12W4XRhVtXj0T/LotouEqm/hA2uB19n/aaPdyTfbrJxuggXXtZRjRnpU/j
oNhNTrwp6uoC+R0KMkde4j04Gxi4PVxRT5ueUktf5aRljnA5/BBmlK/OBBFDsiEEKXRg8w/nUMTX
BUUZg5pOVlFpE/7W53jKSNc7/9ku6JLFzbUQOdivOU7FxNpE38hM8OTQC4VYTIqpTtWwzT1JqbWv
ztPWv2CbTrZ2AP+TBHfDgeSCcrWgCGXl9/CiUDyARaJj058SoUd0+OCzIWA8EMEWM2YJ84vAEKwm
iJFRKxnmiIc3VY+TRk8msK6ey67RQbIjhpDcIJ/JB/O7cZAyeC59ES2GNkGEkZQDiDsFY2mfRq06
ukmILS1QY3GQkBUWDZ1U4spYE3K7Azbdw2jEZe7Gj2MRWg+jytVnclhR4qCqWyYysDf9UAS3umYe
YRlRFcJp008iXJUDyai2431GoMKc5/vGZhrKL5GnN+Cd1RJkJwXEAMlfbRwGo9gkZfCAmZK2rXPu
2NbJs2ekeMfsMXtU1W3qa9+g5jNfW5+SkLjUqb6rfYtYheZmHGKMudP3BMAOUXyAc0VyMqEhlhOp
zGkIjFUTEPgcpcbbIZ9Ofia3/oxR8dt0a0xiRww607/xkGvQM7QoWXeRdWhx8fkVNbdCNiOi7+7K
m9wL/As3le0w/rqNR5wQ8/onN22vBIJW5CbhqYWHh4QA1ZPytkEKUsq0uS+f4wG9ajmIfdxPX/CS
kixlx9Tkk9s4KO+nUH3WMMSdAR+6hiR37hK8WUBfWjI9Xla53NlS4ImounWU12APmEwK+85p52lW
74+ssda6KIFGVHbVLjo9OjmdOOeQwyQWct5todtoLJIGHFPQH1t+s8/N6OKeba56HTAdFQciSs2L
IaQGbvUd7yWMyDuhultMnzkGHLKx3FRUjEdeWugDGveC7mbyjCeHUDS8JwQSI9kjDLvYQDh88HMH
56TVbHKo0+4gTgjn1bLv08dhrC4n23pA+onEnLF2FhMUKMsSzJm1qQYKpkF+nabGEa/BPDaPFexL
0P7naRYuzb6Zlib7ipt5D7mucrdctnYO0zNu/WdTI7s8iXvzqEnZfbacEgdzgUcpCZ2CdEy2XEh6
wDog5cWHW1c7Te+pp4t23LYtMl8komgEI3tbmpqxI6NkhJeKbUxkRr/UiaUgcNYa14WDohPv3LHp
8Xy6XWSsjWCMUBrp40OWO9mDYKFF8YZagf3FphzL7BDnXc/Z2vE3dDVISioNRa5WUpwA2eZ3nFdm
1wJVF2B94oIQQpDG3Qj4OfSamyGK68cgKmttWRo9ynqzw5OQ6L428/Y7tZ60Mlu0yqNAAnR1E9oa
5+xyAuG36ApPHgaLYiB+mQgVbYisDJspKg5i6FKP9ovVNdGyHrsBrUvsIGPH4bCh9ExwPGEky1HU
szxsoLFaOAMZVqolG43/3MDpaFbnptZotyMqzCtRo30jPdy/6nS4NbR1gnXOcXLj5wJOXoDrV7S8
AFuONoZPtmKfKBnima6okJ9lHVVNe4jEXjeccqu1Q4pAiHNcWpKRVWs6KoSSzK+VjzT5OXSt5oq9
NMddozV2tY/SJgjtAhsn9p6VNvCnwxr6ZcIeGQ4eDXN7xLQJQClQn0t3iPY9JYyFVRXkFhtasO1F
KDZ+EZLE4CSCGgDc3ALJNCT2pl5adelsxqSMVsYANq1r6uKoTWjCibCv4COOvetcSiTZM2Eq7PZC
94Y5Y1mKG61Ek5sWajo0xDBv2GhVycaZJIIL9LSWBLOiRpjE1oTWeeBlr4uOL5fmv++IEI9KGwCx
pkRCb9tb5K7VZvEtsBxRTgtHwcb9SkSwT922VWObf5q9PJLXYFfK3Pd2qQ/WGhHcyAfuOiN23XQS
VX9liWTe0+HRQ6LUzIn0fesRtW1XiUc9EcWeXI28rmBbpxNvzom8Pjr5LGEjMlYrzbpHyw7C8lFo
owBSoo9Dk5JQBjAC2LgzNT1l/UmUGLy9rM6te6nn0GsCMyXzwS8ygyZDO5jYCqqgrdXKqtsCNDQ8
VvIkC5Lm1oSmID/jF2zDhHfLtuG77TRov2WaQlRCDGQmJnNzq1hbipCl/joSrW07F6Rh9sVtnwyO
4mu12AOxCeocYTbn7L0S55iHJeITP+408owyWrnLeOzTfh+WALUPncx9dYAiS3OmqasIaim2YCje
KTwrBEmV66xYlc3+ksFDQdnUOaSc5ej3zEuXNgOIgjYq+rVZu2JC/GtGtNNI12Hh6ycwwGcJpyxz
R14l4iNpjfhom45G6qqubKiMujULBkvsmkjkIzf09h4VxXQf9L01XmJCZJtr5BXY1rDpZHtL+zkm
fkGUMsSjMUXadA9Pi8PNpCpnWKqe+9ingdWE294OGnHnOBMQqVz0yr12XCQhS0eZvrd1/X4sbgly
Jj+zMOFtHoLEctMDWXec4xCbgw/39aqXV6h5yuJ2nDq327YWdvMulmOxRT9iN4sYDj9+JL6f7/R5
GwHPPZ9jAJlfrN6IJxo9Zk8QJdFxOJacgYNrGYLef/ZbUGlfEtU66twGapqewkbE2IdJ7HaD737b
WTSwGnImymdyxiw8PmXGHmeaEgylzSRcW7sTOEQbLPp+iSMO3WUvtTnykvJOHF2XWtSGLOm154WX
pCzZWJvwaNSkDE1YxuxOG9NVXgSuvxVWA1lDq0p/2KSe2Qx4KuSU+ULbfVwRmM/7v7coqAdQwqID
wYIFsIXSwpt6gBv1gZUKpoiWFAoPRb6REcKSscNrhmUtvn58tT+UPrjaTGyRlAWViarqTc2s08k2
Mpm2LBTVnIsiFxvRmC5GNLzEsy8Ip0xYKD++qJgLKm/v8eVV55rIi0odWVyRnvZ+eKbrfRmzle6l
OCtahAir0FIJsCwFr7HsZhyR27s5+amsNxAj+4SGpJ4MFoVQWRw+/rVe9/1/PHmpSAtFwoG8Qxkz
aebFbxWGHM+7SjIDYawzzdteumdj8PjXLvKm1oQON9GABAD0dj6pnNPGgLWssH+V/7yKMvxb1qZX
eYhT4h9/fy0R+detSMuyDMNgSM2v/cWtmHg623myRvXmXKDnPR9pqaRDfTSFvf5vbujfl3LftNRM
PWwcv8ZSV/R9geg+CA8dunzqBJiq/vSlXn0ab4QvaE0CCYN21vwB5Qj6/EuFjfessurlX7vQGwVI
YmOHHCwuNNAYokyEqQz+vVEA1QqwgrY/+R5edyV/vC1XIOrnPVlQlOSbt6W8SNROz9uqo1ndUdQH
XfXbj29JvOYk/esicxCjS62VcuzrIRFFQlcDEGBOnClVwqrKOZEoSt4UfpQf3pNpTKkl76Y0AhVt
U/pOGpE/BZQY8XR1Tvrw8S/0zhDlpv/9+4g34yZKfKOPGC0840EuZaGHhyBOqCTQJ1ojTnV+8nW/
M9OxBgjFDp3lyzbn7sGLTwJLET3blpyCJovPFUEvDskoIRtjDo1TH64ISTSSTx/f47svlm/QpgZi
SGaW19fMMMaxF+CaXekeFSdImaebjy/x4zm9mUvpJBpCmngBaGu/ea9DCvqy17kG1JkMj2ZGdkIE
q83mLDOVX0opdqljYO7wfzKi3pkuX17YevsCo6LxQsWFOYqBvC0QFrH7RRz58Q2+O04AYjk6QhGG
8ZsVqpo6sAWSv9puEK21Ql4Urv6YzJkacDJ+9im+czVYziaLoTLpU/wIEn05SspsrGTB9IxnlYP7
CQ/wwgoPiXPx8V29MxpfXefNDCOykr2PYK3JOJceLJOZZUqtO3DlqITDdJ350Bl0HTQrB6/jx9d+
58VxbceivUJSqvl2VEqrUIFdc4+m03TncE6QZxV5tnOcONz96Uu5Ol0ckw4LdJ657/PyozM7P61M
HCaE1aGBCOf+xdfM//7xRd55lq6OKAVdh0IR6bz5AjTXLYWduuxhRlTmffMt89tPRA3thS92gNy2
/PRyrNOfXPadx+gKRJ3KcOeeo/Pm40ZbzQAieBRmUXJGKsxZWgM/BlT68d29MyL5zH4f/2/2Sh3p
6FkccplCVBec1FZ5Hq/KHlNimmg/GZXv3hJtE0fNy5Ah3jxJEjvzNJx3g3ZSrGlu3/em3OuD+ZM5
671pUdLxo01rOIb6IcB88ZGFJQ6xYj6xgTrctHG1A1559/FTe29MSMtxlSV1ZTs/esUvLlGnRa+h
+GKMk9eKhufMRjBVjjv4cpQb8wtLQ6XQ3H580Xkqej0VGzw0ydadp2fZbx+fbyZlkc0byPliPcp6
qluBNZ674nJuY/wXF5OS5Bz6HfRH38yLRQDrpoQ8g1+kMDdlhrjDGgm+g26wp5yJxAFz/ceX/OPw
4P5eXPLNUJSVQoeqM3FMesX2a7YoZ1sE7x9f5Y+v7vVV3gxCyPN91yRsvrzMiG80FwYCB/WRwMnK
DS9Dr7jONfO+9ezwJzuEP35pry5svlnQcB/zaQUWY8ZSl6NtZuumIy+BzSbsLiv508vn66u9mT4q
BXnanaePKtEohT/7SYRNKfnJKBF//NZeX8Z4PQOPeGhi8n2YpUL/MNMiiwarX5Ke/DQnXT7+lgb2
d0j4eBPKdhv6fgnUzD4RZLPuhXv18at99wOZ5fOuw9qKCO/1L4N4pQMpz5iF33PegJXsATONdJWt
+llgKPr4au8P19+v9ma4ki1nus28M6Jo8dT1yV1jFntD/9nO+t0nbKJEsNAUGpylX98UvTYd2RJf
hTS/dhGFDES0H9/Iu4/NZD8yCyR0V769wpAVmmXgKp6IB1xJrXAPbRJpFIxTjGelCq7qcLB/8q7e
v63fLzr//MUMaqh2xE/Gu+JQLI0Npx+v3YxjDzX8r93dm0GR9RJODFJrZk2axQHGV7keAnSMVr2G
//Dxxd79xm24HtKSnD30Nxdr3cwYdZ0VLnLw5hGAUz3G7nOAMeHj67z79Kit2I4JX9d9uyeJbQvx
2HwA1/n/cz+wiDOcouonE/J7A4PSzbxTlRxq3DdTpV3oXjfG80Jae5tB9Ft8IeSH0JkFZKbp64/v
Sczj7O36Jk2+X56c+8fdnFd2pjXX087aQNGhxswGZI7ogajadZm6EKN+AbfmTk76hTF617Xu01Rs
J3C17s3Hv8p7r1EqJTnNUa2R6s1rxNtIbR00+FkAtXFupqJfWFgiXxntT2763SuBNZ79NrbLuHn9
GbDg9QXePebPpGjO9IyGrFbi+6rd6JNLivrH9/XelGXiUsfZg8TxD3tKV+SR2Y58C8hmQJBWtAyz
jcqs/+Iy7O9sV1oGSOm3p5ypVaXelfT263QkyqQMqg0kNkLLoqT8Lz64l5ean++LaYSRVIRUNBkz
UUBQxX5EfTSoo4Y75uNHN8/mbwcnpRNcUWjjdbZ+ry8ELy81DAwEZ10jr5ER3SCyuZequDUDeVln
JL+FiBE+vuZ7g4MJH+HaXDyFwPH6mjgkptLw2apkqdnsOxzHeP+u3bK+xkXY/WQkvjc2Xl7szZhX
GLrDhB7amZQTHmvSt6JwOWJhqzeFXSHb/vje3ptb2J/DIWUYmshAX9+bkbgT6niWtRmGn+AHoemI
Fgg59x3f5E/WAGPeW716e5xxTNNUtsG+wKBC9fpqdTLggTGYL9PURWdEHyZEt9JoA0G24nNVmLdk
a332R/08NNJN1VVLPcXkqvy1N0an0umx3ZBHd9YW2pom0kIlCE9L4/rHM/nLak3qss95AT6BCLN/
br7lsyKy/p9XGs5/vv7H+td/9r/ls5Dy1T+AkAmb8br9Ntsc6zZp/vk/v9Z95z/5f/vD36SZ8GSR
Zj7/J9PkvFv8z57J/93WTRU+vdJ08h/8KukUzi9UnRyY1xzsdeZGfvIrjt79hcMP9UXbMhzddVFU
/i7pdH/RcbyzeDBvs5dxGOO/STpN+xeWMAjuv0tE/3XfV78OFB7Zf6x/SyayVyMKm4ekqQwFURos
VixabybuyA+bQAEhWnjYYiilZOn/4eg8lmtFsij6RRmBN9N74Xp5/yaE3lOJhMRD4r6+Fz2oSVdU
tCQgzTlnr0UfFcaiKHvoLCUBrjmPA/fDmg1m7xb0oAsLojtfk9Gkwe15pxqr+NEnp0LM2Sbr1f+x
S+kcHSYB7SKoLgFXLuYF9Z4pPLk3ocFQvHTPtM7oynnPg4YOW7vWu3aLV8MDM8qCvpfSw94y0Dif
Kn1IUdjqKcv2oZ09jU75NK9LCgYcPpbKNG6u6TsJSIxY9MbIbqg/jGqtNLFowF43F8AjwgyGwYPO
xYVX7+aSOUvVgcuY1RtoUXIijHQxGPlRlPROuxFkjoUUNvfS4TzUD5UDpYAJg/sg5ENPk/DsZkm4
C7F6o5sH+rM4XAwqf5DI0WlUhuGFAUoc2ulbHzdmkD1PzsaDfmC8pTs0jNfuQvr6XCVi6Q/tXd+s
z4Wx3HmevJ/d8r2s4LWYqfo0JXPX9vDpePCIkGsgos/xhbkFzVAzR0wGQDPrwDq7xsucQkf1l646
qrSNyiT5y0R7GAXddHMbPFgCBk00GJpBO5hh6ADqaOiGLmYsKWF8BWqnBxAQW5/XR4AEb80oYV0O
jBgUtG+hcFenjEwhdmgG4RF678dgSm+YCY/OgmHcsHO1Xwd6UGOwPI1GSezLXm+EJkzm5n+qYmFk
YhC/NpM91GB1ueuVconLQNvy7JqhccymfNYE99e0+pdlUN8WxbElkSYOJz3vu0Shce6QCRaiX2N7
vrR5UhExQg4aZsabDcMvAjWMqq42T2YPyDDcaP343wFbe8z8jX0v6LaGpw4GTOfWFPDFyDqIPNWS
53oAXB6MjGv5jPpFFX3rnQdU9d6U+euchM/l4D/7EiE0/GXlBdsICOOTemVGyGGgxXf3jfAgmi0+
WaXUfwqsKjxAH7jUtp2eelaznS9ARRhDGEZL0UU5puR9bQcyDjz1X2KFy9lM25YkY+YwX1XDKM2a
/TCEKXjjyjkIfvsdnGiXCY/ukewFEEuLlhJl0RE2QsjGgyFv1DSrwzX/kD5XRp1kZhzenBUsTxj0
JKnsuY3mucPkZDrM2PaM5fkphMhwsC9tZsHptQCXgd1kuNiy0A8KxjnBA38ROcSnmjuRo2rxHDoc
bBfGsRgGwXHGh7OvmhZxoN0E21mXH2hMD6WB2XFmWE8weRGTWJpItE0QOmYiYQHBprznzOj3r8sW
n7CGJ62D4AjrANtMQYM5s/9ZFpnSxRtPGMywTUEry4kNsbl6O+GBg6sn2BVTwtZWFx3hjgxpEwf+
LbKZXMNmYKrXKvrY8AIGU7Z88JTUR0vZ86EdMqb7AP4kzfO8dvLDM9RbzuOLvDJTRzJwT14HfgRK
E9jkFTx+S46QZ0VGxjnNW+2ZKbLuKIIZ5EYV1NsE8lGtGlOsUjYOHucIjJsott/Arg58ptUy240r
bBN9YX7LsCzi3C5/igyqbjVI+px5NvEohBXZ4QXUex9bSWLuc6+7yADC4TwaD0vXPo8tZkCD4tJO
YbZu8w/K8UfV0a9pLPlDTJRJtgFNAzw9EHEgN90RiFmav1qkSqiReuMuaTedcODdmyXMNz1MUbBR
Q6pQZScvy9/hTTPFk/IZBQEwmUXl30k+FBdrm0dVBw0q8D6zSMLnTL7U43Lgl4Tb3JsP+XwI7ZG3
TPTERpj7YNBxbI5sCx+FsmxSx/Y+CZMuquz5WydE8gHX+LuA8Gsr1wvhG8RwhnwmTIB5x0yzG9nT
BESQwrBaGSQJRzLzq+6yQz9WbVS3oH4kgxGAS7R1mZPuCiCcawiLNKlukNpN/ui2U3n0K6yBRbYd
1QZ52aICJ7/KBSsQ2EUfwHrv+B9m7YsjQ7o+31pr7b0Gwjna76yOdWcmpwJOIP/GvCvzxo6CYszu
zPKh89ogQnkCVc/0jl1gXwLhOEcj6QPU6/QKMXa/Z96Hi8fDKYrNcdxWoFXUMSvCASBGemsZKIqs
3BniiRiCtl2Cuu2vwbWDu1vG2FNh3EYH6DL5nd06i7+1Gy5RyhWhz4ej2bgILF30RFWoH3P9/zer
uOBPoZjDDHHVLeDr2TYtN3/woLi3cI6Y/rlP/cR9mYZboHJ9GXLmoRfLIpTvz/Ew5IQTG8B1YYUh
nIUBlfCMRroAjtra1CFcgfQE1tUBpp45/GGgaolhmKbnsE/pDtnlA59DAGjS/h2cotlrYX5JlU2R
jSM27ZunbDNwtYoBfpsxrZQ0FdmYo2pTolCpDXVlZed2N9TWOH5mCA8jNZL9t5ml2htC0jLJbWq7
sjzDb5L4+iKOIgN5VIi7lTausvmaCF4MhXsyaxEeS0iQvcZT6msbMuZKAmwA1zYV9ZthYnvKqg2z
n2XPeAjzC8pDsCR4wfYJ/E5IVdGa4avnZSV+zJC9CfmArAKjCrFTp49pmw+MTEZmqd8cEEwHW+KL
9uVf28WglrRVDWQHFqAc2/JAtJhJXzVfFse9ISB645SlRP6xgCnfTTwByTmiMUwRy82JZrjftlvQ
i070t79R4CklzIGP/84RJyYmz10Godke6Iu136O0bn0l6ke/l7ehNj8WeNQxxRb+MxWQwR9IU2zI
tbrC/jLAEBpM2qKsAVMCI3ybTVYL0OXOQbYOKZrKgQXRc5kfZkvrfTmYVjTmzIQrJ1rqIj0NRX0Y
J+9RtUC1yTQqHNDMcDI/xwMC8jyTzK1mHXUzlkjUjYhntJUhDCNO33cQLFIvP4Giezc+AiKjp3Ga
glPokd9QbZysmXFzU8wvzI++d4mpAd4VmHuBSHKGyXd9isa5ybOPlTNQn6J+kHhiT8w11yhvQKPp
6tcaxxeEvbjw7OXN6HvQdwZidzU+Zvmw7rU183CM6XOdSixfilIGU4nD3TIxBVeUjE6T4gH5zQu2
WMN6AY9J/tVtQf/lfJeTo41bOTMFa5tleldZyB4KcEnemuzbTjYHEKcT542CjCumkb0QzkjqNbtP
wX6dHNg5EepuLxpZHrhEiDtMa3AtV4wdRCn3smFgy0rt8DlJ1N7R0B2dKn0fEDEQQDaAMiGPPIdD
lR/wGottFAMCA/S42cxTUiCKEAQJDLNPmbmsm9e65wTfwJ7jHCmSQ0BFh93XxwIxHpFBGIRFwncG
234EUBGkVeNBeuZxnMPyLGl67TDh2tdcQHFovWC9t5wGUufQP6A5PVZlfyiPCQ/nAbfjQyoYyJ3b
Uh17QAB9ce5191/aBLeuZjzOM+Dd5953ORjJye+TF0tOCVJzFdWGd1oMcHh5534YImOsVFfMX1qb
WheGvr0CtBir3ZAUSFeLj7pK0C6GjLoZnYOozxiPYTof/BAWtrPiPS0HdQfyzs4G4q0rS61NMn0v
TNkf1IxhRDM/v0vKkjSJky0HA5Ismzt8bf8qJ1YO6ObQ7NLeusDdRKCb7QfOZLA6qwjdNqtj3kEU
RvBFWtVG9i43bp7f/VNOZoAwX6eHiqtC5kHAy/lXDHa1J/CNzTGX18UAZtYrHJqJZ7OWeCRqJzdH
snLR3ZSep1CfhIUxoPNxbxsDfzQ5B3HPARkZQpADXZWftXH2yoB2TF8jGa6639wFDZ4Nszr7hPRi
Z7Z+XZO4hj8y6Td06ualLH1KIxXSzAwUcNXLisCKrUjuUqb5NEbqeESd9r6uH0Qv9TEDepZWpIKY
N6OntuTk6PgrhJI2cpb4VxRVx5TQzNTa/yCsvJYM6UZJyc/ri/ADpeJf1bIbTiYF+Xk64Xf+3c7Z
XTv8FgSPWGvgN7q1hZkJtVDkhydtQ6AQjlUd3CB/XoeGDO0E0lPU/A2cYAu4tKAfvItPSnWDTnBj
M18W+BVx6aAToWn6qMQvvKQ/c5uec+4HBC2yo93Y935JX3+GSFneinpU5O6HG3/O+hpU1RF2C38l
2/kW3JBjJivPfp46h35yHqwyfab+G6djB66wn76DcP0NkhnTCbnaoquxNW0yRV1zAq+QrHPVgtNp
cx7MDPasuUcp6AmXQ+Fis0msf4pRnMwNPrdo86Ihi6qJPNCocDzkDV8ZaX0BBDmGAdftiKwoNKBV
Z4z7wUfROFJpquz2uefoE6WILSUZkNNk4eH1fLbgjuklA10AOIHKxoY4Zjxl6bv/zdPC/+9WS3LN
CRrHhB09JJHCoceDZklv6DyWjQYbZTxrM5yuLtfaFDLcoSIckJQVKO80/+kMCzH2ZI3x7EsHPLr4
BPL5UBCaicHnshWBiihHeBDp8MQILlDQwLmp2rtPAdg9FDYGG4h/MFGTfh+8shqGUSV9NpzV5fip
OkHgbZP/uOQhxukt+T80GS7+vvIAshG2As+0cCvOR0NdO2qfVLjnn0V2KMVH694cXHUtm+Fgjen4
2HPCfwCCbqZw/c1cvE68ULGT5SBl7fmf9qm7OuZj34EDBwAxzBdbJDxW5vFvlp+xgibTM375t2Co
/9ldNu1ky5qiWc6S8SSMNYs7t3vpCj4eECz/ah/OsVu8iXVgven1O8cY9GMWJwdXgkf3/DkgPUlp
0plhoQboNqa8QnWyzg8aIAF09OSID+9bcM2wrenkyuaUOyYAUKM8dAUPtVyznfCXB7iUfmRulBuA
zhdmx3HLV5p4NtLtq5Ue19XhZlXCDl5wyZ+wSF1mq2ouqVPBV9eK8Sif2brOxpbGue3FI5u5T/qW
goEtYmhuX6btNWdNOJbpqVfB4MMpHewXi4BXaqK49u25jOH2oTyv+hP2DNyoDRPR840QhLhP73K/
4cepINAYTXjLZoyxU+eDsLsAt7f50IenNlvNu2EB0ojBAxQDPglqBXdtxnDMyjOnetSejR90hNkh
za+LxShXFgj0wGBobNpVIB+AgGLxQa+XBe6OMtS2WHOGDxS0TY4zChkqU5hTc2c03dUevIe8BoYH
UvdDLS1aH9802CglhgtyfUwA5WY8zTKuOHEdAK5yKLZvFNhvdm69hwsnqYWSTQfabze2HreDPLxx
Fzn3PIGDJ9JTwD8rnZddskKOyuol31m286fx0tgURXrR4J5l64B16HAprex3OyZCiCVxKCnmJCpa
4TC0032uaCGA65E0QuVMmCU5z9DAXOckwuQu9frfXgx3jlGYfGsEjtJ6ODp+eV8s452btWeEC/fl
tK36zkrIeGCkFgTQZ5rxiDPcp/txWs62b1TnfBHXwgu/NUmotUdD287zRRf8yBuPhHIn4L/uozzX
iSCbIoL/VA26FtRPjCmQsoZB0aV0wmMBkZbRZcp/bjheexM5eV7nl8BErYgROd23vXXiev+m13vu
i6c+KGFwML9KT9B/8jJsNCxXsKVFeVi7luBkwnrEcDMuytmK3XSOOim6QxvmM2U1frWEzVzIbtwx
Yv88BAQIsGz/Vcqic5Ph1VHKfKmecpvXqfY3IspwkMJ4qqvAJVM9Uo9Igq8RXsdBs8clC8NEXBJh
rszhfu264jqBE0+YHKPR7H277nmy9Z9AS1Cs+s3jGsJJjVBobZ590NrZysxAWE6R7vliJ7Z4ZQKg
M+2a26H9U3KR4m6C7+WTelG264wlNvL5wo93yA1Mi1B3uRXPfwOyMuweXuwOOLrk1sXDCoO53Iqq
kZVXMgfvCf9OCHdiNIOE6cwqSmaLQVyPeVwSkL3IP8m0/C4ezBP0XD9lkn1oo9UXN3B/heNfBOU3
skSfyD84RK4JYh3R59jHwySamwD6ewjYw8GfURYrbqXsGjTkQdOxvR8l/rjWqaZDQPDsWCpac3CV
kcmkGZU89eynTOkPBHptRb0wbJrxweB0vEIQSUXRgf21W4KOnE9ymLP+YDrP2k8fqoCbXLNZ1UZT
ASiWRrKD1MR53IlQ94IDDozvfMYpxCtDYSKBsbxw/LNefcEswFSzAHQOE8lDxXkrsK4DMMu9WAJa
Na48u2t2dcfwqQCUe3HC6Z96xC5cfdocqjz5bFOOiprOSKJWli96CMHZluqsl+TdmVgZaHidRaUW
XN1rTwa4pXKRNli/e1CuTf9BmPTJo8kVTUFQH+AYnydJvZmNrrwSA+H4SVAjBwh+SdzwD6i4g7vq
f0bbv1tjklyAbGhqe625fZ6e/PH96gVV0V9Hw+j2FH+TUl60fG+9m2EnxnFpBaPBxNHxE7h3Rvg7
F5mHBtn6bAhx1QXRN+RQTpwOvHvBhCttRPc4i9jhpbr5lFoFsLDY91HZBLlaqapU62mAiZiICcx9
d+YrJr0ngi9+nI4pGSAzZn2sEw7q9Jpj3zHPtvJ+CMIyWIZfSsCjFhrvZLW5aHyCmsMWl994eejN
wG63vM2kxf+tNQtSZg1wt8kUcYb4UekKHqi1n83Uc3ZOo3/bktMkkyRwAnwwzhWNRFLyR5N4BuD9
CrQyxCUs6BUsWPEqV/uOTPx1aAqTI174sxCDG4OxOLbTyFExmfFFsAj40pieiq6zLnzl5a6snc+A
8sJ9uPi3IYNrTEVHx2G4Vyalwd4d20upW9BP0MuXunoq1fQ1d+0ffI1CvCNMCQV8hz4X1amvgAFn
j6MYMlaq5D5P8re0pIwK6Cqy+SGogX+mGtK9H/z12+UrnQn6lyp5U977OLgc340Mt7qb3QDJwMOx
cUJaBtXIsLqrCM0alHORz7Eac8jja52sv13zXyIJPacDvQK8PlvlJIKj/pYTst5Zk3KIrX5pacED
tjDLAjQ/9YSh9uk4pZQuzKdmMH5a6vWlAzTCrLLHOj8OYr0to/Esu+QwJzWMOLeIEH8ZQIXTaDbN
U1p36RnP565lVoVjB3KGsqPjM1TTFRqdeHUKRKClW9g8nQs15teCn7LQi3/o8xZHrqRzOrvcH/xQ
7eqQmw1IY9IlxDKm5MJ2ysowERpUWaYOyoyMpfsYjcoE3snx1rSyJ/SMT65SKGG25+taIYvffE+B
Yt0HK7hkywNTlck7EvrPFok6ahPSAGFRnmcFOVm7T8HLXJt6q659B8LknrL8cfPlWrLouAoQPyzz
sCL2H4YvE6HFFjdHwUBJY3H75yQKkY0ob7mrFdCN2mvvexllYfrftv6s7W9Rm3E3lS6NCS6k1F3O
rtldLfYs0w4famX99cT6OhmIQ0dzOMz84/ZuGvd4enbj/VSzPKjyKJaxfoESuezGPEXwnt4XBDGL
kspLSsHDKH8L2uB76gm3bLASIqVtccsCftVpOAVNaQCDDL6SEe50OqEGVr3dn3L2D4tqyktlWTAl
pTzaSyw8/vICixFKCxUygPqAdm1iAMLTB6emM6tr6lPA904thd8d0U0qA9e+CzAXcVaf85XYjr08
5rT/pnBoz8oo39bE8J+Dynnu3BRThzU8thTJL8VmukMmgxACXlqIHJvCuv9lIXm762oTRIi8qyrm
2cuAhsjY51/TEHutCzWKE4aBnOxaBjwmY3nt/NH+SFwKId6ok6jnj9Fr4+RN8iUBQbUPO/fBb9IY
AbSDRVM/zr324tCCTty3Cv50mB/TLyr+jH7UCTVEeg1azX+l0/7WpmXsdD+fymT6CDp4Wo39X1CN
hzCAVapbQIKrlveAsHTUrPmZXpN5W+fhy++bOzggdlyk8581SG6rjyVUiObByssTNQ2Tiiddu86B
jWBayymQCllHPQNToVBTutOxMasReo2L0KVVr3MVysdmZomZ2dFPFLVJyi07h4Luc4sRR+d1xAQN
X6i6plzaaMB6YaxVCZBMdi4IySSiN+oEFMALRib2RQjhcAlMtvqtvWqfyLmT9OzenEJ8LxumXZf/
icQ/i8U+FVhXXVocR8JpE6IgzlRN8SnOdtumsDp8N1oDTf12xDjT8r6OdLv+vliegzlRcZaD3nCp
ipa09MrQNhBczkZOyD45RxOY7N3E9haxGYGozAr+Zti7Ue34Oo1dqcsn+OPVzp75b1Mav3aBrcQN
5J2/eM+FFl1cDykb99DA/WkbznwDdUlT/Fa6/g6NxTp547qXRR1SvlPtzSnHkSuVgzJyAOmJKf2E
XM6GCjTCa/Osf8i7CN0Vi3UUKdIhSL/9g2n4tPeynLC0GcShqTmx9YRAKSHHIxnXyNgUdrD4PTq0
64SYCxzbd8j53Sy7I/k63I0U5fWYfY/o5KjBID3L6vzDorS+m2yJOBuZOuuKv7NSA/6gf2zI6kZ9
Z9dHjtu31gWRYBRueXDz+q7kr3h2Mvs0uDiuupDfhL1KRCLZyglQ2wJlnCSJjRPZp4js/qFtk+w+
CaCEBsmr6QYgX1uG58nXdlb+QP9sp3VaPg+uAcmW1aSbpwtrfhcFI35vyrXflTe5N2aA72pHouCz
+e3NLqeVnH62g8PhPkELGIqz46b35RJQTBf9jetlds5SSiDacL8mkze400DaEjUQ4C2++Xb8yNJs
KRMqX+YLfhyGVHhXqwdEf0PN+59ZVnep9MoX7t1CCUrWIwrZ+H/SqaRKZdMiSLL8X5V1Vox7hYVp
gq9YmdkLcxo9Di3Ja6YRyjB3wc6Dz9stnHPlbprAcD7mxTPtio9wwO4hZ0puPqx1mmiUvQlRoJeE
2IoZj2KtLAEpJHSTuCFzTGKXLnao162YTrRxYNE/mWRxLIyaT6WU/4VPGK7DdHytMu4Xhsr/8C2M
+9HPXkSWIazovfA4u0/CBQ3p8o7aJoh1w1rYuEbjYwyCLOpniqEp3QNHZiG3hxq0/tB7TxxDzKky
D4GrPhdJZIvL+xwtm0kXTu+DF1qf9BLDGCfYzS4gb7i5jrU2KC9ZKwAXTHOUGJfbaKcFl9ampcGY
2I/kRk7BLBgrZ53o6FrtidqClOrlk0EF+zGbOOwpE3lpxqe0z+RvNq1/hoRJkimw/yDn0DfPFxzu
0up71Ksbr3NH12hlUoKKSI8kSEYzf950bf+tYZCdihDQiWjcHR1KPGuN/QlFZtOhvsuOi2gWTm2U
NfBwIJIVrL+RcAJa8r42osnjdiAM+tEV8L1cpl92fdYBpYo+v3jBQw8Pl3YgwHm5LIdStD+VwVEs
d1CW2E7exPW4GUgkrN3Eq8ANi5aNTiY3i71rHVXsZ1QGDFrTBYHna8ApJnT6JFYdd+dkgae/rjOn
rmWzoQ+Rk3Px9FvvEBRfSvnGuWjtnCxH89IlgvZ2NSV7A64SdmL3JKmZ7VpC1ntpLa82vhPkcT9l
gdg4rP91qX6tJCdZTjo18glOJ04FnmYNjZfe45TdA9/dpmlZMAjCo9dFq1NSzzNct7wEXt1FzUwP
vBjE2wpG6tBOyKeWwqMHL+uY+RSKHDvYIT89PtxJj3C2Jg5WTTtnscJhHrUEHSMPdMZJBN1Ap7I4
k30GDDXTVXfR26WsKvlgMFKSvSytXo9eDiARLvOJrdAdS5D+noocJ70u7pNGI3PqOsWWU6GJERib
9hzk1uOKsnFnhdo4YLVfD2bYX4pOmAzuip76fHMSU4ULE5yQJ+CxpPjE6OilRC1cWuJLJS7KCNWh
RiBF5WebjHCoPMqcyzXM4n9hSb5KOqNHbYiBonHpqSc7B5ORhV1vLrBPt97j5m5OHE7Afsn7GXDc
8LjPYdjZJY75MSl8xA3zCJgX0mLvu8AdhPpv8MzpYpJ4p7/3N1l5J6HnPNW0eHbT4Jp3s1qewkFx
IL/KubhyBGaAIPOes9D+b0xUQB/LvFjDpVpzCEaFGKJ1m0MYypbrepGWD0Hl/zDQM4N5/siE4K+G
Hyto0LhXy+BA4ToPXR9cBouSsT2uIw26sGGCBqpHb6YPUOLlGURvvHScimbJ8UbzSebQTHSp6D37
1Bv0nO2brUGeNthUKDL18O4gmC5/Q5gX0iyWO7EdSooJU1Yl/q1VbcVEEunAMzeGyAbUJ6Y/HgHQ
6HPj8KaFkJx26wh+TLkVJ1vW5Mp04r5NvrMVjtgw3U00yqJwpDmLSOtvmswfI6m72ArLk2waHdf5
KPD5GRokxGztkBnqYziYaJl7DjZ9/dQ5SKUMBbHOdTL4ptvMyCZKb3Ifc1HNMgUYhffoMC5eH9Md
Svep3X9IdoOIZDFdTkA2T1Ab9otwmhd3pQCs0pk6B/XlmbdA+bTD6WLCFhaU4b3PtKTLWTQdMwBr
fspdLjUNzk3G0mA1zfo7pHMTdYi8eTu7EpMF56q+8KIlzGD6QaiPW4ua9jPm8/6lbt/mRtzkKm/w
Z9e4YZ4sbR6WoHSPcP1+qVm18ZoA1MLBu/WaLMK/yQ+xQYudfnpTsqFSxMRHS1tkbFaOLoyFR7la
eDiKK4SUn5bndle/YMc3QaGjjjwOMDM2wetwbUUZL+O7WSQo+QgHxgFuSGj4mXtmPuLiH6vV4DiW
rrykWUCBeAiee697Ru5zzZXv7DV7a4wDoKcS6LNOHVopTl2+MVprCpRMte5k2jxNwDsOg0mlh5sC
FZY6fwwTAZ6ddh+KHbqCNl1IUTtp3EJD3NFXLSIDXW3cLHHK3ARCBL+LujhjqOI5zwl+Go55Z6Gl
xK4c7sc1T+Mw4zEz6HfMfOtpzKaOCgZ480wuV5MFyKxbgCbrXdphBl904V9c6WIWW4rnluBKFLTr
dwbr+CgriWWtvMl5cu+ZMUTlNu3BfL9MOgQlWTdn5ioHCBSQ74jp0MbK17vVgoXIVjfufRa+RXCu
ToYpBhR9UQS00prjAxMVW5syH+PAhHvWc7/yS8FbsX1CjklFTbiKkUyZ/Q1L/x3tWIMZB0qlK2pU
PMVL06S/i8ahWpcjOWaz8feJZoqEBxsk1vSHKa1/QnTfTssf2ahstkrV0dWx62+Doa+ZYe/YShsm
A93/elsN0VyjABRJ8QRNODt2vESK/Z5KPsT4+bd2KKJy5MVyNgg6qXW7HLocZ9js4YVfZcjMensZ
3bl+SIqMFGHAw8/rU7GUz8s4gt0uDsUE6s3pMdlm2WvTMxfKeXXPugEDwRsvIN3eM9UnV5XfGyM8
l9LL8WOYCe5hz7m3aKvsUgbXr5MBwRe8pBsz5PAHGWdEB3fE2IncnYzMJUg8xuWwW4asxru6gdjo
OR07r9e8WS3396rcyJH65EPlIdOf0Y61oTgqkzEXrbtLWh68sKnux4T8AvNjoOsFSjvLxkereAaB
Ka2raie+fc++5MZTl/E0aUFTI2pI4hAavrYWDquZHxJQ5LRGNAfYfUPVMxFBV5eqfYrp0TnTzNXH
3FsUMl8sVOh0eFfIpDSSlFc+4wycDf63lVlYgyNk5DqGE9UDKS3zPnSp8UvIbJY3pvHoUdqDK11H
pZO+VfUUe94FHGpzHCGgoj8BvLx4EJ6C1bzliK+1N48xSUU60rBEYHZa9xo8eROgzzIH+8tri4vL
DDCjX/+IAonYgI1sVE5yaTi8+d7BSY+tN7xQuq0+YDR/aKYse/zu517pF4YdD1aQlAw3eR+8Af1e
qvUnzOZHP9U/ra/oPRiGPM/+tWHdBYWxFxDyjAlpVFsZnA+mu7zBTSEkt0SLRp3prIqp9/JjyrwL
vwWdcgIbTF/ShR7ULejQvM9ijOiaPEAUUvwH2a0PaLYEmuJ4UZ2SNP+br+Oe0qiD/H3hdA79B/w7
0GaridbGD8/ZROFzDtnvK4koZuCese+oCEW9085xsV0WdM78PMRAkE9zH9cd48l+YFIjr4snixGz
VS7t2Qfrs/A9nMxgYfkw5stg348NV2/mNramlv+tupoz2Mq8Ak1e7tKl8dfjoCQqGRlihXsYZt8U
SKer7J4L6s5uj7ZsWGWwo2J2Sk3HjoVmG4c4xJyfl4dHI8SRJqFXlsGj31jo7GfebdNpb6vI48W9
S4r1sQVse0RDazNKy72acQYdN6m89NLWOAaWtyIA0DhyRmPDJYV4GLdRicz/btTAU5DjZaLufbST
1uVSCeGtb+jTDl5NlsnpdiQVVawNgOvz15itL0UtxqNrMu4tln5nimk8DOzpObexI3mKMma4dtc3
ZXK3tVl9WCge4yLryrF73razWlT6tdm6kW4IN9/Mu4jj35PL/h0ZlKBpPWTXJJTiHoScgNvKQJ9b
/B1AXEbowIY9lrN8LznG7S0Q3jShNhaeyYfVMykHYIdynnES3fhUhv7v9i+KHGKfGvV/szXjVKxR
yUlreg9XpkPWLI3gYtjHtWDDgHOC65CJ1kCxaQTl3qzt/xilXY843hiY8b9zkyMC9erqTPeRITqn
GCJvmwoKZHhPfXwPd09ht8M+MNB6xNFldevR9rLx08ybfltvopo3dW8k5g1WIKm10kFG3uJ9p1IG
2Hix74BYdHZAI6MqItB8OW0hTIMp09I7nRjv2Tz7u7bl/pXO1RneFDdV13IOo8XXkjXpXRH0BSFW
5zXJmHBd09RGwGpdqa7XTIRaNrWFTWVfZpwv+3uU2HRaEj9hx7/g0cRl7r2knRFXq3e/DDQHkrzV
9LT1WTJcemL2g1+utJpD7eBhQhR25ODsM0VZ/ECOK6xOnYfZOUBgYLx2nWdyXCcQW+hZQu0T4kGK
a/jmaa5G42jnw6uXQKejxn9q/sfceSw5jmzZ9l96jjaHBgZvQq1FMERGTmCpLrRwh8bX9wLrtlVV
Wr+u2bM3oQVIZiSDBOF+ztl7bbSKyzhs+0VXMJtgX84FQq78SNTHUW+NnSvtQ2KTlGOyAQWg7xtE
QMWcEUDsVdc87IE80RH9/waaGJ8JzoBSqjk/tvtAg7ULKeCmmiQaEHj0bfUVs01d+5EWjtzjZ3oH
GaruAX+d3dUrjS4yKH3BKM/zvxmBMFaV1rEIwB071AFUuIL5ZIfUYtMYlzJ1wxOn770As0YdT9at
Pfqbsi+MXdUyQWa28CPw6UVSi/tL5TjyzHYWKUSCQaI3CU+3E6YzmI946mzvmaxVg9RaMpH5kbgv
Vgfgv8mMrR0WTPK1e8snuEL2SZxPGowrvuuG4+1i8nANlwxZ3+tI5fXhzfpOgHIkB3mMhky5+zzo
qkubd0BvAi3ahmbMtdwNN75TNpRj2QuLWLaunG49htXemQhHcoNFMyRflKH3iHY8ljIJ6NGktbsY
EuGsjKx5b7DiMotiVOc6w6ZkalK2iMgq27jrVokFoXs3GHp/tGimXL89myMj1HkjTevd+WhnecCk
9uR1nKyudhFuGMaOeQXxAgSLrAPB7IWA3jWy3E/qjJ8iq6q9dFHKCuMtKBhCx/mQIkGZVn6L95LN
I3hdhUxbt0hm8fKJrFa/BM8aIh8cBLJiCshTXzGJYnanHcyCaFnL9h+FpnKSTfbUdTovqf+J4BlB
WLvGAkrTlJYQHL+NQY7gq0j7Y2/at0or1plLc3c0Xk30Mwu9HgiSbtgZzoYddlUKBu/UIF6aJT69
l94UyuOlkfFdcuh45DZXpgbZZZj0X5uUJHcipscFOt+FxqgtMDXrlgDL3A+GTRcgIIOhLeqHKNoP
Zf9Io4j2RThoxCZ9S71w7lvIbZXWp9j31SEWA22skISdIfyuQxwO4BWvqRS+5x7xNr3W7p16SLdM
iCQtpixflim9mokYy2WpiJtPDVThqc6lIHeMz7ZDLRsgiXdK0+Za8pUIMEZpOA1Q7yG4baYRypcX
oCNdlYkDOZuO/wbuxVFNb8B7M3a+kaIVfekbL9/g9LjoQkewXni/kr6Ntp5BGQ3MbqRt4pNbqKkj
GbBEZ5VYeMzypzYWBQVfFa9sGoZ0cycDWgyACwJ9xlU8BNfRNKsdoyFb1e/slowd18CAWSLiepZn
U0HyDHQiEfhSUqvH6yhEktnqxH+2s9/IHBiV9UYFdhQa3yRtYrhwzejEPslSfWP+LVDzf8umzLn3
Rb73uqlnKaG127bp90kLkJNo0ac93EUEHpTmN7YYFluWlCNnWHWlefqOvfKLYRhXEmA+41ymj9Tx
IVnzHdvWKUNR/SPssWAFMWVS4G2MKrKWceyrTU/izMofmXoEdT+cKRwiytY4ds5uILyln5MgPwB4
Wtks3IGd7yVdhlUZJrsUkfjQ15zVqVusbfqUq2byox31WUEgxtwdQ4CKVKy5aDkbMl1A2fc9OQNS
zXgrzaGlvnHDJf1OGrBdTcimCwQGKBE+o54O8oT0HdfIsK3nFoc/kYMSjqa9oj7hrMoMhH1WP+u4
0QEPbu2uKIVLWknfncxy1loR01iJGJJJH/8V8QfNvtCKc5zSOU8ti1pR2hSj0IGQLdAIk9PPQJkg
Vi14eZovtnqTXa0slQwFhTpP/YHAzImVFK/PGKxzsrasYP5+eEBHnb6odhMj8VwzwqM54FuCgVtu
+rFEmvTdiFpzW7cx3QC7TiBQ5u3SAiWPIKm4hEHJeCJFJ9W6p5JItCNkP6xLsEG3odx2OcV95Ccp
bS/l7/t+3DDX5Ns0gD23q+RfYP6gfbd2erInGRwtTlWCyK6Ncj+k4VZr6ch40wJW2Q81J06SJO9B
iDcKvvKDNYV7UO83LfzybDBz4PsR3UxnhurbS6Nu5dG86jSYlrPxp8+rfKfmnpJVPjzpTSgS8p82
JynIwWxVEPq4GK7jqGe3UMMXEBgIykjdMuL45ooe4rbjf6217OITj7jgUsC0pH3XHXUbMlEfQhfH
AAi1H1aMqSQJ3Ac5OrvJSZO16IW5JCExW5NpiE0Dyu0Cyk69GYX9k0AKUMh0CkbJ8mIJIm8jjRCo
Qg/zs/vTsquNIuR7mTGC2bIdLydIyCxjU+m3B1J6rlkGjRmvBUJeIU6+ZBRLESe5aJQb2pLqUPnR
gVD7fo1MFLGxn9JWb+H2S3v4JO0NLxEpSYuoRMVOfKm+y2xtNRSFfyi0nxC9Y7aizKLdtCOOh+xV
r5Vs56F6Yovsbq0JQrqAhIu57GvO0PVVTHuVuffcjDQQks4y0fp9EvARG365jgdUcnhhmPYjddw1
Sa+xdHXsFYdyPIUd88DCHwRWRXKrVDuupWg1FmA5o/STDYNV1quaQPMWi9nOD6DYp/mOlkhzypjO
7uAO/AgTh0DrhKGqOfwMJdblYuqR5pqoxZ1hVrcrVPXCDYtNWtaX0p1shmJdd1Z2Fq6yjKmNDi5k
gUn+bMB/ZQP+Fqr4VlWobgVdqmUj3dlHEtE+JvVJxvkZyBWqAKdIUDG4W6N85IkYV6OjHR2kYpi4
2EMNyBoG5UcnajR2qKEkTbGy3GUryh2LlPzDU/3/xqyM0/ZPR/P5sXn9u335/1M3M07j/7ud+fzt
57fwW/3jm/q7o5l/9Iel2Rb/SWiQ77MTwS+MNfkPP7Nl/qdhGUC+dDh+hnBniNm/M181nWAb2wcx
49guSDV/pu9RKzfR//kPBmVkxepArnRLCB3ioPcfvzmY/zdH8xMe9ReHvAGh1YJ1wYsDRgGg6zeH
fN+x72jQOyzDqXfRYuHEO6nEWmSG92uKgPbLljjNNvB/kf+x3KMT5DsyMROq/RrKqPxiDfKm2tkS
qtLvzvD9L+/lvx3YfyWO6r+xEHh9lqPbjufxPvm26fzGQjAJVamnlK9Y7wp3ZiPjkCNwzajMkRAl
86cT1zStRXZxLOPn1NBvjccPtx3fue4c5h0Ne7AYw5Mn/gFkMAfv/pUt8HxltoUXfEYBGbb3G2nJ
lp4I7YGeYpiY0xZjrlhMs4EKX+28PjIDlM2K8ZZc4vx+xY4zbAzZpLRLufY1+Dh3IqQRBhCBfTpj
b0So7tIsxGueGu9xhu3Pk78gD79lsm0Xum7dwVEj2YnmvG66v5ZdQIAhDSPoKYppU/4o9DPO34oV
lbwJRvlyaZKpWc7i2EG68TJ2vuv6HOorXcoLYnMoUXSSY4hut3XzLdAdrnBm4qN5IXPEGZA3+2RO
tn3DbF5zT8mAGjSqmZ965OQWQdGs+mF6N2PvNtXYHP/3j96frfR/PzXpRc8ZTgiPLPKdfvvofQ33
kptwalZMqjbAKcSu8SfSAbr2lPChNnLUruMcalNb3jo1vO96FXevigai0Y4OlmaHzLxR/yRsjkld
S6PE6gFQ9/2ZcdnDrMgEMlkaCDIuVn4eGuequBMUzkAGT9VaDhoVNHow1lgLl6XfE8NWt8yLpe2v
HZtUcS1ENoIcFfGfrW1aw1KXdir2LBvFxszCdSg85PXeeMahkGDI7rGgT8G0xy5xZDpKk8mle4Ag
IWWlGD/YzWLAcaeTZ+aKQB57vECvPyK+e43xbe76AE2kLMfLSEwyJtuFbsy4yqnEcDLSE5vM7GLX
4HJUWunbpJiTRqj8KeoEQ7c46uc8PhOLoIWtp9baoxPWpyHXX8I5DqEwnJvWs2QTF8HuZ8y+F32I
GTj00m3YMM0TsKFAoH4pIg9rElQS1JDNijUNy5NVXIspG/4BFvXE4Px+CrgQTkHKQMLS3fkU+Qvm
JcPwKz1vyJYp0tW1bWnIVx39YspXVWT6SmnPXCW6+pq+p93zFqbacQrl3cvqauUzLV0miv2bP48G
6eIwH2Z8Zff2VxAU1iVry32N65qdUfEPJ+/v+VtcHYDCcrkCRM+e3XHmq8dfXnlRN56WIEZYxnpz
Ip/EIYe+dLZYqzHmaNocrGIyynPLvS4wjjOuq5dF6h8nZiPlEMbrLscj1SXtJp4fotIkE8vgMtcV
9UpKsrFTPHCpPb2KFuYAsstw0bgICd3UP6cZ7nKVxuU/wOX0+Sv398/D82eehoA+hfTI/B27o+kD
Vj3OJqu8YClFhzKhOuqJEsJk169CByGCkJ9FeRmDg6NhftEnqiJKr4NlkUZF1+EfFognwuXvL4nV
kHXVZT7HRfj3y7BJ9KM0qgox99irDZU8QpUJGR0FK4vvdOqCZMNl8qfWoAUfqFF7WiQrVRFEEmnT
UiP+eKmLll130h/khCZNM0hoCpPgOBkW3tXE8lCvM3XK7QLvWY1eRaKa8PgeNlFF5BWysR4rVYfx
4p/e79/oQ+wYgJ2w/GHrgztiz8yTv55FTgt4YKJnsAxBt2+8WL7CgKgJHtglceKza+wJ50oIzKEW
Csl2XOZDg6RPjT8iiy1gysWcIFqGDqiaLVPxa6ph/Q+X6d8YO8Z8Psy0MPYjM9DK+20HkeotcUJu
N7AOJlcF1/SNqU+3jMLiLigNT01j9MQfIHqzdDQkQtTjQYsGuWlrwLB8+aM1oqh7Vln1GdBl+CgT
G3Zn28IrMDP97uZfPV2jzWWnim5KySxT83dlpIsH/lP3HEbyZfL8UcI4oF/jxPap1nWoIGyuGR2V
BmP0CsWXzYkQu873AVrbKbJmwoB0Jmzxfb6uUQSusQAeQuF/dqN1KDraydZYWRsYDKyjJrOvwJgT
wMys3tBFFZuGGdHeNw+BqJyr0hIm6TI86cPKKUpxKSLztWR8tm2d+J7UEJRxZenrHP2l5pX146BN
Zkgml3bnOn2c7HHtERq2AiBq7bQe5T/6+4eVo1NRjHluzPRqpFvtxQBwusm8LLl4I+FftCwTKJ3A
mrw0gn3owMYwm4du04l0pmJLi6tYJa78B2gU2Hrjt0uB57qkrwDbgT9twnb97VIQit7XghAEg0MU
n6Y1YXYu7Ra9RxO0K/aC7sEtGvcQp4Z78LLqm4bofP28PwtjpMkZOeAkKHT7SSsMuAOVetQwHI8t
IZ8nI61uXmpox17RwqOT33xCkKXdWbvVJSQU46Wu/Pvz/iAMHRzSzrAzAfR+esWvprOsD3IYWKCS
ni2YXlvLfuw1UDz5sLYHA/eUDOs3T9TTpolxH4TzoQPLe2sNQkD7mNTMtYjhGJT28vmoqER3CCJU
LbVeVncFbCTSpX1zZi9T5DsveZY5L4wD67VUbb9+3keYkfPiYH8aijq8P5+hJsAqk0B683zweePH
xS33qRQDrB58XxFTWZ6RXEh2TglDDbc0VbPjNB8973o++DzM5pwrFaJJnsT01SVOZWHx6gF/Emy0
sZmDnSSclFNY0hnxc5bPpA/Mc4kQcEQczo/CqW84xMlNs2ukooUw3/TOxWvdIcnSO8f4y+E0BPqO
liUb1qYBuhwMCLKrasT+0uOcybs3RXl6rHMCLkcMDjVhiJ9ssCgqMtObQUATTbR0m8y+8XTE/SYF
DFS+rac2jvWTB6Vo25oK5wW6PoKD8502MVKjpR/Rl2O5BqSkkmMz+MlRM9SPiL71TJXP0P5m/Tkr
GnMTa/YEuCFq13nDGM8z+2gNUY3LdlcRytHh8NolP4Ow0d+Ztch7x0hHdzXx3g2Aj7H64eedD2PE
TzQY3BQrVfRwu1ieiqnCnWIR310pTW4zlroQiUGBsSYWFZGVY3xH4efuRTPv59shWDbEvG8Di3wd
FAP2ifDLL/pkdI+xld0jxTnkeLl7eh55KOW2UUyTiEzY7iFw464zCrb11Ky1RNiP5000at6iH3Rz
/zw0bKGRFc0mVbiFPWc4lQ+ePyTztNHSX9i+qjednYRrpuoRWboC4KR2ZJeU9+djrpW8BKlVXZ9H
Q2P+0tyiOz+P5v6krUSCRIdscDeNtPPzBn9McPak0s6NYnfDcIG88didFp5vcPt8DorROcomkdvn
s//8x/78a0y/5vSrvzmRr1/qkrcnrpNTZ+i8PXpVb4MCJRtBW+YbTs1lgpp0HZCXshxdOzIXNhbq
S+8P1qURHxGhkOfnPaqcvlYlQZ1j5LqXTlVy5eoZKScqmDciY+Zdirh8GdLJ2KjJv3SF3UXIOgzn
wB7rIiK7/cthPbT19XmjjUfVWQw/phwT7nzTVZziUc9HNVS9dapGm3Hh85EgnhD10IW+ozGsdo0K
o1nmonnrmhxMtBAsZK4CiJKY0XBwkhgds+qNvahN8/zHIT4Qvln1/fnc0B+ri9sXW+f5L5nG3EPX
Do+WHx9lXiBKrMy3NnXtC/ijD1rG5ls9H5GS8fF8zEZz+nysnp/5fKwV7R+P/Q//bn4smEpraRCw
vdX0arxHdJhWsY70/Hn4vJEpH0ajCIpMzHC6P+8zOsyJVU6U05/3uT7VuV9pD9F0ME/4qr5U6RiR
dx6cnkfPGyOpwxWk6XwraRPvGVCRMqe7/Z2u8SUT0XR6HjXzXbJSW6bZLH+SPFaGReigvcG4JqpC
njid/Pmt67O+v1dlrF0lBdLzyKELfS76kmagM1wNWruo4cgspABL7333nULDvQ64g8IlcP49+qfs
nOsqvUv+B2WL6ZzCAtu4Mab7qUlyzNrEUCCY1Ip9JK2vY9zmVzZJxqlNNUjIU3AcvUw7mq1Ngu3I
KR2UKChM2SzLyWtuZjc0t3z+KTwWXV3d/rx3olAEPxN3m+eTng9oRaMdysx/PP/Jn/fDKX/L4846
PO9/PtXG3rVpJWGi5OFBZ1OxOniR9B5lHJ+HMg0uz6PRC/yVTCe0ZJbvPnDDlCcR4Nfo7V4t48lc
oxA3bpUyvAccxRjLlWFsqQ2/BZHtnUctNzc1KpX1lHjjG4TRfOu7Ml8HoI3e5ijhbV7a6HnmQ7qQ
+U6OYYvDhSdb9gjeK8b7kJvFKY4bE8bQ5C3DqnMnmiREa4WWdSA1E7W/5x0tM2iPRtmP0FRKhr02
e3dC4S7PuwTUTlK0u2HliyJZEnRk703+19eG8d2mSXGAuX7Uv1p9II/tEOGlmx8le8u+B1EOMoEH
85YWjVFWR1tOWF3mu56/DT0qLDwSmiZVIe7RlYPeMOhJIJ5/avX6yMVlOmdltAOTMV1V7quHkRn5
RuSICKWs6kejbOs+TjTG56PnMzwjpw9NT2DX8Tse8Bvsk66VX57PeN41EAzrEBVzet7FkAcHRooF
+/lg1dS/gpxXW6N8d9rRPOWkfL6g3HMvaettnkfPm7Svpm2m2Ci6mipenvdpbc5pH+Xd7s/7TJKM
gWwkN1lm1Mvwodaxou6hS+WtwqiQr60zr1Ndgo2cI7+d5KttrJKYdel5zwDkFQ1sthWtR6+jk/zR
adfoD4tUtoVKdW//3LJX1dTu48bBQsPxI5lviuSboHI1/b4/xA4APgLv+JxEGzAP75piUTdDfDFG
VZ1dvFtI1S/Pezy0geihmr3NVOeuBnUgV5PFYD5Ct2Lc4vr9edAGAMojXTt7QVCdW0s72DLLuHrk
2Sx7GYdt6GOsT217PEaSkGDb+sz0cRFLNRwmvY8P5AcvOpThZ63O7LOOBpC+D/M60Xf22Zhvnj8p
NxGnhn8ZlGSFFbiyz2iU9Y8yBIMm4y+uL391yagPxKBG4Skd8vpuCdnxzhFO6vC3R8s/j+0kHXZG
yMfuxYV7SPSooaufhh941wec9iFcH38IP1SFcMnziV1t+M7sR0MNS0bMZHzVKj3kfa09LBO/PUl4
wdJxp+Ah7GhkrF5vJITsq++EjJytnjzSskQxwiJLUGyzpCfHkY4vRgboUHw3yZfDNGDtr7ThrGQ1
nokBfvOtHpO2BIlTQ1Z9aRCPDJjyW9fsT7o+ukvVehhNMJfnZjXui9BEKOkxRTTy/p7wKi4Ewap1
LjCpMPxpT4pE5KPhSOtD09XaSA8Zidq3MY/HW5M20R7++kavI4TzvPzNc5Ma9faqlMk1jJGk4zJt
vSV/o7PM/UpgWCn6aUkEHUqiRPPZulTflBEW5LFTgdY4dVZtqnKUjLY5AyqTs5VP0yYianBXOr72
+sdHBiCvPZUS0l/fxNHVza1rEM3/Ha1pB129H628urqbpu/tkqBuzkGPY56qBLitiURGgFvAKu/s
3TCL0PsC2dN6x7za/c+s88evNDHqhTZrr7ksE9k+hdsEIN1G2Ja3V0GFywV5/iJy1NY3cLxhCraH
tUV/eV72FfLQNw6cfIwX3eSXh+cbRkdsutAT5BTS7dcMLc+LJcPV86hvTP3V3Ln9gNm+ce4AJfTX
AGzKIvZzeYrNGrkBcD3GxNie6U4kV4Qt5wK152to0vAlOYFtMIPUmz/A77MYu658duznOg8/IH9p
a6fw+68j4m+g5d+nIjdXsRUYR3oG1NNFlOA8tzm/gjayVpM79XtHSPacqQliY1InzcLihQbo7Oqh
fg17517FifkWzTm79C8DqBwn9NYRAnaWXnKVjeqSG4VcC3BTRwI6Epg13S5taiBzdgDQs0ygSg5e
/hqFg71umxhnd969PH8tO4iVpoXhIzkkCR8xcgHvErT9tHE0M36B8Q8A0I+JZHXKj0SLIxKOk23e
T+7S1XvIHvNL9su8XKusyZfoFuJVmqr40FRU9VyZUT1O/DFVUMVnyhzIcXW76ZCADlW5KdDs70Wg
Ja+iDj9sghPxUJPV2Y16shkxQDMurypSb2t6UQiVTxESqeWQ8/f5ScJFtZxRQI5unVF7rp+bnhGP
1MlpxhfnuVlKp0ng2R5+4r2rT+gQ7gQD6S84lou1wrq1fh4GaQRBtpYDdCikuMRp3Z67tHxkEU87
RHfEbONqYvv85oBHwpnnfGBR86+GrfyrlsKziuOa9Mj58PlAMOjJPvTrH1WBoHCrlVjpGfxqqwjc
+zbPdHuZYc3gzIIx1+ul/tkrZ1eVpvMzz+vPAsLbUZSz+JSy4sQS7S06fuUHO5Vka5aTtsZzkX7o
NWAyt24Hdkol4mV74lo/iHUqQqbUtsFFzi7qqyuaC2r+6tGLch9OUXUQqqTRHbfJq05u54tffwhE
6q+2VfoPeWikrx0VSNIEXt1eBtN8ZnGDhW9aR6MIl7Ah2Ch2/BKMEmrJHLBlzKtZd9OXNjnKotok
MiwY/XBfpbvkRfjkke5DPO4H1sfoartJfNXrWOIxZ/E1NT/d0w/84UWFu++NY1cUgko5Cn8huG06
BydG1u4yZYpTpRTB0jFSKbKQH4jhUUAhwNbAGa2aABxQNWEJKOGe9nG61KWnToGb1afnT2ib2mVI
k2wTpvVnWVrdzbUYdMgqEGvfofMsu/DVwaa+4yvSgyIZzHUTd+OpbzMm673zKxyZdvSoQqqFidph
bUwmO6UWM4IQmdgxXbSAyxAQOIzTLjbH8IZ1tz1pTo3CU0dzLkwL0Eri2utA+Vya5jcJLV49n2Ed
tW4BcKwDC4uDDdAfQLwVebLRBj8UF3onWuV5L9+TUXyP8QMviBQdEYd45jGnQwiSWZ4azf06GmO+
b0a4jTo01D/2aanRnLOJdmFlwIZRlGc9nQpbOySK5SRVjGaE39Naqa2VnxHPi202W9RiwlQZVsk1
zZn1K9XeJMOehYWKgQ5rWm5twtGKhJ1AjdXv1VN4RKakZrCC9IxYMyPExxU98mIcTjYwI8p/3so/
D/0JcXAGyTZMU207kbhellP/c/jvH8LK/+Oe+aHQRjquZ5hJYuENt7ptJlbSDptrE74qwzJvo0CS
hJus3wZMUlYYip2lqDKWOpfPAM9f2SNPpgz17fK1g524DmzMF6SRYtICzbXDWs+yFJavXtj+C7T0
C5U0jsjGiDdo5tS2ACWziNsSbbChZ49ak9HdomoqJO3TVFX1yo3HJbsc0LUCvVsPoQfbAZkSVd2E
RzuEgRFrBt9hhScr/VGrLF6F9NeP7G7QzCWGfHdkFO1sW+vPz5vSqYaz5uPgj+knrzItx5vTGyc8
7OVtcPvy1lT5N9OIDsDe2C3qJaHptjktLVdmV+IQs6tPsbEyBnTVWqlpa2qX5ghFGzis56FYEdB6
Q/JDVk5cWOfRQzg8aZ7JJI+pKQ2ELovbDZm7Gxv7+HJoRHlganMu8zDDT+eBLWysBlgEsBgjQdfa
D+oNUgKjwsptu18pJ9BJ78XMESA5x6od+LmzF82zfVjKDi28VveOpu/Em8L0Q2AL1r+USuo1MCBM
K8CwuQqcKpf0WxviIuEA4R2/7VsyG0KjaIj3Y08OKLMTmCgy1BdBKhHzFf6XqMo+vQBPT2YMF594
6lPZ9r8kPcYvzNGQN2fXCqLsrvRZaExVinsN3uYSl8PL6CoAC/VHMTTdAfScvDGWQP1s+S+RGNZV
quQn3BF9y7+Fa5PrQF8zLjp9FKyiTPpfRsFvgNM17NNmbC+ywTYINkpfqLJINznlvsyt4Zzo01nv
vfol/wm1NnsRYIshVKZnvRHYgilodRuTM1I1hJxgusp2KPeukYFttMiD4AuigSpPmI1yed/D/x1v
lvtWxfm17ZGwT1RSR3t0wgMO6vr2vOlqeQ5T3/0aRMYXGi7fA+moY5v2yESREWy1Hi+DAtJ4bOMi
P9Q4tle8geZHGjGQG4d83LOZ34dJne770Y5fy2LYNaM7fNH6atx1WtusQ8X8tsK2snOZB/KxFR8a
5+nW8KNxN3oWbd9irqICz7xYc49LTuow2J+jH+T7RJ+tcW4wBtjh6wnBKGCO0EdGPw7hzRxUeGR6
MlD8tSWib8DwaKXzD4b6fDAEJyHA3NiF592NqffmLqYD9NfYR0227GLFzKjJ/6VK8xXjuJps+8hI
NCbF+EvjZfYi0gs2dVbRncY0p7aqwlVOfs8h5DV98durRcL41s66HECDQ/Dfc7ihco2lCFLXqvdr
8u3LzF4S+1xe5FieXMNuj2U8bNgVR6/GfFMbEKW1mOZjmMLgxvSyRuWf7HqzLpde0Ey7PM7ZUvYg
ZjTZ1j+Qaq66oWuXeDv1nYFAsnD88LWab3iHvw5Dp53iri92f2wPfUvVG8uJKLY7ILsilf4pgEi9
hQfjHGvrXWZhdJY92ypKn/xz8BB0Edx96/F2bUODZpiherkfbfd7W47V8Xkjx87agbfaBVC4rs8b
maXXGu3XrsQeTW8j9zdZJVFUZqrfhq57Bdvkb43aF6z+OLPcFv8ecCec0o4Z/qKnT7MuRvscFSsD
8MEZzNsLtRzri7CDW474cGHQpltFwdgdykJ2B0+4HaBNnZE/BeSywEpBH1uoRyIhSWdauszrsdx1
Chdz5wPyrETTIgKJPtPaSHF6Zog3R18u6YIjI61hJNBLpSC044NqxNUqU+9QenDo0cN0G1kbODaa
6hI5AgNamWwiC0WwARoApR3jv0SivC/GiquhU2yyMWVg7PaYd+zaOYs6R5EP/f40MU/7UhaLEkJr
xX7NsOx4N3QQXlSEPMOuvGOBgeo0mlSkentBiGNuExuJdAPUZVtpJkqWCGUQK1GxI6g03ieaxtAz
HCHVW02yzv30kWO1Plj5TOqf8M7NRJlMn9wDLjLYM7O6ZAzQMEa5KxagsVZhOslvLh6Htj1EYU6N
OPItYgyaoADxraPqQ30ZB6lG0BOmzECezV7Hvgn96gRquFw70DQOQceAXih/Z9cMo0tb6gdfi/RD
p8bdNFACUoq7hzJmEOKV+ovLRukwqt5kfDCgEo7V2ff4clLpAJGYXtDT391MD09dN3on4djgxKLs
TBLOg1kr7rWo1rewtXCw2XzQA4psPeLEg9631229WM8kS+lG5btrs+uq4G1mjjLYMfJ3hDZT5NSp
QXIgdH+pEwJn8gDuGs7Mz0KaYlWE/kc/MZHp4vQlRHpv+Il/lrJNrsKh0KX9iSgSkaMfVDlQFbAo
Yx1kJ4xPBiXy/KMvUMl0PZDzMnYPU2hpx6RptOvQq+Y0AU3SU91iNYKASTQrlmx3CHd6yE7UQ7y/
tqa6emmxey7AyGDuKOMKCwYZDNko2L+KqLjFI4Z/TRuaRSGmL6Plpt/nH3oJBRxwiQdclLbIFILn
JK713Y/ItffSHimn099yQRXdRrOGNNsaQdceu6wFQmzECI2DGoeV1OJXVVvj0Q2bj6IZPrm6loiS
ONdw/QuIDFN2xDBmMKgK6ZiMXvklC1xmDIn5KprevmieB7dfH6KLCAQX2bGWDAl0Bfokgs0xdjpB
EcNkPcjigOfR6PqaMD9xtlM4rKhdqnVBZbIcJXWTdLBq5xhqh7Jp4IWCeirikdYPtqKNaEp1tLji
Jp3glw8lYVpWZ7zpeoIJLM/wQ+N632kJNsQwn1r8AXBpgwBduh9Ae6y1H7VV49HSSnGzaoRAZRsk
d5rGGMGJx74GLmSpSLmrwTPHW2c4l3oyh5WAwnMWwxEMdPMOovwH8iiWZXzdewQr+iOzg+wwxhqE
TM3d1jj2+ITl0uV0PMt0/GWkoVhCVSjgYP0Xe+exHLmWZdlf6VmPkAYtpq4l3anFBBZkkLjQuBAX
4rvqD+rHasFfZL/MNqtBzWsCg4NkBOkOXHHO3msXeLQh23ZjYqxmIv6qynrkGY2Gc8rBIt+QA0u9
o04IMQCyPJWl3OBykqupheCfwrlNZFruzIp8TqgXeR0KcD7y6LVGfqI+50DXvsKLO416XLwEaT3c
kZD9GYgzuhz1yX38OcjSfqp5f7cgJ6I9kWFqn/XY2so8/+pDdmkp0IbL7dB69P8dwz0TtJtrufce
FYO9LUtvXqBU48fUbBAHmy/wNkgXGeqTbdAjU3kUPDkxjYCuiVlXNMFTHpT2BgOcgeHBuzc7Lf9V
D7Nd106aczF59AwUT1xGHMxTlCbZshzL/hLRGt0kNdxkEb+7UebcF5pbHKp2jtC47fNBl24Kv6/Q
O0XDYxoGC32cZ+GQXJgsma4lFulfcU2Bi+2i9hrreb6sy7p+SjWQvI6H/6rTuUt1tz3etpB1SV1t
dEiOTcy0uLYmw3qhbFYBcIBTKJHOV42o+ZrDSzk33QiN0BBvQ5xvDSTmn0zdZARL2vxVJrZVJOsD
s0wEmSmdKK2pEbx2Gr0QcINFOvSGrxT/P18Uh5GNwbvwB6JOyLs8NFP40E+tdtKT9l2wcqN4Rp8w
m7swt4NVWOZqoIy4ZCFWn7LajU5Nt22M/relRcGjyABG8wTrW2don5Gi5FuCTRIydr75m6zXyGvH
k8t4woIYGKwZaeG5t23wJVLmd2YQN2d7EvGqSwb702gfAtdtfqkeNQaTzsaDXfmEXrvgd31TyslP
fN4o2VSGPAwQ4hYaR3XSMuhPVjju6jL+6itV3rkdgPlMWeQONAKe6DRTSyB75KwcN0VsUJqoAcF1
YVif9Vc/1Pv7cgAfNTp5/T6X8XSk9LS01W8jxobu4cFMvdw9jXDGVugqYf/jJzwhIB/5ZWr7PSSg
foGIud4QIDPuu8CDiGCspuG5MxLnRU5usEldynqiSLo7DGOwyCdib5HHJ1vdL/Vd4PTV0UXRiR4M
bKPZRfdQGCTsgw2PTnOF/7pD1DThDRLTexzoFy1K9T3UNXvteljElBNER6BW45vuY0vrG26lcaBa
ZnjnsqaygMHl3nTTcFuOvXFKm9hjMcgH13hYn/RYuu+GIpmpaGvzXYzsAWCGn0stc95w3Q/WpH0N
CR38AJrklSK9vscRC369LsqnxkWOIFmIL1wzEfcqNM8YV/0XX/A8qsYFF4Jd4iF08UHK1GgO7SCy
tasEqwbDp0OYVvKlpYg72FX1NjQ4r4XjoKpureotVLNKI50+Kzw1W7pF4lSiatykljKeTHcsF9ls
jzNSs8Ixd/FrOZDXN5nboBq7Lx8m5GIypDwJoUOmquOfuvfb79ABv2W27mfuQSQUGpQjIXzWP61o
Dgkc/akQREiTmXof61PLukPB5bB7eFjaMNwPffos63ibd0kNFJMdSDZ/q5cO46oME5YQdRrQiE/t
O+Frzb6QEvWxUbd/rfyzBCeHZx9zIoJZ6wzRb9tXABvr/K1IJxbi5kqf6uBUNZh64gY9YgUz+SVt
UiYeRv8uQxDC7HfvKp2enhZD5I0aYvacBz7mKl375UNn+tO9adrf+DwycqJwUIUYUelViBFgUGpC
7Q1mKS15UmiR3mjctg/J2ASHLMDJo5T20fWl8+wX5SkM8RfH0sqf2FIkJ8OfRWBieB1782IV+XCm
zEC4FRWTHWGA+PPtyT9Ms7ACzMND7INZngyXWuUYrJPAyqiL29PCdhL7akzdM41rbe+YqbW6FSkS
naig0l9PaRdc4iIJLrMn7PTXm5UD4b5kxGw8SiChgecfxVw9JsUKrgRRBCuN7fNp9EzIBFWb7XE+
I7oU38LJ8wevgAshi8bblSoy3llQJdpwIWTLWDisLGlIR0+O25b3pahf8xIR4Fj4fBYdTB1lGyeH
zJprIN544kLEAd64rbqhXnitCu+k3eWrRCX+fchO7r1klQaesSgvEeiuTTmS/9lhH6N0busnFPDT
CqOJtuQHchQ7qNRG2z0ObkTQRSGGs1dSL/YzpgTABeauKb0rPnXYOgN+q7aErjDBWdikoQ3rkrin
O9G1oAcIu63nZtLYDuZ9lp1RCKgnkg3U0xiMj3HVvMSKWSijJHXWBkwBLeQ2oB3lsqGiRm+uP7F8
YMJhIBXswIZsnY+lhs6WP0wBATwkNsjGpoSCWClfHF0gTGslsh17wPZ15pUiIMl3Wasn+8bKX1iS
TJ/zSZlo4+3Ema9YbfpyO5m/5AeudSRAAUT5gGbZIaEII1NqH1o3BgjhIEvzRv+YTJnxFYLohsg8
ErgQaGu/AXngrKlGDb+bQVA/7dv+iYp7sPYT5m9R1uHJAEp31DTzx8+GYVWxidqOcWY8mgxH5USE
ipUX5XNwJ5Rdrg0mwGXpUlfZpb5VHBw8AsKk5y5SlR9vh3SMqBLoiXsXyB4EgTMyM5pDfazlj5nT
cQtRHRyUnGuqweW2euT9NtYWJoyVkAF5CN6Unkrbnj3R4s6ohFwVaWWxVfbUU5+717oRwa7Rox1G
b89fpBFYh8oc8FEV8beI3my9NV5VFlzNMvDGJY4FPwq7O6Ao9l2CAmoZt0mE7tWr7+mw9JtOaQyn
aRDspspsVqICfqPzH91Tm+tL8E6ptXdTL6O0rwF3N/p3hPnumkDdYVc5Rf+uWU+z4g95W2YST6RP
p8nCMzKWuf/KuntYk1Mf7UwpgtfOat9Sq2+v6UxgMRzGxtTwdrIzMgIwCC5r8STeFQqOUUDjYWME
Vv3kCsAhxMaoD9cDAgyui0JgBkj7Vr1px+SUABq6OLp7dmm5fVVa951rEXGiZmFufa+FiRqTZOI5
U/vu5Cuc8OE7i32yFtq83UwUQN61CU98RLPHjWJ1h8hN7lzZRtuUpva7D8ZM0ksCSRen7YevPO2g
a9ZsbpxPRZcyvQ4ugH3hxCu/96Mzqg1xTijMn28vdUgMO+QnlzGW514F9i9SNLdRjlbCTtwJjU7t
sIwXR7v1HuxbzQdSkbFrSbHcYTD+FD3bYJTJYw5PHu/GZgKtjWEhvbKIbc86vpG/DlkCYxx8CBer
w9Q42VbzKkFHJ+sc+uZ1tdd8g4qNEU/vIdWFyRrjz3FMkbMIpq10fOqZnk5VpG3RVw4wbWpr51qt
+0C4vbxUNOd05TPZh5Wtr7quxN1rsz4q6qY7gRQqKP0W1hq+kfMSSgLmQGUg33XCe3uuNN8OLdg2
SoBjLFaVW59FwN7dNB/+rtHNfYsW/D29jcyv9joUI3JcvAeryofD7dXt4HsUsTQy3pY4hNPFJHvx
5OlW9DQOP2ln9w9Zr4UHgxuPFrh5l8aW91hHTssy1aRsnbbaezjUxcIhAuka2GwhMNpHqzHxho2m
afYd4U1/zvr5GoWJdoUIAs0Ra/8T63NnW3r+8+1VZnnmOouwBEml3VeVNf0eS38PI9H9achOt7qG
cAhdJ6DJNfYGJTTa25ZzsPzOOURjg5X5r9P5YtC7pwhl/s6aK9JdM8qF7iNNu73MevN9xLfwYLjG
i0Vz/7XIQboblp/euZbtsTkbZxhxdEzKTEJ/H636FKOZgggG9HPsqujOcpLtbQgI53EABUC6glfy
hcIG4jyYYsxHtbaS7AEfNX12/NMCfPHpTyMUzLT33m0/AnxQutYboFEyd+e0xGJpsmleiD/RNyk5
mxuCI+qXWmLozUZKrGbRyoUx75pUV1iXykQjnhr6Q2FFYPFir93mlm/thYhRY9vg5FPZsOkWjNUk
HYn3/+8sdc34r2sYnlqWaBWJIJ1vXG4H6SqI8yyf2dxzbarmMLKBAUr6AeLLMSz2nWkOLwW6wEWh
LHWSBAO+4LI+p/OO1qw+a9f+XbhG+ijcytsPdNs3hoP6trdd1gZF8dyoUFsUJqRzpKzXHoXLfWK4
3p0Dx+H2CjqLc+/Zw9LKW4nYWDZ7moAHnMXByWkJtqKeP2tvY/IDOu4cUQZqV5hj/6B5wr+XYnt7
0Xt5/1BrEVIxjMDsAPiGisbkcYIAAZVP3zWbYQKj0fEb/XUoPDBUoo77cgerYjcBWieTZ6q3bGac
t1q5Z6NsCVAsm+Yyep/8ATkUz5nEDsh4mhfQLqiHAgsHqHZYdZRal7fBzhlG7XA7uw2Dt7PbYST6
lBi+dY3FatdXunwDik+Bg006gx7O6P93HWTkQtjW+NHP1206vixODBxiTFpr+LBYETWdagOjHdGD
U1DR5ldgKcibeaXz/xPaTfut298J7FTwBjN6uhezIkJ/T0ozWjk4oxdtPXhnNR9uZ8TE/Dmjzrjh
dnLovabeQYaNdxhc48/Z39ekhfugiB+jfkzPhJik59uZqv2U8iDcLKdy939/8Xb972+L558SxViv
Q4F55O8vFDppSaZgD9o2zXAKupA6WDVqT5Gws6tpT0dCLKPnSHnlU+7iRsYS3VBD2BQiD2ksJvj+
NRdut5U2e8M0R0g9Uf7IUhTDSm07v8P+m7J1+OkW6V7pSJ/4TINtA7rkEtRz7FtBi5wy4ye9WchE
1AfufMP4hkBkb9FD4NtphfFZe1BjwiT7sNhOrtvCnw60DcyF3k90GNF1nW6HIdD/nMmW3fZfX+Cv
Wxd1RFGJXEe2u9XByqrmEgdTcwmcLroDK7egxthA0VXsiqveOU4taeZYStYTKLxoBuJAu0rFB5lG
B7r0+7C1rdekzevDSC9/GXW8tIIC1BaL8QEj/dIbus+UN4qOCa69XPUKcJBgDsbAtVCZRe5iN0R3
Zl++6WjxCFOV9UMPXhOmk/+U4bGnfweDkvLokeTyPwfYJpTcVQaBoFXj6yDM/KST9Xkak1bbavQH
b5duB7h4Bf4nviNCKr+uDIvOemdY5Kr88xAkjZYvEoTJB6+vTGtpIm8Q7WjtKUKD/ulrqzjCDP7n
aVB1xbEvs4IMUc5Yni9r3FSrsaMkfesuqtr50NyquVZWVT7abn/Is6E4EdkXE8SAOo1uEx11DfwA
eXcq68e3YcC01HsdbZgyCna9pE4EpEPcaSU4xgKR8p8zO7uQSFVcjSL6sMqwONdz670sYcsEgcPu
HQ7nY5XupYNawhbekVCjVS3BeIA3gyZY4NBmt/27gGO29s2MBr6uwmshbXR/Wp78nuSzB7XjU9MH
uMgUZ4/EUS9Joa/Pfx+GcvxyMSFvb5dipN8F2ppnTUJd8xtKixF+JR5q54c7dIEPGKlWrb85NTeu
BdFvp9djt7Z0D7BcILUDgY4/yH2wrEauBrk2sp41hs1dBgOSjz+w4LIlDmVm8xgZdfZdlMaRSJL0
7xOtHA/uMbEdeqzdXFMKNDoxgv5xkegr01f+iS27z94i/3NGkd4/pVQ89pbWod5AiiVJRAqKQD85
lk3oxO30dvDmi7czHevFoeH7bpe82/fRNsWnOtV3ee/LRyDrg9eop9thcsRjlwfNHX1D9cRoYSyH
vmLL2BP0ZccqPcRjEV3bBhdW7Cn9q/WhcNj2V2eReih/xW7qv/SaUx0qba6Yi9F/gZvbbjJB43mY
X+ZTMuGBJLGpqIBqGz1vVAA6mVUQDZEUncP5ZoT7XzDCfxvzPsME/nswwvI//6P9/j+//+8exWL9
/W9whPkH/4IjaOY/7OCGR5htsraNh/OfgATNB3QQmEGA9dG3PcPFHPkHkGDo//As17WCwMNnbdgz
FaApb3wE+x+WAwmAgdDEEwo4wP6f4BFsJBL/5nOjqM0/5npsGHyeJ5eA+X+3YHpZ79AuoJKACWCV
gcg71b4YD72ySQUYE/wBFJh0UgytRCI1BzF+n1gYQ6KCapvnj0tSKYgvKdGwWPre8UD187eBp2na
fd4N7YOPKVK5FKZs8DO0vRNikc1ieIiIVwjx1lxAE0HfQskX5OpauCG9cVt1Kx1z/IYa06trAxoI
GpxXwFzRJsf9nsS1xZQ7CiErtjLoTFCmDLIuEvKSjzGKFX6QciljvDhEGvl1YEJkxJYztEASmJDO
f7npqynxG8dR81lIo1lIw7mouK0OQzYXC/Vzp4+bfsBeNUW4fkR07aEMUcq1K+QuCQz/EB0EmUPs
++cWbuaJPweSw5PT7RpSn0Wkw2wO6ZcsOxltiFmzN+QoOmzLgKSA3qGGlNN2dKttUIz5oz6hxsK1
fQa4Jg8kJuknxLC7cAJunI6Oe7Z1xttFL3Lj2GIGRmeXb8I+TsC16uY2iutuZWioQmzpr13N73bk
WNWnoqdEZUMP3SPjeRZBJ+/aXvinbBrATMfxVUiFKgOd1+2VRfTWFYM11b/QbvcJC9w2CeJT4nUU
ZVKq8a7FSBMEx8KXXwaJIs81EamtM+Kby5Aus0rU701pbSjO8NGTpsO2hxagRXnm3EYPhIhccQ9q
O2GX1crLE2s9zf/KNDeVVX4y/dQ7dQS3oJ7vEZLG+ZuJlW1ZZWV4vR3I03TXb31ELENcSnWXzoeg
Du1tTYzaQqtZeCyMS6vF2kkaLp5LVzE/ztFbsvC6s+5nb35vviBXalcQi+pz3en1zOTz0eHh/PwB
Kg1yvasfat/v4xWzaXgEeoTzBShVvfDt6aSJSZGanLDQiCADh5C+MM9lgM/xKqYr0xoPkNrCrUog
pQL818CpeUSb/8vrYlJbZuA7ExbD8XZwbgnauXUKjaje3S6RJFfvdeFv6I8QtNv4mji1yhQny5fB
Jm+T7w506G6M7C9PsyRswjgTd16pSB55mTxXbR0g/Fk7mod4qrG0y4qIpKaBWjWiFFvjQDUXvlsF
x0BF/3roqlzbwgC//H09wux4rIvko7ZqfauzhKEhykFTojmbKaSgMJ10ULpju22C4iu1rYImbq1V
yP4QHWJtJV6+7dHqstdZs+OP1231HhjJeaL9vYezBbJAVtbScvrntrfstVXOeCzNg/uFqcM506ZY
kxhnkWXeI1PL2mFTSwJmGtUHZ2yPECIIVtHKEjZlZRFGyX8UnPUsIjlvgsyvKEhQsAm3dutoR82J
QTzMZ37jOivQ+EQpjtOfqR/EJu5DkmpXGUkKPMT8MS4lc80m+P12KEWW3ZlU9jdRReCKySb83Cdy
joCokq1nVsSLmkmQoJNvAD92hFrqOqD7opDQ/UbTuTq1wNVTeubZ0rauVck78KM0rsMY9K2PK2ka
VxUeJHjW3No7lTrBZTS2hd9t00G7q/y4XRgJLI2cfMwKodKik4qNSje++VGyC0BnL8UIAD/EcEzX
WNA6FoS/tLVmkfXsoM5Gdw1b9NVyIMNNIY+zAgjoN+nClaGkuKyOeTLnFQbyEUDiqbAJ+pFYk2q7
jrZmlr04DvgtsD7dognCr8Ah1Tc6T3rWgbhNm10I6ypPiJ0N+Y1R9xFwK4k2KACUkpv5qcmWXu4Y
1rihXwz/0kfJW969JC7F4sGkOVCY4BNFeCZqwS/QyFalTgJHkzzoJUSTKjdXYd0ajCT1kUwvHLoM
nFXDo+aNxbnNKrRK7aF3nHsbZ/Yq7q2zZyYPbVDsqyx8rAWrZGmbp9Jqj9jKjqmgupc4EXpYP3ho
tjqemFVYpa+kzSBTOYuo2Wb1ulGttu66bE/96QUZ94r+f8cEiIpSRAjDSFvtRvsaoSteWY52nuJm
6zmgTe1uhTR5Vxfjo9sAytUiLDck4l29MChnNhwVe6dfaS2AeIsidN2sK4eeM/tG8kXzAhpjoQ6a
ka7cpjzSSORxdtPnoKtRNzhsKZG/huW0N+k0eGC34nBKSefx5xC+KlyOs2Uqm9x1EX4YvbE0IPRs
A5WeNWdAB+jAlq4JO/WpK9HIUAvmIrDT4Y89xsF6tIgxF4X5NoM9IlJ/as+bifLgdUXTym3XUKXI
oWhEo19vhKe6c+c63TnKe/QDAZkIAVn3jRm9KSFOSEYq2rDDZ9zrv5R0mp2XDawR0F0ss3Iv5qyh
QK7rulMLr5cHp0QdRYQbKFwUrhl2CILogehKaQu4i7AX4+F90Cn9tSGjdzVPQfDDiRyc65VrqioJ
1dIM+jbS8TxZFIKY2jF69X3ntabFTnjqwUevsPRCNBdVhBE52kmDgkYYdKSIEvNLyQyJNU4TPoil
23Y0xuHgFOmj7wE0HrU57llOK3/0yGGb0HL5ISNCZGTnrA9QWaRYQkpUU2sA2XLROTGbQ/gOJq3Q
ZQLJ1rde6nFirPHNB7ts6oPuG4i6TXI0cyK7PH8YaA3h5hjKGbXenPNOk0eAxek4FYe4JLoXxPkH
/dfyKfXbXww0jK02sh+G+B83NO90ihpIiiHFQYbYmHaLZGNOlkt7bw6Jb4DnacTaIB3duWVsnNHK
pkvaiNHaJa8aY3y+9ugVLoaon86lsCIKt123zauY9VMZXYgUcF805qBF3xNKk7Z0tkEVdc9Za87i
6aXASg0q0x3Xhom4x+9BzWWFRCCB5R3hto7eW0NPLUeUX3rXLDvabSs1Ig6eVPq7VU65Li0M6BUq
TZeIrKingl4O9kK1br0ypwLiZzvhY50POgsri6ycw+1SbJf5RcbhrQzDeD2BvKRk7K8LfzTxUFBx
ACEkjuS8XIRP5E/ohum6Ld37Qc9ZbZbX0UoI9GhPJfgSgAb4uoqa4dJwsf0onwE3muQifSGTyj+m
sUlcOniHbZqLbZi+4jY4WSpFAWQFL7Vd7qJRAnGOy5dYR+xJHcMOKNOCeSJwXH90xvKxli5aqnJH
4BKm/aZL907ccR+GX4ZnIPAX2DuzVN/aVWy92V3X7Spr4K1lmHuLQ5a8zIfxkb30Vcl5uJD8oP1T
1qwnzLjYaHYtdt7cGQoat15PCP1eJUsbShOGOAgCN6fCGLZDtPaVNVyMqqZp3vPsBDqexNkijlQC
5rzTHmLIhweP5pr04OobVerMhWn0t05iPhDZtsD5kP3qe/27xxSEEBNTkG1QnNB707pDJLYChItF
amizldF527Sf7uBMyp2WJfLUm408KRpEWyxH4Fh7+uFx6+/Rz+XrwJkVNXC52UJDta51zQUh/pPm
LYzH8BHzxEh1eemTRLFPm+oT3yOBpnWptGOjo9W7nVm1j3eu2wVehu9I+dbTMKuVusGhw1rX1gH7
BrNrX+UrNAHtCkHSva6PYlkEc9lWaw4kNTn3WJxfE52xl5whiYUnXKa6JS4uhIqe6XARinNTAJO1
HataoWA7VBS3z2T3AL0qkyeCJ78Ti1E4t1KN6iiNXdEZC7o5JUb7vDpJdO3UIoCItxEpR3Whb1Hi
SOpAzcoVprv0eoYmdHcf1NndtYR5T1hmv0usoj7qpnIWbj6oRTCaHT3oiqqv5RMxQi0L6G5FB83s
79gQEM5AOcQnMyzp5UYrqbqHdnJNAvFDyg+pt3WFPLHUn8vxQ4WqRDNLMl6QkxBkXPQEMidAi2Bl
3QSp9jaPGV2Ahy16F5tMUpBfnSa/LWBmhJfqZDvV2jflmQUy9K82MrMD0w7OCh4KkoIYYdTSbMgT
rVpCTEx1YRODLSRB4R1Bi7lYrl6+EBFtraxmAgVuVw8Tjk6zMzFiRd0xCk2Fnqe7QjOeiav+g6ej
Zcim7p5IZrC0PlQ4bC3BQYQIl/BAHWyGSxURkY19a6OXkTpFtVx3MEvXXuaxVyBzB/WFsRiHKdro
s08We9be1IpxNek+Y0sbBOdmovHltTQiE5I1lb9Kkdgj12O9GQEtK+VD1YiXsmo8dJDxn0OJGLpj
bbW2lYuk3x3m5NCqZomZr6uGpFrf53mP8gAkJkFcZXZkLwko3CiAvU8enRSnIDEjl6gCutkzpYuL
aoJPcORyC1T/yxNdP8OKocHa5mMMhqaS+ioWLSMsIo1Wq7+7gFptX925Pas1wk6IzDN8spyz4TmA
yQ5sRD0kuUdLakqvkxnu3Jb+XjF02zYmeHZKCvtAHNk+t0Cb2HqiY4QkxMKImVl91SZHy/U+Bq0i
5IMatWE0b2hE/A0Wyn5jJcT01Y33FXb+u4EIzpX6hw3aRlP3teRXj2pC1lqvreDxEnLuks4Ag+c3
f96y0dQ1RwXBulSJQ4P8b2gBDTvNLCjtnQdatPbCF9x1RQLP3qPvyDdtB0d8y6Yl+Q8eyAI5wlrN
VhiLmylHg0OXtPbZk4RrT5rXwsBJ1HVmus6B3RHnrJvJeTTGHSJfmMREneEX1Y45MPqDHPs7PkAe
BLtnkirxL7Ma0IlzSlCz+rg8cPespBJ0i9+MnC25n6LjrXQCUU1ETokhX/Bl28yQMfY7r+HDR9I2
aW9+mqLcsv2l7Kd0FaguXaVJQOUzUJvGM57rWEKFY38IvhrhFRgXIpJKUD+mBj/8x2wj3iQarfs6
qLbmQHAPAGik6/T5UokotEdlgVvnCHMB4mxO69jVXiKfRdCUQyIaguigSh2kBB5vv2sRuiaEb4LD
gY5TUKRJpZujwiz5TQr6cOMJ6i65QcBCFrjk1MbNadvpajQ34Ms6Iiq9L2JBX42c2sUovhyPVDzD
la+jRkJ8ZnTWKsmtnuUiRm27vA86gtgZvkj6depsow0MV7nnbIIwzI64CQ9D21dgnZHgQWmX18LJ
qFVhze67Qm7awUi3lqdhpy0dFONpBQrDM+QzUSW8+/VDHMfrBKnlNmfJhEmFBWvxFo7beGz6h7af
nmVe4V3sHJTjsbMsy0ZbZl5XLfWSYOOaZoZsm69x8i+txS5NdOPedtWzARp9a2mgb0Wevlu98WZX
BPrlZeFs3IpHZYj4TcgwS7csUHdTn/72MP+wP7G+CsohKxXAxC3b4DwANqIxbqJ4dZwttelFTlFn
1xohomkesmhAG10QnOW700NnBKjxnWCDteIhw87GY1ntqC2z5fpVTORSuYGxIpPioVBg4kuPOpQj
hm3lBbQTfepEKZRl1DjPdY2BpVXlyySSx9Ltj1iQFnnNQ+P6qKvG+n0gFm4rJ/2p1MUvURgfaJ8Q
u0A4ax0Ht3RI2yEip3Ogu8Tasl3aU3mxSTajw1bO0cN4sjNDrAyg88vw0YV7sO6t70izrknqvGrq
x5FxzOy6QwN+dQMa1l5cEjIdHVWe0ImUs0/V6jeNzDetaycHpjbyINzw2vj1VzQ0Ys0CIYOtT/Ml
prm6i0s1p1p6W/5hgpyJZRNM+rs0K+vF5LvfhWy9vWPU4crxcf+qxlsWFllzsQE2vmC3o2JyylPc
FssSCPXCRUfE2O7Mq1YSFZKeCovj9P5Ki4Pl0Di4W3zriyonY6FBgqOT2i+QYYatkXvF0s59MKSk
h/YJtcswy79HDP2dFl3s0bvYHUPLWEe/p7wqCPKx7OWixxexTQ33ETEIN6CLFyVisM08v1oW1JL3
a61CD6gzy+3DakI6CBhugKu6zrX0ZCENPApN8Y4Z3b1jMKymQy3WYQY6oyJjbdlPTbmytemHNi3M
0gp6qu4m7OAdwmPSwMRhqVEjwYO0ThKP+FbKx0Q0EWegqLktTCNi24YPKGq9DbrM35jX16bTyAWt
tEPh9aep+4CotWsih3fXifawM866PBCePcOU1kmq9uXg7zTG2HEOUinsOGBHWL6Mk5MsEj6KpGz6
lW5zY40k55F/5i2iyG8WChkSu1ZWRWR0Mc0Fm0CeCJdP2CwPibgSrfcESGtRW794Y1eOAleXykJf
2V4+LECsTEc9oaTJyGhH8RFo1zfubFQpvyw06qCpYkLDjXEVVbDlg5wkVacq31UOb7zCW2e15TtD
8DVm7jhSjs7YeU0g4agh9kyPi7Jpf0ynffR7jUVl/BpkLfNr9dlnBDik7cU3XvIwOur2F15SQH/T
E/3inaGo+dTteMDdu4WOYIETxKcRRSucylD/mBPt5Fc4iW+yZrFM9m8Sv93CHPrXGJXqKpaYoVAI
LyTNfegHmGRmja3j41Ys1E+pW9aC6Jh3EbhnTetoOFchPixiSRpb6RiGhX6o0Ti0rvaQNr1YIb9z
3/Xom7QbSm+rrMqJr0JW3Rfm3pbxj7Trzwl5BWlMOJPYXqb5R5rxCejuRwL2d9Gj1aNA7EQEbCBC
wbZTRiNxHw1U3M6JrjOi9gRfa81YYsxDoF8ocM2W+cqH3LHxk6c8+BUY1bABLe8ve+xuC+BFBYg7
41MogoGr+Z6p7P4KMY20TrBgM+0Th1m2QHCFFqKiZiyM3x2cJ4y5KYhSdtgJsTybzp4S6qREbeQi
/HIrA3JZsils62ca4od4jkMY8+JHq9P+0AsdLq40SBqsjqHjPMZmSNKh4POsCBwwa3VxEZUtlETr
bJ2KLI92Ywxsoud2MrL2faheaKwTrBelj432HXfw7LxAcxcpTh8vZFeesN0tInkMtfLJy+U3KMlH
o8nP2txz9eKdKpDwg53D8IXFdvKPxuSyHbHEnd0L7FMDcajh0iCUibwZ9aMojlNSOOl6+5ijAZ4A
/eXpf3F0Xk2OImkU/UVEQCb2FeTLSGWkMi9EucZ7k8Cvn8M87MbGzHZ3tQSZn7n3XFAQE8TQqh/V
xkDXWA/zwZHRLQN6P4fXNKbz5bdF2wsKRRjnStHA2G65//9nbUf3HxneblvekC/uPZORaCnb4p57
GksIKW0e41IpcqLtyqxgeBg94H6AmrY6kuLxs1jkV2SM97g4apKD5AGUwgfKdmh8lfWhjdqXNS+E
OZdM1yxqcjlhJdgYKa2MyoeTqp87ViXDhNGXxdZbXWUn1ep3FtajNl7vpbbCaowAuDVw6JcNuJ7s
gElsOQC68ROVgARzyZUA3pJOH8KqCEC237C+e5CBuGV6A0Mv6mRn5kEDWfHtptETsCNEp/w7RX9c
hz3CKjI3PfNoEkZlszrD5RngNlvDXcJtnkmL8qPHWNKoO4O8UxIbH52lZBwURn+zrYKsNx8KkfBH
43EYqmozOQS4zFNLWhcNNZPqd7g4ZK+04AHMvOMyzb+bSTpBRS6grxf5ybGGL0T7pzSvr0tnxLzY
/XVeU+EADplFhJWGZHINKnQsZs57r/7FynNk1i4OlZFt9eZxUB3ZcG2GbtnCuCPpHhMXlVebe75G
vJZfauNzPlF5VBrhQFydQWzi1Z+FTQJMyWWRSMJTMObYUP2tYrmZEP52DTeqH2+wrDHLIz3Wj2br
Ce+uZuO1imd1plwjEkQ8dnl3StLpms3mSx5rtJGoqptiD/KFdIdY/sio+bCd/oPvkViLmN5MDJu8
xSeq1foDUmN2AQM2TLzafKocyPlP1RIpLTdoFu4AvAAPd+mIwuIuycJvlhsAsK3mCIsIpjRw30pm
6QbqMCuy8l6vuhI97/CFEvPd0gT3Pc0B+ejnQcQUXcvy0Nf6V8pmbfS8S0uwHsG/1OKe9kVyX5ib
bwwoc+AgwOhCWCiMrc5071tzzn+NCMCGTahXPVUPlpO/Cwl2aA60ecaihcKzbRTJaECjjNKBwm0R
rC3ESbYJdX5k31URWob4jpXybaYS8otixsKxrOVL/ZQUdsvCEJiuysrfuB34+zDK6jAzEA/8kOc0
HctoM9olzURA2PW7ZkV7vIdGEZ6WhQTGhntiHL03KYYrqciHuV2+mY8729QyYKevGekW0a3EMFug
4gZmszINBjqhTWFV71VO11xqLMo0F/VGVJIP33kPS1YmdDuhHYSOEx468CmC3Gw3yyGQGvl9LKg4
NJ18Ogf7Y8zmBHnzs1xblSR+b4lV2oSi+jEKzzxnAzMBAE2YNenwoxz0U5rM6a7L06+kE48LA2Z3
5LpNbV0e2c7vS9M7wJ4kJ1B3PhsMSq7iAxrRJRvfEvWQPTjXvCCiuk5PDUFSXmKmhJyTOmy0JYvK
NDvkIEHSIle+hfQ+6FwbMJNuHgjxfK3z+ohT7NUT0xObN31PeKWX3ERfvUMNvTkVAAM62fsq6p5l
fmJhHxATxJLduCchC/26+6Gr9sBfbQ9cad65dsGiAO1W7wAFCPWJnt1atnS7OwUPymPcjEHu3glB
oq/3TDsaIXEp6XPVyy89Wapdjyw1rCjaipBYkIrj0kcwitWkZ62E/LHw+GWwWeGYAczxDe4yx64u
I4sI38px+BuKX8EDvQzhSxpx7BfKgyDan+KOe79wIlh1rfHCHjIw7fhQFf2mFM7X+qjHZvncdPOy
qSDx9aRhQZV8bBT54IX1AevnV6tXmYzJVkVffhmqlBsHalFEFtOeWesJOhRPfxYSDqQrUC7Rbxly
sQKks0KiX1hwUJk2t8kabQDem9kJmfZYb7Vq402V5MVuNqoEHej7Yk1kaRsseSD4VZt0kFt8qBjn
AZHVzv8jifHLEIoRCSoulNOZj3gvPkxNwcA74wgHFUMtPBaOT3bmI1OkO+nql3ryzulMIdwYZbgD
DF4FCXi6sFv4Tli+Ot85nuJt3rFVmeJXXRF8WDHyZHOWXmYMonlm439sgIP0iowbDXut21FJx2b4
mKTY9JY6fh3QbkIj4JUUZGdF7ltvurAomPLuImLOoGJIFN/LlyJaa4mMl6xsB78nJSOo2urkudrV
ZFBuxEdpdB/FguvEo30Vmr/knbZpHVZKk3tBvCh2tBQGGtT5zxYX3JFHkOyBRnDWweANDzXv1Rmi
7dyUe3z5pGmRfUTzhdWoKpF58CkVJZWpuyBww4FmzqywOtv+qRp2R5VVbvURN+OIP6DqnYNhg+ey
qNd1mLomB4aPaoxDIxV302qHt8zpCPjFPBo1u2KZk16lAXvRG+tRZECDhFt+RSYv+FSy64xhH+08
YuXZmZf7eimy/eKY68yrPoYa+Y71XEmMNWLTTCyQ2c2SRGscc2YKm2ZJjuw7mRhPt2QY9zgjINIR
kSyX6GuZyWQIUX8qhxhFsOWDIOsAcJza9gPuCSwNzaKtvAERB6N6WaL2liU2kwodB52EQasYmFlW
dCjSjtK73yfg3gj/rGigjZQZBO+l13Q7qdwrkHQAGjNwmOgXfTrZFFxwcc6H0TXHpCbhkDlp5lJ2
RPQboWB/ickAnBSr3Jr7XKr9MC6E3MfxrUYfLdZboaXEzeapOwwkggdLZ9/mfHnujZ7Lt/xH0M7J
k7hMHL7AKeVZExFrijIq+q1YR2RUVqnl3I9kkK5hjz6oIhw/jeHgTjLILugJde365zjGyj7EFYrK
pfyWS/Mc9tNrVhJ8ODPgRh21d1z3A9zV5DuihTjK3G+J7Z92xfCbBlHnGawsR3uP8x5RYv6pZ4DG
Lbf8MJEZIUvnLEasYxAnNs7xkbUM54nB2k4Nj26CCBoEXcJTtOgO1gvPgn1fsQYdU5ZkOEz8SJUR
LZjzRYLbW16r87jO7dMcs5CdbAcL3czEqGsZj0DTQBkgwQEDtRMUHohEd87Q3oslLDbgmz8HMzpZ
7CGYN1o39OIMDoo7D39CPCdnpE2PMqRaAdq+kE0OgK0Z8rvaUnsC3reuh3mJQYMv6yhE8mfclK2j
TU5ruBOSTGB3Xi9CD21KwYAd2cydrLmr5QRn3HpLxuMaUk1gCKe4ql77akDmyB2UZ9hFlcL9XmJu
wzv+tVjOR0OetNYzITNSjDgI/ilAvJ+4ji8d5DfcV66714jhHGdstqH5ZzA79g0Lw30Tj48IxbHT
jYzh2q4/5Zm2azFZP2XDfgrAnMx+g/1sD9gOC1xPsJXBLN0eyCafPSI8LLwHmbTTzbCwBBzch64u
rsZqWrCMhWsYgz5TC59BnnrFAIdb4UdzmJaxNEhg05PLo1krmjhXO5Z++UYm2EInGA5xsyDr2cuo
KoICVd7Os5L0kKw3HMExdMv6g5r5eEY921D4YKK3iX5Zm40x/efI5ZWSrTzZ1fwQojInWsHlqU8w
jIxk9fp66R1JwBFbbRjrbaXgQPZz0ZNTh95mRkiwMJphpAErJGoxijFeZmLpYz/+bpXxucaf2Vr7
WooaX6FCu6KgJRl2+qFizK/owA/JCI60sBUhm/XR8dqfTHSfSUNUeZJMp6KSpxmIHqq57i01UN3U
eb4tE2LqJjIq6WHYXDlBTlivjyzuyS7p/rICrwmz9O/KeU4qMC9FKi6hMA9t3h7JrmD6XSIhcGCY
Lizo4LAXGhOlZYTaqkVs+dw9Rhrebh6+Kjc+B36fstX/wTo8pfDT/A6bNjs4miAvPlaST7owT16i
CFvmZ9KBR8mSfe80Q0SO3rMFplFD9xEAUP+wUSxn9nPjOF+sVJqthyxhG1mI8RK0zzTr1rr8CTch
/Sd3n4s5m554dpviRLP8idOD/A0YMAOE34cYz1Beyl0e2v9QupO1jILFV1WZ75jEjQ8iin4SbRI+
tYTYh/ZtLB0u0h5yfOJO6aNsdjlzAoQmPcwVng6INbAtO83cDrHxjN4BV5Ahm5XdRsTl1WvG5Sh7
0AlL537QU0K0i7JvYZbbJFZiN6TIcEKog2SwJoE1v6LcsvdjM0HJzpzdXNrahmL1WLl2uC2dhSFL
+CWlMWxqE9mgIbRTxrbSls4exrX3wT8D61bjtzM8NCuRHzYRiSOIBfw2LDTSqSfeuyQC6E7E5Q7t
wW8cS2IrFvgzZligAtefo6i1NnAvJr5ut32g6berDheMU14ju3isw3DNPGLV6GBDG5mtbmCLyU3f
GP8QdeX7eVEf9HF8s3HHkKCo94v3gUaeulmRCoqA5xss6sR+E1UidNMskIb27pVS3uklSPYUdSjL
eged3CkT5pV7mmu2Gx6RI32Vjf4LhFHbNbq2WrHfRpeRzeAseNgNi2VldtKjp2JKcC8TMaHDJ68g
2TywSOw3veViyofwgHlKT7aiSfWALY2HuBC1JWVmCzhrYX5E0uYd4pQMdZazywgClxoDM2ss1E5E
1h8Ie/X4/385w0BBG/tdW70ZM91YWeCZdpPs1YZeFcjeGn1LWL9d2qLJnrveTz0LlubIaqVbol/w
2G/2kvaPC5NCv9spR/tuQrncyyW/Gtr8QdMrt8JpXycX+FauGDnPUf9TeCmMurp/U3PzYkoZjG38
FrNR20CIfSert2eprgD3laNasx3AlyMXN2i3cCfHhTZt24qXumGUNLfOGWEG7nbFakSWeQWFFOB0
FT3EzvJYUGrWUoMvMXXH1gnvYynudbn86ULnAP0izfFPs6N3VCVvpkmdby5fiwcQOIfCIwBPooAC
ZvqYNFyME/Tukvkqy8MjyWoHC8itJ8JwY6cpIykDbo/xaVWiwTi9KmLevZR8YOCKSOPNF/ZX/4p+
eu+yEP0gXJwmVPscnZ2vxwh/0ODQjccW0C5mvWPRnOGUd7NgCpxrf4ak4Fiq7iFKr32DXcmJDO/e
ZeZoe+0zHvUSOajzWpdsSRmxQxjTjxXruo5RzEFvY4HgamwZQH9ZU0EZYWn7mAHPGZThppgIOcmW
6j1eaGSla37psc7zPyLxmlMmLu0ckx3bYS0SVcyA0NjAP+XQS8wNcBGER63zI9kFHYWb4pZdQ1bI
A+uoUw+hmsatkOY/Pe8WMD9kU1dVntwZMnxG3mw9ziiR5WxIts3cJJgHWjb8XOKsCncUdl+ktGc/
HFUfVa0dlhH54NDf4EXiqGyz98ItUwjh7GvUcG6M6iUKn4j+Wi050VfeKeY6bbtxYj3gcHtzea7X
NyEfo4VkaIk3p6Sk6Bmzgo6KEjLzcP7txDDcQRjlTMiH7yJcoym8GbIRHG2HWxz+L0aMV3Nqf9EP
xHS/2q1Uui+H8ljVvzY2Us1Dvpyg0IjQerNUMh+IrvybN6QEZb5H5msZ1h24n+mutpXgVSq+tbYN
SkoOF7NeRUfMOVcfajU122iMzqoYdOr47L0Bu42oZEE5CXjYTwZxw9F21Ud7h9YYDDNt4lR9990t
VB0TU3U/L9OuX5lFqgSP2FICs4+spxB8bkzXlBz0ColsbKh/9UIDOy9DMLOs9ycnPyqRw2l19DMx
ZduBlRIJmY0V4NlFDNLyAhT1MXYaaAmZdell9Tya6Zth5q8zqausU6zVpIzpODM/V37PUYfrwvLl
JBb9TonhMhE1GyNA2yXhq12rL9x4nzXE5MAgHLev/w3Mzis5XEhAZjey0agGceEEnVN/lE7+WKfD
cyIZTIas42Y+k9GtCYug+PXR/fIybAyieaEkYK7Ff9hss6EDBEzSQ5N6DOMR2wbZoM4V7lgDIXvQ
gvpC7b1Oyt13zp77obHuM0//SRDqo/InRy6wKhqiNNrn2tq7JocoTh/zkalhOiLILVT7HRlFxUz6
QzmOCua4O3CAFUHjqX3cdT+SlGjXNr7Qp9FQKmZTNWqgcLB/2yZ7NLlz+ki72iZVtEsSki+Z+wsE
QeekGC6O5Z4xgW9LDaNO7IYWgfQeG/gVvTGU20nMT3Y+hics7Qx0ikbfTlyNCBjGwFDdrw3/m1E3
s6JOI1sUFrUL9yR9T7Xc2OqYme77KfvMvH7eC6dHicnGSOMmJ2JyI3PrX23bL2DzVZAz2/aX8M9h
peA3ZHJtCr1w+ThAzjQfUdSfJ0XcKooK70UZ9pOsh28kK/euaq846ejS8sIPa0Jjs6GM0POUfxAG
fQNN1N5hw+pbDZ9WVLdkoNgLI3V73/JVTjmWoehektcyTJp5gBhyilrD870EG17ayIfV5itMMVAr
RL9hXtHk1cQKlzaPI+sG+sV050w6yNO5qwMnKuwdQ9rHIePERr34txREEcuEKKihPfZm9uxgG0Qg
tBCCZTrnNp7Jgsk8P+bhCXpIHcEo5k83ddWx7EbdZ0v0wA44Z+eh/qjfIdB59rpKqk8sxIAk2+uT
MseU2L/huDwpgxe2dNB+O3z8vPTOBlboI5tx7zS0WbsxxqdQQGB33O4PofQGTakKqjjd2p4778cZ
yCOj4QPtJHqTWZ7krPNrKPuI4hx3eX8J54LT1Pb+LLP9pzO5lzBn40ozAl0AJ3Q1lW3S1Og3tpd/
oICp9ixMkgCw63gYuG5tpF3Pc8hUudRQQ+qlcdBFzx58ruiVZ74r20atps3ELOF6ueuk2ANHkjcT
u8HcfsJ5yu9KG0h9KhOMXVMKaaX4rBEZZPHc7JBJ9g8zb9OGpbQR2O6pnXitCnzh23QxCfXlb0Sk
Ipqnmg1KaHqXtMCCE43pnoUzOnOeGTvCipA4xbbRXADmVonkwi7fZQo/FfSBATF/34nmvmZc0X1H
4OlsNWgkiwoEZWsCEy5yuJTdVzJ7P51bTczXNXAB5WPLyU401rONDtqPs+mDaPCgz/V/XZpQU4lf
kJq3Kr4nu8Dd9/hzBkYIWp/tlNezYzcyTBFTgto0Y9gmjfnBGc4FkdCoI6aUfRAOeYBLT4NnuQG9
+r5dvC9Xd6+QIDBa2/k16ZunEstdMNb4I7KBRswYrB1D4yRIzREtvXvztFmSqlm9xBMrXZAz51pn
edJM/TZhfoXGOn+zOTHZ5Lf3/ZzdKMtoDTnHtxCS8bEilODfKsQ9/mi6ZyY6ERYlmNLtfvBWwPMw
qkPBRJuNO1nZbveT9c5fNjMFw53845Xpt5EjUq/69L1xhpmLnNkIY/t/4/C1uhNdiI5lbR4bI4t2
Q6g/N3oJrlKCseiFZgd4WeANuOORkKXhvpblp97Uaw7duBMZ5u547k5xMt7qJOSr11BGWpW9xZbM
gtlD+yOWAf2WOZ/JdWNfCiw3PJjmhAwB4b4vYX76jXYOFVki4WBUQY/W4ZGQQb/J5cUMobc2rX7V
QGUAeELbV+TlOr9IEQ+LpxJgLcZ+OBbRCh6dXyvNTA8VM0/eIGI3xkszMwuWLl4aY7nVJemcaZ7f
G7Lel0b1pRXYxjIdXwSD66x/qby638fAS5kRWCgIxsIvsnbf6wmilUjux9B7G4XS4K83IN3YHkx9
/aC30Iq05c/quxBwXnpowEj6vT4fvJlBjVDuX0OuNf+ZAgag+nIJFeHtUd9S0kT5nQ1ygin3wmRS
pE+aqI/RNDhbd+iucV9siBC+9py1zJAiBjS3OpMs8Tznw0zDz8Fgh7X+j0Zk5Eydcz3JEdbi1FBs
k/ZJypUdPtE2AarTNSCO6Sf4oEmJc0EuASNX7zJOzNWZHp1FQVNC5VemzbVcmos1WPdRUZ80fT63
OdwxorEEOud839kTRNzwY1TJIwHFKFBJTEWxullIDWAwrHmnVtummsu3M8qdHKOjqU2PaDcf9MIc
qT2CbvB2VrIgkAA6GVJ5gVl4BRjjG7mHPb1vA5tAOJMlmFqvYml75zjEebPE9+mKBDcgZwbXLMfF
M2G5jfXhN1ywPWBlDAiqip56ttAbo69uWKL/wJy89k1lPLanvMBQOA1TfYiRGiDVg1yppg/daU5O
xLi9T2mDiYfRwJWZ20yiiEuHhPQqJzsZXa6CxpwueoeRJrFabkhhfpnRjMUP0nWeE+gqOuevd1yk
2wX7BS3ih6XD43eJSC+ozLohbWQ6aM1nztD7aEXqkjn17xAhkHAdPsusRNZhCXYrNlUEzKRTVwOW
1OwfKQt7W1UUpljJ5qNBo4aALdrSfT14urp2nqTloTbYlLWHX85Di841MPR5z8DtNMAKqWp5Jepw
rI07EBUvDqZz366oy0TOVyrvs6xLjqUaYz+J9A8rbroglg2fhQsr2e5HlgL5u0PX6Rc6B7BKYjYD
dMhBxbeO36L4MaYuAO0GUt9tGpb+qDN6aIdsVMVeB/V07N1UBCTacuGhS2iZkuZMagauXrqf8kXW
6qE32jthoMgSo/46aXdWh7Ati+plV3j6K4AKuFNOuMFOpnxbH282syvkJBsjSUEtiOaFdS4aw4xt
hMiOdWNXG9ucyHoZucHXVYTVjxs9rYAM5qHvVQsTNktZDKSSu5xTnMnDshxjfB7R2KhL6urt1pjN
nBV3wZMSuyS/WDRFUQflueN5LWkpqJGyQzWsGAvD+Q0zHSEDEvY2N/dJ0XBHqaLYTelP3YFT8gxb
/FCz5Im6wHXyTu6A7s7LoTXRXWInYWFBHMaufKRLtYmQGH6rATl3N0M08CJ+RA41ahMHeVfNYBlF
j5Vv8EuWR70g6W9s8/vGEc7GjRHgtrp85E7fEql7Q4sZvwLFjfzcgxkbtY1+dJF4kPKH7QTan9FZ
9SbH13iyLfs0lshMpUNXmRQicLPoNZkCrRviB9MDqD2bwz9jrhkhxLZ5hK5yZYfUX7RIIZDFA+fX
8TqKShIMNIZ8FxNFm9EBnfHyab+0C0+focRLpTfEsJAoa8PWxTTLFa9DYNMHaoYZ+TVe5b1S1uec
VzdNi+k48n2ttGzTqjDarB5cz1kWENiKecNgfzIvJZaFBukhzDW8ZMj7UDb24wN8jLpv+ESc4Z2V
e4rtFqA9hd0Qutp7o2wOzx/N9LYG/+ehK9gYNuOXBDU9U0ZiJsFKJjN770A2OmUuGj0Cp89lM10R
hcboBFOmrqBFPHOwUJJB7RKTedO50PZm16jAs4m0jYvl0a6L8GG2OaJrCs0R9uWR9TfCjJCdhU2B
iPdRdpQmohg+9WGhb+1fSZ4kJhf+P3MeqjrCYgIUPpfE+B5NCICEhDo+iQfMjeKRrezw4kbiQpST
YihmvBBD0m0gQvFDmMEyIW9KzajyIRDuUmt6XU+mzsMO94MOTfbds7gDvf3J6CTfIADsfBqM2mfy
/qvF5O3VA6cfizoCQcqr3TcwZWoD3RL5hcwjM7Y/6pN8pxjrjv4gOKMDM+EDiFI+Cq2vakYqiDK6
dHohJ45r1vtYZH6e9PjZE8M7HC1mvuuJQRfZqZaoCCKG3AaVVmT+Y1C35Vus4TNG+gEawaGMAPl6
1h/FFGQS1/vpy+/ZHtDVLfqLnYOYStD8kX9CdWWyrk6mf3yF89aJyEaFIwEK5kcrLobJWAA7AkAY
nmnb5c/UpujIofePtcQGqevezfiK02GwHlLGsc2ekV/gCe5n4S33UckdrWXcMNXsyo0CUbERtjgI
D8dKV9fxyXVOotS3RSjf8R6ojSuwa0umuQx/YJu/W3lBlhg5kx5MGl8XcDsKUqcHddFBIUcGt/yH
Mzu4f6cLi9ebV/OM9CzeNat1fUdOazA542BwuhzRKaMa/dpa6hKtasguzL4jq76a7as3IcniW712
5vBe2hnsnfKaLcjRpUvedSr1YtdN1g11OPRfSR/upN/lEsU4nttLZW2LoXqv6S03znxAzbs3SBMB
o1mcHeB+ANKsFYoKxrPdC9WSBfLj2d1x/YM02BptsbwZlfHuOExl7dm6EWKDEO0N1VXGDQwfKuxp
STxkaiWMrgxUWeKuqhfLvjbxNV7i547Wdxyoa+JVXI56KtB7iHXkjgNKe0pmPtnhLg6Xv3aptk5n
HOaeBib9pXYhaqsmtJRYqjjB4q7FZ2tZ7qp1adZmL/OaROygJYjW0hRFzzR6H5CqqVYlOLiy9xh9
+GEOXB4vxTpw4W4SlXXCLHnEVcsyv7/EhM4EGXe2Y6MwZoCzC62YMSJjti6lmLBCa1e1drqNF0pE
l5d/VXqMxsyv5jaKMMXZsAkWbbnPdYwdqfdggqclX6oITOwqS+5wuYbuA7WmsylEFcSt8+agg2Z8
eBf1LHvVmAwkA3afQ918i9FC4sUVCJJe3ndspFynQ6s/ZBMKen4yoKl3o7ynAp5WuwS3eu6c5JrD
qWXxi1ygZblAA2cunWlQU5DAbkPAgZs+Y1imJ6eibctD18LVmzOu9dTal0new6bjF1YboiTaq3Vc
hAz90Cj3GJg+LE3uYXKewTJEuybUP2w9vjrrC+zMuHYGMzYDPBJtaTMvErAd7eJO8tzjJBZ/KmRp
Ku+qmQ7P5EtOEy5yQ7cendFlz8/JCMpwb6Tdr8rzN6wlsGwdjlZ2eHBvW9TE82l0yyveVGRjbnMw
JO8wkREHfIgkDtrEDcgmGNryhdmtr0zpp705+7Vir8lc+51akT61LZ4HvlDqI3bIGPkZmLMJj4mR
SUVJOKV8D83J2WiDfqi5xP3Rzs99ot9mxGgDY0aj6e7SwX2DlEOL3JXopaDoAvk2iCwIXDwVoa14
DkYGEXWu30I2DVqszOfGm892Qzusy4vVlG9JKV8p9u4i7lM2yKC/GaOuHupJsI3wbHYwI3oK5uYN
/uXv2uigl1XZc28PeO0KzDk0r/h2EhXouXcnOS+43Jt3O+ZtdEaGKnw8VLW8kdiNi57UbQ+iZsX+
j3lpk2KhQcYyCvTSFQKBrucuc0vMdX1Roc8kGUGXXdBGGk6Srs725JZA+lXtuRzdJ64oAxdeh4OS
r0RnXQ6xt7wuA9LDQqNaXAHEFjNhmlQ6+co+sv7DHm2K2+B0Wzuz0RYD04zt6JvSHW0SBZCfgqsM
+KHCQf/tnVoL9Gm+4e29tWmK31unU2VFIFV9YPNadq0O5Kx/Wb+hGYnhQcw3Z5phS0Fa0tijsMfl
Q0Q811c6f2ayPHM66EGWmMQTRP8IX2XPkUez77r9wa3my2Qm5wbQ5FgXOoNsEtDXM7gpZ0Xzisio
QiYxI4de1S0vpW0RebAaGxeIITyo8bL8gfz6SxbR3DVZ2W3RP5xHjUZXW9M4xqCEPm9WtLRRMO7b
qn6dEGJtDEvX6eijxymcXgT0BAM7o2qtF4/qN5jtdvQrkT9MnbqNI4Fm7bKXYv5KSPmURAscOGIe
4yZnPRl5L5qiGXWQJjYwP5AKbOb1oByTTzlKESTTAmAwISG5ScrHrNhJAYkt1BngyLDJtlTFn1pl
XOzQomOVC3Z85b7iqyUewSj/SJj+tMUadTmVvyngAwsomSud+EV3xq/WikayJljZ1LyhKh7xwDtD
oGQE7Rvf/abrnGOs1QgdOpMFJu+TxclWVU9oy8gsEOqz7Sn181heqJXTnUbzmmoWog7uJCjjNB+Y
WmRxagoSKAqiiBZDXnSTMXAxO4c4plcvdTp6sqQSM/pUYGB8M1uV6znQIzxVbJax1/LMMX51aPLO
ITraJn8yxavRoLk3oyFomB+wheawLsfHqGJZ3U9Vtxs6SZ52yPxw8CpAIfqXXrd8vBoPuo0terKc
XTVgYmwYJVvhP2hmLfpMXvghSw//f6A5JQSpMheK8c+QANcIHW5nLT8dmW+Hepq/wpDD0+A0zHTx
AtvxIHE4WJwx68IhUuDgZm6SNpxfIABMJxbCMI/NV8pq3O8FeeeNZhPfSPgA8fAMXp6k5X24ec/B
rpin9/dQtQ9pL/6MEO+x8NSlshds4lyjUyvui46lXpa/NGtoiKR5g0HXvTTCuc+GeddKTImV/T6w
ZfB7r38maAhlTJx9tKIogGYdtXC844BYj0RL380j602ANXPDtVzXprnXFpsRnXOOZp43O3RZ7arx
Ez5KS0a3+4ZMVd9axASDEQaKgF2bpDETqyTYRBKl3QW0qDsGNb3BtmNs6lFouiSqkldSfyh9QnwQ
t8xpmz2u6mpTLqm1aZDJ85D8DGVR7Tk9kX849ziXqFkMyZTL5HK2s3PZU2J1o7u1ivFFdFR5dlL1
QRhG2zJFiRol0TnCcUjy4A2P/B17TCwrBc1Ek1yNJXoebVClOaICx3B/MPVdRrt4Wf+lJakW4Ixd
13tj2InONTdMSB3GTmxho+WOGdGAVFqwcsjHFzNJeQLrMN1UZX1wu+rkau3VKOJjPSsGuMBme6lv
a0fckL0hT8gvjZGz38A1dyq04dZGTefn3UT8s0CP2TOnZ/SxaRywgi2UYJxvaGMc0M5Zy/6jv5vZ
Krnsi/0h7SacRFDMiVLVFRgPZpqz2MJBfY3bEQGUjK8ID7cL8mGmCizxEoSHo4ZamUE73zH8naFm
zFh4/bZtkLes9RWCGdW4MCyW9JPRjRfAeWPDayO7T8zBA41PuILrXVVX3deJ+JejI0eklf16ZXn0
UI/QgJQDzUv+Z7TWrVLEChXhF7N7ne2ZcYc4egPQ/2FwkH2wYB5e65EVk/Qmz4fy8jmN1yUhLgM8
1bGsi0d8xvnOWlKE6JV34WI4ry+Lq3ixc0HXnGcE1I1Q42BsbDWZIdZ07hp+76Fh7Vot9BLMK9bS
IXoaF3kwYhYB3gqJWDeDRBkeTMM8gmW1yuovjwhGY9VgJNG8CSfl50WCqUn+R9uZ7caNbOn6VRr7
+rDBeQB690UOykwpNcuWrRtCHorzPPPp+wv5YLeTyU6ecuMAhUK5bCvIYMSKFWv9w6an3XAY4iQH
Cf7oWH15lUXOmwy8eSMyQV1HxjqiQ0Ce7G7yaGwF5X+tmPIRu9WOCk/8UmJil2ATvMbbm8Qyimnx
I+8L0zRcGxbqNAEKjMoXkFrvSYRlgjhvIL6VCohTfCDrQis3WqTe5A5ZE9BPcEZAt4sSdl7YNzmH
MUR1S2qfq6zH40V29+JHSR22echoXCllo24xUtyDw7vJFeZQgLhle9Wja9hsisSFruoAOEbX/Fmr
g3s2RToUlNOxvtDlHBor7RfPRrqheZOS5AAnY09h5Ubu6bJqEF7hqEMBwdlg3dvxLjSzGyQPEVIM
YmGpGP6oh/FIGcLYggxHV6H7nGUy7wcFpUa6vI9hK1UsLh8BEQhl5CtSlXGwqi7apO1G1GG0QH6v
JVHitrO3SKKehb8Spjzysz7mBrBlg0JIVu6UVPnUafGnzqUBW4iG3iFMBjpIyncny7uDavqwisJ4
Y6kYW5k8SpoMFJKk4GD4mMJJg3lM3fauxUlhVY/ARHzzDsYarWcbUDE3kPvUcNcOaV6m2D85zB7J
Pfdq7VNH9iFgKHiqe/QOWgtRmAEFe/dKaXNgQ7merjg0yfyivrgGTrwuw/wGIMUW0YjXocSVMnU/
A0sDXqkBeqN9Cwr5zR6hk8lwbte2HDyUSGfTCcD2sK2PcPDxhyRH3FgPqGlvs9DaYVoh77Kyo7zY
xjvHHempD/11aOnP0GQg2jvKO+zzn3GGc0cILlMNy/aqpjvInQZHGtcMnwKKaMiLmsMu1VhYdQAy
sn1r6FWvwfRQQFWVZouwDKRcw3TWrWx/D8vUXf9/0CW8fb56+Q8hdfg9y4cyQKr7P//j5Fdzf+Dk
z1f/+fH3vZ/Z5r1+P/nFNsVGd3hsfpbD009MHX797P/7J/9ff/Pffn78lJch//nPf3z/HzUJTaQA
/2dNwtv3+EfQ/qxO1AjFX/mlRmhp/26ZMmgYmyxBs/4lRWip/26iRGhZDjVtS9O1/5YitP5dkXGd
dWzZsjjXDIvfgjdS+//8h4RKoUwmi8CoSr1GAZ+h/h0xQkU+kSK0dMbXGZ5HUW0T6UPzVIqw8scC
p8tApqw60i18TKtm02TPYZ6sW7eBJbWSo3xvAML+bY4esnjwsvTf0iZ5yIK0rv75D0X84F//+/Dj
n//4NbAmQ++ReUuE68WDfX9/ClJP/On/k0ZWX6RtjYa6/sXp/a0sY2HDfVwg/GWU9Rrw8Dlg6tpG
F5rsGjQSNnEGqg8yGuQo0zvXC080NxWarJuEf4MpFrN+8kSyrI5lhR4DX2c1qjUFDuB2vnadwkwX
PFEVTBtOCtfJw+WR1dmRdVXnUAFayKXwdGQnyKtcH5kLNVN2kXoNExJtfgned/YeA0V3pb9sxbhV
PP3Wo++Tqvq1acb7Jq9vchSdLH2gX41oR76p+41iO5vLz4eS5tmnAs0pa+iAmJppTx5P0pwWZ/lG
3tiwPPpnTUYjJVDhCUsbUArHRgq2I5eHy4POrkyubLpJtR3smyGe6rcFkkdWR5OcUSO7X5eJD/kd
bvfwEOtfMu5yvlBbQH7V7W/+dwObk5VpOpITtDJ027wdd6Mq6qFxfR9bX0wjwPaDq1je38m6/dI7
/vby2GebwlbEJHOKcv2zTNU6fWcVwXqQ8NKIo3m4VmnhAuVeg65HLUC6+t8NNVntFK7BxtUMBbcQ
zi/ozYjcqpQQvugWPiUx7nT98FbsGRWgsG2KiHP6Vm0uj70c+PKmD+BWw++qaYvFWny8/EbKqawq
IeV0HHvy4ey2QWnUQJtnBI2dO6AR0BIIxuZmDJAuwRYijRtYoGi8ILyg687z5fHPtokYHuSgrluG
YZrKZEYNXc978ia2iUKbx1ibLR6UAzYX0CohBkHhataJre8vj6qoc7P727CT2fVbN0bGMSN4XMdK
T7EPjteqkQGX02msZR1tRIRgFNw5Ay7dS5tFvNRJGBcvrckaTVNZ06AYnn5bM9SkztD4tq71xfOj
talq+3ro7zoV6xzkCnMTuf/03U7ewp+eWYMJGXe2VoG0x0uT+5OkNDe1txTKZz+FbqHZZVgq8nbT
p2I55jh3y9RKvrUQjinybi3gWRhRRKjDXRf9QZERDZQ0LnhjtHd0/RpXHarL2S4zkofWpsuxkwLl
JtE+LXyv2WfjBNc4wHEtm8Y1xx88r6X+vhFfSvuaZK/oxG7MHIQbrbMgx48j37mowkg2olc61yha
7vCGVw5ThtQXupredvwBKW8h+KhzK0m1dYeHUkk/pkcyjvO9ZWscQwOI/95ttzIuTu0INgccDSXW
TMW2QbNfWNRP2TDcIlYHPj+VqCGEJr7Uxn5Q0yPb9JN6M9TtPc6Vx+TvnkWsN40kVuHGb3DeT76s
jUJUl44AyMpYortRw8AiRcbMuqScImbJikDk6ksLSp9Z5jrJmKLL9kcCNlnmRjh4Q8DUeKVzqHqO
g8R9zjpS7SrkSpgeEf+BGu5fU5Y9AGm5azsew3E/h0tre275oB2tyjL5u4HQ9eRJOjooWduOIJ7L
fd9Wu8AGC+aioGkr34PgnZqhxLgLi1ZM63SbmwIvZOocTRZJ58lhnMhaVDpjTZVVwKYy4DjuC4ST
VcLJ6HpoZkKsUiSKglV9vzD03Kq0ZGS3yT8sB0Hv06HbuJWUUHFGfHb9L23TI7P/MtJKgppFAcc5
tDQg6LCZRboVT6AP7sK+mI2wlmLZpq2CEkd25/QJCpD+rkVHDRHU9saCYpMlw05SgyfdHA8NFcD+
plRo7zN6dD840peFGZhbfJZKOJMVi0RZmcwATVx0PWzGH4dkXx+Gz2oZ7+sMi4os31pJf+fY/b1L
fa2nwoP6xTEQgOK0XPoSc4vAMhwuH45C7JouPR1EgBIKjX/d9XZa4yO7p++tUToC93iSMvdYATFz
/OTYl97SHGgzC5Dgo7DnNVVTrcm+zy0Z4EnOKSdlCG8NYHW9tabTpECAN8oHDGZLhNAb0Erutldu
VBPNxl5aWAlzew/FdjwTTeKcNl2KdpKXMGr4ECEK5R2EwNxG29mDDcd9XOFJbBXh3X5z+fuLpG+6
97gKqrLGdlds3ThdfnJq9J0jkakVqbsVOakKMhQp1L24i3RSsJAYKuLnnY3HVudaqHAbMSbL3Q+p
xcWSRhKKqA+o6lJP9lQ4M2jVhmS/QIOwZZqcyr5L8zXn21H1nBcsIB60fOlR5jI627AtnQ9P0Jve
TlPNR7PJUcZNryMk5CCpmzxUuXprV95TgqmK3PUgpV+AbB+xCz1cnndlbs3ZLHjUvjkPVdk8nXgl
HqU+prQPHwUIRBvsNKA+dvJ9zJLHQu2/e3p0dKGirBKqfjaSuWH7TWoWvv75PchW2Po2N33qTrpp
i6f87R4U2mFDfwvVealAOiHZwKq8crC1itB0rLAytkg1ZSSssNZZLUyAeMHJSjgZehJ4yqgeqoEm
0aaWkDNjHIptW/itOyS99ES7VUcDnJR3GygBEINved28YFy9QxD1tgydZ11ZrBrM7ECmQpVJsRVL
Jh6fTkZkqwBeAJH+uiD1IcCdaF+W+i2CeRtXsZ+rxLw1UcizqD+3AawoK9pXunTlDuAKjWZH/fwR
KvEzCo/rsVtMxmdCpI6pg8re4TFNc/J8oRS2Y2LxfGCergabZr7QVI3HTYR8p4mSb/sQqN2V2ywe
ErMj2wypobmpcFaezow3aJ6XUrVF49J/MiOaXzXVTam6iVDztXDkcq16/ReQ1++XF8lc1qhzIvBZ
dEs2DH3yyqofmIEeo8cmQTKJhCSZ3151eXeF/ztKX+ZeMsJHg/PbKMJ15ZkIzd2D5tt6IJYR3+US
/1dedHeSWn8bW+lJ242gtcGiLt1UxHNMFrNBHY7NrFFc479OJ0hyOm68jTswQcCvSzgcMG7kApKw
HH1FMZpuisXgyvDSAbjRabmq/dL6nVm+Bhga1VYV4SUyvZdgNj9GMV6lm1pnPuRk30fBI3jdvTs0
e3tINq6rXqdoJl/+RnMZjCH2DK8t6+rZya2gR5vkJkljEfg71Tev5PdKQSfUUSkk6YgiDzvKlOsR
wKszoA6WLmZxM7GUkppIHx2S97PzW6uqDiBQziYtwbw08R48/iN+RMe4i/dDd6MiJM7ioqOl7VPu
GWAKniSvWQjp6uxjiMq3ZmnYr+iTkK5iDus7NmiBvrDXOugNUzG28LoBqPhYy9nj8MmC+93Cokcf
9b3SPAC31krJ2xta6W+NB3WjarYwoTdg2mLZ+YGfKYR1FSzAgO39UCykHHOnsSj3KpSKKZaq0+TP
oDibRprMctG8Zyhbx8owtkZNJwJEzg8zGm6l8VMYoafQ4xMDihyWEsAxPbkJtbsYIsPCUpo5EwxF
wVcG/ofCJWRyJoSo5XaKw1JS0HXuSlAfJoLfUQQ2U6GfB6nt3YOuqKTabeIgFGb36Zs/0M6Jub3G
+m1Nbw76yZ+scFaXzgbnuDw7q7F+4MrowaIED6WtVJ3eSqBH+9G20YYnYynY9TUPCf/3MY3hV3rR
HlWQvxZmZyZ3otxgEIPxiqDyMMmdokyGQDywzP0i2RdacrS1/AGN0BfTBdr6DH0oAdtGC8vJ38PI
fg6hoDkYzEIA/dIbSzFPjDYNeSqFfe4OJhF6ehrFTeCqTsTpYwXlg4mKQTLaP0CErVW0MkW4KTL5
++UZmBtS444sitlUi6dD1hVy/JGKdUaHkEBlyRtRtU06SBGA+GhY8URLn34mSTQ0/JoU/JnIkz/K
gr8lSCXKaRpUUA4gxfqClflW6Y09ZuW7Kuee7pWgU6RHT3FDwGzJCvn/pS0qlvx0mjXOQMOwZWpN
1qRqW9j2qOCyOGyq1KbfHHmvPUhrRdyWI+loGdFeN4PHTPcBliH0kDW7pvfXsqk89l8vz/7c+UJb
yJZNUXA925xZpqjt0Etoowq1UAc+ensDy+pxtO8wme1B8lJUuro85lzZ1aDgqSg6FzPx1U8PVjVQ
BwlWwrCB2fUsfA2RFTlIawC1hfWXbQQrgzxI9jGjd/vdwthz0cjEvUdcxxzARpOxC4cuoTlWwwaH
uo33V2fYz1nd3lR1d9Naxh7c8t6iU0LHhEzMR2+luPdrfZ+B++9x1Mmlh4UHmluMpmGg7Uq5iIea
pmGOWaadgy6p24bXaCw9jWp1r6vero/LezOs7mGorPMhOUAv2MPOubs8/vkC4JpIJ0k0DU0LgZbT
bxGGAHhyj/nIClwNWAdjfG147rPb+V8hM7srONyXR5zJLRjSllXirmM7Z28cw0HJsOMdNnVWvav0
MXGzAnFi3pSDxkXt2oBNrdrSOrI0KNbSMVAXc9/z1I4bAbuPQ1LV6JiKVfJbBLApATVuHA8UJrS9
iLxa/9ohfibKZHFGwZl57zFyGSlQ68bnsIuXLmnneYW4k8CBtmmhcghNTkUE8EucmqlDUI3biWTX
6lBT/qjrRntxQ9MB2OLlmf8ooFEnEOV9f1hd/hLndQIMJekw0zayCETTGh2Y03GUHWQ5W7zNIsAM
mRc9BlgDV/mwrQjDl4c733qqTFLIKUeZnXRaLMXfJr2JOqUi1UYFlNe1gbMUFTIznblSKE/8r4bS
J5uqxQXAL3OGUlE/0kcOk/yhRrkQ7tJSMJv7kI5O1QOEGU3HaX0ZMlViQCOkjeoCM7PLRwxlrtoS
jR18O6k/CIC6XEHiEBrSoYrZVWa8haWJDp37dvmt5/ayYzDDFD8Mm8rP6QRTTUjICy2aR0F2TB3U
Qkb7BW+UW/8pb99Q1NnKgM8ujzm3m0meZKq8XOaoeU4CSIUoF1bKeb/B8u+qbllImrfVKuzc9BZ3
WveqhArdSq/wX1cyYPMUSdrLjyBe6/Q0JZTQHDFpaRNH5cm6yrilK3WCTFmzRb9/F5Iz+tGXTn2t
Ob7sYfGNZ764yqlNvkZtFQSEcTrNsJPKIC3QSHaB8KWWf21l7rMeUmn76dPSkHQNXZ/0Cv34F+B2
QtHlSS2Wut0z35q35j7CC9NKm7ZerKo1tS6Tuo1VSFu4P09x293oiM0pEOyARYO8D77SW/vlLwrK
BiTMw69Z/R2FMRMyCJgQrulEkTxNk/m0aOpeC4tuY1AOwUF3VeTGutSwXAIta8Jtvfxp596Sughn
BDNuWtNSQZs57lA5fbcZEFoPuHBaPl7j2L9FCispucno2SpFtHRCnZ/JqsiAFc5lDW276eSOaU6J
IsSDsKVn1PQvJjz3MYx2JGupBT0YVRRc2EHPq9UfBEmVe69sO5QdHHNar3KsREdsUxdAWLJtNT52
6BY02IrrGFf+/ck1CMMCO8D9bNpXTNXK0YfExaghDSHqxFAF9VtZDg4Veith5m79ztw3fr+QccxU
SVXACrLNOnJ4y2lXoIRqr2SO1QEy/um26OZV0VWBbanvZ28BzYDMeteCdoOv9c5PhPgGeBbFfrn8
8nNBA8SEiFk0Js6SkBFFaA91ACDGuDn7GUL7hnaLoRhCLO16dGDNmUtFlbnFTE8fizJ2rNizp3FD
DfWiTxPeG+ecjUdvNkdDP2oe4RZuDBRRLAyX42bhJJxJtlV4c+DFbLyzWFqT+NyZvtbRiEca3AFw
3GJn5CkY/SG7HEm7SNTmoxz2gHNEAcZbBWp1+PsTjbWBSs7HElMFau3k1G+tyoxUJnpw2z1KVhxL
mIRdwYPfmDd9py3s3bkARV0RYqYKtuIsLo6aAUTdbghQBTwhv1lHoXpryZ981F9Fw+Xyy83U2pld
g7k1Ofpo+k8SSdPwbbkxUIA0+2FnF9a++ImE+zs13Gbor4aIJMd57Ex14aQ/W72O2K9U6Lily+YH
FPBkUoOMtlUG4qhUFCglmIGHHXfF+sZE0bdGMpy+1999048hbd1WmVudC+PpdzTwcG20QgiZSHoO
17bcSeCTnSy+S+gx5LZ5dHEu2BSIKQC5W4LKKGffleGJhtzbBWiHs+d0eLkIZN/sKA9IcrHu1PBr
cec4kBEKDuN1biZ/oZH6zbHtByQxo0R6deXoh45QICrs8AAG4yaI+1e1dRcOqI/r2UnyIZ6L1MMB
WwnibVq+qCQTJnWmguFRnR/YID5LeO829d7wYaXpEnLjvVoPANFzc+XYQMlDtAsRLUMiaPXqA+qN
P8dtjKqQ/6ii0oTaPDpLSn0bWhoiXFQ/ZU660dHQO4r0ay0cd75rXacJ4iYmjpGXP/LcJDuyzEem
DqMoziRCNV6od3ENaKHCebKJQI0k+NsJM3M53hh5txSb5sezRPVNpFPTa1itA0uW5VKGB6rfFgj0
BeN75j+LbrlokqZKddDa/i6NX2KhY2I72w7oQAmCPO69F9O0P8emspDhnNdP+aLkzjLZjQAqqSKM
/3ZN8fANspqeSYgQUEAuAxVZnIN5ehTnV7Ha7Wp4Gjoyn6ar3aYw1Ipmq4CxXF/+FufHpHgOjQY+
l3MgjdPAjUHdUNcuzfM8UI5Q/1c5xhGuW30jmG5d8O6j2d6gnfq1auxPCL8ejRiVpGQhfKsim50u
cDAMsk2ZADTHdN9rEAQ7xRBYTi2+sdHELbLwaAxXOaSJFX4xn5rOewqc8rr28m2SS4/4OlNRbg7u
0G7rnj4NF5AGUTPTcp5Qmtr0svnUecPtezi6EK5poyCuc3nuVHF7njy0wD5wxjJ95+gTBALzXAqY
O+oINx5raGUExidfD17LqqLUiq+jZ0E3bmnSrk0640EIg9rQq4NPTl9jRAMP/6jlyZvBb5ZZ8y3G
XhnNTmuLynMMp1l6cFoOT6rqlx/9/D4FVMBWqEywKYB2TgsDnpZDtIppCOo2+rhoylsKBhf5rYEd
qVZHXyFfH3KhiwE5Owjkl1JfxO6IWHo6exbkPaAztihPcME43QFDETmGldmiPid9UmsObERZXNTE
kq77VqGn10R4SR77NLih9RHV/lKBVgwwfQABVyecKlShpxmi2aqSlmh0CAN8JGzQdmN6NNzuLupe
bTneCjqJ1OMMZP64PPnnxyr5IJufBE0Ri31yxtW+Velyy4v7qn5b1XQifekYmd9qw+MimWy0YRGC
OvuqgLIowWrmOUwFOlfRIrZEg89Xv9dqjyCm/Ki76YM/ZF9zTNvG7r4z0IkzMQS5/LYzS43XZVyW
G0Ef6dXT7+x6KJiBDRw3quf+gEX3rMvVOisgbsYIE60BLjeNegj96FHrOEXr+geX4feFh5idAHJT
dqrFp54utiJEscFOHKyzYeSYrrUt3Pg41M6TcYs+Lb4s9SG7MfLo6fK44lNOlxiHHOAYxQKjNe2S
DRLcYM21EGotiaK0FWvV2ibWO1CAq8sjneeIIi8AGmOIuw7jTTLgoXcRQhN95M4FTGpV4D8sJ/+W
6vcZyhJIrAW4aNiZ/zVtg6+Xxz4/YBnaIfMmaWN5TSvtHtbAfY3i9cZD82bQ6KHXpBXKXzKYNKUw
F3JvcTKezanDaQ7qiJNzum0lQ3UQhCHE66CbBB0Bqa19UjX4trhH0cojtbttlgpQc5uWeEVNnyV8
fpPT0rAflZFNG7oZvVfleyqp73a8Is5+zl1lU2HN2FVf/D7emyjieb27rTvgaBDXA+lRVap7SCXj
upGdhf01N/kOt2taTRod0GkVIUKkoNGjDvwADYauq++7Tt3HxZ1B/tw0S2WpuckHVcFhZ1I8IEs+
3cywvocAG6hhY2XdAeQPafotGrdXSHztAStBbfYPBbiXywtsLobQ1OVGoAoIOyX902F7VjNyaaww
Yd83BvUB/9lNP2AaGxiC/GG/9iE6dgHq7gVKaXIdUc8PFjbz3BYDwUK6RJIidtrk5RNh0e2iI7dB
Ke7ZSLyfpfemDP5jgp2MpV3Jqb+NQhNNLrSkFiZgZt6pAhpELyr5+E9PgugQUqipwpBFH+Dr0XpX
iNft8IGVK+vOc7R9bPbfMFB7FVh3N4nfsqL+2ctoVdYO32g8+lV4QCHjaPYPgp6z8HRnlSwBAqC4
A3xBcTQui6efB34/LlUOaxAA2L7EcQuGbcsJtxpAbPRWfp3AQFZNiZ5bOoBucYKFe+PMJgC9oXFJ
ptkGJnFypMqlWg1m1tDqTOS7xLJ/YNI2SOMV5+w2GqWFhTAT1Tm5KXQA+5RBzE9WY9G6va4RYTee
bn4yjPoQR/2dFCpvaqgslbHEh51EO9pHFHNEeIU5MBkLUeeyqxTGqpWHXPOPAmjpqcF1ju0MNhuI
3tsozlrIzXwCdmlHS1nS3MKDD+cQ1yH/AR47/bRhjpVm5XG3rAodV6Tyvi/13SichoZiE1X9XZ1d
afQZLq+ome+pMqJpABNQaXpM3lrvDU6peOg3BUVfF53JuhkRjzGuc8RFA7Dsl4ebeUkVBD2VQopX
4FknG7vHDt7GGazf9El1byibznjWcDxwvO6mV7+6jbCYdRZuD3PR5INaRxOFf87WrORVwBiLpt/4
oYdniXv0fOkF181bdJBq5eAqTybaMCGSVas/eFvYAlS6OS4ce3L/NpETREaeXpLWD+ux+dLn13i6
b3oPgyrM2XxIE3+WglLtho0Dj4N0f5qfuHqjjZLGQsJiCZO4g1v5Ly1e5IpeHhAvcF/xgVzDZVj4
tDPntkodCZAZ+4czaxIZOmwxNQSDODm68NrX0P2lmJ6P9rMyCo1R1DF1Y2F+578sgAtbcGkocExa
N4qJKUuJBgBmd+G1K3s7xntBEAi5LFgZqA6ZoY528o9I8x8vf9rZt/1t5Mnb9qiESblJIA65gIbj
q02HLkPJNzZ2PQI7GYoXlwec26jcY2RSMdHhnYan3rMSBJFocRttRxWluTYQUzHG8io0OZi0hTR+
JvBS07cBEQCqADI52afBUCqBbAlEi4HCZQ9iD0xnLz24VbO7/F4fy3ESdykD2jADbZsPOe0JBT0G
Aypsog1iszvZH1BL0fAw1MNw15cB1rLlcO0qiDIZcX80rH5tSup1YeADgZrGXmnyv/p8XOH9ijXU
kCOHOf7tJhk5MIhB0G6ESULlJEa2hhKlxsBkhKqGuTVwgsrboRqHY5J2BVf0D67LqkAS0ZYDRYyA
+ulJ0IZjEMcCTuSF6NAbyXFELyjs0jekknuTxqx/VY2fUfpWF/bT3KKm28zZw81NBSh7OrBqJ4WV
+SjI4QL0UYbuCRvBCJjBLLaBhE0xPKvLn3/uQDCYX6CYOuURZ/quo613rgPzVEMaRB2AxKBokdKH
Hd56RNuSYtwnkDUvDzr3nia0c6iaCqXeaV3AK/wC4XJCFaZFK0VoWer5fYysQ6q6SI/1dxYf+PKQ
s6FKAJWoApn6eQmrLOrSLQz2b40JVC/8dKmzSA3FmP5V8SrcvqDaWSUL2V4Yem6KAWeB+6XOzr1q
8lXHtAk9fXR6oa+3MxEEHwzRHsOmTR9x5Poy4hDrGgsdjbkAQg8FvhyyAhQbp/Exr1CPCRi0zdFP
ofBLdrWKcLX5gxYry4ebCtTTD9LiNIXpxyZsYnRqNl0GthlEVYr7kketRa3chag/O5UMRIEBiiSI
w9MNEpfYOfYDG0RABWR4o3nT3YibKHpSayafr4dxi7aUBs/dylQunf8aVz0d10NHbYwlLiVaeIyz
rxJ6QQMSMVp4P+hsmwRoaXozQPdNsI5bytlmd4tG9VwmPz5nn9UoYqIDTIG6aJOjg1lUVTvHKMyO
fvOkjjQW6LT+yWYB/CGYZjOwhLaN3LFtOF3bAVZnriDmH3loUpT3cefh76EdYOhvKzd909B7/pPB
AYNA4ObaQVQ6nWysdFQEE0uqhohil+FV5pu7HI/g6IA9/LrBrDq8hWi6cLU7p1GIZUy3BuAwPKez
QrEmxW3jpyDIcuTa7JbL7zBa49ZFK1orbiUXgwG1UW+NRP1u0K3w/ObQxziZ8N9Dk5aotbm4/cS3
Xe9v7A5dMu5KJY6aGCZoCoaYzRITd25dwEuisMqygPMymSe/KAY1hni0wQphl3vyzhiR/Bu7Hbab
D4a1QRB34bCYHZGuocBVW6INfvplPNDsjtOomBQ33hU6kdsUNn1NJmC0bzqDp8ESbWEu66Ji7vBh
aLZzYJyOWGl95fom3sEhzEu9lO+UKtmgQvviB8reXVwEsy+IIIsM6gsU4bRHZOva2HV6Ry08MK6b
ujk4+Ny2cXFv7AwkLHEYXcjzZt+PHcZYtMbg75y+X1mPjoUOVL8pndvSddZoLq+FOEM63sfjEkhy
LnqSUKJvIlRvziD6FK9RIQxZML4Pf1GpDyVxLDTfqwoXUlzhUeE3lKWDd25QsThFo5sG0vR0wFst
Rhmu5Asa0NJV78kvg40c4TvgytssdVZJqT5K0JAuR5HZYakW8hVpexDETifWcGk7Vj7DJkOwDYro
EVPzF78bdoIln0bxG8QSM3EPl0edPSiAshFK6LXQ5JscuyPmWEakMCw2TOu82obet3h8VlQYg7DU
IS/S9WiRuHRNTID7P0irkG8nk6NWw/1+8s5pkUZhKnMQ598xWrrqdI9Q4FCjBjsZ4ZzWL7Hy5ybZ
ARRCq57W7lm/OU9iXa11l7cFdFtK5BrhnlrSbSFriPh96iMLS/Q/Ss8pRcncilhX5jR7BL4BD9oD
lok/3SFUobiAMka5+ij78WaUmwNGG29CfmyM/34PmUz5t6HFdv6tlx0lVS0NLTM8wgeKhlXFVh2G
nU+kja2Ir21u0WKvyYM07xBJHt7g4UIKdA5AEtk6yTqoQdg/Z4JRtoEJnedrvL6MgKqnIdKJ6Fy4
tt4iwbAgsy0/1aP3IC2yr2dzaArwgn4kpKqmSeWglzU0MZChmXUXZaj21v3nspFfi1IY8pro9AVr
J3PaFeHzdWFniUg/vaY6YOrpJmpzyKBcITEYPaAfg/ucDikip9FepH4o+n1S8lf6ufd4WLjajx6v
IrbnjyGo4COUC2tg5oggUgvs1UcNbZqdDJVvRJj5AoU26EJUNGaS9Jh67r5wYjQhKbkUSxismVye
Ienni94a1EnxSL+tOtlRiwLsCgk2+UYf4SnaYCZ4F6bVfmGSxXEzmWSKn1BIRMdJPhNaiL3GcZKS
Sh2WL+vKjbn8jyu9wh0byRNPyneIHW9MxA3iJlyY1xl8hsXY4ERE34mi3eSoDxwJclau8Ja6uy4S
4xro2aqvr7tc/tn39osz/MgC7xDb/hNoqce6za9c+9vlCZidaYogAhUlNE4m+xuPBGWkygX4WvG/
IKjjxLdZiwWbpP11eaDZVSR6tOhq6JyNk3OiTmxF6k1iWKa7Qm6SGW8d/E9RMK/qkBKL1eI8A4Dw
8rDTgC1gECK94d8Caz09FeNSUW13UHGxCOSdqG64JriXuN3qVrTOlXA3INwkk2JdHvbsWPw1Lhbj
KAkIeZtJmpPIRmProYxaRB1sPcGXDzAmLZBLLwBCmcjrFC/SrqrQUoUk7VfG0uKaRg/xADalFU5l
RGScaRZSyh28yFZrN8iRr6rsDvXwlSQhlI9alBG+mDiv4uZagNCKhBN5tLLjRxMUweV5mH71j6fg
CUBvssDOSm1lIKs4EyGaUZjdVgIlHHNElHJ1qKruoBTGVUHl5fKQZzH7Y0yIMRgIgrxGyuA0eOAL
grVGabebMAquBWZ1MNaImd/QR1rjJ2aHn/guWKT83QTs17gOZSy2kQyX43TccShpUqrMeI+QhYZd
+lhzY0Sj1HLdOyHmZyNCxV1pd/l9pzv4Y1iYVyxykyKaInbAb7Gywx84tUBsbtQS+Wof/n9a3dfV
N79Rl+6p4g1+D5ZiKAoRMDsZ6bzEooZBphXxgOqLmmwcxcWbI98hu/AiKKeZ+iPr5Bs8z24yvbzX
uuoYFYu122m8/vUIEP8V1jaRZDLJmMqVpTZ02C798KJuLwYuVbIuRX5Rm2c1N6tVpt9q/ufLk3wW
qz/GpURJv0ojpzcm4Ytlqge4GYH2jnDsiLBajwsadfFRrr8iSbyjXbCWEXA06J+bJUZZMQ4+qrOw
q+eiGTfDfz3FJFpHqt36oVp1H6T6DzZDMe6yqDtkWbjxgGQI0T4BnVt4+9lZpzxBKkiufRa8Izjf
udaXHQ4JdD4AogrdsLLHX8Csr7IkuqHHtfKlHgvrdGHRzbyyRoOUyh5diPPaiJxLONji3IV2AW7W
NcqYwRoBXG3vmC8GorwkLgu1IDGJk1XOiALHBYQLENsk+RitKiIj9LtNPACqGvXbruFOJW1Hy9la
wVK4mh0NhSFTYUjdmV7AG5I/yc3pOghRROyMqJGi2ZEeC/lz7iyRV2cnEzQoemYERgg4p7GiCTCk
8jxCY6M2B3GFKWp89SzcixHN6CHfKG7xxY7/rhojm4d0jsTdJjrKFJxOh1Uymx5eIXEKgNCNFONQ
ZQofrlnYHXORH/yGKDwLCOSH8u3voTCUlNoaZbNF69m7+qBloKBTWMF1FHIxNUCGYcZbYh7XW9LC
qTM7s8g06WAGZnhG7hCOWR45v4K/27wJgag4S45w1hJeNrLhEQRLgpozpysdDE55hD2o3037rpLj
SS3gv24jWO/wkq/r4MUymwO8JoGddf4oqxCSaNzzUeuD2zQpRydks5lbRt2m1tqtkWW452j7Al+v
sD/W+i73lZ0Q9Qw46a0I7XfhPZzt08Ja6FjNvvlvzzE5BjDbDSJqgb9YEykmp/1nX/Guwvpzn266
cLHtq83FhI+2goHUw1kdMExLEnWTXWqEH34x2xbggIByR7hdGg8ZRnK1n+xCHVwpslRuGX+KTHVp
fc+cv8C56TsLmYNzoFqbdx5GkSSVdRjsUqPduraBqbe5VTNpMxrpyg2lLYrgQrgYFzwXM8fLB8Hc
KoemYlMNBVPBdfB0I5PSwptpSecsWCIe9gGtwuW7WsvKa4BkLA6RqxQHk78/qIDSg/4RBbVp9LBz
Ty/SsWk3mlKvxYXQ58Zg7waN0RPAw7dRNy7kVGctYhGxEMgGkmWgTkkmefqi+MBUcthy6tCefBgy
7mLlvgjVlRTg79a+9OUz5fx1jBZebB1Q4VvJZr9DE2LrW/bKK4XVywaS0sKqP6uEfDwWDFWyaVC3
wNVOH8tOEmCYgdFu0gZigY0F1n0T3uhti00H1FVuNPKbYDQKTaTLH2Fuw2n/PfKUDy1noRKbAcmt
6JoKknvh/XSDb7765lHgk8rF+8tMysEHoPXt0KM3zk5hP1UCZF967i+Bvte6G6E71nRcn7qtU/tP
7vCK1suqSZbok3PnMbUmXcgl4Ygzrb/rGD90ZdK2G78BwY2klgB5BKRUpVs/4WR8dXleZ4czdRSa
2NHinnT6Rd0m7NWur9v/4uxMd6vWtm39RJZcF39tzyIFgYQQIH+stWDhuq799OcbObp3Z3r6xndt
IRAoEsMeHkXvrbfeGoCi4WlS75XIrjnqo1FkLs4ZO7fU5mi0/BrQSQnl11lpGja52iPl6edJhDMg
emSGeov+FORhgg/Fefr45baOC7FWoeyKP9bHhTXXpTrnLJpioPpM462oZczdTxoGXIm+idBAXbDa
w983dwnkf3FMcUhyblzOadK3jWSMygDX6xhqzwHCJ9FvJzJIc6UDtxIKeydZP02ts1Mt2gxADOp3
NNvQVn1Vb+gDp0GBjv05yuDuin5OAvTgQBuWJLjXXqcWM7RO92p7T0RgY3sSloOXwSFF9Fo2Ll+Z
+EbXihYlwFAt3NSQDhLCsK2MQwUGUF2r34oOgI8/7sZa4psCgpMSCIltcWW+yzvtuotttabN1lDw
bqNzSG2w2OvuceLDHHXv7ttYSpCguXnhl8GRXR/IRahPbVcYvV9IFOEieOgivEhMT+hkaSeKZV6v
ZDuvuDkoujYkXOiqEKRfvqLVp/nswPbyP1lWd1AxgFlQNgpJ5ZsJZUKpPv7+eE63FhAlsbdaBgU5
kITLERtrWCYimwFO0c1g/i0ovxFXiRaViHE9J/Jzb40n2F7/zbC09lJGoc/g6rANQn3QppAdIw+c
QFTBBakhGLP7KfkuZXcUq1xRerTMf43tc6Oh90gBSbHpFbrSN3USu5M6mxNJUResDEs8snx1HE7A
Bzdzcm87rev87Abh/bnXbLB1TpB3CNl7bnn56uxFOdpeCpnPK5RrRDCL3R5pyXdHyg902NObNpFp
PiewCFEn/fcHvw6QAhxqqZC91kxNqdMmtdFTjmLMmhStuOWGvUNMeVChyKR7Ij2bCwv01aatQnRK
rq81zISdZIoq8hM6iivMu+0QxjYdUcryOUl/09ihxPNpGXf7m8WKXWXTomJviRvHEP3GlyvamIcx
pMeXbvxSOjghbhuLcNLAxJIOC2r2Qs9bCAGKQ8pCxe2/WNlwcOFBQb7i/Vd3AZjFZEpNw8rWDIy5
TS8eYXxRyDei73BMkNwzUIzE13swdmCELchIfz+0OLPfHZBqYTLhUFIxEEScrcEL2P459qVrtMgq
d/XtJN+YsOzs8tgT4Wj9nU7P3s7r61uzjwYjdxLnCm1pl88wO31dY5XGKkOOykQioJSK0xAfdUS0
9TiG14ND8q1gmJiJeWvW9re+DG7scq9Qu3WSCiFtVD+A4kEqL59Dof1rqPSy97NkeCyt4WiTN07z
2XYWT8g3xzWmE1K19/obQSS0epAA2utB7dYJ8qRpaVY4XY8UoHore7Hc0/f7p2wLX3cwW2Hby1F3
s6R7x7iI2laLnqUO+G8I4QKgj8vXhdqUwlPrez/pjXOn0ThBA2ltfg1D8xxjS8ia/ys3O29qs3Mu
7yHCW5v9YvjVytO6Ek9EE1udOTVu5QpyNG0kDhQ8uTk64+e55xLrW7eGtfbv1xsji0qSwIe1NUMn
rRyrGlsAsxjiQVXQ7MlFudArUh+EKFqcotOKSTiktUNcPY9fc+lRWva6wsViWs++qPUAhtO0wqq/
nP0sHnCrTzAqn5K/bPtPhPVYngNI7J4uYh6vBlKFRDooDEXE1Tzb8SinjjT1eM4aaKlKhyCIb1sE
mlQrcsWmMthmOzO8tbQUmqVUuMvspjUrW8JXj4gkwZm+ig7GZLhCWoYO8PMw28/jj8mzMNIusCRO
kjPx29ed4Td2FJIrGnk4OYtzZcxjp2j7ZhkbOZVGTMFwhHSeyrKlw7lGnAp9aLvhL5I2e6O5O/jG
KQLBhWiBBgfS8nU+0SCslqUDg9dD9CPCI76Xkp9TXDxatfMkRCy6tDgMS+DKUvElcLo7/LzvlcbC
rVEBrjbwtOjuIkdvPK1/QrRv77i5DonB4GgyoRlBZHRX66EOdVzTgtY3+Qy27lnolWLgdwrwS+iF
G5xufB264jUI6K0x7a9YGfGzX1W2PHSh9CKOX0osO0nJ9SIlbBZiS5SIaCVcXwEyrd75pGEg2ZQ/
ew6BMRqPKBKF+atqpbdJnu6dAZsDwh2FpyJAyXWLxDizRh1laoX8Qaz8tL4OreEKZqNRPA4YDCNR
R/DhLy5ce5caMApYoiA8uEl87kOoFNyPO6tWv9qoInX4zyOtrx/K2XEwjq1f4V8Lvc7V1Z7cF/mB
2sCdG7nQtr4h9X8KMZowfyQRiiCQGjIzP+88yfX+gTQswHDuAEp2V4TCdFEqs1MaxDAMN0G+uq16
Lyl4ihbNlRhJn7K6aYP4wCF63Bn7OhQTY2twXEUyw+/Lc7ErFlPqOrXxs+KzIX/ph3sUCRT72MQK
sQHiatF9Ef8jOXtt4tfbFgVqsBwCT9rUrwC8EPa3ni0YgTtO4lrIkTYl6FjD+w+fa+EYFJLKjY87
b3u9DBmVch3XEWWHK281OGCm0up549vx/3qrdTlMV2jho3ZMtbMR4LGt48XDKvg/TQcjgg6a03r2
wHFe04gQRget27ueNrgBwAOiax7iFqzLNQVSlzHb1IKw8SWCT+w2D0M0vtkmTUN4KxIfk2NdjGuV
6fmtSmP93Jmc6w1BAgObiq5ujqmruvzcScasxg5NvtC64o4+i9sEmZLyVTxKjuzFoKRIzuCiCZIv
4iRB7ZKKXZ00kUFf3qAGNFfs5ziYCM6NVaDkpE03tsLPNJEpq7bPTfYXgtcUWGu3E6Lgwq/YcL8m
6UF3frJ6Pp6G6/Oa0TkRybQNDog1s0mV+yyoUrvxIxNiGcAmaqJT82BpuLdClfh4sDfewdW7IgPO
BQalC7rR5fbL5DSscNBtWfrNWz9GqVOJgr1mh/OpwzXLUW6lT00IrNGgpp2dFSu7R0d97zC8Do8M
mhMFSQFQjhrn6jlsY9bLcqb/8DVKly8Sbb0lCg6NBbEZxU7hNCRYBA79USKEsdBwHgLpMGQUs3r/
z86kiFhsNSk8BfiRYKzidrNaAHZh5GmQYj2ugWhDRXbbBwWaaJ692OE/VpW6ZV27Gdki5ug9Ivq9
i7P4runHdVDFlLx7CnGWvEvVxkHi/p3JP9r+fs5SGLqvw/zEyvzaIKlbPDY2VE/JwIQ18fOh3VmG
G+ejaH2DwIHdCgIYYrO+G30uAmUZFKuio7vxBOSjRzhzUUbLY8NT0XQm4DsG6rePp35zVJ0inons
FIiamJN3o+Yz7sxlZ+CvHJ+yCaUdPr4QAROOPg0NjhKStY25U83fSIqBWwC2GFDUsda0JLsaJPgJ
nH229aM+h3/HqR9Ht84w46RdITz2e67O6fKUYjrWK9bORG9tQdhgQBHcRzQ+r9MT7h8jlLSK29eG
AUZeMj0b+qu4AkQ+OLdU7ypsTrLXkUL8bCL3KpTMSdo+nvrNWWCtQ/rjFL6+AUZI47GWZM0bkUYU
8brBK7iF6TvxhHqwIImJC1IU8tCR9ys0MpNmDyh/QxPXm4/+GgpJOjfSlUBU4mSF6Uxx45eKjoXX
bQWBBSJz8aVKPls085vB2Rp/lankwtNEjfYlTVsvnx+6V1PyRs1y6/i5yiaIL3tfauPyJpQW/h6w
fjmkVrjFpOcZ3tBt7TsUJtrlVT0ttkKZ85WwtUEBbed7bFwEIkAUDYHEKVxFl3uBEro0VkpZ++NQ
f06dhfKEDLU4a6y/1Vn/tSwGZo7/e0eLGCHnJmrVgnRjOkipdZ+XM0FVAGoyKnuPthEwvjU3M4ek
FmQVl49W2F0l55Na+422nMYRN0n2qAC+pRjAtMSevaMJZ3BHc6+X/ErHjGYkUQRFOwx6rDChuxxa
6WtrmdSlBtnv3OU5KWngq7gJQGln5NxE4jnpQlYu8RwQDbFYkxZ9vSjEr/1p5xNtzIOAaUWcANmB
/PfyYSZnhmlZm5U/h9NhzL4u7eRminpr6/NDH4LtwT6K6+LeNPYaRq/6pJgHUXFAn1mINFy1HTXl
jCVUx/msWplPPzKKkLcZTkgRBhhQDYRpqowxLRYjviDvAHR7VgmvZnrSzPRgEmRaaFX3f0uh6efZ
cNfUGILre/WYK3vjt8ckmiPNEyH+OjsmvG1VGuUq36HZhRqXq7WjG4UwAuwvXS8dZh3nG6n05fhh
MJubeaZhPgYIxSM0oWI069oeAroRZXLG/eeJxBX07oox4wld8NnmiqGj1wH7wbLEzm4L59Uk++lo
oxIHnpgrtvVsvrYEn0r536xjmoDgC8LnIu1er+NGTnItiLndu+bHUj1KnZ8Or0IDr+UkmYbOEytZ
fDVBxa2lDGsc4qAIGEPZS8E2Yi86VKEoiXUMVWm1peQxyNNEjmq/01NuXedbQ9CbZMVD2X/Gg+ZG
nuLv4knmwfD6+FXwaOygeLMyED2X4S4+LrbN6grggbiLOWhp3lkbScxGPEZLmbLHEQjuYi+36WLJ
1IA6yAlhOGS/kdM1/wymE7sVzjQ7WdrGOQ9ETnbG0UsaskazesJvZczY1UJBeNB1SsKGW9PqgdTt
QU81P9rtk9q6fLlYkKcDFtZpgBQ5ybtV2eqmKS2aVr0ZejnWX1bYeoKyO2IUVTWmZ1cZGgv3Y1Qe
baW+YTa9ptlpVt4gmNCDDgQAUxjT9auzdciXBg1Sp/Qr2aQAcYr6xK/deeEohX7Xms8NHTYUBbzU
JCzT+4MgEAuNhyDBdDL+XeX9jRJ0e7fNxo7lsUTHCa4m11q7LbVNGk9DdmzR3XTWN9DGWwT28Tnh
NnRA90Apuir2p/7boKtvbU/Uc9z9Q3frKwneDYtSMAiuOuYbhGkmKW0qHxNUT+s6T7LyU3uam/Rc
6t2h6p8qqDYFrl4pllIxtfY9D/KtPJ1HoDzJYsHjTFstFHUpJ4L9rPJ1dXCbIj+LSG3BpHaq0aKi
x8yMJfJS6Rg3/YOwW65oZPj42ts4L4A56cIkThf1BPHzd2vVKYE7qyKufLkUTJT+zZd+klpPnfc4
bhtb8WKoVaChlYMVWBlDOf33Jgw/CcKNkD92xvBQhByIy/d/+254OFD5ZBtAKQQTu3y3VO2tmdbN
0hcwmGgDVRXpiIo45no7u+16FsVI4vyndVgQbS5HigddzgfLKN9sKiBnivof3d6elOxtoM2R3lTX
SeZoOVkvGalK07LrS7/gEIlU9XZe4P2DzuvjHnixUeXhrQSCRH0Lja61SWemV3rWFnPpj2hrEo+1
U3iyjey2go4WcGmIgi61fLe0JPfjL7c79GpZmlOM5Ew/ln7bNm8dvEsJ+N7Aj5P/MibdbbXMLRXH
CzkydoYWy/DywuKt6WgRvmS4bxmrGa4rI1GGuipxHK/bYzcDV1m1m0/Qme+sxDko9sPYndJmeDAw
Qxe8JjvOz3kO2oiT5M71tXFEUM8UtG3uMCjqaycHWYLfNGLQ6kPW6CZ0pbv8XopPParkIqPUK8nP
DGRVBL2qxrh6txwkwJr1dAAmC6Ya7QRsp8ulnZZZZwd9wCaavjqA1/XMjuUGSdJnPc6gwlIcoj2x
4rQa+z31lq3Vjv+VuErFMlyTcoxIL6scTWq/SdnBOiExeSpooiuzwXa+u/iu6xeFtU7gJMjylPNX
L5pGzqjCxkTPmnSZVS+1t6KfqcX4G1RGBJIBis+NwmllewoZ0ZTskAmuXlfV4AOSh4kOGNLT1TEy
cwXQVAUVJx3CQ8QkC+CAEr5CAvDx216hYmIkBACwx6BLXltDdGZm9aWWmIXfGvIJa5Iveoi3j7pH
UbiCgBhGqKXAClHQGVrDIfJEsW7KGWaaqFVGxU1s2l6GctUgO/eCFFOjHaYle5zH68RSjAsOhKgo
ruJXd/vYhlVUt1bh55J+ax7KqqVC3HuxKR0iQm8J2F3F0afOEg8Zptsx6u+I4A+R2uPEvVctv7r3
xMPQNY/6J/xL9HkuF5YU0UZmSlLhF+EXhy6xgsM6LFARd/P88f8jxNr6tu/HW117Q06iEjoBL98+
Ibjp2mxPGBN+HcwnOeWt2apW27lOfnjLa0VhLIoPTnrQyp1ldh1k8e7A37Aj6B9gFazu/ForS/Rd
OceNRHeFGUtRMLrWJY/KvJT4l2Vna87OS0ZrSDUoX+Yhustk9PLLZE/rdGtzGZzpALGse1bG5Wdo
kqYAjuLmTMhY2yI+CBvbiL0+lPrOa+8MtYb94b7MOqK9JUsbl4428XoKUALrTnbjgeukXMwwbG1e
CXz7qlxfF4g7JW1Tgh2gD5djBsPC6oriL3lGEEEvvsZp/cTBgpWt9pJZne0FP9J5/pHD7l8iybPM
aAf/v7pAxRPhykpeLthJ9urGiJTAMZaCK0uWDE9Qk/o++Tn31u+lxFodi6ePj7LtNUbVQyCdQmdk
NV4ftUXSDwmXhMo27+ND1SHIjEMbmgaHmotjLEG5WXuO87Xow8Ngoi+0Rx+9vqh5awS4QG9g+hFu
rq6PmAYcMzAJGyTpVXRaBc2xnRZXnOI2QkMmakpBXrihcW9MyCsoX3dm4Qq+QsaN4iutSUgMX3uY
tmlcGthUlnCQ+5sKJZKptQJ3KRNIeMGDHnzuKYI1geaH0fLy8djXMC+8SiRs0KpicMqhYj+8SyJU
yihSOQS53za/cI0BuiSyhy0xh+NRlYZjInqF5P6Y0aQkOqQAY6DeH0QrYzH0sMGoBrERQb/OQ/2a
h6Zbjv98/IzXXMy3Z0TzDvq0WJirGkgKQD0VGAL4AuIUqqCyQ6chfBKpBYmXdE+YuYq+Xd1IsbzZ
OxK21oeFyKywfIdFzf64nKNsKWu77ZijKf6GNZQrQE5h/ZYs/TGlu0FFfA+x81MYRCfZfpSa/Pjx
DIhtcBHfMAEUgYgiyVQ4MbTLB+iidE4rw+IBtNqjJvmoY52oYd/08TCbL/p+nNVEq3Mcyp0YB4yh
WkaUmmiqGSkvjAGgYeq1Dh7ZsetkHPICblD27tvNTy2gD0qgJr7U6yZEDcZDFFU6dRbKe/WhzA69
duzQ+etswjnA5Cj/PZqLa+Z7TsIbBz+VLlqkaSRlmtcsxLoz9MHAU4+8VjnKY3TOUsPviEOKJt3B
PjeiCurryDkLBU2qCqs9h9j1bHIkca7H8mcB2YcgJ2RobHeue+CMuNgZ8e2yXq8gGzRJUN/QAFJX
X3YJltmKaqx01Lr00DEGdU09a0CYBm3FBOqrCrQq6sy6gmdxGACcxLeCUg7rWZT4Yx1dc30nX9sI
MZmH/zzU6vRf9KgkAWK5BaBI7dR77fwcsaUnfGHeaKeo5Tv1zqDX+Smb6f2oq9nX0io3FjEVpVy4
hg3hiHR8+a7kP9JgdumBdZOlcu1uR9p4e1wiSTR6QIyu2D1pkSrYAiM5UMuvhWKcTVJQ0S6gj5jC
UpgI9JfBjuh52eOUbJ7x9LsguQj4D6NjNc9mo/dmKDHyQg09ZIILLLLxXwiIpR2FrmIO8W7sPGtG
rUcmmWgUr0tuTFqq3tIm+oCHSD8bUB/aeECAFVScwsXHh8+VF7otvsu7p1x9F1XvklTXJGF6+BdV
vVI+q5MKSoCeWgwPgiJSYKh+d6POpZunMjXPFy+cImSGgkNgSYK8Okl/yvxOrFnRp7wkO9HRVsDG
I+qoVYARUyMWG/vdZVnNtD32Rlz4lbBxYzIX2LJ2qn4yMQEV6XQMU6XPMl8QhYTXi2AwzRM7S2Pn
USAqYmkn7/x/TJuQtgRjoF68mrZcz3G2s9PCt79hsH3STcoWUC9HIkqYVOIBxdaWteGImZcc1H5G
/98ic12b0Qlg0RU9emFteo3xUBvpz84GrBzl4KB2OztPPMnlGWRh/sTqx/BHwAKrM0iutNpKTS0m
1LgHXvZ1vTzq2m/d2WvNuT5fGQiRa9qdFCEMv/pMtVRMEy6wsW9lMrK8vS/juBcl6GI2FA0Wbwys
ncW7sTKEEj7lI6AW3m7dfGkkpt1TKcHEx8w/xdD2YtX0h6g+hfUcu4EVvCSV/mDH/de0KR4d4JCu
GM9yHXnS81wo+P7stfNtHPkC+MPiBlAElZl1E4latNEUpTmPZFHMm+VDWkWneale7EF/zCbpbMrp
OYuQa0JoR1HdVmn+CqLwa6jKv0LVDWYgOnsv1t74NMAJqHNw7cEzWldqayR3ylEbY/p1YzfCLrCX
c0+Znrq68438oEt7A25+GcFxJYnl88A9v9yz/WBNfTIksc/hQsff4uY2Dpvgflh+mQlsoiQA4ohO
AzynzjIOuoBHTWP4DYMc4CPUjkr4yRqHvVjrOqZDedBAAV6IEpAGrg7lnlRCUg0pQjajupVb/Xui
yL+G+nsXFocy6Z7juj7KeXmL82k4j//Ax/3poIyEx8IvpII/Pnu3JkmYNwoTR8GoWLPiYQK1KH6S
TsoLKzNqHnKpPbGgOzfH4DiqPL2yuRfT1DOV79/qpLxZ1ER224RqQ2QXJxLHPWLoxsFG6xPi2gAw
SF2CBa0+HBWWEf1g5EPL4SaT0ZgV6n21+r1JEXLp0pC9nTeQRjvVjeZ7fVh+6A7uN6VSHKSkvxmb
4HOr37Sa/WKSTjcyZGpJI6+m+wHMM1VhO+8R8DeWN/xuUnrh1QwxYPVRh0Ge5CG0eeZKu+/xuB/q
5dusBLejCiE91n7Vs3Wr5NofR48eszo7a49Id951TUExfv7dtU3mlfMY0elmnHa+8caC49kgONHI
RzLzFiW8u7zivuvyFHEEfwiU+zJWPz3VsvqQhtM3mlS+aw6tT6hB4bXmqxNWD0n8M9dvRrn+B+nk
PWj8CpkG3xOSRAjqUjqD3Xb5bTNkMGOpRTZuyZxvcRs9odD5IgzS2vaz1Wj3cpIhoo+Ynxw8CarV
zlSI/351E72tKzh1UFyvAnDVyBy5qBKcEOTcR5QISSQqzCouGxQP0/iPhXJOHHFrKslxrkPynvS+
sbu/eyPa69q/zv2ZCVBEyyDvIAFZIX6Aq3SQdCGytagmoON8P9jdTWtGT8lSfJF1IAAnerAjkLdi
ll525kH851fz4FAjEhxXAohVXhlCpZKpUKDehzyUhUW8YJy2Ku4QaX8kEovw/pib59g4FZq28xE2
tgqsbx1+oTCRuaruY7mZmFJuDfQDk9WF2f1Sjq5T4NuSzIeRRsR21yJ+I7skgwdHoJseTFdf44ig
3JVcohzvT4AGQhclLfCCxABaDWe3duhjtY4CzWBVnnNp54U3smtGh6AkglwLN59VWNLrufm/bq4O
hi6uHVQNXQ7W4A49Yr79jC9abyK1izeFItd/ybkQiyio/887J8F12iVwDDzNwZoE22R1sA5tMklG
bo6+HZRfoLo8jlHny0FxCO3mVgV9g+YJ4d9odm6Za64Uu57CBeUEQXEhxb3c9SA4WiNL9vhGdFps
Qsy0PFT5pxRUN8SiA0bLnzaKv6o9UanpPHULaqYGxZuo+6eoVE8KM69o1ZitMOAPm7zU2fC3oU0P
QlTr462xtTod7AmFzKSQC1od5IpU94stOfgaN+REnA5jnNwOCEpkGK2i62kk6c6ZeA29MjnvRlzF
KdBRtAbaBTJaOgRfkLeeUUPzlw0pXITj//r9uDshcgCn0WS8hv3MzpSmOEdoMcHtsFT121LHPzN3
6fE+KaZzr3MWfzzi1vJ/Y5ZT0SZZuXIV7pJ8GZUO3c6w/VtDDGlIFa72mPbO4TZ/VULCrkz9bFXl
3aCXT9TN/nz8AGICV4cdNG5Kw6i24LIgiw/w7v6zJfq51QJFzaWMb4nN7kID8o5VnTOrPH481Mbq
IUmEOUXHF5zidaU/r4t2yWaUwa0y8YTiAhZVh96U/LSpv+A80MR7rOGNHJ8GWszZiN1ACYl1L99O
VqclGiZm16FjKaMkZNU3RWoX3hCi6YgquxIa57L8O0zTjhBDepmQZvNwbnFZ4e4E2rtUOHjEpga0
2rtBrhuHpgw7N7T/+feTg2APgYiAVK8KfFEx9xXKLqNvYW3BQjkrg/apBnoI2/TWAmvPnV0zyo3N
RRxJT4OGooB6VSAOByeXJJOTp9KXEynzfd3pt9WUummQHSN9Twl6o4jJ14CaIxIvhlx3lkdyh8Vv
MRBgaC9FYh0LtbsZ1e6ooQxVzsNDfGOM38zcKwvZy/C1ViTZnWMSbzrQd07drUvvrbEa5FyIfq79
W7rKltG7ziakmRN0qMuHTHtpw+xxsm+wpICdqh5q3To5Uvc3xjL/PucnuiHaNN/AznUjAYZTRlha
RBilktwKWY5Fwq+3udHbvUaJNy3L9f5+06OGl0X0ba2KhNU0xGUrpIittPji1NNdY+qHxm6+CbBD
soej6iRPiRKftSm6UcvhU9WFnw1uWD09lln5bLXBQ0sDWpf8ruRsh2W0tQDfPZy9unOhdkZFEYxI
6Y7xIbL7YxDHsGolGPMo+BfJTlgprqf1XNjCsBDZYgLsdV9nVZbgVDVaM7mUvPFFA0v3aDrfAZ+2
jlTgDjgXiMjSMrSKaJImq+p2QjIQ1G22dGoxHfVSKBiUZz8+NPZGWn1c5BuiPOmIFkWvqOgCc0xc
lA2krY2dqds6u9+907oAnIbkBGPFSENJPzqKYqOCKK82QOYAWaMnf0a59eOX2yiD4lwhgCqRftN3
tzq89byiMpmi3Sb4KwLBK9XEM5T+mKjOqaaHwP4zzW/6ksUMiYa7ud6TedlcMeAjQooXeHOtizTG
xGxOghyTOIFDKOmT0h/23aS29gGE1v87zGrF9H1ZdHgv06EO7txH//TpC3woMNRjvFtM2ohzhbYI
raWok0KoXu25Jg+jobPQyxE1DkHGtygaZbV0lLRPXTdTzw0QHfn3eqgwRQga0a5R6Ke96p1yejQG
pgHVmjgf7nS8asVs9nN/p8XFqxR3vhMWnjTot+pgP+8spI3phTrO+QdRgl/rKIAW+KAJYpNXFqIS
9BJQpBQtrkOGO2f/DZ2kp6T606TZY+uM33NL72nTccd4+keS5jsQqZdIT39Eqr2T+2x8CsJM0CVB
hUOuX2zvd7EXOtdWXUwk3BkFtsKZH23pPkN2oU6MZ2y3rSRw23rYuXuul7QgTxNSK8hNkF+LyXo3
aBr0oDAJIlSqMxx160XlrJ+Lf183pJhEtxp5IR1r6JhcjmIk8hRIut5Dd3zqxyenQ3ZQ/p7qOxW8
6y/LMDBhWU8if13D/LOkwfZVld6HkeC2UuNW5S9KsdX0qa72XmmjVCVgQM4cU6SpkNou36m0lWq0
lxqV7Dl5kLOG+LC/n5wAUcPfvQVwVjpuF7+oEDc+XsDXxzwDg9wjDgBUi2LZ5cCFZtVTMCAI1FeB
a0rQrBbH1bNjtgsvbsynMBh1CE0YRlnX9Ae5UMNBRYykVG6SKYAQ+KMtHymMNXm+sw6vbxTMepBE
hR4oyn5rLm5TFnDDF4ccO3Xo9vmt5fhyj5Jr9+c4r7HN2lNa2RoQ83EEFkBWoJasdhsAu9ouKQNO
6asdfp7Mn2Hk06go/G2Sl4+/2NZaUREn5rXe2q/kFUVOcxYd4ye7Q6P4x2sTPDr977y7TdNjjXsq
kmz9z48HvD5KWJCgFpzoNIUgw3m5RCIpI/SGDOXr9e94euqRqpLxCgjOQUFfePSnDXaCnI2VIhoN
xEbQRGIlHujdMZIYQ5flZohUU9JSmUfYfBJcpeCkLTd0o378dhuhANoL6PKD0lo6QfNq69Wz5FRV
g/SXgo1y4aSnwoyRUm/OZk5SlxyDCcTdMA6LYd/lcf8wfRr0L//NM9BwTVQn2Kzrs6bLZTtXQ2Rk
ovhp7O6HKThFuXyy4uBkqLm7OOlRrqyjPKd3jUsNR90jSGwcA7RcUicUKBVKBKsFrEvgkE2S9H5T
FG6d/d1VL1H9tFDT/PhNtz6tWEzcE2RH1MouP22hN5pSBwvKU43thW1+02jfFDM95kV5LNuvHw+2
kaBAXeSjwmwBf7yimQVTEU9GrqFQ01ieSqtgqDxOweQu7aNZf8kXDYXtn6UNKBH+pPO4WPLDWIwH
1f6l8gXG8+j81NV458TdSA95Kk5dJINEj/k6SkpHo+hTzN78yfitlOMTbRfHPPxtp9Zd4EzojLZ3
C13Akv0yg8R9PCUbB9XF2Kv5H8O5rZSZQzgrRDmyO1lDS336m9JVx4lOjzDbY39sj4jmKPAMBeJ1
f1dgLVXdB5SEcVB1G6pF5O9uXKIbO9wbLRbupbwzwdsjwqJF1gPtq3VgrTW6PTg0hvp6NJ74wEv/
DVfZ04BAco6sRjD98/GcbpyPzOl/xlsdIHOSNK3ZIC+2ZJwUg+ZhJgdFb0GHOTmUvyOQ/an46+Mx
ty4B4GQMNpH1UQhRVmdkR9C70ArLca/iJ6b9nVfajRykntH8kjTtOJpoJi6QR9TzzsBihVwmuoi4
ilBbCFQKHu3lDtYzqP8SKpG+SggpQyGaKpnWqz/ZSNW9QmgqGyj4ckRlFi6Ze+jG1rfV3vBEkTVd
ccbUNmsTYGJGrxLXzF4K5VvkfIfG2mUPiba3djdQJV4WQJGmEgSLYFFcvmzRDLZVqEXvD9VnBy2Q
keS+VV4j7ZCVN/l0Cgpe1ow8dfjRgOKftPRh1m52ZnxrffGt0ZVHkJMAcTXjY6olMp0dvW9NXxpV
8eI2xnmYfreXVA2wwtJ9uXoyTcSuBzcLZPFAdOAoyI5Vrnm2+8YN6ZDL551lv3VlID1GSYNno/K6
mpsMP9IwqAhDYuVZZBZp0lOrVuCr7kmOb56YtL4jHkwoTuS/yiuVSAqLgRImDq+/4j+Cpo/UdpLS
mQmaTsGu7PxcfprGneRuA+Ll8xMTwNcFx0S/+PLzO7HaxlPIrRgNXl/ib8nhQQfRWR1vCvO2/9n/
MuCvlSdJfgViLOMjcYrz7FDBl28j09/L6dTNKSdOFyI9BGPrGkITp4ZZ6DGZT3JbDIqrhF9oscNI
6HkMXlr1HpKjm2k4oJyH7tsyvobSsa9/BOUnDDp7+bHqH1+GMnen6WjmJ7nqXC1+0OddXHBzkwI4
wzdBSpbA6nLaJJqGJHRGe1/N76bQR166LxfcB6L7rJDPsfVFpTWqdf42neU40OWc2Xct0mwBFoGI
klZHe5dtIUa8OrTAKBVaWMmI17lHR36lIy5EeCNqy6N2b071/cRxjatb6xZJfiPLD6HyrYEnkxi5
m0j5bZZlrrk4OxfwZrjJEhZ5K5In6CdfTk4bqWZGysLkhChOhq0vhyN1uKc0yt2ibF2smn1DSj2b
q7JXGle7rcKdnXsVhIFSomfMXSwEb8k6Lx8Bv3UKQ/nc+bauw3tg3IITQ089mQrBThZ9/b5iMMSc
wCI4LHA7uRxsDrs2rNEb84vIlwDRlO9O+08d3Dqzq2SHFm5a5FpYQ+uUwuSdyX676i+++2pw7XJw
FXP5EBMS3lS57ePHZyt1RYN344/R18X6tEQekK3XMNvSEQWCWP402ocqc7XsUba95TyrCV6zP7tk
9KzQtVQSrADd2tIr/lbTyIvthA5H5Uxzx1GNvlTL57p7Tp3HXs7cXke7uVbdoXyWtdzFqcPDxNkr
oszTlspT5kclP4TWIbN/6r3s1oTaBhqIo+aGWM1hJ1C7ZnSk4TscfmNk5RqphfITajxun1A7PHf5
5xZ20Md3zdVVw3xxxoqGczqRrmAIXAVyKS66DkuLb6ITSqgEF7MPl4BSOdoQnHO5efh4zOsyJc3G
hBIU6omh6DhYrZBMkvokkZADFAilYPsL0SUYGm4FfxO8rExfE8RM5vBnZOwkXhvvS22KN6Y2joam
sxq6yFNndkr7TRxR0ULR6a87fyRNdy2PmkWf7tGVxE21WpAXA64WpFw0JO6x0/olkURMB7nZYYdG
i3DBv0MJRwu2BZbeQoRvZ5qvzkAxzWiECryHKEJeXaJOFhbco7xrZcSuFd7lpekiTOsJQrbQlpPV
PxmTb5iZr4yo8AnhqWk81HvxzOacv3uOVQrSyFPllBrPESzQejHx1JB6q8bhMMuIC0kTvqaLX+0c
eW/ctfXEQwIRCYjD5bk+8+ZWk+siNjt/qH927dfGOXfpc5B5s/5Vsk92/89A+Er2lXSxb5zawA3q
gzId0/oETVs0iFl7INX1bc4HAVQRxFwwI27K1eHkVIuD2gag0XRUmrNlnZ35zmyQufhRnaWFS95N
Q5dWSBDzvPM1+6GR/TJ27e+ldm+crBFxKq/+bYyeEzxp2c3H6+UtDb2asf883lsG8g6FKRs8DIYY
2CeJ/Ho5GPkRn7XmS5J5zedmRpfjONWHxGZf3uf3MhyaVmfH3i3/w9l5LEeuZGn6VcruHtXQYqyr
FwiEJoOazOQGlhJaazz9fM6unsoQxpjqxb1maWSmAw4XR/yi2Mz59iZv3ERzUXNv5WWogABYbAAA
OMODYl05Pz5gtWcPylmFbiCwKviTx/OYxXHqzwrzqEz60mbWQsSiYMy84qX4Mw7g3NtjtnVkLAAt
xaM/uRwHdZs6XQHVpv6C3J2LvYnb+b/rOFnP5Ru6WsuqJ9I3pLvE/G3IEBWsTUob1bwto4oevhfJ
9sYeio2RokqPYh6ZAJYHqrPK/XwDgGhrGQ/EAAtJfW/7mV7IF7QUm/IlqfT7SJZXwN0SrE2jLt20
kvIN01Ohba8Kl8LXOPGqydyH3UucP5vmNg4J44xbPVuj3e4m0k0oVcsO3Lsv3wfy7067j1jI4DsS
rLRT8SLVriAxKaz5JSySVarVWy0FyIPwMhfS58vEvHSsKB9BMtALKhonR6jh+ME4FipXhnjKVfMt
2FcPxrAq0YbidtzH3WYG6wuVTt0oJrA2OjPLYVzoARIvCxgZlbpTmoXT3W9xP5HjxA0V9K3ynyzw
pWGsIoLuesvu0x6U2/Y9W00tZ9PS4Xr+bd74N5J0gMMTj4taRwfFo9ijGusy3pftnW+vUEZLH5VD
tXLuwxKUcfcKV72P11cm4SziFVsZwDeRrcA3nu4VvZKGQKv01pu6Ypl/6fJ7G63E78Gd9LVhl3QW
lqrffCpLI4vqIbP3Sr1V9KWebiqwIN3BareG+RoWX1JnVUUt3LZF03j6WLolzetqLeXLKVAXdU4Z
owXCsXXCOxWq9qx4xDOzvoIxjUHCa2isrEZzEcwNnsCWGHdW/HMY9nl3CJxF9pKVX1VnWCRKtaqC
g+FjV5VwBNIKArFyp/nrEdU/NQi8ovsJgPEmCq61Gy5NFOgMgKhIEVM+OKkzTrJa+LY6EA1CxqIi
x5YMlsKEwM2bdzDEVy69S8PRBiPWph9F0nSSiSSZpsSSlVO6Dscll3vRmRthcZBYv7WYvlhyDfxu
XLjfQTtBa6P9RVPyJLp3+iSUBjltvRIy31S+C7kWoXT7+Xq7NsrJiTfi31HReaQKEnL66M7NPL5P
Sn0tWDlLN1nVREbwVCm0nBceMjT6gjIVUMXupYT978D9mTlGR0rTSjLus/nZCe56QUDnGlcmSEvj
cADksdRrErn2Wsf8UqRIPZcIEZELWC2nit4OFNnYyBHPJgvncBlUeyehgprb39P4S9irHkll4Cte
5SgLv334fNLPS25oP3DN0JgQrBPOuuN7xidoNsNYo+YwVK6I3QRKURDzVf+3D0giDZFVA05Q1E+f
j3whYqL+A5Qc400Eek4XVTc4WR/HFGrtiDAYkUEVfZlEyxcm5NTip+MZ3bVO7sWXpcnEzuErU2g8
WWLJ1GXEUXEDdQg71/BFsMKEX4iIVYXWoSh3sQWwX2uvLO5LX5nKAUV7DlTZoNV7PM+RXcwyDgG8
bvJWGj9TyZ2aFzHPVvwst3d2CKtLAkOJs5qUXCseX8iNP0C6AENQCDhzwDEnwxwp0CNC7Phu0t+l
osqEQqDRvxtWde1VL6QD0G6pMOGQ+SH+fPyqJcrPdhJDAIiB3lt1tlGrlaHM2ELfCYJd06CiaMFO
RX/18yV16fsKkx9CT1wL6JaeROFpYjlD51i1h9LUwuzfhSq8JTDg4SuHyYdSjvIuhHKujCvCgZNg
7Wjck3ABL2K1gzFJBo7U/FD/bPUbZVg7xjvWq64/45nLvEfZQvD4AqwiPh/+wsEppK3oP3Ge0W8/
yYHaQamHgoooPWhz2076phy++mN07SXFCj19SbSQSKZ1wTM6JYLlSZRzirScFPrr1D0aVEQTMtgw
zr1e71Z4/6xM5JPV9k5oi+dBsGpH2zXlx8/f9kLtBSAGe4jeLVknldPj5ZVKEFOUCT0/k7JCjDyP
jrqkUb8VROt28yCKbr3h1o7ujjZ5mCF5wzXp2POzi0fAJUJwPoiMTlvxhl8UVmrrpSeYVBqiiYIE
UGWQISPiPjQvujLazekV6u/5Lj4e9STMwDG4TiIhT5qW2QYDA+QK0FXXN+CUb6oyv78yz+fbWLC8
AaNQBudy+Khf/5EqKXaSZWEC09PHVh5TYreulUXfwPBLbXwUFnWDixTuyCHh1ZWhtbOlRrQpcCrQ
nGlVnKogGd3YcFrRLpydnYmqVgzwCt2ETs1u8hK1ZGF+Da5MZwnGIDKFjrg5X3NNPg+zjh7idFsl
ZVSGsRHWniwHWFGihBsZGxk6j4rvuj+D/7rmZXjemYFHgTQN9gmIplDHFDv9jymv+qrNNWWqvEop
lkkAaNCUvVhrt1YlLYX4VSmEeSVsLgzdLVTJ64b8vk3TTYiBpHaNp3whlxfMT1ReWemizXlyrBH3
DEkdjpXXGyH9iMJt+9j7noLuzdE6CxpAhqTHATLaRr8Szk/iHhV6wSZWdjj/eFl2NwAr6tANtke0
H0wNoOVd0WHzVrogWT3qRJ8vnQ8x9+NTikcFK43UPqqO1PuOpzAbbHtSphb10zFewtFDYQPCOoUH
IUDv2JAz9cCtkaRR7W4ZzJ2byvfCLyLa5t03fT50XBl2+zz2WCh2uzhACQRqg6je1GG4MxNcAdVq
K9n1teNVHFtnD04zTqAlyCNOVcsrHCXV3kIlNU/efaJ5E427ASFoJFqFcIXZrGeUOweeK+2uxcQX
tjq1c1sm2xNSWaf3Jmr4nSlpFeuOc0wEgUK+JZmNRVmu1QxlBw1bwrxbmc2VI+3SYX408skSw4uw
o51bV140YaGDpoAQRBHCMWJ0S9/ZGW9PFMqfIsx4VCj81s/Pl8x5I050TwRgFmD/BbWiztRqqa37
0tMGqGMiHQDkmTvDquiSjUwxUaeW3ibTOkG9wni+Mvr53DM6/mHAZATU+pTk0SdFXlixyqkumatm
3hj30iz8NONFnNx2/gZbvXVT9qvPhz0/3I5HFZf9HydN2kDMNCelpIfAV+5um19sEcVotmmReJ11
BbZ+Ifo9Hu7kYAMWPGqlxkvOaugCl3GnEHEUPOHRw+2R5GWdCf3PIOEz+y8Ct/T5617+xh9hCzx2
E2TU8ftWcT5joi0j9Uru2sTParCSk8xLU3sBnzs00g972l7xb2SqxlcGF5N5vLV5+z8GP8mx2miK
YSfOLDC6LQpoCvQVMu3W8eltZxJVEk5z8ZnxDdiljb4JMzTHseTMq2vH44UImUcBDmZBEoWoeVqe
tQIcj/t2EnLZyQJ0eDe/FHOPNF6+GSJhtf4cZg1H4TWI1HnWDZxDRecdzhQ93lPzWHotgBpnFMHm
oFrX8685dNwKUCY8oSsl3gsrm9ROpNNoGop49fhLh1aBOGrcogWG3ZAa1Yup0rEpp+tVrils7pL5
+5XPe35yc0EiM0RfmGAFGbLjEc3SCiosCgpIBePKIA6BoLke+8OIH6451a4xUgejkR6uit5++Xzw
C28rsLXUnAiHzyXrs9pXMkALuYfZz6ZMu9vQd1FYCvGtHoro91j/+ny8C0uZlhIfknY9TKjT3lKm
q2mgZXbuyUS/8oS0UVBfucI/vtDJdgEuCM0FGV3Qg2fQEK6E2M7Rs5P0cTVpqEHHxm2YG7eQ+lZT
+oYKygZJb+it9osQZzUz+ykaG2qTxXdH739WSTDTejJ1z09ML3BwB7MPgZ18TQyECLp5NYXOsz/0
3zuMYRZNFW8Mo69dG0lGDxzOKoqlAOEN9aEPf3w+e+cCCRodQVF7ItBDCPKUPKhhVA2FDIk2CVDR
3Gab0A+e6iramUO/r9O7aehdW0E1eMxuBANGHIrQVNaN2e5L8gtLba7M9rlfiXgk4O3sS7RdKSke
r94YLW6AeajWTQHLldJ1OhJpT7mrDdzCqKNB+kLPgS5WnAPxL1whmJhN6jqQr9q6XbgLj57lJLXz
9VANFVhHaHgQ544EbEX4tUHVwAzTG9Nv9wGnYoQzvB1cheNcWtmCscIO5v8A+47ngbAVqYE0KrwW
ebApC1Z6PqwGjHhKaSM6xsJJSf9aBAZRrvZxROdjuZrl4NoHESHP6fKnoQeUUqHWZBond2UxwuGd
pykHGQWJ0djT4qR0nqBsZXyoqJVm786mTD0BCxFEi8Zxc2WVXnoCzjIdNUOBpTgFDwdzqsxjUyCU
J99Z5PIKmk9CPH9CixZ5j4WPzYIxBsvUCtbqxsDv4fMHuHBZcLLA9BP0cpCT4lP9EZwomR4ZWmKw
G0OaxxqcerwvY3KFNi6vDHVx+ZNootoolEHPRAFDKc47a8hyLIJMZLz6perclCWNNeJsOhkio2n0
dtHKEZ2w1B2Ne7C37qB++3dfmRIO8BUdnecPmuXxKw+1VLaoKuWer8pbyw7XDmLsWhNwi11ZX+e1
CwRxqZwIzQpopac10LmUY6uN4c/4uuymk32AUnbrWD9Tf9+gTilr8f3QZ/8+YIZRuf4NBRsftAdP
7kiua9ptrYJWnQ23WB/Xc1jtaSJl0q7Lop2T14vc6ddxni39NrrVJGMbdcOVV79w/LKagOALKRjo
XKf5dZEEVt7PUCWlUfG6/GfcGFvSIbzPpVVu1HQS2e3To62kW21Olsg9SYq87uwZIbB5U0TZ2+df
/UI4Bn+ZHQZXjwYS+IHjz56j+S3lMuohTtPtCDI8NHHgJOofFemmxjEJsTTLQCFsktefj32+yRha
WDQK4RBuopOzNprqwipnFZgEy3tQiFKce6sKkWqL7j8f6dKKY3PB70R9Bw80cdz8sZ2bUgtwuqQ1
FoXNFj2Et9yafmOZ7HVNL7mtZUfLYS6u9XAvz+0fw2rHw9KpC+VEaECCh6moUpS7TE0Og10nwA9q
r3eaG18O9oOts9zG1efvfC6bxcFFO4UIVGD0z9L52FBj1ajRayvbbdWW22wqvgPcX0l+/iPsp43B
Io9vEzX8quDIRmFvXxf1zWwq7uSm5XtXZI+fP9F5pCio8rYIPRDK4b4/no44bWplijjJw7HeKdPe
6ZAHSnFDoTTdywVXjHHlbL343f8YUfz8j+9eDI1hViVAHLU6oA77LFnpq1T/GHwg1ml8G9REPtb/
akf9a9DTql03gfYqZl6zMb0IOnyUTespofk7BWvJKhd9FK3aOLy1neDK617+5Cx07kyapVxfx+/b
J4lh+X0I/icd12YB7aJpb6oMlElk4/Nj7pIsX6VqvWjKAlNS27WsydPKVzAbP3GvP5C1PGmFceXo
/dDkPI4nhDIy25zmIkfw6Ua3jTHxJR+O3WhIN0HUh24COtU374PSKRdl3uTrOQIqUqBuT/gXVc62
8m9quF6OGnhzHbxFgYm9uV+0pK/FSzN3Jm5O6Ra1r59zLC0mtbmDQvT5cr1wMX8IOtOqE2QAXBiO
Z9OuEh0jeXr1DhDp0X4pO7e11wG4WyujuTN8L8f2YCloNu4TzC1jGrRp6Hy/8hTnud3xU5zcW2HS
FlBRya9gbi35Xu6X5sE3wCon0KrQlrWieRnr6UEO4msnyKUDWlQq4OHS0UDP+XgCEmu006rACqBy
m6Jep4Hxu5MnGpRBcRd06XbQnNUg20s5aChajG++7KxCZSM1L4oGhS2/cn5cPE/F1YnxtJD0Pq0G
j0reANJHybZOgdsxWJoAc1azcF0FnF5O+ZzWzv3Q2SFNl/DfZc+J0hgqBEih2Fi5nuaEkx45ZtgR
EgbytK5tWXL1stnNRrtykuag2UV4JVa4dFyiRaBQRha2maeycao8WFpta/S2Ru0Oo65VYXZPvmHc
4hm4kabpsQny7eeLTWQYpxv1zyFPbmTwIpo1UeVHX5W9F4erTskWQW4tUTJZoXp0ZUovFOVEuRE+
tTDodUh5jhcYje+xbByFKnxgbBH1dmcEfOVe2YcE9qDHai9pChd3mN81FsfJlAJCC4dr6b5+nvQh
2U6HAfosK/2sr9hq05CpOJd4BpqXqdatLSm+7QtA1IMZbVKNJLDLiMvS166NNnEZfp207o1yKv6R
dP9CSflRyRTLI9phfq1XXlKlwN/t+dVKq5WltTa+AtGX2PgyqiCJym7VT8OXXBvhI2c2WFB9uikt
gGhWEz6naayBUsrp+Iz1TRzr6zQbFlqZbozSuEfVeHQ//+jnalYwcETBn5uZW+NMRM7HDXAYxlQk
IOH7bTRbr3acrc3GQQJdtjvX8oG32dPXuG/3SjBskk5d9mqwbcJ0BvetN4v4sWwzRGCIqnylWmyy
IdjI43AlXjw/kIEvyIISw4fiK51eb340l6qUKLE3adO6kRtUpZLHOdTu0ryGfiw3X/LvklItwyz5
HUzVd1MLvk1YLc3RNXOPs70pngRlBK4FYmaC2OOFG6Vdq9slT2INjlfV3bbV1Dt0kV25qxbVnOwa
379yi57tTTEk7E6udbIY7qTjIVXfD/s+t2LPh/tBPuAX9Srr21VixxvTuTbXl14QhIogkyJrCNj+
eLRYtec86uXYS5T3jAboWLV0HV+d9q7/NrRXSnriHjk6dng11F24aBhKYGOOB+uRqq6iCpVjTX3V
5wCbuNaVimb5+To/vz7EMLQ4UOzirbCEPR6mMQbFwPor8Sar2SVtC5ITyBM8HS3tH3O81WIVStKc
3DaK8nRl7LOrlLHpCPKCnOSkoCexbx22cpVNQFBDDefjeNrHarIbU+tLlCt3hpHd2lBXyIb2U2Ev
JIEV15LbauzvyFI3oeXT4Qy7a/vp4kPR76OMikkG0dnxhKh9FtRSEyZeGqe7qDlMgCnkHjXSzl7G
PnysudvmfnUz6Y7rSIObOlRCp/E+lWfIJVMJcs26Ilpz3iYREwXCjyVOssZ9e/xMVpOloSlJOFDL
zTI26xtJHde2RlcgNO9nmKeWLy/I49Htn/coUF2rAJ6vRerKKJ5Bw6SgzWV4PH5eKgapYhl7Iw3m
Yi6Xkn9vDPKVtXg+83AGBAufYAa+pXYyyjg5RqmO9LLl8rUrH0ubLHS+xRBndWXdnV1tlDXAMXAK
A5oBmnOy7uRa0kNUCSOsDgu3psucSa/14Ls2ViRQ3tuldd/64ZVRzw8PBhXiyAZ3unCyOp7DQulj
o5CtyMtNQOJNI1QwXVnKNiiD7TPdcmX/Sqwk5uv4BGFEmDUgQyHZn9XQplyL5CKIOI+reSuat5Ja
Pqj+vMrM6Dbr/StX5oWjBLATcQcJDfv5jAHfoGVYGKkfA3sXKQlK86a8xyPtvhqs5cQWap1q6eh1
AEbCeL3yTcUWOH1ZtFSFCL5oZ52ahM2oT3ZJbcboD/peBmhd9+U7OaF7Xc03oa0CYW5WujbvIzVx
56oDSdklV/bpWWbNuhJqA/B7WFtndGU56vMgl3mGcKrcmgtvsrsnOzUPVmQvcfv5njjjQ1JfCRgv
jQp5jkxE4GcZ/HhhpTU/kGvuQKhH8G1mtxrVN8zgntrQ9spQvs+y+bX3f38+4RdHNQiQcLO1z006
i07VQs6M2Gvy34ZfL6N8fFXU8SHObPx+x0fskA/hVfrFhY8MJpajgfvqnDIWgkE1bJ8J7mp7paSO
N/bzq00imkl8WL17seLvn7/mORKCC0qo2AK6MuHynF4HoZMQdleAeKjd7pLOuUXXORb3DsoO+lZr
++dJbtYDFJ8g+d3LxCBKODzk9f/iDkBPXeHlTdq0PNFJWoCUZRa2MRzBDE0nXR4f6tn8aRbJraQN
D2EvY2WsH1jsL6MSfxudayZdF+4gxjcFkp4yLbXRk9NZtRviooHobk7KhWHMC6PYIH2z6t3K99dl
ieMk8sIm7mAgXa8dLeLlTnY3sZDwC6Uhdt4OyBwnrqHPEnkRpQzJ+FAmNw4mkJGZ3iqBdqdE9ipT
Q6/trCX78lb2GxcdjpUUXlXUEOf02aOQarPsSX3P7IIMySitsJiIt+Vpg+ZgXoYbyk4HFbHhWmu2
SScDy7OXYV7dBIXzOgMmLskWP1+X53Rx1qUF2JJdgM4299jxrm9C1OODUOh9z/VSS6d7bPK8Ek1E
4dWbRNOmyeanxDe/apUNqrivVrW5L+2FVgWeXmCzIf8wUvldV3OU+g1tkfBPdPN85Wz6aLKfzhbB
ORxkYdXA7Xf8mFMVZWi3+aFnVs5dFRkPUTbcN6p56IPxEIJaTAY1AM0eekauyBh1Gtja0whxC6f+
YTcyqJRiT/CIz2fZ3PVSeRii8jHO8tvcaVa46iynka9957T+o6QUv/TOt9xpyvaKiQSLDfI1C/Vn
kzt3KXXJIVcrClW00OzIuWapd+GCp0+Lnj0tA+Dcp6+qUFctzRYrAoEDLQZgxUG1NPC0qmuo/JHb
Ajr+fBFcuOC5ZuGcoAbnwDw5iWMCHAPy3CYj74pfU5E8mJxMVR0/kk3cD7N1pQ5y3qYRSw5aNd5G
kGdR8Tr+lqk+JAmUWYw3Au2hT5tvljN67dxtCq1HqB8GWtzp6xaKRoCFXTHlz2Orwl6oFBjKSKMm
rMwar4zPJ+HCRUTVnKcRLBgij5NJiAq/iG0LO5BEkVg/70lW7qSsXnYV6l99vfQhD9bXSFgXtx8s
CSQAqZCI7Pt4LlQpTOsRmxyviYadVPq/Eb4Gdpl96TOz5qtP7502u+po7mo7W7X+uGhDc5nhtRC0
3Ub8pyU6nOdKNQWkkN4mHeMC5yvJ+3x6NPEkpzuQYiklHB72XMdhyNsmpHAYef10kK3h3qY37cR+
vfAnRd5r6TsVzBe7apvbtvJhUdbOy2QhiFkbsG86B5pqIKEjm5Se5TyPcxcuw07yAbZE/I4M86iw
4IlHGjwrCZ353BZCl3gwJL6W7Zw5hh7Zzj+tbFpNubopqrfP3+/SrnOgFQi5YYD2p0zjKkpqBW1k
9gDvFnI1eEYyv+lZ9pp0xR6mN5flYK4+H/RSqEtv8F+jnlQCsG+vtKYYIw9qO+Za9wjP70Dq+WO5
GBx0OXB2tMorZ+mlO/DPMU+WXCzNMepTiEZMcnobJRIVnOBKACt28NlaMSijiDCWiOfkUkFPvqns
gNdS0FgJVOW9aLOF7eePfltfu8AuHF6ix4oGANp5CMyejJU3dZdIEznlPNU3Uzg+TL60r4c8gcWb
2su5nO9ttbJXVS1/0wPnTkP1RTPcJE1WXTFuHK181DAnwU9K1ZYYbzyEVhUtqsLpl3KhruumeK13
PVoKsYdblKaHV17geOEJFouG3DiyYhRNRMv+5Nwp8mmaqpYkMuKieYqkJ5yh4LgrC0KHhR1bV/ax
cRx3nI8nzsE/2nZ97hvlaPuUX7MGCur8AoL6ZghKyqWgylSpAsQ57+U5yl3HB+ydF/2jWUIs9yGV
R7hVBXLw2Mvhg0Ymj9TtOg5ehm7yRvRmhFp/jGdaFwLbCkNANZOHW5s190tf6/d2iX9EDG58VoE6
2U/B+DZZ9Zs5hl/jQ9vKXicN6yhIvw56e8jMVvGKBvULU+6f+0H3sSMn52vy+lsHVL+rsZ/MzF1G
2ts3PG3fXVMt1M++DVLYREUYDQLA4zo+ualmZEDgbjuR5+TOqqzClRUNHoB8BIwWuXXHRC3HuYf5
XO/LULkJNf3w3IJr6IbybpAxFc+t7sWQJ5x4s4cxwFSd5LyKSSZDDeqr+VQG012MWWhUu/oKx+ZF
p1Axoy8wjb8nbv1M2odSfhu29V7x81sNE7FpcvZ473hKJXtNaa2rYtsjTQ/LbzNMympSN6M2XakA
HO9n1oxweBb8QfJxkByndRt9jPXOkVgzwQzYMkCCbnrI5J929/Pz8/CkWv7fA9Ff/egKCp2mk/NQ
w3SqT1RKDXMDCWOnK9YixOfGyptVKUePznQzqfZdi+dHbTtPppS8O5CP30f7IPVemqUYMGi7yrc1
t9AQLxkUIHbXLBhOKuX/85AESxyTyDOcFourpNXNeUxIz8Fty3H7ZjbVU5ZSthvRC9Z9yAhm6urd
YUIAEphvnqx8uTz4UnUF2H8SPfzzSYQfK8I4IItOz9m6UDNA9blInn1Co+E2y+unWarfqni4HYr5
Ru2s3Rg4O8ku7/uhejQU9U5Ti8WkPYFScNVBXWHpsc3s8jbW1Rt1DHeKAhfo8896cs398zmdDxsJ
ChqgRI7PHNNIJYt+L2nXdBvpO8X+Xte7ytp2xq8OUBJhfdg/fz7mhzPWv+6g8zFPMgatDKSxE2PK
OdFsVB7ywlg7P9KiWMlSfws+GUetUs33KUd6lFZggcpDOD/Oyu0ImEBN8bjxlVVSwBuObmvUaxr9
t5Go6ByO99A1Pn/cj7rSyeNSXSO4QpOZ8sBp3QksWJAXPp+yqsZ7Sa9WDb1eo3wa9PJXJhv70tEP
eh5sLdgD06S5gsIBuWutDfY267Tbrn1P59diqNEasA7apLxhFdNN6kLpu12vtyhqqXtif7KIFvJ9
hzZQQifyXS6Mr6rW3ctJsDCDbKGNDuSMYG0H00atzYMepe5MWF5JXmF/rYdFI0FqVaSl0eGNkJQ7
Y0o98WdQ7Usle5VsCddpZakO1AuDlVaXyHl1noLcGUChtdYkD3JdP1Zd9SDYZfNgfVXn/j4Ywq/B
lD4VMaIJ2vDu9NeyjrN7D/KzaDDjuiWsGU9bzLae+PVksh6qYcYO/caRFjOw16FbatVNBBW6mO/j
DIGKZ7lARCf/7yP0P36M/yf4Vdz/96ds/us/+fOPopzqKAjbkz/+1/pXcfiW/Wr+U/yt//dbx3/n
v26fVs+f/sJm+bg8/YWjf5Bh//lY3rf229EflnkbtdND96ueHn81Xdp+DM4LiN/8//3h3359/CvP
U/nrH3/9KLq8Ff9aEBX5X//80fbnP/4S6Lv/+POf/+fPxAz846/F/OtH+LfHX2X3PY1+nP69X9+a
9h9/KfbfRSROTIcEF6ecSagy/Pr4ifp3ymhIkTkCSUvDiYs7L+o2/MdfhvJ3DkMhU0ouR41HxD9N
0Ykf6fbfASLi3UuHiPI5jZm//uf5jr7fv77n3/Iuuy8Qj2r+8Rf4zZPQE04urrQ8Hmm6MPAwTo41
rOd4NLDsiyrs2RTqsFDwZd8PzVgvMNTYDk1colpHIiPJ8UPRvGUNAlyUd+dlqSFNFdoIuQVFMi1A
PG2DTIcYNPmvqpIl27Z1lmWYPbWS4XtzGDne1D7GcrLwDTn/kjwazvDD6Aplp4wSqlzJXs7iLQJU
lmtUU4b9M841bV5tKj1d9AVMWVOqYtq46nNdT56iJP6Cna11COUUtvytC9BK0HS8hlNzGYUYR3dK
0iAGZpCd6bntdlqEakJoPOYycokquiShZFee5KdQMMZ8Nc8+8jplf2cJh64xjnY5WpzumNBERn15
kVjZPk3g5VtmE9L/7oaV5beOO5TNwSrb0U0juhfq7Bpdu++01Fy1aYBQj+P4uE5xAJVO2NAkS2jm
jNqXILG9wLB2tCt+q9Xc7boyffOV4ifdWrSHGxSeSaLbUlXXwzRjXEx0lOQOgi7ZndU7g1sZzq0z
5ou4BxRMWqIiSuqmslUsU8OpF5VmLZ1pwFdBmb/HqfSmZfBhKZKslHjcNfK0dETFC3EHRHKMja+v
kvxXGA/6OlbMEuITFqKNI7mak+GgFZRQaYEAoCLuD/EuAiy8yPLupUmCTVVAXTe2k2N+Y6kZbh8m
q6mu033GSYybBBJjU01r0EFzJcinVebbX20dmBeEaJNqsfZAYL4aahzXtZq260OaKE9RRFMoTfAW
8tP8e2dbEcYUymM8dFhHI9iHrU8JhxpjyxwB2JWDRGQOdH5pJuXo6lXcL5D1u8uQFFy1fYT3SMRL
j86DMaMm36eT5M1avPGdQxRPL3WjbqQ8CxaOkiADUMS7VhlpHxhOv4cRsaCUgW5OpjvrofLxU8DO
tIqCEjlSVqUu/SpMFJnUXd0ObwGlEtfpY5V++LsZzVheTs3Cdz5sWL4j+XczS3a+7YZpG/r+tJBC
UYcbg69wY0Ct6RA+1ZLZTvqRm6vaGtV4G6jFwQkKZINRnRrKUnFtrb8Nzeb3rAUHHxbPYK8SOfC3
mkq4aEWbaSTvYe9+KWdTX8Tp6HstuxxHisUkSxQCakhkVPqRLZ3thSylwa4wgyUQ6PcpV6jqE+ot
NElHMLKKNhX/yUlfrlI0sao2dm66ygTznmZkNtJ6nKg36bH6Gkz+TR8YN12P++hoWyshF9IR9lEC
42RIZnNc5b1BcXOquJMT602yOmWhtubdXNb7YChvK5u6UNWgRJdkI5mSIS3UFEt0EIqGm1UtG94Y
4iX9iXRpgI33QlvajGqoLqVoD9kgWs0/UzjRWw3ybxmxnOokuQ2CuF0WNno3zWSuyogIyddb8uwW
1Z5dX1vKCg/ZcjGXzk2e9/kyskp9IaFXmUmHYLwJ5FK5Rad716hds2nSZGdqY7aU5MwnLshcqdGe
/EHXMI1/bjnzlkiKlNtKSb4Os7/Ugw7Xo9FoF1NnP/WO061lK8d8uEtCgZ8u14Oal7u47nbR0PSQ
fULZ7Wcn9tQc1qEf75W80xezhbdFbaQ7eRpiV61T2/Ot6Y6eVoR2+LRw5GzV66PkKmq+UdVh44+i
Fql9yyPZx+Q0WJIr37GL4af79lYbrdG1JM2BPqDYbhrQIIhwy0PGSE9chJxfZ6eAY2A85xYBl5XZ
P3q5HFzJaZ98kmuUpDctmMdAfBTLRg3K1tMfsTa9jP7wqFgRha+gUG5UyZ958Xbc6YcawLivK/el
4Rw0bfyhRXHj4k4gxMpi6VlG6aTsn2sAGHdKH/T3admu5NZI9kavHsawLta6hux+lhnLvneS/TQJ
4a0xN1HfreH/N4htOaPQe+iHF0RdcHhXyqWVoItTaTYCo6jnLnQrczzruWh89K8UWaKYImS/re4u
LsyDP5s3fad0mzrsH9QQ60J0JZht/QalXXtpGeGdPElf2jnVISBx8va5ObuOmv7shn7eznO1CAIF
yn+su5mVjXuzUbn12m6h6gJpjX6KG6a6slAGwLU6/1+VaRC77WBKG2e2f8VdKewL4BCp/5ek81qO
VMnW8BNlBD7hFoqijFxLaqlbN4Ra2sIlkHjz9OerOTc7Znpmt0xB5lq/rT08WH95Lpqw8WT9SHPn
ib3bR0KpH/s17Q+13T37sxlQ8miDWzgznly4IflIADv8/eBUse7T3wVn4lT5aVIuZYcYaaaxwLzQ
jqjivEhP6Ls+isE6wuiU4TJgH8mNPKeoSztJXtZ0OUyABu2wRQ16lLDqyTAsi3WPZLomMth/jGH5
FBOdrhZ6V7POnvvFeRR+7RzdwD+n0K+x7uRnHRDc6898ipvSV9Oe7qp2rk5TcA2KbE/EfC0V5dxS
lUmBsCyw83PtzB+l+FkD+0k5QxetxdLEQ2u+eB6sOmlyIRYJQkbHm4Def2tFi8tOmUApeXoyqReV
emmOU82zLsxTk1sunA+Lx+I4BeGeZXVX7NvJs7LlRWr3te1zgkpnrH1UtTinfuUcH3YZVfXWn5yt
j+zR3I+7P9skuI7OlZM5MRsAX78b6mu1j8tj6t6C0cgWKP3K/SykhAmc5OfmicQ3y0SN2PitUVwU
/tbOqvzXchvW2NElsJUndOjopokbu9uO/uy24BWNEdcwG/VaW6fF5ntYl7KJU/55CAAORqp+p8IR
XH9kus7los4ADed2aYa7iVx5k5LlaHKq8rjstgcYlj6kBrfPbIg8QiQ8dAOGY+pZz3vefNau2Z6F
cq3QaYf7uRgQtOqpOdrFepI77dCbKUeiewtO1yUjeF3399NapkfU+RNxPf6ntgtcSdXYc8Cjyl6U
7fL6pyzOfnfdeQWMLAjOhbNd9sDYzoM1xFvBl6OTnYvdmyKjMVB9533BFNfeCsZHDyS7lZyyI/02
JVSYn9vucc2N50CNP86aqQcd2B/+Pq3JvMqKTH2MMlyqxska7xaROcdbPmVUltVw7PNN3OuMtMm9
K9/7md06bx2W571GqbjDr43Mh3PqbY9NYySpW5v3mQwemfDjaq+QNZsAJ75a59DI5cnMiZXRo+S0
C6YyLOl6+P8vUU8OtYhILIrVW05Ikpzndu/i3enyk0co3dZL6tpQ7I2hU1NktP2GMBNuZ1wUGEho
zYt6dvq6CAkQJedhm4No9Z3hFCxbZFZ2QfQgaQBpvQRHb99fvA2i1+xUddKCt1XU6VW3+3KS1Nxf
qg5+vAui3dPZxW22u9YFSmjK5dya+3xBlobizWkfnGm5Y0lp7ofWq54Ey7TEfHa32/vR6Lj/y5Ss
uHEaiWSvuvVk6pwy1339ZLvY74PFvO/yBv+y05zangUCDViMeuFszPqZlHz/6ov+rDyvvNauag+H
Ie2mq0sh1pH7NotSNXSPosiA9OuRqrpiuHqeyk79joZ0ctb+aDjdLa8YlWw1Z/xOesQ0OkBUqz75
RgWIqjy79dBcdsP6T5mlHwfNdnultuFaOvjnQLKbmCRWkaTm9EVH3XhITVEdZuWfmkUJqmvArffF
6e9GbVASu/SIXJs+7jvxWPZj+bCTZGhnLsEmkvKX9j9jT9a9fl+Cdg39ZryrBzIiVrOfkL7a0box
Z7WleNNDPcbDflsjVj+Z884/rKokZdfur663nVcrPTUefsplMT7aW/JwOZNZgvQ4WuvVPXh128bU
JydOH9hE1nIMzx7T0pxHmS7uTNUSxo+QiQBOwso2Tg8TC48TQLgS7ysH6kx6l/Gh94h29N24bgFQ
NtFeRrXuYBzJuElNNCDI2SSGxxJgOCQstwo5GP6bOmyVc/cf8ygVRfx8sEx5uDjVpfNUdVjT7jSL
kdGgwM1epst9P6bsCOqtpTYvdILmX2EGxJn2SEWUtY+nVkxpVA6g79VEfY7TG/bBGsvtUz2WYM2d
1gR0pw0WOE6nUBCKYJIl42t6XLeMF69s7CVsFsTfQ0oKHcx4tLjbr1TLR52tUwQK/5b2Zhdu4/Y7
GLQTp/XmY6oj0BUKlX6Iyjs7m3gKmpVoTzv0rShDgh5iqz3M/chBoPsX2Txt7GW2CLxo0FMZ68WY
o2LfHzfX75LVCzinl+pO3kJsZT6/7KpBVRDIQ36TX3nj+kUbWH4eLc0+1DiXaTrNELhXY0tf63LJ
bkvkdUoRKwYbKnL94wh4QaLQjr3ZYssXTYTUhdSR2SRllaGa1J0PbSHs8CkZoGgbeW+aXrfafhmn
tXoQioxsq/xxfjvMiIdFtyS0LMJNcu0dDTu7T+mcPqwoJ82kxskYOk35e8pXMgZz6UCYM3tiZoa3
WY8rxTtR1+C5uck5I3sLklWRizHwAcSyU9HU7Szpq/cpOMGy2ReR9KyJr+f8l6IFf0MyTjjtws8w
VV0dueTCNOU0I8zcurOzG0nWyb/BLCLIAsGHmb5po/qnXOam/bb65/8Viv+cLUsMq/5rH7nZZdbr
a740j5nTBme5DheDm9VG6SWyguger/61eRzFhebFatNjP3afrnA+eqgyt0uTYm1jeySW1MLCnudU
0Gzz9jVs9o+AItU5/962ztw0hndAJacZaWcVDpJXqK68lvwLvql/wCwqGsbOj/LJevPJHN07gj6H
bAcQJCCkypbHuS3tc9CwhhbGnMZq0QctbwikDC5VGuizv8rE9tqnrhIpWcz4mubU/tKmLrFzVtHi
9cxYslqO2WQ5ofLxUlcMU7TsHqSv2sRuGySEafm4Gk5SFSpSomtOcw4gYRT1a7brR125XC3BZ9CJ
v72sVk6j6nt2xS2QtrjP/dsWYeExrPRrKvwTHOXDMOr5NN30xPMy4iPvQY6nxB2yT+l0/RkI8s+6
B9PRdta/XZqxyfnzVeyakN2GWFmLQltSn8prz71Xq/b3mJvf5BsMj3ZGvGyR0+mWCc2P57avua5S
zAPAM50AHSkWFcFgtVh+dcf7R8Lh2k/tUdSuF5I4GCPQyY6uAkMpWi8IJ+K9or2x3tfeeXTL3Ij9
Tj9tkoAnq/9scoL8/bpF9aJoCCy8ngm2DGfT/6w8ZZ18e4pZAxPDnbww3SYV4zY/qDZLyUB/Wv1g
YmzN6MDigB3LEg1TJlE1zHVULJKjt37DbGsks1umB092P0S79QMAVFWXxrHXL01j2byY3h4tI0ed
KeH+mKwTCdAkMuyegzt/ryYWoYGZNXKr/KOqsjLprOacDr48eZPKo+kIF7OgMbY3KnSZAnYtiMi+
jfZF89cy1aN0hyDcMycW4Ha0LfI/I6qt7caJgwLT7F569qU1mPvS1L1CO50bx/bOm0Fsp5eRZC2t
Yo5yVAIRB66iwPnii18ki82IKLeXfqCirjuWOd/MrtaXtfL+9cZkxm6JRMO3RGSo4W+2o6Sy1RXR
57dN4FvYFMAcu/yoQGmA4X4sw7WPOOMGOgcCUoQRDITa72E92zcX4UK0yu0KlPS8+IA3TblhKeYD
cwaw9DrAFFl35pxoYs36rHDj//0/rIHOaXKmQyszuwMW5VB4JHm5uojsNI3xAY1HZaYd0hNeIJ16
v/0JhGXmzmfaHvSFof++29vtvDnD845p8LdCzgFdMuL6njTVI3J8tc14t8o9skmjvMztdC2CnvvX
YNucDERbNzIPqRMGWSf76B33uJT9m6yqr2q3HoY8jfT8qVRBZBFmNFpCNHmezQMTBSeIN69xA4Y2
Ni6MiFuxqzgfeeVW1GGVD74z1kc31TAMrfuvE9a/dOf9V3I5DPxJpMy/Q/dR3cjTrFSHflgPaGJT
Cp8yoDDl0v9cZ0/ptMkHd62ThtpR2Zo200b3mikwIq/LnkanFAwFZc1POdPQtxxp0By445s11tZI
KVs4enX1li14Lra5eG5NwBg/z9e73NlLgNVcHsaC9K+dzKDNb/kokdXN/Hmsh42oiiw9eebD4HOP
+aVRhIWl7aNwyncO2kNVutn9boonzHz5dZkGn84m2tm3ff1ZC3HdRLac62o9qqX3Y2vmbBtQ5gjA
G8J5oFV3BRPNc/G0bjJKb0Ue+1qQIFrqF2+6RVqy5JyZO4BTjK8KpQqctQMJ3mmACNtiqkE36Hjg
Mw6T1jZylluD7xz2zks61GuXQZz9QooDHHsemfi1SRXM9qPq0Phows9GF4fsNlB1DqmW3BI2R4tE
Hcxg75OZn7jBTqVBEo21vt88gBBKi4E4DBVt4LTXsSIZr2Oqo+LQPCrCK8OqZrGay6e2XDlY+Yv5
ylwQ/aiO2M4oZhi3u9n1350dd8pULCSaZ8xBkwesyT2KZgHVudEuEcar97Lq6/sGtjR1S53IvrkL
Vq+6su3+0pTPRePefDRUkt+ZRva2zON/NhF6JhaTSuX3qRybBxGk90vJAqaqOzB4M+5odAi57T/b
hcJ1c2IQK+ujdtI6Vt3wPlXzz+CsAOxj9VCC+hzHoP+gKojypIERt9YyrnD1RR5QcmT19ZHhvKKP
AaPUXqVt2El+7lQ3kRrAlW4ViRHas6gf+bRKNAWLqNYnqzLOnFsXLgnUps5Cy/Rw6AJhAekrfVhM
4C1ZtxcKnMoI4dUxN1wM9dTSwQzqJ/DtF3NaucZ0M956660IAV9BK/EKcqbai9zq+TfbyCmzCeQr
6AiMFln+jDz7WbU9T8PCWGuUPzwiJHcP/R6hLTly/mxRzsICBUJfgFFyINvGGOaVF41cbycfEShx
pDTP60YV7Jhde5hWYsMLZIpNSgnF//7bmjsfhmjR6utf1STXyC8mEQ2V+N695qmWXJaZCfLh7zOY
aX1cLX3vz2wqsnVPboPY8ObhdqxSxZt7bTv6vpUL89Ai+2heRDMBsKOEvV2O9ky7qYdFFfDPqMmS
r6uNXleZjYmfWocsX4qTs1sVZQiFExptHhr9pu6z+VN2fnW45QXkVnnl7WtjumhE1JfzHNW/qrYa
I9Gtn9bE2BZ0Gb6cyUDXQapasQu6kNACF7yXdeapS1UCmRfaPXmDyVfn8WBjqfUjLgmex6a+N6y6
ui+xzofmhNM4AzdPBbqJDXyw7WemlBLdQmDVKsymSieiVZG7V+bRLMZ7bdtz0q/WY2Gmry5nFH1H
PLpO9mXnJfiIISoyIVMLW6d6bSb2GNNiZDDW8nlMFcfK0uiI+CaEt3zRk/D6W9WaT73h6FzywrDi
ach49QGUxgYBUpe3aShy7xuk3KLpJsfpv58pdYC0HXbrbLPYe+b2oYd5IS8QL2Vf4eAUyx3zwBSR
orXQ3LRlh9JMn/kN4+PDNB+JUt5zA5hxa7bPS7eo2xb2kVlFc/QpyinQ+42pMC/SfWO3uMd788iF
x4yI2jnLNj/0s8BMOLlx6/nqvfEzGG67jker+ELQSqJHtaBu3O1HwqXzw0RhSjTPgOom2Ku6KalI
XVS3YJSxvoJLbLAoVRuN9rr/spT9ouzxVLdHiXoonDtdn6tg+SDK/D3Q3Rrn/bsZVPQOqozEy4F/
GwfOlnnvxQTEprRJiL/0H4aCORQfIOIAr47mQYaFA3toKBVEehxe1BDcSsMZBLrR3iMrp4POWIJn
16IpQkGbmIJ/eW8IGEvJB5A+70C1sq3kPmtWiRjtmPlsaY0gp8kcu+f8n+EgTiZh6hajkxGmNAWU
QrgbpIj1r6NIYUGxPlc8I0vXHf2mRnZR5voEe3ls9+a3g8cM+Gw+aku9m8XcXc+zcvuwuhlu6glf
/o763r8ztfE9jKBL+wBJ6U08XEKgj2zS2BNcIvvi4fudspjq8I1rrkhuacbhatlv9fhou1CfqQ6z
cnufW5WCrZHrpCxJb+lMhBi/2wge4JBStfiEn1gZ9WswQmEZi5pw5Tr1Me02O6Jm6MOw5ijd/fFS
IMAK24HeL9iX+mAb/W9/HV/NzfKirqPhLddDxlgoNnApK+EgCUW/2A/7DCrIJk64/4bE3waeOZCD
wI7EsgFO1YRmT4Q4EqamPvuMaBfNhE5bRWj483ZceBYXr/4sC+er87oG2J3XLZfeB5ZZfNFi8MOR
I3PueFR6DT81evRXLEjc2JGIJptFMMUlRBKDu36R5L/Ga7Y8gc/fycy6N8kOGVy8im2agoPmbp70
5JM2uvjIhb6v2n/7lFTd3BzrXr7n9fhg7FOfWE71gVn4h5/cjDAOvWSU3zEkzLemUPc0Z8EPQuer
lQJZNfKPDX+Zpv0vtU53iI5vtufludnKO2Fu3LQEPqupv1Ye0qQ0l+fGXViEA73G2WC/GymbmUss
cXu7rm64bdMaFlq7ToaWs26R1xlLVOfWQ25uVA9ONJLmjqcTczDIhd/XqBA78SFVxr7V57FYCnoZ
g2PZNhZdNma0afPg19OcND5SvMmeq4Mn1ntHw1VgqUdlZqTvgzOxQRk28Rku17DB5LGXj8pO2be2
PHvgLyDjTI9XcvCfxm3/RsgOEmBBmkEUvm9GR1DtRBh+1ZG75Wv1Ne54UjaVHoZ1+lGj6AEAGEoC
Wf02ZGfhFn1pCoHFwv2vdoP2Qs3r+67CeiYurx0Qu5H4vsFrLVx8jGk9V5Do0kd7rChnoSYrrgvn
z9w6ZuyZA9gth8YcfI/zcl4anle1uV/92AeIPPc/Oq8cQsFWNo3clywGRO3utvErMzo86zKQ6LKp
ayn7ht4Tr/ss2xTwQL3eLjhAcQyQBU7UhEOBfItJjn8bpwtiOQF5llaPmWJ5sfuCzFWqxbSUd0By
KByI1eaA+Rqa+WjmfZDgYQL/r30C8jLOvAZJk3AY0M3lrSdPFcDJe9R588uZpnfHY/TWVrckiL5I
vhysi8pSJiFHkAbjn3uaW4yR/s++zc9eIZnDUwC6FPSr392XdSW9KuuJv2grhiazWM7WUL81E9hC
FVjvlVI/orSvep/eirr9s0w5YinFBjV02/3AkNVWXdznSAssgxljbTYfyODbaCoDBP9cbtNXI8G+
b+VHjDxuz6bp9daD2dXXUuj2VOz1l5bj3RiQdbjJzDhuCFOjeWOLKgLSoRnQ23gajSPH3nSeRfrY
+P5bfuN3J/GnT4M9VqhUIncYv5q6+GO7WUCoLSiB056MxgFUPXuds0ZGPdUHn7U6GldSS2XxiGdX
hkCql55MmNZvVagrQcXNdhwp8YxvlYDhwgJB99NhncmvSNsBQvw8GfUccrkD1Bw6ohr4C5c+NoGX
puKcjbsZrShK47qRP7LmLrd3EgxErZ706hyWWo9RoCSPHjQGLHMWjtjSSos30GGYXQd1XnP/S07e
ZXVh55bAz2O8I1lsG3DxUzZ1V3MhEJ4dKmxrkkk217jKNDtvmclCYvNzzIuM+pXpYrCq6+ixEngC
1twUlMxI4R7MnebRTo1/Vp6dI9Kxhp2h1mhhaF6Uxv5ZaYMyrbxRUMise54nJNHseIis/jZx+t1x
7ykj9Fsqldrj3Clo8orFHcHefrLcL43tA7GdVcU1iFTsuZmTYCF6H2y0wFWRN/Fa6Kepmbl3OHxi
i12acMJJhQVqwIIGyDNzD5Wdakl84fCdadNipWGEVf96IRHbZD54Jmww6LEF6eDqN4tQoGiZmsjh
ZOLnt3eKlqqXZvXXqF5u2XPFyLXeECNh+elf66ikft9GYKBgZAhb+e2Tsm3drZn9vKPwB+1ogrAx
MnXIbsdzxgUet15/0KX/UnUNNUboCSAJmcn8jhgFj2xb+n7GQU5ROhhxP+Q8WPnQRx5dvIcGXRBh
nIhbTElf+u3bMjbTDFtz9FE7+VMU3NKiHZm+eFCWuiWXBjjwvRYIXc0VhKF/Xhzq96o8Z9xpxh+p
u8fGGyXI1j4BKe6nskfgvskyuzNk0ljZHqGq2KLabM4mPPXFE+aDuVpvRb+EyILS4ybmLz7ZxMEP
BWd9+70R0DdPn6kCmSCpMxCHuXII85UtKSLlR2eaD802W5EIdgPZ4qoIPk76erm0MGgjUp84mJw/
UDvPaAaaYzeZL0v6CtJWRVvwbVpnee/l4mxstnjhgz5VQr81evneZxlb03CcLLZJq4N270bERMi/
6liW77nLo+f4/B55MhiO+uW4rvbdYEO403BMdvzuI0DORdLd9JfGVD01rn0vdMn82UoeP+/bGCA2
26BBbzen910Vj6T3stV17CjO7y7YPJwwKJx4CdnT42Wh36IgHp8KZZ5UUzc39oX6zdT8FpyNyDGa
d+p94saBYdgJfohqHz7WZQnO9+85Gwn9JGrFNPnW+924K7sRCt3+PaYZWldh3lc+FZucwod9lKyc
RddG2SR+0U7wU+5eQvmHf2nS8UhQyiublDu4AH+oA7xSRyN0jRjaB+zUAaJmab8uNsijl0OLWXd1
V9fgfsOnOfdUTPsIXWenvmoKL9faK49qxtth6COF2xEiYF6agKIyYl2sgyODLHJcINVgZbJt7Q0u
zyJNKw8Ib9xXOSXwcfms9FHCXUX+GHxUZvZd2vJtQVRlBu07ac3HzPvG7lofZpLfc0tcSq28s9vq
33aWfiEUWa/zXgZxYDs0YdPuZ5SXVHewn3vzrGZXnp3CYfjJ8zHiobv1eg6Va725TlGFoy5z4Hii
Y3eYNce06xf84d/gqSIRjn2vXB+o2vO/t1vG6Q4UjVJnngCkVgLwa3LTsunfKkDFgZrv+9sHxOGX
A4cOipLB1cKIq1Ri0bnSVCgbKXbRUe93RFP5Y3sSLUOpnp8ngaYDvj3jOywPbVP3kT97wWWdyisK
3xQaHn+XRmoIvZXg2iGM8uZCBsRCKsf73ZICTzvwcPZbIUK97K/2viRZv5wL3h7eZI9wkXK+nYRA
iqYzfi9/3QH1xpanCvV2KpOJpyqUjBe6Y8542NbdiDIfzLuxdB2abssRpfQvWXHmL1y3BC0wMpYb
jtuBvdGlgThYqKfavWohsnvAswZWmNaNOKgCtbLiPel7C1JSD89WScJm7mV0GQeTRfulPIOlZRGE
1mPqZFel4dICiy9FYo/N7hZEqfQg9rF+z4QVQZc0qMFCRBxmqCa1MLNXftjfWoQ0JYp5E3y5DkLC
qtkfsRc4LOzLSAFtjUe7/WvMCECMfUhsSYmzzsbImAhxHRk4AG0D7N1Oc+cZt2gZ/t4Dm7VHPY0P
lhWpoxHthZeftKe/iDdkMxnTICw9lFOj5HgNBucB6vKYtyuQQ4typE7t/SGvUTDJtbuvyv237Ntz
V5IWWw8v81w+lEwC1BAVd6hQDnUweeciY3whRXGGosy/Eea819LCd9vn0Fgezb2WuueXTy6ngWTS
D9KkGfGbN4F5lhwYIUt4c6AakbIw47IW7yYSc0g10ACZTZQ4zUe/netD6y4DO5K8FnP/O112IhPy
UyUB4+q1PeXcV8d1y3Vop9TTCnh/nuwilm1Qh3kX/FPbcl+soISdZdFcp3+7Mz3lvkwJP9vbP7l9
oyVJ0Go7Vv4GwNiRRRupBe8SOoAzLA5mOg1CvTu/xo1SXPtVb+/pkv9BAIF2AJzVXFG6uWOXiJqS
xibP75bib+pLfdYbaASSspKyEcI5s/ymZ5h47kqGvXPWAp0aaMycbZPHYhR7PE+NDou0iJEP1nFu
ScpP13vE6E/aIDh4QxODnoXBYXWma5nCnnSafVquVYyKNrta7LAX3+xeZ7PLE3saUFcRr6AJyGHX
9UmIrw+odJmwUtS7lQ0mtMPqVhmKYEjg2005XjoxkatPxn6nGskauZAa3aT/eZX3zMrATD8MZ5OT
iSqRZ7UjvkOAxJCXNiSkNOdxaX/VwW+APOj8zYCA4foQqUu0RgbjB+vRRSj2/uut/KtfUM4iiwi9
BYS5GqcpWm2A9aH8zgSMs3Shh9A7hAt/DN65TFBDFr1yCyuD8+4Y1Y9S61tN/lckpqmPcgsJQ0Vp
7wU97MtuC5ZwftsuFRVixUjbZ9vNYc1C1hp9mNdOfUqpyuGioI5v8cOgJbpaNaWIpSegMHsv8Qqb
x03hpFnMPtw8F/572S969GRkFsg++l0h/S2aA+Kks1UF852xqXjlkjKMMbbltD8z/O7PwQAq1WN0
hTMpkb9tUzjdPpMc3CNLl+loucv9Otlp5JWKv0AEJjsBGy5o7XoQA+vlNM3nwtf/CI7nLUHKtywB
OrPRisAzkHP3aCYz0ca1TzX8KuhFLf4E03AnTe2zrefvi0abSkzQX9Prr3CMb8pBW9JU2z85y+vY
qiTbx/ue681GFbuta8J1eE7TW+/u9KEkTGOaygkQNFBgkewmhRf8Hsvs19xssJoD6MukvO+JkT8i
+gMe2//olhnlYa2h9AAwFxTrui+7S9/gCHTEc1WUx30c75xKHh3ghdSfKtChukrqcbnnqFxZoM5I
uNFjw9FwoA75CTUjIXtFHZeCbbAoXQCCvf0nXLx1A4LmzvFfpZs9706h8dv2FNLp7s8qZH7XCDxl
Vj+e+8q+XUQ3yqNHcut+j4vY4lSXiLurxUhyYb0HHT+WSNHA2inLcjE8WZPlJXa+0Z+l2ZqVhXRq
Gr4s7FkeeiNEeQgPKkteLByfxwHDVFgxrrIXEPNvAoln6n4hqC70Jungc2Md6pbsXbQ3ignqZsmd
v+vASysk9VSZ5x0qs18v497+pKWdntIG5KfUwo53uM4IB766lu7WxvM2HfTIkYVOLAE2uvDG/7I6
SOOu5tzpYNdyLUAZfdegikhySltluDm2mwClst06Sv7nOynR5b5Hy+fAP4jRS1lj8/dxcS6cGY8T
JQoh5Nd/jio+0mKVx352Lqk1nzMq3aLcc5DMsuUA34NaOcMlOC91sV8zZLsHe0bctT4FOU9j1YDY
bQEeAEMunCW8U+GMghKktZJR6SHRbdL5V9ZVGrtBTQztVPjJJmHVCBWZtc8tWaMZGMiSg2Aw7t0U
YdgEnAHVonAmcSklJMzk72pDo+qUt5/of2SqQopXsNKuyqlOwpQv9cINrXX1vFGjFTXbyK8my48Y
EsCg5kvhToi5UOv7+I5gR29YKnESJiSH8zwO/XmzUfr6toV1ITXKOBV1d9pE/gF6cqh7Ulvb4FKW
ZReZJdkOLYYAONjs7M5LS+UsSPX9OoyfWVE8CzUY5xpV9H7jTtq8XyNO6yGSNERhAGRm7rfqzGz2
ott6PGX9yxoUyQ0rjXPnJoCGod8qdtVszRwUH2wsq6SPURcPnsCGVwb5F6nHUF+JsjHyAjfFanT+
s/a0jDs/B2RUnwYVjFExs0oVW+SKzDuYDXYD2xqsB5IKjqmF4xAd2V3nwEC3dp3Uu3wepipZLRoZ
05boxhEbsD9XP8RnAN+ZnFLBTeJjWa/dvmdnlSV9Fo3iLTVRPqRWatF3oYxLWsC64PPkouMjga3u
k1aJnHUBXs2wHmuTIVwxWACQkxRh0GGAdv68pnhxvb5DizhfEO1Rd2TXxUFrCXqOp7YKAOSK/c2i
9F7WQBc+ckHTm+KBsZt0RnknC7d+UK3zh+mMM4oh8MK0RGBOhUhepyulfPMcTv6sEnbmGJH096CV
mQgIw2xnCM+L3ygmG15al8W3gQ5CQsqitHcJJ+Mll24yW0SY6BpEmeflx8g4GPzOfi5Ro7Adf+cL
V4/dIJExWlZc1eqvQRhcaXaqDnvq3eW7OYXCB7HeuBnSqZhoxrrp10wys9Bvj6P9LRr73AeS0DCs
JtbYJO24QtF5XSJn8Zfk5CGc9jN5dEM43GASvEqnwWoIlJAKo2ZJfZJHNTahZ8PduNJaZqFBMpp8
jfBJemblQLAUK0cwUpXR/T/2zmM5diTN0k+ENAiHA1hOILQgGdTkBkYJ7dDy6edDVnZPVk3XmPWs
ZjGbNKu6gnEDgMP9/Od853XIYrmZvd+xaOyLicdVB9yxSqPc2JXy3EbPXR4dK9674QhIutPmT+mo
h0hG3+Uir+ddhtpOhDEIjnPVwC/sUEmLrWd776Xr5v/AFvy3Mnr/Vbrun9J6/9chvv8XM3omzASd
hNy/D+o9ImayBCED/PxTSu8//uRfUT3T+YM+Hph+C1mJUheicP8R1RN/gI5zwS7p1MpAe/7PqJ7m
/gGEkHSfbQI6s3VnAWH+ldXTvD/Y1XNch+kIo8uUZM7/G2E9rE7/hKRwobpIR5jQg/i7cAn+iTf5
G/ZgdAIl2rLKSMWhz3iqs3eJ1Ejxx9q9IlxiZFP/4rg0xLaVzoA0X+5iKtgNRG5cx3dz8mHTPVlO
SXw7RJrHzqr8mcNm8FUl1cm1omZNBMXK7PPYeVuU3vykQSFnlGbeMQiFQTuEJ9VGD8yGEOHixqDI
sp1O+nA/96W8nYLkk0NDFaPAswvY6naWHzsHBmPT98w0vZCUTqGOskPKjqNDWYBQiQMkmB6oFWQB
ntZaWU88sFWfxDsLiOy0uBEyZh3TIItjE9aMKPXaXbscIhgbzReEl4d2xibOjPAeWUiDSDbVa1tU
2XqR2qpo0LZDx1Gg7eIaMLJ7BxKrZmdBkksk8XMXz7/sHd0dNW6nUXi8i8NREQwmZJjyzazsKtNZ
617KLMXrCOqsn+pDm93hrYCALEigSTG1G7c1PtwJ3J7atekXA34my2ZwtSdxGwZ6wQxbxVu+LuIF
PWniPjpXjZ4dXPqLOd+ayDxxesKbtW+Aj6yZjzN38PDTRZFeARQz9EPpOqe005hG4L6+iKx/0uqi
2o6G7ge6/cKcn2muG7ApdMZN0r/97aH5Kz3697QoXXP/+w3IwwY7TzfYMRl/cpL/dgMWRpDOPQlJ
/BlJte3SudqXPYfVeGZuAR9+PlIXTCgKTTywsvGESfZZa3sS3rH3NLOdJI4d36QVb0C9ropNI9pF
vQ7Dew7LX0Y7MH0fLJKHtb4u2JtH/Wyvqeq6cmT8jUtIOmi1DFtBRfOSyf02jHXMUWzdtNtmlOs5
6Y3HyWingwnzO2tdbR1iNmMk/DBl7X7K8gO3u37VNfmUDbq508aCnrGkLNfenJu7JGHySp6Uk6lr
vUbgVNYesrMDmGLj0qC+dubK9HP4Xbt4RmwpeNnsFb2fO+7Nec/IrF3jFRjWjvZuc6M2KJkMi5lY
e5x1dy6YxetcV7BSW7XP2uSi6SZSAC2xvgysl44X66kKMp3kbYnTzcV9SPcxoRkBsUPuM2jSvhsW
Oqw19EtCd3e4S/A6d2zPdWw/kvDExDCWgiamhEMbAaTHZUxLlZ5t5URiUx/jr1EVlAZKiYl2DM9N
U4tdmJr9WgUMNIRmpCctsp/rWEc2H80rbs+dwTKyxzBcnlKbKfVkm0TcR8YWszB0zGRx7CsD258T
5dMhXWJQRfGL3cfc150YbrWeSh4D6KRjVNMdNN360OGUi5rxZ2TcdMFocwIxyw4aTucK8bEhaFDq
52j5D9PYHwb+6bYZiFB2DSe9ftLv8Ts9JEsNH+nqiJ3X0gJURBaj+yFbwLMm5/x5ig9EW98DK74Y
dTeeXDk/6DV3T1oq8zjX2t71GK5IkRcH5EPY4qUp9j0bdYTbes2PDz7TmWFCN2SvnMx9b4ZyM0SG
dqV1lMRNcq5zCgAaudyxqjD9jm382diSxdWmyXxuPWJZPbPcTZacXf70kcPOU4bP/5x4FjuOnj8z
U6vYh1PyaJXog7osyAVXDyQt8pshFfbOGKdyhaJSgB0AN9Xqzq0MscP1Br7yEuv4xvI6YiKjjDYi
SadtMlbYlbxkLxo32CrDPWtab92iK1EcySwrU8HT1FoxzByRru0qR/U0iay5M0uR7aCfRFo+H1Ly
cbJW1YEcDxFI4YWrMGajo3mVesh7GfkJnqVzkI0c/zKs+QSiKBd2AE7FQ7ytbPTVtunKw2BGJIwm
nXGc6747ltFuVAMYHdtctZEj1oomrQhaW1Rb1U6/M1NLnL0yR6Pq7HMYYtYpaUfbuLSDrKKAXDUf
fo/7fd5NteeeB1sc60pARJqJ+xg8qb4unQRTB7kkIiHIvx2WnDpwxT33lLXFKl2ScwvxoIcIIyiK
D13gvrfZhHEnHpdpHyqnGAP7IGS+T0p8INnyHy+at8Vgyks34b9Ja/e2Qpc5Kct6UhT3nO2AFnE7
qzdtHhWnmOzzSUeWkYmvMNZf7dTdWo6qD3zdX9Uizial7uz7tJzIsbLAZFoIrqjD9mJ3Ec6VJCgO
sdUIvydrj/ch3Lv4FPe9bWMUnG1GdA3nHCwMe9dIz4stdtdG429nTjdiHoc1xo9tXUAhqkuQyGqJ
p9kA0L18eaOlTnTog97bZBCwqC4O+21ilMcM6d0nzVExsnVdYkoej7HXfZREmDHPwQsa+BZcXRtu
TPveYYC7qgQjgiS7BFGGn68LP5uYYWzE+clQfcf+wCL+hs/Cunc7lZ7JFm8dK+RBRmUr+57cMW1a
B5U8lslLVVkYK7zWvjqz1vqSGZ7fzAw6Uid9YLmZTvgxtxI+jY9H7L1UgCZjvbq23mCdXGTDjpdz
PTcvmRB45TikzUaTbXqNwHwUTU+Z6bLyiOmi90QcoVZFh86tH7041Y8qn5TfzyVmdPi4flMnmCCt
90BYxGYxEjju8Kqbz1Vqc1BAmNcWOdfEsT1yiNgkoadQVbSMNX9mbYx4RczmyJ2RYZggJkoux0bs
ZgSCghVeONIgEqZrAE4UEwczalXvMlKo+13fElHs7Rl/vOk9pJxGMco5+jZKjQ0rdnBM9Lc2H0Nf
s+njDeI8P1Up74K40JptZclN1Fr4DryaOKc3YXHsZIAtAJadmI3vzqwcHyOJte6WSS3yk9wERZSv
hnrq/ZowmG82r2XREs8cD1O3lNIU0Im4MXuf2URnhbBWB7xH8aCfusjBsJtEKItJcNtl2zThxi4Z
GZcpARWt6XaDoL6n5RqvNUREZtW52IQxR7dQ4cgunJ77k85mrH2mz7V7YwPDdIPtLJ8DF3hvvvBC
nGmnQUUxHbaSWk4uzjJMkyXuzSU4f2yl9Ui4U9vUTk6g23VWStSv0h3iVZJWW0VfHct4sgsi2a5J
eqX+TISuQJO9jCXnRxa6g1NqT1OawjuSsmAQVtxSSpNdSlVTJ64iPPaxQdw3TTGY36hm2FvKHNYS
2oFZFefG1aoDLseSTk9zPnp9KNYG0ihZ3rI7zQlCTm2wz0sDQjq45uVeC7xm14QjCSq9jU+dyMqV
1+UjL4swOIbMHRa6rnYKGGru9BHtyTbw+RTGFOzGCkNAZRAdaB1mQnlR9WcL1tN+7MxTOnRiBfqG
babF0FqV43BPSV1hDuxwa+tmYDVYWVMgLo3D7sVeliTZF/Vaxh4O7wRujnnnIcRv7JZYMOTHByR4
HLb4idhtMgVn32MEELuiW7D1l3Iyn4KsoN1A+br1o7z0mnVYPsCD6VN1sRvmPc3krFOi3BgjsH1G
mtwrl2su9aHblWQ9UeEMv4GcUXnhdBRozbZCuyv7rN/yAjrLpIXMkMvTHHSXse/cWxueBKPEO11p
39osLjJhzQL/eJytruNQGOByMjEa1I4nDuQFD2XETm8OzQcAcvOqkQGPj9HuzTTElp4F3wqT1i7H
6D4HhjqjwLSSAWYYXbX4wxLFsOkj59sYzH0bJUQw53Np6yhPTfPKQOCg5+g5SxObzQRhHYZdv4lo
nRiIgISUGq1taSJp5OqxTdWISYjZpTkRBmKEzDpA02yZxt4ZjsYQFuahxkGJab05e2AptmNe3kfz
hCS1yS1q/pgTsGuOZga6CL/TWYABiTG3KKtvdqrE1QG7f+0GkTpbChpjkzw52NI3c04csQrDLaey
G2FUO14hxCvgNJRqYyikilA2ySmLez8Lz4dEVcex9R44dD4Z5pT44O5xqNUjnQAsJMsrdToWGlkq
hZVz4xjtLtDZdCdhicAv6k1VCJMEoUmdcOkdrYbG86iydia7A7RAcjyNxsmKb6GoyAK1SLgZwkk+
ZIRkdIOlLNe+cjs8c7/BTmUVbeRB1eZzYNJsJHRyBsyRmEp/aLG1ARXNeItpw0RecTPYxE/C0M+R
h305aF/DGC3d0b9TYDd4HecfHS+U1+EDxgbFgIYuU6MXLJDrIeUXXMdjBSYk+X8+Rf0rH44IhkHx
FpscQNpwsv6V0jnrdp3VdoVzO0keEnfvVPaaKL2OFJid67p7T3tSClPFUtaEDxG7wlDo27HHw6CW
TUBDDoNxDnnhnEmrb5EPjRkNFiPHo7DkdfLn5/3/gtK/gz4h7vx7Kel/ZJ/QMj7+LiPx+/8hIJlg
m+TSkYMbyqCRSedX/hKQvD+AvngQloCiSUjx/6kfCfMPCaqebS+Via6wHIhTf8lHlvfHAs63HYuK
URvhx/zvqEf/wpJzwKVL7jXKYxlmcfO5/8LMnLJuHKQdhBj+opMp4h+drDLlmhfKJlkBnbNl5Xca
plPKRlZpiwOnS+MfLCfnPpafrSBlxjqTyPDKRFJxwApc3ynk2YufB0u+qiwzyWnYFfa5+f1vX/F/
ITygpy0Yqv+FluPT/1nJDa0Q9c3QEUH49b8pD3M64l0JyKCpKH/DUHAuPVguDpNm3lWDsi7hYATr
IcQTQnyI2sB4MtZAbYA7/WgTuJaqZ2woaecaZ+226sKro5KN0oefoPT2AdkhsBnligqrwG8LctJc
LsStJn12q0AcWxRfm0wEKRTcj7q7VoV68hKELcdVDjMf/YsXWrVrKqfg6XRuJl1eyO18CsMp8OGx
tpWpqPAfkv9os/Y9knmM5YpzXa1B45kf8ILiL0f3AQ60OArTe0m/7cZL8TyXARo3AVu/reToR8DJ
mbuzmR1d1vXkuzJM4B4Dpxbe0azw7mJ1YGCoA3JIaL1Y4bmIz9IrAeWdwVhE2zZUizVKZ1xEzmcl
enkzhXw3VeoB7k2KSz/nuBQxZNBdx/Zb+zRT6k9RYRq+VG2dQutkpAMNBeDOg8iKm2yqy3sOwJdZ
1PcjWeYSPYI9r0mQAz481kEYR2WOHzciCjzZFZaQrIYMGEcgAo1zmFvxsTcxwaQuu28ChrtCBQgD
+MEj0F0xoY+ExC3XhdlFnVK3VR9omCBMR8wLBmy1leZbGRD70IBjLIS/gkbSmtwoSvt835LPxVFH
x4k1OaegGmkRTGltXn6tNOu90Oh8lw0ZXG3ep3VzghB6CZT+k9rNNelQoXSxb5vmE/saw0okrabh
GBqbul9Ki3mwcp910X23DV4jL7R0AjqoKpQ9TZ726OLmxcX5sgw5Yu1gBtxFRZBZe9PLYZh1prsB
Ex2f5Kwwr3wqC75C2IPDsAvydNLNX8k87UbLvJYVByF0jaMUKdv1D01nQ0IecYiDL6LoH7Hn3Q/s
ZpTjveQX2KvcW7X2uUCDs6Z5CbvpKemPbYoNwJjjl8kClRFEz45G5rkd8YtorX4qRHKk1o95ZTDx
EfqzpA6S4CbbtgpJuAgAmYTGrZkb99Zo4PDiU+KbvOtGm7RE9WyWLv6j2mKSM083Y9uf27hEhOHw
YEnxW7IjjE2cE1PNln1+kV6H5QFCw8qKHHpg1GnU8g+7jugVQmyw5amHbuCLNtub5XAOpHdOjQyk
2HPfBL/RYPCHS6j6y1+j6uvkQE9L7M1Qau9VN7xDJG+J99CpijlyFYd/zvObZ4Y1p75MriX+x1Zz
fFoAHsgW18zY7obwVhswi9a5fc7r4ksLRxglDuyavrq4qfCtUTf9Xg7Ag42222RLgMgaeIUXwcku
05M3qPsiCF8yiOybLpd4NvorRhRsOHH7OhW8w0uJ1yUfIWgZEncnUz70lWwlgT5wqzAONbuLNg9P
MGTAB2MpteT0KyMY3p3lHSLX/GhrrEwlQSuIYM96BOcNe+lKASW3R6QS4zRUzVVn74VEqjZhHuM7
VBfXBAGNDrBY0UmydNyZZtpYPsNfiC/BRSCM9VMO5Kxhklh4KXvJ6bZ3ghdtgmrnVLvMxtmVtTPe
o078gnMbivBpEgUguiG5Rnm180pWlXaa7uquPsJe+2y0/Ejv6KOd4amNA45TcXxRtfZSKfNtTi0+
HjwDeLTYiIjtYdgXx7zF+YBfBW8VBZqRlBWBExYhmSRIP6jxllMdJg1nscvsbQLgYpvRTtXyw03D
11TEFnFz86kqiaMQDl9HJhdWy2FDoMqsOCD63Tx9lJZ+E+T2FiPjfpgw6aThVrbeF98Od7x1qnsT
HAXsjpWVEx+PjIYTZHScTT2jwU6glTpBs9Esq9z0lvx243o927W9yzyyN33GSQaHxUyBVnpA5Szv
GdUkWCAOmgUPSo9bf9R4Zzmd864pENF5Y21G27iSWANdoe7bZGGxVSNk/JAxaKEdCbt/tdpdYLeb
mKwelg8c2NmxF8W1mGHhdQEdZRPmMr7qYg16gINsKgFYBTN2dROLj+ncRbL+VUQeVJLhlQCbt+Yd
yZBIf8lC79Hrevp3c7bQKV0yVTt9OwOOU6vg1K50ccZzYx95Lj+cwhGHMibXoBrp11Fsbl0BQ1s1
GattkTBip6mEVKq1tm/iHvyJ+20NLCdE5PGbPJUJLgJ7bJt1PlJrb3aJ71YwiGmO4MjCsKNGd/Ut
S/AqqcwHYfcPCSry5OJuUwthpK1ZHqPI2WPFjnQNayj2fiw2ZRGyG1H9e9jfJjCobPIawiqtFaHT
irFRQQQQG0rjaMuh2P30QjVvhiQyVqbXUPGGlpNkb2LiCYgqXD5AYjkXqO+gKrHiVo/EO4nLoTGU
vXlNVQyQeDMaWUPwc/iBFqIOVdqxNeePKb1ivmY7uT97u1YCS7Q+EmvAQRKUTxrAPtX9RiMcSwhp
b5jEvzpzuLH14t1pwu/S7VGhjIPok8/ZEvU2rHlymXi8gRIAFWNvq8Jmij+uekRhmB+XwalvSPts
4yJVZOXxWPGzA0STTSvQVAoDwFcoC4iMuvVrTSOljFcvHazjwHQwsirCJgWfFVP5K1hQTmjjoiwz
+SaaazGdy7ZNV9s++QoyJcwkiDjqIDZjPKHCua/Z022IaTQbMbhvRlvfCR2Tfm15YMhmEkkkKDYc
XHDKevq1q6xN0Wrtdq5iVhVP29Els3Nc0m8u+osN17+sxFaG5lNkFA+Y07stEZBtD0zxOiXNtbPs
Cwfnc97a6LqgLaz6e6jCxXDNOkjKpxb5vTZZr7FwnowuWat2uEdgCRmXMDmqwhfMzLjekdbgTfH7
USdGXa82YedgwoaAU4p+YBTVtaiCDLrk0D06Iv5lOIvKFjC28eZhnebZY/0Kr5BniWEdmA6QEolN
fYvs00s76Bd6kXw9YYXNi7LFjx+dsn6wcKuW1Vp+cJfTvuzpT9j5f3PFQW8qiSXY2tYcWsKSXfGd
h0thrh2TKqvKXeegs5jN9I1H+KY2Et7300NVsncFnOfyXg3WSR4PvjfU5GOG+KmpAmQJuFFdQfEo
9j5Cy09OAxzMDtjYZy4m5Wh8yor6Y/HnpyLtNnpUzr4asNJ5ZrkeaexUcvytO07syu0RKUjGKG1C
UWSWu1pwkWPCbGseiXQnIbnBmarTlVWlTEOBCtmqzFgmzC98lJu56EgOeTNF4qJ8SI38dWQ75Nej
xHGEoy+1kXEt3T3FBmya2dRcJhL12kQb9mNbnLB/AKkZXW1r0+bZWvbGZvgJTrRzMGpyHeluvyXH
tUYW0Dco1NvI0dJ9A7a+AjaDd03T/bG1sRYFF09W+UW2b4luN5uyT19YhV+1XH+xJ20kiFhuXPSn
VZxAspF3dpY1sGnGQ5S95k3yi1D8PXZAmIqAnsSZaHMBSuVP3W8sNQA5nX1Tu/NNqkzhlyirpT0e
wti7lMYmapJ9nHhUasfvCYErXTc/lUmiMnSrb0F8yjeoe1xXQt/T8YoY6PJtiE2PeXadBsNvUE7M
3J3Hmjeyn+oK6ldRkHPh6kmt2WmNba012of9Ntj2ZcjP0R4knLn94HpXfWRPxS52TZiWKUzg/QAA
e2Slw97LocOwBTO+FLJ/4AJcK9KTkXLeSbwWNCV5c+TwTRdZLxLnASYXJkC4da2E40afV58ZbIx/
nCLTFHeZc84dOV7KnLzyMBpno+lfQnuBWRg4q0gub6Ii+9FUdTfZ2u8wOi9BcyszjJJxbhwzr12W
d9rgPQzoXWkDt6nYUlWGr4dOuq7t+cMc5nlbGunHqMcbckufgtI9kcYE19rc8N+SF+r4Ur/s2qPd
LoG/tn8we+PLGLsPXeDL7dol73mTkDFuhYJqNn2RQf3uS3aVeEDbzSzFnTRTA44q7IdB97Crlock
7Z48G2wLk0c6yJeMlvabBW8Coy/ZPvMlwLpsUrswVuOV/odWb05lawOVzWDMgZpUxqMLH9Ppu59U
Yd2Il7/E6Nxt6DjfNOHA4zlZdbpJCfXa+IEDy2o3Xel+JqK09g3NLrSsmXezfC+YgRKLwINtK5et
XZTgjpwfqAreG9rMNMaBy9II1h+vJx0vL6rIPzxzEQSr7FWLnNOQxJdqGLaD0roNPx98lqEgmFIQ
OAjInvPkmyQDjLw9xLF90iOsEEqjzYhLn3KTioQMZpAY1dER5YUA05PIrBvQMZ/hNF+iutwvHyYb
q6Ub+aZER4/HRyAq8aq2FEarMlxPMR7RSctXjVs9qfRPEBK0G6ezv0MHcaLjdMjE99ZN6m8vCsGu
GM5zzKMH9fkCsOUDY0uzbSsDUzIuszFUe+qL3WNW/BYhpNi6MUGjM0GoxLOYyoxeLHW0rPnViMhF
5HybeTRuh6a9sAd+0bIh34zFjwp0fZ0ENwmr5SFYuoHcnMFJ71g7vWEm4TjuaWy77z5gZU2WlExU
3bWeS8YjexnL5ItZuVwnHLFt7oNt7dlYT+Zk22rc1E1UX+TCcgztj65z7yMDjIIWbFhpaF+woA2Z
VtpRyjDxD7PZOzvVc2Rd0TnoNMwBkgy8VOjDZU9TEbWwhgADQv3Z87tsctWJKe/RcMttoNlvncE0
u3VrKm3ykRvUCKJNjqEBp5zJTq5fzyJKbg3iSyvpQtEMK/0pjeerLYiy9aQZgBoHnA2mB4iOO/5P
7PAWbpbIC6UPQ+hNFrxX3fgJevO7pz1UTRJszCx7sEu93LPxbi62quxt2yXjre7YvY/nO3jmBfEC
2DZiYrocJSnDPo/VhIbOw+PkOFnSIIG/jHxywrzU+YVkrzwnb67HADh7cKPyFYLjyWyajzp137SY
k57Tu0dTZ7RtZXCusIrc18Fr1eZvXgx6lyaJyG+a7BhRRBCFOP0jWXxkcbFLZkbFve6dae7K/GRE
0J/15Efm/ZUj+V04zutq5sAY5smripgtZ3x9ZWYdiiB/suv+hBTDfMPDLdAy9OPC6A99xvBvFtkN
YIWS7xq9SYO8xkGoXXkRcwI9fKEYRrEpFPamiZ4gZC6T6IInV6oVD/Uu0dVTRXdWXFEKogbwm7ap
35YWlN1OlsQ/SGDP4bashd9E6pqLbj+V3rOuOXuqZi6JK2hweXFJhLZBfKqt/NxXyfc8Y7qF6/Tj
RoSUEq3Yd4N8J9F17DRVH83BS7ZTdItrVJ1zGpBjkpE0Daj4LuUUsxptZ9oKc9glbmQfShQaPhrN
FBFalyFIkI45LcAoku+tGJ4hMnirODd/LFZBlKBDVtdi7Tn4sLz6u05f+N3PcTrBrB73rj2/O6zx
TFDT7RyL/ZywBRpLHSe8EIe66/cZ1PRtw3yIoD/uD0MB5NZHDloh+TCHDLI/9+2KgbGwu3qjCrbO
dSRujEDD2e3OO3gHh9zkowZaXSN/EOcq8eOuUw389Kg9AY7n2ucTztPChl5RCbS/5pb8xCskSZVQ
/zZGubOh081xvS+3lehwRhxu/8T2uOUScw8fxtaslq/gJknsa93NOOABacxJq3E6YnaLZr+ua+fi
keOy6oEL0HIUtvnH1hmfrQsGJrDTJgcYjeC6VNfqHH9CuF5+yajHZXutt7fB0NzacXptFlM6izSI
YeszDBxCUlp40OXViGTDHqGI1/VCBQx0/O7ocd7AfSoNDC8zpxXywfI+ndB3K0x5+hAUp8ZYKs8C
cpBR+Ep8hh03Bgu/y7RDDpmF+Er/OhdcJzYjOGb4JyTFSlQxYeoyvioZX+kCpLwk3Ipeu63T9i7J
mF85KQuKA6aMDaP1DBOkYlvMFicMinPn2Idw7japHJ77CFx9ZR36pL1Nu/EVguYHOMW9zLxHfLZb
yxyeq3h8Bb7AhIiLl+XJj24KgETm02CGJ7LlP9DYCY5Ya4bAFNIx/iL0nD6MVX0B0r8H5rMnjEDc
HzaLNrS3Y2HfA4xA8hIvXXI7NUa0NvUOa50Of0YfvmTTEjSMr561Jv+H+ofGtcFydPYEKRnh7ssm
73awMFEyDDAxDP4Of/5szSF8GFR17hMZp8og58VeGHdayWtGk1a1pjVy1xfOUyqm927e2hHg2E5/
RIol4eBRzxx26sYhb13Y1brsLVjT1NBE+r61MFASgyGxQbgL/Y/GSytfl/X0aMf6jUeCSBiAWeay
fUyGN71+mbT5cZqjH28x7Cfg4v2YSbE7xviU6IzxGAsosiNuib4BxUJAo0Y9NeNTaYzI8POjoAiM
tDqT5ESZC1/OgUPB0HJw4C5kTncCFwZLOQ4rKAzQLPVmfIWBtmO2UK3Tke/K/k2UfRRBZW50DzKs
0u4qbSngrPUn9ihq1+X2IdKxuU8A91YN+KJY8ChHVZ2RL+y+6hoekWmSJrKTR2p3UQMCfj0pA04t
KOyDXJ7G0UbOo+2h6GgL7z4Hl9KqmesthAHWycYjIVJch9jS0HAGNOYWw1HoBaY/VQjMzUDYUPB4
FZAovRlBP43HF10yth9GpLbJTG6yqgzPrjNv8btBGgncu1qTNAIk8mbEdWcel8fM1J/NQBwa2LJz
3nL7I5b4+HBXuH4uFZKJLqAuxc6l9xqmz+OrSy7rHN7GHH0beWWgyvX3iIW5XbM2RWRuiRnkItFv
3Eg8dbCakOiLHwTxY6Bz9RbFJdj1xgQPrL2F9nTHTMPWUSHrxqLFobnVPXxQsG1wPvKjIZhe8ECz
oYyTa14vvp4SYHQ2Ow9mexNIni4QQlcNEYHnN4x8Yn/3jTEdeDmfrCpXkBKWxUwRCWFoSRB5xKlh
rWXCnlTLPkelUJIm8p8DS7GTlDQC9Zcge+o7lndZo/1ODc5kcp65e6k75u6QOLqawUXFPZ02eucL
flxi38wqusqZHrxoZpdqWlyddrol/EL7Wy/WgT2+9l5crApHuxQZTAOzf50ckp5DcduibwwRVRhN
6VXb1GLz7DLvnnPprGNUo/inE8050smus/HnoQJDVtP2649jdJp5agrPOjANf61VeIpLatSWpCx8
LJTcnScs/Vh6UN3m+S0DEb5Jh6WnRNnviVotf3EH1HqF7aF71emJ7ll8Ko3fMSU3Kh3aXTjm2zDS
HhMjojq53BpGfBq84VmWql8XJC54xXDEiwELUklhyWTnKXkpW873FYsFPzBUFe68RzWLz2HEo5Kp
dYmTBmjyJy7hT4Oq2z4mnVQ3t6G6zYfk1enfQBDdjX2zF7rzzkwr9MuEVxU+U1o3nOgawRcU3saA
B+y57IACkv2O5IcudxJmtsPQZj9BzQKuOMJj7HjueCJ4p7AgGdFyyckTham3HczhNXDCHwJR1Cj8
mcuLrk3ZYHIMrxnUXstszgxRDqTst1i2FuIWcW2WvyCZ39tG/+vTTfgtaOcb3U3IZmxbOrDptYmJ
lhfZ1ird9qktcGbwS5qK31BRf4GzFStb596VuSs3vTty9rZhwId7I5TRLk64zrGSR4rbQW7z6k2W
lZRTJiEOw3oSAXJkkoDS1d/lwDkfwv7XlPK0Ki6ow3aFgGrgZE9FsKnN6gpnjHdtwi5AThnndyhE
RaJ/BV681xP+diNMjn2CdcfJ5ldJxmSgMsbHPUxkSUCls+07kI1UGiJ+etFPThe0H9kmkLmeNt/l
puxJJKwo+npwTfOSefyPHiz4WmsvHpFvr5l+vGB+zzu+vH4WSMjGdFSxxTuOn1PZ97Oc1207MkRt
ANH00U8bQo2WFoMc62AF1XPL7Uh1yZx+8t66WLK+Wa7MgiPxAHWrZLzn9Whbb07cH6q5PhtFdCaK
Qbttt8Gpe460Yc9MdtNz/xagDUkJfaXTvC6N+Mco50dPNc+FG+DqlZ9BwK0WNvL+T/zKoORn3YL6
QfDgpn1I4uh/sndmO44j2Zb9lf4BJoyDcXh1DZREDS6fYnghwjMjOE/GmV/fi4q8qKwCbgP3oR8a
6BdCXp7l4aJTZnbO2XvtSxuqm7Z867pqZ5jWi1pT61R0IGT0rMnx4IT8tToo9X0/f4x68ifC84vs
6ec7dnRJbASGWkq7g0IJ1F4ciBDWeYnzkk8GAQGiOdk1N9WZcs47bK8bcOeNA3QwM9233MzPQl/v
uTHAUADQv26fEPa6Ax23eyzbz8yGTlfp8c9Unz6UkC+R1e0KnmgL417GOFpAKaJNMRzXW2NH7dkF
FPfULMMHMBtAIXXxnA7RSx4zWzLB46oB058m3sokXNsR4s2p+l1f6t9tBx+BZvjAY3bVzC81Ody7
dRVKs+QbXXjoFeEKq4SgEc829AQ+qMm8vE26e6F0+Jn0oImVfGGYuImL9G6zVjLf5ldd5e6pesfR
8rI4OgMURF1uPn54TLkiSsQBx3RJepohGCmsi8CcG0eP2AQpt15IRtFgHEmdmTedKKDkSGPrFt1N
lUQMsVCkkkMfpum30o7eYIbrbXxv2Ajrrv8FY3Hfhkux61PrZX1n+SK+L5P8bHMSTLtsbxftjXdC
ucJnzpMDLEFWqPXHS4bpYMGX70qCewEnS6YNgINSwq2FBach0c9eJIODWP7QaPvLKbnLNr1TDGOV
0E54wldk8wfNru3cfLbYjJkRWC9Y5j87VYB7x5QWi+WCX//DgBBOESZxz1TI6ziaNg0Pbd35tN+/
m9P0sd7hvuWOMl5go9pkFODZxCee8zZT+TgKwhCpbwZkc6kAEETFZYigTAogmXtiebxdapGlzKFz
KLyv0EGbaz6dxq5fcYtutBVpD6zdwHfLvB6anN1eCHQCFRuhwxwRVsMMbm646h8qjP8vBPrvhEC6
sDGDeUhR/g96oM/+f1369t8EQf/6//3WBUn5h4ByRfCoRWYxwiAsYr91Qet3dMMzhOl4BInbq+zl
7ww4Q/5B2CSqHVLZdCEtG73O38IgvuXari2J0jJ1y5Km/j8RBkn+9X9Ka2iDOcKU/Bq6jasMw9q/
S2usLOplliTw95c8sIea0pp2EDrVsSyeCzv3F+Xti3H251xtK+r9At93msOqmMWhzJgJD5+I7o7K
dg7YjfcogW6t7bxFVXIp3OIQOctNV9E1aX8uU/3ZI1aZ5y8gU05AkN/rBGBeXrwstcHnePbb0rx3
i7xV3amL5w9PdwOnswKElHpRvBJe449heK8ZkI8NzMCk9F1toY2P0CReqpf/C4/8lyRL6p9/JT/+
Hwg0NAz+uv/90/wKivrzh/rrn/K2x//l94Nsij+k6bgmqn/8jjZitv96kHXxh2WhXvNc5G06Ajhk
bH8/yO76LeFKbJAm1es/BG6O9Qdfosc1dPH4xv/AHLnaLP/xFPPDLf5RfjNSBolsMv/TmgZPUUdr
0Qz7kb1uKaQ4PS66JJsDWRfDbKbGxGvpbDrFhgWWVD55BedU3TJ0u0fbawh/qOD95WbfXskS/AJy
9lDLSr9gDfkax+DtCugAl2GeSahAci6P/SzuS4uNZyBFIjGb8KSLBeH2EJt717Gr7WSPb9Tj4zZl
h32Wo4bXYhnJMXNd6lE7Udqx0b47VNZXvUSYpClzzwnVu4fw6DWCDdcsJYfDrF2+4Zo+dRxdHJf4
DKu70Amo/aQY9FMcUb4qrW1Iok8zPGGQ7mKPyC5a2bSrLdhKGZ/vbIHWFVdNGVSFQ+PcWBkDcWae
bKf9+1JFqObKPoYu5oE8wukf9AYTQ5XiREjMmmAEp4OZ4hDmnFqZCvB25mxIZrj1DDf6/fH7t7jR
fxoOzfXp/Le/KoI/Hh08ryarnG4/vv8P2Z+LAGcZZCd2iTtR0k8o2khI3Tm9q7/DjQC/C4XH/Uqs
3ORLj6nN5InKD6cqCBdSBaYhfm/rZby0LuvDS1oV4l7JSeDD0ZLd3JHz5sY6cjArek08dNp2OcWn
wdSJ5Y7DqzXI6cVNIYAvJYIxu0Ub0EVroIM7PQsMsKY5fIZdvVcC32CVWSe3jkdrI01AvwVLYpS6
NQo/kmL2nTA/MijJLZlcdnissYVpJdEXGF/POhyiK1Rnucu0ULDu9gQiEsHS99ZzNs47o+jD52Eq
DXw7s7YbW6yvg5mUz1Lv311bWTcPvntcO/Ft8TJ1KGdAuEByre9Nm98gKgEW7lOa+YNpvPbZTtdD
Oocup0lhzYVvtJIWhDLFWZ/pMNh2JNv96ICNbUQx7e2REAenPxGVVx7q1Znq9PR3rM656+CvNx6q
ylfU3J91bqW+KBja2TNRhTz35qlfwKvbjCQCFBit1iVX6OL1PqHrAi2Fyck8TuJkMqzftB5nSL0G
ivi40QSQlc/oKUkYtLJ01+nAruEfhfZloA5/VtVJr6L+3LsjDgyz/moWkH3iKftmujgek5Bp/yhm
LGpyjK8XKjjClbAqVPsGWwSmmHb0l/W+TynN+Cj1iq1ymm8aza0jXLRi28nWPcVxksknZZAXN7V0
tGr5NOdze3X6FIxiROjg5LzlTmhewfN3BHtDDfayJugsLEq5HBjtD8N1smjmthopNmoaLknuOIED
R2ZwRVAbw6+l0Fy/F9Rh4xQOxPUgxZFeQhDB+tcRnfuT0Cnzqjs2iI74hbCd+tvihcPTCO/uLkrE
g1InmyY3quvYDQ0msoWWnTvPtzhj+BhWwxudCEKVYoKCCw/bgoZZOYWSpBnRS9T008EYoX8mfTJ/
dSprZtYd3jlcOtvHDzWE3m4Gw7N9/Dz9USREMvOb3qPaqc9Q9cLn0NS/Np75YdOiPejoH3EbYF8O
aWvYjRtgPw0vgHFo7ABRG6ZK3B4Xux/Rn+gkyE4LQrmml+n3hJ41896rs9TtWx3jJwu1uD9kpcuM
XYGjIO8puaLG0PZx6CiSwGjt8xR8ax8NdS+oJ9W9yGJKfdtNkmtsC19GZng2xvEnLlub/qTqfeLg
y7MsRyyNaHIxYUChLTl0fTHN+JUqfzSX+I42V2eBDwVkCQvBVpKmyKC0OA/c2uZgX/XvEqNuVRdn
Lbams7deCA/NVlgLBVHpibM9OFHAB/ip1o4Dg4i7MLX2RQ3cTUNiJl7CiCUhry5OPVQXHIdMLSa8
i/EcV1exPqGg2U4Tbo4RWfRNNUhaYFu8LPlAHKzRv/KW9ANTXI22QZJvK5AdcHyge5Y1LnDa1LAP
k0BqCg0PU5qLs74irykaxmAa1xgphOGvBkrjJzPJsKl32Oe0X8yD2ajooCz4ILnt3Otly/E2RKa1
pM9DtRgniq9rl7lLwNBtCUIlGAa1+Y+40WXg9gCr87X8zlpmen3Tkrqz3pAJyWNfmGPQmeOw/8dx
5fm3IPyfO4bFmfk/twxpSxPuAmcRKT3jP5XiZgHXfF4YnFshrSfNpD+D5XMH7aPeSEcVx5HJTmpQ
9ZqgxO+pHX5hqyyoj6N2mxtSXOiJzpf4yKCY5RegH+1cNrnEzH4hsKS3T7/5KmU6bofFBVIGOOSC
8RWXuOlt4C+TnFu62kXFpMzZNRois7fFbrQ7jHZt1p56CVMktbS92yPFRdoy+SpRxk7G+uSHVn2m
52BcwjrnqRwII6xNd83PU1+RYWy6rJL3Y1zk6pBDBURZlcSvfJ4yHzBBQgNZnWgmuqeMmI7TlDto
jTXjlkJFPWsC2z1kvn7PIcH206ZUW/NPsnjKy1yGHt5oySBo5k/oYmM3GTBtO1x25Dg40ZuNLegl
QVibyz/7mjyBRjOTZ7add0VtcRxT8xvU1eTrJCrnSXip3KgIEbQgunnHpoJBzhnyN2O+tRnz5TCl
UdvOsbWPFzt9jpgwhXL85aCeuujt1G1h6YsjUD86pmAPT507ZrCOZYqieYQo0KTY5E2kjFhon8oi
7w9taL8bbttdrcZqjzLnJ2JV+OR3gDOUpQnJsP01M+I0KLVyOlcW6G2aswxnE4OMOffZUHAnkp6B
n1YxcR/mLN7n66FtsM1inxuAqe1kRm7p9R9GWh8RwspzmCQoBo15YkslmA/kbL7XONNBMSD9rODj
vVj4BxkKr4BX190KJ8l8cRKiM98id4TGbxHVR7IUsbnDiHxgiK+5NtyKsgM3TzP9mZk6Ka9zqgUJ
g8hThCx98TBoE/lRohfL7o2rsZs0ySfCkOOEzN42JnkpgU69EMEa7jKGhxtXOISgltoxmqqQRM/s
zdRIxfU6Gugzst50bYQbZEI2RYstNwmN42yD2yOgPHDGRQ80ANY8b81h6YR3miOKOHLCebcYEm8R
DMqthWufZg+xXo0HMsm0luwi18vSHHHueX6UCuF3Mjbfut63mpXTsTjTKQFnhbJgbHc5R/fbDKPq
xFpD8kf+qpjrvrY1zKDQ0iY4Ux25Qy3DzVxz6FAXmoSPaTqMWW0iQdwREWI8Y61DebbXZv0LoiLv
6GAC31kFSEkrHxnudrl8FQt2OpW21LHeFX7L8qYqYs9SZvA+9K4WfrgX3YrE6zjrguiz6uqYL8p9
A+UAt3e6OjoRhg6BiXaKJWsZvtizMX7vvRVqVMKrtjh5PTdDt6dTBHktfWZQpP5aOdHqPDodzFxw
iZeZYgAh+NgdbUG3MRzCHggoBUtZZkXgVLnpV2h5rrO+YLWwBEepCQhk6abXBIHyjfIX80o4MYmx
GmOLs9vYdWbebiMIhCg/+uZbUUjNr1G0XTJSizeqrOwtmufszHkvOxesIKIJA7PkH2jB0D6VzDHO
0ZIlZ9wS6BqsCfgR/v2zkKC0acfXM+h1tPOLWIpg8jpcNzY8f3utYYwQPYeu1VhhbUKAe+NUYFO8
50Nz9GYydKqE5rDQ0/Y+iMl7drQTURLxU20qh/apCx/OIZ4o0wkfUzW/Z7UsTG8mAhyK9m6s4qQZ
HWMb9RpKaU64tsfK1M3gWvsG68IStzetUEAXPKBeIz6aWahp35Rrd9TIGFEzvn8Pk+XaDvUvo04r
fO0eMebTDF9TIzMi9Cwg/WH2q8cgv4nGIg/yubhXIbOougt9SV4XLKyjUjg0bMwQxpPMEwjlBaL6
mRP32eM5oKc7/4mQDDtC/d22bOfkzV7FiYxupNBmb6MYrG9hUZB3sixXt/E8bgSfq7H8MKpEPxtk
dFyM2QWa0Y32hmKFdStvP8kacfaTqXSGSPxnQ4pVIAMQLggn3DZuZJ8EQ8DVf00sSH2fZhIxeffj
JaWpTt5W0u+a1sFhu15aqgI2kucwRKTSUaD7+ijL3aLHIBS04kOPUKXCQsAHE2Vr2zwUn6whK9wQ
KLb3WTn9evwRBHHovswHVFqNnMg+XR+sbo+EX550/gonSAnMHh43q85hUZqRwCBhLms62gXUc3gq
+n4ImkHeppqw0cobXjtY+kHbThp4gKfBy+dTLSPjpNYLMXmQ/qRZ7ay5rOmkJ93BdMtz2HvWCYo1
1gHVtLuqt9yBqoKQG32J4W8WOXS4ifBnsCoxnzn6G4R9MxMgS5Tiv1GDcesLDN62+mnGIBVS4vJm
8Llq4sFjmlvqmExRuUNfbQBXD6KvA8rP7Wr5vCytBeFotuWWLW2XocU/J+tFEUKJX76+lo1l7eGn
w5RJSVuGBXepKSwua5PXg4LjCR/tWhz0HbQHCi8KBZzIRgaXeZr5jLZCZ6gs0EzCH7lUrgNJLwaX
X3Ttc6UJa09sTrdhVMlc8IzZlzk+A9c9bcmcmKuxnVGsmm7wuMxMBmw7Hm/llARIocjWKd1TPUaI
jQCUrdGWEZVrFhnHHHJOQvZQwdSKhDks0S3nBLefmBC6xvlxwSvj7i27edbw7489zjW6dbW3aSqg
uPk0Q4sRiSpZ1/1czd6wRe9+rZ1B90tv1k5d4nzM9J1g/UncwPkAmkEvbiVM43CQ1I0LYzovrrWt
qTzllzMdb6P/sLuxvdTsZTMd+0Nc575GLObRREnN4BrF5kCmBjrwFa5Qw9ptFzakyrlorvalRu9x
6KF2YVRq4CbULfPDMeswLI/TpbNmqO4QmnBS/NcpPASLXlbVQkBOZR9MDUR1WbdnBcoi7cjJqoDA
E4cOzTua2GLjJn0vqvGmVKYFjYKu+6g4ZrJscBebx2WY3aCZ6+vSu/HBHf5Ed91fY5+hof2tib/l
4YxwbiRqk3C36N2er7LMr07tlPcxLpuLWVXfck3s83U7M3uveO3mXaTrECEKxOHLWoPF2RqyOs8/
MgN+JNXNHj5IzCNLEC8QWZQnBGZHcfdsu7P5LPzHUVav9OlilNUmThTWArIizsIi/lXn6HBQTKPv
dEyQupO4YaKrq8ehfMUB3hwE/bVNZUV7QdjQ0TG7NnBd0zpYTnaw1JRfRJoT5DR3n1ndkJoxDajP
jcXakckikLgSWNgojz5aRWAn7hWCMsArJUR1qi8uhtT9Y4FTdZMALanwL0j3DA3bPsiYzSqa8m3L
KfDJkpVz6hwSVdKE/oKiLHzSSVC/5inOQzIKcuI4HOs8JY2DcKeafy+cjx9ekZCQQ0GDz21wEnS7
mHyekVM6blIhNrlCcYx/e5W0guOIcYkZCHinEjJvx2k3SyLk/l6dAZdN/jLbftx3Rkc8ZtS5QCFY
4Ik56A8eIyboV2Bwo+pScqLb/v7xrY21PylsgAZoWmhPrfqdDpcgQBasP6JkQ0mLajmHwmmDHAAG
0NKBoSaf3HCJLmXjjGeJOWrgWPi4WDVbFqOly1RVxdbuS7XnpNds+Q+6MyBsiVbDJiygTl4GHPKB
1cHtTiYSRh9LGl7ccdN1mcKdyFs0WQQAzIv42jKu7HVLvObahJ4QSylpsvoPaGwtq6ocrtRow1UL
S6oHltdaXyg1QmeGw5MZ4gq7Gk4//cMtrc7vnZ4uPm8kuqi5Rb2uhfoGUglLy3p5vBoQcO0StBz8
dUNrD2gcIbrOSBiK9hq+xTeka2c3TWTO0S3BVRd6cjFdPqNQFogGWSPnAEepKnWuTTZPV3RpN/EV
5lTztVuECCJG1LQ43qKG298NkbhTNwmY4rO3nRMbo2QVv4a1kdyyQR5AbLmbWjTDsS+W+tKqxH4y
veqaciq7iVaVN46lQaumk7LM8fJA/5gDstwutvdydsSz56a6387FZx+Xw0+DCvXk2s2fSYMX2809
pPvxW9lN+nOkh89aQX6gZpBS3YTCu1hEqNtUsKccx+dFgTnzVW68F8xnTw2hVaeyYUrP7HJGjozq
SbJ+IwJ5rWCE0OQazC8548gnya70RCIelpL1uKGD878gpRj3dV6SYjer8Tynjj9Wi7oPSs+ei7E5
1fmk33stmQ88ifqWVFrtNplodLLuwsCADle1qvq9UQA25+c3/CrGRhCdu7GhImzsvkFFtmRZHDQx
3pGIe7oF+sr2TGY9SJdlaPaGmCM/soZf1mjiSx9t/GF6qm2subeuxnqxncrdZ+xMxC57u1UecuLA
Q0Fm1DOp5ytNd1VerZc8TBkVO/GvptKAcje0i4oxTOcntna74hMTz611fpzdlry/JkWhHxZcQdop
z5EghksY5MaXnniLUzcnNDjH6oOciyp4XDTpOZshwb7F1uc/YsMflzDMnp1YKf6QfWVvTAHoPi9b
VBKVdUnH0LzwmThAf7siOBT7RG/LS7xYawvTWPaj5iwc8SpUv3qEZaUytT3iLFTnYiCLyyZBeRtV
ZVZvpdBQ2JH80nmFH3pGcV4P/PgHBGzfMCFFchHFPmOK8eQMcNNxAXQhovK52elqTG9idH+NoS5O
fWsooneWedc7s/vSKudI8lYdlEs6ncLFCPraQZoxR3eaZgOdHwj5WhUn31zzx/rXzrLC/fBE/x2u
d0PIZai2bpsN+hMC20NZh5QTunkpTfnTGGzjfS6VeTGWZ7dpiWTUVbKpI6p3W8QdWjp08zTzXWx8
ClT20HIETRGXJrgV/cdfKraxp3H4O+juVO3jVf1k1Ab8qYE2N1H0pLfkcgLsi6Jz0ua3WRgVtbaI
X6Uyz04XLsd+bK5WAtqKUx5K5GL+5kx99h1/SCQTdy/y3sJQ22RBVePbxiHUWJcqbLWLNXmeH/fT
l9rQzVO5XtJe6XvDMt6g0IQBhEl3V6bdsJbI5YmC6JLE2nAVdJAvuvkyKSokiqnmnLhVcy4NlQUC
S21XpcBtMsBjjjkMOHKkhIoH0FqxrZi1lVzD8poBfHoOcahvC83GqbV+2bWdc028LxRjwzmMqvGc
d7q1Kem6YnwufeQV2XuSx9F92sslvcSdGv8Cc7ae66bO1zjRIlzJmrcucccXAxqwZPlySJ3C5jF7
5zTs6drGuB4i0dnXZL1oHAQab4lPumr2c8UtfFRL0+DxZibFpDipqz0N3XhnVOlwBgl6R002BuMS
jYGrVUe4nfHNwCM68mifysnO2Uq5QGQrzs1krqK7GE7u+qbIMIfJ3GCR8bwfemZmvoGqDNpaXfAW
6gbZZWXeDWtUmwUTLAPl4jR7sXp2C8TlrILLuyST24ny144G77NpZC2MZ7x7xBV4h8Fo/rS6KAXm
VjnHJRXvYxFFz1JFi49uCYKQhp0pMVmWaLv0F5w2PT6GqSe69tyEpQziGFpLg6KOMB+mD2p0fOoP
xFqCZ4lMbvND64nZYujdwNL7y8wTUqgL+4WYtl0cWURZ2bb5YXZETBriyJllepFJTZNP51lmx7qJ
pElfHI7+T+aUeEwZON+lepkeW9P8AfPBeBcD/j/oxTzaM+oXmxLNSYrm0kLKKUe6DEgxG++AxBJx
e31z9dbz3Tn3toa0fjoQEc7Ci/cSX63v1FH8ldnla6YxOrT12nclDs60WXNVKnhrqUSpUg1hsFTJ
AlSbB43APf25WS9gKk950X+pOic58hBXr1Aiwx2fYLLfy9T0wT88NxSbweMCAYz2AfzmbWyhIUtq
y6Tim4pdgzHvabEZU7VI/4PHYOX3ZfSHIix+b3aPba+EG3IaxKkrIW2VtcrOpAgzAyRxdAy1T3J1
zP1YDNHGKCboVWuPA+/2yPI+OU+VbRc3+DrlbWxIWrK8yY/08p3N3PlxtBmlnV2aLRgk7a1VkVJm
OcsqLPJg4NnU13UlP/RsujLXy8iPU2HgefmvQcjhjAejztt8a/KIEyXl5QFdXQNF1SASv1LOa0WK
6HkElX2WVkxQhkHFqo1ae0U7vvVsrFl2n/VEujLqedJDBPjRiPk8qeIXlJ5MV1DN7iXRBDcSetqt
NIBzYIIlGK6ol8usmeACG+/yuOSDtU8SJw5QIanLEEbdC4olsri8eNziCSh9LZLjtei5Q3GBoVqv
MydoCBKgBeXeU2yA174DzriM7t3Dnf8Ud73pl44VXdr1+OaE+a+0qtDwS7C7jxsa45+60ezsyQZa
TkSttL6qbE73Tq4T1sYwH3czczEDw4iL9xtzctuKBQkrpbVO6RuQB1oFTgnCfX3uinroFAwHViYy
nNbRY22R49Nh1SzIlItYWpz1ElZdhGJkQlPJnqnQjziCpXFdSh6vEPeP5yzpJ4IGoViJtfkyjMo7
uf1CExHZPbxA1OKzPTFOmxvGX+uXhq1+RG5Z+Y+qVwBsxmo60KYJG6aLsGEwDemUJVbe/f0qTuzm
2ABQT1Is9kA/OKfngB4u3Lrv+FbDALZcfiR4CCywVftL1mgH5rugSUaLNmpKG+lspOW4cZPWu8SJ
+VO0tELp/3ivml7dIm3IvpvVFIQtW8U02eLWTyo/dLDTT3Xp5ZdS6wI1my+x5iDIVFPQ0QPmIEbZ
oGZ6U3APofZLApEB7Bzz0nvD3m9TUXHyYAO3d1mZRy82k8G2lrT4sgBoTPeqLMT9o9XbIDRl+yrI
cCMVHAdsJT9HOADtTJ/fcrutkcGhBAvCSGsd6Za2ZuyqvNSIba/oy1eec8xjAknW2dRSehY0Slqu
9GSTizSOnPkEyLpcBI9XsW3ySq9+tYZZ7vWFSPtlvQAHk7AasK7FVeEn9WSeppTg+3CFpk0vldtp
5qazU0KEIno9BnBWZwPZu/GtyVkl1cp6TmPa+8uaQAi0B76ZztFiwjd86C3OhB70pCdKTfTvzjgf
Gi+EV7KOl6pB/szjTvqPrxx6rm2cOk9e3XXHJM/wHxrz8myXyxmnU3rMXKtgEMcF7lp8AIDzld26
vZTrpWvxmHsE2Guzg5dJzvKty3pjn1qwgNid00utpDjT7n6VsWTVAPlmTl32zVgOdkYxU2VEAhEu
8BFJO7vmEA7NWKhzaPHV43/iQP6GjkJCXTTCEOqjCPHmltq59JK9Y7eYSZIwPJO5lx5EhAaS1hXD
6zoiUnW9yF4BVOx1JGE9JZVfpsmzrfX1oT5E6VSf4c8258erLlY3oI3JgflffHZzUkker/Ilzv3Z
Nj4ngpSPvYX/tUun62PxoQ+Njiuewn1l5N5FU6PHdmydH1+hGO6xdUk8Puty3wkSgjkcsXtUa+6I
YjYdiNQAJNKtL60MImWzrvfz2j7LHyf59WLXXhgUen+xrPBjnEmkHnVtiHejGtm59XfSC6NAV4X3
akwkSwvqhm3hkHfXJwNC774rznnjQVkOZWEfjZnJBXyWgOQ+N5CLnOgDpJ8pMX8MrxIrMKGHouAf
NvTZzCPuVH5BR3XxJu/6YZvCYjo/Du5a7kmIwww2HmPSxyWciZkjuAZSjhs81o3HpcZceMx69Rp7
PWe9cr5PZNx96PRS5qE5zWmn9kSu2uOqcrrylMP4yCr/cQs81653GF7jzWLDDHuqS73fAVbBcqoT
WCVs2/FTY8RQQbTEGYDepO8TEYmdSwDu7+7ho4XIiumgEgzY4LG7sk5iXXY5JIRTunV0GOGPC6c9
1vA6D3cxSRlVGzXBvy7tgFEytAd0yEzBqiIbXx4X09Xeetck59YZ9TscvAEQ0D1vR/TdjJHBGnj1
J7RqDF+JvsVFYO4RL89oeedNTh/wxbWSjYuH2IrtsQR0lQ4ElnSAD8rOOWGmdk6Op5n7Yqq/Cv7F
q2tN6e+Lmgq/17XvQsXfLS1UPzrFGNSJgLjKfCQqImX2b+TEQRkuHCgNUkhXz9a9cSh47HjQ7gPb
WQTf+WnppfgmC7QSkDzic04MiUjRiIMkB4eAJESeKE1JpFBOgVq+lsd51SQ8LijDqrPGiKw1Se3y
HMHUGtFEl6v1QAPPn7db7BLisPZtH9bwSKwWZKZ1Tzpnz9BbP+UIKk+PV4/L2NQbS6M4Cb1TMrHS
RHqbXpXBbNAb5m7fasy8lzm+xvE4vghXhHuysuWmBv/lVyPTDg8Lzj3XrcSfKmWiPZn/bv6WYaSj
Iif7witFecRTffzX5tKgsDvk4xIk74+DUoQR9rnJqmcZqTroezkdHiMiq/hZuo3ta6Qe+NE8EtGh
d9GJTUoFVtwf6YWE18EBJjYAuwcKJK4khHm3TGkp9iNCR/DOGwQY2qX/GDBVsioOTsooVwyNdlux
J8la/5EfzDg0LhmKlSrEegO5fkH3japP/ZX0nx2YgJOXM/AHaVNsCjRTgVnxCQZQ+YVEHXSEw5w8
P0bDdR0eo/IHbllw2CS8x7RiHTcndEus3V2jd/+SzeJes4Ic5YVS6k4iRbvthXfHqLec0MCuqjJO
TZN5GWw85KR1cv5Qcyk2Kcfy7e8pn52+6vbQnugZUwiEyqAZSAD6nPTQOZUJBsd5at0Zeo0brhUE
H1Qc6fRsk7V7/VA5ZUSnArSt693jvPa4mGCea05La9IoeQqxMYMGAPF/sObwNcFYTpr4CBoTwI7A
Z0A24GB0n0PqFs/WsI6tPS05aUw8pdYA4+v15ljgqL6rIvzEIUmLA5QAGhmP3Z96sm7WphOT7B/p
0NDlKu1bT24DmFr6EFkf2RdCe/715HDj55Oo0NYBLkmLr3QdOJFOATp8TnZr0kVfeDTobR6MnHme
j3LmxaGRRoxsWLAR2sau/OsxObTCJHyi58PNjlpg3QWG1CwmnG6amKR3xjwgXo4NCGNte3Eausa5
o4V+QpdnR6U9vom62jTwH/iscysmfZKv7Vx9ziIBIM/IzQf6jDdyPQ0YsHkPiK2tbSGqb2qchp3U
yONMY6c9E/tDhEFUTbcpnq7o+7K7bvV/TknWn+gtZXevb2hPlbq+y3p804nmvhAKB2qwRqxkIOwh
bG717wMo8wzcBYVI8mBCz9Z23i7jQAqoeYJuYRXil67DVaqbMsIBbxGkUXrDz7E3vph4CIJ+beRD
40KaBInBoyF1EnTgT49XSHdywmsxXnnGMVw1O49LxDkoSBNEepGX31uBhcxi3vWFVgek9WwMLI71
W6W5wAVkNwYVjNkAUmC/A180PiWaARPCjZqLvl6cvtzHbrmSkgg/00NjDNDOfnjDaJP8zlq/C9ed
9nGxFSlTlsapjBhnM/QrV6lnrHAgsKwaC6xBRhV4hFMRl/3ht2avQf57Cmk2ntNs3A/dYl9ts49f
277EMmpljd8pUd9rDX0ldLn20GQDH7oyXMVJSQ7k36aCCGVGObPCYhqazu8qj4dgYel7WkZaK4gY
jo8j9OOpreH2uGTOLrv/zdV5LMuNY1v0ixhBErTT9N5cp5ImjJKjN6Anv/4t8KpLEW+CyFR1S9cw
AZxz9l67SHku5g4xLyCXFFhy4p9CIz3adhAcMzAX5xYm1KcalHt8s2lS5i2ItzB7V/PZUdUDyef+
xZd8RujA7GGYCCbAmY0SFaGiEmk4hs50oqwlHrmpdPcUauwvGtIvAw6N1OJD2Irmo/jo2R2K2Jie
jTEy1QIy/CkPm4Mm3SdTRffWpA6L25ZUsaCfHkiejF0oUcqZdXkQ1dRxm4zoi7li3Nbkf6wj1/Dg
HzAL12tzwnOnzOxlqg1r+ITi0poEKk1BRUWXpkAEKgqlrUdm1qnNiVhbHrRkZnLcBBp+IJMtFl+s
OMshhqYgoxcM4N2ms93uFS1k9dLNDxJandOkhDxJSOO2CT3vKtim7wJRVJZrq8kfq69J6WkXacyn
Lqir18LM5w1uLszWRde+BIZ79E1YI21tRVcHXsm+hpBwhKs13yaewo2R/PA7y39YFul3PVeEoz5z
+W5njpfEQMcCtQKyW+d1L7UNXq6tnYOulS37WNy+DB7c1ELLDohUrZUDXvW1IsVvR555BvmsNpA2
0e4llPlelHayQ2fUKVUlAKVleJ5LJhV2oL12oe1BXFCWB5PTcxlBum2crTmbxKcu0O/eAJcb/wQW
7QuT3dFrBSlTmv+FWV37yBMFZUFp+zpkxGCT1YO3OfwZcCaua0fXH3NuDdsKlY+J2ew9xEVnubrx
HGTfvTCP3Ntxve5afQDP6O0dszYOXd96dLMC51F3BNXZI/ewqrDm7ayKlJSxgUUx/PmdUILLm60+
bagin3bUt1dfc8VaqPCwDhwCj3BX/LLN9iftEXxaJCM0ses9yGPnSpBeqnBAmzLlf141jUYYPbOd
/ZCJn6IrC06iwCC+nCV1+JtzUgbWUo9+zqQnvsW4ll8qQtf4TRMZNjf2q2Pi+6I+8d5jh5uaXhun
upXmAYF588XASYIXrHlvSzYhd7ZvmiDjRpYNMrfOfclaOtNyHDep7OAwqh9ZjL503XbNt8nBac1w
qHrXDf9lCLL5++Brj1L3fkKzYOdRX2MtOv4So7zogYkweuaZDfnFvNAYPQifviNKUHNLiQGHCXrp
tU/ru6UknJ2OJlTCsqs0ZjJzPpibRaiGdImcgniqEVeY731hRrsU/OjNtdvDOKEGTJSUNzC6V2Si
1gZKJ/UePQYq2CLjPn3AWET8TtZP3zRmPG5kxeiiOf+rOlc2XLTrPpIqZ0TsM+XtF1HZJI5DKtlI
kTi01MFMUQ9r22o0fbJpUmcrM9vdaMPgPk2dJL2egCDdQ60nveKa4fp9aZmhnTwNj77odjMfm0eh
/rGy31JguTu2C9K02wRtKhnR6FRG+azM6mdPc7q2nOhVuBo890Ay3TBFfvYLmJgekrSjpBN77Jz8
q4Gyd23nWrBDIuU96Tbk56zV/q1iyzkFOeUDXM7ijeyA32YDh7DFQ38CYw81QMMtEfeOdXKGxv+g
R0BoaBrckxq9vZ2yJBCrcJgyKTKK8jWgBFknLtLdWAfJ209RhLlSxk/NI1G0c8s7CcC4ofjBQ1gj
YKcaCLBOXT3cumbH4RrHTL9Lz0QOtdQEPJUI2ruMrkRkDEQP4XRAcN09bImDOpJzdYAP+KqLVtsv
e6UNFe/oaRGMK9QAukJyyMjOSF2MyWNKE8hoocsBjVj6ZYrmJ62S6rXRMA3+N3r2uUWvigxuhI3w
8PNjWJq2s9cBNwAYCYZ17tlfJqRr/cosI+9C/CldQjP+WcRTTl4Q0dhDmkGIydNj3A3NZvkol5V2
TyDDHCMldIui7ov68BxsoIlc9qffRasHd0mSzZ2xVAayIBO75c+g6a8RbphXALLOvbL0VYK6gHEC
rA+X2ROX2jJ/ZwA0rwcnc78mEjrzc+oeHEoz8MKu2OhxVV0q7J7GpH3zOx8q5ZCbH2iRN3E7Z6es
1wkzTLS75xXpwUyG6aKrpY+a/DDF4pV/DN4L+ZIdWD9qP0Jt8z2tNXZ0taE5qUtEN2cvMADXfth+
uRqUhWZZbOWjkfZk7a26vpAHozGgZmHSqZGemH74HPMlYT77RP1kxryCRNdTOLsZGnFfLbo/nnx0
TycwDGIXmni66RLpN5KN0jeShvKdYCSw5RYIrnSem7WlG/aj1zMoqo5+wgNkP5YlmaxrkendwcGW
3fZwcDxaEH6bxV86eId8hx284a7CRRyb0dl3p4JMxyiAoDvBn4EAWJ9Jotg3aVwfl6ZOUrh5C/LV
JRu0djBMjRIMLZG2SknaMoKXAKqOrrpKymUolsriYPFXZJlvnhFamufllTboLUU73bSE5Ilar4nD
9PXpsiycmiGhpchllrKVgcmfKlaM9MdDr6USbzwauj2XFlIgivlKO0+fQ3RUgfWE3iH2S59q7pkE
0wZ+nfwWSzJOiks3xcfWNZ17BLBHSK5d3KivSgq+GjzxA8rceF6WNBF/XuXqVSFd+qKi37oaCr81
al+rQzFF6Oauq3L/QWq692gNgYRt9l79lA9Ly/SoR8nxdHsSeWqVlIB4ZKPJ0L7wH5P7Mm2i2WVx
v9K/Ws7EIAe4a++M8yVVGo9lWd7q5Y9mmJpzhe2IeISyJufDmsD3UZ7TNv/p1NNw7kd3OBtdNB7c
vjqQDTvzLFBATY0JL3t5XxmvSAyaU+VBdiTirk+Y62IQL4uGuIGWNChnLHI18OAIcWeinsYy3RWh
byhiuXvu1YLKyT0nghI0n4d6VwmpnYQ53/0kNe9EKJv3kOYxQWQIEufQMOHggtVcJmO6SMWNdLtW
eBNj9sZEoHF3qmm6RfFqlIX1MSetz1DZbA+23X9gNLQPjunaT82iy0PShe3Em7Zq039yVw/2eQOv
C/jlGlBi9aUAY7NqK8+6AHbtjvEQIm0mMRhGGcPhZQ6xzHmArzypP8Xe6SQjh2gAqM4k6NSguYHx
S7YIk8uc0lky1hys+qKrZen+x0Hh7qcxxpxHrFPY/2+pe4Ba/ZQRwDvqFDVq1DDYiCAByCxvzFc0
Idp5WoRxTlH+kxYRQfGLCqE1gVZZVZitO0JBJPacPY4V/bQsJaJAAmXh4MwuU8W22GbhwBDG0i/L
MsIGgq2tFKMjzRxRX2XrFTfLIBHNdBIPaSZvs8oi+3BAGOqLljgOK7TxfPG4+r30jl5Cn/i/tujy
CssI8ojWSrb/76PbodpcM6NFRa1mGIvqaFmSKf0dVqGF2BpyPcC9+WAKPmDz4FOre92/hKh+9Wgq
v6K/+gg1GsUx7CgiFp0XrdH6Q9Wr369sgYBHOlUSUQqb5QL49z4YJZDZo9I4LkdRJrA7BjFpVHVt
fQ8iO74twgJTc77Dar/2g5+eOjBIm9ovTLz6XIrI3CbtTG3jPVXYStRRdbSHutrEeIu3rSJ0jHoS
ncLBJw49cAXyKOi1wmmtXTgUKNi8gEJptPWNVRPcR0vkSU+pvZE6mewQIYTrALTbzSEqYKV5OPH2
KLu6nxm94wpTxYuWlA7eT1DkOT/AR0PK5mUKfpcWIdhIb6J3M7RHPiN0+DmBlwMnrjAjofcIN5Er
3me9M78vLyBbbohxK7hkJfzQmLUOm5HEobWpmSVVXhiAbAVPtMrGCy1n4JtNRGz1cqu0GEnqIHmB
4zshtM8JIkHt1ofRmU5Mi9NtO4GOHj326cyb0k9FiBfW0WZqAvzgXu69tHDPaMOWh8md4o0DoGr/
WbrjZieaTLX8i2AuThjGTRRGoDYSJRtYFryQdLPHaUcs5NMonP6YBwO/pJbrLb5VpcvxKX4zTiit
4jOUoqHDRkVNqf4Z8JE606JEuxqFNryJqN6pYBrl+lqsVVaLUbKiFdziO157tsoAbXLhnp9JMqfH
5YOzfGaKmtm1UwPQc8sqPEMAD9Hcs4AQDs8hCdu7ZkYDD0U3XOu5Gx9m6ev4t5LqaiQubjwS0k9l
SfQDAsaRzTkx+In1/vSNVIV+PaErX/lWOeAmcHw0ICwEK4cbq0p9oMIFmZleT8YdVLUb8RXemzem
79ejhCf6six1HKI1dlPq8rrfmCUzZ3raszyJ2YJkiYh7WUIgIOfUhagZUGmQWmEV50HXe1Io/rdk
BKgPYQcbJvqBviKnbOTruQdNM689jxBki8HSHWKfRm4V3YuUTuolpY10xJxziNoUEiJKDLRGdKmW
xYyqYN0ZqJOzrKWloie0ACN9fHTS8K+yTH/SvybL1JbBEx+e9sRbfXhKWaHOxA9zHTpbXNPQyo85
GrTj0o8mS9AAyGuSAIWoIEX0jolmNcYWBPy58WjUSoxvgWXuxTCOSkZP/3tpXqiBRSq96RDqstjZ
GEWYbUWFf2rECnYLHl+lzIkNtr9ONvz0dd/YuhiAP9sPGA2oYvi+LSVYXxadHuX4k4ua/lrPstoi
g7RuE2lUhzIoVt7guRf+XL/WLf0xDTYjz/gx6OSFYUJ0SdQHYFkC9TamEsJeGBOfVRJMP5TacACe
lW2516ltwP4Ba+RRWUBDfKjMb5VW3qQYqhfXTfzVgHwB+a7wGOY5xpY8vqPmTO6ppBpaJUvXT7Mi
juVIHCpd/DsAUXt6CM8JBU8uy7uUr+ysG+HvwqiJ/sh6MpjsVrxLFWcB7FrsXYFdRlEe1Tx/EVe2
KXiniLRPZJn8EKfx+1jdJv6Jqla1oPfKuMc4uh17RVhGO2sq6UDHA8eZXu9HhkNvhR6cisRy78s7
KRvllakxzzkuQZT8LluUaY927ul2G9NeFLgUAME37rpOwviEnxgJlbq7DnMzkX4bHiLk4/ugLr/P
aaMC3fC77rwK1bAYoslYTU7G1ox+iFQXhZkg6m+5YSx3jjKGnVqiNw8TmyhQzplD5vrsNhPb8Fwr
VBRJKPAIiQbgP9BWH6AA5QDZoL7RjrXoZKy6zAqeVAEYWydIgQbRrUYpPOxdffzTCzFwqs9B3scH
O3NS/kb4T1qI/4SaIV6pV1MXocc3QvtVs8sXtwuCrwL1BT9qKFm4Mh/LQlvWx4oUvndefKiX5r7m
v0jNszCKWvUtUU0P+VsrtfywqMta7VtuttoLihKQsnWQvxJI9E/hIqEae4wBVo3lGo/8sJ29mclg
pQmS5PoRhKEnwxPts+hKTkQHifnXnHTOuWxF+DKUPWSitK//bUr32Wfphx1l1gGI0/hSUM5SJKlj
UkmBTGHWuwGipZbxzNrU/U9qaRuCaXxv7aI4REngb+xKTP/oTr4pxW/8E87XHu/jzsl645CI/GQ1
xvzE1vzDCtviSCUzn7VOTx+6cuEBqp1ITNXSx/JnrpeeRy4dhxLat1xFtshOY4P2XwPf16VTucmq
Onglg6O+lLH7S59b5qG0CTuG3kyVCDtrbSpys5bO1WTecm3HMUX1bY47VzbVhdq7uswzqRCR3487
ETEtKL0QSHFXN7BNXlOJ96JTauFY0MuqJsHtmsRhO4A7/dc8J4lbWpUlR+uW55c4VTldCb2eHlFB
xpwgrBBx+JSepGt6qKkBFoGZZvb339DdizwSgI1+WPtGg+89ni7LVms4QXrBnndBdN5t4qatQXKz
BZM9gK1Gv3apUEbUXFuTcIT6uPKCdR4TIgzbN4DjOGfY2qGTLr8/I8d/aNtM09RQskgJMvW66Rd6
3uunICJr1BShAF5A97XdaA6NjLSk5V8yVEgd5Nx4oYinpLkNf5JdJP2UaPNKtwAS+G6Glk2VhkuR
mOvDCzNsA8qb/2D8WO5JIPQr4IBTvf5EGHikCu2W0UCsBgow+6BQaLmy1geknvIE4xGDxTnSXjwA
70DpSiEELbbIDrnDwSuV/V4Xer6xpnrcLG8JtwAi00F8jZJ2wlsXTzhDM0a4MDIK8omQDzh9hMSO
r8OUTJYiSXhzHkGzx1HkXSh/nAs0R9ek/62WxetQtkx5ZjN5hjn/Q/rANNtEjPQlw3SOubd9MzTZ
X6d4NnZumyQbaCCkcMZamkFxbT/yjs6Lr6H5qWccBv2g21xY2Z6KwU4h/rK7brTEtI44a455SY8M
xOV72MQ5rXuYjY7rZO8pknmGPyWqVbpccNCDZNN7KQTcuJvObtQOayHglUxKGxMplUxGksWpbrKv
fhrou6XGC4IMkVVpzZTFJHdizh+N4jXuq+IVzbi2NvOMu1prmq9TKvqNR5bCtunkL63rrZdeT4ig
jOmOThheXiadGZcpvsWGGR+jPjiVoo33od/9xBzlxHuDo0VWuJ6k3spLMvm/4P4ZO1upSJYld54Z
PJWTp5uol7EFGZvBhe5MoBPQxa7TTmZe3O2lg16Q7LBPiA4c60n/qBP/gbIlO5Y8UE/X8n/V6Jh3
uiK0eHzIjkDgcDhpTJtyzsTPNrtBTY9OTpvi5mYuRwpCAQRZRF0nVYZrYcYLvta0S90bJrlfI31T
Lcs+8iZAqNJOz5w9D0Z0fxyz5qPzmNqKwUNwqhYrs/qTxDVXmdyqA8PECIWi9hH7NEMdU/7LxpWc
iiZ41yxcxJOSJFK5srjmse2z6TwE0zua5X7vJ2Dhg0Drzly3i3WR4OpYvDq9EhMS//XDibrXkurj
3BfuxeZ6vTZFdavU3RJhExt3pVk7FLY/cpDrl6SV9VmRfnG7Wf8w8EbX2I8bUeA3GxojAMDEmec2
TbmHIC53ZeQgPMfydDThaVxrPDqt7ABoelhATZNMYZAayPlzoDwAPLoCKnZJtE07/Q5KAhi3VpwH
aw58yu85TgBDWMbesVzzFCsdWJYmaNKsJt/kDlKfWsfVUKmlkBUVFE1oCB8N6SyJMj1gI84YTFHQ
tJFtnWxZMuo19B7BsW/vsP3YJ1rd9ok6S2zziiA4Yyma3MRG9uf9Qs5rnjIEDafllUGBfJwW6s3o
vPSNqHcMO/VNq9LGmfnqdFtQ3M++88Q0/suosbBKLZiOpQPIP2rh4FSoAuxGPEwQIWQZM8ZeJD7L
wmxUru1Ej7a02tZJNs2XJq56E8GfRqQeLA+yLiLz2u7y2W0vwv6+2Ki5sabksjHyNzXrQaWDjhWl
H89zE8JmTah3RJcdqPQOsFzdZzBM9pEucs0tY9dXUuyaynn3OxxiQsbSQTmlExqMupI4l6axv5tG
WO2HMJf9Snend5iEzLWVDhNDWXX+fBXsWiHFRVcD3EktPpG/XN5mFaAwVs5WZOO+Cg2+Dr5Srsko
eFY+g5ldjD4D1UjJdqL13gd9goPRMnICi2I8ae6lW8exfzNllateDe98a0jv0rOPXhU+pDZ0t1wd
5qCvZ64yxAdNub9lCsf213nN3q3pnH+20kVVk1ms3MklzUcXdPm7T1APYP/KhjXWlf+4rju8+Gpp
EvsUz3BdQucsTTe+98Ns4X1hDplTXl3+LpFDrmhc90i03Nw6/10yFFMkySDH0fw5vy5Lj2n/EsVy
vMPFegsHLcQZmIgncY8PgA/OrhmRpdWqF9nTDD+hgXqMEQJxUHHaC8pBuiABszpcKNd26faoHk+j
Fq3JfmqI2o/oj4qX2umZQ7vOuA1xYZ0FV3Mm7tZ07NCIL198FaQdw2SWZJ7mnZ4bv6LZx5zEoPZc
jpG9CpQlzsC+cZGIGWha4Mh/afsUYX5DUE+r5gU+pqrtIJuaUbXbPLtWXFKifFej4/iHz6u3PnIX
aaW+5syazwsVJIoYR01ZdGLsxemtjnC7wPlTmg4flrjVjmUunE3JrJRylLc4jtvTbHSA0PPGPpRm
PN8XKoBh9S8YcIj2a66JsD6caTZOf5e28YxTnqhRoltcNeT/aB6M4R1cWbhNgDbirp9Q8Oj/IMUd
ELx72SUGC0B2Dpl0WV/9YhTknVFR1czyPMJSGP59nSgWdb9zT/gtsw2PH/3ZFCVJiqb33fgWKAvz
sjjd5B2xdK/HKCbBLwMTtkeWv9Izi+5b38sPKYtLhPJuR8AAU3ari7eEYInXgRqVS0oy/UMPkmgF
uENZixLebvyUSKCkiolqjtZ0QvdR7DrkOg/xXRcZghn1itnhinFm4LKdGtoeZjeuJa3SCO8aPeSH
YUeSU8JcZlENGqXPLC2diuhqOZs89hqUgtwDuih6ESgMdxUscdRT3sMW/sCFs8SAyOPdcHmap43P
9Bczjh3dPLUsr4zyrWlCzAS+f2X/pGiAB/4o+ToOXBZh6xTwKjqzR7RGj3V5V6SmeWWGhKsp0k7O
4lNWC258VExc7NckAf8knaF4U7awN4hHTohySIsicRJaW7z17bSevM7+yOL6ISsV2VGUtwnUN9Yv
e97EulHdzf3SdA7jrr6VxUOqCoVO1JEJSHpwhKSrVQxYH0tmmovU0l1gPSntCYuxTM0sCBhw3z1x
QsYbWj6Q2xwEnmmfVAfqoJun3MfLMqbyNe2h2pilPmxdaZEGRHNckO7nTTjvZgF4wBdf/AYlrRfP
2vXPoMyJ6oidyiJWkazyZxMNIHIE8d9T67+XmlW+6FZe3WRMKqKG3RN2I72sMAgPfcNzWIdo/O2G
iOZWQWQC06IlUtjTIU+Kf50kyP+16uM0VOl+MBN7RcEXcyC5/qF2LLzMtOwRX/GbPtTWRICnZkPO
FbcybdxVRzNjh8eCLdvJZXYYTbIcGtBz5Dc4wfd+wi3N3QFJmersJJ0JLoo5GR94FF8hYjDkBkjY
J81tj5nBXVc1XaUBnm9y2ocnqx+fJS2TmP44G+ZjEUT3hH6DJ+rya1uP5mqiUbVKNHtWoXzFnVS/
4l7qurg2+c+5RX9Kfg1avQrrO8il/Fm7RnkGRaBGCnlEHEZa4N+hDp1uTALH21g3MKgTfMWIFziH
4HBFG+niZPeake7DlH4pxtCcNmkcAZO2yKao8lmg+ojPs6r4EnYZLfXG45DKP91vOzSs8+T/NFQd
INTiKePz6EvFAKnCbasNFbgxdoLL/9QNw9dKQ4b8V+Sw6Bs+G6UN8UyHtpyaESNQIK8a1BdcqKB7
gdTxwrYIHOT8WRaGVWRB4wast17c0iamNX8BBphfYm1+z7u+24sKjkVpM7C5my1pKwiUmtduhuLP
Nk38qWloZ3us3gAb/ZFzLtaGuceACFgQKZdlhPHbHNOdTPp/oRSM0I/5BWdgFG65UmW2M5fZPnGQ
6+Zk9xltZHzv2uLbb/DSl1wBlZYlyXGSuf45hPF7/buQxzNvHGojwif6RRoSDRRSXoQ3I0dGe6kt
4lAZXhqvNAZQ3fBE5w5Eo9FBI4NdxBjrU9wXL52awi0Lz2l2aerkxjWFvC41INUiJ32M1o7s45Ed
0/J3GazIW0FSmkGz2uWUy+RxGQ6PlvYhuCfCFDPuHbf1W4+Q3VtUzm5C2qUIy5+f/gEM5sYxpHq3
FBKs1kiDdLSCtCQ/yj4cAnb2kTKllppmkV7vIGd1yYwtQEJJtNUboiPoHsXl8GUoCERc6lx+P92e
h+4Rm0Rq+VM5YnQf3yUIlp019Bn5qjBJ0KmQeh4UNZPTAMp9n4FBHx3vACjuj29moKNwBEQF+RH3
oKVAPGEdDxhQufZjEqNNnNXhK9X0cfIsdHVixGje99M1l9rPME2Kk+FAtai4eTlhgQYhEtUJMGBv
9XiNQUn5UX4rtZ7ZIWp07kbGED7IenMNaHAZvWckaAgnR+yqvU8yeQv9rWOC+mrbYwvtMLxasdxi
lEuuqZYPd76A4U5mJKhEDf/H8mcjOphPOR+NILT+//ErFi06Chq5CpXPkqefpF9Vs6V0tG+UBs2t
nq8Z/d2TJjIuomnZfzUau4PFw7RU4n0n7Arrco+AyIA9FGGPvAV1Wu1Jm5CECjr30vLTN059eppz
zEgj4Zo/+1VOvGIdrLmJhDstgdqwiru83XIHIB1amvK1z+eflt5lK7pJSO3UcNIb4xvORf3ZUZ1t
i9zItrOL6920h3KV+qN2MSoMoousUVQJF1tv2HqV4HcW9wSvhdnOjNFk2q7LfAH9NveSHPLP4H8Z
zHHedpSlq7/lH9girDsJBrXexzhXccCvM7RkVB1Ah3zlCIOQspOldDaz3vY3HOtiwx7lkRYzQlxc
aiHZY1rLvSTcpgpwaOXZro5wtwn6guvOzElJVH69Zckqv744evAD9pTYyzZObnamDKsyRhoaAra0
gRT5GP+fy5Il9jHpu/G8yVNgYmxV/dX1QHsr3XTN1PFMLemdS65m28TEe5mMSP/kQEby8mpZPEWh
msUwbwwlphdq8XlOCANNXYRpRbbHXs6ZayNCP37+YS/Gz8vQcg2Kw2w896pdpabqkxHhEYPE9PmK
gQ95Jvz6HRJeV4kaeP51YMx+Y628BHT/h0eo4XX5NvSmW0+9HVwWRBwOrHDloTw4LCdX5pG2aA4B
xtB0TPiliHNbBMNtWayq148oCF5in5ztyQgtxm9DeFkWfaT53ZPpV6hJHXqR8OyoMZWlltqru1Nq
HkI1NPbDRj95LsiilYt0ZEP/CP9bH86Ek9kuM+162gimrHwhPSGbM1pNp/ISsAw1Gxs7H+4jwEwY
aGjEHRPpbvyJzAtXLaDJcO43WuPCXYzfBGE4KNwbxNi2eomSx1ADZWJX0beticMwT0iwTYhlDJ7L
2nuNHd3cgMxCw/Dff1xeua2T7z6vsdFoHvh/tUh0MHKOmDbOfpPe07Zu93Q8aHMNo5Wd6Wi6K2sI
8o1QNjZbLUOZwuaStKStCrVEW41XHsj52MMtuYHwp21QR+BwQgnmVZDSqUmMsA79s3fGDu7aQVL0
qtWhuZlrZv+zS4bB59ifCIqzQXWphACRsP5FjlTvTKzNfP8sRhdj7+tDCPVF9CMZjDHAhIwcOgFz
h4FAEmyrxFMOlORLG+WIqeYx/TL0MVWy8hAXXIjtBDhAu3iLkzA6fx7qYxw9JmUWX5YMQ80lUo5x
Ce+MqNT4Oe+R92EZ06puPpdJNkOrCp+uVsX7xc3oKrLU8mpxOGqDkx4wLR0YFDknD4Tx52JhWcYy
FaAF4FsVQv+zoE0Apjsbb8pk+Hm+LYfcctxpc73GWu+cDDeGppLUzank07q8ixVSYQ5NeK1cAFPV
WVmUPMWMKcVBWWRXZJUs6mzddtSnS3N+jwA3DsQa2DvDpCc9cT9/gALo6ZIT7RL6d4Ricm1Cr9la
RhJderujR2PDyzpB9Fj9P0GEnASPCIOtzd85qSyBhvqR860HekhqwfQlWroSNX3HHW5ja2/CQ95K
Bzz04ArxEHFiPSABk97Yl3Q0XejRTACPLdIEeu4GiZP8yi3ldipHUX4uvbI8oQUg3aYX7KDcZTfw
jafLstT1PB/Gtr6xbyX0tFqOwNI952XMzITuzGZ5O8hO2+pU3ivPwgcpjqnBIVF2eY3aW2blSUMJ
psCfxBInVXtGHconBdDSyUxAaoUAl5CXs8K1/c59XiNPYm8NQ0pTk8VQpieiKlS3sglfmrhRkLTh
GnrxCAdrqnbzhMBR+jLdJYyC33qrdrgnRfmpt2n4I6IXq0l9OjPKFJLB1KeVvbrbeDPXlr89/uWV
XiMomyc8RV/zjNiIQqTjmcNtPBP0OZwduzCOmKOxX5Btn2rNPQF2gMwix+aPGfHZYBDZoxEemaRJ
xY4CL1TDEcQtg/2Mn9dheRe64jmGlWBsm1jXTs2Yo0o0ZwiFm8WGVpL3eF5caUlR3NltWzTS4lsY
voRxBZjZpx94SCXCBRdu2aZOPXPfNz3uY++E9t55kQn9wCwrf3Bky42skm9pyQ9+U0pmYMJjc+Ui
173IElHG9AozoL9msRhfy56MZOKxQGh19E41A3kbVn75MAy3ZdIyN9Crgvy6BBCpLslyFZxV08RP
MErgejFjctGCGN3M5H4UHQMQizjloF0jYR1WQ24MJTmqvnUE/kQQIT198uHESRUxJ6w7+trv2EHz
APS4Iltn6tQlhmfCwRHL3aLhaa1ounj1NiTKhtA92ezCxmxvTQsPCvagtiu6ybigg4kO05eO2Jit
S9F7J6crvxt06jBt28m2cYMH52XypajleChJ1uirONpFvj3fh6AhzL1j+AY5OLrToWEhwG5VmbkO
WbO5l0r4XcPD5nADEeFyRN18BrubOW/eCUQ2+Ls7sjPnbCR0OjlnToWJHoLxtqqs+RJbJKsa5peB
uJUVycHWp8pg0RuMDTnbcSyPmu6QvMoAcydbeM4wIZ1rOiDMcY1dj+2WSUj71kxu8eJHMaDPiLxF
RGSnJjHgx3MXBNjnxUyzNPtztrIMWPpSQztJeiWOTj6GYIH+0OqWa1VO1U81jC8vWoDtammF6A6j
Ry99duCBVAyvgsLigs47aTQuaWg+VhgjoNCiwDbutsZEU0/ey762vqKld1cD1eINXWt7aHu0JnGm
ohBLYui7+Ctw9LfZUD50dNAP14DElpbIfSZll+Zx0zDZIHqOJMbpZDJ/oP3U95UMS/h0s373a4uQ
Py7S66XThOwv/uw5ZXZYrWLXJqB2rPdJZGWnefZjFDEOm5OFnxXss0LELWIuV7cLlHrzm66++QXf
VylNZwFQ6DRNx2b24AWR09tuS9PA9L5w58CVynOXVrvUJfVvuc0BsEh2cFHoTrshEiVmckhjFZp0
WaxuouAOx4KBliRTHhnzjtHDE/zGeMSFAIwvzKojcsJvEXPzO41cueXmph8Mi7ZWnRKxSc9VGOuR
yft6mfOFpURpI7290Wq/CcgoIQ/69dOeIpdkFn3c2FB1Q8fovgRcRxaSXaY6cMurXLXhpAvismIm
SrXaHxZIhRn52oqEViBJ6nbEh2Mn4yE7L4XLUsIw+rSPtZk+s8GlExlpBpdcTxMr0pRWfqpTctJt
KlbAA4x11TJGmeIWYdDYE2Mc2S6qeIOGdBM+c9gKD9fh4k+f1eVGGdknYsnsE41cV0nTYJrNAZ5m
WCsit6c39razBwJlTb3svU6RlTy1ZtgAMfBeQ9oHeB9dd20r//QCRlqW2P0ahzGTvbT/AgfYO0C5
HpiA8jDenPxYlqqRn1pfpYerYBnch1T4xDE0xGw5CeDbOtp22hxvY8B0H5XjfLWzZt4mrsH3QSba
J02MyZV3UdMkUSMVa7wZMRvd48PIfd1R0ZLLYv0fYeex5Diybdl/6TnMIBxq0BNqTYZIVRNYikpo
rfH1b7lHdkVVvtt1zcrcCDCCWUESDvdz9l67Is7cb+pkh3vT3YyW4CsuoPnBXURaP5pQMei5XdWj
Mq1h/o3EBGsGd5PFXY5Yn6C/9URpU0xv8UTD49v3BIJ5LW0uvcuru677jy6ReYY0lt/um01FYJof
kkDtCM/c6i4WLJ/K2uPjSFoJQv+xOk0KPFlZzRfZ8rgto2GQBjv4m2pc2dDJ1q4sQOLDbplXEa8q
PJMavIlsS/ZPZOj10Y9KD53d2/0+cvLTv/OzHe8/0LNtU2D/sE2DLYPg+b8FLiQWet9xNvztXLAh
Jig3u+PSf82DZe6xNSPtU0hy1SwlVQP9CfoSNi3eieW0vfXN+kcOC+fk61nH3S56NhGD3CYDZuYo
HL7DDop5nyn82rbmbe49GzVYUZ36HgMewYSpPxLq3eBEnOVAd4SmkQsRGiFmeVaDBoR945ZNtFbh
F0tLQrh6ZNzGIhiuKqSD7lDLGo6EC8UiaFm20IyatU1Rgi6wSv1zK9uJC9igkwt7cj8tqP6zxn3o
4tg5mn6C6ozTcoo12v9MkeZYfzXZ9VJRc5xLjf/2xEfVreF5bfjQs22hD/lRXRCG8fLvn4r9v5jm
aLtci929MGzh8vn881NZvEFoJpDorVUhVs9cEtV4f+m1MxT1aO/CgI4oQIZf5wzIoFw6Y3BSP+K3
UX+Xv5VlgOryNIzXXavZr1nXwjMdpmw3yMOOaeaQDJrx9qzljt4lzLNwpUuLl5g1YszK5Dm26L9u
lLI4DBKUNuiVoKPLkyrIRJ1EMv/XSaxpK9MGzWgFDRcce21E2VX7pPry7+fU5NrJGVads5qhwXlO
61798PvPqXPqh9W5SHeq1b+/34K0mn/EjpBTYzrCsuih6SiNDeef73cYdCi8mzrbV5RJRhb0Bxc4
w7rHhdrPVfvIhP6jCJvXzmkGCJiSmrogIdkQuAbLs67PeKHmU1uCxO0Hhxl+QAqW6ZKCzjozSsWa
YEbUR1QWdjbz+IrEeSAyEQv5YVg5RFBYIw58aJ8wC5jdKdNj0oqnYqN5uFPoEVO5D4fslCaHUi6k
U1/vV3rkwDyFPHia3AnbGzsQGnzt1tcBBvhQR//LZGEyb/2vN8r2DcugiOsbOimDcjr523QhTJLk
BupBew2u8T6Vf7UavJq9R2Rr4Vatd5JpQlcEVyzysE5bOJqUi00PPsXtOD7LE5FF5NvsmUSiBGYD
JSxGlxi36QZR1fIwUFaBXob12eto2d2svjozvusij74vcqJoEHMcR2/6VcDijftzWVhbvWPWRso5
q8ahjtqy+54aOFSOveTHQmTfKdnPz6Yet2sPU+aFyyIC+jA8+3wTYHkK7TnCRAN0U5UWQo1chNos
T2opVcj+rxXnMG4iHcBTk6I7B7llonKYVlWlVD3W5zIX7FbbHkZqT3A3JCBQcqBA/I0+U3cbg266
5eWJShVMn5k+IHoij+iL+VMcRtm96V3AqlBJtyymForGZQ2ZjH5wCoNcIRH1sMClj6VspctJjZV/
cYwdc61WrDCA3K03xiSoxOZyMuQQAgsAImczkZKyUhy8sez3jQ82w8kX55Q4IGXC1Ok3uHcr0Hfb
YdFdXMqYFAklF3fDM9LbwJqP79hwpzZD7J6XmQf+0eG+4Mo8Epf8c8HIuudy0FB2x/PdZAmibCIx
oB3gXvq0z2vKeFRdx32Fb41+dFxBDUSSV9nMIX4ODriWvDW3iLUd2K90ZTmAm/slAyrY6/4RSvQe
xWJ47rpok8jaryVF+XFq7D1IN/uJ2PTdUgzN1fCbrWkY861263xfRN8KrSZrpbTbO5SWZBVQcbm3
0ZUworWVtP2fwB6/W0UVr7j2IAvbcX+H4ERnHFlsKwyAvZZRPwInwNZlfZoJJ997srwKa4xKbWXU
/npIza9lWXbAbxAUVDUA4ColzaNv6NBaotRPZdURFlkuqp0eAJ/UrhGfF9L5urxDcCMXDW6QY7Xa
pUf4dkl88juB99yw+6D3T/KRZJQxgoI+op2fu5ZiNT4E2kUBO7lRL5b9aDQw3FJaFW0Y0wW0+2MX
duNLT2QwkGD3IzKJXe0W4YV61QIHnwvAZ15SSRaaL+YNS0kSLCW6vWmDft9X5Y8lp9Tq/T+aUfrz
bYUD+RHqdjSTr1FMDXq/mM4dXSPPqfwzUoHpME/tqZFYLzUodQlm/S8+EaU7Z8qSS235XNFESgfS
KWjdDT6bx8jdj/ynj00d/KSr/HAaZ6EtU1G0cXgboil+dXxMyVrhmWu7C629x5++4vaYAxLPvqRS
BpSjm9ovhl9/pwI2rhVzqnPIOYmxom7RbpZEtQDNRgWerGhTiptDfWNH1JaGpJGOemvVF7XAUIPr
DNOxpO0DMSw4vQ81FJaoLOeDKhBmbjoQb1vdTCnPIMkFZ11CXV5zvkjgX091oyPK/g6XYtqEcTPv
DerK6wBnwhrjQrQbZC086MFRu5H0AdsteTxmHoPrFxiCTtH4Y0xL81kMr+WALhv+mnk1IuNFkG20
QtpV8+2hAQsxMyPwnZAYNCU3twyG58EA8oNi8crNnqHExjfmVkeeRSLICdF+dg0xSO9DHRkfSt2a
d85ALvH7gDregpLoFbi+gsraLp73JdHxvx98ofkbz4SLgg2NJJu0Ga2DTjN6oReMVn/yMgTeYG4/
JlHb70xEdyc1LDY3gzFhuzRV2LFjKUWKPTdiI67T+27xZDdMK2z1QcDJw2EhI0zgSt0ALyiI954m
jLrljO4w9u5zbR2wlNSXsi39VUsp4tA7gfcMcW01J7kPFiQ5MytRlpfSGHrz1lniDwugv8cWTAp7
NWs49fJR7aGvwuZ/0NGUMAWDDsfWf4uS6FMu/H4/SO6TkEiDnmYt21bzy9j7H0UOkaqKqGIj2Mwv
CdXZPTQT/bWPqycrmbf2rH2LZr3eBvNr6If9PiTpC51BfLbt2TqazN+NFLJpknTvRKuR7/nZN0hj
SKJKULRZgo2BqQ+q0tTF3OhIbyVQI6ZsvMS7RubwGK5BTAaSGwcXYwaVumrmi8scAUq1vb6z1DJd
IN0xiv0S7atgfG1igZmn5bY+6CS1e41pXIhSQW+ZYnsqRuNzZgTfCWCecBAQy6QVhHM3smCmZd7V
S/N5HXQjUIpGdOeyBFuoM4FvC631Vh140WUZ4fIz8ZKX1kB0Ldx7R8Lvw+l7BAPOIYsjkOSgmncx
Ta0H4GgsBAjTNhAfSWW3Mg93ZWw/9QKrrSOMs6gh+HcGbuiw+IJ2bk7XpK98VA31RozJTvXX7b7+
VEXIhZa0aC4db9aGmuyvTpXZxUzC9Fer8i7G3vgSlsYfdUFoAH2LS5dTh/TTZY8pekOwQXRUG+yp
6sCFh1yweug/goVyKaAt4HcNppvOyHErjUwipHKt1XyjhiHtPgaWXwWbsnxVtkPNddxdWRrfEay5
Rydv9zij53td5NYlzghzzo0UhN6IA8OLARnMwQQYcSQipIZRt8ZfPG1cuhJE1WbOiTVVvLE1wjzH
1pwhl9jZWQC694k+vI+xgGpPg3EXSijUaMjKuY4fo2uhsSWmlbxBHiuZtBUm2dGWes4F6cN6lLdo
haGmLDjRLfY+xQUKd2Uzy1yTRSlzOWusztsvTCfrIawboNNldgzocdlhmz9mAqEb3YTlNi7Zt7rD
tqgQXT4F9XpCqGjNkf3wRvdHS2p8UZvzH75u3RL829B9hhOxJVwIQ/oAPx4ciiGEOJstOypZ1aGk
UbAm/Ht5KvNoOaVdcc+nZTouphmeJzlEbM9NfSkuypKt196z4zvG3iA38ogtcPOOF22H+jvgbFzM
Li6LJoU+PslQwp6MEbZIwcrVTK5RGZxYAnbYlaP3h+Ok0yWQ5afaLBAlGBsX163fGVdKfc1twVyw
KTNsBUrzncPrO9D2kHz7vfDhpVR9msCARMrdF6wrrWTU8MqCF1E7Zy8DDJYmpNzL1o+lxz8aisW7
sENc0NeYKhs7IQzRtp+GnqWRDYt7hwg4Wmsa7kVvKcOLp8/7nNSCT5rlIjWPy/RDGxU/QHmSnUQW
SlO4AZ6itthi06M1IjVElYOxFFXZp5wy8srrw5Nmz+PRRAmBzwIwAMt2d+NMlv40B4a2odq+j9tI
wsyI/Vp5+Ddyt8uftAyWUh5OCK7K9KBwXmg1QEia5grPZowCf9RvQv+CP4N+iVnaCAlvCeQJqXFu
kfzgCJkA4i50obTBglpPT3ldBQatTroFh5Ryz84Gj0oWYTxQvaNN1NokMIHCkOwIWu4k0H/XUDet
G1bmrJCQGKUOoHVR6ziJSEfJEs/+GBvBc5QHx1Z2puNiWRoa0tbVL8L04IfFZ6TH1i4hN3NfWcsL
4BTiAZLIXk90ubKa8n0rGUeFY+1mn82KohnqpadLmtECICJPAeDwvRFQpcEK2LtKtjfobcK6L7Sv
FhggNKHzQXdS+5I7zcPObfOgy7LriAT95OJNFKYxTKtJ+2xxxe78xv6mgh/1DsFlDBpUk7ErqXQq
IvwlRHpukxUbwwzwV/O0UIS7dEmeIIsk8G2qJ3s/zPretyfvmpQWpFzKM1tk7SrcrwX3MpopxDgy
oDYZKTz9UPyEEpeC0H2K3CH+3Nb9ib5ivNVSMRz6VpvWRb6AZJkcnVtaEe/s2SROuDeoLCC7tNt+
G1SGsc/7/MwM5l5FWf9JH4YtC7qMdd5gkMkH8TMpLHGph5Rqhjm8YOemXkdRfluPlfXBQ7Y2szu8
iNzXt4nVf48nLVwb0Om4W4ETNUuKq9jpdm2pl9fQ5oZpalBp4tA/lBLxVOohfoAJhqsPswqdYLzO
KQCci3lMNlbWFxcLvD6aUTgSasCnuOkjQ3AR0AfOUjKWJFUVhBFuqKFviWIXC4Sg8m45aLECm8xG
Wo/7jrbOM8j83WA1/a5G27PVvLbe9hX/kL8Y8zoHZ0QLPx8ulcQEJxaCdj0Ij6RMxRA/PmBshmhG
YZ1/DGT7ArLMSIbl0OiFfqJ2vJyIFcuGrxaKy8PoQGyryyl5QfE2/EmLk+wO4psOuFyIdZL0Atuf
PgyogV/ykeIE9r68sD9H4hX75ANSyUbJQEhDxNlkJchTaFYORfXVRiiCaDterhoV440YPIjswbCc
TbdHDh9arzFEmisRTTNMoXQ4dLnT0ysPsi11XrQ4+DhyZ3ixZ0p2Jaw5WNj9twbyzdprYFqMcZS9
JDUGMn0uhvWa5mNy7eWQtmQKJknbYhrQwxU3L+2Q+UTU8wW2vyWL4P+LXsZlaM1+r6rv7gCZ3NGg
pgrpMOlksEmUWPEu8BYEr3q5bNNF2LdBJge4E6Ubn0iwHfuHTVM57aW1mXHl10S17wikS84IKO6W
+6UezIjvE5hVW/qt8KngKwkxXXZyCLHm7S3d/kbnnzbGhEN5GdJ2Hc5x6q5mchoR2pj0VdIw5S5F
jyNFEbDxsBwAN83pTSV2cdJbQr3svK5fhBt/N4kIPOTDYF3sfviQaoQs8f/Y8Uu+T7Pe+TaWvvkU
h8WuyRA965B5nwIMGkT7PmzbT3ajRU9bt8ncYIYuX60l9DZxZT5rku6VdATFtZ244tUxzl2UuDLe
bt9HlJFy2eFi7f6RN9jftbJ/Tf8l2SzdMq3fnMOutA9HCA6nrO42Pb9woc7RXMjkEhghN6VRMz2a
B81hIax5eXsZ0F1K06waSGiZd3UUoriSwks1hBYpZKG15iusDR2NtsUcH2GHD1utPbhbhXRIEcMt
dQ5umqGiQ8LdkwgPzz8Bw0fHHpfVtfbQuQxu7G8pKxEvFKdmcMxlkILcZ4AMYFnsiObr5HQSDKkZ
JA3DiTjpcmuiHmX+gz+wemhFjh8cx0WopeO6YGFAXxuPYs6CfoV9x9r1JlIG8vSo2noxUsAie9IJ
EziwuQPR0BB9B53hRy1r0WqloUlMcb0sZyGi+tTn+tkGxnDPep/8At98XVy8a7JrrvrnhiAcLaks
cBWybTzEWPE1y3vVPTS3NYqjzeAQjeSmiX6EI44gFwv34kjfuZt+Sd3qj6ic0ktpNfEn4cWnP9Gp
d7fKq9ksNFDBPcFCy9Li3ZIHwCns9pO6pxQaEGZWVt6zoH+6eO0Z6Gd6AjtRPaP8crEBk3tZnIcm
7a6e+xEXjn2MmqXJuRynB0HcxFlkmMG4wQUnwxyK9WjghXsnw5pl2iGDdB6RsNkc2sv4pvlIE6R3
moxQU4tOoJt0H9V2XiTBqpc9/yAR0xH45V1t0Lqy+pIuEUzNZur3ZEtdOxYWuZSr6XL36RGSPEPn
VMw9uwe5ObdYKlJjGFiwhh8UsrpJ0UwO4LFJMSMMZ2zZIVCWKrYNgcY7o0+9R1kSdOkQd7pByZFt
EIBRKvPhH8TcEAKZyGkbTg/3mi3GHkhnu11kPRHIm8+f105H3/tAQihtq4wuiFoMQLFEdNNU1x4d
FCYLr6Rg3Ogb0w8RL+N2wN/XFna8rVBME57I1z+2HKmQgQY4WKK5BhrltK4aebO76eFBttxG/I/x
af0Rj9O32uhmNoVQBCgof+1agoj4CieED/K7rWPqt8nDBxl6qbaNuhYLIsDoSps+O3F+rKLJPcY/
KdoEZxusKRBRcKLAxr4nPllDnkdhqx91/iCYLihRlqvrD99rqz9GUhxUGM4KAkJ1SlIr24XiJ3CI
5jKVRaFt61yLnjo9/daMTKIjd6TV4hrhzcb/VMPYSj0nPoslYW6zBhIS5nth0S7HEmXANSpmrrUG
QoluR09tIa2K9Mt3aZYenUAjXgWybl0RbdzlQ7npHN62mvjKpliaPTv/YbNoyamfbXI64+kb/yvm
jr3p1hcTUTFj1F71pvTItc73BK2WUM06vOB6R3xH3IlVdHTk9Sp0v90T98ESSxVjqQ6eUphoLNNb
IjLPSU2VIk5n8Nw6XJGkvXtQ41gd9dllYs1z0RvKEnGQx2yF+d0xArA4Cpqv7LaHc1EKtnQH5XYR
bIePLJ6XdW0D+sOBMmy9N8km3bwrCOoPdhvOV8scPwd+RJWmXsytJ0OAy75/0cwuO5hLHx/rMDir
TRDh1T/8ctSORqPrG1pDhLuTb57NqfYlQikHeZ93SiAg1Xm5JUJ3F7fUy9oOE1vhVQsK3tbbE2D2
qIm03NcpsloQbh9ak9oIptefs6e1n+yy/0RFlWKIbS+7RZYWA2u5l2hrjmbKWsCSjGP8aMvJLw1s
3RESBzrH/j5GYnFTQ8EnuABBIVwjX0dJbd2nVjehCkHuynQa76Mx/wkKKDlpWW3d2JevMVCVV2g/
xracuNRyNBarsBoHSt8sKfRa383DHD9GDeuQT/N83URSgu+Aq6RVM19SM7x6mj4d4JiXlywS1nac
BTJeScxqEEvsPd3/mFrdeNWW4hCbrKzIyekOSExzMBRG+pzngo1iGJHso2MFzzAa7ai0Ouykn90W
pptmzURlTI39ciAI8TkM8JTy9pNalVPhnqFMYw0iJdQxJFEgQVLFo8I8T24/3lQ8M4KAI4gEA03h
oO/ZKNB7MPmg0yF/xRmJ4AE3aZLQdXKjShq3EYrURnUkAfoVGF64bXaU0yIUjlLcWNwCP0emV+TV
I3PKq0dsj1RekdJqumCwdMPaBKnJDq9MxqfQyz94cAN2xcIHO0kFbNP1X5VAD7nYPtBpzMhsItjy
BC5pYJ0peXQnE4Hp2k+AR0j/w9Yz/Vd9iMQ+BuaBlwZvA+pkjFsBHsMSKjx56+hbT4q1TCuNigsp
Ynt9ZgdiI3uaodGi1CvXri+EWIeai6jWgcOBaJs71ojISA0Ih5pDChnmvRyjHulOQ1JVgBWgcUmX
HGliHbJmIRAyec583f48881J2F5uhvGXbA/uOGngOf1OlLfilHgejQcykXQyRU6+sI89ZpT1WLKM
9TvQZWqoE1JbqwGNtpJ/mH5GLE/o0lrWE9bojZZil2rGXTadVCXDXozpgJ+/W2Ejn6AeDWxynQIz
Bl0ahV9FM05SRpvs54IWFBPrdYrz9k5V0t4LYTwwTIJR9rxbZU3+zfVijU/0i+5BgbYpIeFaEOJq
a+Y3LcXPU+R5AJVLEy+ksK0LONgb1ClYMmrJ8ZQb21RucYcpeLUGfbbXIvOq3ayP4c0njWFXFIC4
+/AFTTYLK1t7Sm0USHm4fJTAxb0VpvwhUk+ZJB9wZgD18LX00rL+3/lzUFy8YIRZIYanNIHmOeRc
GoufQjNJWf1neflHJW1AQq4n1KNpOOtKxSFbJEDSJuZ23FUgOo8tK5I7GbMZNNGlPhP0M7xQlOdd
LmjToZgaicMl2HsKYiT5PRbINgOZYHXmeBm59k5V4m5tdMKD8PV975pBQzxo4NKZ0z83c5Sfu7+G
BSss13BWYVZLsZC9OWutAqWINms+BTvrI2Fc1oOMWue5SbJViwR0scrm5rVBfVOPOsNe9SUmch9M
ZY1WTUQrNCP2LnBEBeBkSt1t41MAF9C/2MkH7Z5EnoCLigbKX87PBZc9Sbf5w4eWfDDJeZtMAcQG
yHx/LC0iOj3DQW81U5uLozHdT/H4OuKSPKmhHQlGScX0sYDnsgulCUMNkUPdts4yZDzynC/zARKW
plGSUNeWE4eaPQwpkvbt/OYV1JSRntjIxESY7ERAMAFmfjYCLPDWSkGutOQzGCt2tHiXsdXbCGMG
D5GUeNGAL/IO6z0lxD5PNynbcVKAgiQ+KDtrLQv3KPeIQ7bScgPa+Jdvuesyb88S9caCU/CvR3V+
jbLua5ONLd6s2oZEXPi32Uc22NvjqdMtmy80jitEPdGaL8K4VjTOUJTGzhnBqajDnm9g0y7Dqag8
cmrV1mdYAyOwT6lxEUOan+IqsAQyInqtXYwAxpTLvvfBmFLQTXMGZYce1STf80GZSA1MmaNtuntN
uHPPh07lXfisIu3sMPpd9CxwztDEWzy2d91XQRTFfmoJRoXL6G5orwAqlPwASlT5rem/8FFvDRKy
70nR1c80z38WbSr2DfeREw2DbRl2uLUm/tqMoJ9N4mcFFJzOI1OGTc4GQ8t88luIgn09EnwQazQR
VJZRY8QY8DPsbWk0bSYqmlvuXsPJiNpsr9w2EcZ/FtvpcWJFRJWBjnEZ6yRhDP5pUo2zLNG4BI2W
pCsvvpRycPpq6wC8PNpS3xxKwlVvkAbM8h5bE7VmPRHI3yzATZF0mgYh8sWSlMgKCVBLKMKVKvVa
T/rx/Gakyy2DCnjKfVWmnbDJ599u++OkI6zuC8/HeSkagvOm5eGOsXWOTf3eerG3gfJK2p4Oa7qR
UrYFdMgGTbG3VkgpRVIhjpxOSoZ0KzJz2yOXyK3OcDq142SOQ36QbRy1I+3l9MDmlvt2xMtQ7xtP
akhyZzw5y/hcQ8P6WxOMhaO/xjmH2EmuLzQpjEwsKnNGGX0e86YjAsS014hlFhzPmrgNfj7tAlTx
28qG9wYSkm4K37xdWOHZaiVVHKkFTWQ5ZKY7bATuGS77au/KNeFSAOJ3LGp1q8oaP+JNDnaARk+O
kYUPTw7g/GCUhIt+KBZKeBk24Q1hQ949SZ12TW8bE+tkufce6LHlUi6AMh9t4w7lg3KFe5B46Xoq
l3jojvvUmZ8dsxCXJF9sFDJDtHInPK65Zj6H7MjOfjoyuJNLT/iTSkRRhl0bbjeBqLW/tdH7Htg7
rCI3TC5kdFn7LLJeZjD8w2qWH/Aoh2BCgwSyIt8SYEHFmI6ZMi8ZssrSjOZIuwgqPiKBU7ok2jHI
oEFLdPBA4+He1oFPR90tdoXFtUj3o3hGExkdinws0O44nwazeQL63xDlcDHpl52VAZ+gezAjPeGf
Xhl8jjXP2C01elE3xLyPozPw4KBCFLRlQ1UNhuD/tSg92isLMltTukoVZya2kJC83VIak6iVqsYc
yQzqdds5rMlYHmIsgeMSGPvAGB8KS/eeti28+UcmuysUzHq4eNDH7ZDLQA0IZpi/phEDc8+dYktr
AYNRRmJ86iLNRzVPYLRmWfg7LP880s08W4Rx0cPeqnDqd01o6CWU2IIlXgfKn8Aay9kEJXXciAuE
G7izQIMQ2WdYS3RkbCRD7IGkHLUDMh6gPkuD5o+Ae8OukjY9eEsjRZnyMLUWyXjMGlTHPIyh5Klo
feZsTRO1qVtX3TXEnUSICUHCziBI8PCYagD4UAV0PRIsqSp/IFjT3eUVcJK16PErdGCdCgIos+h7
howFQkns3MYyNt9Uf1GN9C9t8XbXoxUeDOkH0bR9bMXPmbsM91HYFKRG84PJlvIyOHwxysAM73xt
P3RB/bkJhfHs2GYBWEh3IDSDFOjQRqy9MLb29lL8mGe+rQOBxAjWayTXcy0tb024NzTmBuUvz3qd
sEKdq1QtROIonC5h5OEvH02xWfweBzyt6e1SYdpaoLqhZHYrfPTDBDBKLygPibJZDoEb7yqBB0IN
jpyj7Kb4aPQoHPI2kn9kzo8tcbulC+dfWjg/xyCOjuqID+kpEVDZrAAweWxK4B6Vkm7BGdJlXPSZ
1lcPQ+uDu0cyFmJOlOeUyysSKtcsoCbKujh3zIS6gCzeQo3NDwSOPikgT2fOiOj0cutC+LjVPXri
sEpgsANjbwZyAIBORjBr6Fwscj0hUE2c3do6h9T/D4oUZMmK7mRM5/8iBvR/07g5EA8ozdo+ADPP
8H8XXyadDqraZs+hk0C0ggW6GaT+TA25Pfx6pA5ZP83k8p2YL8gilGV4NTil2XGtDU9JJwuxbVTd
7UGIAxULpi09xutEsZuZr5JtrCKDxy0q3mfUFDSkyWdIUIvUOZTzFsxPWKCIyrWxgSzFXYgOXX+d
ddRXPokcW7X1aaUB5JIYWvKlYzEwaKe2Tc40YexXOM+4b6nf8rn4VKa483aqpqu5wfrf3zlT/10e
6OiWodvyzTMdpqnf1cSCjZNpJ/mwF+hR0c7NN0cOFbug2+JwLWAr0HfqidJ1v/gt6yBHc9uTGjoj
7d4eqUPx1xOZt7Bxp/i6MbB6v+WKoyrFUkE6izol/sobfz9Uj1BR2ZupzNu1OlTDIl+kTQ46Pd+T
TV6Ks47DKT6rIRM0BoC8cq+QnvhJAprfh/dzxr01sY+qp4wkwxhgoKmw9PYZ7ad2h2ThbgxJfVGH
MQxKFzF0dsotEI3qnBr8LveOk1H9AX1n5SQUgrNWQ9tJ+8m49C0yDwoyOB9IK6i3mh+H1MsvQQsU
wW5cVLg4H1XEsDqlcobV0DSQwN3U+PTb+Qha91scsWkQcgjJE6HCX+fUr6rfWJKGBRKl0a1CEkco
x0/Cz1CX9WjrJynBVufUs++H2LGwbavjt4e/Pa8O1ZAvkI7Vo7fXqcfymOnZmg1OcvXIAJXb9mbZ
6PgB1nTO6ADJYTaprGzUw9CUspeMpvAgf+f9Z0zJJ38/xJV5HGzqhWEj02okH6Gnd3MB7EWzMtAB
hMpDF1Fvy5ouQ1YXYKXNymW6UGSYLgYy+DU8O1JW5Ln3J94PE/lEZJsDzEgzOyWaF93MrLmZZcHd
pInuBWoXbloZqzajY8Nli0GWv/X6LZs0lOsYLV4OxGfGx0Wyud8yS+UjdciquABc6JG65/xAylw/
ZipBCPTYFhU+1ABUsS0yyjkBfyKHuctYYwddtANUeQYpLw4hAIyz6t7YPqtRSSgU0SY4OLcamdw2
CBNrk5F/+MhlTgMpkRBmpIxbnaPIM9z/fb5wfpddO4ZPJrvt2obL2tR2zX+qiQ34TYadsysxsuaR
A276qd0XwIIvrNzCt+Y31uaArSwXvWyFqwE2J+DIHLs52UdmsCFU7tcz1VBjiCIjMdnR5KVYkzrF
gZ0aLfdZNx5jWxkPkPzLXTdf1IGJP/86ltHWkFVbNbSyNRPKGuz/93DEObyKLS7wOn2dPCf7M7JQ
u+HMl8oy2odR5zs3Arp+DVWEhLWDBahOwTz/dd5Cr0U5k2ZFXjl3RxL7lLWMuoeJ+YNqUshi2T5n
UFny0kbMsMgNn19nPOSmPP0Xfbf1Hz4PIVDeeK6wPITwv30es+gS2g62vY9ZRd1yzzOfwhHjYApH
JUNM8qRORcCBzoXdfHo/lZSBcYgnJIGp/KVWdwFPsKRFw07/bZCtd9WOC/jGHaelPZlFnk5kVfNE
nYup3yRwr1etYB30t6e4Q7c7ohimvZ2PybYG10RTGjjlKpJZcH7jb//9GymksaLEI02CzI//+3+k
0of/XNM0LN+xfM/47R3wU25cukd+RwGss8l+6AMcKTXUIktlZOL861iddNOIsAhERyuPZfOO4naE
2kvPPqDec/cIruHHqcO41I7g0IkFY6GoB3SRZTJhGcb06HI1euqEM42YtcOd3OqgFm5ILlRP/O1n
1Mm/PR/kfgD8rvC2nVXE+xop1l7k3fgly1OML5H1IROmfXYf/+Wtkm/Fb28VvDJDGAjTdFMoZ9Hf
rACBPaeGPzj2njtkcmRLk72AkiAhWs9+hFFjlCC0eWN6GwtrUjT0/gv6bvBVWMwCAOAW52qs5Fw4
r/hpvuJ2wLpQ0Hv0Mwvjr1MRozyFm2kiHIFrw755crDmxGZRkdzMiY1UO6FQ7+xSqnvks8ZTFHvL
335SvoJPorbNWvReZMmHKEqcY5SPGQHKnFKDQT9+9e/vjicdI39/d1zT0NlIm66vkypLvOo/p7aq
Q4A7hAEC565Itu83ZnWznTleRxqVZD63cCGvnPu5+pkoinLK6MMXPbHRU7sYfsP5D8LjkHEky/BK
KC1k2ThpL+rQRvG0EVGV79VhZTQeMAzkqerQqOblJl8Ik+Lwqk514Vf1Yhgh/vOLZcn49xcDIffr
xYgFW260C5/U60xkBMs+ZNAdTZqTsRe3rzGw/P3o45mZ6qF91fUe1VttfEprZ0QFMN9K22le1I/2
rZeu0qYmlVv+aJhgJJ7NEK2nfKEcyxZqNSkEls+KAcJtPZr7txcqTP/gmH7xUD/rVchOo2wyjupw
mWZy4/U+2KhDQxtAOOB/enslS3PNF1q76jmdZur+3z91//fpg5nDdQ1L6K6FlU63fvvU5T/nTlNY
E8dUwEX2UFKoIZGq4FaLv3RsDSi+IKZFhZiiWiUd/rlC33krW/wAfJngKzld+WGIAvaMTfLZI1zs
hPnVWRfacvDhAjsmYHdUueSNq+68ejQ4Le1KEirMBJlZGmQvCAGGuxpg/ox3+nRiXRgZBHz5BMvO
4d7IoWur77Fbb2Jcqcdaxl81fK1uYy1OPnUtENScqswyZvEtkr0rzxGTVFxjzYdo4o6XVKdVKqTy
8f2wRg+36ZOqWtf/Q9mZLceNZNn2V8ryHdVwzLjW1Q8xRzAmzhRfYEqRwjw5HOPX34VQ9a2U6lpm
t6UZTJEkxRCAgB8/Z++1Z/vvD7+ehiX49lLMf9KbL2qqt5yxBKdVXb2MnY3uVzTVSlXTI4Et5bEr
a+uMoIbdhArkK7YniSqIZlc2EPlVW90ratntjGL/QhfD27TMPbaNJM2sK9DjuXPasT8fvCKi++LV
QI7jnpzEGHHKIjZInZ/8QrETBqtzIN3nn4ciRrl9uzn+49vwf8LP8vrjw9/813/y+ltZjaD6mZH/
/PK/duuH9X/OP/H/vuOXb3iN07j6/Ii//ul3nR43T79+w09/K7/3n+9r9VV9/enFumAuPd63n3J8
+GzaTN3eAf+C+Tv/p1/82+ftb3kaq89//PatbAs1/21hXBa//fNL83Lq4w77jz/+9f/82vlrzo9t
5efnt89fv//za6P+8Zvh/92xgMv57CIdCg4Lg2T/OX9F+H+HqobRls64cD0swb/9ja2eiv7xmyX+
7touUBVhGTou8nlxb0qErv/4zbT+7qI5cXUTV6VJz9z57b/f108X7l8X8m+wg69lXKiGd/PzNpdH
u8ebYhRsWr6ps/7NddQflj7L7ERuhaT1hjVj8tiZVhCcJR16bxX4TbggvBbDelCWCzHmOIQ6OtfN
WDxJUvQWflD4EJYztQ7N6FILh3kVQjoELkMFFsJY6dWrO43u+Q8n95//iD++6Vvp8q8V6ceb5mQ6
lm859nwifn7TZEM1UoxVuMxNk3QDHgmEb+csL8wZws9G0l6rQnvmWqCymjtp0OXKnRW1u794I/+/
s+d5nq97FP2mYf9SY5l6HfoFuYeU5xOyjXAkldbW5WZSdEZs2iRu7Xz3Cd1can6ogCCxibb96fuf
v42fF+gfp8On1rWZbVqOa/xyDYMo6JswiMMlA7sajUS17gPY6eTBL62cedSf/zbh/rw0sDAYOg5w
0xe4epHS2L+c/o6+LBPzOlw2wmzPlVoDx7a+smBcEBWla8FqsISz5zwxrS4XbTj+bugJhrdG5Xej
4AZAGYlO8xUWQRuVyV0QGafeEpJNJQkMjhAeKvhRRwNdjYs6aT7KADdiI8ReoIPdYfEL1txWCznE
+IjrbI9WS4HT91/0doBhUNfhLk1Sb8lYNn7Ua1p6Ru7c4c3bjFpzJr4QdWvdbhAEIoFqPPdYpCdZ
InEoZb6sHvN8Gp/62XVYmN66YTR5tDP/RbW9tcpEfrWheZt55i8LJs54/vKYKF9Qo5JgBKZx3fcW
serBaB4S7j2We7XtmfOg7koEW4J+Ow5DsUThgUXKjR5VohW8r4lObhSkBy0ncGfqT2yc7JMk3jfI
DLXvCZvWaBkve3cOpc5MzMiyIWSBSianL7pA4+xvMyRvCnvuhhnPqddTfW0tWg0pBJkKy6HA8Cvo
ESEc0yEqOOFT2pVPGYWOB1PTtur3SWIST137NTBg92VN9g5IWy7BS1F6hgUtvZDQU8w9xBPDVWIY
4NXMBxiP6UZtnZj23SnTLw6EaE4rt0mAmw8oDb083iroyfAuZ2oI244a1ODedNXz4GjBnS8BupRa
tBGj0g/SZsxpdgxdHfK3line3UPzSgHYvlSw+trIgGNY+eOjconDjcpOLAje8dYITp9KsqvOQ1cZ
MOSNOyZ4yTYE1bJNGz9YijaAaacDNGYbH22tJMyXRqwBC2UEutXC8C0HLcbvt78jGekOHpgUuu9l
t+tpaHWBh2Z4tnjffN5Wr71honwZhVcfqJurpdBy0txohK61EZfWn3/ojJ87uT8+cx5IS1P49B2t
X3dzM9w7Z18ZYmIVaytL9q1BspBlQdBA7ufajnVnArXeSPc9rkoNU2pJ6Hhm3PdAs1F8MRSPW7h1
fnwNnqrY8MjhY47DoZR6h50xy9f1k940LU9NgB2woPVdOFUn+p0AN73Nn/97xPyM+OMjnH2prjuu
6TjsiFiF9J8f4TqK2qjHWrDs6jkfmbibk/ZAgzdetEBocfFjQjVie68xfCm87ti7U7nVfFR8ZZX+
RbPAmh/Tf3wzlmOaKDwdoQvdt63byf/DIliZpsBzUpKBkOtP1sQdpSdZvUb438JyClZh28udSS7p
rCOMYd0wb1ASCkvS1gQJmaELTdImJeng4CF5C6fBXJDqCDhiHGuie6AngdgKj6PSUJ2g2AuJJi9m
g+gQql2uWy0ds1dzVje7JRGjtX+wHN3dTaLCd27FxnuDnSJ3D4mZvPEILLcd+TV4Cwsf4DcTyr+4
OPPJ//l8IKVxfR+OBggZ6pCfL04HIUQaI/d04qh969btKW2zcB+yHViPrdJ2EbPmfZUlajkqa9+P
7fP/9h34LsHeaARMHaK5o/+ypPHxx0vgy3YJE75Gb6K9WF3/PZqodIkDaE9xfC21qQIbjRUWNb/8
q8/br/enxceMwou3gLbJww/+8ykIQY82DITapUmU+loPYX1wHlD74CHg+aeWhc24KamiTVXra8Mj
oiRuYYVOpV+veiNcdQTzdiV2I6/9kqNAjbJXFSCWY8fzTTP9fBV0Y0U8dP4XNYn16ztneRYC3IGt
2x7/OfPq/YebOWvQNoih5hFgZ+PShVq4GJQHKrUFdj3mJg3gVFhHYz5EDFYXhG9C+dHsljlBSRbv
sgI04BDVQb9GRqcqMaK1NFmkYGpESSu+MbDLOAkxYRE+lc1gLAP0neuyK8sjuiRzE0vrrtfaEc2r
Uz3KvtZwHCZM3uPEfG7SYYIjpn93zYaGtdkHr0aYW2uNbc02q4LgtaiaL/lUyqvl8Tz4izvL/Pcn
KSfI9SlrLANAxq9PHh7OgzfBeVkQi01LTmdO6GbNUVOajpWXgSuXKYRfUerP0rMx4Xjpp5/YpOeU
PUWOEmDxbPcS1PW4nyiCs7yLt1VdZBfLQW0moBHjGnFf6a8VZ6m04YGZEdmnwfSI8GBZ0AbdVewu
WSuG4qEO+I0e0qFthrn/0Quu7UiG3Wdl2s5F63v3XmZFfzYjn6wZXqWB+mr7+XiSCt3kGDkspvNZ
dWL8AiI0L0WUdLgqxMzHVjp3bkeCoBd4OeZK5zHrh3zVYNeF5ola2pPeVzOq7gvLnD5DouJomWDF
deP7oc8vkvJ7x4a42FaGOx6h/cb7RCfWrZYeIRvIXFg38OojE6xXem8D/Bq06pTrgoPXxGvqDH2j
Y3wqE9yUngYbl2tSbOK0MZZ+3yPjAoWwiP3Mu0doDtOZWL7fBc+XAecsmSXBNazcBM0cbtWikSen
iuVJo9jTghzwnrTqk8FKj8OfvHrLmdxdrekbhZ6grFxvjXqm3VTz6RFD5K+n2AJ9kBvGs2qte62w
nEcaavXKZEhFa2CZ1q3NTV6Lp0fSDjuurGY/lHPOo0us04IeKx15hS2qaJIH5PPyMegnmFEeZPMb
2cXxTGjkmIPiyAY9gz/5BJvfuzcsChIzFM9R/EMNcUvduYkj4p5xzl/d4v/++Kbjy7zBNkzPY539
+QmgFESKdpxI50twM/u5GdPsDUBe8py2bD/clpZNKHna7cM4d5ZhNLyWhrvrnE4RP4NN5c/fj/fr
8moYlnDY4tKRNgDUWb+QVjKnbyAqY5FGcfoU1dGuwQpML8vH5BoiyQwj60oXTl+Iyq6WiJe5c/zG
P02+8dnrVrVm195tVGIfEzlV2NsrKtE8Znvp2IyYuzaVB2mFj/DAplfTax/KdtTvbXa193ncXI1k
yN9MnfmJ3jcUs5jL4lhlGzftSX1HtrEii8NZz5GHD7dDnqYbD/3ehVk5vHU0XPacnYRiD3x+7uHJ
a7BHatMHuXI27jGkz11kA8bPFX6r8UvTGnIBwDlC1UYrvUcB9t6U3dKlYfIyJjqjxypfWonh7etB
A5kob7REkkUSKjcn85t94Yn8xPgo31h9zofDy+1lCVxtlY29vU4G+lthGFjremzb927mdum5iQ27
MPfAbuSP/2+3zS5uhPOMC6s6RAqD6Z9f2RtM6I+FAlfWM+feAQIzV1i/TllSpIxzY91fGI256WNU
8U7rnIIBb2025RExhn3xkIfQJxo3NK5EG6VLkv/IWpULS0okvUUBD2SMw0XlG8bjn789mivzrfXT
G6SBafjUELZOI/XfHvbmIP0ogDzBRCteq87ysFIy1SxSfSPZg7AhmgR4LzMPtomRLuLGCl9VUsQs
B9Nz7TbI35im3Q4yYpCGw6pc1fp4udGybvKhxCNKADcFZrR6PcDyeXYNVgSCkfLjlIX5ycmyjcc2
dYH0vN34VZ0+A8QCHoOpPiovY5sDhzBsjemJUb+MboHguyy3yWjKY6D8dFv5sb2xiinBdVWYz3Wy
h+0j7wLQvBI/KoutkUsQPgykbq9uB3iF+QZ3nSAkxTKXZeiRUsfE+CmI2P9aqYVf30/dTT3FNUb7
AaaD7RA0DfV2BSssfyhw4UOpbg/CgqsIlmPVtE7xqqX1uxoHHht9VR1a4XbHSG/6zWB35j0zZ57D
vu6TRuDRio2Hj9iJlk6mma+RaYNOTQWSXQPgjIP/lj0b5dRoNPfS1rW132Oz7OchU+H+rnX2zi2a
tXKr6aFOuNehkAd7dLvOnaMZySGuyw9bkBChzRM7i4RjJr6ZwaCYH2gZ628F+vyNk1c1xMXQWum1
WCajN6yCRNmXEfoKolYCkaJI3N3+pJevOsPku6rCPFl6NVnohqlxNlpvR3OuWuDVQTUEZ3nZ2bIE
xQyYJHDaE8G+IizYHeQq2edh02GJajpsi6YBjjCOT3VPwQ8QUrCy5d/nnYYg9JWtdGCAwyUTflBu
eqeDi9r02WTMrrf61FQ9eNredU9ZLqI7USjAEPpwYTGHNTskxBpqMLYQCr6mlfVNC9r7UqteIj8v
19B25T5QAR4kkh/uiAgwgMbzp8pC+cA2R71qZz8YwguXoF9rocdlUM1rlAz2caSAWuRZbTzg2tkM
5eBf6FNfmlEVcxb6aizT6q7RpImK2x/UiaSsfqsV8nPyXHXqEbAemqLKYKwjdllQ70ZA7Kfa/IjD
+j28M1XYbUfynxa9PzAtqCNjS1+/W0GBz5ZUB7o3XKm6aJ2gVTDXIe3QRzbXxYWqhliv8d5sxvJ3
NyjhRTWTvFYEUh0jt5lWty8YztVySY6MHPNeSEEsN45LzEWVhSOH/Zbce0Xvo6Qp5EUrQ/IUAuUt
/C4Vy0DERHcW8bBqcEtsajtzd6Ek45OMLPEoAtK+x3pCSWh2yMe9Sd/2OTRjTesDTkDGJAj0n9hm
oZ1sOrheK3CSmArkGF40Oidq7KbPibzsWu+Dp6DT9bvJQKXhtJpcw0Vv+Qh4/UVhXNRBLN5eZJ1B
IFARV/AxhXvu4tTe91FyBPpRXHuK9nM6YPYwpO8uG7Tp8Gpyffdj2KshUGyVs2j00tmhHJyjmQZg
AjICV69GsdcMp1z2ulfuKhSElPJhdh4w6YFB5c60CAqmhlL3MIvSXURgD4/sFgAOfkdJF48mWIHS
kRneokdj+33c0T7w1oMNNqPKx7cIBcyJlgMcp3Brz+OMikHZlw3/3PSYFsZzp3ITvPt/H7KeVq3K
2mal69kFMqP9YCL5vlhm8RJ6Xf7V4fmy0LIWXkUDUQgOWn2He2uf+5524i4pH+FZkzdIQA+2dHKU
mbMjGr45hEh7fNdj4Kqrchw3KlXlHhIsGg1BilHYFZBX8nhpmOl0coyQ3+BQ6OIPtRGcsMojVEbA
3IKnq8mTg3XBlPz77RpASWtWPtd4VUm0Jm0AWYpt1OB6b6CCxmUo63CNzvK7VxJmCI1npTXGS8dQ
4DDMB7J7iYzIZr9dj5MfBom9rYeoXGi9a0E7zj/GzHHPnpcmez6nYl1xFfYW6BhaWO7w4I3YG81i
eOn90V65Iq/3PVSMNxTvmxhvfSLZYQw4bV+9onzM0I0HyjJfzYTLbOpK26fRKgy7adkZvf5S1GSA
e/54wS4eswMYrmqW3oVmeA6rEYVKI+rnyMfX5kXlGtkPFkNXlmcxH2CBkgVbvepBh9p5AsrkizXE
0OkOiUu1LXVn2qTYLAHpF1/1sr24rMiglWmqWYlZEsvpL4XyOygxCRKxtnTWjJz7o+lHC8Or0nvW
ApSkOCsbIyAfzc9Bs5HVWzo9g8JKqL0bOzRq0XqJUshHKxSnBKvjvUNe+mKkJb1xZ+A5y0Z1R8ih
vZkQrW2xRu5HRJTX0YlOqfCi1YSN+ZhPmr7s6JFtUVp9Fk10zCxM9mHEZCHAGk4sYPpqaLXkITyj
v8JxjPewpfGYTt/MuDPfYhRNwm/LjQ3XYFnUuDqDsJrTnaHlJJy7JSSLYNeihaJFHaIbt0txUmPr
bMwWNGRMc9yDMbcKfQCAN8FfnOKyaPN+7xazzRz0NvuS+CsSBkxoc6xakaiLLhP3bAD1XINWDtYE
FamNgnWw96uXKrax0Gr1/SCV2t14v64ivK8rh7VJhhUo9h51DsqebSli8z5ztH3WjExUZAShLAD6
DZTr8aYFcWyNTIvXKHS9r6mpnuHwVOxXIWU7fF4g5+FVa/HAQ2FcMAoYN02sPPgeUj/SxAec2LhA
UgJygSkGF+Afx+tk5cHarkPsvAXOmTorDioX9lKVkb+AsNBeVen6B82sBFfC2LbSki9m9TX2EvOx
6XAhayXhhnrskwfhtmu6VbRmSSg7xnLyzpHtq+XA5/J32VVLJwSirPdYZKWJ6GQkQfXZCcQVfiJJ
gxmgpWyMMQAN+JUyZ9Lo3NcWpi71FMckAqXsQVCe2+W4Ek06rYYchTFP7m+VpRUL1yZ9lFH2QY/Q
+zrNuGlxfR3DOgmvuHq1S2Pdcw8ab3RCq1VG488JfO3qm6N2saoH1ywO9Pf0rUPmjtu1xbpq85Ux
EWpZFlH+zmZ1L1RMtPqINCNsp4oc5PADVXJ0hxor38mWHZc+jcmlxMQONEK6p0iEw6MLLb/2HPYM
JcIUdi7JnS5tQNKgjTZ0bMis8pR3JjitZw/rJbth9qzkxUc/ZotS5RAIrFYHvyAm5NMAplnq3PjQ
TeVwUVpqLhMLkLHdZCQFD+ybgUpkZ9oew6vzpZ7c6tWjBXRGHLf2gvbQozQgq6Qxuy0SGMKwfefT
qUR5zohiu07y4QZx+NfBbeJgp3hAJV7E813Qpq709jmMnOJYWlJblnlPvIwoPlLSLCidYBelXv0O
CaUhzB5ujqm6Lw4hvIfa0jJuLAJy+zkx4XbwNDLU4wxLWJIal3p4l6NmnG8araSNvg0GwQlunwbU
jmJ3i+w0ua+WVdWeNYHqMudjjN7Q9fZx0P6u5bIBD6N9D+bIZEzxH8IqNMiVsTyUNFkhJhnt0peo
Ovyxyp90CSIQ6USHzduxFtnQOtu8BgDjxaF10gQJUNHgT2dla+OiZBh7UjAIcTWPS598owI42dGd
igQvh7FK5KcnIqJ8aYPkLHZheL31jvXOQQ1ZGOZd0ukWI93iPRJswzVacXO/pV7RFgp2ISGZO9dK
q1XSp0g0Je/HSNuTOykFey/Ed8PJ7PvIOYDIvAqyQy+sZ8nC7JOlwjT3LaJhmsRTCSlp5MPrSXlt
5QDBHRz1aFJK0ZR/A3Op1oMS3SGFxrpJjBCPnWa2+cadaLXEzPauQ5kYTJd0AgE/MGnFm2KmJeot
nsoUl+xBr6boS3snw2Q6R4j1ltNQdvTFOA3ud2Os/Qs8gxKGPNJWIOPD0cRwI5yxJE1POQ8lvbad
0X0oC8W+aPJNgvGMZFAfo6gJtlS4kfMVDBGQF7KpLedLjKd7ZVZYZ5tMRFBOHHm9HebJZiBydbQA
9d05tnlshra5VJZVXro9QO5gwy7tsa2r6cWeCGo1aqIpKWX+JSW5hY00GP4WuoStMo35tmUYca0i
p/pxiAgPSFSkLjXp24zYk3YthaNtpo4sp6y7VoNDTGxTtXtzcL7GjZu++f3LFBYmsmwCVUOgkWv6
+dV6sEy8CqlMd7XPL2wd5lZk5BUfpnUx4zp8ljVoE6Oo2/s4KYxF2ZBhUXSTv3YFnYZE4fuuB5Gx
NymyDT7GHMu0eEznHsykW1+iMktXCjrHxlVRBHOKfrrB6kAYhXms60StW6YtLxTi75rFZhCUWOG8
5mNTbdSgp9vby97WEh6mgX1WXU2uUhk+hS65rypEl9fWcNpiR/bHMsu++mW1hJ0unyuiDpED4JIa
KyU3MLP4GBhpAW0nDx8So28u+OOzy3gZutS7i2c1Mfa2TzdpvW2j1d/yLP7eQAICkAeDqvNd0pEo
/EGCektkfP0Jh7sPtEanPrQgGvCpNihkdPPiW3W9SCr2q+zf/DmPz3zo6YWsJoy6T8LQvuoMBUbH
K5atnmVbojWIcU9ZAm4llKeiDyNKip0LJWMVjhZAzyn3H8mPwlJVyRcso8OVC3txhSFfcoa6pxoO
JdYpvsjklCQQcxUOtv5qjfVjVjvxa56EOy0lZyjBvn5oUjxSPfbbBam13dkeIR+0TfSta1L93GeQ
8YC20bHwjaOcNHFhPB0dkk6pFQOw8c0UbIKmuGcgUuFGXCQTFLY0O/ArJUGYCPtk4fD4l765/YHS
i8gISRziPBmbdXfo/MN1nOvpm4J+5VvRA6SaBsPHFO1mo9xHbcfJOi3tcRO3yZPVj6huJ5hbTeFp
S7SZ7rUzO+9ql0VycCq+Xxs7bdGR2XEhVWrRecjRuygM9i731UmrvycJEdBOYmxcX9n3QQffpsSe
TjwBBr/boVFBt3O9aN8ToHo/1cVdMf8MipkDV/gtYlS/mwYaADYR4SD2hwloZjIswBnU6Fxqqic7
Ky897cLbhJg2S4X7PUmPBvK9XNPoW2RavpoS+nZp1cwJHFH3GEZt9yhz0CNpu4flnLwYsjWXcm7B
CmwpqwwE51OtOfBsZfNaJUEL78PTF2wCul7an0m69tI2/qS73RGbkDmP2hSNG3yz7OgV4Gxd3dVl
LnYjEZNDFXy6gaddICjmDyM5lzF2S5FW7H1bNDqOpe555IP1sbhf71XRRyuwcDz2On1OzKFHecvC
9WBbLMPOd/ZOOCQLwwiatyJEBGh57ww5osuQZAkJplO1buKiWXatKw+9RmYJZO0YhJB46Nt4es1V
Tv0N0QOvVUlR4+jZVtqKqiyQDiRjkCJsDaNdoo3PYkLH3DFzD1d0s1lBbt5KG7tlohEEA03OXwWF
h5ZurrGjTsEGCU7mWFRHez4MKZaDVmXWM6ye8c3jg0eDYyquQ8GGAiD2+B4nyYdNeiORe/bCN2OS
hyNNEoJTHMUcu16PHge9/K4LWW5Nn1VRlhurVfVJ2dOaBl+3rJpIbAHS2HdOFyVroJcfOe2obUC4
6n2gxexKCPIwEtme0V21Z8fVwDDH1bSyeys7DX7C5jVUw9Polw9aZz0R+GddHV+0T03qrIxcm15r
srG3payWNy8Fq3pCALrOHoRknS4aznHT6Xf5bH2gHnvvIVQcbRI312DGvnAGxKMP3bz1exIG+SBb
oo8uUeVGlxayfl3o+an2812LTIWHCVAQGszfEZ2ujcjzCHEwnofhg07n7642OFuhTaFY2EZenpEn
lGd69pwrn+0WjbG+oBhjvEbQijtnMQlhbHVbU6uUJ8ChjszxrYqtRaf84Ckaz92cdZZI/GGh+bXp
6/xbMFqkGOhTfCVrO1WZ/YjIDsO+7uxrT2zNoAtJNEAWIhGdLUCHuLs+h73ahD4AVqNLiJMbHuYb
WvLxf1N2Pm1g57JNsrMzNHXmm3X69caFrkOwbnkA5V6k76ot7eeBTLSoxkGpufSOOLGIvmliIr96
qgg3uSaI6VB2c05cusBABYJuQYNNrTGiTuu4wNyZJfD6qpkU6IceHcma5a1EfTm/KvvsW1M0zWoW
DK5He/JeI74Vnyqx6G5vYYNMS7XQGk2cfM0dXvmr0jheeDr8xqAOmg1Oe31rSdoGKaiCFX0F4mM1
ZT8CaCvuZCGrRTu7K8Vo6Qi0tWkfOH1yBBbArYObC/POwh5l/s3pNJhvhWWfYEa+RQZTGX9qWnaf
tZUvR0lDpZ59ega8thNq0fLAcGkXd61HMToprD8jXCkmzKQz4JbPTDvcz2ev8guHVgmnUI3eV00b
0ietL9Rr4Fr3qkzo4t4+KPMBlSdLQdg7B2qYZTqU5afhgSUyZZk/Gx4hD5EVffOZkO5IIMVO23vf
coGSto9a782rCUDyNC09uI0J1NOJzwj0xbkQCaxLqwDLngJ6cQcLyVnd6LT6ovDUatnwasIzZsVd
y/A9aPvx3CB2wwU7WHc6v9BLegJcGHGsA4KFooBs5NDxQkjccXbyLLAm7ki9GLM37l5dwViSYZIi
pos/JQMCZthWgqc5N5BpLIYczutUaNp9T7D5qR6jM+BSKtxBalSIjpgdgTW4E2C+tDc2eSHMF5XL
J0+P9QcHc++JoTikMIZ2a4dW6zY3qGANaBUrISLnyWTswqh3ut4yL9yspcjv2bGh73zkAr6IztJf
uoDaME4XoV/aH4VMLSrsyDxPmX8YUz9A4eWVLyY5ZQsVZu28wDZLQPPBHSweMpW8D0o67clG4rcJ
vQasclLw9HILOhYG9geDvSJ3BHZ3e2gvqeFpT4LwOWzkUu8p9gmX30jH5BbrIbLp05vy2SAr2Gbm
oAhi1kN1hWeOoSLV7v0w/N0gkuXgRGNwKVrrJbd6qv2EftiiGpEuNIl/0gsRUiZEpC/4brCFYhI9
+QmT5pB/TuR3/X6cWv5X371qRvvSxQlRNbRnnsCbkTzbyWXFE/hNkmFzDoJYJ0nIQdra1sPd7aVg
RrqSMk+3sVvcR0asw5dpjY0MI2jn8OvjuS97O2QWDjRAZmsuTLIIxwajHND6CIl3key8CTdDW8v3
jI7Z1iqz8DkM6Py0ZskyXtdbe4b5Y02k5+wTfNd6WOycsOyufd4URwZwFMigb3Yi6Uuoj/6uSezx
oTeiHZI0a62mPP0CDZUZHKljATbyQxp3/TZKoPJkteVdQ12393jMyk1izZGgk7tt2JQumqnMH3rX
J2ZL0/1dpmhCMdhZh11V3ylqlKAMV6ThlMfGovzoUxovDGDHa0NPdGGI8Qn2o/FIdbMmnn4x9dAS
M6L4tm6KymC0tOQBop86Njz4yQ7cO26inZlRpwDDjLcbaiDtsX+O/fvthV/3r9PQ7abOFHe3g2Yp
lJkgpw6Mpk6lF2dfrMh6CdLi2mbkUWtley8GmqDDuCYF2nsO8oh03z4yud1kNEMRjW5HrKxasGQw
wdU0/5CNTbwLqGFK4FQvYY9Xx6gIPu2pEU69o70VgX6JSzPGBDRdQP+/22ZkrsrE/l5CljyyU7KW
PtD4F9P77o0atw2KsXg/EKa5ECS8b21hOQ9oCSFcmcZwcAY0Vaqtp31tucGinilZczDfqunGfuOX
z75XZg8Ex8nHSdoe5ReRe2nj1Y96aulIc4i3IsRuUwA5Pf7Lyx4a7Gdi/n9ICOI2mKURjVOHwBYT
EiJmyYRX0lTF7JA64NrGEMf2UPP95K35OLQ9whJUFe6UCiCLjHK6i0yUZSUc2oXixFPIIKFwpWIo
WTbEcNGINoDtsaUoX4kL9dexyY3SxmR6KGXpR6m79q6oCDpBv6aoJyiD5SFw2HFhzM/OZv3eJVMO
KMV9ry0nerTngkE6HiVra6QHoBj+Kq/oIdbEYIOs52ArqAiqDohlmH8CzPSxKRVhNMYKQZG7S3ME
dk2YE0rlF2+1GOutGjK2eKTfQL6fq+30lZ5idnYzBEhsFUlOGDHs47owTpr7o42d+QKuZwaK0VTa
vaHrUH5qbFY5szYiWu1xyf6/WlJmVPdxau4ZC02/awU4czAIDjA/Oz6SpWVAsByZZUQwGsLW0h/Q
qpa0VXxz47afdO3HQ9LDzVqm1bi1i2LfQlRBEpmchOYmd5E2Xs1GzOHIurPTciRkrX4KGhj0JBwQ
ToSLdKcXlEcJkqIrU//pWOf6yYzicJsH6PGbQLTXyMt3twl0N8QJWad0zGv30cyhqsk5BXRiX3zU
QmjpwkBBZ5UlT0AFro5cgvQdCsjKT42nXBPuV5wyd0GD82QBeILqrP6St4i6sJssJTfGQRkqz3YU
taC/chfkijv6a70v6mVDFjB9fkmdq+FCpgG5Kdl5HKquapgt1OkSy7jatpCplw299AugFcyJ5H2s
mlZckVjHG01Xwa5LbdC11GCRX9NOHmvvwDn6VGW4I1zDuoR6tWtt+81Kmn5nlOjD+STw2NTHahkA
YmQRL8uzA2JHT8p2kY/u423p8Nh7g/q1V4K91MEk0ZYe0sjgNij8XTIEEVnuxnQeLfEkQtXub68C
abwmPOrJlLToxNVh+vbjT6PzJAZpXH0PIfCoVLqdQjd48Pp620U+HkIY5h9tavHbFFA0+Kf/l6nz
2IpcyaLoF2kthbymUnpDQuKZaAEFIe8VMl//dtKTHnR116vXFGSmIq45Z58VG5vynjN7CIlw/NJM
vFzDbUcVA24TLnCx23sFVULtXVDKA3vzFyHM+ORnJknALqvHhkSPVeWi3bV6Nn1+yjORZd26MzMw
gkzwGUXVX+0wjwc7sqr7Rhz+xpuma1enuLfYeFf2S+SbL5kw7V1noElqeF1By7sjFl8F6YGID07D
OnMdEqLAdqc8iUNf6keCuewQVWv+ktuNHixpEr0bY4IMOZmphpduizpC3078mBvfWZZLCYI/SJW4
lqNl3OdNGz2n9ZWayF7XdYwQw0yTO0r6ftuNUx78/baSCK163cNfPS/ikePpdyoRDUJpW1aDZ2nI
LFP1HvFuzVG+fJFEuZCskZV3ZteAGIu6IlwMIExDJmkpB7u8j7gdVsQPxHed7AkpUgwz04YNmtPf
u+48bY0+qVdkkwAUvHmzR4LKTn+/wESxTokuW6y1zWc2DdFugtcVOnRMWzWJ9JVwAJT3CYPAv982
E6z1krGQph77JCu+SRd6HX2dABvpzqF3K8eTZuk/QERSaLXZXqVeQV7o9M7yPToUTVWePWQKztLN
Dz2uyAeLQWztULj7fncHqa0+5LlbbOEGku4atQD23CU7+bdfkqLQ11Gr9Wg9lujc12cnZc2L827/
F4/0v19qHM9Vm/LAInS99xnPEPqVhFWsxrsod9cIhsFDziYxJzPK574RxnXOFzOMXHrFqgRXtJS6
+NBl9dwAdrkII/p2ymI6p+g9VqLSIRIM9ZOVuadI75vL3++GukRMoaWkilnefFgIznF7Y2AlbkG6
S9DdbawbIv/vl1z2UGnG+KDGBAGeMS9b6d7QTHZHHLZHEns4EFxPuJSRXK1iSK9RvxxHSGruWDz3
pWJeywz9ohI2b1peRht80/GBqB1CsXR9JL28DZqunh9Lf/EeF5ajgUXPjYGz9B7Z7Jm7pEcS3sp6
B0HYPInFUI/mgrqADLSfpVdipxJNY7sMdrzMRMVKuM9fCAtAhjc2wxdbpn3V98FcAoP8S2TPAIL9
XzZ7RUTTmU7lWWE42pS22kBuDvh6kutWv3qaZOZREm3dp7H8GbLs0RwoMTxhJRx3t+1dCtmoRDiS
JiQs/v3u75/nkUtwV6a8MEHfdI3pMXda27iBssuzNKA1jlqpX6fZZRGA0fkpd5GvQyyDPo5NlbGi
O14jXpWkID1FxuN4VTx+zpKdy6bU9mzCuGEUeyxV/7husdJTbVpR1Hkn5nOI9HRpPWQOKRcLVvXt
0rP8BvgZk+QE8Lfpg6Uu5KVKkPZ13aIwlHinkbfwbDhOcuhIhGN/O2unEh3opoZWHJLVQ+5pwdIC
TqX3L2pmkFSRF2O7zJsjI312Kr1WMZpLp83g9vBv6mU4WbdfOmnoRDIh54zg6wLTTfZO5fW8Bsy2
RFv0t9xSaIadtKaAyZy9+eMaEhPzhA6hvpgjJ53VMkUZ4+mtBTV3+PtksZ/fFzHf8BzzmBGakCOR
uf1P2rU2qHXXLzdpZ/LxrpM3hw/rbi6y6Fy4mrEtK97jv6/CsHzY2o/NsbISJiCCYVJoQlPb/f1+
8dmIjxab9lHXOPesen7JCMz18GsdpJpZac19drYNxqudQpzdUB0UpbONaw/4CqwsHXcVWKzAIfpy
tP1dw/I/G+Qafs8c1LYiPLgOESeHWr9lCcEIIdtnZXwlsuQicTN5ks1sz3OLW79AqdbMgiygDPy8
e5dhFapmd63a125ikHBiLX8/6dpXgboiLXRaO2WfRPeWsZCZZ7hnU092+x4S8MFRHpg3vQqShICZ
al4XrnpDm3NoyQbM44tQiLHmD4sBb1nb+9zSQk8dPW89Om9JR7OPqNwTYk3aSD34d/0y7EaR37hH
P/yIq8Sy7jzym5d93L+RhgOR6p4VIAcO0Azml3Mpj371bpXQyUidxlQURHGzcscDAW/wvuGJTV/R
+UZchRMsBKdN3tGmo89iKNxGLzbqXjaRM69ELNaNfAQaQY220H40c0XsBhUnCBjF/F8t7mPXfHXw
rXA/MRbwCOEdtp36ttv5AJ1aFFtPcPwWcpMuaPgmPdD9eKUZ/r33b4TTly1MyZ6X5FkX71iDdl1+
wGoeEQisF9oWmRzm4Ad6doIMDp71XX4Ws4V35jwU5SqDOFzMB6//yMz+5Dt92PH2c02v27T71uGL
owVwrrMxrFyrx9jQr/z6cTHmVazRqyJSNVlX93Z9lhpGFm3Z9qNGxVqEt6phcoYDmc3k/abhhEZs
0ecw7tls54yAB1Rvel2t5+ZmbyFAmkYj4fjvswxcvBFmInDrdpPHZdhHr5Ew2ASh3uxo4oFzcu7x
o2OlCZc42ef+QohzF7ZFwaKOsSZIqHVqM5qtnxICmauilDQp0Z5NrifAqzFnJrePGNKU9IA0ZvLp
oLWb8j0KJgKrP9hUn0zsSOYth4G52KeuiItZLNoQONIa47nUCR36lEADiF8m5o+MChIbcP5NsGmg
4Jo7Z6AgtJX3bEzVfq6ze1iAay9NMNHyhI1c+dkPxN41Uqg7Jm8bIzFoy7SgtY0xNPfD/DUnSBd9
eQFneIZs9AmJfIsd5Xm+5d3Is1z6bY79q+XEt7NdkacibOgrper22YACPpEbySsKOufd4U6blh9U
YnD142M+mNd2gGbmz5+l4mKppicSUIw73o31YnwRx84ahR/INQI1DndodVbJZN17QNLQxmZre9o4
PLNDpt1xP1Sbjou9JOwc0u+6mhGpIgsYiXMl+niDlGXEb5g/eNBtYxfrI8RZOnBGujjwZoC0lVj5
UbImpQaVWhfOUfU4OfU+GaugQK+TRoAVGNBl8txAGG7Qtjlxhpg0PXT47JXC7utX/gF1YTFxYiES
P+DW2OosIJh4Li+SXTrrlWNRxktABf6bVNLmWzA/yhosfDRhI5KnVFsOXezvXJ3RtL08wKo8uM7N
zsMRWaKWZ5O5q4t4X3HBWOOOrd4B38tGtCUCrPmFpTHO297eObW3SjWISQfN+azzJ+WPWyKf7sWK
6uAGRA8nGYFHJmDMjn+rDl+ZtO+nwkVCl/OSDZzU9hmNIcmrYnhkXiG1fN0m1PaC9KO2J9Xedg+5
WTzVC5KPGNkojxZ64SDXsGA3aRxIvir1GMGbTjCQ2+4QqDgDtwYDz2bDYgXDgLPDnAza5DHKxZuS
EiY5IVBazRpFHc3Z/Zfr2sqb3if7s2rLL5Kt9n7BY0lCW4h24FdG80aRGTpo2pFH8MKKM4QEwLAI
VZrY+k2NJ/Z1XjQQtLHaDG31nZkfmUoCQ1msg+pLkngahZZ/RIG6sQz5wXQjlKbDyWT3KszibqPS
Bj76ELHsYl7XcBLzsU3KjfAZfZM87Rrtui7bL58h7U4t7WlEKuEOZZhXBlNeli8dGpxm1gLPAG0a
l2dCPg+m5q3dqIU+XxKFYKxMo/gaOYHQfm87GYfKxLxuaZuYKQ5ncSaatzmic6NTsGqwVm4LtqJf
afVyT8L6SaTlc1uq+wKpHY//KRH2vUkITGtUG20Sq6Wcbpzuu8LVf3LL3Wbpo1TUzlHMuMYA0J2F
duQfMzXvBtN4ybJ2S6xuOE8XVIhe4/2Our91J9anMOkn+DRCFW2IiRywMlulbILcaot7i4foBkBf
qvK35TtG7h+UtnyUxfhbT9aaUwhj/JB+gQKoVhiHGCuWxsGU/nURCFfjBCZou4rMhofYDYhF2LeM
AAHlrCqwmVXXs43W3geXPGWH9cBgUwinMvBadZh/ZFEwgflqHtIof3GShHKK80skW2H2hwjUe5ow
ACgyPyhiJNJkpRELv5ZutW/q5NuKzdPSYI+L7wrphF48orzOn3wy3+0h25cZABJdO1VGxFq6Zaia
RZuq5XwyM+fA4fvg+jnGHSTzRgZJVP3QCx5moW9qzXtRevuJVjCr2FtEGz3SfjPRneoagg+RtPbs
PPQEFtkLcHRz2uiWvZ7jGtqVxhTD0w9+32D4/Gcb/cqKfmfYlJ7Kt0nhn7OkB+1ub0a3uTix/1in
1Ya0vUtvM+ePCnApV1Ebuwh1b5CrAuVCiyPXCJrGfdZnCAnVXeEw9CBk2V3IfNDSk4GBZIzQ5c7u
ldwnpH3TevB5aPxbilJnzI/jIt5Hy/LwGlmXhphT/jymkojWaVHu82qgB6qNaWew49mK7iiH2lmr
hIK2YNO2IoUiZkLZaQvfbhE6/ryK6nFbgeGOUlLzQMhN0ET0+qtHD8kkbW3jNcDyZUDCr+3eCCIS
pe1R39tEoNPUZSEMhrNMSVXIvxy69yEjH7b2D7XxnJhjEOHobmW5bgr3Nab+LHmCWm6Ueni5JaRV
Ut+3MJJkE298W990XYuPIWctDeullNcJBc0AOzXT3AcEw4ikE5S83cZuIJ0zFzaITdKy8qMHdRLA
SPttrYiL1t+NNd6t7KzbYOEyJlpxdejVlQyb643hLDO0P5ILD3AFEqsYs7HqyaSC8m5Z6Fq4zwey
g7DheD95ShkimJIFhZ8xxUSzYaX67+TWz3IhvWRo63nfIVcBWTd+jop3eWH/xX4NlFM14LK4Jl55
mAeDYVaJ0YoKKerrfNtLMnY0G+Ydj15mmxShMStpvBcBy8X47LrVsViauyJq/mXYAEJnqi6ZljzU
U2WDSTBfCMoLAPNk0F6QW82MfaGsB1nXy9DT6ZcJNAtR9vyrrOqxQLUN7bAO5AS6K57qtdnUtCNd
wEiKb2TO6SUS1t6W291wCb9O6925g/6L9qrCmy0gg0w5pxc5mLpxFD0ihkp/G3z5HLXlmz55j4R1
lkIh3OLzMmkcUD2si9U0I9Oq7EuauwPOWCI+OhcoPrLFsKqbBHU8c/q+CmSb/UNLLsOXjvHXTfP1
TziZGxIP51MJrRKBU2fu2DwWM/PfFkObbhcNKm8az9iIQ55ae8770PE0Fnod1p3c3ZIhb7HlF4wz
Z22NRNoKhBjxKhXt2kFvapANh2er4uu0/NO2/XILNO5anK3IjYTXWNBQ5tJZ276/l07/W6NuYEZC
AWRNkixEhCDGuKlFZKNJJsBuGds3J392lYZKakbVTR5vOMYQ191RhwOmBjau3qsvoa9xCM2BaE9z
TdxRYppd2FN9IeHIOHoi9nBkOpnpPAESZ4WybnRj6wMzhy3vO2HMqmOVRdPKzLOX2yrZXDCVsxF+
n5iCbxHHv+X8ZfXtezDkcm+PdMr2mP7A371ZMdSwTU4s1Am9KNOPkvFL4Jb7yaXSnRf7U5/bvam3
l79FXILIrl5sgRiZHX7y0RFWtULKTAcxihcC2M5F6yAGJDsmmB1ISdO4aknJDIzSNsNF678qtPmR
9c+Zjl6fPGeRvPz9P9gYk2WgHS1ZHCqn+BzkeG3m+VSlN5Qwo7pEepxd2k3qINDsJK33pkXtpmN7
FjBNuDS6/VsP2TvH3G7Ipz3CDUqsyD7ic3GZyRKLYo5vk0HUaeGIJxezD388eyysrOeBrELQvrkZ
xMKidNOcXVVNcJ9zpoUM7UI9E9+lIZ9u87rAEQLUFsvaoW//NaNdB7dssH2OYiqxzaMn5gejfNKn
fgn0BHBA5X3rEb0uYVuGpr/m7oT5GdtFqDFgU31xcAesO6AoikCwFnXQGIy66oOkdi+zgiOhhmuj
anAfvp2D2B3YsZ5TYMfrpOXBrpmXNMx5ST3cW2SdTc78qpXE2+QTeeStTgp4VN0qkXwViYhRCcq/
Qi9/1Bx1NOHTb+V81QZxtaNtD6vW7P+51sZh9laz/uiy9DlP2O+y1PnIEDujFEDUewP+aiz+OKTM
L/JJmMv2BFqiSSB2XR7yi+uw1BzylCcNAmcmD0mFAASBiB8AosVjgThLV9ldZZYPLJ9Ah5nWB5Gs
wVR35M1NLBZtzbJDNPMqo1COOAAK5vihRkDx2hyHz7T60fN6DLiBMdziUg4IMAxZn4CumA9VYTfH
mYWFZ2pjqIluCjVJkoIQGKOHF5f9wWrkEVOcA1lNchNTFxpxm2u9NM0gNZrX2qd4M6MeMgZ5cVE+
fxa2/czeHPeQ+qYOmcLlq2UXTNfTtCHQii9d/9FjxbZcX8xNpNmQzBtvN+YxUdcl1pvGolVvqk+v
dF56vNSAcdTOnKkskH2mgbWYl8FCrVU8uW23zh8IQ1tBwOCIEXHBwfhUpfG7SoYX33pQHTemU7xl
mUQfohSWZAjFACQL8DnkHow9JXai3xNLwUyka0ghS1+bXhy0hDk7c2U87KznW1c/9Y3hMkc0L/Xt
P8rMQvhhNgm1BArEbIT18tN26N9TE5Khn3Imz0AumWwhuYyr+yG6kYjLi2Cgm6V0NLWVPeCijmNo
ax4w0T4/LqTQzogANHv6mPBWjv5w7mPvEOnN3vZQFbjWPRnQayHzXaKVr77eVEj2x70AwcZQdZuO
n0aPF4YwFTzk53i4mUscm8fW7FeL8Egc0eEDFZht7Wb4SIrkXBosQ1r1wSk5roshu5Kojc4RQLnt
08Kq6D32XYMBGSbe3rX57BoEqMTezmms+6ycecA1663l7Ovn79HT3u1h3o/qoS6081Tj7kidx7jQ
vjI0ZZr9rAwGEKb4JhDoODpq40as4yPU1xMAEMAmF2m0+BuoIczpORH6U+otpCcvV/xUpxhjIlku
fEa8lLe6Xvpd55urWkdRrKU0qmVt7UaXkFiNx73jUp9ou0cgPiMeomGuCeTUmao7iXXF1fKV5fY1
81DYggcYg7HN9yW0zFWCYjFskm8nYTMvF5I066l/caruovuAt+ETv4lqeVXxmWzLa0GViO9CM/ms
uMXEczBfm9KEGZDIf5Yose/GAhvZSOQMPDBSWLVHQc4MD/EtAKZ7o+1BVWaaNgWHXOkRMUZVMqCg
ilgrtXdwNJ+Tbni7/TcV7ovWDMyUmJ7ZzqPjV5thEC/YtdaRHX9NpvooyxRZnZltXA0NyThqKyMt
4WqMJ7/IfzXu/bYgWLKNhtVU0mL8/QyywKpZ9Q8SMSWpA4Y1nUfFHRXdXmeapEfZanurVwSX6efe
TPeznOg8iq+WgkGfzPvIQPva9+uW9AkmUqNkzOktAZr5ldlwdzIkq4iZ0Yrq2+SdxetvR9HCDAtD
OZfWo5X0F9PMoETdPtOerQggKIcDQHX2A5UV2gYNjqnvvOYh6TVCegr9hwXEAeDkTkN648n06iTN
N/UGY6Tl9/aQdxReuf5mthRIs8I1XSZ0V/nXqOR59MS3SpNsVfUN+qmBPhGhQNNtJ1ouCqdxDeKJ
gXXRX6B5smoqv0gI+oeC4AEI02boGWaJ5VRFPpOM6li1b8kihhADFDqbNH5qiO7ROuv79j3qpfHP
T6LPEhY1uK5v1zCxP9GMTEarBXNB4mS+JMzlh5WIvXAgJDlQxJSjf55Qo/HXeu46Afho83ZZ0fTW
3VIqqvEO1+3eVLIMkyGitBqnjTL1FY/4FkX3YVkAjMjbWM7qiGgszc3CnMvSM974OKchltZHZ/Wh
SXpjoIzBZojln0mWuRYucRNDa6AQz86T57FmVoEs+nJLFmSCW8EoA2Lc6N3sy5S1vwI3Ga5a482Y
2J0B6Nu2Lpm7Ws3qxDKnEILFG+oFBoHl8Ga6+e9kY3oQ+IPDvlWkBzbzBjnVFFLrHRXiWXZ0J8OZ
TkYa4ec1gaHGzI6VThZNT+A5roooIVqiv+TM2BXumnpA+6aRUL8BE8zG3dNPeuaAcZlu8JbaO0UK
FlWmM14jZKKh8GKzjcTH1f3Ab3gXyhEOXTugQzTIvoBroK1mRcsxjdFXawGKZBaQCKdcV6U1kWBU
2OvFZ/NhNcvAwBSdG6ELbihkS8xr5cp9tqfB8dd+7Y9weCEmdyBDDEIrsns7bj8NqaIwR8W3kh+4
yK0gIlyz1Uik9Ed0D6OJX7PQwb9Qongu8dyF9kCAH9U3U2YkbUXdW4ytL25Sq1Xf3bK7l5C5nANJ
MAHenN6PZCYBHCbVKLeestwjwSoZvU2nLzfUB+3VPKnnwQXLPxLPunZvKe/mzQVha86+uoVsDYXu
bWWh7uKltrdxw2XiCtgDQIY3NfO+0C/2WBtokHJQ5i7rQOSHfbK1ERLrJCEeu+Zjzm7OBEV94Nf8
TVpBSE6XHOU0pFR2cmR08rFU+pfyLcVNwr8j5h34FmPd9BR1Vuw+EGGrh/pilGGW3tzYE9AGENjs
olCXM+ycDIeMT0f+pCxYAw/oeiqZ6+n+dGf7LLNNthw+/y55NZ8RIYBBg9CWEquI3B/hvbHi55t7
gVejhTqZKqFWWNvCLDu8lUUSuFbx4XTRCzpcLLxy2SY06Ns5JznFjz1UbnWLei++mD76g6Gns6o9
NBNs7+orkytjPXTzT19C44vZPetMe3lZ81DV3hjkojnZjTbxraW/aN0Ot9jjJGvMIMezQcwf9y7R
ePM0oqAHFBIYdfKrF/g0mvLZnO0D1Ta9uNVU62i5SyND2/bafCDsGuFWNr9IKDBASw6KwImgjGm6
tK6+oitF1obLrOGDCPJofG5xQnFDKMqWG2CBuhpvo7PNjGwvDRovsiN4uWlFSzw5MXSZmFUq4nBK
KkLC1kOF60iV0c63DFT4+euIYB/viHh12B9b8A18mWgrcwZ8U8EOYD2IysWa6FII9giMiKaoG0kl
JDt3cvZlHZ2YCp0FOu16cWV47ygCDfsi++yj+WDo8dEx402hs883O5Le5nVkeqfmZv3hLxfqNkVg
7mbfwLGj08dcJwyV9Lbf3MJ5zIyjspkOOeMEdYlV1wV2Bg0UBRprksM0ui1aMGw9cSZWqXDesNV/
eUn/S3n47ifpF36C0MakmCSsLcAec2IR9lnq/9xbql8kcxJPEPuVS425nlGbbuAxKlAtugOUHRvT
54j8AzLAfWOTn9cv4U1wtvr700SIb4ZqTYDxUvZswFrJgp3gJ55L6aycW06tPh4cmeDGQpC53C6n
0pUcS+IZ7eiXXhnpirSZvdOmn57UYZOr9zxvd6IpT5G2rHWtfUJQtrWoE9XUnRvTXC3Z8ppmw6vV
AgKme8TLSm9Ou42OeXpsc+y9JdF6eMkIsMgcHoPxw5XxNsI1YFgMlYYR221FaobHlj5URYzDCJ9R
QNvgS8y6zmNRJk5gu4SYLHrQNbiTKx4V0bWPxjLio1qAJXl2ydRkvO+6LRRXsP1uvq9U9piVxbNl
IE7Ubi/gSLA6TaUNo6Dk6E0+8wXQeIemE6dl+rCQudz3xgsx7DvPbu4BwmnBYJzqTOcDbHQYoyry
6djeOyNfUuj9y+x8G2rwg7Z3nzqyEphIsW+xfA1KhXmMeOYiyJ0RM9WhG07kKl7qauJalfO5n1Z6
lz+CxYz50fJrNw6Hpo+ODItQLrz4WUx5gNfGTtwXe/yol+RiOtVRs5qnuixPhsTCXQ8bbSSJTYzQ
pFxXfVrm8AHbh94vZRTTav569pgWaV6ysG3s7zt9YlFOUQvXw71t07TGu6eK4BnvY3y8+SpWzWWx
QK7JVH9p0dH6tlhhcQPE7VMdJxFF7HReqH0D7cPKKfQqvCWMyEl7mB4ayZPt1DZ12BS9px40UPFg
jjlXLrhk6tZiDrz30mIWnyZQuaTiaUtm5uB8uG8rtiYJbPSx7PaYznXRNa04psvp1MDKODS++4BV
51c09bn35m9wNPi83acUcHPAOgd17GDu3BidtTWnCSYV9xPi13OqFMfh7d20hQlXocleoCGyU+EA
IICTlqdqR1w8bv2EO/tjGGS/rxOUOBEITKiNyzqN1mCHCc2Z7SiAEbTr6vRsU4JvhOdtq5n8U5OJ
0tLTIxWoVJtTzuOfgswKwN5NK3AUzEA2nozuJk07jG7G7NkVb22FB9pgNRl/kFF/oQyG5Z1SI+WJ
dzBGVnjc3FyNztawi2fy4I7RmN4DlVkhjLh/JQRZ0LvWt0B3H+2ESx8mcSj6vXrLdKtdG72ZBWnb
FBs5Lx8onp+KkkgbTxnfhccKEd4w77rghRkrigrP2aoaWBPpkesqal8AwaBrw7V3LLGEoN4l6rdr
t0vZ8AzItA8UVxcmMObDyxQ4pvONTXVtMfYSfrnzsRxVpo40YP5sPIa0TpkG6mah7c363kwWYjDI
copj4zm1EsqWTL4xrPrkgd1qk9Ws8fqSKqjtK9Nt9paA2e2k6W6KW5wBTrNCZXOUo9eyD0SkT/Dh
wRRphWCacSKW9WDOTHzcpfG+RN5rY52cmI20GHKmHo326A3kraiU8qE+dPN879VED/mkp+OQfsCw
d5sgR09Lu/EX8WvXI44Lm3etgIPYau3RHbxXo7zIjo/QWDF9anWeDZQuh0p559z1gkKVJrxQdCZF
wxGh2WDEEVgy/8jPWp5s5qpcL5CS6F27B3cWR2lzDbmrGcF7oBMDMXrPuSQVvPaQVfS1/mkgaEqy
mspCjr/N4K68G0ZJ6uOzZwzncexCV/G3AB3LA+HqWWA4J05Vxl6tqQLHw+PSiuYN5wl1v6EeFDwy
yKXVuo7k6zTkV99IjoixyDul6oqHLBBGid8VKlfo8plBMsqQUZ7n2qCJTBmhFEb+rZSJDRoPAKtt
R6LFBAZg9POjuzhu6Dd3ZNc/jF6BK7B7afB6kQGt+FxXWbAghsDn23/ArvnQ5nWD/DnAS+WMLa9A
y8HYuzq+Pxe990sq8pXv+Ceq8JNMs93Sx1XY5vhZiG7B6cmkHH9RdIBHzY0dUVf8fRmRv5I38YQr
gZrdqc6LNH4HdhagPIsPZhuAmMa7uTUHyns8NsnYvESeeUSV55S4dI1J8CoU4upKgeiVgceYHeHV
wbBjmE3F2Z9iBoJBYkl4jsnBtecjPnISZjJMBbnQkOelUH3ka1x1HqG0hzEf8Ts1rywEL3OrfaF5
oytBleS/Kpzpse9fkVl9jp37XaMnWnzrn3xPiDwOtJm5W6PjPjUNCH7T1lHZm0B7emNkko1rwOie
uq+ECx7BeHJ08tFboxOPQnhNxq7QqpRKCtmKXKUp6Qp8MhPDf5JOTUnVb+2O+7U2WD0Ja/inSu+l
cUwKnsTQqSWdTa7Qg2bYM4au+/JZ02uDteqs5mFQ0w8LkTPBc0dAPjtN1Kw4zJrldLOzjemaZm3J
TUMTYM3uUW8oIAdY3njZpisLNY0uDJcYmp0GgUtuZ3noVO8l1f/kN9ytM25wbVvGOFU8h2BAxrpc
Mlq9zSc65pg5ktV75y7XAZQyJQGkmK8rMSSHlmX2SEe102X96DS5SV2eF0iC4FONCbe1N6crQxld
QEA5XSVKcr73a1lW5wwr1tXMqzviQlkjA9pJlVsRnqOtGMN2K5GVbRh9+S7KrLSGNg5bNKYIrs51
5gOnkPZN2OLcVRmnCp/imiKsxGM6t/FmqU62X39M9ZggbKVaX0S1Zz7KvtYDNe2zGS661ljPGYdq
1st/zoA+O4LNB17wfmgc+k2JthDvPWtp28MU11HG59lV1zyAGw0Bph0hTtOVzxiHhUEHw3NHWHTe
fyjFFVtlXEyGRTlb9WbFesj9alzrnDhk6DX8mFJzmq2h9G+M07dTRhF7KfNnB5J1OSWrXjFRBGxG
gSisg54kLzYYSrbKBj9mzudNQ48dRKYT0sPuCn384eSHqCEfhPBBDRXsLGgX5ZJnB6mx05ZMvHDR
pAvN17jw8AMgQgM8iDNbmR2HRIXxIzAl22t0NjWlcNRcprLTNo50i+DGHNzondOde8DcwYCUaiPS
YVslHjkw/ZCtigmCmWzuxsJ/6xNBQCAf3cT218KuepiB3rJqgcflWAb3nRkWbYoMRMRPiW9l67TU
V8Q+s6/QdFQ4WYPS2hM+o3Joxa2xdOuKIZpfwl6g2CKpr3SZJzL1QvXTPuV0/Ecul01M0I0GXnwr
9JttZxm0h86OYNeJhGkTVi2rfjIZaB2TRsf0XRr5Oms6XHCpM+4Gl89C4lYtXZ/1lalRrT3TqmkG
s3htxaymCQc6sfirvPGBAt5fm9L+15ZLuS6VxB8Si6sRE7DedzwGGFNAhpOuuBJWjcIuX+hvPAlR
rr2UomY7PDJdiCjuWM0daq/Q7rjc65DcY5hpt94umi9WyXo5ZalzoB6o13YPu9tAhOYWyZOyGGAg
g7dXgGwgMPfSDQqhWK2SD7o2iEyNhmCCwhO4XV++IlUcGK1CiSLGHeFfH6N9mZf1GL9PSM0PmYCm
Tb0dpm4t15F/S7tzC6YYGUHhi29+xmYlQtua35O8IkeOOPV1rM9YW+bq6GirXrTxtswHPsLSjtYg
+lK4WHH+jEOODYeZyS2K+OE0eSAqkCZG/3F2pjtuI1uXfSICHCKC5N/UPEs5p/8QWa4y53nm0/ei
6uvu6/SFjW6AJaR8EzclimLEOWfvtaNVU8BQAuhBHdFg7GFAW11VKgm7NUxrU2Jx3hFS6i1LhoUv
TjmtO9s8a1OS/uDOtIarIz6joYLcm5X9ycvi72HV0joK+G3TzGlomwOzHte3/n2K3CfFFwRhEDjV
KTW0+DEpr8Kvxne/dN5d66MefpRAUY//Elbj8h2/vobP91kYOlpxVuNjVwbpDg4tLeU4d1aF3YQH
QbsVyUEIat7Ly1fTTm9+0BmLiv+vhVGU2uX+gI4+2QUx9DHstw/Iw9ULo6NiBR+rOjH+pklXSi4F
ck4y+MHHjlzkq4kPGdhU/K5H0zetntTRjhLkhIkxLHD8Wsf7wxTZEVJZ8t098UR49cKGvoLOrJze
6ok6sc/s7Fmj3aBKp/10r5jlqu/1vGGUXoPt15lGwFAxmK7e+6e3jYuHb+LW9u7uHg9ZeWCvsvqd
DRkCfZJVX7TK9rb3p7FllhtQwtwP20nsdINFxrRIP2Cn3tjrSNbgrlVi0B6VJ32My12uiuHUeQn5
9U1bHElTBM8m3B2qIXSr2Fs+mvjgwnS057KAWXX0IIXuHHMH/KfNckDLkF14b1jZNoKp8yBLqzug
PZbc3bKPugRdA5CkPRuTuAHD1k5+hgkuJ+P2ZNT9DGP0DWYOjn5ycw88guW9Bx4UlDhO9GURdcUy
DamR68DxnwtveCqnOvskuphmjoMpyazy6ayDet/TNe2YfwXOAbcEgtdIsFXE2PFJmNFVRGl5S4rp
2VAKakHLao2HwWDhqoZoJSFzrnMT2c2gBUjtBtghuUkborUS9nuRvUZUlV8iN+o2rhZBPnNokbtl
6l7amV/IyAT7ao6yyW1sdwNC7DEXTY1ezkGRWQzlMq4sdGbI11c4B3IG4kNMfIYvvrdanp4t00vO
/f/5yU9rd8em499/t6xk2mWKW6RNwvEhSbF0WySuvvX0NGOjif52mQ53BK9bkXOIQcKsuK3PcJmq
3U4KeQkY3OQxR/yw6ktSTxkRhcA3ArFxVbsZVUWzECzNGAXDjtKHbyONAVZ+RGwzb7QHpvNiBCxr
A2PyNDDfHA9Bacj0muozXFR12lwxrRQ7vvXkuhKg5TX5VdQFDad+rG5+9Dz4ts1fCoEt57yZws1v
egVsVMgBrWle8Ds1ugiQtCuNKuqUNnRp3YFeq7A85tm9t09mm9QQnqO45n/PA5IY2jBZeMMwru2a
mhJyO+t4tI9YaMhS/yyDAWB4I8Nnjy6hQILCtKrPSOQmEBzPuzRy7ulq8NYutCX6RQaZ8FWwCiq9
XQ96Yp/wAIcLywCiPsUpbFcYECUNIH6Mlfon8JMDDsRxa1tp/+oMUKmKUYwgmKf+VUrtAzQsjLux
C3dQyqqlQz3wMubjTJhr3tze0FYlouaNE3vpGwJKFQvkjPogFpas5EMZwWaJBZHSFjlehWvd5Gx3
MZM82/gd1UftduOiYhiBJWGEkdH7q4h/OnQ1iMNohN8Yddp4tD2mOIY3LpkJ+XuzZLzeJ82uscpo
ff944uF7ag3B1QzTa517NXmcGtkhvtKfLG4aS62K82vQn3wbSRoItBLfBzynkU3plsm9Px1HUWSb
XjORig+vLsanp6xljOLjTd4Ogk6KrcXDkgY+psHeu9Swoddeprno7xzQDX1Sr1pfortqtfRmVv1h
QPFMOZIxE/Tsk2A5GsIXH37c44hWCayy+cm+SHsxQl6fbVS7SNe1zSBIt5tiyhlv/FYWSzCZBhPy
/20A1RWXmXScQx3M3szCfNJt5CxTXW8BPOEdbZXaDDTpd5aL8hDtmDF6Pb5f9EYuEOnt6E8vLp7z
ja4G+0DfoFtXMfvvAltG4pBGLwl1mUQdnpTI3r0utp6I/sNipuF09VwzPZZOkR2HYT0VwUp2AHib
i/lCWVgnx0lZw8bXOnefOcLFhZ41kBj64Sq9Ak+FUrD6KJERRS4rr+beMpexFYKsW495A/nHmDGh
ypamT5xagRQoGFjXiG5eSZ1Wg8eUGknNmJ/j0nxCXx9v7qanIkOtI1x6VnN2ddfY9SUAxZWbJs00
zEyBNVabjtQZjLbG7CpllNlMNkp8wSVAnCDNdr/YSPzMTFXVdSZ7rpXRcXIbegCuSw9Ks4KIpafY
m2qSR1cyPbSdkln07EZSLXGDeWRvh5GO+NSy/RRJtYPCVwEhrWhgoETWt7aau2kpaqGu7CQz7Thf
9TNjwaQYWyjbcPf3p6iYdhW8yZuUxXC0U7JEMz0PjjQgF4g8PV9v3sZOjie/IEGh6jyd5LQwWZdm
jvrB6cOl2SCB0ch/I4gv6HEU8wnj9O02SdB2B1wSK6A+wWueQ5BJfZg5bWj5r+ag/eBC5IXOMgnf
T/ojWC59DSc9vXlIHsEbjcYrKVy7ctQ33oCCu0rs+GkIL72eg/xObOSZczDIMVVdtoEEStVQg4ED
+Q/BEyzio+El/onZ9VPtc1mZ8TAe6an0u4SNDmJFiz7GzJui4Fk70uJO1IN5nYTlr92WvPoGJS+4
5jZ91VuJDLpv1lYlaSsZ1bDHGq6tmVhfvNniRavOWjMu/XFnLLVlva1oROkyiN8cIlO0YRpPdr5s
Dc3HFzIEa25ux7CYsdPlwOujSspb7+WeiAevWBa++9TrLGGpWZiPnRovBTA6lii62W2+r6XjrnUi
fZadju2yrLkmohxwXtV8mpWdXzSr2U4Bp6ub/vJ1kILKwZffjZbaha2/qeYveTA6IQ222t4KiMFX
0qIBvh5G5lTnEm4upagm9uDEHpOC/ZDWU1rKjnZ4Ejf9c+ZaoJPCz6nW6zcEleg8WwBsqY3Th5iN
kaCWQ47tGMFL0my6hpaCGNa8L+t0Z9PgI/ZYdlHiZ7bwwXyGwen+Uyj48GhzqKgIXxoRZgedZsgS
SUn6jf3/Gw2l48ikrxkFHD5ZInjr6NRyq/VjyAYPjjbF+wGKx1Ob1TZXekJTFr11k0FvpXFzLpOq
YnkYXVg3kJ/9QTTntnDM8yBAenvubFQjN+Ep4KY+tRUTCAmOqqFJ+6DI63lU9YhjJWtBCNVpC1Pc
wAgReeknmRrH1Pvs6XTnbgO9xPYzIrJmdUwYoMTtD5Em+QNUuc78gPQ3gRLRKQwgPAUrQlbRNIkN
6hdtbyf557/30/mm2vj5sMu4Iz+UIbw3iTty1dqOesK9ASXCCl9TqUmGE9ZWMMRbqlH4+9GNIuCH
zrm14vyY5w1iE4QodGlLwDqzlMXN//FiV26sqSPntKuBqBpkNIVp+ZzRrYf0b7H1DbHC5H4fkxzN
gyE8zNujwyBZZd2x8EZaZQw9P6aCmVXVGtbZKJBH4ar5GFupf4zI6BY2Gt6kKuD6RvcFMZKbHmHf
NQlsl65GX7+DF3wNxyj6FE6wURVJ1iieHh14BsRSIQuH+vp0fzbN7sghzJ/vz2BQA42vX4qq6h+q
qi4ppbOUOWXBtDHIyuc2yrgZ2/jFAnoyN7tRDAlnxJTmznsmPzFOqQjCNTuoGDVd6qDNKg6d6MyX
iu6yoHN6dAM1nfoo1k/EZToL1BTNkrZSzDA/iZ9loF/b0BH/kJ61pJDF/HlzlTZ+Ri3tVdo6a0Q3
+HHLwWMuW1WchPkhQxJxGBDuY6mqkIeb1eH+E7hLNgnhALyWfyeeJLc+FFS7Hyj3NGH+wLzznQGo
d2XZ8vZe4HinzGjeAOjpMynKOw190DDYzeUKLFp0AWZg76a+fh7nZw5CgAdX1N1GN6L6psfT37QB
81dpjrNTIlDbyA7jt6QAZQTopDyLJngBcknxqUFsHzRhvztj/MK2GjsXspRQ6NptNHSGBhGaxdQV
vAzmAR6EtVSrvYMTJO1j0Hd/yVnUHIpKomWM9cP9IZ5/0sQsEUI6vbLcBubyxKjCNmu5lZluvVSJ
Fi7HSZfbO29fi4pomSJw3yYRmWfjUO48iJtMDl2+QGkqt/hEjOO9gDAa5ktxUebw/6dKsUzbyUMz
6tHR6uTwOIIP0RscjXUKlkoPm1ucNPE2cqJoo3sGksMh/8wkItERYsfNCeVbzzDwwRik+BjGZBk3
IdQTLyd81LS6JYFh8mMwMgRpfXszRkOeO64DRhpONzfc2jVmDv/i1qN/ilS30JkFXu4PqUP9ryKX
lmen/RPbLpl7mdHeoNaVy8YxLlyBRzaq41kvY7p7JNr8pTPo1hP6dHEM/fG+Nc0aG/gDETDaBMtK
0809OpJ0pv/T6U/HD7ut/pBuIsnL/CnSAfGYrXSDRAcpebTn/KP/yDdSfdYlbVyxZ/WMZjsWaXd1
58ugHZrHTk+aR6J8240WOjs/Mb/BZ9/addLtwiyLD4zTb8lc6JF4ajAQ42P7v09J8O4o4Iu/s2Jv
l674LPrSXUo1qoOoYveSOsw+4RbL3ZAx3W/cIsYI4sen+09667L5DiVfUavs9toUUV5k0dGl9ntk
g/m9YlHdhHnrLiFcADE02mcPfT3wq8y5ejZMsQDK4iLVXmL0lCl3by2rCVd2xKFpQuulQ4O2Mpnm
GdwhTllUkHA/RM7y95kZX7MkhSUswzYEu00B9UP/knvVV5MXRBKYAbRBZytFS3Ku8YOGgIbtA0fj
7/+aOX9Y+f8JKbdN/pxt6eR4sj9WjqN/CatqsQ5TQJAxmOEn+Q6//kE6cfM9L7EwhZDvH8feDTaB
aL4VDQJkacG8HLtVVRb+G1MJ37lOjHX3RWlYu1Ak34s4QaPgJ+4ukiT+mG4pb8U0xPNO4w+pcepr
+KewbNuRtoICY1q2rr7E7PRR2tuMBrqF2xjHnpOzp3IOyDm8sikGvJO4FtU9n5elrTl31r4uircx
z9vTyAxviljk0kFUixRyAY6CSlsLJY0VVbmHyOU6Jrr88FRZLgsCllZlEuCCE128EyD5/GAIN3ZQ
/tBrZiESkfCibzRzkXoaHdSatSdXYqKRQNxfVNYHstJcsiNrF0WWdRSm7b0qq1oluVqHKb1fiwbN
il3k2u29noYrPsu2nPfJBRTnAssrNYIu12mte4xNopMw5NoMAv0UmmOx7iM4r1WOX1N3E8ISyg5j
voF1/vdXC8rsXy4XWshMxB0pLF03vqbVxgaoI8PC6GEp42zxQOvJd2mVtOF6wKWHM5UtagsL72IC
idvqzcj+BGtSmjk1SsBsSeepfLRJ99p4RcmsMWE02JXUpHXJja8Yxu7akECCGgTBpZ9Mb5UdTQ8Z
MQLLNmPAAjZX7dnaNic6bc6zb0R0mFGTKoDDmKfzS9s02U5WVbhBWei+1HXxBK6q/Z6gnzRpjsXn
eoqMd1TQIYbLMvnLRERnglbp5NxF8GrtNI60GZzAPNRdyqx6Tp90cZqtDLjDVyyAF7PxrQfaLpTV
tac/RoY0LgOai6JaBk4NazDXD4CXIbmavrZ3pkLbd9boQ8Whndj3DqMvzXH3Smv1XdqHPW6CdB6Q
kR+2CmtrWkJ8qB7x3lXLCYOE5ekGKPO0OSeNiQomNFA1YGpN8qup18fACYsXo/WMx6ZSC9p9zq6z
0AthurgwswtfrFIrd6YZJHTwCDaE0EFmDvufwOq3kELEqvcZT7iaXrDuYwL0uWc8hdaAlEIPBNkD
/IQ8qb2wEjsPFBFbzXGyAzi15vD7K0z+mnxozYnL5GXqgMYd/UvuoE4+DbRd1HluCfTSF+641/oO
T46wtUXv9++ugSzDC9oeiyY4Nwvt3Blp6EHBKj7awjC2pdH29Im7tyDxRzRlujgjWY2WOoFNYPfM
fxr08pAXAUEMSxnwtmQ9Fs+d2uuWesXAoGER504b6sZLtKR1Z6zBXmmgTa/eBEYoSopbpHNxawbu
rDKwk09MeVCUYuIEyth+9MMPjGFq57luiAXViM6xCPaDLrIfkdE6S40Rzx8Sme/3up/u44p1wzL5
buquzWn7sihTmEWG58U5lgtm0Hwfaxy7fv6trOfEp3nLK/vU2yWGfjC5r50oLPb5Zw/QPEYtEjkL
BaWDvpuTvXCB/pNHHxGbNjOQr8gHzEXfrbM2gxrQGM4DPUI8oLbnLgrbMZcO6Th71eMcqfVx4oRJ
D7EENl63/ZBVje44J6do7MjuMniBbBy/hWqOXsAolYRsnauGrzWIn9VodNjWO0BMHpUy0ygr3bih
a248w5mHLuqvPLLao2EmS0swAdN1lb2yxb5qsVFcPcuAJZYdMcrUj20XngtK1cXvr0/ja54V6zK3
NdNwdZREAD3mzdF/bH5ihH266P1iIfSwOw6dHe6qGH9wE7uHrAyxi4kgZVYLShPw7CH3x/7YNvZn
kkewy0O7uhlJFS68PGa+hj0AUnWvtqhl/5iz+N9eKYFg8wYNKCqbiZ9fKT1x2vtYI1HFBwOwl4A2
TLBI3ch49uzis2cWcGzLyF5Ry1sr3Ke7itiVizvpTypT7Srvu4T2RfQNoyXTizZlMlp61h+2O79s
JjmfjmkqBpyW1IWawyL/43x6KdYsr6nzRTiBENIlITgxgdtLvybLMkD5vyhSfEt/+BTnXc3P3xY6
S9J02F/xn2F+ucsUWSOqET4Ef6vceFMeUIdR7EP+aAVhMTBTxdrskgL2COCzbBrNnRjkB/Qm8Ka1
ZlKrY1L8/YuS8x/98qJczoLuKNt2Dcf+cmk5LXoHMwlJywjaU6C6cpPFbYQLJ7E/kgrsOUKHnZ6F
6Ykm1zNkOuMNyCds6kjIU6xN9h5M55tKu2THDtWg0IyDtSIzRDEKPeC8D5jWuPBdZW20q8YIvevQ
vRoy6GMqKcvasZxDMmPMJb3HRmbaD6c8NbUIXgnnep/MATjBnE/C9lqDmBslx6Fv3wuttR/vD64N
1CNVkoBwaHWPlVO7q2gKrgl14dkiJOkh04fwfbIQtGl12x/uDdX7gxY2/wgn9ba9VfvHP5zXXy4x
Wpu6KW1bN3U+b+fLFjcip4woLfTBwqy6XZ+hUCL+rMQVv0zizC+BvQ39ZnTLZGvY8bjSgi55N2ax
c2MyPssHmEkxIpmHXGIR7rM+/YzZ/eokGX/3K3lI2Hr+0Ig106MC8TP98q4gZ6jwRzDQA4VRg/gM
aUm7rfPwRSJh+GB5Hx7apJNniO7mTcbF1U7PKMymvU4IJPfG+cegbKa9SDyFsk8faHhFsNvq2AIr
PvkbxMDFJksV6HVVDmczS/RLXdYTmCbP/WbJeTY3SSAH0GCmKhN7p/esfU4jP3vQ4XWtfn+a3V+2
hpxml124YmPIlvzraQ4QwEet3eM3bvMXKyX8TrO7eiWVIibVz/rjPVgoz7t35uYdV/MwHe8PQR7Q
lA9unXkdzGtdzY9tde38q25cOFxQZcalP5diXwMyIJbLOPuM3a61QjUk8jRAkyJR0pezgGTvblTw
qQUaCl5kkGgQquoHI6aDlxIMzNdWbWkviCu//dmVLcVzVvTLqHwM7ocyHq3gSTTzYd4PWz7F6TNH
Nz6H6bOv/c8xVS+e91yLl6F6KcVLlrxy5OIlHV85ouS10uhuoUV/y7RXDjRVD1qVzh5tDxeLi9bn
5gb5BpiZ+y1N2d8y2nhXIkGMnvfNc1v/MVNZ/6W4tE1dUjJRLxG9635dvRDKanlJtN3CUGyR93Dh
mabgKerTw+DumUp74sBjgzk5PHqMFyCN1cdaO8JnkweAk1Vxqqf5GNyTys7O/RDO2cvOXcZm8+I4
tJIvHBOjQvdSuJcyv1bupZuuw/2YpisZuxxFefM8PgYcGbeGn42bz8K7Sjgnz2QTzrr+9LluUrEz
Y/+o0V3He6vKHQEpwcXPY7og0tjk5k6DJ73XZ7vDXuv2NrkDHm4Zrvn5CMDTuHsvOXA4ySGmlgcT
Ig6qBC9/9L1joc+HBZ4kOxnZCTH0iJaZkVpy5sBOaSbnVp3rTW8d3PhSqvPYXez4UqhL310ykKPq
EidXjjC5Rv01t+cjoLtuX2P72qQ3DjXcqvQmhvmAcNiYK3O4Je5NH24qf4zcW8M86OACbIlbq6TD
ShHC3QY8ogN4IdaiDjCW5IZkE+SGpi++mRp3bb+tenLdSoi1jzJ7tO6HkT1yeDba9UfHvnGVsfdl
nChsyDq3pJ8PHYnv/cjk9d8jkVc3hDN0te+PhJtY4VWriX6DCXdh5pWGl7g5x+ElbM4cfnO2wnNL
/k174rFoT3U8H7Rk2VKo/ijuR4Iq3T1U+nzE1SGsDiTwagGAvH2f7ZN+T6JkHP2hMfDrSsoOwZrb
JyyiCuj0l81wShCYXQUCMpYZ5E9BHjsrPEP9aqCN9zSObXX2ape3A9EesDMgunkXXPVtC3pEEA1A
Qq6RQYK8/9P9AQSUdRLWIRylSw6ATcMA3RMMw266BWRNnkkqX5cGZXow4o5J0A7+GzsbzFlcRuy8
RVVsb/lmkp0zt6Lnf7dTYAQjGS5bVOnhv7+vx8joVL33qUXWZISij7SL7nJ/yBjUXMJO+JvGrNXD
mL9PohDnyiqTKyMAuqDxdyXK5K0dalwn6e33d/hfe0W2ye3DRPBEPWvp7pfTGtRQnyn384Wc5HMU
Ry6biokEBgaQYe/xpkeEgQRK0AHPSGzq6k0wA7RHOGxDOjyZSr44UsY3Bh6hhDNixe1KFEQ+axbK
biI0vAs7VbjV+R/WJuPXLYBp0g4wHG56hqW+VpWOYqVo0wGdZwvZr5kqVsnKfEloYK6EoJEXp4W6
QunBPuv6r5J+BEKsHuYSkT4HrehAPs9gddukk9/ApypnlsTvT++vL5KVkMJ6XjrZsTvOl02pjK2w
RyKAHyvrsznxeGUNVv3qIE3dESsyLeGAdA9mWbjHvIEEMg7pkzmLmxxW9FF7p5MVCK88KWRcJ6eN
//r967N+3TQrQzmmA/nRcmyKzZ+36hrfCEW4Wbwo8bidHDu/TXrdroKhhGI+tIzFm8xfVqHzN7OT
du1k1myCrxAqzvF3QyG7lWr9YOWkfNC5P6NfaCLdH8hEwHcy6vn2/rTJX0PAvZaJiawhYOTRdz6q
1KJKHGCgQgB1d2HBvCgVU3i2dftAy8A5M8P6U7X3y3rJbsY0HGLDDZqNXD0/v2VF006nGx4iqUj3
FBLRRXmle+rJE4iuI+7grefnxyyuvTNMxh1hfvXBmn9tMKZPMBLvGCvprA7JH76K93P9c61Ava/b
XDG2LuDJfEn0BgQ0qJmBsmiZaZ80rXaJ7sANY5GxRhVhsokVw5HSYdq5YBWXJYO3JvvQU4h1RGgV
x2Aap2Pb69YZTWcGmjkUi0o54gRQT55GxGPMY2xvndFvSrMOtN40fIvablopQAQ080P5ONQ2AAXu
oEugVBDMbBIoG3Qfv7/u/kvJraS06GtY0iK59GvGdVkJUTPrD/n2qQVBrIxLGxN1tGlrF8xG66Gt
XHZvMKdR2x+GgOXF9d7j1Fq2YVEfCfu0zv3Q4NBLkVsioyQj3Aidy+9fpjlf/j9/JPPtUadFYvNq
6cH8fK2kgSgqrkqQITZ2Rip6JDnV2LxOHmqJlFQnf8zNG2N+45ZEKe3nPF7aFE8PVew90bJgUpHn
ZMk4sWSyAmlNjNOuhYcOYJ8HSVuQUaJAQ+gSAvb//uKVzdeNiYPFsEZ8qZHaMSa409RhNBNtKgtP
3bKu+lvPMIJmCLU2sbymk1ls6miIlz0qm1QM5g0Cn/XiMNhts2qP1dl7HMhcgOztXhMCrg65g8yz
L02YSjyjUT394Z7565KkIOu6SMQ585itvra9BrazYWVUXNNasnGlzJ+MKAgvYsJ0XAfIVyKr2oph
1A9BWn4U0jp1uhm+a+1w9Kb2vW3HY6UGcYkZNy1lVxKEaQrGyLSnGAaNpJISI133/8Bpcb79/pwb
/+WCsbisaaZbuklf6cv9Xgs1M6TziO2NeTWQecxgbTs8N64tjlib/8ZqDNiN85lUhObS6zdOWViO
+MPhOfz+tVi/3uhojaLsMi1H6HQ3vl68sYhdQzRgG6tTiknqIU/c8bX3UT5yVnviPYAbaHmyrx0j
uXS+Yx8gtr/qnst0NQrNY1w68ua2Bsu67f8NKk/bqawyiUMJppVpJGBky/Z4T5qleI0Wuak+oNcf
0w4TTmB34XvS6qTbWvDD4lIOxzRVH+Dj7VNbVNDmcQis9cCFrJnUiEP+P94+XRfuM85sXtS/3Odx
nMdJWaXJojKdf6ZJ2qfeo+qnVW7AdRMaJGS3WFegn25ubgoyxYfuzVDoKbxWhpu8CNDyVcXFK2cn
RRc4T5ockeLJD4Ick1PMUGRRayEwyflpH+b2Poyt9lEZGBsmPbWPqSMrClN8EH5tFvaK1JUVTf1A
GJ82aVf9qB8FLrIcm474wwzQ/rVTSJOQ9cS8NzZpu/985xp5OQFpMNnCa0FGTwXfBtt/x0CdHKnj
gdqxo9h4EkYmH92wMIv8HQBjc9KnHHVpnZBtGZCk1AxR+O52NUpgmZyCeVCWjC7uQUI6pAagICYC
GhNouOXNDgfReBM05LB96XNk4nVBuKm5YGFbkT9GdI9nmfhifEI1U8O9ZXgQl9Iu7HOt+cWe2Cw6
IH6rP4kUHgfY9mHt95KFrqEm9UXDdANIkE7ullb71ivO5o8wrp87yyMrDof6Q5nXNa4Io7qFdlFs
HXT2fVvPvvf62dJjexfDNF2bbSz3I6wkOw+sj8Ly1EbFLaltY5rSlQ6QIaEJWkVBXO9kOgPwV1lR
TytOYADgy+3wr/bq1Q2dDu6TMT0ZWiGWUHzU5g+X8K+7Mxu6guvAmLBM+5fuIaDqtEC0nS4sogMq
nHzWUC7asfZXsV4ANuYtbTPQzzsjl7sggJNU1+ghanDuC11T7mF+as/nI+68fzynRwzZjObeqMxi
m2OXX0RjiyTYJNGo0xt741k4rREDsF/lqmnAQRwM34mvqKj6OaR9wGBnfrPCZGLOX8t9JfB+/v5N
/zr1sEn7UJKGk0vaovt1WA5xP8m60kRr3QBv1tMYH1CUNk8GBUiGsHSLwcd5mtNuHuilhU+mzo6l
6sN0K9Mu3EdlhkDXxH2KOLT5hsjnUCtmM0EDuGC0J+MS+B8utmCUXeO5GLvmSF6EfwqmUD4UuRu8
633frujtZduyIXrDM1CqdDpNbIRr6uJYabova1JVY9LtX3wn+T7/17lDvWCnY19wauHYzgzAwDq5
KUQG7U1ZQL9iW1Cken3Q1acxa9aTxsHpBnkYjd+cazL61ocvtb9Z2Zq/KHWvfap9RzcwPeYgiB9E
C/cY7aT2h02O/KXJN/emdaGzFTPp2t9H8v/RrkftMqYihExOxzXEixP0h9DDvd6NfruqSTfeofiJ
To7H9Mvpg9vQCagilf2IGEVf3lPxijmkHbhgSNxNIUETcG90+qxehbTdDxn12zpvILEsSKgIV0rP
49MkoU40oBXslRlX0a4fjL9EYNaMAP2a1McF4KK8zYJtPaSoNiD47vkSlruy62imgI3bjKNHRFSl
m2xfgf65AeWH0gPSRZ3u5spFQZDzu9VtUfbqbxrjwOPYYDnHh9L+4Yt6X9a/7BMd06aSEtKkmLLm
WvU/TqHsaiB7TpYtVBRaLH2EQelGCuo/qINrmOHa6JnmkDPTgwzU4vYJnXK0sOMue5zayaSXWoxb
V+vCW2+OiBswNNFwj3H7V5HNHI/IqPVYj81a5H1+MM0YdWPXRS9OVUVr3XGnQ9fBUXNLIzdArhrB
OvfRy91787An3FXvZSbxBq6zNDyYNPdmVFWKfIvB4/P+rI9Ml0x2r1ykXGM3t9KNLZlUWM7n2Z8P
SPQP+7xf90qoly3BlWfpzC6U8bX1wJexELoXIsaxUTeNvlgMBMjg6S7LPUotxo1DtCNyoXskWNfd
GPnLNDjiBohH+8Oo9b/UXph2mCQIV1kw/c0ve+XIxSaCpBAAVH0rsTS9tHmDsdVE23l/muXFVoZ+
ey3dnqVRc+RKI31gp4pUrRRKhm3WQbtNiCn6BuVF0Bqryxx2WrJL7F6dfRn3F386MHAH7ISAcUr1
/NqHo48Vt1rlEZxZ/JHDzp+K7i3SbRTS1p9O+HxCf75KqSrpnykGJ8IRX5sRnUfLpIgt5LGFmDZB
nPQ7Far3UeYfXKj/fldtMT6GeTcs+WT0g6+8Ye/ZAPzA4Ux/KALlr8ubYyh2KLwYqah5v2yWFVm6
YBtGMD8tsSGIw5012TSPY0mTBvZBcB71HnKarf7nQfpVD3m9KBcDZErMkaSrB1Cd7ItpWdUbZUG3
L9Glg1XkaWhJeAeT++CYh8YX5P80SEBUlNnPE4T6Aj7vk54QtDd4WnlWmvFReY18bMi0eyjdKrm4
N4kb6o0yLl8r0zQw0U7Nsm74+uKrWuQY5LDTus/EIPXnMM/GTaK9lUmX73yCZhaxVSs2eUW7KDKn
gWquqVscDW9+2OiHDsXfH25C6tf9Pjoeez6bFE82QIqfb0KDVFUxoFzHmsTCCQVspqtre4Z02lVA
0lrpgS3+F2HntRy3sa3hJ0IVcrjlDIBJYBBFivINypIt5BwbT3++hrz3PqJcUvkv1JBySTMDoLF6
rT8c8tokF6ZHpM0yNVz3uLQBs/IwFtiCTI6JGYVKs1TkpM3ITpSyjdmjsT2WCokWijZnrC32P9Hc
WWlXt8qar8RyDt/TulEuUfMphB03FPXX/x2EUS8kkT9NsDPueIgun8ccslDnZJyfJXNfGKn5PFGW
z06GUSQxt39mAskwngblh24h6YIIMLx14C3nuAJfiTXpDiVM6FAxPDw558RjNO9GK9LBvHBGX+0n
wy90F9eXNq0Degh6RNgIdxZl5JBBbBLd84YDfg4Bs15+c7cZ/3K3wWXTbfjbhmXRZP3xdLhKHUMn
ZUlxpa+DMHJE8pM+02JfZ392GBFCf8YMyZ9shPu40bXT0tGXJGdK4XThFqltp1ggeN0oKQ7jQnqr
o/m6ueIGTsQ9tieeeuPfrY5p3w5BI5i3OT3XfL/lD4POcoK4Knkmawoja4RZQ+NgW7VhzI5T+28G
spr8NO/WFhqIFv+5FovM+2ZDMZLHXCGtRPTklU+2O3zJK9f53EkKa1p4zqVqM2k4UZy5zDDX7tXp
0iOmvDjG3TpMyLyMKSWgb3L8X9eT2v4c+fGteQ59JpY9yhxXU9/tgyGEWxotGirnNBORawjtHKfw
NZC9pIfVc+szk9T+id2AilENFpnots8zZKr7SmiXySucJ2Pu8vsVv9oDCTYbg/IidbmGyQSWNla9
9+dUjB9SOuP3yBW2j3bJY9S1SSrnb35Q89S4EgtkXAvsye5G+Keoy/jRjtu/cdypr3bV2X6qZFO4
pc03B3eAx16971XMQLu2Rre3JrdY6NVjvvXx0YavB0sbvYqr6V8ojIJNUezP1vq6TPV6srrBDQzF
zjEtmcNazYdTphe3wVwGfzTxaOJhWj0wejLQYzoY3SIUxSJtoQeAsVh3wn9p8nV3QKQAp/Y8pDry
WGhCDUxlwsuy+bHeXIPYhURhRdGqo9F52rNzVKdZPGvydTfXI2St5tZWW/kUJzC2yI4tLqTy1M9r
h28FSWxQHZVKZquYPsk586daau3oSl4LJA6+12NQ1SgmNUvzVwpn5J78N3ErsZM4VFktvfO93t9I
jDyy99Wv7EwfN+wRQhhuKxodjcAuY1v/JMjgbl4seDwiVYhnWWhzKumEg6WTv5gDfrO/vtrsnxtA
1IAetwJ1BDEB1rt9N8QdjDsJWj10S86oBGuDYVTWD5a6iasyYyqN1fWH/VeJ02Kjn9kEepYDdWmW
REpra3xfpfGgJvrDiv8XuYLZo+aa31q0BIR9lAyQUuhVGmTOu55y49K1DtELeRx1xajdGZvCXFbV
mmjFmeqQbtX2JzyTCxHN5au+KOppJMH6LnarPzUo6E+GPDiF/Qf29imZcstroaZfEWHVDxbxV2R8
ww0rueZahxjQdkA8VLsvPbFlFwK/ej+1teZUL3OPiMpNoiYbmRkNali2jWwbTdMf2tRl99jqntvc
RrORPCha8psvne7aT6uPp9mOZfJNwGL/aRbEkr9QVeFUOYh+PiH5pw3Rp0KJegxUk0yP3MKrbxXK
V5fUPd/cFHF21oYcITNbrDuVHo5uPk7zQoJJ1xmndTviioANcz3bgUZ29V9Gp/1JebCy6UYNvbUJ
oiS31zEFndrnpTh6G76aqzoZL7WNxD+dPPUvYxnuVlKtDt6k0iezYfVrTjcdbKmcrdhchu5oVn6p
I4dt504Lh67Ca2ld2w8DXx+jB+T8CcZ5BM6dtI1KuS42MslrE0vUkTilGzxTGZS4PA3ouhD8OkiV
1Xg4GpP3tfPYC+Rtbz4tMSrmzripCb7Vd9Ms198MC80ixQVwy1RBEwaefzw3cdQQrolS7ItdFTYZ
L5b1wcOTg1ShjXAbcWqsSWXI4zYxPE4MGicI1VFZIGDGKdu5W+SPODl4YQNRE5WTJVXi+iFzcxPf
GBUDW8xUsdXoM3/A2PwRHtgSVOSqXgpCIyrkIVj0c7BTlawLlRQRbRghqeHp9OpO9ZsYYy3CoSaD
vThMoaThHGzu5YfOyhAlNTp/Wa9fLMKjeFSOOZvwvJS6fPjcDh3LVd+KY1Zq9WXamMqOg9oFMHus
cEXzG5qVlkG66U5cbN7NkIcsE95tNbkUjLIWl6y35o+1crLVVn9e8YT/2CfGF2ei1WtOp2miGb38
9zCo2tuvl5d/6Y17Ov9ZssZTkbG+26eoRa/nA9wgLCKNyIqLHkJL6ZA7uHZ35kD6q5VP6yvqko+z
hSFULiCtK133raEF/mSSrHjcBmxlLat+yRLjAgu5/YJj4d2W4Rljxa+jTmCR3LMzhP5NfboT8N49
h+U8AoIlw1CdztaPBVEer1IX2w6HChJm4CpcNG0vWeHUpccpp1DQKFwDa6vmD/m8ClbqIcXHofYQ
ANhIpyl3prUiBoAEQki/TonDBzrTTL5SkkVh5dHKk97qZdTVK+E9swOvfxVwWKsPvzkRPzVNGAzZ
lDt4NyAgYPf67sM4m+C7w8doFLgDNzbaFStxk9OkYomD5YxzLyaqW2oMf1HrHFeSRhwKaRuN7YhC
COGb1VV9uGiTiZHMTJTCUt1yD+K5LuLPeNI8jM32uz6F9tMWQb5rZp6ayi4XG593pRA9mGQbeqM6
5GofIzPDGdC1iDwYjJJkPaw0D3RWl7M1XusBoza7E6HVmVBeK0fcalc59fDzUdNMJCgvEJ5+/aX+
PBXk7cE4M2GLQxb/aYO6oXQmOxJLtnSK2xd8vUnNWvqcxTFefHMwYF5zkUexTVoh+q97fablmQ86
fU9X/KFmEz6OMbVyY9r0b3HBOHmWyy5i1X9zLf9c3PNOPTlW0VVJc9Xfnf60ItBq7bHuTIXkznSQ
rb0BWqZTWD2iM7Mv71xnq4JeG3Vm/GRDIZdCnj9jM7rpkpjDHEI2abTj2M5I2lLSVntPOJFm6rJF
4OIOMs2MINJKU/2KWed9UpGlXaiWwFhHuaNIdV95WNGD1mLt2TZz4zgL2kG6knmkXFh14KSUeL85
Rf9y3RuGYcI1ZaZoUlX/eN2rVcuOBHLCgf3hfJ2a3CXFcmRDo95VmfE1hxcdoDhGujP7VsyndUuc
sX79Jmz5j/ywkuB/DVsFahuj2Z+nxyWzcbfUKumVkQaqTh4N5vOn0eplIEqbXLDtZKtHiU6FRGwf
as+AUVn+QszD15Qk4b8wkbgMJIvcBhVLyYUdAjstDE310fzSEKfyBFOie5CPiDtuJPW6JsyARV8t
zzhmQ2YfjxBjWr81ecCng7ghVG7vvWQiI7FCti7kg2FsJ+IiMEAuyjgL0g5JBlbMZ9cd1UejNLyP
StfmdwYcfwTQefzRcWhoDIbXnPc/NdUx96f4Lh9rJuFOTDAimu8TpJf8lBAVcoxXw3nYUuWWqG33
6qCE0apUleExVCOZ9oHhV7SomCgKtepOTIq8D3Zni0PO0/Y3J0T7t4XFogeC3QM0YBr479Z2jGZx
tN2KFlczpk1b4kWuCalif9Wa05NtwEeUKGc4F2fiA8E6SkzleRvPs3davRPXzhjopIWPEosRenEo
DAlIcdihEsUAHxWlTEuQnsaYBksF7UlQWhPj9nltr9+hJlfDuFg7CvLr5gtUD5DFZ0OTsLQzeTti
RMF2ktRq7QTi8ZRMJzemDCbvPVyNcDPIVwrtITSHkDzGxgkJR9yYdbERyk5IWa31lH2tZ7wcCUg6
gzE9x9Z5W899dnEt3EUvdncxu8u8XeD9Vq5EAaZrWl4zgpOm65LcSuMKYEl/R7fdjFai2W7VdnMw
XiHyE8ORKgI4j+QY3f3mFO5Er3f3lAvtBUoVC5vsy/14Y9dD3rYCg1loMMP6wDTDu++0S8pYGdUX
YqmcFsUTewJ0aY37bZiZf0w4madxVtyQlDaX3C6J4ErG7DmP/zLTroqoHKtof6WUpbgmOgOYPi4u
dpN9VirVfLaJ+Dqmzqh+2IRlHDviVk4dVLGn9oYwsb6DE/IJGVz32DRO9ygGrzulGbWvUy7dY5KY
T6rApdv0ZBioO9lksg1f87zdHsZMUR8ZFKR3jtean9GolYxkSsaBFUTZLaOPfGTvaN6NfFhctDAf
LMyTU48vOo60ERJrJ8qd0cH9xbSDqveYADGCwUrP+jO30Y/qqCmOBoOju33CoaHYvYOLPT6RNv6N
rGzvMa96aCCyLG9Q06Eqra0A7khxN8x6fTKfSpUoa1SVtRIOMVlt9lg42A16A+4LWCkMmW4E6Bux
JJuR5RbG3DxqlfI6bnb1NXPbr1CoMAbTY76Sp98sr/JU/3gpeC6XAcwwg6zmnwZCG2Ps2KFWOGga
3mGOUt7bFmnOeQw9mgHcy2rm6XWBjXayK+L9mEdgx8mK51nr8MDD0hee4RyMeVuCjS6kn5ao30jS
QGWEixMCI4ILWu1DsoZY16h4AtD5r6oGGypyMfGVyf9CrcDAiLgzRE6Zr47mX64XI5ebR5d0cZJw
GGQx7pBT2NK+pQXpHrAEzWPnkJrILOUA/3o7bWz3Cc7JmhCWQR66NlsPMeghdH/ha22oZ1RYTlq/
pV7JdWrdeOqNJ5hjvj10L1q8fi1bQaCE5NibMdryRZBe3y5Mbtg/Pf/6W9d/rs14hzZ0KMOmAtLe
U/EabRvdkXnCoZf+7bFT/oG6MGPDmhzr3vUto4dLb3SfprlucXbchvsmabwwNWrdb8syeatWT7sL
/B774Ef6U9k5tVMnVBEpPVaeeNFMOoVWopEZwLYnvZ/KLr1vSzLbfv1BbOP95eOqmuxA09K3bWKf
3vWhtbpEZ1849aFdNfMjLqib8S3zrOo5N7APc+qsiNpMeZyar4jGi9t+gLBHiHEbayd7cefHbvxW
rDUtN0yv1lXDx4pWReyar72wCM5c9KMjfasgXbAjQzXgNJl6LI0Ry6oN6SxSw71dlujaZ+zsVOx9
XSz36Ld+EZgxufPkayXeVBsq/+e8wlkHHqA4x+X4DT3GEgxzq/mtSPX7asAGiYCIfURmdC6EtQVx
a+Vk2UcUeGHTiOehKm6jMjeXVM/WVwzYfbQnzku1FJ8VS3nMhmT+uG8V5/gbnqPDbxucP/VemThS
ODsmYivYxu/JdK2bmImCJeVBI9Kp9x1DwtuRoYkugqKXqPpAmMGsMCAMViUQVbgpgYEhLLGLmoQz
hgnZtzgmRGrlb25YFCcYLFVxosUEdOrp/rThNLOd0gFhzclwTu4GA/pk52fHOSXqyXNOZJgozgkQ
AZQV5xzFMMY+x9I9gdo9tdhqq6feZa90WtQTdxhwBpR/J284odhRpMVeOJUnzwuVHboepnE4zxI0
+aYdcxoCbwt0O4CzDIYxgFIkkmBkyAz10Z87gW/rqnoo9MaXNCmq20awYDOH3Y66ISE8RLfc8XfZ
wbAfbVR8hDNCCblLMwuLX9cc/hJEGhfRr+8U3fqpb0UZDccNBi7Td8l6+/Gh2xiJUBLhIQ/rIlON
DIi+qoTTRdIZsItiNcqVCAJXokWZhsGORDvD8wgqqGM9/vNR20edFonyQgVC4FAfzX0k0ojAsrWP
9DRS0KanUWrepumWU5nTippugtelRInkS1xrrLjEFQaYaP+B2kL9IEbhAvJZ1m1AVJfvpZupnW1N
1m1Ub8sOqjYNt3pZvQ2VxFSdqN6UWJZu5NE3bdg6mA+HtcPCe1KzU9md3PVkr6fNkljS89qeybvV
17O6w+vwWT47HLuL1eFPStOGsv1SUDrtyKcrgLpa4sR7U8brnNzG5Ga3En1CLD3xELd6h+veYK3Y
Lou8xFpFunubqwiMVdRXEf6dbRU1S0TyV7H4GY48S5QtUVnh8hGlFF4YfM6RO0dKGXlW5CJi5WbI
zNtQWgZBOAshaTctRTdx66dbYsrjSBoAr0sJzeFt3wznuoirxTctrmikqPDn/5St1KyA4pXKlZoV
E2mK1yQ+U7Z+r1yXUdas/61ct/+Urf+/cv1v2TosoUGIw165UrZW8Dv3srWAHtP9t2z9XrlStmpY
EpJ2u1eu9r9Vrv12oZVG2QoUnGEMWbxStk7JLd+LV6u9dckPlevWyuLV2pFtEO4izb2Bia9dhOqX
gW+drxzaSLX3NElwcINf32M79eKHYoZbjJEo8kTkjp73ngZobrD9Yei1h65KCyydHP25rgiXSNfW
uWKlk9+zVSZdsEhb1p4Vp0udXtokzfahUJkP7NsNjDpbDKUM0Qz42K0QWNbygRRrStZyToJJo3aw
KbGCwbK9B5HiSzY2SY/ohBU58fAZpxlnXh1ljcm3E0vkoadpiziO6K3OgarALlDnpjnalZK+bo4H
P5TBx29IDogO3j+ZsQWBU0sLwZLK3J2R8f9oKnieKmZVaaQlEpushklO4vBJY3PYnSCcDNl5JPQR
38bs7AqJWJxb54zvkJtfcMdZh8s2XOr4MmgXMnS6+jov16FGZoZ9xbHMb9tyxZwFtITS5rdZv7mD
RJdEm34DbRdNiUSPCnXH3LFJlRA7DJkLFDlxpO9Hj28ojqr2ntVQ8e40HOvaexZEMLT3LIhTe7+0
960SgX7HqERgRmslT6A/8P/sWLQICBKYWRo1yr3ITiOjl8fSvMX7kS498DSsAPvWfnLKqf0snFw9
dN7QPFVktd4VqsifSWXX7/BO1h83q/3UGlivyvtBaW/cDB4XPS+2G/dD6t3YzCnuzduhVzxYJdZF
7uTmRWJcEFhJDHa0FvfcEDLP0Y4qOxqL+5xVqbgv7Kgu7jM7Smyc8CSe4Jy6VmTvUPJ7GVG+HLQ5
0q1om6N1h7Aiw6EVE03lP1idG+jKiOis0bmhJ9CRFDQSaXMT8RUs8bWEvaZd4/7q9lcnu1qYzFsX
A5UX4q4dVXPZyGlSzgUWMcbZms5kVGaf4MaAvbV42thLV6d1OrWYutOFMULTCKFt/fr+/pfxLhe1
RvvCQcpML/a9nmNVt9nK9Qnple0oR5x2zgz81FtOkuiOFCsqsnXxGpA2EhIw7pJKYo3DLSbJKWyM
MF0k8MVRsMbJwgLzW1XCHoO+DkQXGEdPOdpGYBoB5qnfMZQhiih1w1I2FFvo2GGXnSyoQu2pyk41
ftwW/LVTlsKmlUjbfwBnE/DkGq2znV6wkqjN3AuWTcH3X++wE6u1M2i1MyElxXjOxnPindLynPFx
oFPj1DeeWu0k6JSUpyUOgYjDko6FESZ8kEYiTkNcfMGgBtYYEEuHcXHmF5SEmDLwQfhYRoDzw3dM
Qwg2ehx8ok2jq+4u3kdiQ1L3t71oGnX/shrRQ7RMuugO2813+4ROs2dTITOY5D4msweBvZx+mHFy
T46YcgGjOyaQcbVjtjCOO5IUlbBFTrA896fKX8gCGXxR+QiSgWb66+AbpoS1w6HhZvqF4lc7GsUH
yNwBQaUTa4PiO4SgKFhq+oQZg97yR4v2qj9bEis/jv7G69FfGPvDeifLA3lZ7adUmDgFu8c88/Ef
A/RfwTr8gzk7Aox3PfOge4dOZQpBbsdBw+5zR0IITyLBRENpj25xHFWJfkerEOR8jAu/VvgjXBok
ts5fUDyiqyM0bPGJIER1CoTrkyPQ8kuCIFx/2KHBC8gg3PiSL+L6AMkkyHYk7Cg1CWOHRng83RBM
Qn0s5wmzBnruz5CGcl/kvucdHe/YoKcQx8o8YpxnCKhQx7I5ZkQt58ecJ1t8YMxWYY4og/gOZAuV
gqj3A8448ckl94vsac5rctzKo9kdSXaBap0Tz6Md8ZwkF0DHytc5molPmB7YdsBaEINfvxYIBgaE
fb4+4MfhG8KnEV5yBgVfkZ9YxB9KYEsknYk4ZZxuS6LbUW/+YJE040+WP4wS40bMu49xvrZDMC/C
nCbzZYsh83FS5PEONAKh1+MyQOU4jvVxpmRjDMFc0oO3CDOT7bo8SnGJkMfaoQNxJEzUow1bkAZ/
zGeJQT125OBaEo3CH3FZHp3CB4ITusjjAnS/X/xpP66cR513gik370qCPgBAb5px0lGduj6+mCDn
/8T9VPPxQLU139R8z/G12Xdw5p19VaMzhhGLv7QS044t913viAs43PXaPJbm0RRHXRzH8diPx4K+
HOeVsxtjHXHQqMvv8MOZ1IM3/2bqs9MOf6jQMDOhIYRSA3sgJKj6j5ugVrRlReIBrL5Yp0Vkqunz
ajTpc9wb/rws1YlYqhSCnqv6qLQoTwbNeFOcpwQiQRzTVaO99ARppgldla0IVMOwmBPaj5i/oilI
H/53KBGyHBznzXPeiumtmvhr3rbkrZvetOTN2EFsK471u2n9J6X8ZJuv0/bJ6F9pPoDYfHV4Hb+A
VLx4lzJ9ysXLUL6U4oXcAcf8CIYBpf/HNPmYJx/d7RlnD6t+dna4zod0kciXD4b5NBQfLPOpMQg0
JJuibSolSDPbfS6EQrpZE/+d21n9QlT1qYfv+AjJAirZNOaHEiueD79+lP6LxBqiGoNgD/8Wk5nm
u+mgOg94ocdyklk7D2aL7nE/iJKIwKaErNIsELxXob+qrU0I+mhp167LP/ceCzS5fMZxoUKC7ItT
BkGbhAEW+ZvAq+/oEip7LiHYqwTQ9LqhBVZMLE3eyMDnplKfpnKjFPOKa2Wt6tP+q4Ef7xxswg8i
Sz3U/y5RdAoMOMfN3GexrtbdyHSjjPPXRlusKzmv//+Qaceaq1/fOu1u1hfqUBMm5jYml35U3I/u
VHV35dyzhmB0eyQJ4GQNbfXSw27/zQXu/DyukiIc2EAaYyNoaO++19XW40LtNy7wzuU5J0mtjTOI
MxntYPXOFVtpj/pEgrrlOxKCGjyEgRKULoC6JS7lkboFmO5xuqd4UeZ/KhdYk5kTULkAkyjDvXKh
eMkLWb9Qt6TrP3XLHAfULeOO73ULpUvDNiw7TevJaGXRAkrrlIP2nOylS5z8U7RIseh6XrNaBNhD
Y7DppLf90Cio62K/m6AjukJ5mPBu/U3TxPm5T2owI5akSpRtHvqmH5eLws7QEXd6S4wprnElo/Lb
gC7wJtzHGQZlYDHHeMv6DVWgM4cJ+XmEbbjbdT9MfYlvQV4shw5LXZpQ2YLAC6bUUOrmn6OuHVp8
2o/m1tAZxpMBlxKUv9wPf6WldDL976/23/d9Hx8asi78/Q/Ilv626oL8tzwLBq8mJmkiks1dNu1a
c9qI4RIoFd48MjQOVb6+ekn+tRms3N9yET9Pi07oWbZhD2At7iUpWN/Eaj/OOiSOIlfrF71WzOs0
V1hR93X9okKdjdyv9sDcs+m84g+1I790EtXXdYxvM9Lnlx7GnYBmfW1rWEmKR/POy3Ro0aP+og16
9+QNdf/NUjv1rjBhzhUW8TJQxAa/Hav2468XGM7T+5KPwRK3gc75Q9XEbO7Hc8c4o+/yccDxdD5+
h7CPoE58QnLbt6SC+efHq6/0/gDFSDABlXCKwNuRimDB5E0ErhnEZsAF6CiBtyOGK0VGQB2WhEmT
QzyFSKSA0MIeHZEW6jvgJq1TWOIoo4W1F7p0O3f0XmhNYaKHsxciECn0sNJDmxxXWQ66NVy+EOIX
SJowTUOGCnkaQksp07Czg43mI0yxLchGCSb/2o4uCXLbT1S/hOCJqkj1G5iUO2JWHRdxpERFTsEg
YTEOQVNjY/uK1ayv7UccyAD5LqDxfEy7UHTMeTCCJbCJoWmDNg8+QqXCht7wAlcPNC8QBVKYcCnC
qQhX7Ox3jH0IepgnQmIS4bAfYXpoVpgT+meFlQhXKyyEfJH9B4mkguDgHhqdhNaFIg+3LoTmCPC0
mt0AjC6u64HQgoU1fgqaJjCmgCxWgCqlc1DR+bnmp6D148lXGon8E1Exo8f2SqInlGg8kqwFk23o
jtp8ZDEHmy2BFRuIez9HB0j+j/DxTgdz7K87xh5BaQAlcSXUzwywBVVMUpkkYN4kCWtCmNZhloQ5
F8sO8sfrOoRQNu3o6xAbmoUlQAvFFHoaAQmhohGIGKZ6aE4hASLuDqFzK945dQi8HQphXfwTXCE7
aptNXdDaWOIHDKnv8yRYaFFXQT4GdRK0iF9tP7P9gqtkksh2QBty3CNHhUWejYWQwLUUrPPRVCVK
csbsY48AdQdG31nvZ4avLD6Wk6VHIHUAhpwlUaJbAkUn/CLw9ED3AkcPVC9YuUi8YOY64ZLow4lr
g6sFs3X6UyHugdgQ06pr+tC0wl78g1aEAMHDYoUllw8XjpBIdyjM9brQW0OdcLEuVLtwzUPRhTPX
SA6hN5xcnDgDWn0u/ipuYJPGOwV1gzAT+1MJNSU92gfK5PMQT1rfm3yCH7ALAvitMiwGCgHMw7ER
x98sUz9tTFml8EMxHRYpgxnWu+d1LqpV6QVmLqjyLw7ky1ubJgSuqSsukkTsjl1x23+dseh+f0WD
Yh3uYMd82PRmOrgDIyVrSV67oYujWSdIoiRe5s2UXmSjnREtbSnmIVUcSha37s8rp1oYBKX2pfiQ
9+Z1W5P0fre3ttIpuTQMAVFEXIYkdfxpGN07y1Y+u4U+PU5eXj8bpbS5236zYP8LsdbVHOlf4iEZ
wsXufeni9XFS5gSmHmw9zXDW0+jxGvES2pb9ksmf9l/pSF/ReoDCvKTpdZ4vjXlxKwlybDL9PMuM
oLMznu1SwvFO9XRKUOFMpwLlmyXhEEGUnp0Wr4Jza58Dg1FARuychLtd7O2yuRdzuyzlFUzldZ6u
qiHhJbeuuznJrekkJu9WdbfBkyjrKFujvI4GzCzaIFmjeIkUW6Io77MdSXnfz/dxce8WfUrKmaOg
AFp1FOKQoI6otpT2GifXJJUozcs0X5b54lQXr2Lmd56wpkKunB2N8uyOZwaUtoePqEQDJ7STyMXJ
tSRsPl56VlaJxj5r2aWyz1V/wX8GrOWV9K2ZD+helulKtvA0XTdDokX12BHocTO3m9pdckjMt6qG
4HwD6RqBrI4UGVjzm4oLn+qfH9suRgwmT2w8GX5yJtFEvcRtSQxdVSnsbWeloEtemQ9pvCjHuWmN
53VQGjyOMNmjB/9q043byCJ+jFEWf2jwVjUSEs5KvSW3uaYubSbkxcsqJn/FYOhhSvRLbTnDR6zO
xo8DccaTMYz39lazYmW0qXAUOjXO1nxyuzLIJ/Pvsc9eG9tLPqJ47DFllWSFeGRun/3dVPP8pWYX
LGx0EiuEKunRh1g46bQvRYmm22RRGxe9e2wRvB62uVdg/ZAbnSlrfSwss//IbWoz+FleG2d8wVlz
OMJumg8EIcCKTDsbiZQx3m9W3R6yerP+dOPmPjVeESoQS7hN06UrkyfdXZzQ0RlKTrVhPRJ3sRx7
LftEpKQTwbikoddj9NQqEOhJnBaY+NEyX9TXPtUvuK/YBAVUkNVFAw2wTe0/dAVuUSKMB6HO2nVK
1fVxP+QdiQUtVAvfNWOcPgvcMqa+vqZCqM9Dp33i+1kuYq5Inc4sOrSDdkOD/UygKTG27YAPiO2a
MhezYZPWywbNVF2MBT/DZMr65/7bLPACcKFHP+4HRSTxxTjkS7cdJmK0rzA0zE+tfWUEY741Y9xe
hLW6tAuS7A/RqJ/Utirvx3R9QOjasqQuqq+zoSMODjNBde6fXOmimsRQOOKiQ/6RxlN64CmpY/6s
L019X8WEujoxxMfWbOw3CBR/E8pRf10b0uxzM8G1wYo8l179rx8G/zKipZSXymgVEZcO2fDHknV0
ZsWurAGHzQTJVjbifRRv+Iu5yGLfalX7um3oHVolt6AlKepzTvFY4orgC52ZBDYvYeamCUKOJ6BV
7PVJQ5uZ5F//dxjlj3hlkZeKAVpoxNlz2WjOH1oBhbhRiLPCr9p7cpX+76V1o8R68crXWLw65WtO
4uyObvxk2PhXSAwLGVph1bwVDZl9n8nSNLS3ef087ujXzzzNShbJZWjunbnpnwfLe/z19/bTqIm8
a74s+rqWBa3svYo/ZQcyazCYDzw+keLbuFxmFSmz2BxT/Bt/lUYqImWCIPrrf/e7mf4P7STYuB4N
DJjZyCEx//jxhC0deT2WgBw6q8pDb6dzQISfHc6Wtnx2UWITyoXNQzFrqHTXEn9AB/KPNl+m/LFv
XVRXPRlmmtn4GDqgEhk1VGEC/540S78Y7pA8tjmKhoQtE9lZDjESNVYTvYqC0rKcm60b62drMWy0
Vfpd23EeUofOJ+kV44fEUf7wcC6l0mFkm+vVSLqL9XcMl/ew2aiDFdysC224N+2Rx6PRUs82vXGy
YpKJ+yp+3sbc+DTp4lQptfpVc7+4Kukjg7sJQrY4jE0nblVpO4S76RVZmhiGiyJ7oTuWvnjJEwHa
JaNFgsT0IscAq68fvInWXk3Cy2G2J1wSLXuJ1GytboKAVFOv/iZbZP04VFkX4mbWks/Ngmq6SvKo
cf+TFEPKFq6OCXnc6dWY2u1rYzZ/zCN60wzLS6rLFIrJNAxhLxnQBM+3h0mh+3LIyxp/eWxpplb8
YWdLQyseBslKj5K20F777Adb0/O7YmHH/5tL5efnGmpZOo/y8oTzaLwXa6lwmZURqvlh0XSey6jj
7mBINg9wzqbm/xg7s+W2sSxrv0pF3qMa89DRWRcAOIsUNdiydYOwZSVmHMzDefr/A53dlXZGlP8I
BkPUSIrAwdl7r/WtjQQh54UNBWqxYbLUtpv6ditXURm70PXWgnU9pw3kpy26oRkvi7HeRjbZlGE5
YJGd421juTNzDLY7o925y3or7F12u03JfrjdFIuBzZ4b3ltH7Kdpb4m9cbt10x6XFTAsKfZi2s9i
P4p9Pq336bTvxT6e9ma8r3FiCYBZ+0LQudmBpp9ut8Ta6fNOqxfeKPIgSFrF6t0V9xyadrsziERr
d96y09tdae+sZZfbu/R2G5N9f7u1yd4V661O9uO0B8rQT8gOYfvoYs+CWE/7Raw39JsFbDix3jK+
hRcR75Vxb8R7b9xr8Z7gkBk3Ubwf4/WD2Npxi8z1JvFWUSpwGhE7GwpIydmuyHYE5nLL3W2trbdl
2CrVdhq2U7IdEkZbv1BT3ZT7PywfjrW2layVmgVh+Kb8/8uM3CHvu3AHlf1Cbo/7wVqSY487k2yb
9IlLQKDSgmhaT76IOK2ZgWc9E4BkxGic5htybwaMh7axx1u4fBRJR6icReTDaEXMOZLxbOWKApnC
iH4h2vw7qgzjrYf9VgfvQKPx5xQHLZ+lmU+54uc1jvoiqcXZrtM3kKLu1iqMaptyedqmXs9mtEhj
8r6LkuoeRz0l8BSL5TUzUuxjQ85VyJE+sV86wRqdfchsK2UYJL3PfWE+uK1X/wIEQIP55w0mnC+o
GYSWOAgf/yY+7uOq6KrZiINJRmoTxIQ0YcZSltBVGw3kz0CCk1hpqpOpM4TmbjCYhCV2jO1p/YKw
8NimJdTqrHS22ujYRzkaDZkMwguzqqyI/4oZeSYARoz1rmva7n5I5TfCsK1t0zn9CfbNcLp9NGjT
JzF1/c7us6+jsLMXbGfLYRA5Lm22ooo02UqJMTr15ui0fpTRhqmaFmlO4ZEPhoLAv31YqWV3VJ0t
NsTSfRLCm8UurhV1g1re8mO9tu5yEIyYcHKmsx05gbfPLUtWh+zEk1CuWXazsPHJ47rYuEmrXTI3
It1rsVUfY3FybchtDOJ2JM4Zx+L19rlBF949WiOl+99PZEwxoZg6pCq7/UkA3aX7xMmm8TrpMBgO
8WLc2XXu02QnGlzO1NpO/aCWbhyo6gADVnQsbkN3aYGDnRJDa66EXzb4biMMtTTh+l4b9mYk+mfN
GD8DQnDhI1jvacV0t5BxcWrTfN5Pnur4QIyMsFpofXmWNhIiRU/EMNYcNzSIRi8IECaE1Cmc+ABG
5zjD+7ViaT6VkcGEMMNQUdgYY3PFCW9ZQ4ZNvro96DpdM49uqd1ln+xpcsJZR9YyLFDLFslKmTvq
c+e28bUyFP2j6X0xLbv8UBJqGKeRsc/NLjlO5Egcbx+NAzTl20d12Xjwf8bmO9XAKWEyNn3tHupa
TpuqA9rS6/14Ap84nAaSPk8lyZYEjEuPfmThd6BVX9nz0Jfy+uUgc/q9xIi8wBw5l0kGEC4aDTwr
XUR5by75kahplcg+IvSaem6/qh6bxm5xL0ua5bwnVX9xuSbdHjVLKUO3IavBLpQeO4hmQg+weg0o
ujn6SYs5UgEr2sfLs6MCYwWnd+09ruq2LUmVtzuBf4qBjmAgNhpiOpL1Mh2Zwf35kT7M07HyOIiZ
prHm8mofxr6WD+6gvSlmZx6xKy4P3z9fdHDWhHd3e3T7/MIE3E17srAp3p2ICVzvFcs1BWhw1HSW
8sXGXAxb6cFzHHIzNexdsdFExzwerQqUmiQGtyDmzU/Xz6a3zyakvaMNN083OJhDtO6OQqNC7w8o
9ftdN8ptpcTkggirg+28oJ5rIvzvhhLB/0fCorK04cCZG+HXozPTGbXvm7Hszp7KYEYgTqVw4vXo
LzIy+cfZer9mTTrHpjncHgzqH7AnrYO6sHHfx+Y6kJg0ucuK5XOzJOUHhR4fKCn3E1vNx6ZOp0Op
4I5ixpXFjXcCa5GN/u1TEgbd3e1uSF+bySXmrzHHJLxFUU49tOYOt0mVzzt7Iu3cG+o/79z1oesR
k97k5rQbZtmc+kZ8G9bYLo7MatPVubqxV77C1LpkmpfN/S06EgcB7e60MTExGtkhVog+tAEl+L1d
IwhmxfTdxIgPPVY2H8dDfVVj0ukLmiVspt4dEmgeG6PmwMmS7i63kGYCy3tCNtWRloHB3q3Iwcg6
BS2uwaiuTOine/zBvdSNwjcXrz97VZYiFdDW41w1Fh+6c4xFQkM3YcQQHptBnvJa74/SZg03rAWE
eYa2av3odgcMgY3NYkhm986Lq6QVMuMEeabSWmez0o1jJcYPCPtp41gO6CPGSgHefXlymrhvfFcK
vxS2/rEuy5fGBhOR9HqOoCNiKFSbEOln9rWia49qP4rAhE8bEsyS0EKImML3Ln0BIobZLwi19b0U
rbPbGw1056bZDH0xhMkAlKO2YozSJLj0c1FAZiAqgfmpE4p5ORrlshwjstwvYz2Ki2Lm8cXB2qQF
fRoMUqk3CXPwbeR10OonFLKZg/PGaBBgJyQS+SN78rtIoQ90uxuiHBReM5KSaslgduN2vVIk/V6U
5Zu5nguZ5ZUoFOtqn9tZdx9b2DhMdhZouhKchHH21ZnNd7zR5ufRtBnMxEvysUkPUc27sbgOeuGs
kN/vlDJqlcAq3cDhHDjEcZ01vqxJGhQ5ITNStHSv/EhaNNl0GiihSQdonwX4SfL5i5cmyfVGyYqR
9HipYh1ra4oesf7daR3ZbJoyWltAyfNlXtNMl0XOoTt488WV6iFyGsI63XmiqDOrLWkWTbg4NIQz
LBvnPCsPWjksyC3Gd09hP27WGRls9FiDoXceNSNGCZmZEd1VDP4wczdzhmc+HzwAC2acPhEcirxt
dRBXSRc9YfD8quaZ89WKK5LnYhudgSd8bY3GNt3RvdOJjwqbeSTXI1Ff694T37rWvBMQlD4VEa6D
CFQFhHIj0PES8gaTnkxLDaP9/93Vk3BOWc0QCAqfvbFi403aZv1kzqZx0Iyh4tXQoYdJ5J6GVHE4
qPXHWYOoL1JnuQdMhz7MHmM/7+g5/qJg+ltRz8KJNRcSoU7J9DeXnz73ttsPHa5XTMGXpNX3/EvV
UCXQyaXYAxh4MmjkBPxs7KMKqHyYupUPNwjM33Jusuw1WawhaEbvSXT6qwoV67vI9b/e5v+O38X1
+069+9f/8PhN1EtLpmD/08N/nZ+2z/+z/sT/fceP3/+v/eZx8x+/YfcuLl/K9+7nb/rhl/Jn/3xa
4Zf+yw8PNlWf9svD8A7M470biv72BHgB63f+/37xH++33/K81O+///YG665ff1sMSeq3P790+Pb7
bysG6r/++uv//Nr6/H//bfM2fPkm2p9/4P1L1//+G9OFf0LMIDzCgrSIj3WlmUzvty95+j/V1Slu
GZrDaghJ5rd/VKLtk99/0/7JZ1wH6roHOf7GSuvEsH5FMf+J/9ulmF4heLiEofT/71P74a3791v5
D4KXrwJiS/f7bz+Niy2oy1AO1ghDz8JQRJ7hj62cNba6duFgb8yke2rLyj7xKqzvd3PE3MT/9+N/
f7n27BZcBqHZS5qKj0UFYpokvuERuDfaNuEplzVrjBSqLDrZde0ddPIpDlaLXpkLd7RV8JjedwZK
QxkP3VPcJizx9C1eCrehQrLJhNUV5zqREP9HKzB9JzaIWE/9uhTV5zKxZnoFNdcHKGDXcb2j3NxK
e8SmLudPiVhs1N56e3Fygg1DwZwxSmgA//m5rr2Msz5ogEsIkO2TPx85OV8oGVed+lowEF9/dIhw
2xCz/R3T3boLjeJiUe0zCq7vj2787gRF+sWzhXMuBesjRO/RdX+xNug/rg28Vy6cQYvtMvAbjqef
XV+W3iaDNBZjoxaoIvMoRwulwDppEmZ7kTP6w5QZ+8lc0FxWPVe0mEB4Y8HMTLLDXVz3zzhCDb/M
Z4I8IoaZeYk/M1fB3kAfveiCEa9Cp9aPMZj5UVHoDKmbfC/rjFyrIffYQNhMeL3hF3zMnzjK6yvD
au46NsgNa+0LrParv3QEEoDBWi0YKADUJSS6zVESIjWy1z2nO0JPQZucbDvIWtuqq4ttIRw2Tqqh
vIyZs7OFOMXanD9LrXnv3J6w7q7AoZQ3ElsBQ9M+p18zqSVaBDvGauBlnya2K8+chLsbVGcZ6CJU
HSNoT03v3Kx8jduZy0xrgRiHwOnVnUbtZ/wB6338RTvV+FGxwRuJHVGzwSQg0KVBZrEM/PXFm2Ak
LQduUNjNuOjNRB7nNsGjmBR3kCamvU27daN2yWvfQGyZXr0JDNCCl7Oz8+bAZbY4mkiTwd6bT+CD
xGHWJwcitfXgCvIjtAHHJztAVaN1rniXKh5rXJwj0LM27w5zqS8QxWR7GM3laRgYlP9lNfxzyfnr
EvMTNM/yiCpiMUOTpaskSXD/4+tzukkObs8Mfs6qq+0iLikLzTjrhriQDu6eUlDXjdHVG+I/0MAm
1UsrIYNNo9vjJ+pfcxFZJydyH606lbjV1gnGsHiBokqWpxj89JzRInUrm3+EmdYvOe9aq1PZd7Ua
ZFa6hI4xlBfVcL9Z0zcXSvnRqZkZ0oK9IoucfM+OmLQUBu0uBj4Trv9NmltF2EsFZas59iGR39XG
tmOr2+ayccOqfiR3Yb43i7FsfSIVp0eZ4bxMyvkqs9S5S8qWBpAXNZQ9GQO3IqYp0nLy9fWbmVPc
IH/6dMPAuGq8hFF6X0rNC00as5+HbHrvFfGLeJefNHLr+4A8X6OV6xJ4yAn303HWS68dHdjEG6Kx
BJZLKoKNJ7J802fq0TAJLxSWT8rE9GYvkiPmyww0Jp6t7HOvYtyzqiUcSVPdxHbcPbiTqoTE1CK/
dS0fWN5HvSBWamxFfsrm2XxgV3h2C5COlUbYF1gGc2+BY4ExDxdZGpGfWMKgcOvQ1lhcIPrYxVtR
40XtQTwUMxV8qXB6LtA/XSuFzRuJA3kSSliU6A0rz5uvIo+9nVwXw9vJLdfU8MrA72EuL26NYLGY
CJV2Vq5c0p/o7rRbi4xVnKvuxYiLNARf3QadHMf9ouvHW7oaHnQNPzOLu8p73ebqsRvsT7Ep2zuv
J0fbkklGMSTVu8hWsSkb84ux2HOwKIO2GRQ9Dg1NKQ7/+Ry62Yb+3TK9vXdrEJtOjIxGD/LnpX9K
44L9KFpyxb2XeVVx0UMmHieFuh0hAfnz4CX3QqruNitt+o2FjE5O3aKJdsi1/M9PBpkGZ+xPz4a1
CsPwKiqGfv/TGS3yae5kZNkIm5f5minULbdmH7TROSBkQ6Okcv6wSsW4FmmabxMKn6/JXJLLPrb5
4zJAa4zLZsSpUTN2zVqmJlHDt6mfZYofxmrI59GoaXOnLE4mKIbNlBXFoVGKU+OZEEHgX1Fcuhop
6lntF4iRz7S1pOGK0+BeOmzOtCUj9Wuemm1I/poWIokV8KoD3SJW63ZnADELvPUwSUQU+absoR3p
LmKryfYOngdVDEQTv8hixjIxtEL4rO7jekD8RCP1DiDeW+ZCor49ismkikzQukTU0u1L1V2qR8a2
NThjrHx+EvQfd30SdHp0hfvKxU1LnopcpFgmgMQuo6ZSi8YGOgYMmYOGEMvw4jpoF/MwGbDRF8VT
nuIM3ozT4PxeS1viwd6giGMTsMryPu2Mp0g3+4/GuM7GCk4auCRITCer/ySh9CmVFfsmDZ4P8BJe
O0PdKX1TQmoEHe1KD1AnP5J4lXhl4mvUNpU0kpv7tu5nUpXpWDbGWMHH9j6nNr7+0IvVFP6V0eK7
nDg02+jFLFOimFdMHfV2mrj5w8LDvdnkW0L2lE1G8OZhYP0YswGhWDurmEz00fckotgayuheMsBp
rDbaDlFjvFRPRDw9wuHxjjB08w0EzuEQW8MnwTi6qqr+zM6rIO6Z91rLFgUdaqVfmRHMQTKlgVI6
4/5GuyZNj+2ae19SWLLXNefAXK5xpAE+Sxqi2Wqiiw1phUtJ6Wdz2IAOrTcSKwVZjMqFvspLaZgV
MTVltRGE24JZizyG92N/GmTPmkI26UFpRmfDekJSV8zSqKArnkwLuwZ6+n0fegNhB7a7HG+JWlUN
JzhDxhRXroeAMVOCTFnwLWQkGSYJDSVGqFjgF4Qz9DaorWWKRcIJYE6zle2yhwW2w52eWiW2EU7E
BVKXvaLoI9yJx/y2ysPlggIqq8/mevXJski5K+t2r5hxF5ALVx3mok8fufLuCcsmxRx35EHWjQ4U
z0twgQB/Y0DwHremsydvejoWH+p+YvzmGdlTAoJdcarkJLYNkSKb788CJw9j4/EgLUAgSZyyp8ns
5rGK6Tu7q0RWSUD4EWsSVJObbaJamCe4Sk79uSFZuNIHJHmj0PG7cGQXw6JiYpHmnZYxQG3s2f7z
wpAysegmIPZqnXIERBg0VKfowYAd8Zl4ZvqErqrZlktGm31xqvsIecVUfKx9EhI42FnMOT8yeKOS
iF/f9lIApSSmbMDue+cmyop93d+VRq5dIXnQa3ELhaxTRZyjruXSIe6TxsjuVc9ryCbTNquVlU2L
VwUg0JnmjPSlicZSg4nrKIMNHCyK0r/leTLdkbL4Kuw+Pnd69SUv+2rvQGn2MyKGgQnoy64hefP7
2gTgIQ5cBMlrQFHQSouLKcnOT61U/pCKM4WJDvEMGm/5nEiTHqzjnFQL92laYYrHJQME61adjMwI
wixXmYPLPPuFR9A1/nZJII4WgqMKrk0FdPTT5oL9RoERoDQ2fTGNgcht+utudofSm6oh5viG/c+W
y2QSs3CFuCajErEc6xWunZb0B/I8aYoa1a7MLOLBmX88jb1SbBivto23iyrrQU00XOyZMLffV0tI
JYe067CmNZYXLgSxhJVRxBve9Q8WLoyDWxA0XVOmBpIt/4WpLPCnMb2DN0g3PxfWnVsQit3psLkF
aM4BqZLtLNfRzIqP7lhl38kzN/zMAv0iH53TeHs2pBXzlIDlTYbPhsI7x6JDdNOUd2k1XCo9qznn
LOOCt2IfN4kbEkCvc2kG2trFa2hehnb0tr+ZoxFjYC2ZgeppjOso6UcYNb1fWFG7qwB4Y2Gn5lpJ
6HmPQlfrgTVKu5HHImWQZNq4eLQvveY9elJJn+jcNr/YfPyE3l83Hyt030Ohg+AEl/dP1ZlYSLip
Zkxexbr1dQeHQ7DoR/+2EbE9b2OlYjvUw8RQisM/b0uae5bR7caYprPtiOaYIn5K1CJ/juP4NdNA
m3qckR7RT1vZKV8jfU6OTZzcU0hY91HM5Rg/i5/ZtLQzTRKwmZgFKtae72rMJGxHWuiqGrv+rbva
qWDp5mjJTnr9ueAAPJkZCui41MJIc591xcpD3Wjik6dP/rAmGWWt+6swKE1dj/F/b4tsg6mwRYaI
CajcdFQ4T3z9L1Ws6zEwhR3CDtn0UEQTM3nWs31EcXH7T+UrGHoGd7JBC9L4iTbB5Oqmr6ZWzKdO
+5xrTnKpyFW6I0Hkc9ukHzs9s49axsohxegFDG6tk4Yev5yqByHjw237JRiXX8FOHmYJn8Qkf+Vk
jtly9Qp9oShK92PqwAq2GueE8pVQqd4CmoR+LE7m4hLjF2wRu4Yo2Z6FkS73QwanHj/ZWeQXqaIX
iFKk9w3c6bYcklPpWh8iezhXJMjTO1gzH7sm38SO1+x6M6JGsMwqmDE+gCDu1U3XKCX8qOKtmxHP
C1k9s3O0HqpsIhunnL9v3125pXKpT/1ifnXiYQto3djlKaGhmYmPI4q6rYR5GyZqUl2rGcCBTEJF
GvHZsemEMy1pJsbsRnFzrOrr07EZSqmRPLAXjH2drPUV56o9Agf+1EvKm7kp/IrFcqPkBUyXqizD
rG/IIkiVaNskGmwQz2L+1VVX1RPTL4Qx+o+GpduxsmJkKPwxLJH6sfZ6/nKsAFg23XQmca7V5Ywg
Vg1cqyIiz5to6yqkzwCwxeQGbFDzGLEj0FvtI3xNlK9eHjMNrqfoeFuyYtW9jE3uhrJJ77iuaxdi
qXO0/iViyFGqe90mA8RQlWZrOx3DGmQZRyNxf6ULc3+UGPCaLBU08GowdD3oSjeC3V9eE5kGoL2U
LIKbx+IFwgGWfI55Y0ib4bDkdn8A7J1qZvH5tjfXc20MrGn6qpHQsm9rGlhzhaqvL+Wr1vbLlYmZ
fsiSgam+u1UJhXtMGVn7al6etLKprlaM/SpOym3RcIAssyd9Jc3NS6fbuCFK0i1St0j91nx3beE+
Tei+J7VApkzoYqcU+sbME30Dv1e7LBZc40/l+m4XiTGwgY8sLOP5BsKgcrnt12cUk98bjpUqwCnQ
TVoqTXsGRFqAFjP6Y8Mr0/J4QZP7MSlR8A6MTDbML05VmzBo++haAAFqifKgO0insp7sBevlNCTh
5KUeuv3COTrpS71O1dF72qepxqBn5WN+h6WQqcNAHs4+8oASatGdPpV8B8R0Rj9kL4jce04m56h5
sfEhKt0P/7nqA1H3t/WNi6aFLYyIbhN06K2L95f3V9E5cSw5kNJHumE3cLGCknio+2OlKVmg2Yvf
0tL2p4WLfJVrggpGPSaD/g3NqOrXquj8xevqQFeni6Fht9eygsLKsYgMRqlhhuPg2ftYsYdgyXEB
zN66TedsCKlDUx/kdOurUou3vFTdt/FnqFbBMN+I3uGQIQXUaj2IivJ+9qgOeuLVaMdXCCGs6aw7
3UZG+U7LuulimYu+dZlzbea2vTbzl5pJddpPwCEJasXaXO2X1rCCKRm+Kmq9y+JWHIlQ/ABKeoqu
VmZiTtZjdTssG3rB1cM4WGjDaBFB4H+n/WEFjOwnDGjAJd0PLmsK9M5V/5smn/F/IdTTQ3WOEVAb
zUAHxeHfp9a9n0iO/0kRZHBxfPcRwV/s3zAg6BkznjQT25J9bjB59RdYXRlLvgUKd0T1zEodHzqa
i1x+USRwQqy2aSds1OwbnMs1PCveJ7nLBqLAAuwaGHPQdde+likhY2zyxxN7p1WSLvIaggOzdiv0
QofxrfpRn1JqplWglQRcFiS3taQPDQa2ISVrSHRJy25LunrlUzU0frretZJzyqL5IAc2yJY3BYth
ceVjry70gXgKMoDDArmqprzmdv0yRV0eaGL+ZszFceoAYSGfvllAKDgJ0VJwOk36OaOL48uqNAIb
bA+4mKM+uc7BYAG1J/ojJsO6INayQ5oaXbjgwtJZKnzJtBAZX9b7+vyhJ9ryQ9+MABtohvrksr5K
E3cRPcwuRNunuB5KO0nAXq08iah371rVEr4j2S26hWX6GAgj3OnYaxdJXxOFBfpGCyMQCwJB1YiM
FfK3+H1tF+bVhrLe9acuNRFe8P6aetEHjlkdIqPZ2HqdnLV4VsJKvRjmH5Myade2L78yXk2PbbJr
08n1y7h5MamJjoW0PhZtNhwMGzFOPsNQTL6y5C84uow0KJSvlVt2FB+67TeqqZzcxrkbE4NRDJZg
uIC8R7Rpj0sznoWrQ+FcCD+YGu1qdz2h9xURv10uSZFa3ENew9ZR5vSY1tOTUNL+fLsDAD+EueHJ
YOK0H5MSPzI8gnzopoMoJygdyhB2blArM6F2DI2g2w8xe2kDqAIDB2NZ22vibgQdu61dqYQNfZG2
WVZY+HBwm34OtTI9VYhoIaOhNuiU7Gz04xe3RwlEE9wfgOqtFs4BKk76Fej+l0LhN6NxCqjrYuo6
tloETVT70bKJoGGFZE2arOnKWRPRCUBvQGVRaC3vdtrTLEcFArzAMKTGpCdiBmEqO6QyA/T6JIAH
GAUm/QG/0EtOmbK9uM1iB/PIgpPznOEE4R1Loj6g1GmC1Ii1M2dPtjEQiS6F3KtZ1iHrUJ5dJyKk
On+unFn6lcHf7dha+ah1L0pUvbrO9Aq97xFL915LpzmojZJjMtNr3y5YYOmsrspSl6tIN95FOSUm
ne7AZur/iK1g6wnF9cEeBRqbPmgqrRNEBqnMsd4kAQA7+LtLG9BibU4l5LiM9q3yRO/njRklvZ+2
TEJQn3smcyib5qs6dI5vcGYezPq9H47qENFjT2MttLK82TYrHBEkH3GbLna5WgKf6irfGFxgFPwP
l5G85cpiG9x0Z/bslDG58tmSscCDcIzZEOLGoCRSuhylPE/TnPMPnVjnFaT3XnpMISk2Z9MZvzk4
57GqIyF05+jBRmlbWWx3eYuvhTF2gZJRw6tWel8QkHCJjPqZg0UGfVQ1oWXN5WPShqpYMaTsCQ4e
QzxMXQ9euhKTTEhGHel7NMJAURZh1rJlNKTThknBoixafXxA5RP0zRJAW5nvRuRWHGf2hTiA9EFU
LO8D08ZwrMu9WTmXwsnmg4eJ/s6y2ZsnZf8QL/ExwpV8vj1ainS+d8vF1x+SdMXY6tm5csbJn9M2
OdB+XA5jzNJe28W2xYx9QaAwPSh2Mj14omY7qJBgXJuUFyvBhGVr05mRDJ1KoNj0vuRjo9y7tYad
r7Q+ziVXnoFexcXU8m1G+3QodbrFVapeC7UPSk+r71dtW95hcvGSkYyim/SsNouNMKps04eNUg+h
Vs0t5TqUDSurHqZAh91JDxqXqdF+wt5fk6CDDptwOfgCySJpAnqH2yPZYqgmTaA5mEba+BWjvjCS
IG+JzM3DXOpsTdVBe3BmBllyIYbh9nDMcw7dpR5DPTfQe0a1E0qiU9GonilbZ38sbe2hTnAX6bU9
+VNAG/Fc6RyDo3S+oO5QN3PhulfNs7hK4S8Hz1jL0EwQ0JTqQbSt+jUWMqg50GkAdxcjG9uz1qKR
V20v20NhNx8tjSev9Yu4mA1xrg3f75nkspTRg1MjAzFyTis4+mB7zfGeyOJ0q6bxB82b9S1EpYaG
2fzlxsQmyuaUJe2blY3OVaMUDIVjbTPKrlMSrWaejHZRnWv9RreH5cUgCGZaNPWbGfcPg4uVt/US
c5eXXHPsTn7TLeTZn/RooE5SxGVOaza7jmy4IOQEL6Xtt3JSVqQr/Sc5k9RJ8fMtW+HVtmaWe/6i
G0JO8PBeFyoi6m4+L3Xahpll+1Yir0BS64+xhvEr19iEwOidtmo0ntnPiB0+iqPCXGWrJBKrC2m2
/tKlbLkrMks0prGhPhmb0s6rV83IZTglUX0uCgr10rOTtSxEzNIdFhK3Q70parDe2Ekq5DgdM7qi
o3FQls0z0u5iN+DCPzD9BUyDLdvNbMWXBdfU1NQG5NSV8QigEf1g9qYBD8PID1k/crqai2dd8Szx
jaNBmp/m9mHueKJ03ScEZ/CMZIp0cS1So/h1cPq3zJm+mXPfnQ3dbu/UyFkJSKCG3a78ZIzqiQiL
h4WRwUdzqN+ViuCeiG4a2k6E+pn5XlCtbMRovonePpPwSIIayizHzvwKdSteW/U4KZQkuEKeGwJQ
afoydxb90wy037e8D5neQjN0984YxYFZRDVJIU53XXo9OTLDyOvXeGo/JZk7HFPetCueNXkVc4mz
Iof7NxI7u9jYopukyq96zLUuEuOXNKqmwErwPXPFoyWG0vzax1N6tSXkmrI65HmMaWX9S0NX9nCf
/chrubaL3tuS+MAPk66zJUfJvU4cvH4+w26kJrUQBIMzoy98QYY3XABYhwth1sTTYz5JPQPPXJci
iO7UiOmB9jrTj6aOFRnLVH4Xw49Ly4OBzHawe7qvRNLPu4U37Y1rNUDOr8gbJd5EDVOA1MBEcZkG
C091kb3OTflx0tm0iF5itPFi6XvJNfdYirAPBZbM73VnutRhW0PzbQZQQoMUD33dQBhiU7DA+VB6
8iOMT9HcPinjcpd7w1PK4kGV/JgPDHNkAc7VqKtPJTIIMiTuZeniu3TqiedDEgyzjYCZqOuTfeQe
W/NjUhdhDo/LT1OXcdOSfMa7GYFbzQMbW9qh9JQsVIqHYvk2WjTYR7e6x8kMtgo9otFXm0GlmYiI
O+jbejeomOL6pvPY6ulhvGR/LFi9aykIDHRfmr587TL6n1S+nLiWSmvnZMfiw7TKfhuvlL7ad1cw
NhvSqa4LF2mAMtGb5RDTBGqZdU0LhJM7aGaQ46HbrtctQjDgkMpkjOKPkBHM/3pHC/uhzHDfJjY6
6whq3iSOmltsNYfNVkT8l6+ULuRx5WRY2auWdB9nhu+ElJIn6+lf0fl8nmiDJURPCklRQRjYXTZz
EVZyL7DS9tTY/F/iJCLnw4N/NK/6/3OtOeeupV1KaMO78JjuzDUDMdV5r2oW9qk6dJYDMkpTXtye
SIcW0ithDhLPkAeuulc+qOiCGWlr1tYyC/L2pqttD3cs8qHTcUrYhBv4sTtcc6yiVhT9USTancQA
rFYFoXEGxhMg4ehZ0TnZ84uEdtCZ62l4s2oy0ZdyQ3cfPjoWfwvYVl7PGwPA1kSbeDtV6pVWORk9
mfdlwenplObncmxIG8qqw0JVFE3a24Qq9P8xdx7LlSNblv0ilEE6gCmuFryXmgxOYEERkA4NOICv
rwVGtnVmvlcvrXrUE6Zk8BLC3c85e6+91vRmZcLL9Qr3DvUJVL9Q32jJj9TOPtMyeS28Bz9Brd8r
DmG578aBKPM318lWrW39qHW94aV2P6YeH5DKIDwU+bBlMbjmvfFQh7ZiiXewgX5EZSKRr7fPzRRi
88TSO4lXKTpw65rXBY1j3iRiRlXR0y8v2ptO5yDfGYzGuUI2sNncDUkI6e/LJsb4RkZWEJfD58i8
80J4wUvR1pjJU5q1miJKwAC/0XnpdLG8zFp19EwBHx2SlJqDQclbUVM81q55L0QzI1CJnoRv19u2
jXiRMKO7Le0PuNuSXQGuWJkYX63Vd7vMSM+OfOqNctf1xo9ezvecxn41qn6wZl1j6ET3UJveJwKm
mQ3y/viD7AO9Fj9hnFBxgCQPL7ohCphKINBdrUWgnD/NDU6TpK36TTqwF1qkRRjDwECsDwYzVoGs
LOpnw7kxO/1j6nraV1n5ZDkEzZpldnQqIBU5T2aYJLsGsqSW8FJKZwoPoviI2aBQCURvGQQaVBEn
RmoeucQ6r3iHnCmyorcRhjbnkX3W5O/WBjUKMxEF6yQuT7nugkEdqg9N4qAumtcaRLO0Qgburv46
ggUaIDcFo1/cmr1PETAYxxDGJUhu7JHaKrS7H1UesSWuB9bkA0ZyRuQWrA2vZK/2io2XwafjfgdO
ZVUsHcazXw6bqXNlUBu1tqohH6JmomRPVMILT55j5I6oqT793Km3vtDfPO+mrj16j/wSQT2LjzFj
gY2GfdJ0inwHYP6TxfcwD36cY3FqdcPB7I49T0dQu7Ij8WT5DhsadHZvljurbhD5CZbSlh1n58c/
4kF/Lz2a5W3V4BjPXhXpAmHP4SkipAUvutrSUP1Ec9Su6Z6ngU9VVYece6O42Dc5qz+NnAN9NXzV
pOitlTmBGkZOT2l6UkTOHxqcJtIkCUc3UJuR9JIO+gCdQRG9wHVd1gc87usSI+iKPZ7BvNcGxgRU
MLNtM5DFeGybxqUO9qNtk2JNc+Rh7LccxsS5ycF1zeVTZlha0Lbdl/JNwrscurFZZsaXLGY2l9K+
n2Z73oQRUejmVOOPNav5voFNz7woWSFOAdzF0rFPDeYymok0n67VWqkWBDc9HJhMG8BQbhALriAd
6Og2Q9NHrAowmCjrgI73wwYD2gPuzGmjgJjDDdOPmgVSpXWr1UBUO3DXgiGMofUAJfQDlvU7Mtfm
q1HW3CayvTS4DFPrh0y8sne9sY+YgPJgIv+UoxlubekP5KR0wMmJufdSqEJ+/Jgl1qdZVDJAF8fQ
Rlm7pINpNpGrSg+Bi05DIDUg3CDi2JeJ9eBLUC843sNVrQ1ZIBkSIriqtiozjlYDJbvlCtrxeIil
/tIpGK16P/qrySsZcS/N2cZncKrp7gbCU3cKOc244EkT9taIiSV7ITkY8c/JyW06IcpaYT36TE2a
GAio7ZXbnZOMcxUdMSuoKrz7cSHKVY2YKSBInQXfJTfBjjHQN3GyBiR30IpxCKqcnlQ1dbeTD/Jm
ADayTZrma0zxXPQkAwTFnLurIVtUZymMNuq1VTdzHMTvFCzTLs8sMfDCtOpjKgY2ZxLe7jsm/rTy
s5Vlw6lziiWZtGFH4cnl5Bdj1bPvC6Jb9vF7ZrbppbTDZF1ZibEpAfTf4wc7kOHIqhgbgBrdd3Mo
rQc5A6H0s+RUmeLLCVd9A6m9zl0+o1WdMlIo8BAVQevAZZRUsls5hk+8d/YsTjmkWwIyi7VmeFuy
RW/KIj2KdryOSb2Wc3RbFywrwus7Cp2UpNLYvZCNQSsj97ZGLV5bi7ezLsfH4oR8d6YKpbuKaolE
4NFYWxO9wk4wSEjwP8Q1tBGg677zGovpAwSZWJuxRrbmxDA0sf1XWl1HO0u+LDd/MdLyIVzGP11s
pIGg/zYu5q/Q9n+NkRtvVI4ywX3P7ejR9mdWAM3FQ2hkwYyboUnRS4QQEu2M1mgLfXwhZCwpsCqb
2RtBarVJedd0hGEhM9nljHNXZe/8yk1RbViuXjynObaFt0Pg8NLHVUKoV/Wmle59r01kk/DHR2x3
iOFQNobJg0tUUWhPE4gf/TWNZt5W4kGJQ3RnQnhUGZ9NJ5FIUZ2PSOVrP2RURx9rnMa3sXRf1Rje
ZBr1kIO1pcvNr7JTKZT34TKKwV4bZkbVIQn9HYmxqHRFvRTe3EMQu9WsQ9zmgV52JH0VqbES8W1P
Mz7XP+q2KLYsrPEuCsEOUo+zT4J5yYfK2RZGeaepJGVQho03n9VDpBBGGxOmSpbDcB1ThazcirCP
sQz3pj6/eaZ2SKaQZZEWoBY5zAHmWq4bn7V/pIlqJR2n2Jm3p7Af/ax+xA7MAZOADdSe+bAaAzRu
DT5DuqreSMoe93TSu2nbWhwTsWQ1u+lpoNy5oiWftuPsaYGfs3MLWZnbpASP5LuQIFvM5KNknZwc
ggkHI9LpwNV3sZAlyWZ0r3vPyi+tVYEK8/NzaMiVX0fvdulyyjQFgg8W/bUXH9FlkA62PJpmGi/o
GXLm6+6Yetqzn3+VM+hRFZfttuhrTpoTTKzO14JSD49VZ7d07VG71w6WkxGLISbX6LEZKRe0sNul
If8t7jyoVVFpMAKBXSZvrJF/a5lkZEUm5LQENbhhQ1OfoTaWtr53+tLl2aDoRvI9LSwCCrnbGmu4
3nkx1H3WCEYhJE2Hmwzp8NavcrZq6cHdHJjROyOEOv66SMHC9BZpTbydHd3Y2XbBoiezbeg2AoLC
wF4AeEs395ZuMw6K22I9R+6lrBt9xz9csbVxA6aPeUjjTS+0Myv7NkW0h92w/3KQ2LPLIuiQ1Ulv
5HtjtITd1Lyt/uB/FNpIgAgh9RisJtqrxY1IaBl3fpKfmSJg2DwV/TMKk+5QxB1a4vCxj40TcUGM
PWpj6aqSTzvbOuMoyfzAjhz0Yl5hHfDMAhQrmutca2NgtQhNi7kmB0wBBp3icAtQBUSBFWLDB9TK
zMVHFK6OTdGTnuhyNqyEiXdfOfd+rbDEQv31omM8CutTM9z7mly8uCHyXBakYIhq3hoacAVf6jcj
+zS02iLZIWlMV6UUzHkUZ63GNV410EArp7edoM1RANJZuSOgfbjo2XChdCMZSSPzYS7IRHLvRt+d
9yKKkcwSXm14SU9J7PIG2Pj6+8J5I+ETwJgA/DyDeUfUtcWB0iCzNp57p6+Dgep/R6m/4yxKpyVZ
4oln9yaO0RkVnFfTCu28oVNqO1oZ7ZLErDZuQSagZ2fQiW3zzPqcNSrd6AQfT76mB96jS6BM4Iyc
mMw5Wdrd7ktObyuQIrrWHkd5kVU8m0jALKW1UB1B3dY1QzNvgTWOC7+COQFK73hDLjPvK7/7VtkP
rtEzt5nYgaqwtA/OPBxyRb580oE51Ex5H+a6PIsBtZibaXcqZydWd6TUuPtpsB6ohT40zWhJJIY1
1pfMwQqebtHgtOwAJ0+Tvc/tMEZf0p47Pfo1xkYXWGJu95Pbv/HHQKGOQ04dLO9PGlKVTWioAStr
7DypPPWgVzjmLodzGC1q23CyaW3QGt5NKnuIyRenoq/zg6zqSzpAu5ayWBhHMer1LHEuwi7wxUZR
wfYBpqPL04cm+lFTbKwKYT0PdrQ2w6Y9zU6zJVfBvZiRwmlu8GjxelV9W79bfQv/mvywoIn4DgU9
MO2sefc9pcaivNItAMeuC/R4SahfJzP5eoUB21kmrKdYyF6M/CXNs/qHdMkQEc6n6umWxl1kvGSG
fuwbk3M/6af3vZHezHFSXWNGLqhqtFVCrtJdSiAytERg1W0BMnOITVTxUXsVpF9/qzPDWZAtMvt0
mn3vygvw/lvUQOXX0sIel8I7xuIpO/WUt2T0esnwUvCY3hR0XAPTGp6KJHXumpqJaRJX/VGzvfyV
vVjyCx7rJJ964OUFQwp0EAfbHR+myvB2uiTKiJP+vENBIHEl2vq5yHwaBXyiVVktCLGa8W6Gu5CM
lqrelTqqtBmuKJvuSKJflhyzOqLuilhofF0+Fjw4NiG+xFHG13Qs5WMO8i/XW15UewZ5xbwxDP2j
lWszXVD4KxOXAUFEq4/3kkcvK4uaOlvO24FVH9dR8q5Vt2MTilNv1nCKkkVLFt/Q+XFX0bd4evki
maveTSOyXGHbq5zzOkS15ueYpfWmHrOHemzVkaKASUjVx/e9OTQHJ7XoRCShQ6e34NdaVAcTo56Q
LfW36CB+0Ip3sxpHDOvksNdz7N64LJSQAQivyAp+XOgW5+8vHMvLc2RBtZzU9GC1Wn+STeETDRcG
SszOdYDtsmms7geS5Z/NIrToli+aaRdXeWuxua0sQ4/A7pIIBS3DP0VeIqh56/ysEcR9ij0OuhEt
2aoXI7mRDIpkTyNBICBuHe2TOKunXDCRTpPXRKfLPHS5cR11OLpkheo7ESpcXjoDRt3tb+hoMiZt
EFD55JZtUjV7VD6M13uJpQnEVrOuDS1Zh0pBNFC1ez8I9kQp8JpE1k3jMk6x0RpIVysuSpUz2mXv
Z5U32dGKMkacY2/eWCVR2F5icNaxpHVJJY0qbDDJyhdMeea0f0mZoumyay9zTdzlt3VhDmlIfHuP
CjLAE9sGlQwxYuMaZb4vCBchhnGUjyLOrhyoBoq2GI0wkh5oPzgpBokeqCqNdE1qW7WiI5M8Cr98
M2ZjmbiDv9AEAQbDZLyp3m6vI7/vBUnMT5WHR6P14ouhvPbeyTEZdWX+4um0xQsNiY7hoI9Hi+Bv
EZYicIb9gbqlMDbCzcKLgxwdYi69WL/qk2vi8nQMyT5MNO+HnjOodjJWYV7nvSog59kLGhWp3eZb
QQMTZl77hizhckXPMzGzm9ip7N96y0yYgBrh+LWuO34sjjthJwzf3IEQidjqTm6L5mNx2JvdGvKR
XnJYUUw89IgpcNNOiAa8Yad68yEalfGoTw92XabUKKq+REl8BcLg71D8WJQDhyTWxAFlwMl24Pm5
UcU5ze6oPrU0fjRU8iO3THnj6lb0mExfbaIEP80wriJH0iJsAMxZvZGZrt2P2MBXfpbbL5COksAb
sTjKenZJ40NcLav8oeoEp2Ozuy0txq1wiO+Q1zFJJqEZAxoP6cKGr8f4IVsz/qvugO8Nwbd9ZbAW
Q5hrfCS5o3YWCVdoWtk4SdwmdQUfHJec1YzNN9bmaGcXirPUmIYbpOIzbXZU6rMCWKQPuc/R3hgh
6Fro/dxhyEhMp/624jjcf//LYkrCs1b+1Mpc/uoxr0ejMQWKIDpmJ05sMAaFrGa29YGeu3ujnCLe
FPkmLKLi96dnHKD9ITqPU9M5RAZe9cFOFNlWk3jwEn89mxxKx4EjxQpZurNxdYYMuhmR6ALO0NTD
8q7C4qF11VZE3XRv1/Z4mxQZAj6ZWS9RQRmOCGRH6mTxKNqJMAPdIQZRCy+xP6nbb6uRg8jlvrAj
CMH4h/QK1t6cnjQvnN6GuL70dXpD1muzyRrGjCHqHshkL6yl3v0U4Unoacgcq2WAPyI+LUOzgSTl
jiQC9OeCbvkdvzDQvmrfu0V1nTFmP3Chj2Zew1NgQHNDKzqjUSujGwNWWSQHZPriM6Rf8pMJGzl7
xuDhJJeX0M6mW10l1qnNmyvhA2R1kL5aNUE5Yjw0DeRnObLIjTd1Rxx088/Kj50Vzcol8wEVsJaS
9aJFJSNPFH5//J15ypy03yZ5xXhHB3OsKj0hHE9kK7MHHZwOdryNGzte4ftVj2GL5t5HqHY7uXBC
BFNPCEEe3+ZFyckfCIQYcZMMvfQALYJZ6S1xZcp2yK06fzdHmhDwbdgYsSsHhrGoFxcGWWOg/Z/s
6Nc84pxUCq6kPtqralFk5wUfFpjScI4nHv1sliKwljvdtCoOmmqsXr0E7GCv49frkXUpN/usvfEw
Jc2bx/Z/Sv1IXlUj3rzJfWTLHR5bzKvrugk/GQYaezXY/sWodbEukR/mZaffjTOC5Ypg4vdkSA+D
tRAg558qM8vAtnUmSdVMp0dqML3Vx8ATuG9a41Fr0uga4tQ5mlW3bwcEaOU3EjOPQ5AvEXxRP3rU
9On1e5c2Q39afev6aXVGN9R13trKYp/mYRAu+MVRj9oN6Ys+m83YHAChEDbk6fKApLjcoBuKWojE
YRdkqVe+1Ohnd6FWX1S4zNXoxT8MbkhbreSU6UpSPANDU81mHl3/RqiOhNPvfaEWvQ9mW7XXqXpx
WJuOraqspxp+aupNKYtFGx/0RM/Picn+OJTM9rpUFfu6qg7F5J+/PRi/rY2Fj+HErL0G20hUrXQ2
6mfAvsSa0JsWuWqPtuNQ0eYAiAxagq5Z+M9sNtu+/YikPZE9afpXb0psqsPKWXddOQKy1XAazhuj
zzmroEGQq+91+PtLG6WwT+RAXDTnaKO2kEqzUOxq4lhJ4YigfzWdD05U0aiRyXRbIv++KR1nrTmC
ZzTX9vXiYw/nREeU6ENlhrqLCM/ZVTw8O6SpNIGaiAlR831ZSIVAMAijC+dgP9lPGW3RGw9319bm
5f1eiLMcNMrvxdaA0VNNGvruMglvPDvdl/aiaXOUdWER4Cwji59R5bufHvIVs4jTGM7ZOpNN+JT6
5Nt1drIyYsxVTQmh1VExccnplAeMOCT0H3Zl38jdddxZkJsMuQFjUT744a1NH32bCLLdbGW9GWp0
fmbeVAdOUuNeaRLrRdY1JSDC4BsLj+sT4Math2Scc1Y33mo9txpr0a0+oGnodCb+VTM9CQZia+lJ
YnXMSX+epniDlug5qsjsc2W/CjU8CzXPy8RITsMur5B9VQScVsvUuovpgTJxiGft1q/paM+yfSpF
+O769DR63d7RLSqDpms7TmDFJ3M2uhSIMy3CYlQ23FYOE6uk+6GbrUY6NAAitGjtPsIFvNJqLWjo
CgdRV62V0O/UXLwtjURmwFfPari7KSfxshAfJJC66751oOBol0KLIZnEMMpStDKFSryAidSzAxuM
mzPvCptA1p7SzJIffd9ZhJ3O5yrCK1O5X34E1bwwaAGFdXM3xwYXJvKe7WVYKacCYFIiUdW/wTEl
tsWP7z2rfUWMd/FD2Gp9vYTwWMCNwb/A2+m1Ox9oape7jwIxZih1UqfQjPkuisxJD3HJUv7b7VLD
S3RZ9IHJYKEhkBb7NOZvsr5+0vXsCHzoZEyGtyq76JKrZjxW8K1W2GqRddk+4/TabrAJqZ+yiAnR
yTpsW/I96cHUWGcQXmR0LNWae8VwkuxdycNgVeqX0EPqaEe7yYbmrDy01JihcloTPKTZ1D24jnaU
eSrw2i16DWumEKegwEOBxGy27V10q2J0HnPS3c3eHK6LmVFyGtdHa+zWkU4WSFeGV2BPiFt5kjfR
4L40pUCxFl9RDX8WHHiJs6NjQ40LR6moxc73rWdb20o0YBS1XbQqivk9vsQgsPOk/mVOvrcJ82uL
RWLdw61gjLzJMX4j0tliv2gC0+fU3BUFNGjkFNJADC6+lEbaewZ/bl7mumFaBQ7pCisO+k9uItHx
2dNrYQF67hxSkXKapzFRQGG1n3MgWslAFUBWVxBG1c5Nh2Lv4PdO/f6FtYoBBys8gONqHVraWqEZ
pCfAZqkIkadxCZu9BCcQzi96pJ8TBfXJT6P7FJydCb29hS/qSKoAS3vsc+sHVCudxk36xtHHQg/0
luFx3HBfm3pRjshrBhFVPuslEKXE5Hp7bvVsWSwoSCPryf9gVXq3iatrE/nq0xErBqZb8LNzdYJI
dNBgjqzGkU5RT+ehCQdgUfqw0/sV45RhJ+K1GKmvx6lWa49wWkQXNJZXo81Ppn2y8dzil6F3z0ke
nhy/GtA4G+E980THpRPoxPkvbTKw0UbmR+Sr98m4JW8xXlsoPBnz1GuU0M2JqQsCHs/cm7hTUHvo
TJu6eWUU6cNQElattA963u+Tip+GFkFKxp971LWK+PogtjirMmxJOUX3t3jl9pVLABuHjy7O7nhF
b/S8emZsvzcblANFuR4k+ssSZ3lZ2WcGhXgz8+JjIKQUG37meojLU/bULl7X0/Aw66mOVtH4RZPy
TOoOsqoxnXHZlp+ev1xvyrPCQjtA901ROCD3VwnHE+p5IIc5tmkUE/VVyxkc10Duha/WQqP088vu
VLX2M4vcbWkuelOGpV5VEBfSIPfzu+E51mJkh4Bt09F/HNARg61NN6YMD6qsH40caX1T3FiCBMDQ
QBov5Xx0wv42ssN97VmBcA6SI3/EqFVWDG9U/lab2VORVRmIlsAtnWddFW+auoOycOjQoWOEC6yH
XhfnvIzuAZy8wkuEHVbXPMV6fF9WZRyYInUDr6zGYNSdx04x5Co5jdcTpEFmpHezhAfgJuUptOBe
2UPzs3dQdxF+2YbI4yzk1cK1zVU7qAdGLO9UZE/gAVjhkvbkOaSgee1oHwFipYHzWTKS8H5mTf9l
u29NmCuQ7Lx7Vtwx1z4oxQC9K3tEBHL5TxEPaP8FQhruMRQHJsHZedbGceWtilAD3pweXYtJph/S
3Wxj99mBQn71/QG+Lidb7mxSYvtHDUR4NxNeh3CENI8RTKSMWzzuHZKbHfVfMNFtRTs2v3APglFr
fnghIVL1sqRreolVvEFjk87ll89REw2iXEZk9c7uwJmPZYzIAlyzMmM63UsEqmmECd14AK1ZeUzJ
GkELIlejwR47QDBuFnSm/RmKpW5k7x1cYbCPe+e49+kyjhylh2SRKEBEL5OE7KM7mMkcBox4RONZ
1VgxIs7/oidAeDlIE4DXeuEXNfUD8ervWAZ+aS0QvJ6WeK4z8a4bSYVFSuIybpxjE0G5QypC9qZQ
azTcQ3ywvp8+2RofPOyKJ2gIqMFy7osp9E834amr7P7kTi1Tu5l3zraatb00Gz0o/mlE96MEOFj4
znO7lMu6NdB7Wjujvac5eYL3EvS/XAONCIh3kK6Gt8YwgsSkPrRDrW/qyv4Bru218eB/VnV35WZk
lwctjls8sKzRTmXcdWOE3QL9HUkQJZI5z9XBmuVNe1GW0wR9n8WrXNwyJfE2wmixiS8dPZHXPJ6F
Zh676CURZbONodWw0nY7wBA9KQt8W4LacU2X8yJypGMN3Z+wsesbb/liNskd9pJL05XTRu97fBON
6D+4ZHPmbLPYCVRq7FojJcpPedc09Ne80vYKDEm2KgCkrRrXYeaPLn+FmioxAYKaRkaHx3r2p4iU
I+Nn6sR0lCC2zL52W6mYoS/2Vi0ld0uxk6BbCiAOoOGXzP4bOak1lmIO3Er/gC7bQVdx/YPOSDjT
1W2ml/Oa1tYjlJm7kTFdjVt7LzjqgrBVAV35eWW25rNWEmeO9P4po6rZSonS1mA601Wv6dQhA8Ye
wDYqWLwb4TPyzg5SCNSDc8pRRJqbFmJgIASzKNB1/KqNuvVV+Yig9YoaULIQrvJs5hWfV3HKWebb
uPQHF+wvzKuP/wlX9v9MI/v4M+Hs30HP/j/ElZkCwtD/zCv78SW//oI3+/7/f+PKHPu/gBEtKST4
bFmOl0DR37Qy2/wvnH0kG2MGthywH5hb/w+szP8vXTcxB3uuKTxdCHAhf9DKDL6LljjEEl4VAS/e
+N/AyoyFK/J/DbYuqAzdd+h9ck41GN19M47/ZEDjRZisQig3EBNKfq0klMtFjrNjupPcRAkiipRI
A2wFAUZUB93eYP5+mLjN/56X9u1h/PtHQMimE6Lo4WHWFx/8nz5C2Ko/PoLX4qytNUFaKppfuA/Z
vWU0O85wSxU0d8ckL3riQavL6Eqkk2FX7kxO0Zs09A6+PhBiBVzyTzfyjyf9z6ilvwLCfl+fP3+4
hdvypw9XF2U9DmjLA5+ZVzC3UX703SbblnAC1xWzpxW8uv5u9tU/ALyMv9r/l5/MU2ThEIdVB0bu
7xHgkRmOmJ7pFyeDzAKzhWckEiKPRJLpzErULcBNIKbjdBG1z+zD+5w0J3kpZJgFCpbMP9lreRr/
9qSYAsqRCStPp3fy90iJEIsMo0xFwQdr6VRUKc29iGlosWA4MTLShMmm0xxFJyBhDRHpJhRiF7Rl
rf9ykqp+yTmHYHVASzQ65jrmJuMC6nezacc0rZH1Na5rHVg8s7VVQphQXKNbm5jr/3xHjb/CwX5f
WE93LBBhGGvF3xN8GTh7Qz7RvuVnPioPM0aVJcOBqEOSOyYQ776Bc2Vo2eNTDxv3COBZAvL4h4/x
V+vnHx9D6JZhMGhyHWex/v7pydK4AIMXY+70w+7U6aV1a4awtWTn7nPLuXSYJd0xzQ9h5iXbVm7D
RlK2Rexe//sPwirjsAwJ6Ifc3b9+kFw0uF4lGTBdJR5av8rQsSzpr1XcbjU/IwkqNc59Pr0wd6HX
CqGT7DSOHfTX/If//FnMf12O6G0ZYNVAItiO+/flqNfoyClIjUEGhWSuSZ8sPScNGKXV18JtopWv
GGEmjYWMEPuimqkqisb4yhh/Q51ie1dLj31qIrlTgozcOuMPczVhvWNXW4fpP7wVzr++FdgOYXRg
OWcpNf3lLf7TXewrge2+8zxszOCGI5a5k205VwXgL7BrNZ6ZZbxWVlcxFjGr0wBIB4Q1QokDZZ52
F410oL6paVUi/J1joo+YZInZxh7uv7nvE9iaQJXNOsk74srS2A1SZSRrrJPebR21lyEdq11G43tT
+R6wrxl5QNX0NqF78AnGrjsvch64HO0chEoam6obiq0+q68eL9u5lcZ51CIDf1ifExRHNrQyh2Pt
mLd2Q7hm7Qgcj+oLXjqtGrJqrnmWIMuKmJpovRKrGNv/P1zVv+ExeDdIMSBqkYfRs5c4lr+9G32O
/sITvVhq+pVvZNbZrlAbFdkyt1Q2ghSmQAFeuJZLPmjnSaqz3pj4MtPIo9caP6GRP+q2dLaegGfg
tZRSsaQ2IdRsvJumS9372i5JZxdgFgSnXj8VstR+ddZjaAz6Oup9RvWT9tz5zY9+0BwWivSkm/IF
4ce4raJoGw7dfDQdie/ckOvk02m88skZm3kbaREwlDiPgAiSf5W2z//5LTH+Cgv7vjwg54Rtehwd
yKNclpY/PXQarGcll0AnWznIspiCth2Xoi+MCqW/Zz1OzfzhY8ldi5JRsN/R6zAsuzvRprujXEf5
kgnrH5gm1r9slfDvbMEObgAm9Blr/PVTVWbvNoMiIWCwG2aDAykk0dxvekI8z4ZvEOktAZfN1Y8s
yfWfzYA1IxmtbTQZ0Y1oyh8QmovjYPBAO+i8IUutMlhbKFSJn00A9IADMhGV6Y13dm0cM6aun1Q7
nrxqcolbGn5EzoSVOvQsOofYptoCG4CMRg/ZP1SyoZnvQFo8ga1wICiB8G/+IRHiX3cWrgDUSQPW
sG3Anv/bfdFJJa370XJ4bOUnXh1MJTWRMRYAtl2ahGIvE9++JqIwd2oiVQwheoYd15v/4dDybx4Q
1qSFaWvDwTBd82+nloTrg5oq51bETC/t7IS08TVx/P48DfgLkhzDZlKMGFPqaqlTKZ5j69eMcu/R
oQt8cKlT//MzaxLFxf3/yzmPjY42jukKgJWm+f3S/+mpDZ180JuaydTki+LOs6nHqnY6WIkJntNC
ljEJMNlN7norwrWjXe3i10n6DoJYa8nd2ClCVdzh1QG7dcPYUGwtdcrds9vkjMG03r3nDLgdcq28
dtrs3tl2p9EZrNair1CZ5P0ln6s96HpyR2PtjoylMWj8/s5NyLKdqGrv0YwH0+T1p7YvR5oXZfw0
p9p+qv3iXFjCXBd53q0NGqlJWH1aoV2uPJfGQNGXzhrl3HBOo6G9IMXdpU6oB5hLxeus7PvJ7tNf
qbmu0ES39hJ+S2+BK60d6QbfIGQsHvEEbZhukR+gZTf2PIkjt8YJckT2G6mXDTFhEmMPrDegdRho
lt8XuYNlWwdbN2tABLT1E5jsK+R4BG80Fv5g99WE+L2N6gZdVJhfVNoMh9rHrykmH8KxTRfQwcXV
akZ8rWu9X1edSYyr1aYnZV3rKv/qY1mTLMw0Qxj6c6kYHUUjmml/eI37FQLvBOANLfNSZPmhraZn
WOBT0Eeg2+rMeMCntiFKm0im5ia2C7q0JvjApkKxliH/PZLwgckxZfYscLAhMjDwHN66btnsCwHq
KALbd3bbmBiFpK0DLPIpHnEUrFbrfHqt166XdzFoBu+9CoHwhuXaGtxh1U0yvkVnjy5T5uNBlCgc
+OyhUFw7I89A2O/LofgovRGNnABgR3s66NO63JZTkdzl/pTgG9I7Ou/DzpKhvfesqnzWfYmhChrL
UfetQyQKecuSR/d41LHqD9AJ5tk0tgkEEsR2Sr8ZRPTVpdhp/W7k0Tej4V4mVX+ftnScjBi6Womw
C/EEquLSbi4p25eNQmv54s7YpHrP/yx9SHb+5JcHuD0kr3b5bQPE7KsuwhsaxOK/2TuP5ciVLcv+
SlnN8QxwhzTr6kFoTRFkkswJLAUTWjvk1/cC8r3KW7errX6gJzAiAgEGGQGH+zl7rw3IDHkonIZD
T3TfR2Y6XwiIAggR+V+S3Ihgp04KNxAwP4hIHyT0vQLsjl+IEPH4+hzBLJl7Jojtqdf9/OJESu5K
aeXnJHM/6GTNr3XC761B7UtdNM/Co9t39DPwZSLeK86Ohv3MHQGClGV0qQQ0ezwRw0bVdOKUeYz1
hCTLXrhwtrx67aGMfEKMv/J9F5Wd3Vhrb9LNkz9pLziM+jPrZAfDMgaQqc7NkyOmJ41lwzmkTWPp
NexUYtxfAt22znqguReqbPRByuocTRkCR0U10yyM9tQx8zvGef+igqG4BTXiGZt8ihWjBGkPvVev
bG+KAN0YCK6qUOPvR9Lu9sGllIO9BeCFznR+ZziSmZAiz8S9U4lTbffPjUM1N9N0byMCFyf4kOLJ
gUToiZHI+JKU26F1SQbwfgrFVZpKELAA6pNbBP7w1IfuzusC7yzaltytgoanmtyvNDq0A/M7VL8O
PWFnwP7izG/AHEa5EkHaIx5wJFVZy9xUudtfvRrqH43opzFqxXNYPU2R/RYr4vf4hqCBn781QBnq
Csu6bdXlCxgMdY6j/OoPCjsf2WeOVX3YgRdQjVr3hl889gzOjdIG4ttw6xsAsIioRr3llRUb1iE6
WJWV7pJYPOaudq2ZKl3TCvV2laSPwFHcfdu6wCdSOFd1EsIsMDpxWzboJsMVbAE67SGUgQ74NDZT
RfQCWkbn4ElzuNAruZUGk706YoyMTB0lj1PcZB0zR3YgBRShe8m6+JSg0rpZ8rO04uaUsDrdZigq
P6I+QYot3e9Cg5wFRr28xE59UCOtOdHW1ZnrXD9iau6PPfGIThteKj9V9BpQJ44JYR5Fi9vHyrvv
BsYP17u7ddX9isFupoAGV1Pn7+kMZHtFdfJk1+FjGivvboetTRQqKImk/l63hXwKDLylXBpDXnpb
1paKwQ7PNrK6yyQ+sw63TyHxMWZ4QJ67qv4uwjy+9Do3vTbQv0WZYX5pfBgCyLFJ9girbqO4eV8m
nKbbMrcmyMCtt87d8bFUEJ4ds06OMEBTpF5tfo6E1W9lj3LYb1Ioi+bYELVm/0wzbzoPIsUHGsKQ
GEePXq+tp8+0vrbcZ9OVkc4Ih9KNryOmBuiIw5XMmJ1VcRkQqlPCMtfUTqvNLfN360yeCM08LkfS
++RX2JfFXW8oKHWRO2wtNC1r07eRqedhe7Y0e5d7sbtrSuOxbABYFfPll48JHE40DqMbfJ1SJJ51
f26cF8ig2gbWVImLfzPM40hPCqIbFHd3SCilV+SgwtBYT9E3gPbTUSB0X8e5+wSQB5ZQPun3ZHqg
cW4dhhL1mu2iM2tpmO1UTnO/QG78Esr64IYJ7XXLOUKwkRBq7Ww3hEmzywSwmzZoSQru44HGXz6R
8RkyNoIcBSYytbtGRM0zVqID+rHalvnPFMtuFlPH5UvwjL8y3ujCRbMYeWckXD8Ysj6Dyoz2g18l
e7ea3sDw+Tsnj1zCvqsVlHTcGW3qvyhNfyFBsbZi596SwIxcv0hX0QDi1saMD85g2ttVQrI8LgWQ
pQRwlJM4clMLNlwIxD/34bgq88ZfM7nCURRYSNGQNuPQoA/nEsZnKY3emq4ALhileKntra9Z5qUN
speoZgnWhYmPwoCZKvcYRFsl0swmVdVD4hlqU2q+g8ha6zZFF1dvTuh9rYWqYRU55c0CJ7ghA5VZ
exfAXaJTuorG3txaIQ5IICpg/DzlrPsuPwWKD8iEJbnVkVoz4pQ7BU6Ajhv0J7K6m2gMD6aD402E
DSlKiUZtXY7vdc0KZwhR/9aQxMk3qp8z3TsGvcqezKx3cLbOCA572BQhXpA4Kdx1PIlmn2DtWU0q
g+VPaNxj4Gyizgle6KYzeUij5yg5mOhzHoqOQJgcI+E6s4dgXVLS+YgrQLU9oXSKudthGZ+0nulJ
4wPOHvJ8ViD7+vOycTq07rprrxVT1rWhWRk6buR/qM7qYbsEeTqIAzaGRhMz5YshGkKrQTwVx1r+
xFOaAjH1oB1r/XB3w3AfTiSBxTFZ95CdmVQ17tWpexQx1crZGERBXvskOzZ+4OxxFAdwI8ll1tBe
AjOVJ32g5e2L0t1UhF7pjF9PbuI9FS2wFXIn0Qw67fTsDa3PSIMhVJVDfLVkS8ulSCccl0V9Qvjn
Qs3Mz1onsgeQ+UDE8Kah8IRypBPNJpg87AhSiF4xkGPLKA2xkkOQrhE6uk/AestekoMTeBdzwLvm
u19pY3T3Fjf7NhSAQ7vJ+tA8PgUCWZ/bKZDvRjg9RbYYt9aUd3PakXavUrdYjdkojojBX0mo8k8z
icJiHEKXVmNXJ2l1T/DuNdam4ZgKS78aQ2fu7db8aWjSucp501PZ3Ze6855AlpzjmzQrOINXFKdh
YoKDUBqMUWPBv86n2adVu0iPS3AwBAjA6oh0Y9XE2FrKsHtI/nOTKcCNpI6iX4hPRljHD3/ZQG/a
x0Q+A5TqECAo3d+NbQ3JRhnNNZRwvfhYbM1+TQ1o/oZqkvPoV1/HJhWP8w8uMCOA+Um78ujCvmi5
Xx49jYQDCLna7LSyudmU49kdQkZIxyQ7k28rvcjEvGCebUJdPtkjITh5kmAlA/b6RGngi8kddDvF
CbaJoc/4c0MMSjX+4I3v4MHRwV9K7n3cqgFJYgEGmSix0Rht/N5Bwb9UMSJVPzL2mRuFq6KKGZKi
n17sh198xHZQNvNVUo3tpZvFX/wjo9cAIQxzrubWSmTWHdi052pcUf2InvnnuyuDAI89X6Ly0QTh
zI06uS17tMyDDXifgI/MNg5RwYJCzTKLSqyabsMY0h3c4KC78luM/BF9QxDvNYK+AGbRO4fJAfs1
te7NhFyECmu1sX13PJNdECJ/5t9jGcHd9v3koob8F9khwymaE+R0Ap+c1jJv7czzwa8RrwOzHKj5
eNvcm3CxMl+f5d0BSYFu96Cw2j9oDaycpnX7Y2g7e8C81gOYbqRYBKM8ar1GFS7PTsrxICrzDW5t
q71qQEGupTcK+LjtibSNCL81VOPJdbsLfqzrJBB91V2NqhYgByZtbZD6Lmi5izoKEpbntSA7uJOc
vTzx95ayvmR2seqdGJZzABms8MmdZuSkI59QUEUS0u4xH34rW7241SY8nlxVj0zyThbk3QcmysVT
b8Kw87wfTPX0VxZUm9i2kFEMenyGKB6DLUO8MIxQv+1ZyuTUYIRNDWjYQMV9nRklMKwMcbLRWXDw
KqL16ojpX+Ywc1NTl10YJFAiTbD50LgXOynq6k5WuY2Z0Cq+42fYCaN1drIo5Bm14JZVgfwh+Fqs
8GkFCMY/iw5RZuY4wcVvteKRqZpcRV4cnqh7wZMycxgbOuG40DOnO2kK2kNolvsx+6V3bvdYyd5+
EgVph4ogBdK+Uvsp9TGOaqb+MCBEPrgVdYPKLJIn/AdEKriwHaaBWUCnanf+s/t7AoTP6ThzNVhb
YzDt27LgQUGYnbSoPGBs+2o4gTrKcAYWdaz9zEruHE9ZT6ltyXNpxO8u8geSZwHbTXOgl1nXTOpU
Pl0BfnOJ2LBuvKoEewcCZ1NFWfZcV4X/qA2fetHaL+O88dR5Zinfl51ABM86HbKbgVbypbGoi4J4
Gk/LrqMEwGd9jPfLbmtg4kxwyUL44jy2biERLhrcnfNuSezMg4uLk0q+/bK8APFGTW/n9w5IlFs7
FIhll3fiUF2ekiY4/34bLdZLBukWBRfnWn6yMMRimeJkv4+bXxFgBTxBNukpHtT2hQEpPNq1uPQ5
3vTRS/CPdma5Hqm+r+E+PFBzcr6OVhJj30a5BbBBrt3ykmHJepHIS18UicdJWPVPy0ODr30rYQld
lz3qKOEa+X9+WnYdLUVlFhAxvOz6bgM1UCDkXHYj17AZPQj+tObztiJPrlxMv5YndTfTHqMxOSzP
LQ95+lz1mF6WnSGzT9S8q8ffR5czV8pBw7/sOiG1bYE097jsZp1XY6kOjN1yssrjpt+g3IASwh9V
xj63qBIfxfJs48MetrPxbfljjVZLnlNLbTpDMR4Bb6b2UdX35ZU+GJWYAsDDsodVsWXm4k/n5TyQ
KSnvy3w4LM+CniYMMlLadnm2LyRPCMACy7OiGfQz3iI80vO/gkVQ/iArwFbzG7SyrrmHI1ic+bnf
xyOf6Cs3fl4eijTxpmORui3PheDe0bvZBtQPjicStdsg5zZ/fwZOjW1Ck+RZL8+2ZO8e+fy63+8j
NbvpYpC88vt3Bf5UP4re+P1pZpWvvzgsvYTALgg0CAmLEMCY/7XBhyavvmC5OTnq8rfHl91BxrNq
0X8P52XwcvzfDmu0Saxd32KNUkE8B+bBgX+OQfR7qdrOPi6PL2f58+QwRJBFGgFw9l9vyZ1X2n92
MWZgz2Zpvu6Ws/85wXK+GsMHTZ9q/H2GvxyTyri+wgxcTvXnPSV968ILwO2+n0x3Tj381y/+c4yN
ZOWoT9Qn9YasJ3u4eUD7L1reW6wnW5VdEA6zQcuKDG9+KgwSnkdgtY7pJa7/HLP8tGyWQ5aD/+wu
PxHidrNDgPbLEctDf/919vKbpIzNY43VZTnmL2/hz6n/8hZju5IbPNsBiqT5ff93v/rPe19OaY7h
NxFF2u6/PfdyyJ9f3eUBNlLvcXnkv30Hf/kr+ipldZWxUPjLqf/yvOFi0Q4SAhRIkfzJZA1tu07S
L6FLBvVP6nHwMAn+hd61RkFEb3h+tmC2tAmxLe6XXYV/YRekhbldDiZbKTxU86Tcq/P81U6kf8yL
sMCnw2sl7LFLlQVkgM7PEmna3fB2fFleGvdj/ATL87A8Nxapf++61+V1y2aAfNolRXdf9npMEWHf
GY+/zzR1H6Q8xbflTGqWtBpNbJ5/n0py35I4Yf75BzQE74iMEiRSGN6TdLRtjSFrt5yXW7C+z1rw
hstrKwPehuYzpi3PdpGH6GAu14OBug5237z4BYqEZoIIEQ4yP4ipcQ95Y+uPciCAlMlX8X1gba5R
t/y0Ru1zhrQB+Jq5e6ImJFSm9VWvOrItps5+80v5tBxqNvUp7uX0YVN7IOdyBHEd5OpkTKm36/zM
uhMOV69cVImfUXvC2Jz9tGFTrPpEJRgQWndv01c4ZlafPHpkkq3Lthq/QYvaLOc3Ov9bGaTBFyfo
zC06zuASNLF7sWVIdbqts7dI816W01OMJAoYb6LXU5EN6ac9gP4NTnai8n2t+dm9YEK4Wk7rE6jD
XG0q1RPUNcKi8ROuQcYlAIDG5oFZiklUyxTco9RzD77rh2tKGnGxnnKLNCiTuk+pBfcuMqIj+nh/
tRxMRyG8u37+nBtjdc06v3+u9auj8THbQ5q/5xp+yYLu4wEJRvZeae3TaDKVqg1dPjmF97Q8bJtN
cDC8XmyX3T6gf1fVfXgLoFq8duTyLI8L2TqncgzwFtu5xVy4h01gNl8nrzSP6CL9J4+7HAAFM/+h
tPLsYKJ5G3wcM66Xu8e29s0nLWTykutg8MyKEm3gibfBnakTdhac0mCYnoIExeJyDhFhZDRy700v
rXzHTSYhGMJST5FujjTLOEdKd6NBGLofELNuk8Zyy007ZP4u8Ru0lqkI7o1OuVeUKdRX3QK2npFP
figcEOtxqc5/NtxY1BlkDBWw5UGN5cw/f6RyWBwLZtBiytJTiVGANVB/8TsPOMFQVvPWbvpLSEeG
EGY1HFpV35Zjlg2LbaS882Y5TGQGLmxHl1+yKZ6gzPKq5Ynfp/qzv7wE4lCxI0UQhMZfft+fUypS
AA54in6GOsRDzRnveh6U9zKfiHMTwVvn6tHVJ8V45Tlx+GbpLd/ZFD6fAkjxFkezRw6t9qERzjkx
RmfSKBhMa4xTJZQGanpS9ddq3hv6ODnqOcRBjOa2AwwpDM6a8B4zv/UfaPT/sowqifZe4dwiSZMg
QJ29iuYKwbLJZbGyta58Vqqjyp960a42SzgYDuEEwLj7bJ24wAcyZXqrzqHaOFIsXvXhZK3hPXTH
uGqRU4Z4CmoU+dyK+4s2g6LSKaK6ktr6B2CbFuVJjmomZSacjtVLST74KRK9v4HYBgsO4ZSZAVXt
/DeYAD2RRJ3/BRUFScDK/t7bmJ6y/BZGfvOdMseho5d5IqK1X5ddhfJsYI26qeLxTbe7Ha5K/ViC
5Sxwyc+E572ohxewBSsoSdq21GOcOj6ZFaSf2KOpVpPli5XoUpgWbSTXnZ1RQWloaOj32EZpIxsY
FNgB4k0SfslVChstnCBw2dSnwSzZa6fQ3vuO9aKXEa3NCIZ6ivX5XMhaDX3QY5CuydjKXRiWLRUh
qJzJUAIKdHS1bvNKX41GgcsH1n6mmdVLbyX6IUctu7cQN3VGdtVIZlpFbRgc6rH84Y7tO/L7+mm2
XW0Z+D4VE0kw8mH26EwD4ODa1vYi1tt91a6jAPvrpCO5brqP1BcjjKNw2CTwlo64DD/rkMV42cJp
Kk6dkyb7bKgC5EX0hq28LNbIN2uimxSUVU/f0XskAk+on33Y7cKujt8Dj2y9zvjaRm1/l0P5ORbd
YyPM4DnQU0JnyL3CGvfqWdqn9DK1y0YPhIJmHmoahGvZi2rzqkeDhiWJZQa1PwB3RCwghoPiBHTP
B8sGzwdMuLUJ+Y/O7lRPz72jA+1zKKN3aYmtMK9eqPnbUEnq5D2k9Z7hqCqShzhhbIoxZ/OxQ7rd
aGbxQoVAX9eDLDZUq9CQwAWz9X1sVnfDasvVkPUn3UJDY0P5Wee41TYQPw5Uam59C2bMEPFJhAY0
p6i9GrFyt6VgZRFQJNR9u94b7o0aN0z+qV+H1Ds3gLEGhvIK2BReaoxJGIyZu690n+gqq+By8lxm
XyUK7VyzkA3aEMETmEGl7fwyDZqV9WzbQGc6cckdTO1rappPI2Akbvg0r+Nxk6muuZSO+hD1YUy4
S4ySeYvD30mKWLZ3C/9NBNVHwjdtG4/AAjSj+phK4KOqsz87k7hx9Z8b+oevABHTbRxoO8S7eF2y
+L1ps29k1mEuKi1KfYIYk9xqs3VM34lOvL1FREXiEzYJP2LEScqCYhoZ26b0YBGFTKmp9OIWqOoD
BX2gOGZarFKZ7BFJgUcxbTLHqbqVeRecarhBmwBB1TqwUrzh/RegC5p59FPMnx4D5Qj9xJy5g7Q1
1qUGiBOlh7EOHdBJmPjowxhWvCaNAJ5Vo+PZ1kE+ReXWyG6SPKYDON+tSJjyRfWty2m2Zrr+06qC
ZyDF3/PElPthtsiWLgi93N1VUf9iacaT34t8fYwjm5gt3XxhAn1XIY0rayrdXaJbx0LAufFM/VYg
rZnCED8KGrRV27IMaKsppTjjHHQDLERHCAOJNbBP7aeKu+2KqW8JLExsk76+Wb3jEy3mwlq3Cu/Y
jOU7fP1PL3vvrBrIiH1LYXetNFmh5Qn9D76XDTiR5mRl01lJ5kdcG7tosoEp+ljm4dCvEDntw6IK
Lk3df/ROfha1aLEyme9Qy7pTpqtfaZde8W67pAWRfpNm8V5o9g+yKep151Ldc8XPqMubA7asn3bE
YY7mXS0TGHRWuVvT18SqEnzthRxL5mX7enDiVUKoyWGqoT83Tq/tylz/zIfxlSuxP2oOrkMjyJ2j
6qnTJxHXLgZTc2ORLw/+sah2RK3l6y7vf3UCnE6K7VXwox5cm3Q6xjO+kvTH947UXqkP9q4cm9vQ
Jd9QHv/IAvERpdD+fJl/ZvkYXx3MGNvWHT6Fe4iq6Fugac/EK5xSOtJMTgkCNtTwknnROlIkrmDb
3OPeiYEAJS9Nje8E5HK1gQXv4Iie5KWV4qctrf4s3KJ5rWumZXZsf58CQLBahR8qd/hq5j1obuLA
z/53if2+1wmWGMHwZ1kjaBdXmFdkGL9odDrgj0Q3f8huRiFs6tZzn7C1Rm4Kv5xmByUMmV90FgXs
3NnzbZS9tco7ZLh2Jm5uEtKYtBqfO4bwryQ0xFNkUsMup2sJsHF2+fXbhKnt1MtLwDSCxGqRri1h
X0twZvSkAUy6Laa5oHE6iKBSkX/jvtcmTcbCM3+5frmv0kRuIyDyZxeYdmiq4oGcFdKNpLxWJJMd
ZZASl1tI62xl94oJ6RuUWhamelVs7JrAwMQbvoZEKq4tM5IHLdbRHjojcoVGu5eGv9Hg4a5xmJIx
JJy33uvp+Cp1K5JU3buW3Fdhjw+dCeNCg96+cVOm6YZl0bEibq6gOAI9j4DCnibJjQalGRbpl5w0
m63tJR81uUKrUBgWoM0i2leZQWKUZjFixvLS9OnnZMRyx2gMX76d1g0/4DSLnD2Cpa9toFKWiLq+
FTpsgSX5ysKtt6qIHDu5cVHQrif9u3KPuscqCzKpAAIUmUcTYyS93+gcNQaRCSzjYEDlG9PJ6pXG
DeTUwN5sJ6Mns7geHvM+/IwnPFc6gLeVmesPbYTatA7tnQZy71WG4pfo4xdLEGdpEci8GszywUnI
CZxUQ/kiAjJd6G4HtIPUp6LzzzpK+m01g8ok//KjRtbh1lUKOpcTgwjTqj2Q1R/6m2QKdAO9gRM6
UQZqCBD4AfXuYxjRqxZVNF5rLJ9IbctthtGK3DWF6XzWW6AzTcGwbNKA2DDhjQ+DbH0a542/d+F8
OJ37QG2XyOSM5cXUeORnuDkKpdFJEDKVMcsrBlFzmGhbM5Z4LaLNyckuJfXjzTCQQ6CQBZyjSP8o
k8+hBodJKmqjD9MP08zIW+t2WpcbHy7WyzExsBhXxksPOA3DMbpXeTYrL7zXtbbS0iQ4F2YnNw1o
nTVXtHeQk3jWOuIwUO+Q1BQk/i6wsO5hNBlpz/fhuUJ3AxLNUfTSpftSAAobNByR5Ln8nLo+vwQx
ABBLzlOKJv6Rtp17A+PzaMJ+j11hrBgPqk3fDbRIFJ5Sh6ZD042Y6loZvIGWaFYlcg8Om5icTATe
Rz65qa01wILExToToihM/qgxzp2Nrjf5L3dUD3w92xvVSPK050FOhVy1sbQAIKafFrCTelotow4K
Ubv0JtHrgXM1m6Z8LmwwsDUk/MAi8JMyAqL+wn4My5E5KR2MYxIY3Yr47GbfkDT1m+DEekLtDGiq
J4Abh3LONp7RQcm8/CCP9aFH/bol5RMHcpzUW6cDNFdDh9xRjI/PdPURrmmtXLeoXnYg3brHDpbL
SVaIjqzmTrBMQB5XaG+waZoYCLsXAk7Do6qLJ6/txxvOFgYlNHwHMJuEtcX2QzeoB9dom/tYwVWq
uvIqDe2LlhXyNA0DsUsz4IjsjfqS9+qhIGIoDzzvVAgvXrlBHkFc7HtyzL1h65iuPBHYMKeVqE2c
CNpA7kAuDdyhbVZyySCn+1ENenQAJDwX5mt3jTyOEFHbP/XudPI72zo00voxVWI4KE+He+SamCY6
sBM9faSGSNE60e5KD8gy9KwrIidg8yOKhMlODZhwxOwy7aYzSvMlc0KIlVHT3jN4LPdArZPcbO/L
xrZLZ53sSgMXW5xVzSlVDLy2Ji5GU97wNeNUlnsf8daqaSHfhiJ8VA3OY/IyH1Ae4V90EAO3plmB
4GRDzAMryR5PreSZdTvOC2vZCvtEMOkma416l441lOYS/BTBUeW2bUl3M6V8iiEPh6tRS431gKHf
sQ6sOxRt+F2UDPsO9+pZzZsxgYEbJW6wrTPLf6rsh0Ek0UaZiYbw12hffQtGn2TutMWmiRhJBq+m
bgJeSAv9tXYK2NvZFvOz8aXjTljVc36gPYXgBYV4XXYDJIHMQ5JhbRM8+8FMaJ3V1SuLDtgIUrMf
c7z0usbKzE/pvORJV7xoWprtYOTjUh++5H0d/MS0GGc9qNjYP5PX8o6gft0przl0enEmnY1lZG08
qgKLJFT62KKVHlEevfVjg1Pb6cmsiOWXjgzWZoJ+qGgaRdQ4T1b0XfU+/z4cw6TAI50YKZMq9AAA
DQ0Wl7ZDKjmYDKpi2kaKTm7zYhwO5MiVmxD/rIlDYq9r3Pgbgir2E6IWnI6A+rx2dG4kKPsY7ebb
J0hbu/yOtVgeBnPQ9lrOOoqxLECr6xtHGLQ7uPf+2QOP61NQuduxCyK4a8URjkl2yWvETl4QiUND
cvRKsth+9CKN9F0j19bOwAxGlTVapUE7DkmESCSF5dnKliSMNIW1NhX/g1J6thb+VSdtSl3Q5dBt
EyG9bjrm3/w4MV/evvIkayQp2osu0r1MYKLEkFCZVgEQVvrPTmu9c6ql+0bJ6ND3/VvkhOfQPHYo
h88y7jECR3xviScmlWmBPpHzHF79BDq45cirqpyAAl2ISTjCf2tIJXaWUd6IYHnw5xhWOB2b5XWj
CfkUcMQpbvSvdh49wokzzjRXPjMxGfu+FeExdvAsk5f2xYJmDRg39y6ER2CN9ib/VAOgBRPanLuO
ZhcYXpjUC5UESdUEs6HKzA4Cv41oY57RVKRerFgntGfgIKsqzvVDGUxINi3oxlmnvf8PwvS/OXjm
f7dHCqtFbCT/cdYt/9W2EDHpNzWjQCpVzwKKQnzLsNqs/YgZCk72bJ22pg6rFaGDqbnZ2lURzfw5
37M2LPMced6tLupob1hCHpm0Y6Xs83itypmD5JQRPXXg3XXWOPuKnKUYgPNmTJ6aIgDN9D/8LZg/
//7dsR0Wq8LRMc6Yhv034T8R2TJXSGnWiz42ydWXzEKkmZpecBUZKImEqeN2uSLcMT2PciLdPciM
mzDfq7kRlA3K3xEdXp6F1yLfrYrrsomybeVM0dWgUQ0Ed1j5mfAflFtzhc5S3NqvvAMSbns/dcgK
WS85VyOjoDSGVKSM1lPPHY6hBtf/WI7D9w4RN1M+UEnwdvdQ1myoM5b+hNBt15fWt14LhncWwAM0
B78JY2zNQ87HE2N9ouTfP5LosfF0+dWbhH/0WpYVUWTouzQQGLcZF8FiEF7J4NAdF+FcOt8KTGJs
mAdlmP+5bhDcAs/UmKvCKpXXpqqbh+zXZEDkMUlDn0n3so32lkzeqFQ5vz/hnuDeNXfEAuzZ8AK7
D/RVZ0Y7kVIrdmYsUFAyXQ0S/WtBbM23ArmG4ZZCgqJpxHvpz4L1OUakxuDvmuVHUxLCUZvRM7Wn
etePg71GNuiciGGDlp5FWAnwOKANPLaUrlatzmSytWL11d60OC5ZpzY/aUu46ynLCP1gRqNUn6/H
EcW+p6tt7BFJ0ytPIH9V3yF4xKe8KfYLtTM1jXNCiB0EuPgAnx/iysBcvZ1S3PUBQ1DIhYto5WtH
7u/yBQfWh3DMN055IcgTR82wcnA+rbCjSEri02Nuet/5A0sQBVWIWKOztpVbC6bumY+xUX5hffBJ
PbI+lSIfd1VT2tuy0n90EXMAs0n0XZH2aLBQGLMuSN8Z/4fnqJD7Ts9eRsfq35u6PnJ3i1EIhP48
4K8JRqvSmbldbkWejmePOnStqFIU3c3JkuoedF5I/oJpkd3S0gSqE0IM53ecYfm4uHG8rvkuzdUs
/0m3uvgSadbd0xIkx9Iq1mFXZTBchp/LkqtKFQkpGrKe7nXgbLvl8g9ZcUmvhTJjTURsTsZHoQ+Q
hWcjSaGl66hBRhxUAO8YpU2dSncdvi1gty7m+0Iw+7EebPMEByh6F2RDoAC8aGHdPjaRb1xDoW3p
n72gxAvvzjCgtzTRuULgUZu+TqFLxOVTuk8l9h5CCuQrt/If+jme+vFr1zM1lPNQlNRN+THSoD3D
JItuAw6OiKgnV5M5jiuigPwU8E9keOl5oDaR+JN/hv71jZi17vdY9f8ZAtQ4VD0+fwYIKP793z5z
FaEC+vkf/y5m7+j/myHw9tmof1t9y5P/6zW/OQLS+gf3Ze5U7uzZ/236+80RkOY/XFfXLdTVnoFX
0sWY90+OgBT/sChsCKwb0nRsy8aR9k+OgDT+IaERUPk1QaAsT/3v//VfTPvN3/b/apPHpPtf7zz4
3nRTZ9Jim9x6pOP+7TYawi3169QFKD9L+0klO6cW0g9DhwOHLg6wnl5KUHGprM9FndfOiSk3+j6q
x6fC0ggcENhqbtoIXWylKSJqTnLK43qDnJPVXzFmjwj/8PeZibkeIvULPBcr0NBnkW6r/jaGwH88
QPhyYxkq/ALix98TjFx/obA/cBG2XTqsk8AeSXSRdDlFjGaCoPZ7m0WfuSeZYWT2T2BXhA9I1a69
YqAuxfWSIqpZJQFLPMdKiIOw3Dd/UvS9+m9JMp6sEdhdY59Kh4YwYO9RF89OWmE+Cu6hKn8wRqJb
dHaCCUQ49aewMpANk10cTq+tGF9EJWiCBA86N1Y7Z/YUxmtWqJs2Vtd+mt7sKjzBbCbbU1yUNSfE
hPXXCgYp5Qj1HmJJrQN6TpqjvgZSe8zS6r3XAR0HiqzT7D3W4vdSwc+fs3U7YlrEQKfLu+iZvIpg
3LemHZLuUesr5dgVGqjuC61kqtmeOuQRnmEncq4VIHCE0x9hr24kWzHVjuaSnPZkhtFdN9RFr7C9
ebynNMpYIbkY21ztXOYkPzQh5FzorhkcHnOo1z6ljP9D25nsRq6sSfpdes8CJ+cAdNci5jk0TxtC
qUxxJp3Oycmn7y907wXOuUBVdy96I6RSOnmkCJLu/pvZZxuevQDCPeiVaFc0vBbNsPZAkmV28IRD
YeVnzfNA9DzH8IzdHbIelTXMPceHzBFveaX3bg/8qXM5GyhwM33MCH3ox11q11vH0d+UVI5sP9ur
iIgYgmXSSbHNu/ZxNFOuP/Oel/44DfnZjMc30uKfrJI7a+oorpnu/SkgMMgMBnGqBkjr4HxGBs3+
RCp+G3N96pX/murY2TthJVaIidhLZsytBGT3dh2/VllHFRCrFnFU+zsK+7dkLA6Q1NfsQB9iRcCk
8+zLpBlRBVjJ5Si/ytq6B9Gzt7Df4x4qHkOXq80uix0Z7k/pmk9e6e0p1DhnOV3kY24FbJ7IyCAA
lIyXKOkYyV/doizK+owBQi7MiYIfJ3tSkl5jRkVePHzLtkUJkOURV/MjoUeAUmzJouoY+s0+1v4r
C+qDAaOSyaDz3HreYW78P20JporN/btvJPteiscZjW9hKspDIBH1tWIS4SHDR49Uln71DbKvm880
vNQ5+Lz0rHIoUKz+xMKsmxoqkodQ9ReP/eXSab3fXRvdzSXofy/qd3jtAVGHZ6+Hs1cOBNsLsNDY
/AGJUgcbGkfUlLvQQHPNiapX2a3khEV4BWH/qlSzq2J7yxzjNc0y6L71axbNTwLj8Ro6NRuizLTu
Y5D8azdN5ZGIV8GDQw24tVO4w2F7yQ0Gc1jZhlPjG99oD+xd8b+VQIV4yrwqL5lP1D08gCEh6qgp
acpj+sC6jmPTnB9aYVKxmpovNnE/OpuiHskCkKddVsYKNy9ygK3dYjWxfWOWnmT+tTPL5p5cfb0q
6+Q6pJWxdUKyrS3aDRVPJNTLwvnjJvZjySu0TRPuUCZKyCxil6WSvM88NWvl+cmi7/BlGxR0P86u
3aDkkepXYbhMXePX3Akq2roEKzSlZaKRf7ThPw4zxcyTZ43v5uSf58HUi0FH3Urnw6euw2s3+d82
9SfMk5+YJh7qjJ3hXI67pLCvTW6gaVjupswM96q85tthxL3q6nZN+WtDIXx/D1zWXPh09K6Mlmxq
4gfNmsESExuQtcugoAHbMKudP5ZPDqaStcDs+mDdaqGzrtV74ZmnHpsIlxRFzBXhqY1HvSuag7rk
5gCjLXwMa4YplM3rReo3nONH765z8iuIyArgEn7QrGrvs2Bgti5f/GYEuznHZ1jA77Xf0eIabTun
PnOAod9g/K19RYMc5Nk2b48GnmQaSUSYki4VhDd8umIMZkcrBMTyREMuF4vT7uDX57sx81AmFLac
oCNj0RZcsYEqukUAWROBCWvnUA3OUYyUE1gFUEw3GTjXOk2yhW+oj/3Q09w8jgNjnOIM/ulihD2t
KCTddhPHTk6iHpi8SkRIU2wR53n6DhWVTDih2yWN2c7GS4Bzyc6hqZLOn1VmEsBNKLLcO+boHv3a
f40zzB3R2MC684M7HqDpOg+zrdlFa8/x0NNhrkbNG7oAkT9AqrwUj2ER7XxYa8ix7wZlmgvLoBIK
yB7Rjjx7cTid+Raqa2N2RMrH9rmBpbyo/UxjumaIDChs3+CLjdKS3jP+A0wvoFVvtudqjeSwZoNx
T3c2J4Vpk6EkDMRKyBevXIIB8D++NYtiIYcdEVZKwrD0sy/wuUzdijMo3oWt6ejjUJRcaqr9KmJu
gGF4ySP9BiLiNfOSS5Tll6l046V2xC42vKPbgdEKPP3bUc21cfw75vVbxygfWgSJ1jLWuE7/xN78
wbDvV9Tx20GZbpcRfUQLeypfrE4MDwQilsQ2f4UlvxAdJQTebjP9GOUctyzBKy83ryONO2xl0os0
8Eg6aDBIt2loHh2JaNhxW+xFEHi/Yqndj4ywy9JpTBpak9x+rqVOjungvEVl1m2DFvwp1FMemhzG
6X6l0IjNVR4yQ6tiYz24tJalNv6UBq2M0+vIQTQ/9KVNTDjy1f+Pffwrarj88zv9/J9/g3v9598/
ZcP5z+PD6rP7/Nsn659t9H3/57azbvG9/GtvevvO/9sv/nMz/jTJP//rf3z9V/v0n6HJf71Pv5af
f9vW/3z7P1Ff4X8E7HwBcwW3bSJEq3+hvoQNz8v0YOsEoQCydYM5/XOLbnv/wZmM7bPlCRMc2F+2
6Jb3H95tyx9CW3J91Ibw/wX1Rer/71t0AGO+5/r8aDY/TABv5u+TLsXOTeNtE/jJHIOSYdpIuihY
x0lcHdjRcAjWtweH1bi7ttE2Nb3pc5AKfS1pYlj0RmNeTcP9rYzG+eyrcYvjc1cyHXmYVaY3kBAu
XWaXRwO8xwqz0QI3Ykp1jGIBIGnmvlOGYP6q3aZcSI/aakY5+xgkPW5DdR+Zs7MwwWNs7AFXQxTi
M+D/uDIbPR9Nu3+VlHumddufZ1p/hRTdDg3zOKCdnKzc/hPXyXhmUQfrEc5rY8KwgG6XfiYl+kln
HzDz42x1S9RtBRGRlkfzTAiIUDpGArgMA66osS9WKZTeKk7Gg50XT75yMSR2OeWuOqjo1JqNpZyd
a2SwKjYGUWzUB+DaXyT3Adir/KzjMn8GLduTAizuCH7+au3kN+0Wa7eJvhhvpivRIVVIj8GJA4A9
qeRdZ4b9Mu70siP1lE0tG5kHVY3VxojEfZ8yyw48VugII8euwi8PFEEvSaBhXuscWsXY6XAq2njN
yDDLxWISVzb2TYgwxEBH8JDUmOcgcHFod/DCw4C2hrb7LSfL2kYeLeSOdL976WYrjXl0aRIXDFku
Nm1GL0w/lwxv3iJB9V6mGP1VR89L2HRZw2YOcn6GoIJR7EtsODWFgiHt8EFEniomIAI5DgSvpoeW
Apk7HJC0boTgV+khOxI3IlKb2XCfS+hWXAQUeXlbFxzMabqZRYjur3K3C4+CBogl5T9PirkWySpr
5feHqUqqzdCE5xwTcukyWKZ2YmWMEkoQ4W/tAe50MVrXsF/all7DkFnKMh7Gu9SkEHfM+9/K4iHM
Wxr2XbwK4x6zVYs/KWppH5518qAYHm7tsMInZ8l3cG3hlXto16XhADYJlL/puPdmRO28WaL/ZXl4
GDFH9EDtD6FmHhqZ9tHWlsshpMW5m7WoU6CgFQBP+Eb3FQLfnV9yXM6H8Fdf42iBjPSVGmznejJQ
iwHleqOcsDkN5q3r18WLgHsB+1OR7Biwc3xSVGHCJEi8nChUfU5quXHUa+o67kaa4zZ26G6t+nHY
TfU8b107+apTsLNOFxwmyZgapSpYGQaI79x6wa2UHobe3Tsj6q7bcXSkwvdcuDWZSXoceiAFTlG/
j4aUTLaEvWk9qNVCcL31Fp5AhsdEfQJGYbPtQXyN4gw8FzP9Nqe7RW/rcfKXVhg7z51/MmRNyVk0
OM+QAoacZTCiEY6yvY7jQiO2nHNzyPodrhczQLm8x9RcHKjX43g0NRHuK0dyCfqKTjTbW+ekfrEp
ukfOERth3ngKfW6ccDNaeGM861JTRZXUG37O525wrsSBiMaD++xUaC0GX9orh/NeXwZMbwvPWeZP
vaIYtBtMQHWF/qP9CEdSZp0LYR2xCbD3yqnc0UXiroPRfCIG4/ONL2XiuZuGTPPKSNUDbh+ujUF9
GzL+tht9RJlvcYIbBplEcRc6tHFjKNuOqNpQB8IXDW3sMI+XPHKm7VCR5MMhHCxHIByVD5wjqyia
TqZc4LlooeL40TKrozVYfucQ0q6Nk4ytnN/jecks+J+Wg30oviXyUI63cf5ssEfaE9aT9B3Z9T7x
YUjVyKEdRQ8POZnsNFbvVc/kRX4Mzo2HFye4gCegDkhPGitTXO2zMlXs+zSi7NjviaBBWEDhJYBf
HCvKkVMqLLZ90F2kN3r4iGfcBWNQngc5Vucy1+WpxPbjGGLjIEBt/IYyx9AqVtkEvskNpHNXlTtY
0GCAVPAB8Btsy8z/TQmKT9hHPUZxPZzBnAR+f2qF/SionyGrn7oHE0sreBcKPYnri6ntKFWBax00
Uuzsei4PbawCIIX+nwZv2SIIcv8IfPfTS/4PCEeb9f6vSh79bze0psWUzccYxDT/7wtu5nqFWxG5
X40tDXh1Q0peYIA44KhtroDjSniIlTgFsdcvZAvnWrffzaRH3i5jmedZseuNMVsWPOapsr19qux6
FRcPhV+nT2OzlqWCfOtn5WWehuTwl/nj3T/ITH+d6Tn/NtJzbWZ5LkJkYPOj21BF/v7j0+9XzsSC
Ezyo3EMU1i28ykUt9dNxga/gPqi7P5NI9r5fvLF/QIF2bpcHxt9FU/yiDvhdjldGYd5SNNmwdIDV
lCVzAC79auIQjJNgwVIll7WNMVs4yTvcliPL/rKLh3WQIQNn9wxBuu1//4v9O17u9otZFlV7geUQ
IAjtmyT4FxIVO7XeKew6XY2mtbOi4pcDnYOCRTjzdRIzBM+CZQvVrhbcOg7DJw66NqfStNxYzkQL
GGpI4ad0/wXWSngBVuZCnzExSZw2RrcwKMXpsjlhgBZ1u3pMVgEuJ5jfxHbwALINRwi1685YeBbG
UcY5jBOEd1Zj/MrjADwPllNtfqfK8te9xhFsJfyz/VRu+0xHG2FbTzkde4vCY0bp+Ov//vWxAY3+
/cp1GTP7KIkhsE8ssaH/71tFt8xndAyXil6DTq6ovAw0/NGQoEKDquwAwxkr5O4fnyv3y1OItjkT
31vGGgW+0UW9S5IbCao0ND1szXRX9TAK1WhKdaoj44mBxVHqjkEOFvqnOYM8K9NBH2NCCqY1pa/U
pPvETD549lpbL8/ybd3YE0cx9q+Y4wECprxLaHaOtuprslcyZdKjSpwnJnkpkOPdJa/zai9j9Qwp
sbsUUKhWc5lFq2wInTsHOWdj4OhdWlE8LarKN08Nj9AT3T23Eizjoe5L69jFnJHbTtlHoFCEV7wZ
jNLt76alA73izuSRdtDafOK9LPp9kMMXg7G1H1BDj7RCtNTzMAQncEoaN0PXbmZ58sZc7Vojik9d
Ca5qDgB3Vc3cHlJzQkQqkV5WAX5rnhqmcxLOcKdI4u6g8PQnOihzP3IucWKFK1PSjCCp5L3idodN
Ntu7QmCEGBgKb1QSrTzLMNY822dQKc20sTq/PdpNBoxuwuM9GPl9CWjAEDacal1kJxbdFRmp/PDz
WQjNYxGEDFB/3qYhvKY/Qwi8RcvGMZmMOf28YqA/bGgWzHnUoiT6DdtIWJHzKRyykbWCUuSOEKKa
UvECFoCQUFd/TUMzk/ee8Y2nc7MykvGhsVngCqteNR6hg4nB/jbiNZFgz3aRoI9Zs4VEmnfsVTEb
zZ7WiGglIN08UfxiLBi0hvdhzeqE7+PqFhI917UpdEtqgY1PHFm9xbY2CKOaOU1DQcO4tYgFRLHF
aE3R01CRGSFid7Sw8KzKhkkTZKN+n0rGVkSTb70MjneyRI6h3R5fygzeEBj5fKyH3aDCYxUTAAV3
oa+4FD8hbY6/2xbHp44AcQi0zDMken7sJjy12RzyZLXye0x1x+SmgACSpsErgE2Q9sYHtVnhA0iF
/Ognt7LBiDJtOj7qA6WbRD+y6iB7Me8bBnwz/P6j3UuuRRT1PFCP4Uh6HYeVesrn5EMaNPuwWadz
JrwxMxBkcSo1/FMpSgec1PoltFy1Y54xsePvqpcwzW12kFTalkl01qByD15Pv+NihlC7U030/sN8
+sffhYJ8RJSMe69qfRPTWOgeVuYAgMKwpumY1Oa7ITtzE7hH6rz8h1t1wFNkO69OZbfncGpsEO2p
t8wtv85XjfLMnVc5QJMS0me1pc8/fwr6HB9Gkb8ned2lm5JHnwvD6Mzewb3onirViakxSyoteImq
7hMQBqKr3EsBYnGjhgpswNC9FV3rfVlW91jLun7JCcUttIVO8POdmCr3UxOHS51/4P80P728qtaZ
kiZokal8TKvxo8I295EAFHVKcxveOqhKXbb3o+jCM91l25gQ376QEFP+QVK44RQaTfqgimccXv6J
7x4vWK/Vo1XmxqZicLeiI1HuDAudAa6reSpDSaYaAyUOKY9d0ewmq9yLrE0/hUwZaysdNxgosYbS
zHDBl+bt4I+5+9LpjVMEf20TdW380I2ltSxsP3yNuug3uXL5QeiJ2qjhLkim7qEO0vTOl9234032
mwWHfl217DPGG3ElRxxo4Cg89Wk4X9JQtzS48m1VFMY0JHOVipKHdjQB/Uir0D0XWq6pQR3vLCcc
71h6xzs1MKvE3DDSPsAXctvt9m1jYvRPKWsIK75q8zxZZCVGEoBdwKwldFYRO3A8YsIxi8JyePrf
/nK4fVmBNqXjZDLXLKQuLKkuWjm3rXNLP+8x89JpC4Dvri/ZlKO/cNNx7+JH48OEq7xYYFj81x9/
/vbnc2VJe80y+AX7z1ySdBVIdO54tQc2+Og4ix+aVu7QPo/0vnfTxlgZyKvURw7Hvoh7XrEFngYi
WmDEEAkw56HrxSxmMWYY5Z/xXsznFocGra/iPNEzs8E/Js2FrTprP9Nw9kwDzsF0sN6m9Hpvib5l
1xIezKUtjj+f9DrTR/riD1bZ0A/VCooB2Lyz52Zf7efjuieKcIbiFZyJonwzkuTMw7uwBRZbbn0n
nd8r91PLaLhacfeRO1N8DumkO1dTUO3aunnIYCYck9sH0czdPghKEq+u92Ld+gLxTx09OmeaDuiK
biv/xn76wpxQbV2vbLYjMSH8ut0y7eUpFBmOmCmibLpxtz0Yog0TsGuk7OYjJGm/7H1Sqp3MxYKq
L44yo8d5aKLfFrLwbO29aXpRTrNsapq6otStHifb/MMp0j/+fAa6b9wjCoN+wiF2SiuaUCAsclH0
/UXdPkBVazYmtV+Ln09/viDg0noNQdxsbP3dzwcKZyFZ5yEpdxq86/A5GH3rqQX4pg15n4KwwVbK
Y09qP95WKA4bGXQ74oIsNmn960bWLWc67vMQaTr1WQoxEFICNDxzUSaQZwtFrL1q9iojlVzmVJe1
fp49Iswnh7oDJQLejFEax84dleK3miTzwSeLzUygm44/H3ChEVkkrbArmnMceu6zam/dWnHUkeFl
Y+i05nCkAIfSmabCaqJieQfOZtyHVdUu4ymucetDGYy84cPOXXrSsp4oCUMLyqruSRx454aVZRM0
KVPpBKiiGPaaWedLYORrOxbqwxeusQ7ZjboyOo6DKk5Mltq8h3w8tvVZgC49z4J5kUzs/jNn8s98
qxHGJUbt7QcXxFkbLykhsDjMA9eoTBDxlEae9YA6keFrXKYzVUSdlvZ1ai18FebwNupwBz9VnWzF
RGma5TFgoWedxATjzGGA2SBlRMPm894Cy+e0YQb+0E/2opBMJAQEx/yU1rXP2260i8GZ4097sJCb
UrnU5jiCysr7Sxu4/cXXFmfMuiRrpG0qgnEYizKkvUtJ6P+Zad9LloF9xT2r64H9IYryC6QbEjuZ
Ik85cfRP3CCBzyqzVZVYN7agIrrU9+HBEs0+quXFbe0Ia66K7urUwAwU6rPbW5w9ophiJ70fgrb7
RfPfbXop/Wdb84rWU6Q2LKnWMupyBb/Oay6mGsEHC4i4QxKTDg0LlEU3GT+n/oEcMzGh9I72Qhfz
+ciaj6UvGbK1N5sUJ3ZDdKFAy9+GUDuX1Q0fOnsurmmug13kV9YuqZS8E8EIiIoA2YcZ4roO3Zt7
IhRXMu0vrizGNzoIfM7sStzNjkJAiod9KlRFi1Tk7EAWtMc0Jz3bZdZ0cFtd4RpH5TAJXB/L0kz3
hGm8I8VdGKMAidPLCddrKlDO2AZXn4K4RIHQ/0zdDdwkU/lr1trqMzPvsIwRaW3UcBBClw8DAssG
a+W4Mks2iUukXGiCgvsrCBPvANMG1lEc6J2TT4+3uXRJzc6nPalpXUzh7bBGZLapuwejv21FZbsr
6WVYVklqvbMDBY1A42wSFsmJMkq9Z50vCH21wb0dhntgljud1fYlH6zt1DfDY9sYxUqEdMfUDm+/
xcX13d1oBGP9PctBvdX4HXiJPuhB7T4MboTF6Cn31dUwgRlC0QI7n4bWdp7rKNxlnb3uY5m+WxYr
IkCu4UWn7IFRXTnioOfucNSE6zrDXQf2+QuEm7k0jFkdOGq/tDfnduG0Kak2ZaxmVjOsffItMhmI
mrV8LmP5iyLh6i3LNM5IGzeNo6b4VEUmo7556FdtyZPWqNppIzsEUeZ9b+xjgiePSCSCw1bi735t
Kd8SfbCfbuWRPx/ieZwxJOgHNcPD/PkwETeFtSDWsRa4WEjSnaiqW9lChde4u6UUOrkNgooVbT5M
kRceJ909Ue5t33v0Du6MyJAYSJnxJ6M/b7NWtKu8gbBaqWheEvRqj0lA2THp2WNmU9UpZQnDjuzc
5M376GYc742sIgPnguqvuvkYxKO4UwnhRZNB1y5sTYVHIn7i/WDKXdF+3t6aV3WjrniyO+rXxmpt
+3rYkOulFZbi9lMp/GOqolvpl1edRmllh7jKCCWUgVxXPcKnmQXN1XJuaf0+8t6VHfRLfyoFIz3Z
bZmrY8JzIvnLcOb1HG7MLvEenGoynltNkdG78n39Wo8kRsubuVqO/h+XXno6BKP8aut23sPX1Z3G
99dW4aMba3PtCzpnY5su65Yqq+dZ0c7UzulTwpAIFX/ciJQVwwhNTeyI0azHE33RQcCnkqsMXjyZ
ctSa6TUu4VxsxwSDIsxEBxG1LVYutWGkceJlWlB/nA9Bfl+XVEBD9F+MOP7XbSpfdRXWKzCB2doY
0KBr2+ruukqqLWlKeVSZwILAP0looTgmU5zd9ZOV3s0BcQUqMvuiltsskeHGd9Gi20FbB0Be9sL0
5nln2prpwcyAt/Hmt2rkVxdpVbzEmY8jchq2wuP6SKLUDnmb4WtURh4tmPo8OUVvfQ0m/hZsDIM0
E8Cibngobx+yjlYEZ6LSzSj749hDqDR8u+IVSYZVQYKKSc9YHiMFEtC03HJd49xpic1O/omwN6c7
2d4PQt7XBAFp0CP/6qcZgb72mjkFHMwYxzMjw+wSQ0KhN6sbDzpNeOQXA4xdE9kKF+5EnFG4e3tm
ME1LmX5qprK92jhApSIqBbQsvGZDQrEU98A+zkbYyzb5OzvDWmSqx9aawsee+uaFmfQRLyRHFSAY
hyK3/UMGNGYV127m3s4behv0wHEjPzmIZvDpnnVnxO+iWxsSl2/RlM5LQrHNOmLQty3mh5im74c6
BZkNLcbbhkPRLAXOmS1x5n06GO3+J4OnSxSjnFVrrap8vMRuXK4zYzQRwsVwGVxmrrLBVuzNipov
IqUVEtFjWZNgL6X/qlN6nltDFmusi82aUYW+8/bjDRbb3z78/GmG7LKQhZP+5QulgeG4GejL+vkW
MZnWXR3r9qQjcfQLriMVxDg0olDd47nILnQybeQ4qfveQU50b6GRAU8MgSF7fMBBw+QI2sG251J7
kYV93/q6+VJSxAsTetKjP7JedCPH7ChHWsmz+uIamV7POq8ea9AXSyVi402P87tVpOMfu0ZImkWF
6xegQwt2gE7zr6qpqXVWbYFz2gHhQrMCx9QweZ4IKiJ6qt/abA6jlN5b4pIKZ/YN7AOkazhxnCKU
6NWJ864No1wNmAqOM6vsi8LSRPOweGCGwOTWjS86vnUDOUF37KhqXBapY15wz+ll2BqbEPfJZytt
lOGMTqXcd6/T6KTsDAUykOy6L2FFa/Jg7XvRE+iPOgraOSyE+Gzs8jnPmmChHG6pKguLZ1ejqJLC
nxnZyPJZJ/Fysog/VW7nbtNCVi/pzQUUi2baN1VWv3BU9TDEt/MxFvhjZmnVIEMhjs1uJYH/E5RY
jhCg5xlPks8+NVFF9BAaofuAHOzmDscOY+tR1UHnGyDgyPlyEuSkmH4T8l3Ngldol3bDvYZytpKi
3Tl1v8wR7BBwydFn8bipBkEEtenVojScj67+brvgDJB6QrYCIT25/SnnoTKbJNKRdEmFCPdXYoT7
ft907asTzSxp0/hFRJO+aRebqFQvuRk/DrBYtTePZK4ANQcifi8TihccSCoL13rEWn5CJr56MZgO
zlpfVf4YwzDnHyPU7HA+wLg30GDdUxysqy3bsxahlfmTj/QXhPuij5+tbno3bMC1rYIBYrMTnhrz
xYrtK+HMt6p9gYjKsSA3kmViBJBA+A7ykyfFyoscT4t3TJ8WYIhbaEIArJC4/yjP5KFXLrRQoEBL
ICoTUkCZdn/c8E/t0LlAZMdcBnCbGPfzMM7o9aVkL+QQlItpJ+jYdfN1mZJX5LTjwTq4FcyKBCGI
3C2GpnUzBenCkfZdwOtTRONTW1Ht58XWH2FjLYqCjQuHGo6YV67iLj2J1CeO5bMOZBhbS8iVCOr+
isS0r3CaildUZvTQwHwRfgMLj4Na1M+wpDxoH6xcZMaIoUNA2Yy6/KaQAu9cNa7opJSKR+HsZ+PC
n0gH2s3Z7Zxfsrz38hdXIZiOrae3xWjxuoxI7qMH+2TWD52ZI1J3xUc3lxeGinrtEaajc9w6WrN/
bv1ArJNygFDY1morY4QcKRTR2zIGSpxWH4I7ONMft1TgkhqvZ4vW4oXMjJ5fjZ96aAH3YTC/Ndan
3SLNxItT36GRl9hl/XxlVd2JuESxqlIX0g6hXmoSAkhZi1lGXCOjM0G4uLeqG5XE8X83ZfJHlCOk
YjwXneKA1KaGv4Qp0Cb+oaiYe2urI5li0DDKZXvGdlmtbO5fNFfeuiR+dR2jXVae/GZEDRIgt9AL
QTyQzog6kyKOm+2TB9O59vQ6L2mzrsZmWkXRr1SxAXQUIctijj6sdn70IDZtQXpfRKpDWJshWzuT
A6vQHzDn13XdAhY2Z3eBqYX6EjyqTroxxUQhVISyWfrlyqENFPKFc4kq/95qsWpUffHaDUW6qFou
XqnhXAUTIeOUcggP3ogZr9Hl3gHIXgmuJATx4TfUDWMAgcU0s6eXGkCKpwwHB1hP50eulvSLHuaU
ZFAeCmhBBlumqHf6tbL0C8ODdFOVRz3E8RqEEFnzCxFGRn3UoDH7IrrmN7gJixi1m93Psm+AdrpG
vEskDWNCwtkBibqk9EYbjVrhvhhHRy8jfG/LkJJYfLc41Zu4onzU8NYwYGhpjZsnf5x/N6N6ofr3
1MWI8Rg/+4XL+WyxLGX7VNtdvIvb1F4Kg+5R1/OHBUe2Zyc0Plys4Av083gzqujQckdVKZMqlF6W
v27VtlRt8WwEpGuSYqNpbjspYEdBb+1LtogQc5jUEKEqF/A/cNBJBGUioXJELTDULjW7L7KZALDa
3t3gpnw1QPgufB8Cqz2HnAOiud8Z0Ht8o9q0vntfjHvGc7zSRUkIzXEI9UzQRfIEpFPymvbON5Eo
P+kpvtLheYaN0/tBt0APDZdY2dsl9ahsl/1wa/Zka3OAu6Pt42bQFF7XVJkXKh8XN4cmtuEGQhPV
25L7uuh61gjL+c7batmm1i+A9TQu+GBeXh1X9VcjoIbBS6a32Z8fh1sxg759cDtSQnmccPzyUjbl
CIXDzfWSpVmyi3skppZ7iQlatmRq/qgxuSxiKeVSNrx8AqRbc7M/8gOdTCe3lxjpb252xI2aQ1eQ
ADbt+EfqGrw6M+it8rmt3Ik4ImHwnZ4EruiMN8mN6/RomxtrruudTLu1DGS2rg3Ba991HwSKk21G
sgu/ODcWGDExsDIODJGWKtb3lqf32dRj87FHnhQivofs+0JWMdwFlf6MFaP54LYc6cF7GGPAd67N
6aofHgktfTdkfdeuce/UFcYcAmtryEwi9zgoIbSNojrloxetx6idlyYhJYw+HpruMp2mjh6CslvX
dnNq2YbNqaZTsSER6ZQ3NzdyCeQdGK9IsasMbX1p3Y4YJdatCBQQ++lvW0tMx0N/pui6X1OAdvDN
jOJyGAQLmht+ezsTEEZrevRnSMrtCkSCHGcn1xUOHGyfjQAwAvck8s1i28S2u0kexgF3aj7O48nr
6ThRZEp6NzFJmMUCf665LRhA7+aQxhcjoaCl6Xa538uDTvCVe2raOUpt5x5WSVqn3OalXrNpw1tB
QpSQfcyEbp5ZzDifg/bXy9i0fxeFgP3RFNYqnvQGcWtEZTIpJQmy9hC00AX65QAhBqcZ2Y00zLcg
oRYipGC9Yoq+BsL5bvRzuGgMQmL+kM9rEQBC8fxohEdkwY/PR6BSfWpcXai5vTWxVDFQtcuLeIm9
nDV11CbNi8myKStr3Xqoalj0T8iK6Cw3TUxkNC6xcTDxkcRVka+HGXDi7XkTmzhL+mFcRelIyqwu
AAixAg0t4xUzi5ZIBhRYp+E5cManvLZyPOtUEnR58Tp7ZrDrsgHCw7dhMi1D5eoY66wzp7n2dXY/
DlSNWHNKAs9nC9K4i8oeMubj9Y7yzz8+2L0FbNKcrU39XTKZXzfCyjazO/92BnwxThH+8kX0Jw4o
/eqd5mWCvkap4v9m7zyWI0ayZPsr8wMogxbb1EymZlJuYJTQKqDx9XMAVjdZNT317O1nQ2MqIAWA
iLjX/bhGaTL6ghQCvdKdt4QuOXnzWZiEb1M6nTcOOB0yEG7tqj81HeSpzLQBGXlHzc1Y9pIJv0hQ
01tcIPA2eVejaCmk5RhcMnp2M6vioDOC4NDbVrFpM+VZioiKKCgF55DXOeuD9sDQUPTBkkVHMW9Z
q8xVvzZWXdpdEjuKcA513r5ChD3Xo0p6NhmVZx7NzyOCIHHSG1KJA4tSaKo63pGxDfmiTcXM5jlX
7Ku7wm7d5wF9/TLWu+SGzCrlSUe5bKzVKvde2iRS1wpn52q66WkOIgwzeMTvTqgKjT6smIO69xTo
TJ2dXdRAie8KTwauoQ7i+z1pasSU1RnaYwsSASGzDCl7dNPbFVknnaltGOXkOTMYmBRhcIypIBwC
keyDxLaecZ0PS6fzghsVmuIzEBcyMF9lqs/nLhb2GhaGunLaMnypEZA4hBPuoeJ82WO/rZbddUut
bz/dMuTm+64hkA2aUPTiprvKfz1rujXdT1/++4U/d1EZXNMJNX9ta3yWTNFoPz0LYl9y40A8mPmt
so7k0Nn3LIg5OBUar6oHBB8JmiGJhBlnJEiOilgCSfItTpJl1ssD/UejoYQVtVSQAxpaLziT5YOs
SNm5y2T+oAqFmmb/uqvErdR2Funp/eAvfj5TbajrGiva91ub7h/vsqwWk5YrN0zweZPt+Ixf3w3P
ILnM/n7RdL9J63K662fT/36h73JGpraszGtg/nzdIUAeriUBeR5809b4x2Mpwhxb2n9/5BZNpmxV
zH7ZLnASG1Sdi49B/9fN7/em0B2dHp3ew7RtWUYVOH6n38+g1kvni5vfrx8fnW7+fJjxGd3Yav1+
gRc23zd/NunSEnBdzdkHsV0QKJ4QIWxK1TmHhyZJdXWYbgEm8W4SBQ1KT4u7rdd0DMu5IwL5lOTX
RPjijPgkWTF5DBfTzWi8j0pMvmpVwgem+2KjFGfKhcyuDd+dl8BmIT4NBAKUEYvP6Tm5oxQwQDJC
a4pSZ+HIS743KAfGqhcU9n+2VasOqx45ZnY77m7aJ+eEB/qD5NzpvukPCyPcvoNU/bovUCOSQKsS
gdG4j2m/JBhgGbEBR//sI2vJc3LlPvl1X1Tk1K9p9M2nl01P7iPbWLOCoW81vpfpjz3guS46pEui
Lyp+4TEj1G0SPGzjx5x2HEpasklxM8x+XgdIRWwgKRDo8u9taQ6kPxcc3Pdrpwe0Ct4DKffy7Od7
MlRZ33DZ679fOz1g5xYNMwIgfr0WwwliNPotv/ZRCTm5acdl8c9+ibgqbnJQH7/2EQ5mc5PCw/u1
DwUr1A1htMj0pt8VyJtxw4SaDsLPZxAgMtWkDH/dR3Ur3KJbpfM9fUcVpGFEh+7X9LLp7UP1IM7a
EJ8/W+IE67dp67z/3KXTht8yt3z7+S4QmtvbeiBj6d+HEUBK/3bwq+efzeetSG4z03382VZKo+W2
pizwc5fo4+5WIjpl2tb0+1EWUm9l3b372XzpWtatmeiXn80PPukKKOi/D4nphWrkpzvNKU8/m/eK
stwlIjv+bAsMTbeDwH7QuIrMmRSzSkeRz6l8jUdivAKyXXLGAS7vpas88tyjkew+PZiNtPdq5L5P
j7pMtZamgAo/PZojAl+LkRk/PaqPHHnGK5PrLRseRsq8D25+erApINArLAFqZYTje/iU9ZFVPz1V
LepTMHLsp6fSn6khV0O5nx6MR/J9MzLwp0f9kYtP98/7fg/pSM13Rn7+9KiYmPojXX96bTAS9x3Q
+9MtB0jkHZXi2fd7iFh1ySOzXx0/uQHGX4w8/2k77cj4B9GjbqdXijEBIHfIApgebcZ8gHhMCpge
Vcb0ALgukNjGD069rN8BwYy+34M2Jg+0RBBMD9pjKoEt//kWaL+TLkJ6wfRYSqBBNSYbTDsJx7QD
f8w9mB4sxiwEhxXferrpjkkJ5piZMN0k+y7dMjmi6TC+BX63Yd8StzDdgi3YnkuiGKYPOt1l5cRa
kdaAWlmbFaYUYCjNrBfEUEdTJa6pS1i+dg6rATCWrGaFumvHNAhtzIXox4QIiZNkS4deoUAO7Ui2
SJLQx0yJcMyZ6DJyJqb/JCKlFtPN6XnTK6ab1ZhWoRBbweTUvBYySRZA9aYb08Yswi4yi9SL6dn4
UADSyWRiDNOmx5yMakzMmF7Q0XGkGkmexnRTGTM2xJi2Md0cAhI4JMW7TFsCk43UAOHvuB2jqf4f
CmRF/ruQU1MgCOmqbOBLwpj0d7qNU3lC6uFbL3oNqQ/ZpsZDF+4U77WpBYe9a94Kq8KJyTxk3S5D
F1/iLERqXplZ/6H6JXnLofVuQyuBRp6pp0ROYJspCeJdC+F6rldk7DjIbNqueLRK9SPMqvjoe8Ja
wPBF2NEQhG1HW9eunRejtklsUW3tRqky/5ok/YMdCfu1CnFKt9ikjoQHSAtXiwOWLzGJQ21kHQM3
oY/X9fq2a78cP5QWspQ1K1JBKD0RgrRqg6KgNWoXq0z0oKIV3lhjDTvbCpAnhBBIOqU+gnvud66W
L2WzZfQOfRKqBlLgB3Kj5o3sbZmokh6VGALYmy6fh9SlbcGKLa1ddV2UtNklisK7GOL/Um5acUPp
xr6pEwvWDNeh8ZRylmTdUEvxCa1ARkjklNkuhR71FCxRbPmKaBe2JIw9zV68kZS2T6ZhS3wMikyx
paqbAo3pHBGX9Oig2CIYtV7FqSov7NDL0QHqOdoGV8Ve723TIgk/8GF9Turf/wNz/G+GP3XUf//v
hr+rCNLg4/Xjv17Tj/+6Zm+vXvYXRMf46m//H/a1P3RHsVDKm/SIRqjGvwyAkqn84WiyArpD1m1b
xRTwbwegAokDBJ7uwLFEqoY979+QDkX+Q9aZ8TmWJtPtctBp/8v4+KeA/58gHWMA908As2E4KggQ
y0HxjiRdNUze+G/ZO74NsKCwtOem7TYLUdi0IwhA1YIHim4vcpaCwCj1jWqRk/HrG/sPVgLF+g+7
xoCigfRQTKDff8sGFya8dwlK8rwqN8KnoGBx1iidgWqxuJMa65rSDJzFUf+A2YjmR6ug1jEBSbti
bq08IE5JIpRZUp/++Y1Zf4vKxjqOpcqyddMGeihbXCj/+qUIJo1xgbcZnQ5QzxCdhldk3goMRLxx
EnmpBELFCGDMo3wUTknWk1GrrwOoe8WPSLOiHoZunVFKj6gjI81dmFrzBSB9RDwQbhZawMoLz51t
CoMesqNm9TbUCZdXKZGJfJ+RT5t4F6HQmdPjld8B2ktzFzcM11F8/lQS6psye8flW1A4N08Wir0s
jsUMhj6ByMGhdpCJ50aHfQhfOyq24SYCSjmukcjzO+DT2miqSxR5+EYe3V0HLCQr7EPkl0+o1h8s
Rz27UZ7TXHDW9RKZN8U6OXprMFPNB12/V2NArk5OvNvQH+0C92JkfUPcFqaUvg9qphOHUe2L3Dzr
ZvBBZjBhUC2KDi5Sg0ZFwJcKG0mS++BO0C9sjyRtbLJS27UdaCSbCfIcpcFGM9xtbYxySyV+0Url
PVeGBd0TvgxNPfuhTn992CSut8aixOZd+nAEa4gZTXCgvIskB53dDNa68siMl2OMUmXjH5xKuwVa
Z4L/ipdYb8p5GCGP0BC7pZ5LZdGoeSlNj9L7Aj6aztS3Ii4+kqRAsFgoc6YlaMtzPrhJi4P6Npoc
HwwFhM1a3SSQ4GpY0jMh1/vI4eURhVDLoHUWJmqM1dO5WqOvnV+eeFBtnmBFX1Ie2lY1h5YfWdGy
QtgptJIJnZibDUAwgZFbLUV08B66lsMs8VBuleo4lspFtPS03F3XshnwS0n3YYjwgvgGeMQ1e8fu
aUfgy42WVNRC0s9VRcMmql4pKnwhWrxLwHMQLwvswi05wxpEAU1JTnJWl1vMi2IjNdDikCDtKCJh
1mrtdcQ1jw6fzNE9gg+MyqXOb2j87uas6I3qzqiybRJaKhrupUfJsTRvc8yxrdk/lKLUZpntfxn8
+rWI8WuggnQz+hlujAkvlwZm/zq1t0LH8Mk0ikgEa02LjcSOSFpYGCPPpoOaO/c99p0n4W0flIdQ
HaiNO2inizKeu1bONAsGS9+JYe7Fd0arrr2Eb4XeeznXrfgldj+VqnvvOmPXt/0lRx5/E5v4lAcr
ncENyxdOXN+hmaTlYqM9cfvnHCjNEtOngvLEKw/9+KdS7YOpqclGW0imTftfJ8CXKoGDf1nbi0E6
pgYFEzV+r4ZD6HBcGjnOl1gazcOKR5IAL6KF/DIe0F6Rb11sjuSHcdAZZxRb1LA97TNAb4unNUOH
o9+QZ5Wu42DIlyEIoJkS4EBpjPsyEU8V4KVZGFurXPNuG4eY8xwCj6RgokhKtO2gNp+8GvEjeo5i
RrkEW6na08Ov85PA5DNb2NnHhGJIcFhiLuQr5dSlp7lT/OfEJPNBowNNgDOX5EzK7mhU8yGrcpG6
3YOcpAujlZ5cwelA6GdJIj0YWJTAw9DsE8pffCm8YyvLIO/AwdfqG2PkPuXMLeexXWMTcAHVyCcP
mlDkJCcjNUv0FfB6FaJx4aimUnUVhnZQLOUsD1AvZO0LyuG10gOIzA0netGyCCNQ0pNi+gepfdUi
KqPDmKgnWFDk5lUyjJXa8hR7PDb9tD0URA+opXaG6vNSUv2etUFzMlO0reBxWAgsm6BBTpyOfVau
HARInQCArJqUhHfNR12qQGyP1Owp17uHPjcPamUaMwKHfTjDHHLhRyDnGnypbcuMeNkbjHed9UwC
zW1W8iGyynsLdVZ0rf1Q6eScS759X5UJUmK/hhtSG5chZyUjfdokLOGX4XMG8ruiWdtUEU8g1H3a
bhcD+DnOIi5pWaXh0+93jC3LoO4RlxVb4LEEMBxxCzymCQdp0DLEe5oJBMM8YKjVbX5u10agbSD3
syrxZAP3LbX0GEQpXe7BOCGFAdBhSTMSBgDISoR9CvYjy7OIYyGP/BdLDd/6uCABAhCyxG+C9Cwt
7PuounctlwV87X/YNK1mXue/5eQyzCx711tUTMQwCjVz5SWmdpBGDJSW7SIIL8IXz90aSvoy7dnM
mASXhcvpkCyk0PcXQQduJUwc2qgC544IXxTgGTNIiEfHM6FKqw8GE3e1w7qtWN2F6ElTIGyQU67H
Q63RCPJWRmZsGa5Q2nK2ym5y6tB3LQ31yqgCc8qjWW03wX1nMaQ3qGKgigPXKHpnLnAMImEhH8zs
F4HL8DQUycs02ueGMnPQDaaS/9Xg6RlBOtex9zeoOkswgEi6c2/TtBq6+IapzjXKObcGo6ADOPA7
V1FezPrUXkT5KFD5CPny3BZZHFePlZ7i2Q3V4K2o05ciMM5taB96Yik4JXwCTLzqFm71pin2fcVU
JTh4HcISKhRplp0ob3pL5HlfJFV5MzTJSHY66dpY/kfkZKcmAxriFK9hnCtLoXIFQPwZznrd+6J6
XS788AATRV204wtbP5uFSnYqG66SgHy2TLHvAuec6o29UHObS4Etr5W8H+YI2Yjbs51nLcACqVg1
9tVmN8jE4ub1npkyWgiN7ndpi11Zq4BfshM2mF0w+DTu0vAuS5BlBz42WJg8Wzeob3Ou0KR3ts78
mfYm80QoVvOiHMd3RhFTobIE7n7X+u2yssl41j3/o6z8r9ys90kDiQEbTaRJ72TMcmJ7JWYfYb9l
aD8SgilIM56NU6O2chlLK64oUtBfcezuU6/ZBwNHqdlzjbOIHJFSCF2t4BuxyvjFrdOTZigP0xyg
SM96vkGtc/TM8lV3Z0bjlmuBBFyV0ktuMuIMFrxKrw/WJgXrrq+5eqTyMs6lftU7x7bSqq1a6tG8
DncIou8yhaRz0RI+PrQdoV9cg2idzQGkjf+gWw/zrVNJH2EXwUcY1CU7pNVqybhHXRU9sxOdKOMs
UYldvDi9p/jDV9HuiTd/SYZL6LacG0Mfz1LC0cpo59casNss01dllsF08EEY5NjNRGDfIJqb1TZe
G64M2yB06X5pK7+VtsxAHyKWsUEhgwSgfEkrFqGTSKxmk8vBuxYO+5hk2qXiNgcPlcItc8VO5U8e
cnDXncmyQHJea885OKXgpymDu23Zx29Gr5xx4YKmYjIWG+4HEddQBhd2aaYw4DQi78hSUPKSkY5r
36wymAvWCa3r9gTgoSKSkLORQK0kAE/SuBUzep8YJpKIZnmjv5XOqG7umColwnoxteL6zyuNvy+B
RpQzbnDNslTNhmw+mZJ/mY5Vt7SQHwlp7vJRwWeZhypm6DY1zjVhHNWBbppH/YFLlIKHxOqYH5WC
gr5Rbc+WhcyCpefVd4s/SZx/YTn+9nmr8CF/rwv/fGesffAuolxV/ubzRsYlKmO0XYfNo8jaRzGQ
fGL1BBqn9SxDeI/hF8lndK398CuM6qfAJbynNb1XWFlzNcucld5GJqdNSj6P2i3sutwMFeN4wCyi
rsMXA2rwrBwnJmWW5HM4OXO1xSWh0Bb956/5P34YXVYMBWkMwYfm31aakAhsQ4lZuqiBtxpaJgI5
9AiFa/pC1ExfOecH17gzA+OIiBfKwDCjz7Pl0nErCvNWdvt53ie7qGCojAg4QNe7g9yDACdR+UB2
9tS5h5pMYxoP9amWtRtvSHeNRt/4nz+JMhIzfy3Xp59F1wx7smGb1Af+ujJtG+yMzRCOFHIN/qEj
PwwKA31jbiWS9MjagxU58HYdeOmOJj3/8+5HNsH/3LtD/ZDiA1WN8aD5dbjaQVkVgMekeSdVe52F
WS5ph3/exbi0/vsuLI0pi2qNpQ1nLBr82kVf5wQw6B7Ams5AWKEfGlnalg3X1H/eD6iC/7kndgER
ydJUvk57rJL+3lOiJFwMUSP4gjVz3/UPinEPcP6ZlsJ+iKUtOLWZjq9/ZtHImLUqmIO4QMZgBy1h
C04yU2KOhxgOh+kn6bq0xky0QnkwfVolfbHmDGI6K/wPKdbPOeDrWZYZt75KkgF7MJn9+j2z/sJN
tha8TfhfVN2t6Csuj7VsnPzaPKAaQDHfhsfUBMbPDmahThnAFOZqqFnXMCA9BVbgzIKyBe/DpSO1
gGNjrSeGpUHYaWxMMkdwqoVwfDXlSyKX05iPs5tx6W/KIT4+InAyYs3Bi6WdBDTUI2Qna5JjScx8
49DBkYs7qJhfnud/pX16o8fuDt3uU+TaN9Fnazf7qVCjGcMDPnKqroN7tbSco1KLmdT19+BDlADc
JXLKHO/4vOutlc0gUfjhrV5DYnZZFkTSFl7GOtFw16FB+zLBTXvEBeAKp2fmQfupi7H4W7yUNkak
1r7BiEXmnnnIdb5aKC53Zc2iclykGHE1DtjRaXDNta1LVFuUgfg/3ztkQwEXcADfYNN3r+1mqdUV
uXTboooXLYVuAM/LVkNWj4nhGiXMgRkwkOt54lh2T04NcwcqtG09kEB4Hc+BCsQXTPH+ENgRkQJM
dt2ED5kG6Z1LyLJFnk2R7oaCH8jF4oSpHN2VTbCjM1aG9TEDEwG390VE6dKvqVo7bvHkFfXezyUC
o4oQsEB/r4/KMaXeqzqAq4joIt3ERTU85EPw4UsaUlvkbIF9QC/+5jKNb8ir1JBkzxxbgNnIvljI
v6IP0en/1RxohVbv3VJiwgd8blaVOy9PT1HAEiAMd94IEowGXEM+NgRUr0CKautKXsTTECpnrQnf
iBUKGZOYGvjjgirIemK/iq1WMGKnXnyKpRD5nHtNbXMTVxS+PI8BBKWJrLQzmJTXUOFlfjzhTLmi
ygYrSJauSTPA2/SomIgi+KhZmtjpSy1XL0EiHgTkRtSixdooshv4SIRjFBaJq+Gb2rVru6NnAVz0
Q8g5RQP/IEXaPZT7WaHmw/fl4/8K4v9bQRxgza8L7EjY+5Ocd3hNIOfdiNfidwV8evp3BVy3/+A6
7siUwB1lxNmxoT8h1fYfjqJoGqRqcwTF64w3/4JUW39AzZN1eRoKZEtm/lESK+TDzHb+4OmmaWt/
YvP0/5/691iH/8tAwG1HN1gKMkJY9MoI2PjrQBAnekpWF5S7DO5BpbvuqSm7lTRYxn6gN0bhLW65
eCRVf+PCV9+L0jq3XZXTaNajKwQXC1GwfWvVfnZsXJfoQC1kBsDE76SOGYGxgbdUDdE8ypgjrchN
b6xKt9a9LhcXJ1UIgigCEHrNrM+j+FOPiLFiKnwvKlL4dAQ/0P5d/Wbo6+5IwKw5T+pav6t6muhJ
fxhcr36qVLGsGwVXlALS0huOgabQ6iYNeePYLNuCyF3mmR3eqtUoCWfmc7BYYCiBhlsxgkoAQFU5
GyXJaaypKRAwmVkpnRreJ4XxKllO+NEkLFAV2XiMBUMRIs+1DBhh5sqVd1Ek37toTJfQHVacek4Z
7cusv1cit9laqSmWohDaa1PeRIFjvEgsXRYxyw0I4GJBwGV8Nur4Tuki9bZWdWIbAZXMVbtJzsX4
oCk+FJ8VXyRqfauambzpgQrhHegh7hTmM4OVt9bBckETUrY+h9UycqMxqU5oN2Q9mjsWupvUtMNF
K6HcdUhIXUIbN7D2mvkhcZv8UMB3sxXEdsIrTv5giKUbmcBZU7SDpldfvKyC2iOAZv/8CRnLt40S
VdtEpAUAXnvr9rz1jSlZ5TaFjo79LooXlGe5OYJc4rx4bkKAMFFoN2dJR5slQ8ZYpwkiBzuNPtRg
aM+DDm6siEl3UIOiO0/3uTCjcaUSLT0K2yU8dE6vdGjFirvMB/qfYmOEJdoqRKdk5ip2IDZIZuSs
uxhlZmthTvfsWmC9Du4Ur0zhZwJNaIPK32Hj3akccBupK4slWaUDolqmu1DIQIxlIawaKwFzNv5R
6SIsUrMaOwP0DJDqVVdSHN2L3L1z/S2vHS3ygYXCHaheVn+U6GlziXvblQ5OX5pHupX1ysky1gpW
4+xbjWVZn4YkjnWWve9DyyLADF5fkre3tuf9+cctPc6XnmEkiNu10iTBniLFcFOqhXowKGyk+aPQ
K3Wnlla8qHNXW4RofigJJ3dcRgAnEwRCjlPXgkwhVSEWfGVDjtXJGyM6bC/c2h1a97TWgj0OdAiP
gM+XaI9Z+tWBWHtKz8w6EUvcN8nRU6EegNKt1DreeMUgrQWOqZySRc4CWpGoafdlXqwLG1uwqRP3
IAKzoTPyaDgoiB1fZ0MDni4Vx1fYOQSyZeWqDvNdl1k6UgWJQV6A6El9ZwG3xt+5Cf0K0Qpa3G2L
G4i8aqkkIAOg/SUqebFdh3jQRZ9RNHSyOaG7/aKLnbPnIlXD9aMTj6FSxET429OzYg4XzLGP0I/w
MRylM+yOkJPUML+tAmrpgWm/mzG2yLDbtfidd3mCbtjpmnVblAXTXLLbmgbdZhwcfQq9JwWODGkq
9sYea/gUT4n50D5koduzBH9tp4nkrtcbvslsLmckpcHZJlASsjGz6qEl+WP6VyAslYHYRUSVNeCw
fz0UZIbYTrc9J2835Lctfu6a7o/GZ0z3fW8MrYE7pyAX3kDWzLbTH8Wmz2EMBdwSJ8i3YiR/eAjx
vv+rIzWkT6HqDwqAlKVCsPeWEm++BQWInckZzg0HMF7CuNgasCq3maIWW78PKAz+3J4eVs2BO63x
SdMj0x8pKQ2CsZ0n5PPPLJj15c9j01Pr4VlrsHI7/QDoz9SluwINMEgeSQZAGHus9WvnTp1TkpNv
mlrFkUEW89UuGTMMrVK2fLXeVWNBTeaABydgvDkYX4ND3ppSePvkQsyldRfgXrk2eYqaV/eP061B
cvBOqessQxzp5YC2JdjP9ClQF2Rw5bW8Vd5KLydsLdRue4OqBbwxfFy2dKHKnqxEGgNgDpNN4ueC
XFP3KGHNXcOCsmETENIYBle9DsFQGYW8JK0O1TQifq8vH+S8tzZmUH+WbcDPmkY9NSx80Epc3IVu
tTU64Cl2TL1AIMyQLZt0qi7LKMSeTROcct/c5ORL46Whvk45eCEy/35o9CsA8vu2Qg9fOvHCKqWT
EMORiQDK93qZ5sm+duHmWxTWZs0GDw9Ni4SkKQujJviafapWPX2KhWHLhz7veJIXfzKtvihgUltW
V4iWVFAhXjyPwUprukwqRfHGCX4fmfI6URDw9Pqhwhtf49MksJvEb9O6JdjsbBv61lTDeUm/iwVa
cwm6LpnVF0SRBxX+AyRRmotF8gQ686kDMakixbcC1oblAeQ2Y/KTKZcNQc3yMa7EWWks8KYYxfxi
7Zb5tuyqjWSlq8K2bmPbfKLJDxfObT7NccKS9QsTzdqiU6QPFGfYfPLkhE6BqEfG8KuhDksK6aDl
jBelCchyFcFnxYfvWHOWKuvN5M7UIHvE+hL1+SJK6lU9GOe4keCRdafGTC8xSU9u9oaZ7DpuRnNs
xGPxfR7yQ1WutqT7SkUazNqMRcPR0XMIB+6C5gtWcrO+aNkWAR68R4EfoLgxhHIFgrdGv7vFgMyV
gHzD21CPN4PO74KvaWZJ8aNe2Oemkeby2K8qgg1Aj0vWZWcvwojavbpg4mZo5U6JfqUbRdFb6q/m
oL3Tc7vKQ720arF0Wmmnec0D1rcHlKgHtHFfsdkypbmUdrGo5HYbWCYskxaXOWcZcdcZ5G0awDLw
JeA0BnFPVJDiAQol1dtWoMb3YFBiRckq+61W2udB6y/gRVl5pash769VGxzhIu3bMjp61hJmxa1t
DFA0lFPQy6SdSW9tUJ7o/+WQFhETv7gt5idZgMktgk8PsJPlUcQ3dJ5EbEUV44Zk4AtrZSOTLAJM
SOJXw/2uUVVWnf6ry9sVpo5gHncqxiCpe6owmlPqZx4UK/g8ETGYgbyExfKc8g3SKHkM5O5RoltY
dsEYtVoDjVXjvaE5x95YKk2xqWnOUYqe11p7X9LbQKsR32R6+skyHgpk8tUo0pNa6BhFNX6xbuZG
RLuEDT0uz02eAzj0kbfRse5JYF89kmKxZSQ0M62EIikw+zQt7tu23GDSeHGd1Jv7XocjyDdP6QBm
tTUfOth0WhQwC8GOBtKwm2FdVnOUh5lDEFJKgzyX8rMoqhDLmo/YmK675qdw5NyES/zgzahBkaNB
/8w1+KwpEsKuGpv5JZVD1rvtnVrmxzrut7YMO9fi04XBc+9tSem4p5R/3/v1WGIMLvBnOZIsoGSS
ehMIPmoQ+eDI4uBZJ9sDP1u8I2xab4dm2ZIwQQiVvyD8+X6I1Cc1VJ8bzGuK53xlTRfOJU+8NmHx
1hoc8fLQU6pvCNLxY1SJkE1bK3rJkP6tYHrvHC25KFWfzDKdqRpIZjpZ6TwtU7hauPl1Mz3gLKY/
6iTvrJlXgchuQ5kTnVn1PDGdS+IrHbk2WG37Goa1UVzUwnsydKHTymWPUT/Qviv5bvzoqgCTIFil
Bq0AyCIJKFunqQJ0Gst6pt2ZFZdOulV0z4Cu9nGDOiMddth0HlkccFkL6mJG8MwqS8r3Qm4BsOQ4
2/xk66rEptYszMbpwE416LYZaDtZFd2JR6/CyA7tbZ7GJgAzmGNL2+wYR4ithSQ3Ttw/QgecUIee
NdLNbp7bjTlzdcj5TDuDSP8MfAmPr1o8DkCN6DYsRTUjN/xZFs6THPAN9BmRd17OwQYzMA7qk0ES
zqyRWa05EIlU213rdIfHbRWJe4/TlUE/9u8lhwEi4nsPsPTFqfJaNTh+fVU9alKwSVMVxjABL7XW
fxJkue5S+zAE/r3Xw/oyq+jSVx6Sh+YshPJJ8/CC1BF1zzgSadkyqbHQRvVVr8xnbejuh6HNmJ3p
9LaUzZDRnsshRVNaOwR+90mBh0lY416zgjK7Lr96KJJowUPGDEA0hE+17d+3g/pJ6NilwmVsB9Q1
WzN57KmImsBPsXdeurqnjFfk763PLE6kUAVsb43r/+BExrsQ4SfU2FPx5Hv6xu7kjeYz1yTl4uia
+g5zwVwh1ocAtqfSZxjXxbNlCvIioNz6aqjPgNKAR/Pwfruc2cOGof9hCIBbgu8YrE9ZUV5sl/CH
IniS66olfhhGt95efV/ha7AOVq/sLF++D5Twzg6HhSTihTnYj1EYfrSFf9Gl6mNYUVq+YEm4yYEp
jOH1Ia5ogmR8iLmqCgjHtQgBRPZUVqR5gy0ysExyXdlYdXGJqWvO6r778Oky5hqdS61sFo4lv0bB
O+dHsoiT+NOOhYcdsXzHn8zIVlvmua7Lixqmb8TXEUOY9sAXUtKl0LiPExbOwb43D8aQkGDeokcx
IOXSwK8K46vIq5Pca8BLHTjU0p2SV5+iI3M8MPI3LzqnrJFZTXC2sfK9zzV1NfjhK1K717hX37uh
OHvVKzs8tEG8b1tzn6jOTZ577whjriku00Q51wbrfbXoccNjQUPAg7rXxGUe+tIjRt07loL1zExC
LMxh9MR6qtF00ovUB63xl6qv3tJPQZzFV6368o7w4DP90U1v9wu19pHrZ3vAMTvdxdlPz0UtjL01
Hs4FtQpkap52wM+1ElG5YWzElNZhG51J+s4Av6j56k40SDD6+6FLCANjg1pmK5QAjXtdedF1KoFW
eAq1/saUuo3KArXPyvey2SQ1I4CP6prCvrxu2kLMESM1OsoytymsWZdilito3lrOFdbayk5wKchP
jtJ9JSqNX0hkYAR2GUPNLKztg03sQGoma43rhzcEn1R+nhnj6M312NmKJN/hft/LZr4pUSXPtAia
h++geihs6bknWMWIpJ066EerAWPmkkRgmirq+QRdmkyxefCKWzLSCFPxH6suOdHxTWZG359R9c2l
2MmX7iCfKyGuKD2OqdMiqLFMJn+afIHJ+0QLAzRkUl36aBE09jmOrkVss9TslU9BGX10j9ro6Pu7
obLdWV5BexA9ZmnU3W9dFd9nJF42lnxutMQ4xiJ8ZnzJecqyrZpq4SjaGrxJtMmz/2bvPLYbh5It
+0WoBW+m9N5JlJtgKZUpeNwLb76+N6iql1XV3YOe9yCVogNJiATiRpyzT7C0OkmepOICU2w5w4+3
vG7ubWk+++KxDqznKjTrEQjBwKw3Yub2Wg0lgZ5hAFotRvw80h9HHvF7Yj475kIOxDwGRbKiqg4X
Mee9NcZ4PnCtoIwCz7QMh+xIFJxcDVbzqoX6mxnCSIjWPfa2g24sBzdLYfzrH0DfkfMZMX9uU2Qb
EwqiasZv9CbLt7LTDZziH7FOwAzSuoMDPwJUZfUrHKChIxqLIUoaURjuB5XeMsSsM12AuVVrJxr9
+Rp29xkNOVAGh7qkHUx94fne8Kzl2aXu3PiIXlHli9q8FLScX7w2P9ipfW+STPuIZDOvFLs4TA2U
BFu6A5ZySWZ1thhyUCdI0s35WNJc0MDtIHa0T+RRQJCS9MOFQwRm2KTGPMizhLlToM6gs4E5S+t9
ivryUyRf9BsJUzPQz9opq1ajU14khA8szUh4Q3wxIJOBjSgfcJZyGpjxquE2VlW5PW9NbZ31igv7
Ihnn26pwKlIgJuAVchROxYmvr8g/Z7LkH7UoTS81w/4ypmemBNGkk0KXjzYE3Ubbr8i8GBCoG9ei
IAhbaGucR3elDpeDrmCrvNoDgQBoM9qZMb1Vi3q/80s0G6SoQ10mqjlJcQSTvpP62AdrR3zgl4DW
0JAwBcxlFfWoNK20QNRTKKDh2uRTQW6Qmr+1aiKBWka5rYJwLielfGWLpa6gf6pMtCat3y3tgZ0Z
ZSYLnFEhjaKVC8G6qYNvPMm/nstG0w+EBqibLHBqjkrWzrJedEUjkN6zlpGFMjfNAeNG7kG4RXwZ
YqHRJKYo6uJB7sCjLwfWlYuAOTKGkGpbvaUpzdmxUf4gIcN+UFIr+toJ+FXC2qw/+Jh8iDAi256g
bGRwfB1SrVhVNR2ChqU4NP+gp45PLlUlv3tmSTOMJ+SxZtUJP47EVeJ90USi0RRXv2Hv5POYFUEq
MphNSKEKIuNxZ7DQDNB3zZIuPSrIoBddjC7SMvxvFovD1IK5eSQnzRlyBWtbi/4wtfxmhioWTbbz
wHQvhk/MN+lKiStrljbRq5eE7sys/GXVZ+My0pDjFCVdqlb3EX1FUM7TqEXuFomDq5VzbgIWSmt8
Hnc9NqzcW1lNiByjFsksNC/oEJwDXQ0OXCh61n7YrGWSo+DS2sMw6WxBfL6BiE/mWdXMR8oYL89+
BybDxmSU34g+t6ZKkN44AIvoBCyWZuSjl50g+g5HvfH/RGmhzbQyQVJibSX55lfPaH/nmveuEgsy
N5lP8tkU1yEJ5cqRxSXzSWpmqg/gt9jZZtwsG0d7dyXr4tdRZ36r6lWyGOPanPP5tMxIZThcX6yI
sJR6MGKkxKYzE7r/aerULDXEEDo1iWRJMaKpcUpkyt096cWaaOvkVRBBaLvYEMuxt6i3YNAXzrAK
Av6AQfFVBBHEkHAkCFNhlqi51cqOw7kXpQRONl25MJqngJLhWIwInvNbnA5/kgrAieYs4GOR1KVX
N1f47S2ADLhGJjWixKZRDTrgU8udaZ2gjisLKEqTaHDPnIkYGlg5OWoesvM0v5ISS7/7YFT1MbEo
pUko3jld+G7TaF3GOiHjtgbVqnbUYqm5MDqkRKTQu5RrAzw6iLszrbWzFTX7C37nXe6v0qHPTvzv
9l62IBeE0Xquf5ZV85RDSFqoHUW1l7FG6LyUeA+tRXo46ue40V9ru+EkPI7TOvXcJDvyPHmv3dzs
gGeMgU6TSmluJY5l2QIiRryi6Zy0lKT/Y0goH163EUZ3DLI3QhbeKjL5GPzCpmEJIdrw4kn35rbo
lY0dg1gn9iGiaeK1zvx4kfSNtVCK+i3roKY6ZktZUdO+MlmkO3op1o5knA7uY+X1KJ+UIHGXbnPv
6zJfaxVlHjSIq91AP5VqZ2+riKTAWOdosnAolTkkU16pLsfePgHQADxVdb8rdGJqdMzbcW0PzXYi
LHOW2ACeWpHkTUoB1bSzYPa/R3W2deP2qSdJUIv7NSDFrW7Wd8MeYIy464aMHtow3veQIgQ2rPS9
Uo/wODBGfCi5/82g5AulTDod//Zji94jgdXcHUth3EZfW3tZcIqgV02/ZwjgktbYAE9jqOyuU1me
Pb+TM6/ObtRHPQkkcWYf+6LYeI62LxTrpSObvqH+wirLwtibJdYvzILBfEydE+yvVRIBr0yMY+ix
jmOWoDOHIMRuajXOCkB6jWGcKewP00sjJmsR8f6sxLhAeD9pqCZJ9rjS28QRoc7ruOMQIhjlIwFA
YN4TyJNmH0pFg8q40sdgkFFtMEi+qpFNI1UTH45f7IemuhSYJisyqSujulNYU1EsQ6U7Eqj2RPft
a3RBKfdX0gZnVeBtO5fhybQXANE/u4O4wPZbjxUO4REGlnwnZpw2TUGAas48igjHrGPZo5kV9uGY
Kt6l1M5hRYnB2CT9ZPfHWhDYl85OPmDPXRFbXCaFcNE6r7SGVmj4jkXjk5lprMfhNwzvm2lwPm1i
wv10NOewTZT0kIrhIonj4uh0ssUt94tb2/BFRQhIHhHCzRTwFs3ek404WKFEUnr1S7bEzIyZO8za
pv3VyE9TRO8Z/J6hHYj6LqSxJUOIlbyXIDVox2Kum+9OBSslqrNlNMgQw6CycpwJ6veRVerWT/QF
0dtrs6/Rrfr5sexpUPiyn8eD4i4iDagJEdPuPOV7Iyxvm/nsC60iQErjRGaZp8Bg9aQHULPzS9rG
K3W0t70WH6Nh0bIiz9hthL2vzUx+t+ZWNbWXoKo3nEqeuxdGhVvVwHfLB0oULfBP7aIwmirUBkah
uczsRR/0R2Fq08hyacPdMa3gBFLtY/Sam93BGDDjjUCDk5PYk4Vntxy/kBNfVNc5qaPYF+4F7BDg
qu6dFdyy1TlqhvKIeGnfIO0vo+EUOj1MtTBfmA5QpRAKjFmgTGFKcAaYj5zcw9A3awktnCSYgnDv
RGfJUZjdUwNnKSA9jaNQeyIV40SLc+eM46LCm6C15lGG+SUArphJLCF6mF44Wq8JhwBGFiiHwI6f
smgFcOMQO/lVtxGUaHZ7Do0RYFOzhtd7K12ATIn06E2YQFjjIcIe465s09qTmUCrrb2ANPxqB+fs
gwUareSJUKhlH5jXrHOfVaC7dMvt594IzypyuzQTLKOLo6/KW5hrR0t0X6FRnDSW2Bz+v+BEbhLP
eU+s4i3VtEPKawr5wMmgOeZNfKkky3Cv/WWB54FzOhNg772434FV3pDFcqMghvV1znmxJWdjF+mN
O3DYbY5T4oRGGAlfyGfX9U8wkhUH9HrPnL4gelWvP/xo3JEvvycCjDhMYMjhO9HrV4WmNF+txaA6
LzGh89PrsDm02tSQarFX5ORC6Famru3Qf307Nl8xwzvAY/G0/JwaxaEb3zjwnoi0upf4E4Q2PMU9
beq8+OPjdJ4BPSdUYnxpya6o0e5qNbSmrnsOnODJxj1Fj0N77v2WaEccxfp709f0JX2ERXkdr11P
+eKN1k6GjahX9pUX7rRBbkOZHeQwH1ywk618Mp3OXIep+GqAHKfoR7u++jXdr7G7PdkoV/qQJ8/c
ZQCCGCFYoOsGuSG7oiNHDejdxN58gXv+qgYEnbjieWijg0Onj64oUN5lqJnbxK5I7hx3SdfudWlR
0lbzEjXRWMJFyqxlmz5rZBlMr1BtjB0NzjML61dKpYXjRQdX2huWxdW8rnCJBzUrnqw+x0QdkcE3
AWa3ukEp4p5StEemZe8dEh5Cc/wMHUhuIpJPBJVcekFZOahbzwqPeulcdc1+8kIdYJ+WneHDLqoF
puZgsnf9arXuYhY6YSkK+tqOBhUEnUj0TARLxVu6ClELGbE/KXLtucBP7IT6d+BTuwjV/FabODwG
LljQtHgFUY7aEz19lxK8oeUXvBA15Itol8Z2vNOwHsim0ligk6eXaayWAvx6TgjlHmrVPCdZZK7k
JC6a66qNSC1p6LONKUkSXeWQ4j3JDqL4Agx+6oi5pJ7WWbnxk+qq6DK5KyJz53UGWrFs+W1kIbHN
wa2tmBQe/fiS6s2whBkOyqSR767XvVQFZTwUnXit5azLEFghM9d3mGeceVjkR7/Wlr1jErXBWWKu
6yJd5x0Nq1qCzAuFt3AYws8r4b11I0dup3KXdRa+Vn1wq2lQj8ibFxgqQ768PU178Yp7zFskDn0F
4O7LrECiDcMOJq7WcYKzo11kpz1oePEltWeUZ9bSqCRpJrJ5crEg+b5P6kKH3dPoxJdPwLERPyK1
2SGY1eJ5C3KIWQTLcxt8ZE3kX9Rn/eRDlOwxDYQnQeHzFgwd2htwhgO5zAHDgkUbHKoJMtmrpbry
HfIDC4OcQw5GDAMaSW5FOqD1HectNMgFfMfXjhn8ISIe26TqZ4ccgtHR5pqxEaOibAw606XVHxpn
FMsU5mHsdXBYvgh04bCqRG8ikLjP+OQC6aooTaX01oD6NljjoSUmvx3T+oqxZ8wDKvE12Sz1iqFq
SseKoYNNTZTBnrJDrVkUktOeyFeiJBtd86mnGaPMjDCbGn4f6cg0yMxIRBsG8YnQ4RLqqEAMDwqI
Apx1rF49i0W5h+yHRbZk7pLb0I6ZIynuwbTbvVZ3t9KnPpGdwfxMjvCdYKD6mRttOj3gc1HFL1VG
jF3dKOFiMCl3Gl9ZpLI+BeCN7BL16RAN2jImehucentoMKhlg80BVXDakwZhzT4KcYuInRkJa3gG
pCTF2/CyZRdXyyCCwurF1PK5s9Q82bN4tylQFISCfDo1UAHR21SFKARu3DrV/5OXI1lxo84EyVGX
VeUdjZ71QsNHdTeGTcIUAv4OzGp2H4NUu3nxCjjULPlOqF/WFAffhmx2hF4auxSiIYmDk3SVaFES
/85ClOSGM1CR1BVqb3z19EInAMkw9wc8mimfEDhsMyn956xPb4I1IT2F+qBE/e8o0xxqbdpsgANg
TqosLBLi0X3LOxSif4GRCweXFvZxUDpjm6T1a2sBV85ZkZQ2DX+3on8uVP9A/im8rLzA6OphW7BZ
akQ+3Ds2cAZSKB2tXAsTRFhAkrBVHpKwVIhXGS9lwLwUnPOSpesr8V27plGMBSxtAQDhxrIMt6wK
JI0k5g68pINeheMCLMZEpU+RiU2t+yS4aO2TC7JQ0RqER1rdLJH5DbtIlt9uOBLriVC77v1NxchG
dq36RYQ72XTWNXdNn1M4KCDbSlZGpLxKvYZzGFh/ysx8gbIimPJ5QCOc8NzCmQmMEKo8piOF2Tjj
77cuNPtlMcQrU8G/GmsSmAs567xbUGrKdkx69bkTFF++9h641c2ScEn7Ds6HIjdqxQrIi8tPP/rT
uMkNcuK3JDlj1phqt+gG+hCF2p/csTp1gGmMrIwIxGAdr1SMwmLk6YgRUKjUBceYiArJJfvwmMXk
i3NqX1uxczQy5+azJlw7La5NObQMFZk5FmmwINWZ7rffnCPXOuhFhfEycdIV4T0YwswYlR4Dpt4i
j6Bpg98Oyqah6r403YourhNDBJvyKnp36RkBGZ/kdzE0T6hRl0olablH0Ra9NjzvCt85A3vm3Zjh
tGQktLdRzEuJ6VAiw9j3jfZtVv0xNdxqN1AUJmrZnHpUzYGlOtvE1WyWoNTreNbfyfohtE/17iWM
lWilF0p2xPe+dXXy3pJxp0ykV4VMssisXhQZHzoVSGZTDG+ZjEixgndRmbTD8t7bgbv8lFkglnlm
f1qszr0k2ZYoDny6cdTCqCYMYNppESg8kX8KYelhSMSLNbyolnULeqQGWV8nNCPTfG6EzTUzauoV
wwmWRajDkSXYKyhV2pxu950Z7DGfmUmSvnICSNYFj4IkVoDZbJwT63hxUHAfwih/4n/EZHGwtyNC
IlICUwrazTON2R3mCUvdBqax9CP55TEROWi6/ZnphsEaMb2rY5As8jGcmB76OuCdLtzcFpeSM9Pj
Fz5BzF1V6eIJ0NpZZKOczDUCzSOU6BbF7ryP3IiANAT+PTGzStmgia4dydmQCs4m2bvI+MqIdqgW
3lhfQ6OEcE9HMcvJ2RFN8KvEmgMLPdpRxv0e+Yto7SZVK/NqIUhiUEKdTfXVavTA21AOUCSZwIVi
hKCSsxnlPvhAQN3cLFdMBOFjk26M1QHqWMvHIlcko3PWEQtD1HfTPXdl9oIUlqJJ0P6WTloxfkwo
iMcpzc6711JNaHAUBNdFwZx+3JOrZH9Q0HaoC4Zo7wn3rozeHOS3dhcTrJK8ACd5g9xvrYTHRNBp
dWfvef5B6GFAbJx/pYsCgRcRnh/drb75Y5qgxdCEIhFRyvPo+nOfzA4iw76SRoYsl4t9OhsmUsEY
WRz/ibTg3L2tndhZ6eBMyS0BmB/BZ+9V5Eyt38x5M/rS9jKxZH72phqGutVlENJWSwmJMLL1q6/2
2AVyJF4s0gpfHKyhe9I0B92VxZZ8DPHYtPUl3VhkBRHfuJaD5j706iutAW3vTGmioBvqtUATummr
6k1Ydr1hamvSLAv4VOW49zrFmUEehRpMtVeoyQYDG+sBhpSDeWg9FBdSb5asAtUlNedH3kZHGkjl
Pkr7m6VXxPgRH7YAh8TAyXtRdZ4KLgCYjLQiIrJq3syuyRcNGWmLqLIRVxBO0w4+nTdvOPsuExDJ
YrVQy1NfOcXSob1NCxuFoycLGl9Ke7AaSSfZklSrxR6LVgoDCnCpEirA46PfJDiTjOMjwQmUbWex
jBTVcDDj4Ev1aXepdiNWXoxHEx/BzM+bU+Z4CYbNhEYpElfChH3ODpSvPctfq8CoESIWZSp3RzNl
Q0Ywblr3JSqLg5fAs4hntawIf4yIumir9hcw8xx3Dt8qR2A2s5115HZ7M9OfAgtlpUdOkkJxneQd
CbBy8EAd5JfRoxwfcsfgDctV2cTvigLvP/b9chES0lMrtNljp8OdHwqEhDPVHFc66Na50S9dlSN8
3GO+8s2SxDKKxxB48DJWaQa0IKx1moKBdglAY68w8PVzoccfXeVutDZGsNE3yn4EKmkjcVjWQ/zL
Qlu26EYqk4REGXw9HK+wr9M87qp2FVsYT/D+9Bsq9ouimos6gwKZlZ66srzBn6UhuTWly9FX5d3X
VrSJWnvc+Zq+ZHnUENAZtqsi61jwmLfQFKcUGd4iAEhKpjiKuLlshnLudnyyuxqHVzuC72dH6fpB
tZhr1oId0IMGbmwDHuOgfZVu9GRaLe6RFj3f4H93IkEZlrjGwu6jV8uojpE91nN3Ump1ySbRk0WY
/+oNy5kNIW0epr/kFw3exxDu1WTUv+IEw0rY6TllJ1k5PfLs7Vg1w7ktiTauaKJ8Vgb6LNsiHcV1
Pv2S41wKqrrsXgl2JJ/ESIvnIbBHDpuEAkVqwxqunmpXyu1aCxFiZRTAlYKIExvdcAhqNGB5rPTv
TtyT3xVqIfltmrdtNflah4m5T6LaWLWIuCRCOUqBqihfMDW1H6lhk3bFiuZJuN1cpAoHxrhpaOX7
NAOj20gYwl3LmN9Cb9ulwWAfwC30ezdl8OKm2vhZaGDKzWF8602aNI1q7MdaDTZND1I5LBhSMoNv
T1Gk3vXRzbd+O51z5Aizr8BjbZV8CWWrW5wnBECKFvPt2s4t41AELGWb7OiiVDbL6uDgUasXRpwS
CRfgJbczsNwCGBDm5mRYlx5zI+Jbx8+x83+PIhxuvd9EnIMSn2GyPn56BXBeJAwzI+jUM+cBZdX5
drGJRzQAVUxvrotzkzHPv354JfLjNmPk3OgiOsZB9qy0GWGG3RAdH1chyDRn2BkBTBfEQjOEKEJ6
6N6IHjo+mJEVMXuN1+pQIDlOMiB/chVHfvOqaHQXw0jNN4nWNa8NWQfQBVTvRDZw8srgpNbrP3kg
knMnuv4kRA+BpxX1q6KyiDGtjlE63XNZ2N3WrJR6bwyWITGMw7B+XLanKwPCSCTtYnxQvSZ7gpN8
ZacWHaiyrBGvaV+cM4iR647adpvX3Ufkt6zKTStaN0nSbd1ak9eU3tqMaXvjZConZbRS+8cP0XkG
rj5Lm7dall8DQuHLgs6EsO5ZYpcIa3A+VMSfmsW7GeZkTHUU7ugSjo5ovKPfi3GrdsHR1dPkoLde
QO5tu1DwdzALDxfO9NbUkCjdUZPst0D/uaQCFNs/ru8Tp/j5TRFWslOhUuIcyHadZWW7x2+I56Hh
pECNW09FmDn98Ow03omgWNc+/mhSbqtbdNG6OvsWFSU1FCPj7tAOsqwIaGqSM3ovbX8XCFqIpSiJ
p7FiTpnU+9K6F0LP7zANzKHbcroqWClk7nNp7EaannenHMbnKr6hDjTvfV7QNNUmPX320UwhWBFj
t5aaYG77zlsbhs8yo0jizMgqP7YWhqtmq5xEHGRKkUW5gMmjEPJJJ24SQw3iFl9Xa3pw9vjkO1tX
C6ccdUN/wWOm7FAGoEexm2fD4DgYGc66cHx7qY9F8lwyetxGVCVzCxYiBIA0upImsExNqq14+iH6
+kn16LM/rtLgAPlVwRrLjO111lXWM5XPond0UO117vFHG+znehQ9uvXOmXnTxbTudGAywdPjRkbg
K9FZ8cXM31G2Oc+lnrjPHi9Sh3x+pXvuPsc+E1NRdj4MRFarcRxe/YJ2VBhZ9da2Yv/Z88DA2z3Z
xgbRYM/4VZU1wvZiIXh/jWmF1ybnvWsWoPTYkApoRLKRldC5Py65YBVvGXAwheclALm+DgoK6x5K
jJ/0Ty3LUOq7EAK+rZ8fNxmduej19inTWFc5ShPd6eyXnG1NddtoToRQS3fZER4Lp+nWgravsDkV
az4FSFE3yR3Eo72BtO7wtwmTe+l5JGUW6FMfF2t2Y67WR6uXHLfUlEwZfbj0drt7XLILr39q6Cfn
ZeA9Ve4dD1p2z4svK+Fz0UYs/wbwsfeBhHiZgrkJSYO+J411cuJYQ7RJrLaa1XddK971JpOnx6Wi
pr/BSN859I5V3R2+ITPGh8rK1rJ7YVlM93KWX/XkKX1cLESozvOYP4OnVM29hMmwKBRCadAVQxkJ
6u5e9xz8RU679nGx74d8SRZ2tE5tq7v3zWgtS8e8qD1M4EhiBbWzVqzI5AlWfVwPdxfoZ5H7k7Vk
pSqtcgzKPuHvz4/KtZ6sUAz7WkmTKzuc6zXEQG2R1Sh4uO5xN0WNU0CbQbf+e51sw2JRwcdZ/t2c
2sDtkNYEtvyf7SGsLdctjaT53+tEWgoyaJhw/N1eIat6r/fh/e9VdH2towSY/fcZ/BCFpRL8vLaf
1zu9Dzlm8zH2o/Pfq1SFEhjh9GGAzHZsrbZY9vHG7mR3cmWQnB8/iA6NzrYoGAKihfv5EbjeGbsa
iCv/n1cZ1L2XMr08bpdWYx/6Kg2IH9XS8xAl+POakXV817toICwuGk6RnkeGGTOcLPX6cUfHxuiF
lK6A6RTk15pw6cJtqLKmS48fOU2fNMj1A8udVyDoYlFZegFsoOErZ0vxi5X1lZhyeTcGFGxVoaZr
uqPmvC9qb+uSW13orfmVRSTSlgHc/DQc1xmS5k0+cJRzaXlMtdN4lPQSF2ZjIjedLj5+MMocUbQF
6s9FIRFcV4pmwWT/13X/dT9VJu9BVmWbf9vIdN/Hlh7XpbSY+UBHRPL9xzYUSoZj7MBhraPTfz36
70XiIvUtXJPDfz36cY/HdaS7h2tsjrSf/76P6aniwWsoSDrD4RBQo77/n5t1cHSsxjMjnZuRI9GN
Tfd83P7zIEw/n0iJNPhBxyKzqtcpu8ks6/JOJCNQEDu/P66uqIK2gcRO9bhocUoBc5Mrm8dFkmY+
mM8b56gW8qUwz8aQ1a+SEM2j0uToN6ctD5pKSHHtj8vHrUAAmjnaimBvTXcmh3MncQveSBKGmWTx
HZ4eJIQ67hON1/94kFmYwYqxWrZ+PAib4QSZSeSxUMb6VWd6UVpZc0+VooHjov289rLOu60vaSc8
HuSM+DOaxgi2jweVtvJOP9A+O0mdvdT57fG8iRDu0RNMpx6PUQnRW6cx2J/HxSi3amBSLOQfF2lv
7lq6cbewz9OnvEw2jy0XWtHvkW5BTSA6eDBMgdrly+ae1zRX0qc6MdkXVd4u69Ig6Jf4i5vh34TE
Gva4g60b9cIJW3v1uE4qUj8TjoOWbHr09BiSVDirKRWgwOlRzIe7Y5T712y69LhKceXAODuMdo/r
omJs9ylaObRGbOTxA2TebyzJ/v5xyYe7v5UjIp/HxZ8tZe7JcZUns+jdQ90z+WLk1SzCNPQ+U3xL
sqyydzs0DHyKobUh9Ki51154HuzW+xyncCukqM4p69mpjt3TeZke6XnKNswV7QVqSMj4367WauA7
r3WbrR53qDRMDlk0Kgci2Fn9ppE1Ddvdzw5BedKXxbPpth1mNjNZJXrTfGjy/rh9JPhgoYe52GeJ
53Kgo8n1uAEBHT0bKBc3Pi94Ct0AFd60Ras+B92Iptrtw5XZqOq2ZAbCWT8nD4Pbgym9EUyccibU
xzlIiZKLFrz3GWnjsu2T+K20hUShziRWx9v44jv67nEHigqSSNsyPBmowU6222W0tNgvtPFOpAVq
d1eU2sZLyLTLKrLwGk+f23o0vJF6iRkY7ZtiDPGxAgt+ah2+3mikjF+ejzK0H4d3ql8GA7Godm6E
xIPZb4mKmnsQWnStrHq8B0J11o4RBhtf5tX0h3kqpjuEHp4du7CVK1nC+U6GI5ZsPUWJ3nSLENXO
L9YfzPCS0jglSukflN7gIP149nYTD5nzSUqWt4AygyLGYd+g9fZ/npzAlO0QhforJnhjpRYy36bR
UD/pavHnsekwj34NXeM+9W7rbQZE2Gtl1NNXNfF2jzuUqF+gKWr1pSraZq+YOUl0jSs/o+T5cYdA
GaIF75txelgyQ2/68WfXDBiQ8OA67xwyjGXl+f0uiMr+6rCQQVTH+1I5q6KJcO8AC421kZnJZtBF
cqds/tl25hB+44VdfnO0DvCNm8QrRFXhuxKw2Jo2IXjSeRwL/5TZmnGYInEXUCL0X6DV2DPJL2lr
1mIIHIUFVWidVRf3zeORBI5ssOChJi+6cZUPajUdiNInixb5z8vzPPnhux7ltY5PG2t8so7xdrzw
b//YRJs4OpY1BSJgzIecPpLAIdUqH1r4+3EHOeBGLFSvOwKTgkoGUu5n36iABEEtpx9qZuOXEYG5
U820uBoKKpmfNzbk55aPAa6N2Fpy1jX2mZUrcJamX7HnI/ki8dLYi8e1aIjDXVzSIv97p3/79fEg
18nM/eM3emxkFycBqhWjsL3Fv20unrb5uNNj6z+3PC7/bI7OWjItI1dDZevB4nHL//HuP7dHGnKr
IqyHn7fwuOfPsz+e6N9e4s8zeW4jN7Gn/ryEx33++3X8PPyxJY1vDX3MOP6uUp9wrmnXPO7++E1Y
ptw96BH/n68hGoz1w+1PANj/P4AZBiin/ztw+vDn1yezjP/tET+IDcP+hw1amiWMbar2BJ/+J2DD
+oemGpblWK5t256nQ5H+F2DD/IcNDcumCW06nvm46Z+ADcMAMO16KkQMwzZ1KPH/L4CNibL1n4AN
Xpjn8Pp0Q1WdiVv9X9ioqmoN4SAnnZs0wsKQj30GNzfyxJGROYZ0J0fx5Z+dyMIlFAPedZ0w+YP0
0vvdhma+L0l/3EMPApAcJ/1BZVxVwRnVEtWZF4XpXl2gpzSPjLheUG6Py9omix6pWLYkY4hUAUXV
cG/432WQ9KsIzwSiUHRayPxA9v5uffU2glqjwEPcQ4/vG+q8R3SuptADHghGHhRvI4zkRGdu2zWs
J+o2essNY0fPY+N69YpZASIMh+4F4W4ofiy5czTasjMEF+k1aWzwdMZ471WG4a0RI3twk2bLtivQ
7wH8nzint4N6QTON8NI29NYyG2AngyQVReQkahVozZLYgcJnwDF1EZ2gI9r7OlrmaU4SnhFSyReS
gdJzj23viZzO9BrS7kPY0I0L31Y+1LHCcaDm+yismfh11rMa1f6LFtb6Jst697UK8daFmQ5wD0yJ
2AaDvLBa/aOXxZsD/OycmDn5z+g/LA1BKKoTpJjmUrE68qrUPrjygfrjYird5Jq7VEuHcGJniq3B
5b9A23BqaehwVsPLmsurHirPg6qgR8gzUrx6JMxhl/3RmvCrNwh0G2UOEsUNrmCMDp3Bel8N73GB
PisOwkMkY8g+sBcx8puY3bqQsW9cP4W4eGeqpn9XUuGE2stxmaaFXABwcLeODjPBNHbIDekaFqW5
1JGmdUyl5sScV4eKfb1FSPvVRmP/jCzmGbdnQJ6fFmNtHX+JXNm5gq5CnEb3YeCslEhrOJD0V2wC
TTTbQO8+IYQCQ0qCDGkuc52qtlFWwxQd/TK61FYcL2nhiuMAqYqshaA8wAIhPtqzfueDVA6Z2jNH
+V/MncmS4si6rZ9I21yufnIGgEQfEESXkRNZRDbq+15Pfz9RtSur8t5tds/k2JlgEAIRgORy//+1
vuUotksGNAIwPNxnaubtplBnZpJjVO+jADu60pA1OO0HaM9bQ+rvAprDcwaL4yNNEQAWUTcJN7ek
feqcGf9TEsj0oexs49wVQ74RE2mZTWUzhZLIrQyLyLSiFYab+nHkGSq533Fh2esgZhYah+TZNerg
7E0wJtu66xcaBEpJUTfatp6MbNMN1bOZpkcOVhvO+DBvlcjWj1oaxBuCAvm6UfYcbAPZb1wlX5TQ
iN3Q6D2pwfcKLPXSy4A5KdpDMm9IlWxmbU0+zmfb2cjFZu1H1+AREUibAej25TGbQVFaODv25Tjc
mKoO6znT6q02W4vW2kDtrQDNlVoa7TUMUwdQoT9SnGL8FptWWMgjDXqis0zap4I1EGaUqkOSxX4c
Wq07X8cuOjCrwCDi0fxm+jngjaFsk71rVWu8K1oVHGIrulGsyg9JEdFtVx3IXAaCTS03bzqy17FJ
vnV9fkya2EMrcu1plrGAGb50Uf5oh9oeq7CX5/OldMYXa6AkX+uLa2yyenp65lXUCYhuYmFZ/nck
HmnSfpEoo3bjQPtNjQjpHGr70WIaTqOT2CyFnLWQEIJdb0xkTTXoWWROgpOBHnrVjfRLg+KlG3Rl
P3YJiIekI9djmB4lnYQNORcwdKcOpZbZhW5qTMUDFmVw5oswCyP0yh7pRQJTSU5N272NTUPDrZni
ndTU53rOgccTQGt1dFtLosxY78ZuVpuvSTUc7KFBqV9aJB+L53geMIKiNuuIWYNGkha48eSjM9Dj
JVG8QIKpgHXIy+8lFSKsh5hlCmUn5IQ4TiSvcd3CjI5u0pEvpeW8dg3C2oZ0VcRhjX4pp6mnw4EX
OiuydNtqvrlyUqK0Vbv+Yovire7NC0pIZ5OJ5jPIi5eqIgElcZ6pe3/aYwz2xVccHGjLOWorp4nT
Bn78qe3olQwF3JSeVfa6TduXsNemk0kjaAuq+rF1YsjMOF/WRc142bVf8wJVfuXHwBmSLebfYjVm
CVaGCaVnXbP/pNW9eDBYGWgYAZXqAz8+0TzjcC4y62meOCybmDrh0JhLRZcP1jGx78jB3hZBF3m2
SVGy6kkmR5DnylHjaYbzVtYLPS0N6W2o6HIrslK6ZAB2kJluXvvwpAcHtkv8oCUhI2aYuJRaPTDO
X+tRfCHi4Bbl9LTyRH8ho+xz4hIFe2Q3R6Y7C4NvsSaOxPjIUiISJS7SdVaUR0oGHLzpu06LAbQy
sWBTUO6qqn2kT2FsnN66NYnYVX7o6gPwOHWMf4x28qMc9GsalD905MNAoTEQ9ghrSa/YJl0eoibv
KGtq8kVVnGjXRqO8mTqZQGXTeZk/eNWYu9EIVqkSW3KZXoVfJJslY4ilp30bLRB4Q2AnmynE4RgH
rHPLZ4QdB9xr3hhZJ11YVyfMd2MfYg/kJ27C4VE1gwfWsc+5FQaPhm5fdVRYdNMH1FJRiprLp8kd
unPjWG4xIzgEtbiWuf4zSQUQpCw7JzmJeAgAS3PW1zSu5HqIx3PHIm5FC95cceEF/Rd+ySd/bw9Y
RmE14blPtlkzbbCfrHVMSrV4a7sUbWDqFuG4kUV7mXIHTDXwjEWgTfpvRmhdcTNRRKq4hC0jzYjA
nAjIqbJuF83MJgjQwEdDA7afnL2uACwkg9cnoBb29uPiNJocxeu6Z7N+m/RbKUlKGK8Zxt60/Z7i
idc6/iGqoMQHfCRtfO1aCEahtcuNYeUPGEkQkastQW5LEOviBlFoe8mJKMofhhKsRB0ch/AhR8AZ
4Pim1rxNlP4ZuNp6IC9TpqFLzuwGD3c8nK3+gwr3asSlMebXgjisOnuLfaRS5XHAA6ZUMYnSby12
LXpb6FRsemv9qnfQIirYySFNONiLleazAEB/R/i3P+3iyUbDJdHoFDH0maLCL/iMKiblwmivfOjN
qgpiYQHdVId2CPZ2lLp1UDMTep+lXNPuoovzmIoW6cirhTeixGMGtt/rMgOSWu1Zeb3uR3s1KbHX
pvbGyH6IlDRh5TrE56E6d4m1MWPpjVW3mRXLNaojrMogeYHhux6S6ZSZyV5OrxVgiqp5pASDUe86
4bU1UHNUq4W0TIjuukNYROz7LSH3YkGSdBrptKC1kS4U1UnpyB7haxA2KsaiWFv1d2oDhAYnR1rp
61mE20Kt880UWZ6TMhrl2nvffLnzvhokX+MmtT9xokM0nzZKikVqwK2ZIQqvuTIW70aO5lkp6acQ
UIvvEfzQWq+6rQljRTn6GfgJbNG90bg+cQgjik0uF65VfVMpOYc4IrvwExuS3dluoTLxpwiQYxcb
JrznmgFYk6XT5JZMHQXV1zDC7pq92dNnhGvLlsFq4oLVo5pPy4VB3Gxzjrw+7thBzEHM1x0HJz0h
OWIsdlGDWTxN5UrE3/BgwcyIH3S8BZCYZ2Q7/EN+kkPgAYiVwNfwrU+lo+TWwgd3lhRr5vTRT2pX
SFoLDkICg6tvRUQxPiR2UVXX1rjUGi0SL+DETOse73zLnlGSPplj+WXkktqlGZIcyvOoYFLBEa0u
c2Iun4u3jYIwcFaVIBTZyr0ymrus7g6EKPf5a5ig43ltp3dHARvuDEeH4myKKiMIs29W7/crESAa
mj4iC90CMiSi1x51WSK3eJ0crH34kUMS6YMBpbXiU1HRvsVq+KVVW28iy6AZEhXMRr8pAoAQ6NKQ
MHLkrio0DkymV4O12E6ushLUxoimLT4jE1gTFy0LFniIZ72xsXwICOlluzZRUQPBWieAoBHkD4mx
CsoBTyXyqAnZZnwsZwWhQrBqOLQw6a9tpLQTnn4647qzy51LHHJqphZF1GxjEs4s7LPPv1gw5ipK
TXPwVI5iCcTa6Pl8LTPbQw/x1YJT1dTZj7C4dXO9i6vlmtJus/QWOsT40i2kvo65A8d3ZhxGCw58
y88+/6BFJeecb8t3p/I5LeR6ms4BYTBplnDqssZa8hlxC6vfEopIgZlsS8F6RHhjGHkVbdM+WNB1
9bNT4jUdsWREb20mrpb6PMXaeqEiCFP1rIEe+oB6/DI5vZtMJBnP8b7W+d6Aiswn9MRrkYybZKo/
a51mGH23yvB30zQS7OG4BXm8o1Z+LdrbbJnv+Ao9wLZRCOZOqd7UWT0A6kEncepyLnJg7UyuLpUN
gVdutOFrW/nraEReiB8jFD/FOJ6soni0ROTSaHcJJPuY0vmadD02fHNXzeVTi/8ePvNGn7WfECK1
cz4p5CTokxsQtCyNmUyGznJbcr7V1PfMKp/3YxD8HK2cJjAqlxn3RdDx9UeW+bNOg0PVwdqdUmvL
evSGgrVnen9Im7WlZp6ZzbiWG+M75NyOhmH/FYzAjqWqZybtqSmN9wmRcRW6onIocxpHaSpPWh1+
Ma3wnDEucW15QFT56DQtRwQLm7pgtFMoV9NpVoLPdlBenCrHJt6cuKa+TDB/u9BmyipdkfQ3aeXP
jS3cWLEYAnqrXo3hsDWAK4SFvMo6aD2wW27Wp25bTF7rs9SbxROIf3/Hyg1BvtOekm54E/SyHVs5
CtCFQdk9TPhY/VZK1+FwGA3pEkn/wiLsU4uNNwy9gPHNPUWK70qXEPkqPzJNeDke+bZFlNP5XxDr
H9g5OnRyIToutn2yzlvc6k1Hq7E8OpJs+Xo8m6TbrnA8hyzqYtxzDfY/R+EKRAH+ZdR8LiWOhxO1
JGnWTBQ+is9JK8DJEG5Nq6khEkaYXKyWifbSOcg8ST/UBAHB+BzdejGcnQZuUhw/KdnXHgmoFRss
7T65iBBDojBrJMS31j0meeRup4eR3BNHg+oilJscCNyzfvS2YJo2IIwO0Xgg0qR4QN7Pmhxu4t+D
NYKQVS5+AplcNViEDWfcZJW/b2rEXsA8P/olwwSvqRnWt8DHAJ8XvJcdvvUldkut2RTgJWZcC4s4
M0Ovl1BPz9RwrRQWlvFgN4eTf2lN1pao1NcEdWElKL4ZHeNHWXgL8EFDrTLZOWrhtnv0W6KXxu8l
VqO6sFgaN+uwJbApIDUhhrZah4hCWf2ID6tDtCzlx9AaW4I7maMvn6xaI5G/OEP8vaI80VJYmYu3
cHyHb3jLSGqqQbGtCydAgVKh0bAxGMQRWdz6TW/MK3aAVYaCYjyrI3pnmQJxjMvvwqJSM24dYW6W
6FjtY5mHKBLPqt+2T1mCfmhbQjHNYq/K+pVe5ICElIsT6awa+msUvwR+4KkBE7pesHfUnNHBmV+0
6qtjvonwNgZPhnHs5psOYsJvcE1KBhoN0MStHukEPGvND9t4M33kZwozvi+gKleG+dBn27Fza6QB
tvMSM+qFxc6f3tRyG7cXDCtmfeE94kJ7nWL/gA/b1RKGqeRqB8oOWa3E3j62t7BqIeRgF7dd09+l
in0UXD1K2Dp6VeKxiNe4YhG3bSHhbLS53pBI7tHeAuOCw6DoNo1CbKsO9I78diOTa855C909mnPS
0IaV3g2XuTxZ7afe/bT1xQfVewPKEJST9lvQqLQxCJjSy5UkuK2YjTcrsF99JXtd0ODdfA2QAiO2
G8U7NJgDdskNeuk1M8vTYGfo42TzwOLkqcqNrZO/2nKgOuUKujIIf/Rzm+yBZa4qLgQGhUApNz7X
AcooduRhLFYLqAC14Ku5mM4liN8dH8gcwtswfW7y7mgvVDEAWYQN562/rikYqQBaTOgf1DhIVGoA
owSLozYmtsNO95Xmc8JNKsLiGYM0Ymwl3wwKIMHRrxkhfQU8xJChKU7c2TbWgTjCbUBnhxDVdnMV
bqIsz/HIJBAbV1xg28yjgGVI5DZyP1fhVsDPHzBokN97RtIAfq7dlhEZa0asv4ELRm6s7NMkPtHu
ewKOfiTI1zMGlSosGLjnmCY1uqqVkTirIYNO0X5JO6aI9kkQb4BASFi7Xro6JPJRMXdtDXHFztA6
9eqmY/CsdpazaYLHelSgMF5DaO1E2x3IlvEaP8GvOMEQMS7453ZjOq6k6b+L1t5BPgiXaSM8tjn+
AEgboDr2HRPVb+DVOL8ALGzm7JugSbYufaaHad2lbgXZdJaPMv4SBS8OiF/d1446Z7fSg/Riql81
yqOVpI9UiwDfTIyl9uBUGyG4V6gDlloV9X0epjsYNsba0OHMqpSEBeoqTTM+1JoSV25QfsuVr4k5
Qg4xwxeimpBcGzZI+yR+rWSyH3KNYbffI+u8Wsl8tgGD1W3CkTW233XBaNpqybNOsE7V8KkACFr7
HDnmhz1h1rBgvboagKxdM+rmuq11yPRBOB5QVX5vfNqy66Zuy11ockFE0bhvyIyTfg3cM4rCdRib
/qlS9I6CfeQlvng0pIBErKuoEqPk5owPDNwfRZi2xNTUX/RKebEmtGM0Bs4gNtG0U/L2pjC+UHu7
WTO6t74pTBfnJ7QBMx7XvjLqP2hcsEKu62Dfm9S4/Sh4tyKsYNZSUYYyu8cT7kIN2hep8EpiEo0E
fm5OKXcu9IB91P7G1gs6uDqLiC7OLXKqQmujDyhGB4ti1v9gy2ppjH0raFNGQdiS3/lno2zhrP/j
gZu3UTs9dj+WHlLTpe2/oz+XZ/7/bvyT3P48lZDbv/3HjpQEhP6fO1Jwrr9//LMhtbzgz4aU8y9d
6OSKqnSjHBJG2fJnS0r/F7EelqBXZdsEbi9b/t2S0v5Ft0lAaLd1vBZS/IP5rtpL6gkkB8BYqnD+
Wy0pafEuf4sZsaQFWl5VaX4ZkhLh/5UIk9htSP+GpWSdlFgga3TZbdkyljhJ9QmNIZwEh7DfZ24B
//mIUm14LESM1GB5gh6SsTdN8XNRpByHqT96CDzML/VobNpElp+6RpSQTnDa2VGc6aEwkT7eX2kg
qBJqN72l/ZBt9UXo5TATwhOjPv6xawbHlapYNOxj3zk2KBsxBOQrY9Tbh1lGzWUKK7QqQ4QWHrjv
KiL1/rHW1PyE4ibmAjgwoxf9sZaF+hKMdb9nJm6hX+cFo3kj7M56N8wOIzkRozsaOsmXqo/+eB1i
stjVDfTOwF6i58Lxb92yP7Nj0RYPc3cWaY+cw8d5xVKDaQfMLQmNJHa2uhp987NAw8q4bPjjbtjI
c4vOYT0hNtuQ1m39+yX31y03wvIfKoPWybQ8+Y/9LX+/7wAA0nCMU3IFlz/98fpfzxvgx3tdzxrz
18vu9+6vvd9rgaiuDBAXRLuVlF+tQezqqAGCXFkvI0fBJU+H17LReJQl7YNtJR/3bSrRvOc5Ln7e
twU6amYY5gzoywsFih9gBRSH7g8bo+f6Hw0kPi5bjdnoj7hQ+JXAYqxjw1EPc6WCRRlihiQ1L16x
POWeGNPWoxlZvPYoczdlAPXqvjUcsIHlMbZ5c3lyeC+kjSIHocRDP/M/aE6Ih/tLbXU6BnpRPt63
KaGOMYuKWQZeiXj0dHhAgySpkRrjw6jPqkf9VDyELc5nrA7yIczi2fMDSfxdbI1eFqjGA424JZYa
ARPjcO+NZuEwoledR41DwTZIySurpvBSII3xeEp88QkBpb2RpxckrCWy1Dy/jIQmekqal5ciU4DU
xlN98UF6e6Oet5cRgJ6XDU53GR1IZD5JY5eQgdrLbH+64F0LeTdFXOgVsl5BtcI1XPFdn7YR7wY+
fGx185INwnZ9PWGyFPaWq7QWwYayNF0/LsIrinxSvgMluuIHhu8RMEMY1QBbX0zIU2hbKk6Aobwy
Egj2YlfXUU4zTnWluVKjm5Z3669hKrGvqMZwJRZu4HkUH6gA9G5mV+q1yJKO/XUa7wYVYSwyA2KU
XbujXlrXsVUqzJqtcy34t3g3W7n6MS5xcM7h4+jjCczMNoZAM2e820jDth5S9tcWj6ERTuC4DWD/
Q91eLDXs942dfr0/krgVLvd7vVWF+yGav//295nTDocE6+7fNgxKlmNZZ1L8ayf3p7QoVLam4pND
+tfe7xtwP3VYT43pjw36X1sLYSOlpmP/+yvQ+UuvbJl088FUfN7LJ5j6uPYSXWbr+8NfN76SB57e
K+3vG7TAV13U4erfNtz/tyKbKT+X0Id+7eW+wUlFSM9/yYRc3vJ+c98gFCy0mA273zeoSdJvsJKS
27q84tdH9xOk2oZRhO5vGyrkDmsVot7vGzLbVtfhlOJR/+eucp3Cqy5xbN53/+sLpC2VsbKUSBT+
+lLvr7UaKtdcDtXfN5A1SmVN68Ltb69IWJaAKp6WRLMlrTSLDggYrBcGlQ0t5OktIxdsh2k/9Ia8
Ub+aOLQVAZ+xmSPlocy4Cka6DX+6HsTJAo3KwgZ/uZDNOzGuXkbt6ZtZMT3NEDRxguubGtL+hpK1
uRNtMW8DqxmeM935Zlq+/k1kHURvfFSqRtGhqfGV15Xodz0AFGTz/aMGFPOztkfJxwxrKuToyHyE
0dmikIb9c8oW4fT9pl501B2C6vsjosk5pwwl2chFhp3Ec7vtq3SAyhMgfbjrtdW5sA+4bs73v91v
7k9uG0Ag1aLwThZBeJNe9bv2uwiAEAc4vmkFOJf7tvuNhdRD4Am/JH6V/HEzOfPwkNY7S2V1NC/a
83ZRoavI0ZVFqi4XkT2rouhSIVr/9aduUcwH4V65K9yXZ4aLTL9C/t4uOvj7M+9P0hDJ14ta/tef
skVLXy6q+vvu708bFs29tqjvf/2NumGzYZKruffX3t+ByoMJbJ+q4q/9yUXrD1EOtOjyn/yxv8UT
oCzugF/7M+/eAUwECZKGgARN3AUmK+YauwGgdA2nDUaWuymh6cgUqyYvqvzUVfRsXrrZ07bU6SIQ
iTP1TbpwF1RPbxwQWoORvhqtUrtt3JRbqPHJ65DKfNMIY970hfm1mYL8lfhXqufqpB265SHXT+rA
NdjFcZyzV+JB32quwoymC75juTYKH5sfSwYgvzzKxicRlwvbuAUMmvmnADOGng9yg1Wn2Q1FhwW/
E6+pGU6vut7oR7NkMTL43fQalvWwS0NlBu8wv4k6Gi5ZDiVKU+B1Y0ufX+H6kbPnh8WhG2PxihYZ
ju5QRafQWoiwsKeUodgqiqPdjKjLXtL+w6hT+VqpmHmC0XxCD5Idoaol67Dz5bHsMHASnaO9ksug
bKO2jtxaVV4wiokLxaHWjfuGYz0eI1eEprklhwB4kF0mhyALhldzpjav9k0DzI6HEt9+JQUmkHL8
GJjbPgwxShN+mN5UafGRfnz/3Gk2EyLUFt+nrKqfO5odSTbZByYnxEwvn3NQS5Uui1q4dJznVx9J
gWvBx96i4y2O05JHd7+RgDSPCMAEwqyMADONESCo1VetBTGvyvq5BUG+yet+wGprQwJR5KtW+yMU
ufHH/XPbY18d6J9P6/vGCvCj2YbMTdMi9NRe6K8VyhZqPmG3vz8kGZg2UaLJs0UM+KMFPbWqoq1I
Sv82mDQYDd7b0WLrtZ51pjOYVqkcmhRzMnvrlCUlZki0elvbr/xytZcrIwVepNuvIaGoCjYZasGd
cor0ynzqa1wNmfGoVwaBF2N1tgSknpJA+XM+ROKIU4kyrm+iGY20vcguLbF4D0SfZQdNDE8BBUZJ
VeQcWGZ2MR5jJK5nG6ee2ViUx3L9yYQRL/tEO5RceSK9q7ezGe2I49t0I2lujN8GkvXRPN7v3W8K
fTSg/IFNEYqxBZBqrGMLx0CnHxCLjds6FN98TJcb8Mk0n6fKP05DEBztBSiU1aQm6099PhgnrPQC
7FmyNW1Q9GEM9IlsQar+OIzWWG27BxqvqG3Mr1ipQepih6gjo/BAYPW3WJgXqGFfuiqPnokKSPd1
mDyBEaOPSRItHdDwqpfzzPSy7Yg2iY71PD/rcskQGHKvNvN83+O6WqP/BWUgiOrQkPtTGp4e6wQt
RF85dJJnexsq8mswFAzilpjcLJfvQ1Bq22Lqza01tw+hM3hKYWbvDIT7qrzB/ptIo7c7lMS5I5FD
2DTicQStq7nedz61GTtASlXMXtzYP0u/YEBqx21VV1stVMq1nprS9f3CI8Uw1PWtMVIfLLPqcwZR
mCft2bHyJzuZPtq8NTxUFT9JNIIRhzLMkS7zF2jEuvMVpMV3Yzq3lv5I7Efl4s77GGS2GZOlfpub
Oi0f+6OukoOcnMwLKpQ8WiWO+EKPagP8Q5b52tcwKUB0XarJbpcFa6OmYFqDAWvqlUmKipbhGVWZ
6qro43KD2GkdS+4ajQcHQOVc0rgBG12bCJIxUKY1SGIb2mgVYQzvqLmP8Ne2UuBu7BY2scFhWKBP
3ztS28t6IpMzBrABZQwZocBBigu0zwjeKxwTdrIj4zP9ye8xgLwqfyorzXQLi6tkWLQwNeW1lNkl
aiwAfg669HTUjmU9H8oEHBS1ty9Y2euNUaleG0ffsRgTpT5UL9U8kkFNEgqlb76gGKM7XxMd19mi
7VwiqAENuVDBbQpuA23Fqn6Yiwp6s1th7UN3tRsGSCBFsndUaJpOJ2+MtLt0wiocdCgdA7K+VIsK
09DhdO7rvdMxw4AM66CxiR4e/IrDKTVU5pVkr2mNuiUGgFFcvJG5RJi1bt0Gp30ylHid6dW1d5K3
MYzp+uCx17tWgQYfrFOjlEdg6ICqjEOS+mLVy8INyJnhXKQfFhijN6k0vWI+HhqPam1GabUCFRNt
y4eizh16KTxvZqjlKEbj2geh6YKVK4UerHSHZtdTYNPbnp6tSi+3SkZwaWoBmMlqHdYX6AVFwzIU
kIvu5NTDovSi9124FCExv47kuQWEjCw6hGbj55riMpLTsGeJl6FBJaVlus0OsgGcM0RaGbBgyx9h
LxpKwyLjrNHTYxEi82vG/AC4Pdoqk/5I1XCbOEq1n/tZI6R6xvwyjBsjqoOTaTL3iVSmC2Olfq0k
ervWMgdPG8oFWMtJrhtA2sNCRaqrMNTGsxp5mAaZcIrxFNijRrAOlNtpeJinudhXSf8SIFnyWGg4
DFbx1iQG7quhKrEb8Bm0kjkklcicambO4mwqmBGYzgsrGw5FRtbHnGxpW8SPBqvARtUOicgj+Cbv
SjvOlHnAnjc1Ne6iqQ+DPVEmMnqGI00eC2uBapbniSq3DG2Nrm71U5MILvWgsFetyKt9NxnPxkRV
wG/pjpO29C0Fo7+1QjXdJAhPdxpQUBtRSEqr6+RUD1Vio25RtH5tNb262rVGHv6Mwx3eEey+ja29
UB9sVgPgaUwNOwZl7RzWp0FVdLcuIn55O++Pc66dO32adrKCyG0Z73N6CMVF6IP6kQ20AmaEdpUh
6E4gr8x1Qr5JglWrlgKF5KtSen4T3ecABN2bcjVtxrMWTJcJCnRWKK8+jYNdYylnlagNT+m1egN3
qn31a/qwiFWBcejOg5NLc+/0tzadi1OhfR/tYYk9RDvhDByNRlDZh35oT23f52clwwOX2ogqIyt2
sSS/9KlzNQRRVs1SClND69jHirYuRW6ejRI97tCOaCLTdmcOqJD0Mpk2+POjU2D8jBKB3DJpkYY6
NZb7hn5f9k3JDIE+pKuX5gDJD2YO3TsYOTHgim37rMdUPJCALrcEP7WmZ0ChIz6k8IoGhLihQRr1
QQruRj+yXCcJvlaKVe7zkckNgY/rhM4kv3hxqca03Bplkmz7vHomdaDe+w24ynlS9xT2B87RkiTW
QPsK5Edc7Gp2Dk4zXkw7EBeL8hd5JaPyGUOOvFk2Ps9wbJszPlT7OCogggNnlq+qLl9If8nPMIGV
1SilseV8/VF1nMrY0a4VRTLEe8laEz4JqqkMlAOZJsU6LElbVEPESIxt03ZqS6goeni1+rHZlg21
gADDJee0DD3E8d9igee+DEAy1LpysbuIGwFMZZl388vOG62rcUTbaeCWGXqsyPaZA6Qjqvt4uAX5
9NAGLVTl/EeZAAQYkywi3L5PvVYw5VfJZ9JK81QgGud3QLOZOeoXQpqPTZNbm6oezY1iMixHgiiS
Qhk2pIRAX0VAQLGP1aqNENKoxAc6ZVk6qPctcDpLmY7azweFBxIElLVqlv5GEC2iIg4KWGw5tUg2
QWG82L363F3T3EJ85i8WOh1QV22A+aih98KrCwry+hqHfWnW97gjoJ4vBV33/KFnjtc35oumtq/9
ZPp7QwnX+axNxylsy7Pi00e732MG8+c9X1tiqvImRZXIU0IKMyNcFO7ebwi+LI5OTTz1rw1/uyuX
PJi6kh2NlOUldlD98br7w/v7jRJkmN6bX3695//r/4gL51Q3c0MBdvk3/vr/fj3XABxBpwVD1/1t
SlOjl/bb20pBoTPwT7/9mdWa6f4P9ln+3mb5r/OT93zvtPzVefmj1/LXw/8ljRiV6PL/3IjhmvPx
I/2HM2h5wZ+NGONfQDc1GiaqJnCtaHhv/mrESNPSVWBQ0BuEpv7NG6T9S2L/IeOdFEubJg3dkz+9
QYTv6jR1dCEcKBZSs7X/TiPG+i3PfunDSLpBtGF0Ythtx1gS5/8Wwp4ZChleLMAQXprluMmrvnsO
J0XelAAcO/3pvkPbqtnFWh16GYMy6q0Twivr6zRKJuq06gmP1ojjvQYBBuspUcYHvRTjJ3A0BUi4
Ou+cCOG0lqYIFol7Z25RBZNOZ9GJ93JUq4NAqq6v2omKv2f7Rfmuq0OOhghYp0saeGyunXb2f0LV
H5h2FVBMtkXSjthQyDdVNqRMhEjVTcumhJgxfYX6jmJe5tcSff7GUqP4zYkL5dEMiEWkSxV/0KgZ
PrLcTKTLIBAcWyfR0VciP0lkTRTFpGUqTqQeKrs3Df70HlWd/mMEzzi5lTn2nyMFln5lUQ3Mdka/
rHI7xUSUoaRmG60wz3BbtEOh/XRErGbAwE3sCVloJt0JLmglkTBlMA6yLFpMmI0Kd0mhoSWov5dR
uwAsEZqas6Gk27DMNWPfU6yBsDpPMasLMZ+F3RsbPgyjul8i5UjN5pttqNqm9+35UNRjvSOAJt3M
vYqsS01K+0rSSL12ILQA8hvyI4lzzlqaTuLllY95IxylS1odaRA5qCrIQw4WUMR7pBs6deqjMW+d
AsBbm/4000F+V5Ip+Bogcs8wIanlzWlLe1OXZrDpjGTJpu27+r0ES69C7FCROKdJIm95Eovz1Bby
YBEmzlGlaxuZLq0baVuElc0GvPYo4Za4vgVmK8JTHdrFJjKJBFy38MS9fhp3eazBnw2NA/zcZy1F
5tz4P9tMubQUZ1k2LjGnvcDQNVkIvhXz1swhmvXOXOWZ/8Yh+SOIs1PVFvG2dxy6a7rymWYRH1Om
JOWYLE6I8riVAH/WFVK3lbKUvBsTIH8TWTtmI7vIAQndBVlPKc9C/aFO0w/RdPZtHjtli6Eh2TI1
rx5J1rIueWLii1LxGHgk3KkolJR8OCuoBJntBhFy8vJsta3AyZCyeLPbG6Ys4AxaHNOYzPuTibWr
SZF6l3kXeLEq2xPC3vI4pRHoNXJfIuaDMuK6Dz5WQVS3tlu8IpxU35ICgVmYWDoHtrMcnuTrBl3w
9n+oO5PmuLEwu/4Vh/eowHvAw7DwJhM5J5OzKHKDEEkJ84yH6df7QN2O7nZEL3phh71hlVQSK5kJ
PHzDvecyJ1mVU+m3V63m4hyLF2cYVgU7I8O+fiNJx9pnuXXFFiJIEkTXg7buudXli1kC5JuZnG9o
I8hCQ8hwSicLTtBgov+IXKTZPcJwx1cgszqgT9YAuaOJGfLWnbveOxJFKKi2bnpFpAcTnfcedPNX
ripy/PhjUFrYsMZOsOoQW0iejsZWlc/Lg1eO066MKN7G3M2YNBFZZeblW2SrJ/xkCDRhXmLLQOFv
TjQfmcIu4E2JBZwS0TrzDRILS3aozFHfhwJxn4CVoFz2JSpxPotMEdo1iSADRIdmmX2WzFEcKq8n
xMWffqhwRi0hIgcLOe4caeOjqTOGkxjKWcx2qXFNcxAnyvKtg7meEaT3MtekItva9myvKUHJnTmV
egtss36iKiT2N+JOzNH5cFc3ZKsRzbOHi1QE2PvvJRvamzPO7dvQV9N9lSa4v6fsZ0xZhxI7J5yV
yzrbCTl9FGB/91B/SCL1kpV+gx9g5zGOCGQY1V8STz8leMp1tumzwvpGhYi3qm6g/qS+3iSR+15I
/GVZvqhbHqJd5wRsLmNYWW+g4ZYHTlCQwmmRkdQMaWpd36H2SMprMSMLKlbHZ6rY3MddkkMSI+hH
GbPqMCrhEm1k5z02DauucrGdOx0lxR9WTOVFOZ3/LRAscqWp0dotGidKkpd3/WpWNazyOZ0zJPWM
wuQqIxGD5z4hTKaWXOUmpGOz/Knsdxx20dYALrD1VrWKIbUV+E0ancrF5MyuV31Ltipd2I86O1o9
d2P28iuZHd7+VR1DbrDeZw26yylGM6X75eRIBDaG0d9zb3LluO7W6LX52ViIrKlhe7kfs/jIUnYn
hvI5NCzSrDmj+/loKHIq7xfyP+Nb6N8t/r4d2qBuX6oFYWwS5BbI1q+SMKVdpGIi2Ihdg3q7b+w/
tfxVLTddv+lqxlDUeIhCSwjQ/SFz3BNnfh+YHbqj3D2SvfsK7ZwwaIhehQOG07/z2ucJo+ior4v/
3IYn0fyYkbK2j9grCj77qHoudLRbCvt3WSw30xYnI+eh2iCP3oTC7QOw6PWbGytzGzGRc85x9DL2
WXZFmksTjnFsF04iCdj6ovPu/8ST+ENQzStuqHQTixZvBCwk5EmO/zjUX7iizOJ3Bxk0c9sJ+9aX
J1aX9sYZCAAvEIJTPNwxzlzfE4O8Do1CVhWnpoRpuEoMuotMno2M9cQ4HTMrO0JYg3V2UWmNIwxI
ALa/LvrFopzwBRjQVXWvBWs0pSFtfUbNfDUT8NwteUnl+u3Xe9vK99bAKV7IZR+pggxS6yPHqxmj
k3ApbFBeOngQVUnIIm85SrO+IafOu8nq0V+qo7KGgxTfUo2Ed9d8wRW6RdkfCKN/mGCcW/bBcfAE
0JfsgTQfmNAc6+kvxpApMTYR1pyw5Dh+zLm79BiqVfYzU78bgBfel0wfYvujwDfT8gli2asTVKXZ
Gh8ZevjgvFM6PBrTr8z4YAKznd033z+LKdxVxOUJdPDMSJP6kNAid/VpDJ+Uvtd466rk5q2K8GE5
JZX9lCU/iJFkMHnoSRoFAZasfoPuTrCnDLHTLeoDNQ/oWnljBvMWeQYH67KOeJBYyJtv3DwKRCN/
Fb6Byam6iqE+GSlcxncbRzeATXLAO6DigAgnBt9xfPCr5TIWd3k7g734UVvXhVxTRxC0pXnXPfIz
cLkNx9h4lrY86oHrfNrV4pymDZ6fakeYxMlsPeCM9v0iut0yZVxr5Qu4iDME/0dSn7vdjEl7tqNr
JAqBOcy9mMTpRnF2zzb6Mrnus8RJRWH14lk8kbwwf0Vl+ARo8pkYFbzI9p2cyj0osnBbV6l6gVkR
c6CZbLwc77mU6Y9eOqw7Zm4WQc26NS3eejwDmZvwaupw1cZjzguJ0cyShyJbPhwDmLdDzeeO8zei
/29pyhgvXoFia2sUmQEyMvOYB0iRUEK1s62R7ZBsFqvV2USQV7RNGP4+KojHOXPiJSE+0i9tMrKw
wW6BHrXUmViSZmL2NmZtwBSNavux6832nAu/DyKrlSc/JcTppdK1QpxiuG8GOkiG8nZGAkzqjNkl
jF2sLn6rfxu6iVn7+cQVbkiWQfJIhMPqdYAOurCbYOSvhrIY8U/CBcceFgoz3MFTQ94UFeiy9GZu
iVE82IlDTnftWwsBsiQa4BFCGfWEz2q8IO/1CH8OfSP+gXiTiphBufLIg5Dax8rYxSlmHoGLftnW
ea5feDbPN7dC373D2O5l2/+LTe7/i2JCk/byP+9hD7+WX/8NhFNS/4c+dv1L/9rH2v8ox2VS6Nn/
0sjSKP5bHyuQQnjIQX1X/gdBofhH+cpUnm0LhIiravB/9bGW+EeiYfNRtCFHREoq/it9LBFh/5ue
ENYCYkJeAv9wURauesN/18f2ca0qiRuXSzgK0d6jZnC6EHruwAmcpTiAdV3RDZTpS5x14BXowbgs
OdVmdjlxvBUggxDT+t6LfbDKNAA7/MmhMu3rzl/wCTXjvUN1bUVrTK6KdiamTCOMr4qpbqjeGwfX
1bzkLzmxXHURkn9J8bbpeuWcirw+Rd6zsZg/CJEl+wjJ09zcxY16qQY82VKQWTjhGREGO1+5WDfX
z+NNFqZMrtvpyBFmkvGCZkQjim+ikx6MAX5pj22f0xWZr2S5uU1LNCSO6qL7JVLXjiEwv0VCZF+o
KbB7zCXM6L51Fu2HbNg7UbTXIT2mqH8hnUK8W1kUSymjshZVtFn4lymsT36XnQtLvml0Ufi8mg51
UtqmH2RJy56AwUXdOWv9uBKdrn3Y73HB7SLmjVl6GMMigKm2D4v53FXTLWKxbBPDONTXHsdOYx2B
SWzdsf20LGPtwo5aqmcBPGyHtU6/Oj7QYKqimkQbz5/PfZiLCKK+h0Idmofa2bJlCdVWkIwJ4aKv
IJ90qe5HdwAr3iUhS/wUfeWmUdPjMDHCdxbHrPf/B06KtyRL6t/fya//D8ZdkhHVf35SbH6XyX9Q
Ha9//F/PiH8YMKy3tGSTJ9S/4+CY/7guKyn+k4fAmJ7W/rdhl5D/2MKzIOA4joka2P63YZfzj7Qs
4ZsmZwQ3tqPkf+WQkNbfaVZFyi1i9O//8d9d6fMqLL4lKggXrI5cQTn/7pRICyBaFYYZS0UzdeMQ
7iZYbjwvveVmh917ajnGsUPQcEvZO980z+m08I6DnWLaduVLk+nlVIrKJf69zZttVSIqQBn86jRR
dKfKSANIVRv6meJuMjv7Gk47un3q/vVLNxpYnJz8WoamfzdB+DP4l/MMSvhW4IjMMgxsrG7cs3Jt
QhAWdY1kra7eOPxkTi4Of3/19/ezko6+R8a9U7rNCENT774UYp97wrnYI+Is3gNcV+ON6EaiSJf0
/C/YqQGnKjW/Q3SAnF7jBWiml+KvYMsHaMHHacLs5i5RbRR4CC4CAm7dC2oqvasGDBBof6qLmeX1
hWHQac3BPMZTmlzcIXoPW78jaokjJKYHP8ciO3jrrzgGIMOYwKR56fSCFTodVSO8swl/Z0uEYaCd
lsdldZ55KTYPbbKR67Nfc60Q0RXuGTTGfB5OVb9PCh+THUrfayrNMxvOpx7DHkechmyvrq1Vk2w3
ALWfpwLycuyfTd99gwQRnyLSifhkwvCl6aI9RIA0mMFt8JalcRDOyP3omvMifKa9/a3CvjlXZZDk
qXtgA/jF6m/XeSGrLT7BrepGokZr/7NnNb+FuY8n3YoPSZP+qWcCIjw73VO1O8HsXwmdyAJjUnpT
D939QPrS+zrEM0T0nTXOn6oaH+cSbWdWfiUrriNtZEuP2dLxhEm5o5sdAm/KGp5QEQvCCh/hZKMJ
6F1y/QjZJvkb3VzPGklaxaWBLXMenGTTFRYOanbnKCLhvqA7fDfl/NJCz95OVZefkqY42U34HdY5
eR0tQRc1/WeuQDtSS8d1nByU95hYpbwkhhEMkXh256jZs1A4zzGijzmP7zqnu1NENBd0pRNTxE0e
e/Y9uLi9No8Oc66dGvt+X7m9vHRDfuEkNo5yUHtzHNTd3y+G77/LGbV0G/Xk25aYmACBgz/aFlFx
T0yAzXf35pPvf9ldhiDTjX7KeEzhZ/OlWqanDrYCdjjyxesQHsqkyMZVA2mTS1P+IGaPlIU6+lYt
uUEkdn3i3REdBvYx40M0m9k5uxF9V4R+aFdXNabf+IwK6I80c++cuBaRmNbRMhDTVOZqaUytcYt7
hfwh0kRMtD1LRBxPo17RveKlr+09AV+v4MfGFRrXnMjlmlOcXax4iQFXhPi2E2pHg7y0qVTMTk3z
XEYR7HCzQT1u1TJogHFfrJ431lrKLoidFkOscr4XqKI7U8G3TCL2twUuKvIIlSQmrK3tH3jzfvKq
w60TjfzOZL9geIFBxLq7TNwFqTA5bww7wqsQ4a5OCC4yBxJfywUlqcY3tUwEL7JfI5M2wwssknnb
Qk4J7CHfjiPOg6Ig9S5hsrtJZ7joy4uuk+2I4Qkgqtb3aKZE4Boo6jz4A8rt9uzMX5i0nXUj5b5h
bSjVu5mUZx0tB6HN+uD489FE0rY1WfBx5lTbJuwIB3CNKljAgm5in0/SrGGVJPX0YCR4ZxFJ5odQ
lu+jLZ4sxR+a3OqjpwAKDL3CBkIPAGiXbVra9T1q5BqGF0dBHZMl2tPlkwwKhSL1Cbz1sN8KtzqY
sa4C2jD+96DtGUGfqq42d9DfQZf2RJq5taS6nCN/dYPu8OqGyLudP5Pd+mzY+T8O+FwpItXBm4m1
YIS2ySN+CMsG3UroE7InpDJVLfalIsg767g/U+2YsFWQwOEpCfJMXvmIsiNLkZNrh49M6Un71gh2
vPpn4RnDziSVvRjFAwrNMYDuEmbxdMgopbaFDrOA4vMT+07F8lY6Z1iPNXnCzTLuMtitA3LBDeyF
uHYZjQ3Pi/B5OeYtjwj4zCjud34fbc0EF2zlMDnOAHpsR8aYg/Rx82I31QVza2KEfmaWy+gKFP1W
KYx2xXTfZjk8k2SCfj8TbAplIQaJ45V7d7C2BC2yKIDxHi/s/8uZfxEklCx98ckCeqtD4KZV6dVb
XM9HlCzzyeFUJMwnGf7ofLnUXKNJMeJnx6cPgcTk8lTLqbKsZ29mTxwzgZpU3fJB9WcVTte4DH/Y
reSohDBfbVIeR2FR7jEliOdOIFXzoER4Uw/SZGFwz3tt7D396bWM14kbeqrYajHYjp7mjG/CDHs7
Nwnsq/qeVEQAByJ5KpJVNuLqS+ayaUZfTUDcsi1LL9zFeXRLzeoYWQ7q6rk6Jck4bpEF82QDLt1A
3eBhCv+cxbZgcNWmoR0QfQW1Sk/jOSkcjnAYJqOdWXunGwLHmir4BNDi3fmhHmnUuUIuehLlKbaH
J4upyi4OrWyrIcle7SbGbGt3hxGh3qkrEP+irdwV2TRtqqy5T93mu3KlgE5Q73r7K0Tqt6ndbjgA
67+6Gg8n7wqf2jwBd5cH2JzOXWpl12YCHhCn0LzzifjcoUmDYdWi9c4IGFcM20i6/c5JSX9SSBRy
0n2NuPg2e5zJMxMCokMjH4cqElcPMcyOZL3AahKuRi8GdiYd4MPIrMgb28/REpIgbJ16wqQPgmUY
zLnix+Amcp8W97WcyBLVJpl3XPWLj9wsRad4n642k3bxHuOvokJAU5jse1yULAcIvdDWupRZUJ8d
lyaUfGZfbDvroBhhkQzNfCl8ZD1wBGkCE8gKKKs8ojiY3FOMfRVTYe0T0/5Koto5JWH90lYVYH33
lytzHZBlUKJevtUxbN86uktriVfFXeY901Jv40/0J6Yd5zt/xKWPzIPxYgJaXKaPRqoRvbrNKxqZ
h7gviLhJPXefmfK1dvlkh2x6MzseDXSGzMj8ueYm1c0uS39bMnkgxs0COzQCA+ZZF7RZC7kRrJKA
kWX6g3dbNRPg9PKjHS4sD90KY6+gF/bz6KuetbNdwH8hAYeQ52HgPXUkEvWNutrKfLCY2j2S5MIM
cHGGPeKzQ1p7iMIwJ+xsK2TAmcRAY5Lip7s421F3+S4NC2Z8snzpM83dmo4HzyuDzJwvLMMzdHUc
5XO7fOJEfp0QCa0383ucJ9neHhsR2Eb1iK/XwztgkIypzB/MhyBNm9GhCO3PCv/DQbEvJI1q3LkF
VJqBGEagURii3ezcTl50sHW26fI62090HrskKi5c0UejBX/Ses1jE4vHtknebEBRNPEfdcfzH+B4
t3HVzmlsATan/gD4TELdaIAayLzNaLK/raxbK6lnlsw8233yPGmyxJwqOhCP6QdDw6h4TBIeEGjG
qnKIX+LeuzWY+ja2CaVrqdPlRJqVuUna5SplyXTBYc9rNAvEj6ZEaaA/BXto8Aj9zlVA8ts0ehRE
aJPKlkNmYoguRioPU9XBWEesU7CK8bNdSdJKjllO0dDto5QXXS25i0ycZ4813I2kGJzIFXxNOHwf
dZE8hEb9wNkj70Pd36oI0xMZWRXoJft3PJP8XFvZuDVS+zHE/YHDnIAwn2lvnfYvjc+9qbkAAJgt
DuuEId8YHs+QXkdshLIg8ZxmrS4ClXlPhAbdFU0EzSV2TmrfCUM+jlFznnRHzmBIVI/X/iitXDya
8LJE2D96OvxOCVEPw4mRyqw/EWatecqnDnzB2WeOcylwS2/Lpnll4UGAZ3E1aJt2VsuGM/aSJzvD
FOYNuMAYxCaMCUANO1Z4bGNQWN7Af4w9g8fBlHi7diL5fl4OodlQU5Tl16IZq1uhQpQJnYNoN9te
V+JUleyp9e8OUNpYty1NibX1W3YUDi/mkNvtZ2H0+dmAYZzp+ezHa3I7z1LmlzPjl8bbmIxkAqdd
Ne3FfJMhOaHu4p7YUjFGJT9W9+vQZfryIK5txqSmiSv0gargLcHIakgoVUZLc1Aa/U+UVdgWKn5g
s36aqszZZq7jYovqXGLZgBsU8WlwwQhNXUFyU5dfG8Io5z6r9mH5lHSmuIu7Ef8Qp6Ee6vbZL5fX
nj3dd+Q8aB61mTTSLxSFaLbXYqGrzMA3s2gnjYZ4cyDSyHHZdbhe7nF+O9PWR1eVRrp9DWM0WbMs
u48mKlGrkTsNLQe3v2ksh5am9TbTXpHCQCrelOPvLIYjJYBzw0Lo3NK/X0hkIQLToayx5nftWfnt
75c5FtNWgg1hPC7mW1wukrzVSG5suFqGPLZGyBALj8JjVuRHb5BPfNBQ6oQraGAYaGsC/M5z2lxL
Z3yLivhQ1z1SYzgEbKvr+0l9tFVIrDm7z2NBbM2GrfRDO68QwjT7Mxkss/mbn7qqo31kHYZWvKTY
YfKsudg6JLI46zciVgbKMAJZ01IEsZI+tJaK3IDa/emYE6GYJMqyM77kNel9XthxP+t+H1MjNHm+
HLqB5Q2XQQrjlgLjTucxlJ4xfEmyAcrCyJp3ttVBQmHva/WYIMPhVAMfrjJ54udniElWHkmy23os
yy1JPnMwVhMl8YTfQqRBW7knUc2AWoazLue7idXnxpHGyWkHvGIqrY4S7MwqlOhOudyaXj3QjFHQ
ZoVz9WwSHrhhEBCiEBcC6XzhHzE7q61PLvCx0/bPJp/X9KhjTconmMj2dewpmyYTZkhs/2DiI5/M
UgP5yKHIs3KQDapqPWvUC/00b/umx/xBL8X59WaYPN33MxTGvefNTCT7Yef13Rf6RoQ7aP/QVcPh
it7ZgPsXU5XsfFX3E+qOk9w5XX1pShiF+C169nFBNyAjLeZxX8cKzIIi0RPm+wa2I5d4asJAiZKL
Vj4YCKv7aDGdzSPhDUVzSCJKDYLLWFZaaUCwxXQRWbrz/DzDrLug4Z29Q+RXPn0NjEixRjlPJUqA
jHrYKCxce36EVyDikYF2xTgAk2adLczPUlXi2oQEBCJxxiXSjIi2Wb3sHD2mwBfM77mci/1E6shl
duhHau7ETT5+d0K5jz4kScMeD8QH10ek5ycrgttvMqh1jMLB+G1egD6wAs9eqePhU6LQCDr8T6d+
cG9a+MUpbJd81+VihAkZ3bwMrXGuCeRzrQb9EOyZcXwELjXS7dJrhY0SWFkYohc23/zGIvjsUYYW
FVOJOL4WXkrODw+5McqAbC3zTrW8IbrP7ufKfM/rijAeCo8dWhkSU6BK84r8DXHtVPJ+ztB8cS9u
537UcTMfE9C+ZNQ9+1Z3Hv1fKuGPNjUHrlcj3Pxro01BleQSlZVny70h+HxV9pEKYPcZuU5eHPFc
a+UfLL8fi8czu/rskrW0EO0YpJ91yjbbkih8xjx8ZcN0zdLqJRfzuxIh6N72CTzvGWQsVMOabI3U
s4/L/OX1+pJnwynK+PaY1adNoll+LVC0dlaYGtsywqvRhd51DJtLhjPhWPV88lEsrsMAXCnTpMW7
Krubc0gqBhK9jWcaPrL9broW9vJeTqwYbDOiaVzAqiZqcB+zJXlwijsNZX8PjrfaLiEjoGSmVHD8
liqtU3uIm5zQU8NWNfY3GAw1xDPmd020Qqr0Gemwu2HtkT6NnUU2bVjAdZrOFtXJJiLeosnMV64Q
A/nBbJuBa/WvZWsOSMUEAbTHPLHZJCzpYzl7Jq04pCdlls+EWTJeQVJT2M++7TAIRM0D/hDTBgtd
G4UKKkK1GRmrLfZVt5iugSWuV2dYFQDzpt9qSrZDPHMOcOmiPNqyH1/FSsNlfQmQYL9SF32Zh3TK
FtNBGmMfhKzYeXf+uHZ9v3qmEm9+YmW6z4foDZ1gBE1P3YYyv4uyCun+X0wXmLepec6zaqen+QEK
6YYgkfpSiYh9yl+DMumq4zQR7hlRvIkb5UcTeMz55CpqaX5btYXzMsR+qXrzdzhaW+Bg46YqV1Bu
s8AI63B4z6m1p2kQG2V2d33TnZ3YPZjDeEzLr7lVP3gkHBCfhMfRap+gBTwX02S+kfNBadt2BAd2
+PUNTHGVnTk4UB4ZKo7HnlWsEtEjO+cHhhR3ghkmthccHvbkdnjCxEMEFAOnF592VdpFQOP9M4yB
V+DlBB1RC+vVUUO3NewK95Bf3WZCoW0TR4xjanPvNCyDqjGM6VH5MNP8beGbYnkeAGLF5QATUN+R
1/AaOqRuxiFkOsuZ62POrNnsM4w9PFX86F3LjnFEgz7N/5PFPBXTyr7OyVduNta9Ij+aeeyvpTST
o9uGkPXoj2VybuP81vkIuwHsWlJc2pSixm8dzWp9ePKbMGistjokcniaGOcaGaSjaZ0N+SP2Btt4
afPxT8a+3bSNYKrFh6w5ViM/eTEqpstl9zZY+hSSL0uhyDAijMRFUc6GvXgCD0uKYFFsJDoUF9lc
wekhzZuT6IuuJNE5q4OttrxnjV2TUTjMxop5zBQT++Z6ztFv+/fCOzXQ35Ge909FaifbDLllRnTV
hlDRHZfDkRXDvI+i8m7GVOXPEdy8DvEI4TeIPOq7XMJpnPNVz4JCfmDw3uX9k1vhC/aMCdFmsmm4
0jbzQq+dYg3WM+E6o7F8LNODS8AJhxFPnuFSTNiLx99RNpDPWdyE/a51tipR+XvIL58qlCRkLeu6
f46YVwlyEzZpC37VLUD5dE29maekPNCff5vqCXkYtvBluTdamJD8/A1hAvycrpgt1EYrfDJ9zXrr
y/HM4zIlt2UUf0hePWNxeWYgiwvPCFJWxAEP8Y+yka9g1s1NSehuPLOc6GxiA2c57CaIJNppjwNO
jr5yUU+MzbcnXumLKXWdX2k7o6pcj0PnOTQNjkKCEiHAqU1mgPqz2r30aatqUidVpA9uE70Zvv2z
hB7lQXxJXevZXsZPrAeJl38mNhZEpzAvjpru3HPq/bSyH3ZDYHzrxE9L6LNgyUHFS87WjBMSuU6B
kTuZP01SzmunOWj1HbGBEQhb0JC2MFDt+Nq17B9rZkjgWm4ugadRbzONlM0T0OKHpW74ME0jiDLx
Og7T59i+ajGOhAkw9a7Sakd2X+iGxra3/W8v8X7OXnpE6fcaNjBU4+w4oESCfkG+UzhcYDxdor7k
iTP33JHkoUKO/TAgmXJVWbtYT+ds0U/pjCeSjCJW3YxhLWbXIveoyp38qWS3W0SZfyBlEqSmMVP3
9telG89d3cHpnaWDHLe4OGkF8DKmmGjD+7aJjh3jio2XczSQ03YbcLxlS/fdmv4DKcwnMVlvRhdd
U8N/nLU3Ba4iUr635UueHqOBsUhiYOjxp+kBFVqQKfxXJDkN2yli9mcD/RvAeNmW/NB6fh7WvTDS
H85Kg4soA14FsLlksbSdnPLT84bTwl5jzWcFlEjqKd+mfyQKeTto/1mAEO1T57LYTFsXuq4icRDM
quk16e2d2SAeTPA9AjHrxbkZx9PQGWdriE4j7thdhqRrX2huWLtA8MjJXTA8gqWxAeJK9+tUT2kO
sLNpCUfs3efcwAq+OOq5tSsIkYmFkAxFuNbRBbb3EesUi3GUcNJFq+yHJfzSNn9moPW0xAI5ArYv
a336Dwns0sF8Jt7xu0nRNdYrlxrGK3ofPJ3KBQg7ZVAL2/Zo61wEimXqaSranVtaQ4DyGzOQ0x3S
tPxwPGo8ZPAbZ1rui4wbgqTtD0Ss8TaPJwRlfn6u/Oko5K9ewPGHZF8gdkeEtnBZJXijeYoEiz1B
hp2zYTd0b6NeB+2xcy2EPvTdSHef2gSOo9jTcpv3CXP3moWBmpbvxSmPvhvo2gh0YQRQ2kgcGOQr
c8h+FOwTTKd/WGCWOt0MVrBnOuCPScQzJCcEFGXYrkBVvfHT4jKuPFUjEief/MlHM9zHtvXVl+AT
HDFV7MK4NSOQuKv4E20hBrHwIjV3fCaTPxKr+F70qEPbSdxpUf5a+lzuBhrNXa7Tkz3zJCQGCWuv
CH+WuArfxnhHwc3AJeUFtJGAJDkUH21u2ce8hDA+5ibpCvijuUfz9xyx9B7DmblpWD9coFnWQzud
uwcBBRL8t4kGOJ+tIBctjQyLgY20oNz1Xd/zBGaOrC32J2Nhe/icseYOxuOoHRj9Tfka10TM6ijT
WM0VtSo+xWlJrxZE2S0ZjaDADXZwZhLS1M65x36h3/PtznzcmMgaP72FdbHsSqpvBu6W3gysGJ7S
iIbdMunyI7JkUx09OfN4rAlffugN5muuX7eBDtnmYJclA2a0+sMCplB3avpUBFFtdUZkV6oMbmJj
fcm9d5C0LAwxont257wQmxlnUUhMpD7BfzFpHhXTZzUwFet8sPWOexHDIjdttQKEPWzb9dC3RzOd
bUJnVkCdp9/wfBZn/K1sN2MYHcg5N0Wdh3fUBghZ09E94idOfxJ4hT0ipxJcdP0oDA7EzsZ2PtuY
uUljpblhKW7lKem347eYw/Ymi1humpHvrGUzXbo+POUw8a59ySRYSapDUJOXVOQ/OwnbE+L8vGPJ
9h1L/27oFfzfpcOVQpzkHIM5/vsFpzjt9QrniXIiLOMhohBh9i9zT53dPEYQ57t3ne3VZ/wNyF4p
qJE9LtNd5wKyrpLBBAqJ1NHKh7NHPEqQUBuQnV0ELvk8SGDgfMJE2w31YPCRoV9q0AAGMbkJc5lZ
z3UtcDD7mJpDklcNhkqLGDeKQX/sZbj34QA0I8LBcmIZwxP/w6sLhV8GrqsRsp0MDWPZqRJN8LhM
I+2LsWMIj3nXTpgATA+O3QJclwhP+yh/mYwY4eNELI1f3vOxzDerjNqAjkJxVWh657kprovpfRKm
zP1ShPulxOiLahZFbtXy4DE7H4B79abr5nPOuTyngXw3olck+ks64FYRGFNmGY+u0RqPKvIYnFPx
1MvUXevW5iwFh0LYMzTytql/RKshIaux+mTIhPKYREVOXrdWLnNXRTj6Pdtt/TLm0/M8GCxq1aOY
6LuTkHmocudumwp2Tbk09k3vfCJaL1iDWpjTk4p0kZlLJmlOHj0IOysmiy3Y86J1u12BtIDzuc36
cy1QP6AYp8TGJSSruT/0qXW10IuSZmoxFXFwRcMJIfwaHHYJL2WbILU4VJV9n89JesF98tg45ohv
JIaYIUluQ4+Bb39udtKma1FYxo9NbbKRZ30aJ50KBLm6cXrWCFROeR5EfchKKSunMxvatzCMQ0bD
82e7dO21yl86HRnsNqadNkjLZsV6Edp6H/Kc0qkm+nJpjH0toywo82lnInCLR8yYiyGjHaFtG2P1
Oqe+xXrS/ZN0cm2t4VTKyt63vjOf09JByLImVpdT0CRxuhsZAW0sF4ZsWDnVmeEqnDZgxMQy5Omy
kqOt48C57zgFJFQY22xrG24CRgsBOC+JXEW1Z1rCcUfn9BklLPj+fmmTXB6FMLeth3/dctnRJVLE
l2I0mAstCxFqNXxjB2Ys04lbH3fe+e8X2Q8szgDdzaL7WZdMO3vFtiUqi/0wmenFntr04iY1s4K/
vybXAe9neu6LiW3nJOxDTz1Czq2tLuJ/cncmzW0za5b+KxW1xxcAEkACi+qIJsGZkqjRkjYIybYw
zzN+fT+g+l7L+nztqoqoRffCDIqkCRIEEpnve85zekQaUUH/uZcD2QCziV0KLhsVp9vCNwbmziHM
+QGnEfwVcytapcef4h/mqNwSTnXTKi5akHrB2XdqpuEe/EFJTHL+FHoXunIRxyKk3qTjTtPwAYBi
Jul9VIfGTbvS3JfqsM2J2ttoddDtxXxDFkv7fmOpLjOAXa1249bDnrf31OOQd1jYyULfJyYoAy7w
1iGj/L6hesry1qIYsMdsLvYGR8wq0eyWdaLnbNGXbLIZBYW090GptNtktI5TP28vos5oNYh8imGW
FECWENRGkb5H12WhHa3WsVaOlpMtgUePpOlTUY1MAVmEIGhJjwHdKLUaTxVIuslmjGrQHEw+PkGs
Stfk/ABeTOq73kCzMtnWA+CClPlOyM4vZzWTpJk/5nudbJUFPOlQoaVixTd+xWRcLSRr44HrvIOY
36xep8YfFr0+3NCN2WrKeKsJrkKKNx4mQdUrGiA9GWN4U1T2ZhpKcplH64UcCsrGaWFjuUvEQ5Jb
9yUkbgbT75RUBD3/2fcMRlVhRU8rqwCE7y09TcdtRRunB/qu5tFJM1lAB4LyER2HMcWzQG+HQWFc
+KnytQ6DXSKbcpHrzpNHP4FedYiLY1QvcJV+sxUaSqYa3xNU+YUsNJaIr32dMJtyyLPFWM/0kJYH
ueJK/JKIfIdPK1zLMHoTzHrJKr1m1nivDjk6N99r3IR0Kko03i6XxYMXEj3Q0J9a4FJcOM50UrTi
KmuZ3cmgvUmyYBPZ9BFNOieUoIaVr+OTyretL+gJx8x8E8/bhr0GYnB6ZLar1pIINdQzFc38WWiA
gY8I4RZHlxAx8pnkPoV6m8bAydRpgdnuQVXI4sLeSSWVs2GKKlKMcAWqaXcYsmxLcCh5CvCEHPXW
BIbrR47bBG95VmwrzhxKcLsMvnjsOBeEvb/4Gj0HE6h1eUTJA78KJ0we8Q2Ysq50h9VLIB/T0qwW
GOOsraHEr5dTURziGK2WZdMAyrkoARUQDkvyaDRXpo/TJOY7K8ukQ0qSp2G3LcNVBnKZxS0gSKyk
bjHEw2oEJpE0CTKtIdlFrXiQIRA5sscXZSPMVd+SmBRchHbfLL1btTPeIsLuxoKzzEa3gY4HvFxA
R6I0QAdSAiKxEzKArnjGxhtPZL61sKj8u6hDl1jlAcwrEgdAxx2kIXaCzg+7XRKMwo+jWeDa9YhT
TKijm5QUXnKS8EqIQYv/AXHs5nt++YL157M29v9Jr/hvreKLl6B6CX+Sz2r/tIqb6l+oYw1DEsph
ao4ptH9I7HlGSDQpDppVAtoM/Yd6Vrf+Qs+qUV6y0N5qmvjA7DX/MhHdok5BGoZj3PovqWfR2v4b
9uF/ameFFKj4DezoVNEtJPazAv+DdlatO1XErY2vqG9IxUuzU+K8jFZ+6VMJJW/GWlpeQZVkTvgR
EI2Gxz6ig1gxEPnZlyQ72EEfL1I120VJ+qJCdFsYnY7np0MYa+/leAt9bKfXCtSkQV6WZbZN/PQ5
GfNNZRioNMIdvRctJifeN68z2gZNWl/oundKa1rViti0Mt1SwF1lRvcoDKrZkzIeMjIDEhm9seZa
xWQHTJS727r+Ymkpk17V3HwQQ+NsnPfHv2VtesrDrKn/49+J+vz7XkLijKGf80qa6s97yQmT3vNS
qwSSFl9nQ3YUrEZYlhnvJxaHvP89/8V2xPxGn38OXfKTmBRADMfhMPr4c3SDmUBqDStXiZ4qRt4+
OQVTsOJK4fdLzEMuPvW1rN4ay1uMdbUMy54iMmNciQsQgMQT0X4o3XZ0zuGidstK+RLUyXJE52Og
snDqdc4ikt5GjEJDah0Wvj98BY3j+W9fwYA7AEaTHa1+VmNXYI/TGsyWi3PjIsaxpzlkyPiXRmx8
Ty1lTZT2XWxbbmtFxzKPDr//pXCY/GLzUmqCk8q239EIHw7oPpKWLbORtJfcB3YbvUnnNSSRAobL
rtQCjNbovJcVy4pZ5LJChIZox6I06E/aoQbhtawifU9bo0IhqkVPtVWsctYCdc0FHIHlDR29hVGH
XwrOEd0gMUk4lNQ3RU5xJOuurAqicbUNYCcOAW5qjdw21qBoFdqIhLaqvRKKARQECF6l1ek7xeNf
HkBAUf/+/R1GlHnYMG3MPZ8O1bbJ2zLKEJWlNNtjIchg6jKSBNq+WMKrvLGBSmvo8pFS7qCBaUuH
BEMDwCvyId/NTEGPghSkLqxfErO8mFMBgercVn6GqJMUz7y4cEATj1WCXiW6rjrLJqwJZcGg3bPy
Axnjb5KiuJJmus1In8L1v/QG56rR7Qe8a0Ruoc8sMoR6BlZNrdl1anelTkw/AiuFsmNEJ0T4dOgC
Ep+6rmDqvmu06sH0zYtcSY6FoqrLFphaGjoAskLjAuXZdXjjjDY651APUIeg+1TIQEEpx7KHcoiD
cU3RWPbgAvRwHzYEKupXXJirlTcZ1/AzblQEi+Z022K/GbLx1FMjVEJ9VXLAmI1zpSMtlVjAFzXe
U9bcW3wSB68BcgDSKy2PXXyNquKCgXNdT+2uYasVqYGZ2X0bMYunCCVYHV21HjtHThQ6lziS4mkx
GdVVUyWuNLJLFV6d9Hvk2+newLReVcpTYDZH5Nn03so1V5Br8jQAO0JAC9r9mHVP2mDwXZlgzJkN
GrmqJXTjbnjrEEtD+nlCYnpHPNyG/gpHKKpZaLmeU6zKDsaR9BHCyv1QK2uqC1+yJL1E171EFnwI
MjIrLLmuaO47DZ+rKzY1sQ9jWMd0AJNnw4RDZPj6vorlI7KnAagfkeua3E1o/e0cvOBUs4oO7Usi
sq6JJXiCwXkwohQLD1WRotiweiXa5KT7xHcN6TFFpjj45pZQlYsJjAJRfxh3oTcvaOx/ifsOaaEa
Xxllt4wCIvcSwVOxR3c8ofieBwcnQaQbdW6lxITolRuFAqeuK/uiNzfZXOw0yk1qAmakWAB6qldu
Bv21rG5IDzh0Qn0o4XF4VusmNeto9KO8975qHzWPE5p1iULTgtQRaIyl23eBuRI6i0yEtJnnnJIS
gZYSHGihXbdV8jzI7zKwr6Y0elME0suodxaenr/GSX6r6IDbEGxQssw2yDrQTpZr01jmCsKN8kEi
F1tgNA6WKZXCJd3ak6is7QgZEdIr0G25ww2zoUGCactZ64pz0iYGmiqr93oCpdIn9MaoL0RVn/Ry
vK71nqiQ+p5EC+K2JjRnxXRZTAKBPV5U9FSUGnSwIlF0TJT0KRnlXU+TaaNIPgIotbmJkD5HiBNB
LFQHdG6PjZMYrumrpH82krJSyUeZr8KKVFZl3u9I2UUm1ScgSTL6xAa9UETb+N3rjjU0H2ydUnNc
VWpSsYhzCEuTmGpjGhloJlAmmRc2yZQaQRuoBfdF2rgs8DcJlz/QNdWerdNZn5t2/CvoVzIxme3D
0aJQ7V3Sm9u4tnYqVVKpFyzmMlaLajxLspAxYgrn0mSaRwqey8wybrQpfMh7cV/X/ookpaOn0j9R
wvQJ5XrsxmQJEkC3igrriul8Y17HzhwGn6MNC1P6gDaN3az+2tB9N6V4UJ1oFeZceIvkkqn4rEqC
kDhSZOxIIUKFMPbQIZBR61W+JYb7PL2xq2rXDPkmc7AVOnDLZCEWQhBR2OVbETOloU67TuhC6vLR
h9ZLPculbUu9jVIb0AJ0aQrG6ogYUlKzqaItsDL60T5nP1PNMq7RVB2Uns6ccavTMNJA0fZhexHh
XW/GwoUQ8aIk4V1HDTNEV8dJvY6D4FoyzyuK9ktWGttMjVdNqlGcupHGOq3VCnwD0NxMAlZI8vqr
nHLAkdQnbDVyhbR2TLr4WaxdTr4gLUEuN5wtFtl4dfQqo0cRmZetBT2I1DJD0zedpawArTHn6ZZK
yLhGZAPF6K3DOWnZw0rkdFT9YmRA6pFSKCdwLxA6KwnUmnzgEelLkN8WXww/esgzfqQAvb2ZbzV/
B/V3YYmHDLl89kXDCVBQK4NWPAvRropoVcNLQhkuIa5LRPyhcT/J9BFyMpGq+dbxlJU9TE+jsSPf
c2N7zHitwGSS1ewtJ3JttKNxl4MVVTmymlVhPTr2bS6aVW1ieFZfG4q0uWIsBR2RpCQosEfWS5SS
QtVqVqpTHNjV+pcM9oNWvjpm/iSEfVl5xa0YiqdQybdqr9wa9G0BczqnwEtmUT2/E11Mhj9sOfwE
8x7G7uA2ar7ptZkaTVh7m+PGpMDb42Dv7gKJhntGvITMFK3KvCTU4M6H/SuF4LjHdk/HmJHbgCaK
mAG0NSQcfiFfpMTFmS6ejCOysnVM2pZLY/97Uuvwl7ITaSV09LorrHozdPfJIHx6bquHJcYCY6eJ
YaVDKdYFJ6sJ77dG2EZ4uUWKJIq1pm3rReMF3wIr36EGve/pqM3DmO53+0nY2EOsG7SblEvMY0Oj
khX/S68or3lrorWBZT0PDUFibG1CBQJ2shNIhJlRf6NMwSb7wox7OdWoWQxyCAeSbbRvyYAAh9KW
P+HDsgdkJg2Ke2tNXWuXlskxlxf8Di9IoJdlZtznI3sjMN2QnamjwavLap81X6tJ23JxYOiH+WIg
HHiLQ/UK7RCqVn5me2BsxJO3HXwHj8rwkEfZLm31a2riczN+m1gHHD8r3CtflOAGosAOMv5aHwbo
3/bWnMLX0XFWXj+Q/Bco7MzcI4GJlOKe0axZlj0IAUnZCNk0dbK4QhmjqPqqKNA9BTIK1nZGoUc4
6rbRmGHpMewdO3yLrW8qbrx1ZMgHJkr0OxPoqLRhFrpBES26aXOudFYL3bBDBNC101cMB6QsIqNQ
sgYKomcvepAJWIiUZRobF3gwVkHRkY1HcdDWBk6Cynj0R+UlK8Vrk4YVugNN2UmRXg+YyHL13tYn
HCnyOZTciRpsQmCMllrlB3sdDAoND4KXcEIxN+EaQ311pUdxvQqg2yMm6r7RdVnbCpo6dBvbvm7e
UQH/eib9eR5tOAYsVss2UYkJPKw8/2EdQYZrJPyqpkUWxt/TrFkTUbcxGp+asfXuNf6Xm5oXdT8t
+tiUTfeLarFmqwCEf96UN/pMWbyscuvqlUvA0sZi6OTFLlTJJw7yPyzQMPL+vDVTVXVDsESwVehS
+qclZiAHeyqarnSdwVjbNVVeiDy4b9yazFbAnDjt/7B6nl36P32/T1ucP9GHXWkZQtVxtpXUpMxL
AHP7qE6PY6ziiEj/8OX0vy3/ztuaWQHSVjXnvDz6sK0gD3J7GNhWrmlXowRzbGPG0quToEybxtZD
DuFaywFgVfWyz+yLlqzFrtxo9nDf3Rcz/AmayDiSg4BK25/ZeL34w+890/f+tj+YDED8wecC8O/n
/SGdGhRLzDTSab8odPw9DEW/XwX/7Yia9wJtZUpE/DOoEf20x1u1qtBQ5ezxcDrpc3VTs28icddP
X8Pb/8amqFjMi07ghuKT+ZqGfUZztUXbnKxzuubQzWPtISH6DiLe9vfb+lsZZv5aP7ZlfFrbUkFD
/9w3yPaiahMgWJzUkewL8Ye996vNCMfWEDQCbOTE/HnvwYKWVUP2jhuiN+CXXddtg4E6+cNmfnEY
UHlzdMYZFV+9/WmEidUgoGfMSr0jAzUv5/zuePX7HXYu33061DTM8SoiTLAcVAR+/ipaN2Z61nIg
mIZ8qbwO/DjCeebXdJOBPWxjNGKBiNd6kawq2Z8ir3gOem3/3/oYloFRX3JU6p++quq0ue/TBmMx
H1yUKNHwHS0775oUr2tVNC8pGRy4D/ZR8o3EloMDNKkd/nRS/GLggyQihEFN9Vzt/HlfQNmXjQ52
zHUC7W4aBXnbEKcybFxvLdor7/L3X1r8Ytj7aXuf9n2dSpS682pRpZmxoGMBD+sblZc1UxGXH+VZ
C82HEbVnb6ZHXJy7CkTyPCjnctxS31Sk3Ab+cKtCtFeSdG0HwzbonF2P57b3x62VqCvZ9LcmLb+x
0u5Jg3gwEUh1SoCTuEM2EmbXaUKmCGbFJAcjN5T/9ZFdg3/tWLpAq2PIT79rEVaNLDQmDzkAbiaK
eU1PArhP9qer8S/PlQ8bmvf1h2HdFr7S9xYbIozC7a16Rha5v/+9/lY4MzkLTd3iSizmf58GF68b
yftEf44vm6yoobr0UGOMvr+nNrNItOkxFfdj4v+pXskH/3yCWuo8chmcG+LzCZrjluzyYYbTEzE5
fNHQVf3+a/1qz33cwKfx2dQqVQzm+waK+thafxot9T9swfq042y+FLVTtqAZ6gGDPq5JP6BniXPX
hBpm+dOdL/CQxfQsQcutLHk0PGraymvpmZdGRtJnpY539Tg+DhPJgW491I8N6SxaoG1jSSDKeP37
faLZ8wXw827HDKuy000LBsmnIR7+Rm0p2LNdDfWfVtXooovp2MdNiyYB3WNSNytIhlSjII8pqrhX
8lwSQIWUSDIH1hLoIdZaavbRkinOQBMJVrXJWmctgpsm7m5Q8cMUi75OFlwMq4d3H8iLSldxzyFL
Yck5OsVmPpsLp6dbrF/VQlz6Ql8qC1QEtCpBOyymIOdsH7dFot40Fa83MmIHIcu12fNgmJdOrRzR
q+ybikIhik4m7JlwNl6f7zIcNKz+NtUs+7Vn2Vzmzm+HaG+l+7JdKMMDOEAiAJzN6KgnU+THTlfv
5hF54qM1sYkRy7lIDXmhGdFFVZoPKMEeUsaRJuf3LRGF+6iS5dEa1Ks6Di6EMoc2FhsEaWuft2nx
bZREkRuKdtXgqrVq1S1lQQbtcIPo8DJC2RNqumtKVjJ59Zyk6p2dEYCD40Yzo4umiVYqz1fqNyFG
2A/xhiD7ddtcD6iTW6iR0scAJuJVKauXCgUcuQ7IC/PdBEnDiIdtk45o3dK1Yx7A3zx3yXAdeXPy
m/c4GuEXz8/fnMF7lKxvF2lH/bi1yK8Nsv4FTQpxROR5+wbievISxKqvlJOeUk8y0TMVCs7xKWig
/EYNXf/6u6hoY5VMEjgVQAvW+WUc2UeKZN8mu/jSNFir4/wCFq1Lc/cKHP59bzXPaj0X4nnTJuez
FZusSA81ZaeGflkWsrCLlbIEohx8dVp/U5vPI/YIhIOuVDHn+VCTFhYsJygH3Rbuo1iNJBaJ8jtK
sOs8sZX3wWQmm/1oUIHn5u+PtO6Pf/6v7epm9due7v9PjV9Gy38NTfrfmZ8nLx/Rarz8HZqkG3/R
72U5BxuJnuGZkfYOVtO0vygkqSRn61AU3p/J8qoJ/uPfFYOGMKUSVbXOqxgas/8kqyma/ReXiZ/+
3z9Cak/vI9v77/bjd/zY0DTk3Nj9MQLaKhSheTJtMwRy3RafO40jWuOWWPu1NAdYGXAV16MzZ5so
eBqtNqVjZNgqPk8BaMBJnpHFmqsMymZWQN83U+yNmHnQCCKKPNRTmRK01Zi7Aqn0+aHzDbTUFM/X
hCeF2EmdWQw16CwuGmCaHLU5GiZMv+X3oVd64scNZvTW5DWIvsh6l4T10e68s2ZZ3I8bjvLAzXQH
VpMdQlgrMs4534QeuHi/3/XVPx4usfQuHBTBbpOJcQ8XYNwTn6avlDD5GrFG3ht2a+4DBJt5yBgI
83TRB+Wqw3tQWvgYkV1GDKydpAEQdQ3x0Cq+eK2a0FpWlBQnMa3DlRfWCDgv4DKjN4rTKysftLWD
4USkpDOPhMITYqNW6dWooh/xhHMah57YBIH4yUiMVz2MHxqsTKsqg9iCdOWEY/+lb9Orsp/ro+2F
3+gPVYTQjZpm74Yi3YHCxWei5c+xaYN99lBOaR5ONWnFR9UcwAf3+bMD1GaNN0xZlMhQlyLHH+cb
yWVHw8HviYWL1EfRjf2K4CJ38I+NlDf1bGN4HWVKbd1BjhuS+pZidDFM3PeKnnGhm2GvA80X6A8Y
RkfrNbNpNauwcZbq3GBQSp/Mc3SeTdK7CsR4Kt+yXRZtnDFw+q9pOnpUWoNlGZsGfUBWV/pQ47Lz
WBjkQeZ2WnntsV5wG1IqdkD4FlY0rZAyN6sYjl4QZPeKheUs9mEkjAzEhsa1OHzrDE26vmpL2uWz
l8IbqPvZ6QOGxpewD+4mJb0vze6x9UEY+Q6/jhguLEXdOSPEUGxjuoW2xyduadELZmJdPUevpleg
rr5HQ/YiSypiA8I6y3hQJS3Tnm9pOdNx9LLALVtBnOCw74Ia6IpefVds5Sjprh0AAMJuB9mJiHYF
rAMIhjBBcNcXnTmbdTAiMz/X11XlWkW1JLFkaWNdoCSEuwFcbh24PlBtvWrTpQq9LPXDZ6h8HjW4
MiLZy36mFpBdWwmQaRKSyv61tBL4U5Ozor6qgdLAUT4m+Gh7Zzn1XKP9fBVMuPH9idhUbFtA2cF9
29PjhOorHnlB5j+2OIM2dAIlqZhmso+TNHADY1eEgTsRo37fqbZ9wYFnZXholUrFitWR+VFn9XRX
6Fw9/WCrjP107UUqcrqaoCtpHIKecK4s1QOkcFK8Rm12xCXQX9qGSVo8xq6DX3JTWWhQc7W99nR7
1Y2Bsg8SLUFiaRuojwHiRMm0lkXo7/yxvBXOXcuV+C1MiM7RsbFLP60PrLUK4QDcJn5tOZBFpce2
ujZxIC6Jt40XYkA856u3mh+BbhpbLNj2sxka+q0TW649wlUyBm+rAtbnLCzHRd+pXyzDfx0BnLiD
Qr0VCEy3MYYIK0Ctbkxc3Su8jdOsEi42g7Do+zvFF1grTIuZDcMPC73N/NkJAUU8MPatuiLMHryR
2h+YCneInXXMo2VyqWrerdlGyU63r0yzw+wyw4Btf1zYcVVd9VUYH2fCsepl4Vbvk6emNJqdL5Nv
BY6HSLXBKlQQ2ydZDgQiN9gnBlV/zAAXIGhJV12rbca+6109i+wnKtsshvv4fjL76UAmGpOYoGEi
iEaW/IZkHbITOJBjFNGkJUldv5f2ZD4yJ3Xr2dkFS8s1RwZcbxxohOYaEUFThy1peKMcD0vcmMxd
ACLzNNmcKGXU7Zv2FFjrlnCU7VB4GqlMpndJDwWTw2VC5gTWQ5bpypuCd+lSWoew0Ne6pymrAdc9
zTFMqlXSMfuczVRJDp2NUvnalyQujnSPF1Pild8d/c4sZ9/fqDsL3y+Ua5l59JDN+EbDRbCUVcR1
q/DvukoyMVUOaZ7WL0Dt8JCrHO702oIjoc4VsF79CLiresbWpqB+j7M9M/rkIUQgKiCS76ISwW7b
W7BRRAyLyinqSw/vw7JqS+uliboLSuhiMVUIE9UBso80BrBxNEu6gHSuJBWYnURGOl+zCclfvIJB
V6O4pj0bt010axPbeJno8aWjlZWbaoaH80QAJZxvxpZroj15lDdbQCo+stXDvFKeO+cXOjmDRqkV
az0kvCcLerQsfa4dWr29bA2JeKBoNsUMdJ5S2MFtjWMlTAgQIaViXIbtpC878JtLL4TK6ZuNm3uT
tzZSjSunGj4nU6evjHF6okp2APs2vswcC5MPn+th84eig/FzdZPkI2ZVmrCoOTKvoog6L+4+FAN0
rsmRFYur2qNQ7hcIKqGfPam4lrCn0syiI7PK7K+QMK5atm5UHowfpx4ZTwpyByM1w8mTPTixHR28
pGMY1ytv3eoT7HKlI6hU7xa1WT0PwtvEXfTQWZLpd47MzQ+/Gw2t6d4mrAHuGJJhf+AYxiXILIWE
DQhhpe+4/uhHJ/rsw6YTPY18mxArohjFooEddONj07vxDFxcPSvIRWOSS6iFOT8cqqM/tTGoV/48
02ORC8OFAqPGrmK9O0sTP+4uxcMvYNjdq+MLriUTHSjfua7zPl1w5eC8bHEYgQiGRwaKlQuYcj3l
+R2WkJOipC8Uqxp3AMfqCpEtS4I9RyKf9LKBH9dqdOaL2m2dGmmcFmDqgUHbYYSlZQ+dI77SwgRt
b+65aQkm1qYPquBh20Rm9dVxmgPETkETE7ChX5UtPKN6RejHbddENyNOIpfQKQYboEZldR/3TBHa
KbwVu1QaPhGRvWAyNX7NRRVu5NBe9n5wIvsqcJt2eG2XPiKTBcZnFDyy4ooeKOuKwULqAehCPbiw
e3E5WaXYIWWiQ4HFtBFwpZThW5sKTD6AaHIbFlJXDnx+A6NUWx0U+pQLB9qQH3VfCjB7Sy/qv49W
6DpeHruVr56IWd9MsBdXOLuBHEDK0edWp1YTo5VHxVPevqkEeqEfhggC1TKTzo2NB2NpKctIG756
pvkN/qdcRoV2P/SOt8eddBO1RODG4queP+YORhTsa5nTHwQyhEvMgOBAW3tcdV6G9S4SUXhZ97gc
/BpJVhoMAG3oG/LgfNO3er+HmbmTqIr/7xPvrymmhrJslhzP7zDmhcbUuYVrXyk4XFpVT4bNMJB7
qceCkXMsVc0t57eEWp4jUYHBMP91/lDvH2L+M4GJBPfp6sPneL8LOPw0ynrcnf/X++YKtKTw9rWO
I8EIsbfP22g0hq6yQpF6fuWPtz6/Bqmsuk+VfJefv+j5A73fdQBQlqqFWfW8R86flDKp2zmWvYzU
pLgUXvlAeVbZ5qXMLzt/yIG88fj7n3Vzm/htuTv/dX78/Irzn6lunEKHyeOP1/94WeOkl6OkeHh+
6Hwz+RIkia4ph1HPSTqU+hN0C2NJdTjDxTfg8SkbwhSc2aHlb4cWVgIB0d9rrYPopzkY7zE3jdAG
bn2zVlcarVFrpjs1mMjHLrYQL0GmIalpOyWYdhx8tB2uNbutsJv6xrbrOICZMfuFdqM0OTYQTDQL
IvOwstv6Y9obRCzEvrpGkKPUMZOczF6lRUDSrEAaohD+0+KrNyiJIJrs0W81W1PjUt5OZrQstCHZ
5F0H5dSviC5IER4YtVujZEdeMpDsQdwm+pNdXvQ5SJQaZFEPhikOI9esviRRd28a+IJSJbtGOXak
p/QGPA+K7BeKIahajKuYufTKBnICmSyZLorGeJg5Nnk6nFpl5jypEZkVKrjSpAIbougI9oP2BCZ3
iVYQTJ4m6204tK8NBt4FCFjmB6fA12lBCCarpQmucib4WYbyZqU3o5N2rpPZzEpFPjs7NVrQYXo7
WGnhFj0FNhuehEtEPAVMc0M3B21T4KVHG1Hp0kPMiD/lSVYZGRPFhPqjmb2WXjyelI6UK6OCmlk8
hkGoHaZ8n8LeWnAZfTSz7KIpBMAUSkxV1t8rxA5grsU+qxqPIbLOlVQgr8QgahZKTUsnzf3nvDTY
xTrCkDjTqCYrebrwOgF3zLnUYT8YvYEzD6jByhSvaoBLN+CEcnToKnJwI6t4LePCWZCvhbM1yq65
0N9alafdhuW9p9fpUx0NT4aBvotARA4PQopJpsEzUrUwMiTW3cq37XXNtAblB8ZFv8ierJyYY+Ca
IROgznAtv0WSSsIoOnPhg3XFG5QS9D6PkuAK13M64LKrGkzbo0aV1WuLCzvgNDHGB7za/GRO+jbp
TYUsz9tVGpVM0QbbpoGgIxi1BY7sobLyu4KVKOa1xO/lvWakIyAzJAJp3TwNiQTCo9xJMQKxIqkb
VNagwS8fvxf1oHLC4dkZJxgLyMJa1zQvMHyRLDOG5pWlkAQyYzsg9Hr3ZbeKciiORYZkMgbv5qpl
+MSlTqzrAcSkqZnrsHceJ0+/8lWVyShoGOhmMWVCWDCIKmAS5rMXJ/SjlYCg6aTqfehgwFVb129F
vPcGLqVh3p+ERvFSs7Mrsm/cLJPPUr8qSjyetR41KMmA6ybKwcyvyMiId0LWzD2BesUWufV4wIjy
9XfkQiOdr9C39rVBybrPrgffJrGsQHjIIpPQ09c5pXo5zEZ41TNGXt0QWx4AXglYnKgt0M0k+xbM
aJmB7FUX6nAD/YG0Kd+cuHIOiDJ6wZQsJ87CYha+kF24B5+P0dNr7WUZFW9Gxb4hAr4FQ1n0igUx
137xRv2oD0a3JU/bolaBSDB2yMaKUHJ6BvZCMjP3CcDH/ZkHfL53vqlNMpQVc6sBh98H4H8WmS0e
k9J6sgKRQ/KZvE3a1/B+4wgLNj7yvT5XjQizzvcO/B2AIQV3358/3z0/dX7l+d755e+vPP/94zXv
D56f//Hy+LyhH+/x/t/9/rUaLYA9Spntzzf41uGKImiDmXu+G4/TT0+dXyWAA6CNmf/X+6t+8yhR
HU68+PyC/9z//bCd1BfJrq1pisy+QRtyyl6dbYQt+u14cf4bfC9bOj/fnx893/3x+vfnP7/0x1v9
65efnzlv7vO7/fLvD1s/v/uv/vuPxwYC4YfCRgNtiwxvNjdhEkt8EvP3+3CXkC0Fc8f8KGTmBGP/
ZNk7+luN1ld7DNH1/nyvxVK2r883ZpiraML4+/zg+WkSwy1t9en/MBHnlT9edP4/xfnB890fb3y+
9/npD+/5YRu/3PD5QTmislsYg0bO9o+Pe773+cH3tx6wolfOekB036KWbKltEwkrH+UIsNrU8EaL
uLqBypu5qgE2W+QNI61+bBHKLTKfqOQE2+QSf1oCkBglLD0eGaLco5dDI5J11dekoBgjc8DbfSqR
cyGPRO+WW1T5sAQDFZBkIPvtczpp91JnatlXwdpvSrHIUx1MTio2k/Tq5RQppPYq5SbxT3GelHtK
AU+9XQ3rRhc66+fpDgb+BrLa0hIEmiWNhvuzlhUptM2bVuv1vlWCSxBgy6EZWRugJ4NWPSyTEox4
aHeLWYQ/OmZxEPhIiARk2AS0H+00L3/2JHgxD/qsWkqWMPgO1tZIBpNFO8qvkOcSGUVRZy621EFC
1pbfuE0DUzPz+xssGshP7a+GWjLAypJGINlZRinfuk485jn+cRaFu7B/Qb9F+pRPiHDhweBUGyek
SqxjsUy2XknuvGOnbkQtdzvaMJ207MDbzpAQKw7d3r82QvNb3PXPUHsHt5512AMyWGW2XvsVSemF
B+/NoQ9qN+1Vqifj2iF1ftE7Ci5zrlKN1L7n6nSEE30ILPVrXjvO2nOc78JpvzaBdxIU7fTAP4og
rxdKYJmrOfZhmbI2a4yGh0wY9iFs58RLmfQAiF6VIeSHOOieLVTLS72Vxt6euISZarcDJVvxWaCy
/h+izmM5dh3Zol/ECNCT0/JOtuQnjCMHeoIe5Nf3ovrF68GtKOnKnSoSSGTuvXZvwqhBDr6hTb4m
M905ikrcg5FukM66BacDxL9pGiSEsg2HcZGNNLIR+4yDhkUk6rmchXueys1oCTg3bX3L19p7P7c5
p7Tp2hlje63DPDoxDY1OzYRQss4bG7c7LI85G0HXK0xCrS1xdw4kR2ocKW5fIETnZUS+bR1am3Zx
MZgHM+zHjbokPTaGElk2WTTQGgIC71tJxyTSGGFoAeqVR3QCW2b2LaY6WFmJMmnP0cqhnFzNbOVJ
9tr3KNWgtU27zBaMQfLmKUu6Z8zc9qnNI/ziLRT4WSvaOMHazyeomJD8yRn1tlMSf6QOETdxfzZS
494vfH0pYRIFikj5up29XdJ2D7OFQl1zaF8pJuGUzPzPueuHfcVVTyZ2gYE4I6Ra3OTfmYEo2DYW
lF9O6rQsvqvK/VGNZx9iQmmk5z7qDCpZzW5OYBuh4VFBD9vJ4tvci2AWLGYZFz+WJzpw7H60Tv2G
JmoGwzZs1yHeGjBvW5T623HKiq01+UAEBnaggqCGnnG4yP01qpK99sfq3po6XDQpOADDu8sjMd7V
7kQJfBMkM4FsXiYOhmjFckG8DxZe+d47V5KOBXdns9FpycVGyQ10Km7pgNpEk0EoXPtUe3BLjGLl
dj3nzRiYkpst8F+6NJQgUIDy4NPLZ5pFw3zFp3dEJ+mR8Tqam9Cu3uI8Pif2e8/pZMOBvlpHkGkK
nAO8v8R2ZxLQAx5v8vruIC0SCjRP6xEPzToQeliJPuj2rTVD7yTmHIYzYBeM2wo8xgpgLg6m9ODZ
pHp36NFX9hwdJ2bSg8UkxkJouzMElVRG5Wt/hj2EqL+fQvgIJL8l87TV6TFmAWW4tzCLW4ceXrht
YiBLduO85o3LNM95KKI0unU1jWJYkciWjHGAsG8Nl5w3qquDk1XgfShdAhGJTm22TYqeX6nuQsyX
vbNsc5PnNTz5mkA+8nXzBbDE3Gj2NqPt5JsW/jr9WmvasKmC7AqQLXkx/S8vFccsHh/mwXNWg1wY
vk7vbHqmgisnbFmI4ROtzZMQgzhwkmUDharlReleGR4Lc5m8GjYdkDDUWCMe+0Sne2pswpQMznV2
h7dLezTfookQlqThbBaTNFlLpIqFcWAb+9CT7O+DPHnXxHpuVGfotZ7wbNEMWhelkV9Bx8pV5XT1
IZ1qRkQAw/a+NEAAVBZRleSkAzTBJxvW6WenqnUFhRYsbVzdURAOJzdT91E280YGMkTQ5b634r4H
dbDLXPBlXmefZudtnp2rKcCQU0VuRuEgDVA1CO7qOxV6bbtj/kTKw2PtdSSaSugdZZYYK9OLk8PQ
ZekNfjhXjmpXZebNIEqxhU/jaRQtOo+2xHCwaczNcWHh2b37afsZrpyuw+PeJ8xxredZAkOPdCv3
hZrVHr7/BmopvhVDMgnW8PLx5G58q852kmHNZvTJkC+84DtKzOkQBK1LhrzceLXRHmcfg+xc5WrX
O+XeKfBfOflIdNyzkJVzwpF7iayw3OtlwS/N4KlsHe/gOYTeyhxMoAgZfgHiSzds4AcrZcFShvWS
IGpe68o4yZA9zDIYqmE6BL9hOo94ds5APptNXEJ29CdCKENHrbK0GylfHaqa2H6chXKPJfMF0200
zKpm3CaWgH9nXmcInaYL9puDP+TyJr3M/qowzAUXOMlNUYzT2/BqNOxjbdFGVxorN4xh1d4co09h
WceBfOLzkFhQrBy8RFKzPGekDLYhfzQ8jQcSye5IgYy1Dx8hGwPchO5rZaIvE2XkHWNVA5engQ+i
9yvrrZ2tMFH2NUPNykGYUhpcYXVQ2nCOTWtVHOnC1XeGMyxWQL1WTe5taMAWZ8jvw1HTUE2C2N0V
if021PE+6l0MIV6KnknwD1vyCnLDPPCSRzsCsi/8tuCc41whisLflB6Hc9ZC/FImXTdmsTFnsyls
5rNXh98et74urOq+sU0AboYg9o9wbW9yg6M7Bc8SFAq+FovzP2Ecm8bFSgK7Ve2GKtsT9wdpLBp3
DHpBRkLwhHPVStIoEhtf8PvIOPtStfXTnIFXMtzsi2bm+8AwpwFBu7Hr6F4oM2Cg7dvrIC/ME3Yy
tnSIiOu8CU8MiluwOegje/2gyRBYW0HRr0MKWPbzbmek9XeW58YeJyeQk4Gat5vrTd/QJegqDCAu
42TCI/JweJFN3G5sUKpXCV4Rj9Om7Gvw2bMmpqYtGInAH191Kr9LBqvf+GNurAYC3cTsv/gRd4/b
LRDLEhjgaDF1MUYJ+wbyNSlnK4HVEqQGCQkqJtLHGRP+JPEU5niyzMSuD63DyIm0jovpg0uc2VYG
qCWuqfuzm6Xjxkb/vTKt4I1gKKpxiHoIoxacT+2HmA6NQ1NP95iroLX5tK9ixBhrGriEBRV0O+LJ
P9hhwfk9cw5pnF8bgVfREx/gCgBdzHW7TxBcSYKB2atBQpfbJAcI5KFa3LL7pTKVO1tgvtFR8iqM
Wz8ODazPxlfu46geIs46S5OEUzmaLjGCgh1L3myoomo/6QcHcdy6VYjuBG7mjR1KxPAN4tjOvArD
74++Ma98NBDwl2IEeTvokUU+fFRg7C8GZh9K42aTka1BNRHTwFuVLbyNUcIc7kIbIlnILqmofs52
DMBIes5ZOsDyrH44NbSWVileX5ZjYjcWHUG5sCCHZoI+ivZqXXxw+RF2AOQUEim0elvreTeH+Ojy
Wn+PGXUOaemcL0ysYy2zNwJkCjCpHzgAr3buS64CwoZm8ggmCwhr325D234OSo0iQsNKBTLtWQPb
Bi4A2vebsiqcVUonkdm/CbwJMgubTkUgEIVAqSg1OEysSGslDYxs+aoe3gLuQW12NAWXBXTs1J2b
Wg9ZxiDOEf7VCNtLCb6H0TLKVj3u+9l06XWStccWsYGkt3RC/Wcpk99IkMcuzXSXkeZAqQpM0luo
AwZbp+hIX9IuJzmv+pf01T8okz62AlCaHv+2dWgWj1B97mBqPrYasjg6xRzk4rawgH0hzst3JNJs
GHoSBF2oX9U6L7g+qV9ePHdwtvjW1appIOjY/msUF5+T54PDU9cmJBLQUPk/Gfj3PVI9PKUrGpLL
mPldAt/eWHbyU83Drd06JEAmU7ob8n7vyXbe5uOt1NN3bTHudn3jLfPMl8htXynH0WxOzJHB6YkA
9n3CBA1uHFSgPqOXTY+7s+VLFZbkokj/OofObggMBOuWt2uRLDXmK0MJn4beADC4FTdJR2049RoL
VmfD+L+klEBcO8hcNDRf+PU3FcFqD8noroey1zvHr6yNjMhspDl9GklwKPP+rZ9J5g3cumJd+9ah
/dg3NPEa8u4pVMPXkBFBWY7uL6qm1TQVa1txDCo758N2xlff67Z1TU3Q3He5E25xDGJfM+cb4hn0
Ph0w2ksAHWNtq1OgOKb4g7vyHrIeb53j4snrXSRYldhmgU9Cefn33YexIbeEPPlj77QcmUrA/uaE
PCUzMPJ6SAm24bAfonSVjAjXTXVEJ7INo3A8RUF+1OOAqdABveZV40PZWf3F+DTBPN+k2c5tshn+
t3S2ddt/cVj9GhNCI60MD18kw/s0zZkbzPLOTgVma/RNscMYo87x8PU/LbrpXWMUZO0MPdHxM1tP
nMZkAKc7twjFroc1iTsXaJvw2ueup1mKDPeoA1J4IvHWxpqxnYE9ZkQhsjiU3U3UtTdpTvfdch+m
otZA2IGniZJrfZT9orVRB4DR4CLoCR9ikwC4oDd9ytKzjIhv8QN2ydSOsJIChuIoUF6YOJDIQD28
lm6zU0aELdKZtp0hYKKwg61Gz7P2bofDloFI3oLzdXEo4CgWe8Th7yWJ6xufoJPBuHFk8o086NP1
Q7gGRvmolh7mMOhd4O1MI612plYz6heqp17gwGzTMF9TVrvzPGGAnr9jnPEwI4leMoSCzpYq7J4e
1AOF8M/sUO3MxB17CrKVRxpMDS+CIrx/pX3NlY01ugdVtjS5fQKOe8slSIX4ht3UOW/k16dL6+C3
IFpN+cRJozrBFYk7G+UJJ+su4gTNztJjVQZ2ZJ8qlThUS3kPC36+uHN8THEAb4a0O2dWCNPLh5eJ
Z3LKmGmMI2OmpMohRUSoh7pF52dXwSX1egDDRNqsqgqPci8Zti79ijKY36VI7YOGbM9IhvXbGp7n
rLwvq/nDItl2VQNereUvjeAGQxq9KodEQOTd4TruuWJBRqf7VjEZTihCKwFQt87so8s4f+OKwt+T
q8fsbhyjg50/OVV+7mc66LbfhI9SvMnqsUkNpBw0cajb7G8fBRdHe1qJNeyLuRi+koJDzGTFD6yZ
7VYbPVFDRcDJTn80vZ3j0ROvmVT/dPaIPu02maqv2eoXpgehOPkkXkxvyHZG4V+bGhcZdR9iqWQA
TYI2KUA9Qs4Q0UP8tirSR+dFq+ytjfBp6ome5zzss2SCzeYQ6zLXDLWbf645Whu7gdxncn5BMdE9
FMzBqHi5juzoH/MeEMnKuvrtcdD+QzEq0LR5tJnFbcTREeGnfET1sQtcVBEDlMF1U2R3TUl+fUJw
IV9AS3KqIZcFeE3j4W3uPF6zuSNPhZz7Wi7Fe8odWAKaI4DR/6absWVEwanQArHZGAddzffFCDle
9AfDr4+TiTonTPxTXBWggLCSL6u424fJviianW1Gd5CWgg1I2C/m+IoU+d/J8+bdMFSXaOJuHhne
79K8vmn1FniuSdKWemnaBG2HT6TvRO5M9JbUmPiRz7R1160gtgVbQbokZ6M6rR78aH61JIfshp7O
OBr9aVabWQ9b0Cb7xnSB2qG4cHoQir5VHdAMQS2cAaYhQoIIMF+FVDuqa2RGNYafWf868wTLmFW5
mI1qJ3X71SfTq92YYlUswRtAGherjYcCkC5UhRY9ncARB9J8ruZQQOTngaAY87/PaN8JhOJAkwO7
Iv4cdMA6mEzI9SaFhzYCMMQkDqouaw40Acg2j+tTjCUbmGXJIbdaIlb/PslrQ7fVG31mE4UVHiIw
3fQrs/JQpeMx4KZAEVcE8zb5a7LLmjC3fNaoLmr/Wg8zTKA0vGVCCL/AiM1Tj7E9k7W357/qZIcM
aBqxsCPVODHRM1DXpuEywPn7Xx6TueVPCs5N5Mf7yjV6XCMWo51oGeUU0E2bjDRIXbnmJvIyFvY4
432t9MFbpuxeHKld207MSgJE+TUz6LSRoIgIgQHCVw2M45PEZ5Sk4gP6XnfIrV3cOTDAZULq8EhO
jYqwjZGBDsvb9oAV1MkB0EyB2qSkJwQ9GMqh1+LTmJ6l18/3JKrLqbuAWvA2UTLFS/jzSWhracLR
FK0UPnHkSVZpQI6Y6BI7Gm6nZZB2T8RRwI5tMqaDaLoLfbCxdR72J5TAHk21qV5Zor9Q2jL00x2t
w4YOkpGyg5qJepeW5rYA7YhGwMVUZuZ+jUAM2UJVq7WNvYCCH4brKe+Ii+lEilI5R7YTEG8TTU95
MLwlKduMhPwYNIAdkrQDBQyVckM/dot58nmurY1fgvXuzbcA5y3A9k3HW7AnZu7097P/HgIW7P/7
XX8fU1E0J1xdezm27h5SOsOT5UFGdUPbTp20RCbh/XeCEZi0KCrnmxPZ7d/n/760Xb7eCpNk7+Fp
VJavz8TMgdrBerstD8MyU0MZUJ70/z/7+1xhusdaW1iLHEVnI8nLNQ1O/pq6bU5/iJG/Z3+fc1Vn
g8F3faAJyd4UicMVPqLL1faxQvdL/J3zr03Eo+auIO5kJqXDr0m5TOpwLRyoS13/WWNL3gQSyons
TAdqihvtgxEoVIEDaiDQ50YHIUtjjjQ4bcUVYzqO/xDdRgo7lFbFmT2FVV+DvLWSetePxadorB9X
q3jTqDM9WuS0Q60I2LUJvIg/eAGf23giBKBZxhCSPoj/40pkNU7lvki/uhKNBlNivi0a+37sZ3os
8YtFzrYZDkTKexdblN8o+PhmfP4UwuhsOXuUmHiwWzEiBLwjq5kem74Sp3iOmxG9K1ddWOn3cCZ3
chBtTwVn3tV1f8GITKBxxNDZaPuVHzb3pNkRPBJzckV/NvfuYy8TktXyjfYNMkLpB3d0E/Yms3hG
EhCLSUOhiQlrf7hPXca97XAmhMVad7xsW7lkW8S3zWhBSciUs/fL+hfe7W3QJidhkiEaFvENWHdK
iGEeIFvK77EnJGQoyy2WnbeEUZM20pNQxiHUNdP+EG3J7FG51ztqsfe2j5CsyFac/h7iITWPtmM+
trm4iw9Fs6hLI++rEoO8TNb4kynQkHFlPcVG/DXa7hWEPG3UtDN3sX8PW+Z7Zry2VbZ9MArOqbJ8
M3FgMTtbAC0o0IgpC27itAZqOwZrY4QPgAKvM+pr5xR3c0bMsgtAJ3MJfPXnvt81nqRNrSGPBsWd
aw1XY7Rulv9mO3tuHOtlcn4L5s4HBeRTobmm0WzP6Ns4dltTTN3icKAJMKHpfnxoDa7Z0Q5hcqH9
whi5sqJu2GQp7tU+c294sSjC0BGwiJOoqmgFxZzOwLztphIPr6HDg5r8d7pbUaMQJDelcd9mlrmn
MmbuXhLTS4zQmO2zYEBimtwNQusjJGRJPU5mI9zlbeVwtRS+BVl5uoRD+dj5gO1hsg+KPlvWQoUd
iCqbtDr63DpUg3nDL2xyBO4W0Cpg/w4PZalOfx/+93Mo7AS5H3wyyeljmrX3I4Hxr632KqIcd1dP
HenXw68jCAgJk+wExsjf696+pHWxr6N501d+mlzEoZhI4wSApHB6pGsMYae5VPdVQwAZBGKE/kX6
j6gVngT1S6rQomTtHOyC3Dw5TXJtzPqxQCrsEhrVYhzAcxJ/xXHgrx1iAN1OkzRG/4REw/vEj2/U
YK5GgNu8esO3QsePzlSsGO6AdqrTG+mHv26Ig3JwkqvPBjqkBrkNEX+c67wGot2MHixpZH/eyuv9
TTijISHEPDkEZnZx4VKvM3xsG9C85jlMNWVQRfmPmsq/9E6NwDXwE+5rTAdJxZ1hlTAVKl/gIJjD
TTlM7wY5Mc+GRC9JI32Lo28i44tmy/+2rQAYyL6rLermfNHp2rxsPWewdZkwI4PG0rux9TD4DbLZ
0H2mcdgzQumG9RKpgX4J8j++xFMa3yH3ZF6CVnQH2SzZs07t7Sy/9YppOE4WaRdNKXeDoH3HANZk
cWDVBLZFmMTkehWBliaOhIhwTic1jqNtHF1kxzeWTxY8gkvuRxLESwayl95nbAaO+JTCVnfp8BvU
OkczO3HoEUdLWdWa3tMM1AzKS23X3i6CrEj/PtzPpvkzBVF/8tNAbRH2sQuQrduVxJuEJoQTLcyZ
LZszmRAoljoI2rOikugmwDi5G/woFTD5hKk2ZgwIi8ZM1xyv3j1/2FUevpx4LAhGnZ19Y0uiZrEL
HtPR/exC9WyQacVgiKrNJsxzPFKrXWKAUaINCdma1LOZUC8ksfjWLloHtq/u2mTWPfqbk1acCWdu
+kAwjGin/o18sdAgx5YeK6U+dwYhzn129HyF7JqmAimIsT//lO54bTwW7JroWlq+38XwLovoxxuN
l9gmBKJUKQ2Q4jty5TEs4MxEc/FRbKdZPOQyfClqRqEhkxGn/GcVGfPfkZ5NgNspS3482z+JJF93
IYy0KLqdmsrYB0CF4PSR+oMbBwj4YSj0pXZokJRMqMgesC9JhyPWwy1Q8/MQBQDCWUGwyjiRp58w
9O9YKap0vhqpf8OwhNyT5ejjfzoI4IQ09mnsnaOwP8+ec0kHMOO6kXQd2g2u+AjfTPztSPuTaIAN
gLNubQyTAwG73dU9aF8IIx6j8Z2qXZvT6fTaQiQh0eGahuNb1Xh0mYYd/R+O8OED85gK5Mx4BSR1
N6CUsLm3Nn4evoQObH4Anuyo27CKHogefeQA1dBfobmUM4b3q5P2LVAVkRECnZaPDXMV8kZkaF2a
4COq9QMLV06Ek4evBCBhhXPPooZt3HYt5MPIFA3OPpGYhDSwiEqybArn1EWEwvb13p5raEwSf9BY
fqZe/uzV4cWx4iujIV7WG+rTuzl3YeCl1P/Dqhu8VeGVFDI+ogunmK92mVPNBDkqv/Zc6n6XuDYU
f2qXvu+67RCEfCNDbQPVAH8QtTKEo1WhUMEtLqxaM7TsmDUz3CDuI6tIpgN0RTJItw57wGp+Iw9k
QzPjdAYmBB0EyRQFcOamNQMGzQXrlm+je23n4aNO+GkV5my3iBmIpc2nn5EX21ZyWwjjZ7BB8Fc5
VxRmo/syyD6rfbT8xN7hJBD6K5vQtY1beouQY2Q2UN1NsL+55ei7jPR3G5d3vu8+kjFlPyWzyLH6
ty7zvsDHelu7noJt3XEv6SYBw93Q1cr9+DRBi8zTrt67raKUyjAVjPFjKQX7GsHe0RR8qYwB8Yiv
AYngB+HpOIwizpIZbayp8hCuKrD80KfIsWGauqTL0L3YEi2HXdr/zUIO1qLfhd1wl9CFqlvbPMUM
x6YER19Y9dHecPSHg4z2hNHvANjhXNI2hXhdpwdbojWOSLHERnAXjUcr8q+TX373Vs4woyveOs0w
iLt71Vg9DsgY32SLNY0y6z7sZ8Dl5Mg2wbwxDZ9eqzkfTKrYeFZ8d8peDspyk2E7wwT1HFo0SafB
O0j6batEo9VkP5m5694T0bwtb1JFsvc6sBg/hHDPJ7ciWcO6IAuKzHe35c1KsfYY5ovvmF8jI9ox
wdTHgUwTSIAtICBYtwCEYsILOplRxMyAZaVJmf13WfRKF7DfkFP5KUv3Z7a+UkP+snf/89xLGtJB
Nqf0jqv6Ehfc3IQGPgb5vWehbp2yligcCw+OJ0+etH5JoHA1eoCmkeS43oez/5gy40UTYzyIKuB6
IjM4yuqDYaVwj6c7xyr1ym6QRNDdqZeMj1HS90LFkpKgAs3eMncY258CZezz1vjnBwDVIQls/N57
1AQPhVawmqKYpZ9rSWX6DSDnxxTG38zUaRGEl1bhOvrEnwsa4GVYDhxkhHq3oACYBg0cCiGzR4w5
aImFCxrfZghrHCKzllstSG8RY0Q0DFdL4TDVwnC0APbwMA0dK1FJJGIJvm41dvZ8CeRS1YmDKNIX
w1bOOYvEHmcfb0/NwkMI2jWLi7suQUvG9IGEnYDfH5joSWbTAZY6SKYVKjU3luneeADQVzo3Lpnt
0pC8A8G5WY43nsaKpp4MHHHruaUGHLtpr5mUeHFK+oUK5C5p4qfUEiBLm1u3Gx6wZuyb3uPsYJ40
94hs8OqEsEYOw1g8zSPbsz8Uv/QRXkYj/aXk+VGxxWXi6H+T4W/HgtcwoTTzcvD3VsYQSMcKeQYr
QzHxZ4YBFV2T6TPJXVPqfSRe/TYWzccwtjNVNS9QRmoH4V7+IW2ih5ouH6k4P3kcQ3RnYk6/6sNG
WbKauupZtxzfB5Ikmarv6PocYo+fjojhUY+3sV+/+k2+6w0mWCnt0zDoTjlh6bDge2q872TQ0c4v
mrNq0keIsydHE/NRMaIaJHtrr9RjTVOOFp/JUaHc+eMAHDcqPx14b5R47Tatrfu6p3rCbfdUcR6v
YZoTqpI9j0Z5MPPpg1t0OOCkmibx0IAgpq4Lv8KEcZkPH2qYb3Obv1iVXXQwZLdb1Nx+jNgv3XkO
EQQEO1cGGFmnQhDhYKMh7jA8mO2IgsGkg+JG0ZfJ4teKAPBehGUNF15LW8iqoDanqf5N+vQ5z3i9
WkvdTUXyydzhvsj7kyynN2yNW7qMtI785HlgoWOyTbghDZvltZKxfUER8gN/DXH/OcZwuqFuc1ZF
tgctPBL3Qymh62crw7Vd99O+RxC4cef822I4jU5AHWxszU4bElIbfwSy+HRN825U1F0xLmeCDdBD
cH7z4v3yUprNdJ1k226DKDxqBbfRWQYRk3x2QjZPitAqjPZNzb+GRvfZRsRFx+2FaXuLhg85tqye
Zyhiqx41Hu/crqXTWaHYqxnhmpJyBfe5PfgPyrNPnd3RQiM6uLZ2hNcdI91dUvrPayeor3934TBz
tVspXX9hvXYILrO+PY9Vv+1c860Oc+OuQTRZGyMrnfcwE9TUpuGNyJn/gYDOVm5UnR1GcuhmuwwX
N42yljAyd2bIMLnTL+aP85ROA2NayXG/08iyMJrrkmA4UX80rUv4ZkjSunBvZ43MpNXGu+dopFlu
Chc4E5jG/ImGfz2dUEVPpxZuKFpI83cuG3CYeUwCnLLV+e8hIYf4bPR0sVARxbQISqbdFoOITgeo
8KuAQDNyCddprQgBaaxbJKDlnrzg5OwNZnJWQ0SMUlHhayUN0GmM+kTNxcXz9/SvA4X7akUhjRvM
c1yCvlIiWTQHW9GVx9yqxSFyE3lxO9c4S49nQ0olYkp1pIg09u6kj8BxWaeA+oYnCk44oANdk5k1
GTy4xOrko2X565J13N6Mv3j4+9CSATOfMUpANKYB0kXPP2G4YY8e03IztV11St2MhyHSqO1mpu7L
56wmZ/r/9/Tva5yUmI7UpaCjBlkLTU6PtvtiayzK578HVWBXWUWLEvzv48RdewLeQ57a+hwsSpe4
4xDV+uRgDGF2JgSI7ePvaVfkj2zPuAFdVPxofxDv/3XhZEQGUFFAGsNoFFjBDfVko53NZPk2trZB
PS6JJ4YGaOt38l/hF9Ht34PqdAS5wK0JxhhfFDx8Qvd4qRCUYYh2Hu2GcUbfH8sur87cpBS35GeT
FMCH1JMXOPjWse1G49wYcmPLIL0NGzAMszul25BolYs2PfSHdXPx5/Fedd3nxGjeCvrqhHcpvcYq
39VWjDehnSrI2DaxYlnzXfTiRTiIBsN/qDhbpIqMjwAD7EUnwpO/vLu5MJ4mYMvFKLCFOd99SX7t
rKfd3Fjle2oXe6Q3/kcYK2sddMGXHWiARKFPU8op8PFXuxpeY6QwaCmmbRsdW5Izif9imrNAJcgp
3pcRbcq4c7dJCabcb/3boLbXtcyC7dSUzq5XvL+WXmZmuVCncQ6phf6eem6wADPybS+i4vC/LzGX
r/PR96xgrS7qjPlLhJ3c+fpDLlE4sg1MhCvjoeuVeVO1aBjivrG3f29zNCvmPQsoiBi8cOVz8cM1
IvpEM/FNYdasVISSxUaysnLVfSHnhs4JnWN6YWBhjS0Jx0xKsPbsxrZGuZ80S/2UnRqo/VcLHgQu
6Td36McDkXZfUtJrm5phA4uKpcdxlqNHxh7bEo+o1XhrTnc2pP6nqCHWMvLT8CQpL5Mx4uCcJo94
PLdxHk57LyGHzCdgnSS3AS452XYuzN21KNPfOUgOdkKCReYHN7zl4lBy48RKocOxcgih2h03IXXu
CReoHzq8KNBMVz5yRPxPZ3plI9IdDnqjSNr7XEWUjh4ps5L47cHvm9vKElxTQUGgoEVPzWQFV9Es
b2bGYWe/6lZ1PbenVk6XhkPz0ZDWaiqYokDT83GSylc/q6LXcarehMUgS3YTNHfTmA+MxmuEMPgn
oUd7+5FI87yyr+CumpuCAmCFkPLg82o/uAVqAVHX90ak31X6OhL+fhprN3zAkvYdtio7GVQyleKw
iaBXDbp6MCW9gFo0co92U5xcug3CozFbaBVuXYNGH6PYZifCDOOe3d7RLr4JkBuwjutDM5qInB2B
UAxPxt62klcCah8y7X0sJu1EMwS0UzjTKEcfKcnhzXqJuyMVa9iPytMrE0F5KI8Esn32nM032hPY
FrvFda9cdZMYEwsjXcDDLJkSRg1HuXpOPuxCkwTrOjd9NwZH0GXcJ0Xhnx2fyPF++vZjp37tE0Gm
Vk04VoZ2Ceta98xZxTpbAVITenDdc8gGDa7hiRygj2YBXyBe7B6LkK92nPmpWB7Q5R0tr4poFhJk
2cYifUFvdqkqTJfSrm/sYDROjJoNwgKbEUtdmNzR8rmH3hI9ht69g378rEm9JB0+T3YuBA8ksYic
p84z9oxmWGrs6TOb0aOqIvL2rYO7clT6LfAinOZcNejw1UHjH5ZcX7R8C6G+2lmDioEQFpu/Ttu+
yaTiOwxPrHOaABe6CFtttd3BmNFjegrJzciF+1TYzi0QkuDIofUUwM1Wwna+utT+mhgj4TPQ92k1
t5esn651noXnnhM7alrvmGfWC+cQuW5Li5TsMIVR5cSvdTYAFZmWvLyaREx7ktnWHTFimCJIH8lR
3v4RCtgr38ICb2rmcUr0W/spmo2HqmZSLKeMzDniw7ZR51xEjBQgbEPxxDzx20Lqy3WClzIJdwMY
2neRxBfsce2NTk7FlNk0Po3mXKP2bgo3eogMcz63YPKieXjqAj2RPBnejKpIz6wUKz0H5Tb04C9o
URP/6XFmcImy2RolkONYNALErLWdQdHjbJ+pTk2kZJw/6NLMKP0oGxPyx0E1WEC382qREMXxqW+G
R1RcP32bEt4X4I4zFlC3OGNuTzdDUKTboAzg55AThRt4Mq5JOd8BKiUf2IwJWGF5nP/D3pk0Nc6l
2/q/nLkq1GtrcCe25d6ATZcwUZAkqWar2eqbX38e8VVEVn3n1o048zshyCQhAdvSft+11rNC+jBp
G6gD7qUlZfGCcp0lJiGq2jvrDS+JUjJkVWDhT0PvfsJMl5eehKU1TtQ6EDl+EE3P2NSSSq/Dd02Z
8mGOMFNKE83E0lkRxD5+kIplprZUgFg5Nk+8BujrZX+mHP2+HkE/FKYOylL5e1R6+WJCeU7piMBu
414GtEu+5w7Jrbflvkh+gd7uHvrmk2kjChzsiNs4ek1LeONpmyDeZLl8qub0RBKcDYXn9XcVD8+e
+VDfoXTQJIIOcCedA7Wa4UvhutxjI4y/dqvc17JDJK+splzjkSX00MnxZidRHTAA0zqIGYyeDO11
6thQ4WdGHbM81rBZQkQZm37Mj7NRnY0tTXUU6sXrIu/CLWgnQrOMVPd+SU9uTHxTg6tPxmo0z6Im
y98KoisiJi/fOhRcqBrnvSYQdBwP6b5t+NEJGSwlc78SmKknk0KgbT10v0CAJXd1S9e2w0IkHuif
rqLpDocjvEFGyy1rkSPNECH2cstjGzAigQCowAtOc/jsck/RL7LUomPkRP5KGWW+l44G8QLQRa+1
EAuxLK76YsgDpefnhnwM62sr2bcq9QNv2dzV+IfWMuVobA1pAKaUuvJ+MB6GYqcZcKq/39STea/r
4Mp1HNdDCU6Hi6/47FRnvMKEZ1ASYEWc7rNJp2M2IxW2TRsHU3EhHQGjz+jcX71bXsI63RCPgAi9
PL6m7qsNIf8V5wCbfe3AnsuD2DWxMd/wJOel5Lxg6nmuozfHE3FAIXqxzlPtFaC+tgubZJeUFq7z
CKieF+r9FhubpF3Zt2i1DH9WzVMEpGaP6ZgfCp7PpjLs3zp7nKNlVtkGE641vavR2hL0uzS9E5/N
aqL7swOTj2Ny3wHPJs6M87PJJOdG5W8qB+EVL7CGg6/Y29KEqqUQUGqWAQN08UfiL49xYUAFcgZ/
V3hUbYABJ5Bq9q+FUZrPHsty8iH2AI1o830bARnOfc/WtDW7eVLGo6VuGKBwF9bSOeod3k3IcxRE
VbqxdWJl7cqEvo7EYcOkZYO7nZMJJ24xPMmQsHhtDc4PP82uuZc623QoLIjDZbVPapTRlMBH6rhQ
eM0uqBOxcSFRKMvUNhbD/0QMd+OVCbW9mFQLv3g0M0IoXeq6Tx2vXHb4OEtzYwqSGQ3K7zDQjda8
0zgRIOEa9z7ktKMmhx2QWn1tpg0cgm5CC2Sy7VwaEg3vA7XosYDlFc0fNkpLAEOy3dv8QCzQ45sM
22llozRsSHNbRxuEG5VWY3OUEDcfHC4GnXCbU6z374NMrhQVN/AcanppW6JmGstZEi0avtDGpuwE
kXVrha9t2o0k05gw08l/0KfwgHpNYTZWgr0d6gh1g1HvBQZZwuV4WQGdEHshkORRj5RRE86XGvDj
j8I7ogg2u0aYp7YTCrtpfpvpUCHbg80jHGwc33XNoEycPG3D6DbO1JiVabgmj8qig+3E3ifMn3Cz
wXVRRW9haCIHmvS7TDTQuizevZaVttf4gIlSdYjZq3G61vcGy9aNCdCDZ43E4AQYamOHGb2cSTse
0Ky1q7Qh9WigKBrjZ6l09ds01ZsMq1cM39rjUNlPMUaxL2vIt7nd0jXKOv9iD/LTD1P3ReoE9518
6u6yNAEJxS9tRX7c2NHOUt1iMXNYp0jml5tdo0p2X/1Mcp8q6RWrDf+mNZxXhqoWJz1V7rZmRbXm
s3/zoq3PvpUChCg84uUjWfG5TOODLNIH0mJbq/O8B6sVby5LJuKVjgV3JJIPDrpwmk3hpub0dOII
4VxASg2bHDcAp+OBrhz3IeWm9DZUhURpZkPJ6RVBwrdx2nJ67A1fochiqk1ltu755W/7gUeBU6D9
4CD6oiM1lIoX5peL+Ldpe4wXTM7WulW4eEyqVUstfp170GFl3fr7ps1/AZY34Eto86ay8midVLm/
xksxcojq4FIARf+hG9xvIt9mpeyV06kW6reUjROUFEZuBOofWpT5EIt2q5Pt2lKXbgbfd101ykAT
xm83hSHaUWw7NG84eSRB8gQXS6sdOcBDDDCL1zzCm6OIlq2KKtcD6rce6omGJyC3dCP7iMfjNN5S
Ikmb7wuyW+r3onHoYh2gUfSwEDfYKDkpUXQZqPJrzmqNRhOIb1xw+3akjUMnkaOq7j4Ml56JiJtF
PKcvDET9ufaJXRWERqGAWJtxbp/ocSiIRbdscyQmHdYGOF4drL/mSCky2wICrf2WtdnSoZPgvLOx
ZemhZ9B+ap0ZqcRL6L/LjqGCs218wKnPmoznStO0Kaoot4mEooYdeJ3iEt/EgFRHTKc+lP5z4+Th
gS3CsNHn0gA46ySnabH2G4ZZXkCODwAwwtRfOw6NwMQlAAY5w1OTOxw8tbJ+LlV8EnrpYYPFM6yJ
kZqqwigeonVOYBT7PHcl29+5cvAewnK+1yYktBI3SVp32WMy9QL1M74lft1eQBc9F2MP7NLsbmhX
A9kIrDKR1OYdKbBXIbXigd/MOvIWVOREFaPn0ZQcmcgTyAmHrnHcYBQHPOAlOT1F7KvFWhSSzlt+
o2stcp07IzJoTFJFeoZvbZOrU8uuwrUf3aFZIl3JLjXIMyjHH2lQC92jLGUIrcHVDiZ7ylU/wlcb
muht0qaQyPV4mmKLvlW+giT0idEoNij10eDrTl3gK7N5q5xbCIvomhTIG81Y//KGIjo19PruWA7E
FfdlZZq4E0St9kYxbM1M5yDZyc9apuEpTGI2OCkH5yLHdthg+1vDfYNe0+UDmVD9d5Xq+k22FBr1
ZOlsTZzzcuIxIfcLQyIn/Fve5q76SqEFH8hw5F+FithRqhhX62TxZGc5kssZ+7luYFwn67jF/nvU
LbPcmXqN1FPeKc2ebjZ8psBMx33KchLy5mNZoqtFXp2cKZBa0u/qRmcJHvM2J+yPUk88GVWrkXeF
ZfzuqtkNQqunf2x5eGDqJbC08HP18agfnFT/Ii7YXUZ/uA44z8JGhVsrn/YpNVOLvYqtszd6ex0z
MJ1GRn1tBX7k0qiK9RzNdPeZDJCDTrgeV5ONHtZw3ExzarXhczHpHvU0TG4QwB6VbovAljgx5x4c
jBy1LazIXdPakMcKzrRUWeKmAG7aR4r0OIa3zQQ6ec1kF/JJ7OtzLym4RACtj9J7ZAYyp5jT8Twn
p5J76sFVV1kpY8fLA3dFWfFKmZuvjKXcxraMNgjluY8SSPaJhM5s2pcydQAVRTmJEjSzCi8hvtR1
rA+k1LnQlu3Sc8XvyiLnQjILxEpnfvrjqHBKzi+WlmE4B42/6TQcAaQaKiRQm8aYnoFRxibkv+Kd
DipecqF2cMv8Qc8bOo81b6eoD4S7ZA2eCqjpId4wn7uc1r++qbeTjJn9vWkDmy8+R0742I60s/ld
djdKKKbDTPC/bEV8YN9C4oGE+aqbqvB+VpGD0zeB+NVh8+Jgti5F/DsMuwiPL8LNnevaxkZpHWqY
1M9sDsygFYYL3Xs8qr5TW6dAAZtcYW6pfxXrTEkSaBp7ELpi2IuN+Tau35lmqsAf98MwnQdFDjWv
WU1VGPsZAHKOCcdxmeO4bQ9NmJ2hrOlBiwPS6BqDLKH1Xo0axVQjj6UF0PdgG8WH7ZT9hWx2d5Gq
tNbIXGTadLs/J1hwzqOE3zXW0/77Tz6lZBjfTqHHwA8zjpQTC60GxbrDAzy2zWGYU8GjRSbdb8Jp
28qqXj41DDw3pMsNdOBmUjYbVj+GVwq69ZyL5MEEQLW1xYz8Dg71zkqiaBNHU70H+3Yfm+I18UV2
6Uz/jriSOrvg1NgpGXZgujbTV5VdTCqgeLFc28F+xK9zP47TM8C19K4EXxa26bIxeVH5LJ8KqcUP
Gh2YrpnJs4qbxzmDBN4vd1MZn+T0HSlMQaK5zLfj5AdN4ds3ux9OosbLPdHGXRWgBUIk5T1gXAaR
OAks6ld7SQpLa2tyKUP1Xmq+d6KPrIVB69lc/Xx5lqlHXr0yDqlU/XY2YtDCerah1UrupYXHp2tp
PZuYTkzD/ax1dt9kuNKtxQ16HSI/bjMLj6fvTtbJnYyL1EdxsrpzERtwwLDSxAmBcyPWMaHRVKpl
MXnAvmEKpZqOos36C/0TZHDZeIHRJw1pSwvVM3QWUDrh0RrsHEqlahVbLeb/vgJNoRSB72QQxjXW
EJh5NC9+r7Zk+0GC1rcsG+gtbCwCbUFuFWrnTgxThYdbqDWg+HXZRCUbSp0aXLUdHXVrq8HYmi49
nB2XYnyg+iHxWb0lkD+nNp3pgMtuXjkHcU/0z0nDn/GsN3dW3UE5yPpL2jOPpUl0ocH7R8S2gv83
qYPeSgeYqya5VHBWiWMOWzkbdIkR1cDM7SUPul3qF81DFpl1uLJIPQ4QvjbOtpCgmnUXDtOJKb1i
sLHxN/WouhlyZpAV3hndWd9pkri0V4zkqPApXzOdxOcYDqhJoMUgJiImAyoDr/wRV8bOytvqZLkc
wKTjahvb5yBUCgskFmm5oEUTXVELp06s3O/gAug7QyOKG4cNzQiCyH2WLCZsBpRTOYFj7SvnWA84
99wZOuiUpBiQXJLzdXeogWKdq6SfzjOnP7StRYA3cS+bubueapFvubnZP9JbUndFoNkMWnnr2wBQ
OVeWE8NszLYIuxSKQcFv/TixCZHlIBdvPnM0XlLOVmQBG4OgZgNhcm1wW9owET8rSd8eBC1/m6TP
o2ib+8aoV8qJQAT3HcI59G6Woyw8avlcVLgI3ZbcOd7pTT1aWMiLrAlmxxtIChf6bp6yly60P8Hj
ocWS0BEG8kruIFvreX4uWq52cW1YNMQQjOybJLtScPQyG+1bZjH0oI6IND+OqXtoxBC++YMjEBzq
5M5X+cpXkXFv4gTDdOfY725Oztgr+QD4lBwZaLIWwPR9jBBxb+PqF4lXX00qfCG4LZXv9tRyszHa
+eQtb2RSpQfHpKGAY7jkJr4Xs9TvYFjOdx4CldlTn5XgklIrimDJSM8zF3LaHM5unj/35PdAipbJ
2fKt7NQ7V1RFML3LG/QQ+6/30EQj/AsLq2LQPcoPOTHiggrhHohuLzzueTGFpSzC8SrHldftk6y6
+nnET9aq33rUxxta3QaAFoBgY0cjM9lAQgnpnrgQbN6g2pZPukJCKbPfuT9PkHVrQRom52nG+ZEX
UAVwCw4rfiitXCU159SxHg++bIwH04OIt3ypMN+y9s1O3Pff3aT6rKck3Fa1wZE0DEXgrB1T0y59
5yWwQ61qx7S+6UOtOeYzaBbZiGjnGPMriJTonM/FXc66cT83hDGM5Y2H9XmD8lSum9hJT99vaNP6
NVSRjrYRDkcE+nlf8xuKRD8e+TYOxTRv6C9et3GOa0CqV5WE4B61ZAfUyd6qMfHAmqCDDTajZx5h
ga1v9NqK0UfjCdkxhQ0Ii6gjl4bJ+ZQl5M8Mt9m5Xfkz1dN3XCHsPljm9YkzbsYyHFZiEJvZZfOZ
oGHFRVWt3dFBFXc2WWvVW20G8AI7Ok3IblaRRmwX58NqOcS5tv0Rg9wcsuxFDba/0QVuTXsgmF7h
dNJdMrtjS53p0nEISd8iAEkB1tIWGwxz95k2NfGlcldF5EWdLn9h+Y5rpMQGkMMrX9U+Dip9xqij
ncPMA4MBPnCtop0awaQwW+xNw0NyjNxjE3PIV5LfTql/ZiHTWTqsdCQh5snu7MWYQBU5mBn5M9Zx
SIaj917bEOwcTSNn+qZJPd91OrWTlqi5hmBqSyy/5Plv3qmEMvjQghScvdhWzevaHN4qQTpW2eS7
salwiKVClivyz0lgc5cZewT+pyGy3yq84ys8b2o1+8ZjjUcGiqt3bCfjjWeRE/Dt7RwpvugCRQB1
q/ewx7zLdQCutDph8VFBZn86UfKcpZSIegc6B+t13vOAxO6TPRRgfW3gTJSzcvgI9/S8vIe+TUpZ
xU+apz+xdyIi3UDPiHCidJV30+BzchcPyfaMgKzvZ0xGjCtgTxb/p7OUKgO/z+6KJVzUejWsiSqi
UHPghMklLskABtkdzR2iQNDV4mOSECgDGEXVZEy9qINfCUZGSEnXOo+GUxs/0Bu87/zXySfAFBEj
XnUup85Ru6XQ0G82c+16tomxRLMEG+S9+LMGGCJ5wa4+r+zJfgBk9kCEZAfs5oc/FTSdY43Vs/a5
Ut47SPp11WqUUnsI1ZZgLuvw3xpEIRvSu2lC0BkECTIdiWOc1R+G1nEZmIfNIKsZEwz5+cS4RnqN
kwd41Sh0HId+HKTmL1JkuAETSEAoEWeuT/dZFvKU0Id1QWPl2rXbHXXyz3XOKbM4zWZC40ppcYdf
AO5RvasmdXUcjBVlrg5ah5MKHsFqhhkM8qeFGcbm2Wxw2HPOeSrcPcSNj9EYyeu0bKpF9daVBq4i
TPBWt9Sg1vjVdDN7arXw1c3Uqxkmb3WR3kKdmD6xPFTJCBRAi6KaOtkmA0bBXALoQPsxZObvxY1i
ZJ9e1urbYfDWKo0uE8DJfYsl3RptgLMUCZeNezFdSftqSQZviD4zaX00OeEgGaVnrU3visF9JBCL
IyUfXjHN7BGMX/poepTwaQWZfyE5T3nKY6Sq4HqI+FmMwESGmqCfuWinLlSh9G1sRbppGvLJI2Nn
XYT6alySdQzbr03rRQAYjGMlxXOODSLVyYsYc7PmtOOtYwzv23Gu3lDPb3U57qT0CRMKTHmR51AW
wEHWXuzpPqGLBiASAjYe0+p3rcqPyR92LmXPMAD0V48NC94ynSZOqFLhPuKymMV4R2IjWrczbKQc
Mo/t//balAWeAYq/G/FBjcgESdqcrSreOg6omsgWD8TcorWRw8Ru4aaEcR3haZHPFDaKdR2jnsxZ
c54cphzfMnUsvvdFal7iBOFeJuZepODPyghzHRYNO/Aj8iQJQSPMhOq9dcd91Zjjpszq+xwgnF8m
6C4syILwFrnttKeM56mA7cTkj5PQryYeCBDKxPEcNuqeBNng1UO90xz8Djl756ClJ9aLHTZpa9oH
lOehW6RwrmaH4c+7ihxTadYRfc4BmTBRMp05aVAonH+RyVVUm76GkZoQt9tCwus3ud/kO1Hlmz7B
dtcLRGuWBJxL/WAsU+9KJDcYWzqV815mVGktWLq5fGoy7hJj/NVM2ni0G278ekw2kFwtUXp+GZHf
8oNm9xE1xfu859pMDcEWI2yg8vzRtER1bfSEXUjdBiJGNNeKj9Z50EtteDV48mQO+0bihl8d7Ll0
YFPRWcuR4quveCVUYGCtqOQKjI+lQRQG+llxxd01BgVGekXFKP62kxWZT5nh36CF8YCwGgSd5lA9
3IitoaZswy9mhDGsj5RcLXqlYRgvaRMTokPDRjAwDZCjbmvQthEaX0DdUaHLaZGEV6xeZ8E4Lp8G
He/0UItn5TwIZb+xrguDfOZ3GZmc/meKCoxJ3o8ekeRJIx8/Uwm9TlkkMrY2M894WWDk0bnEGvYd
FuaqG8cVd4pPWfE4sS+7k4WsGPSLFJxx0LscuNhHPOs+B/w0D19Kuj0wVtZXEZo3kjOYu114LM5w
jxz5JutsghMPGqyKfvURC0cx8WRtySRU3dfsr+oKIpPW6HPgoIJSLKHWeozDWvX5T6xIvChG45pS
4lL26hDNJJxYl9nHZnnz/d6M44dEp/ZGw68TeEtperrELTnz1seykhjZvt8FBMi7fz70/Z74TkF+
v+EUNqrF15HCAQ0XGOj3e8Vg/PO977/72x//b//kz999/2M8FsXxz6f97e9o/4GhMxfG2plDMg2L
ee3PmyQy//WP3x/4/jv57x/48+9kUi+J4eXLUETMu38+9P/+sn/77//2af/LL/v97f3L5/z5xlPP
if/5/f35H//6y7/9l38+588P+x//yV9f4fsf/sd/87ef/89X/f6ASJwmyOLmF/G0r5GqtGBykmDA
Erqv8xE1MIfNTgvIOrXqV5HV5babpnrdmq65mfTg+yn2/capgRPMy8J/yn+xExv3bd7sB6scjm32
wcurJJ4JasWU/ngMO7LHlVEF1Wi9ZEyox6KJre3QaTeIHF9KzPG2KTkkdTNboxE9fJ002BD9uuDi
58PxS1R5/PMmyfphPYuYwIEudwrP1r5hPcNpt8R4C/mk87NdZmVboUNvAX8YcsTy7mpTPmqjNW2d
oeZekxfurqtre5f9GOk53Tuxvol7M9vh3b/0SVcdh0FefdLoIDhw2dlLjF0v8mKf5IACRuMHt4B8
W6Qals8mAmD5fa1zl2UqCJA6R9AgiHm0iR4d2AMxuJJm15Y3Thx2iJRuzoY2bI/hfI202ALkhj9P
f/9+8cyO888XKJwmdi66Rm6pBi7FUYGY47xEIXF2UJL1/a5lQDFwSEGLrv2ZqJCIsKfjGox9bkOp
2dNlRMxxoq0IOf8FOZhlp8R2AY7FV4xYQuEp06HUDzkwl/EtsVosTjLdhoVDdyHbK2UEcaW9zARD
1izrH7oO9larSEf06Q6uDY9ely9UJo6ywFm4Jfbn3BiOMVdd5gPKV7Q5/ahw1ixTyDlhlgsMTUJE
vwxd1+36rM0J9hykHu5Dqo1WbTLb5+HkqoRIiB8xH+WnAeDqUS5HPw/kygYXMLKJwXzGPbjIsaoC
CkM+jcenNi/xDmrmsKaS4mK8hX304ZBDxp4vPr0oW2e2aqB/8gxWoSM2yoxznJb9PU/GfmODy5X1
4Jxto3uJxiXkyZ76IKzx90iail/Ob4FJGRkxPYZOyvCgxT+z3n42xvSdle87ORaGbpQGObQs46GJ
ria94ooLdwaBIVlHLY6hxjAeLLpLDDfZK72/ucb0Orvjr1gvX1OwnmnPzXU5loAIfamgdJvZvM9t
gamz6F9lnp5TWdyVc/XE3t06AzG4RF2/wXWVbnITdV9P6bfU8BQDkAEywuIqPTSnjDrPwCWtui7o
6EkdH4GzcD7NATgXpYk7lwnu5BVbXF0TeIARbcoZxHGQkhkrmsrAEv5dCChzVZWMXqn56mphtpFY
QtaaNeLh7q8MFkRVTHXQpfk8UH7Ya03x4JCLrGLvK2T5KFU2rRT5qCAZhv2cQofFbgm+JXcea/oc
dsrkqjJoQebm13rg7Np3ZJ2Q4Pek3Uhzhm2g1daHBlyPjdvNTet7Y+jjx/SLIp1XU0tJA/bNo7BB
nYYSLw2hNckRoBfPzpS0PPj+V2lBuaqeMfMcpW68libnX1InH+BYaUCo+rdU5+XtYvgE94Ap3ScM
SA0MZnzIXx6IJLZMdynHlkUfcgMXbMVaF9HL1Jp60OjxrnFwxoIkcjk9xluzaRDRMr7hKLSPLHLO
si1/WZw2Yja8jr0xOYuQmTm2usOWsuPiTPB15ygecWKqM7T5dUJZXNknANyiB1e2gGamU6Q+cy5A
tM9N6oS4dsxHXO5RMt65CSt5wZkqYI+xsesxZkk+JixMLJoXwIRN8yVVnKg9UEVq5DuJrHKdkQKB
iiLfJh6SdYbdQhj6naH8s6rzbUnXyeQzofCiiHam1uD5lPeNO9F0L8Wd7xQaEIXeXoeY7lBoBmSX
/qcu7Oxg9N6rnOJrHH+4bnLPAmbVLBEtKMh0t38acQFcZzyUnX0IE5Nyz9ji4CDus4K2gbi212Oj
7jltHX3y24zaxXM1je8jHFx83fZRYsKHrEVloZG8Rlq4tlsWwHrT3LV1GpR6+1nHKCctTxBOfYCk
G7qOD5Noz9Y0vjZV7h5bH5wJGm8GMJHNK/giIpu5+THPYbHPcQeuzCX9bWfGl15Azea8PV/L3H+b
l+Nuzyi/oYbo7Mc4ODIgrLo41+av0PZfFSi7e1NXF4l5ZKXHxs6nLY6HPFsTP9nDQpWHeYpf2gRg
1qjehEPqaqCXiztHvp0d+Y6vUQP0M124YucdB1ZCSafOt96SeZ7XoG6b/k1FFBFyG8eCFH12Jog5
pqvXLnExhOz6lloDG4r2ShQzqs7dJLEQg+njpmg/eHH70Sz79HrKP5FSforS+q27ivjusr+MpXck
ALmPC/e16qcXv3Eoy8VZrRqCA6WpPueZApya3AAZhb1RFt22nypIHJmxytzlcllSuFCwOUijhHIL
18vJP8wBBgiGvKq4jhQq4DM/5Y716oYY9Qy7QsmvXo2ypWNCr0DahOHJES9daj9Zkx0DHexuDmIs
8Gz3l28vsGACvP4gmV6M9AO8aL5H0UPz1y/0GW3GCke2MdtUAlscDlR0xA5ylg0vJm6b16T2T/um
V8U1FsxY7cjGuJ9Rb4qMJpM5vSeBGxFm8I5WH921Qu6iLtm0ClW/9sGiutN9rseUQVQ2vbDDbxnH
5Lx4yo1FCEFhKSpiTVblIQAkp8gWm9UtcloTeBxjiVnHxwqfMNHqbFc3IVjWDqoj4XqYkYO3siPv
q4wphDCJqkxJPe2a6rNJGI64Wd6VwsvIAMfbOB+fCeCDW81AdKTh745u4T3y5L6qk5Pdi99QZcW+
M/pDHcbbCT0Iveh7G23l/79gdlJf/+e/PsuuaOvp9oWJuvjXxljDosr8P1fMnrrhI2n/xyf8VTJr
i3+gpnuOwOnnGo5pURf7V8ms7f7DcTyaZG1hu4Zv2PRb/7Nk1tL/ofuOT5+XZ/qe5VoUwzZlt/TP
muIfjmm7LJkNmOi6Y3v/9b+omHXcpf39T8UsX5viJV5DwjF12+W7+1vJdq4KFtPc1DcOFO09Savx
CJZ5C28i21uIaMehJF1C7HQ59zW6x0Epoyl2TnLztIgDephGe5aoPUygqT96OiUff/5YdTPkZSvN
mbgHnsqxa3fHbPnXf/05zN1dFkOVYlPTHYGZYrisAS8AmLLZI/6QuGbx1iAi0kfpTb5xK0Z8Plge
VmzhExo87Se/YmqQM5C7pU8FUu64gYwUb/CZsGZzlB3Mkl35BAAMK6XCOdRlXw57zWMeUXjSP+l5
6AcSJsQuikf4boL1qgbBNil/ueEQbXHl4NWLwNAJp8hJX7QXvecGGfnZ9fsbK3zxMkae/oY1cXZq
/UidC/YXRdQFpWLxqWXuzskcSYrfLKBIpGD/9fYB0FuD/xDDYZF0ezNqrjFJDhg+GL2xT0J3ozYS
7vwtGqX2pBn2bqCe2kAde0GK6e8k5+UYyJNpRD0hNkauXhvZg+FdeWgj9vrUwOzycqQmgnV7k9oZ
BCAOIRHLjR3bLvvcVtYmp93+6BbDQ9NQDMWWp8f/OQlM5HNzX0L7y1V/M1vjZFoTHr0e9SPshunO
zFJvw65t3AD8lNeZEnm8HVR8JdsurR7Lduc3tSSndckmgP55Bymcgr/52BM6hN7VX0CLVf68J2bX
Bj7M/kLrmB4/u4iVvDDAtGkQO7bUXaWrcRCUwQFey/r2DcCj3Gc97KYBHXjlSR86h+w3bQXtQRtd
UqvDpW65r7b6C3GbbZu0Ptz5DoFpuTuPlhZEYfYcp/W6EnBcqowDUp9UZ5XSH1BVfX3wUrmBR5ed
J8/8MUNMhs+HqNTTriSytqFRasKDOzdvGFd3zYCnD9PNvLUSlssGKg+TKx5LhyXJXz+JO8BOiIQW
yKnpAj08MkWjfuXMlS09fTC/EJn7KNsDOglMu5/3ctmwVpa+JSBrrBzHuNeieNfmdbavHOd1mnmO
2nAg17hoTxbCOgIXPBccA5QaLVJZTznEqhjBQo8T+A1StPHWV+Jc1DZkyZI+AYSQMbBpRD8yklxg
tuU7Le0hKXDHCVEnyXkYrHijXtvNLgtDQlocwDFYvUQ+TQqz99THtvvgtIZ/iGUp1nZV3aMFl9ew
to0gzbCYVbo/rua0Zmc/zfoO2/pX73bHCW/RERs2LRiGwnRtXxzAKsQ8eKMqsKhQkO+gKQOYVUxa
Tu7ue4omHwfAcELY6c7xCvOUecWLB2ltx/6OaHii7kdzEyusXO5nlYasIdPIOri9hsVckpvVIB7B
e8IfI0oARVQDpMCCdclzUkBv6aBRO0ac7GT2mRAJoXOLDBFM8Za4Qf0Uep3gxFBgnxBAvr6fB+zK
I2x4OhyIFl5oT6zcALC+csyPvldiYxgDTYM0K0MdgCSTV/a5FwxSdhtWa8/l2zEhIKPy6BgUdXFR
wrsps2RYw8OyjokxxDgiKi5UoWZG27ohqAN2yKWqlYyLXaS7GfZ2YA8Bz0im97a6QjbvwQ2C6+km
QRsEYYV1M1veNoQpxUi/UIxssRs4uREuJJPilY6OM8P/Qjd4DHnIr5GfBqalW3cgwvGFh+ZvK5mH
K8G68VpztjhwU8MiuPydX8hfJTTyI08Tfxc5PeynVPTXIc26g3KLN48IzhFoRHPEqSrBpLjQA5aM
XIfpp9q7nXs0i6jaeZrXHAtg98fBkP/2ZszafRLWN8/tMJFJMwLLM+NbV4Z64EfZEkpj+U8hYMYQ
ejfPJqp2lgw8h0YjoAQj3Zi6uWel7Zx7L7EOyGoeLWqdHaSdwbPQgd41atpW2cJ5I8i1Sdqeq2oU
6/tmyOyj0wx42cVnZbfYGmgPvzaZoA9NH3PmOM84GVX62CwfxKJabZQPyYso+aYxO+e9lofeFOaH
tVjteaWQx9L6Z/Hf7J1Jc+tIlqX/SlqvG9GAu2Nq666FOIqzJmrYwCQ9CfM849f3R77IjCGroiqX
bVaLoAVIiuITCYffe8/5ThDFe8+lBIomyMpDKbQ7oUHlxJBBBrDnmtTKzrZLMvM5Qq0/TW30o5WC
hkcRPZHsDXjap0GUYJMDqWLp2L0rUuH01gWig+evkckh1dBxNjm2nM503QVfdr46DSNUt4Y3mR/r
tg8O/CuQKtDJ61jAXooKToFIj2kaMmvOO2uGN3g4kpNDKGCNmVAzAFUXogFfiTBqVHr8hSldOqP8
MXTIby0tL++lP9grnI/ZbW+TkWk3/HZTIqYVpr3Kh8rkWmOLW9tX5COYIgN5bG+bBlOphRzlkR8s
FrI07ypOKTfF7BtZY4tcXU0VMjMHoJVN0X89HJFIECIXtQt6b2C0Y61nTHv53+sN7Ov2Vh9ccgcV
CeZUPkD/wh6HvWvWO2T/qFoVvb80aC5ue9HsfNnRQvDU8npXmvjtLi4kI0umbf4k6dyoYmp3He+v
AT8EwSNkwKOTQRqGzBAKx2l3oitBq+vXW5UN0TpWw52bTKTHNjb2+06CJQPWZ4/eW8Wk1cXFJLI8
ftUK28LjFTbboERWBRIpupV8w2ZRNkUXhZWYCRuCRaRZZ/CWwU0QorO307RFscKUwMGAuO/q+kTr
CQ4VYotSm+ID1NxNgRpp5eg7kETOrjHrep6FjDiaDuWgXgOuQ+LVUiAPOh6cfsAcl59ImOOCmhnG
NmXmNVrNwaNmuRtcfU2IosbpfQqNji5iYtpHJqjQRIGUntit4EbxDGvzu2316eeu9G9Zm57yMGvq
//s/lP5Pm1WL3arpSrartqXEnzarxFBYckp4m0XNaLm12q9KS++aiTIYrPKu4gRaYtLfsBLCp4UC
sS6YEM71RBth0nvvLAqfudYOO+E36zQJ/IXT4BDv7GHDb+3XqitegqB+05A8QY1PY1JTCkBXTbqJ
7Ivqw9JItJz8VVOXa3TRCKx7jfzJ8SbwdbQpeXViz4OT5CJEnewXyC341y6xln/9hzDMf962Ww7y
Z11JzHTw6CkQfp8XXEF598OG9EM8q82uY6e3krmlA9nRlqrwuJqaIUbmWHNwtNHl6NHbzpUoRnBN
nM9pwniMXdp8GGR4bHwAwGwyYBzq2mtgXbyJYz7TqDNXGklbJ8a2N5OioxuF8q0HzrX2NU6E2Mjf
rzsYU7IjymQF5XhwcIRHVnaLr8ldCCf6ZiNmHzrPOet6m+zaSf/GDJQRYxSKTS6AWEi56jrD3JBq
dyS3JH8NaR5kgfuIYDVCQNBmB6MMniHi0e2inzvPA7ouow4//oqBcJoMRQuK3qlR4Qn7TeMPCy9o
rA/lZ3eOZhdrDxzAhRdE1nXngMNrzaXR586i4G+Uob7IjC5bZY1z45p6zf4i2oUyxqyiB+1ajoV1
02E3EePkYiE0D3XtL4HxNAvLRQA06li6bJJawTct3bhNZlngra3oQqXU5AeewfrGQrWFc7W+DDWR
nZQS1jP+9lWuwHGZmjULsDYIyK6bkH6JoiJhFviUVVaBUHqIwK+VD8BnzVWOs3GBjRMacgVnjFjy
nuWkxM1LiFkVx8/057IVbHomsZCIaWOM9azCCnwTC1E9ZPbwXGrFRxHTykozQDWieKlM1iRf0eC3
TIU3OnpSHu+ZkIwPTR3IhXVnhh3cBygJ0ByQ9EWkBNOQwTlkZhzsCXxDGRm+2qOtHjMJKZAB8tZP
XhHC36Ua3NnJqOgSsuuNbf0hHr9SjVwK5VXxeYzS/V+fGial+Z8KWsfGOWFYwkCS8rPg/Xy/DzOf
FcX4n4lVxLLrMduMjZHfVB5/Kt0OTgYcDZpLj+DqmOv6F3+1x9eBXQINtFXoTFQLOR4okMZnjTb7
xPjp3mwB8uSpeV8kuPqE6xI2emvWFALxcItr6FZMBX7OLr8JpP8IrGSrXa4o9oRgCYTbuBn97Czy
9NUdzPekYRfodmBBDPRodJVvLGGBGxaSzWC61ZOhvOkLNsSG6c6hv9vskvQfBksAw1+wzgl0BtkM
y5QxBZeZ/uISl0sZo5/whDhGPhS569/yf30O/9v/yn9dcOtr++AzL8Yq9IPmT4f/tl7cL/7P5Sf+
8Yw/Pv/fVl/54T39qv/ySfuH5eOfn/CHF+XX/vq25u/N+x8OFhnl2XjHWk5rpm6T5u/9jssz/6sP
/u3r+iqP/0mjRye6yXYJZ/+Puz2796IJ3pM/tHv+8WM/ez6O/gtfPBo7li50U7cdrlM/ez62+4uL
Gc4xpKO4UEtFN+i3ng91i03LXFemMnSDL/avPR/aQWQFGJYDEtnW+V47/0rPB2fCH08RZSgcupLq
1bR05jqX3/T7i0dkU+2Ax9dgM1yEE9ZgLG1LipuOGqrsSFrttG3Rw5SIy5Prc4Z0F1g17K3cOfn4
6dZOMZyRl50h348kLMZf9EMjVlKxmnrvuyHgWNRcV8suBOSi1H6oJHpO3wdRr5Acp1xRlxKtJ4XR
D6sfWyqGCDy5j644bRCHioH0FgfiFgFMoE2NYpvJWzgHxhaRF+RDH85BZ/UPWFvc45gZG1wNB6S8
W+kwmsl94E9Y8hdTOxQH7VKI16o84Oa7iYpqvCn9oESWxcAu36VVhz9cZPFtmlpw7YRxtpPgySTw
fGGZ7kEEoI2rcYLNkmxpVk+35F9vET/4c2JgvJlbyGkeVpOBJpa45DaghxMMb17heIvKaM4ZfsSB
wk9cWvt5Wb+NkAPXeVTBIh+ZibfVY62l/bKX6PKaCLsRtkQG3P1aq3Gk+7nEKl00S4M1JisUlU8G
I18VRrim1b7quxS5rrQJSEmFvayHFBNS6LUHohtnJptX2LY/vDF01h2E5MjSy0t4TLVuzb3N1G0+
Ovj8C/2UF1CdgCWeiS1xt0HP4LTBl2SqOFuItiHh162+NRNUQW3YC6tM2V4VrXVkcAfc4Zvaf5FB
6Vv/6+vPPvys8jr/bv68fPxhSfpPV6n/vxYg+68WoIf3zP93Vh9+5ufqwxqjWEVMRYCmTk0rf1t9
nF9oQ8NpMSVd35/r0t9XH+MXfsLiwsljqBhd8dvqY/xCt1laDqsFq9BlYfr7CvyHS8hvl5Tf7+Ep
sP68+khpsCpeeuF4qZTJb/r96tOazBuB9Hor27TvMNVvClsrF9hsWD0CxcZKnquQaIi6It7TR4vK
6tHNur5A8QCYQBhi4QwWpOep30SGfIonhNtEnRLGbuvx3KrUe1MW7WHE53UIkepZKYhh2jqgKfeD
XipSvKnWsj5Z95EJOsVBrInYIViq+HMAAL+HyAYVV3x4g/cWl04P0HQ4lEYTPif656AT1tjnIcEi
k3fUBvWKiQUxaY6A0ENPHiOmXZSOjfU/xy8VCoQyhP3NOrQCZC2QSze0xjJrYiTWoO/xwh00dr4Q
/e9lqEEHdOH9hZUTLdI9U+XuY+jOaDmr1WiwhZxqogwiAP668NCZamYJtZYk7yEjFKAVWPQwQ1ir
zIw2raGF4PGcLzdsaIOQkjMFYgWH9dHMQ2MfgBWxtLZa9MiP2VngnIPvDaW7m+GC8sFSx7e+JHKk
SZJd9eElyC1Lk7Fb2mfGTVA9DGKCElO069Tqn4XqfzixZs8aiGqrtOMlbRwEKHz6TRYZSz9w0TDW
xp1qg/eyBDyUaaE5F6rclVZNJkuR53w+BLMwl/Ru8l5AFgrztSJv6KKVvY9Gqg4CQee4VxjiQZcJ
mrQ8eamJ4LRhMS+GUa4rPcxWbsn63+Eajlwa7dXk7hPnZDrTt+WKxzzxlwUfbwRoZ5nWwKAHR+30
to4XA7pN0bufaACymdA8l6VRlttSvdmwG2ZqRF00siN3gJxhESIc2f3hXLRWuflJgzjaUFUSQ1/A
+KhiWy6yGA2B14qj8tpx22lYXMNgIwOdvrZ4zoLEQOhcwdm10OpLM97S0X0nh6bnn8ZEM4DoI1QQ
LKlgiF3u2hc4MdYM9zJ9JGrOMFt74tJr0dVqUOkw/+/F9693f1J3rb9eeZu/7d+r5usPw8Fff+rn
2qtZ8hc2g7ru2myuBFX7z33f5X5DsYmzGeixuBoOe8xfl17D+QXhlmG5Sjn0NVh//7H0Xh7STcN1
lRTSlvq/NuzjR/6w9Jqmg2dNKJOF3HHZe+qXrsLvaiMv8EJHjfjdpP0RIkmu2P4NyEJeTOfJIXRM
GK9UvMvQGRd1RYlm60uQqDcuysfWIiMzF8hbT8J7QKQAnvcLqzz88X6WEzFqQnoNv3N4jUH2NHGG
UcTeBFC1u14tKkKaHST3Po2uqmakkD5hCWIoyG5s9Gb0P+YXRUqpQzvh1d8rm9wf/Qvpx0VmBe2W
Jsxd7B9JcCb/b54Amx0vloLiKeogDaAZI2PnJsBqSVNkZhfDusaXUZKH1+QVQUbQldIbDYlhHFhz
XjgMeXYz13GY2BopBshLwCjOnOq515+T4EsQceqmhLwRS0uc62Lq3K3r+U/deF979w6RwGOIHLli
C0Qr5iPsjDPSbpKkXagrn4j3u3XeMPyIlKK3CskdS5UJpHHYuoPRLnoEf0i/X3VdXjoSwLD58FGA
iztXQTfT4QQXX2X6ZLUngrmwIzDqH9u5ixM+ZFgzgXqOGiIkjDO8DBINLTo5ufXR4PxQZsVUTNCq
ekSvA0hFB6rERvK5tu57DIKXO239C5EHzViCWVPSjQL+oXSLMhQ3NjmZY4Q8MPoqumRBkIKreevK
mJZl8zWa3tylJStRxhvBGlvZjjAIwKxoL5F38uVIkET3HxWu25HgahWjerees+S5cE44XTYNfUFP
jsQFwZ2GAmBiDEcQb7oXTP8X5KGbmoGjQF3ddlwxcZ7QzKuBIAkmkymXea0H30VQViyGRdl0izK5
MxxzrjdAJox93ZbriW4MW/Slmz+N0wed3hu4P0l1aqmuw+EkYdBX6MPJuV1X9bMebmDnstTC8c7q
2RC1mDg02KMhl1BrOQb1svGIr+mnbTug+k5nEYKlxe1lAE0gll+mM1/eZ0j7yi/UizsnIqm7r5/D
7Kvxv/57Qf7rBVlcKtP/uBJ/yFM6tu+/3wtff+LnUmyyo0W4QZ+YFY+UR4Nl9Vfhhf6L6zjM2yR7
4ctD7ED/vhYbPCQEW2BBc5WF8rciXDN+saxLOa/rDpU73dd/SXkhpbiU2b9JLxyDCB5dp4hUXA10
ElvoBfx+NWbGYDit0gI6Ozj3RnOKZklaF28dPIubytGco97h2zVxUd5cH+Bdw3Xz8vzQyDy6c1sC
EK4PmBlIgrjzxK5SlnNvd9VTC1nkrejC1TVrsqs9DYFx7zyVuMpFmMLtNUqCGYkJWDee9F5J3E6U
0b+aPnbvoiTy4Xp37I+30iJN3QCllLRBQ8CkFq9U34dPta69RWg2P7VRO8apGTyHAwltHaAL4qox
5NgIL57y5ALvGdkm1xc0QBHPUS0Giwmx272OZ2MXV/lrRSimEY/ZGzMJA2I/XOl69ADvNDauDXfU
ZqqomFvqo3WMDcnGX7o4LMlCOGcaaHKjiX4Q+vEIB91ZkJKFmrpvahjjmgMtJ7FRZMTYS8l2Bh46
pa9dr29sUhbm0jXivcyGrZ4CR4yMnvaB9JsHH5YpEsjGX0cq9R5AOMGMcGLxWQQUFV5ekDFNgrpT
Ms8rvKg+dSS/z6RPgLNlfzgVPtuyZ4FDugBOM3iyuzziupoZW7udgr1y7XTRgd4/I9p7vj6XZMqF
Ibz+3XSqntVU709xZFhQuGWzRmYS3lUAngDeoQOHwbWRJT3Irse0o5wmWbArJ6Ar8sYzngxwyaHv
bTQnPTtNNUI5s9o5fhlxp+PvXUwqVcchHIalVoTunpGNogOapMyt4vjWs9xxY1XdtLkeXh8YE0Wz
RhfuvlHRsMzgMB3LzCbu1ywko16YNnmkmQ/IY+l39FVwziViUnrE1YsJnAFl/gIxU/9chUCUiJir
760CWk6WVN6+KzTaJ1AgNqGmgN2VTAWF2danpuh6pql2+sRni2QyUuItqe27vsidb4CAnOLkuVpw
B2KEh5/taH/3o+W/EMjVzUD3WvejY08LfncOof3Q0+RaMUcV23ygPpqaOkJK5DDOxB28RLrgHm1t
RJXudtWDIoFxJvIoeW56H9mdM5bvnVtd6hDrCy3fHGIyQX4deEgRAphuoYgJWGOf9kBoFZia11ZW
zk3ThumTqBgGXzxQdwaiFXyHaXkYWjhIMtUWYBL7DaFwl6CNsbkrXUmSXj2Jc9KDdCnNWH64FYBT
ZixgrO01w3rqVVTCJ6J53LdyRIgNxzJ8ipOSDLBBono0rWJV9rXYTlMgN47dRutKtvahMVW2GI00
OIBUezIRwt7ktVl+EvezAfzpPQeVHS9FnpX4GS7fuDhHq0u59tnoDESJxX51KqAlpoEJv2k1a547
hbOJDcTMFhSUQxsL6p7ezO+DhFVAxrk6W0XJBTshRSSXEsGxynycmy8YiDHXNbALmdSY92YZMskw
3Y8kKu3n3rdQ5fQyYSie+Csj9/RtFvUIoUk5p8DL5Qn9QzCXVV8+A3P9bnwZfKWtRGli68B2MzBM
o3TfUzXpqGxK/dG48IVSs+oO1hQTqe2Q/1YqupTAOt2TpUrknmZpf9YF2wzb7d97W5agt8txb0St
2nGmqLlnGOWbaxioQGyQLulEeokcrLvRTNBteUG+6kSBCbQw3vSy13dxh2u5rIhT9cCF39Xw0Pca
KnlOATG+TRXkmgCjyZ0fdfY+LZt/esBASfbzJ/DFTD9/QhT5a9OTBpRHvHOIwR8hqbKvBn6ABana
Drq9Jn61GM8zY/OfTRmwAui1mrWtzYi5QnUKzmvcIygrHmUx3V7vj/O6WHlA10m05tWAkO1d/z2L
3OygOzX8lsJ35sIEiG3ovnqgyUuwjC9frw+KyzOKfITHEbqH6xNogRBi2PBF0Yrme8S28tJIytp6
cMxjRVD9/Wg3/Mf9Q9VeVE5duboeQrbZNbDtH0xvaG8Hk1idi2I/5Rr2bAbwQyDNIdbwKv8liLkE
Fq3IjyG5j08XXGiNLkbjt8AAuf5EYTvl3PIyEuMvL9BLd20OevcQVYM4qaF4vt7d0gpfxQ2ipeth
GrWXoNY+3bd2qZ7z8/W3NRT0C7R6XI4zBrxwAtRbW7bPddNo9yiB3a0q/YR0VO5Pk+IUSyt7tFuX
3X9lL7wRRC0QsmZpYTk6mTKMFkpp+j3VhzcTnl48Mcb1ickk3BsLOLm4R/0i+9BTy5/5fmCeVJqZ
t8FQu8toyIunxmne2kHWr8BH718CZHTnNrfq+yQ2qTyq9qy5piIupL7LRxPDZlhtYm0wTsSixmC1
XWMG9BzfPIHYZz/QBnKvElCQKXKvkLWBJzs9dhkSpMtUZPejm7czeDjhaxSFZ5ScOO3DYXps9JPU
9EvBwIJl5x08ESfvF7o2Jvved0gQHgvMskLX7hyhsd3vvBSftVpP0uy+QxzjgmSPd80ko6strWBW
+aZ+62kshG1hmY+Rn4PIord2bgs8/1Fh2i+mjdm863T/vZTmS2PVxWfglIegRrua447ehugBS8ca
3rqObKbicpn3gfTs8Ucjnyej6c0ZrXlt6Npn0POJyn4AHTZp1ChcAmr4zlsvBc84VoN2mzqq2ZYk
+62Rxfb73nWNZakGdRxlXy7yPkvvaV/G84QY8kcKb+C6MHKek+uVg4/3rU64DqrC+QxD0IR6npNb
1KFBkhrxLwH9otIHhUqE2kII4nL8UcX39BfWiCmdrxLbmFY29VdZmVtsNPYP0U57wazhx5D0x0zw
umM83GV50nyOqf5AneJ+eJb2RC+x+bC07mXsMNx3Ufg+GmP3TjP0M/VT/z2Kpm8jroe3zOXMhIsb
vtGsQ0ZSUPAUCGgvuqhuHg5ls3Mdczx6FWEzcTwNH6ULMM2qKJhNNGiGYMdmtQb+A5kdhQnQAewS
DPhSxzzjNvlzrJhgiIm3EYb6QSYqoKanK2D4DoYxTD+ARbmyFrV4sFNkU1HBrnfEvXtWGUJPH9nT
vRpDtcAA3hxwQwXrhp4l2QfDbWzX9WZMYg/NZAawHf0Zol3XPOqNFi2iyMKUCJiC8r727/0IsFwN
3INJUvs1VHfQG8IfbQx8xyvq6p4Vl7A0pLXgomDq8kl0z96U0TqQkbaRydg96w4+Pr6K95XGbrtS
2E0uz6riNt7WOjEe18NW1wYYeWzLrod8PzDDl0NJuABPxoFR8nd6JmZeA0IR+zdsF25rregeegsQ
E18gf5VZXfUyBNWrjRz45GfmeC8FWILL3YE1pOsCRsNCsS95cS+ZIwBKxw0qi0NTsq8qq7KbR2Oi
vyKZu/VZ5X+MhvdisC0/62giF31oNtvfnspmp1z0ha/fEhS57Kch+NFolPFdHWosUla5JvolRXza
Jg9VDSvu+hSndKBhyukVcAMrna9POxuJyX4YsXcldFVIx6EovryaP6CuTYwuuO8rPiy/hUCLMAIz
eFJsuRAs0HS6Z6xX0W3ZyWrOvtI9w+JHZmOTbG4hPZ95UZK96QE89jJ5ndJxpH/PnuV6txtDpDDd
8QxAKd54Wegvft4/sXGmw/toeKW9bTOl/XwZa/De5WDYd0ShiL1W5zFu7yl7s/2oYaxpi+OUp+Ko
yYLZArThEQI/AAIh11F5CcljwTrzauwdBSk7ldMX54Bp3QIrUrsSgGHOA4XXDDUbFnjp/0A+n+5D
9gqLsFHEBGPffgw7h32vPTnYSZL6scwi/85yY+C3xrjxAC7euKTUnkbdYdNWubPrkYepjfgMa9d6
ZNe7sKhuq1xHHR63pKtiX6sdhYdtcEgS0crd9X63QFTN5PdEk6Zbqh4miORbcn+9yQGU0aLKTpGa
6JNU/cSfT0Qrr2Snmw1V/OB0WvQgGS8aVumdrkeGqWCJkOMwd31BGk3SRcshnYa1XoTJAsmO+9x2
STJDWq8BpwONMhCFo9dTeEa28qDpsBqmQguh4mjOq7gA84zCGA4evuU7kEYfaTU4r0jRq7k0c48t
KXBI+jg64uV4rvdJ9Jr6GualhsIyaKbo1RbNSxJqzV2YjslptJmkXp8W9S3rQMsZ5QPxQE2r3eP3
IaMOIcoPMj+npCk+Wz4weKexfqqaNr91tFascg8TJC4btYZSDR+D92NHrbkABmSva1V1rxOUv8vd
XatwPJVhgq8ocl4TV6wNx8DLVrslfjh/WtoGrrj+UqEB2brAwUiCJWFwPKNMJsFaGYQsmUW+mhJH
8C8czU0X2/RkzVFnOmSShxKpDv2WJQ/5EORvjSuPaRi6D25ge9sKb9EsNlxr5vqehr7Y8Qn9Hkhl
c1XZ7zHqgVN3qm6h6YUF3sXOtpXZHnrGWUcb4+oub5J9qChDiiaxtkNpuNsEpO6yzLr8wYpYHknC
q7ae5C9SWu5HkaXQqjUTvvwFPtq6DlE3blAdySObVj1tY6G0foVjrH01Fdr3Ur1YCFtvCcDhwms1
QIn1RB0ARay9GpsUQKd7382cb2zjOD9VddsXMl70Xm8dQsNfuGST8IXnyHGd7raxUhIEIrxmqaJW
l341vmilBlbWFQ9G+M6SGuwNk0avP/nmayc6msM+3tNUlRjrzN5eWRbb8RazwBLem3PsZPPgxF0x
T2PO6esiKwbjbTCK/iTY6Rdi6gG/OvY3MfbVXanF7502ORvfrvt1y1dsWU/+rZS68TlQctxUWrtj
be5uCapKtlHTPwWajcvFN4o99o2dDW46EGO0UV4fcNQSZENE3WYqTIOlnwQxQmPGl3oMF05prOIQ
FbEatLfr/zRczJ0slceCopPeT7gwe2/8QJ5GvCkYvAOy02FJ5PdHHnAJUmzqN7bfD1sfvOoKGUx0
yjPAu2Uf3Y66nuzJK5pgxcf0xy2rm08eftLM2ehBH231sHiPMunuo9hNThmav599p9GHQV/xi/ZD
oS90dmGLUOlc9n1cwjm6jizQnGUFTmwJgnd8NhxP3hTYSFHxcthH+BPycHyqScY5Fl7+dr27xfWx
dqiPQYY0Z5Uo0v8cK7v3/NbfJBZpxOtcWHPb7F2HOCwQvOzGrbmByyi/IDKHoOt2iNT73fXwt5vy
+mg6fEw++baaXf1ASTfewtHT7+LRsncU/XvDavU753KX75rYuyMIS6FjRgeo0XxPBHVaUdv7wH1j
KKt21wPZw0uHx+vPEvQZdzrSESHvrv9P7EVJmBKbvQJq7B2Qu+AuvuRlW1XJRbayokNtt/FBdkij
CXOEXKzVd8LQ6ocuzuTO1flAe+qBNyQa+U1BN3wVjRMnOBP2k9kHMeulN+c6bZ7E5a68J8Gd2F4i
m1Mwqm7qjLOoITC4s4Zp9/M+rtlz2evprK1izEx8+bcFFoaqbewtXRp7l8nSvvMwG3LqVvgaa+qK
2SiEv61G79lTZn0QQ1CvoceYwCVaeUZPVEJdt5PDmDrdgXIcUoQnlp2KkrPmhA9BnuyBIqt7OqFL
Q2r1PU4WNZOTW6yuh26oFVx/mdN37pQhR677l3Bl97Q8ep2M+M59c/sx3KuseNMrpu4bvZ/EyvBq
/NtAMY4CE48gzg9pOlYzDZcwkWva/Go9cC8mhKk3YIUr7SVJKt5sLawfbc84hBBx0wlCZNKI4rvQ
y46abqW30dS/F5W2d4p6O/ijWFKR2HPPz/tdTb7mgiCutediHM6Z6N/ak2bsu6F8Ajy2yxwHFuwo
rb0f55x8QXTrp1ERL4cKB0NnkjTWavuqIMvpevTbjSqHbOEnvC2vaLMtUHtuKpltHVHBF2KmP2Nu
4x6bqe4PLiEqFc7RYzgEj5Q91n5UtruqcFLMyYAInvqCGTyFAjEnpqMvcwmkEEYyu63LTT/5xVYX
DGTCBqVthw7v3poYtSBSxTiWtc19XJZvYUpKI/rBaRtqNqBF6yKJ6KOongU0uubQAKBF6IZ6jLwq
WNMAWCgBcvX6NkkocI9IbH+9KhH7opbouax5ZJfWq974z4MK8/vStIODSUTgzfV+n63brDW4BCSD
dmeAOIdNQI41p5D4MIgKLmxqvUD7xrakNoRLqE1+JTM2GHzryHDW5GoeVNukR0gKzWOSR/3MTQzU
vhVyq5seJ5TlWPERtxtkubTeGwPpfMojhybXo2jjd6OBbNyXsyJkUcMoKDaZJQTLDzeTmULNwpK0
MaN+gsbYCpCK7vScc8W7mYahRkIi5czhvFtObT3t4xD5K3QTcEKXw+tNhDR1NqINISCAJ+vQkzZ9
G07PDjydNLGatW8Q7I6ckLc9NONtrafNU0eaCkLWtFkPtlk/wWlBxE42dp1kxUwLFBcRzMf2jnGb
Ne/ZH2DltInHqIM3i0CkGbTvbJ0Z8pWZg3e43kzwy27KSnzUbKDnKbHfT8Ogy6Vmd1Sm/NW2AIoZ
0urNue7IWG0Gmp5lF3xLm1MsLeOHQFQS7KzzClvNPgzDlJ7bFMt4K8q761HZgUhHVQJ31LL2Ud4e
pdPtyQegF5irr7Hn9cO4MVc1qUeH0dbq24YWqFVCWp+8wFg6ho87ZKxkiuOxI2AWtzqhuUb9qaWL
vCXhpL+cnCZBcCm3PmkZQW2vxjFin9Fo+nuXuxraIat5Fp+hq8fPJda5Q5t43z7i6m0u3O/SLI2N
HivCEcxxMjbVZTieN6fWVfkJ/nQRGhJMc3qu5AA83KzVNmxXQelofNwGJUZmjLuQ8t2ytfZgVU20
qlkLl1WafFfIHD8wcXy6JbrFyiNzc0ABDI6yO4uBIEEsjcHuetgpcUanWBNzw9lyK7vUfM4IxmWX
1e8tWyedk09y30y52oeh/yP3BP9Q0uTpRYrx1wdcD5liXavF9S48ZOmsdl0iuTJNo9zBJ9kT2IeX
f9LuisxyV2NU6jdElljOIrQuXMuiPheY3p4yvxsIT823fuNXT65Fql1v6toMcD0FfSVjgjiSGo0L
N5Ho6yMq9F8f8MIU/NVQNLOiKRO2SEADSEySJyCNFnNS6PNoNcNdMMXhDt22WkUpWD/bq6PnKey/
zYLkNYd2rl+l+U4vzXxnWt2vN9f7iuxkjMU8i3LaCZfK24HqFd28kisnV37dj4spCUtECsn3JbGd
SXMEiMMwstvRaNRas4Po6GvEwtep3Z/lhUifGOz77bEjBoXJlDYzqKdY7+N2lxhJeGNZmIeaNH6K
akNbxXZq7RSsgvnkM2rSew27Q2UQI/el0otGHBcHGinqx9CBJd8mibsVtnS3ld4wYqYPcL0r6UEo
0tECqmiki1baGUKsjqkXSHImYcBil1oYq7ljW/hKxra7Fa4vn66Hg/Pok/K4YZIXPpRG+9ITUPfO
eA0Rrj46e9EV0an3SEqN9K03DQ8VQNRV1eKCud5ApATDGg3xczKZyVb1NNZ6QfYeOlTnvjOdcocT
8mUqLKIADZvAP5NTZGGF9SMIw/ot995FTUTPMFn/j70zWW4c2bbsrzyrObIABxzN4E3YNyLVtxOY
FIpA3zcO4OtrgRE3MzLufZl236CsqqwmDIoSJQbp8OacvddWO0KZ5L2I36rQ6O5g8ln30yCvOQrv
TLP03iV1iKRz/SfNh/rueNAOvBbxas06suTkOJ0vN3ZouFdT7SwapdEpzP3xWI30vZyws29cE0wh
nrlmkQlX4ZBT04MfVViR/SraKiaz4yhYYMLqXEJBOaLWkTt0HlTYvMdMxt295nKCMfXiSdS+uqG9
cR2bVK3F4L/KxnRPZgZ2s5/a/MkdKJ2bZuIsaOTmTzb0Q1KSOVZbokWfZ5rejJ6MaRiQlExY+rBM
c1OdHNp+YPwqYylUUD3qXbdzWIsQl/EVw/6utgmE8lssCbVImTkdpdhNDATwGgngBpFFwa7vFXkI
g5efKO+Ux9iNu43Zb3BhBEeok/VT49Mabbry2aaaJPvqlBpxfcpMWZ2qUeSnZnO5f3m0jo2traL4
kDtWcMJAju8djSXP91KO5slSgSI/mrDzYcrC6DGlbezQibbrCQ/YS+lVQF2kRZm0tXDjC58ycVKg
sOYdIrSEaES3nd5Dn2Rxy9PJhffLOTySWESCsa86Txt3BWnCFEaiIzCNdTkm+b7JrfpWh8WwqUfr
w6pTfCaTGzwUNWDnTB3rrI6uA9uIrn3JTY1PKDQ1+2gFBPFqIfVp6ejXfeuj+XShZhPPaG9MowzQ
4GGWcBqbcnVmF8/e0ADF171sM3rRMJPK0myRfr+dWIGqZoKb6vb9EZCt2hAI1t1DdDdwlgPa5cJb
ZKaXftOqkYl5dNYO8sy92dDgDPncD3gr3Yfe0YwVqM1umzukRATtNWVZ+9pPUjaJurOts+xFho33
mk90JlIs2FcUpouHMtSv+nT6KF2v30H5WCgf1LNn5MVTq/sb12v6O2Q589YbZ3t4xI6FL4l4Z5hD
UDP3mKcBxc4hqlSrP/DipDvqhHC5Kxk1h1a4N61dZdf97zcGbPKGsr4upqs6IOLwj5ty/hIp/VXV
6mJrzYCoQUj3ALV2ZetsbdzaiXb1UMt7Sga4tzhoLYJSs+5jMqeg3XTktZvje2Ma9VcJAqGNZBQu
BtfdNKWqv5gpuv2MffJT5BvxXD/TD6UwT0kn/Ns0URCgBtHvM9sDCx4i/kg1lr02TN6Hklm9MnR0
aZTMyZNtH5gBzDdBKWBZTKhIewrnd5WbvHWtL95cybUYJ0Z0cgdnuh1r/RsbPKptqnm0i/wzcfrx
zYkMuMJh074G9APIRR3KF+qFcG9QNj0ztwXLUBvjJx/P/dIO3W5NqFGKpTB7x8Xgfxp2uO2aArsg
aIeVEbTGGc+0ONDiHkhXxh2vIv77mDujj8oMlqYXbMQ01s/oqBAqecLehGNRvFE1btOxeJehA4Su
CclLYyq3rTC7n7ok3lUTliU0hel9H0905cqZX9OM+9SDljFgB43C1n32ag0oZ2GCoZwifavrF3Q+
5UFAAwH1y2SUa3QDRM5n0XjDcag7Sicar2qn0E6JBhYC0h8KNtzDO6MOl6Uj+6eY2tpKDCm6r8pA
/aqJtZGBaR/zwbrrLN/YF7qDGykW3YvwONeFTXk0qK2hFbTk7DWVV5WIOWhKZ3y0I7UikU57GSci
XIjb09e0k7SXZqo/3KGBY8om7sac7LfLw+z2zbXN57yz2iTAQxWs4yrSkbZE8ipF673EPKW9RI03
Loeenk/d9v6TBfL/8nT6Ltk+zOtkffmbVEBoPla6c+1VPgmSBMrp2a5JS4jKbPy2ZBtFq1w15hak
+m6aJTJwlZGkE7NAYxkLNoevg5ek3ygVMF0IPXvNBn0+EIMybgHTJwIECZv6o6pNBUqchBe/JJjJ
ZaNH8K+NdO6KEnCFqB01iYFHbzlQWt5HZQR6BCv/TtNa8lJS6pS1R2caKfEhGkP3YKUkvwCTwIOG
Zfo+bL4okgF2VMrdFfLl9BUYGSG+iYpvOLkRq0BkwYq2drafSzzR4E+kbC3cuVpefIo+ZwGdMOa1
BNqIofVv89A8lyMRExymbcJZz3k9c17BRDPAg93Q5OZWK+t9gFkGWPhVCtZlLVO8LX5dttdBS3om
dCQSZ4krr4mVBPQl7rquLHfE0Gl0BawOiq01kakx1dd+FNOcK+AbABjbA0lu7y43sUIez1Ls72sH
5iBC1fLctgz+dMgrTPYIv2OD4RZP5ifHZHqfebUjYjvdhoP5mViV9gyOSV9SWI/uMFpjR93LvA2I
RevUtvERequPKJ6yg2L20iIKB417y6Ev37mqsHmDBuhvoZFt0Ys8E3El7zqgbnf+BPYbqlq8i/lA
76bBkMtyzqFjQ3sVBsm3y8PYEuWd0L/QiLo3lCJ/ZOi3korRms0VpAWVfzXb4SLl2sWB8agMuU4y
FwSU539K0d0GePnpbnrtCvL9fMzvyVSIKlgpIIVPTpqNx8ZxSLXqEgNoo4w5IPJSgZCc8CIVAD7C
9xxg5HIADrdGE+8tpkTMXOQIvl+UWyc531zuMTs16yFtiHqjQjQj2MQqmPT2HCZAQQs2DUsKppzG
PX07dNq3DMkLEW/xuxtT2k8MAWKEhQ40VbhqShJzFTZVuAVExgZlc649SORB5+/LFBwP0IFxRR3s
PAkRH0JM8xUgIlSZwliX3ZDc+/2Nav14zkAjaT4TNyG14+fE29iWBqqkLqdrm8y+oLNeFXvIQzb2
as+xp156rnbPmnEV9JBCaBKKHfsSSjpFZ97Lm7YhnLlHZtIE1Mia0uzh76L+7EXUb62kfp9kTgZp
3Gy6PjiqkQ6azKcbvwo5ZlaOe99bTsZ2zONY6IWPbFMJLM6j4qnpCELys6g8N+HwQkBXm3TOMlFO
+AAR3lhiUw+v3C5rWB4d4tU4Y2LiMCTBRGb0Ug8JqEJC3feWRB3HkYIlEMeuJto5GjQilKNHGlWx
h9Ju8tDmNJsTYIXrPyKshxccFfWMRnrPcxzunJLOEZK6RRN1xU1lFEtOh8p3cKz040FrS8Dgeaqv
DEfdcZJw9wEJILfRfAM3gdyUotyOLtvQGnwejM6iPuXm8By5jb+tdp7mEgrvGA+6lrjYeYl7UIEx
bnrXW7me5Z80U/Q3Pj2MrT+zmOldwWJT7i05He5taQNvYny80SOpFgGsylsVhPEtJzDOESTP4Cbh
8yAs+WryOeM6nWVt+An9ijCU65Fi/8omvpN9MD4f02yOF45br+nGGnd8T9IJWDe9D82bitJzy2ZU
NmO7muUITC7tBKY+LLyNKe5HCwJ2ZYMZzRJto1I9vO129JbkQhdBshMWceG+5NybpqQklkTzTqTX
cFrpkts+roZtbZbJsixtwldaXZEz5FD0UQm9KQcbvdDEebKGz8qHZkrraNIWrYt/Scr61jYNmEBV
y5OIF1tSJW9uh4KwY9UzwStY/dh5oTTmnO1vnQ5jr+mRAjBN5Y5MR7ULClCoYS1LXgg2ZSp06bqk
m5EPqsSBl1S3pQR/QxfBXl2+vPxsFzsItfaxM4BLyBRYGNOz0X1NyyJVJMvAZUR1PnOLWihUGIHU
ZqKFFHB8POfYF8/WiC3Ic9Jbu+roIfb2Nd2l4QTzBbpkhpQlg5zv11+GMrb3qQUsxqnVGq8KiUQu
N25hWyQYw2mohyucRrwlIXMV6JjqXUcsjiSSE69vJNGuDUD90lxBt8WnVxojq0sYPzUuvplQCbWj
mDICBks0enPceHaaX7VDfVZR7V8h+txVFozzPAtX/lCT/ukV9jzjEbihb6AYnF0zNTZDaIFZL4Li
NgRvch1iNopdPZ95wPs+9L9qBcwqGy9DmSTtVVeCwbV6sJ7A2zZdUsjbHPcYv4qwBf+r0Qf9je16
yDh93nxCjprFOM6T0EggC6Lb28ihc9BonbufND9ES/fR10KyTTj5FVtd1A4G9qY2mdPfXghU5Cp1
gIPJyr91CDTFF1BAH+x1gSpx72UmYeSpdqXHBjCicQTM1uZi3Uj/i51YyPKqgw0R9RQNwr5NYpeO
s2i6RZ9Ezu3lsUqQFc7j27rHUe7UzUenV+JwuVYnKcWarZu1unwp5ks3q7ZUJLFJdB5+Mj6f3otu
esUJpS16bzfOM0HWcxH0nCvvpCILLUAyH1QlndX7FDmkVnjFW+pbn4Gj2e+ktzy2uDm+iGw890Gc
fSUGd9dGhf/NJE3BnzpC9TCPMSgLBKPWi4uJNl5IcVuXesPDxrCkij8iHkwy6oSIRTKjvhJ4+T7z
KL73Rtl9MBm+A1+z3wxI8Ey2snhlPSPaXNbWczIR9wiIonwyfa1ahm7qPsRa5pAb3ar7aKBoHjOG
7iIqeitkwh62WFtfT6MiuQwzwgatgDr3WO22BnCYUxDn7tbFs0KTBU0AnNnyCIFE33Mkqw5koo/0
+mSz971+OPr6hOMgrqYrwNTGthXSOFmj725smdhniRh5g2RduwZB1zP43fwWYqS9AqKh7lo3LVhE
E+e+lpG5dFSRP3p5kS/zqDFQECO1FpaevGgxKxj6Q+PVowu3KKs2f+8VysAETbIPC0Ovq+FzaOnq
6W7+rbcT0laDkP5WSuG9JFCQMtUu9mze93Ba866wFGX+uDAEGdLwRaFjwe775pK0azaD9dkX5c3M
FfiSJNpzPhnduy3YpNat7rzaoPV5CSHSFI3qsGMlzhO1dPipg94+8v9in6Zz2rdYAzET96RbUFFd
taHb3JqT2azbcUhvZAdOrvcj7SziQW5aZCgnqVM30uq5Cm0BqtWYTI55LYp9WOWCplCGXKpLLXKG
ivQ48Hd3k4+4OarInlZZU5wmEz3aqMn6XIUATdEDDNdxzmEjzCvrBtpPtO40M7ibQYUrperqvgl7
DyOQIR5MM4UjNGjREzkA/qKxw/HZtIqBrGUnfO1m9ZSD8vOtrKYPMniyj6KNHyoTiVbZpKfGKgiS
oB9bhiXlZQcP5whYBu3V+Pz9fS8XPfsE9KIIpRgP7OqtHDIFtkWqsxmdRLf9agbmKbQi9OrCeSBO
J/pQXFexlfRvo0ZrsBqV92JNFL0Kw2mfrUBoi8Tx/MeuFN3SKLXhQY1U3Bt9JFSiT4ZVhV3yVugq
WYMx1W+azCZxzDPb6y6nINJZY3HW8Rxsm7pMT3pVRljY/eiqSjkq4UyKjg2Lz55WfXyQiKsPlLzJ
DI0CeaxQIe2KDJV1XcVqW9EPOpFUZbLjgjyDXSrYKBJcb1A8V+ustAGKxUKsihFNsKcApjRTkj6g
sIOGOOrDY+fTEqBgoD1ZnDoXlWv2L8LViPiRffA2MqwDqHHvcZA+R0wCX2xtui4ax/u0KrEvQql/
06d87UNeQHuWsz/DTgF9z8UsOg97z6bs5M9iOIPV3iGbZeGxMirTj75xrDh2tmo+SRQGe5aLj8Ly
wZu50XutwV8eQ0O91mKCzYLXjWoPmom+7tRT5qFsJAo2fpT6YNHpKdmcovVYMfk0d6QdeKtwmOJb
lh1wfAopguMCzetTuHShFh77uA2PXSR+3CNJktpu65jLPx673LMbNytgt//jp2H4/nje9+/88eOF
Ns5or99/8pc/QwiORtS5cfvr8y4/d/k1PhAXdNI9aQE4no9VPgZHjBY/bpzf72UxUH4cuggmSxbl
wSzOaUf5qRzDo0lv+TrVjeYqUNbm8hX6YlvSjszyY+pOcJrC7npCkntOgesFnnOddgVmhZix3cWj
cx3EEXLmcghx14ZNsL086EZXXSQ5C+d6emhD/zNkF6stqlhLz9VQrkOK2gvCIjOW1aK8Td3EZFmG
amrW5c42A4fGt+bcWmnwBZcw7rNWojnhgBbm5aPu5DYxnxhFLl8iIrTPXSEfLjVdL42bK0a2f87w
Epah6z4mlhOcm0F9kogVL3u8gcfWtOx9W5GrKuqKUIYS6wgYs31rJNme9F/9pephKVuiXk1Kt3eN
4rqycyALzZjoiN4r88DSsRahHL/hUuxooTcmCrlSYAaIKzWtBa5OuwVzR9thRBdovAzIsZuQvrob
b51qqI82S9K5uslQEi/jiaoJ/jtnUdQ93RrnERVVtiCZfdgZHIY4OLbHvok/CTHbWB3y3BBKKz4A
nCd48khRrwDfDYOAFCEBFhp5FiG4Ss+aaXlna572BSycXVEz2bDXDKDrkbQGjU9bR6KfTZAGbecy
kcvCTvakwbNs1hVWEdh4XSYWdT9CJBzIbDBTEhWqHqxPODQI9PMzwX3appMfhgYSVQX3QYrFmmAE
omqpgekhCXJ0WalcGbeS+sFd5Hzk7GPWZcOD1PuMO3x8NNLRyk92TjKBqJ/RX7XL3IYMKNrihYoT
FTSVV6tmsA8sDdaKVEcMTiXI7cQmD2eKfRCeJYCkvlx7YQR+znBebL+R2xbeUCJcakv0TurcUVe9
p5x1hSoaOmdK8k5cBmuwaPkuoUpDgGJ27Cei5Az3uUzi8gAaNz+COqIuMEKThUJIfBecIjTR47SL
ZUK7mBJ+J7G+ph7d4lSft/YNv9O0VpYiwyJOYDeZlXorCSrP+6p/MZQPquDRiWz1NZ3Itgwb9ZZM
TbsJPFETO6WQjWheuQyp90Kb79fToO7N8l5vDJgrRjZtlHRbNPb0O3Ur2BZdBv2v2dtB95ZPigp6
Yz6k5Tc/wj/fwjI3ncneVrB90Z6ukynfl11XPFtzGjMxD9bGqMY7JDTGvSvISLUb5Gpd8trWtbvW
2H3UelcxzLQO+F+QcT16ijBwWXx0ibMxM2+bySm74wJpDpo1OzQe9Mk3n4c8WSl0oQ7NkQ/LDnVy
fIrgXIYoekz8v4y8sf4Qgbf27ap5SZWDxKPNtyoS3U5FaBj9lmZJO7lvQWUoLFoEyLcZUG0/1/U7
otQOpe3tPUgS7wVxHsTgdfaNxUH2ys3ZNHT+6OwpthjrQdcOemlpj2atawil/WqjGuSx0MUGNj1U
VkgZ1LvmOkMhtY/w2DwSuni+fC8y8BvkdVWeigKVZtdSYKzqh4Iog9ci5YxVOb28BcCmHTWvrVZi
rNr3PKu3iak/6VhcH9llfUHANr2lpsbOGGdupnz3ddI6SG0008oksh5H+0uAip9zmNzEfDL4m9h9
CIo13xj9x9Aw/C8u2v8mSFs2eLAnnIz2ybzgtmH55Pb2+GXenDSdRjAundAbx4uuJ5vdiTclj0Ot
Jx9Bnn14jSvfgoFtvkwpgLmWO2xAiGYH1DTZ4XJPSVTvLkGflOjn7/xx88vP/PK8n55y+RV/fNuo
STZA8HlqwehzeCaXhmIKtKP5RlldkM7FlR9fX+6ZXVAcLvfEIhpFu07cdPaFhwVpeUiAD8IMjvaY
t2xryC/oyZ8/EOynr7TSw6dcyPrQdhVRUG3f2qtaD8Jlf1enpn7UfdIKRlkCC00pSo33Vjqxp7an
khcxRtz2TVodyrj9kkj+8ADoDTI2i9RBEnAzLS93c80oDpd7v36nk3Na0V88+v0HxKjdl8KoNoQY
D4eJAsYhcJ19pfNfKjsiqyqbTJrLvS4KeT3/4rE/foRtL/yostqV83vT1OF4mMaqWXQp4gm9Z61g
YzQ2zF0FCVfmfPP9a90j+yrQyb7S0mTOuhoL9kGBgt/XEdmDLB1m2uW9uTyQG4LjFWHDY+DvjTxo
qQeazQHvdbjS45CshD7ZWyqu16HqcK3wyy9/bBo9sj+nisnRb+XpMjzKJsoPl3sFe7ZDVZIbSt4G
n8Aq7xMCzdHJehbXiSMJzpnfpcsNaQPDob1VFPJYkIol3JxgPxTrMBkI3bLIrp80bUR55aRYF8Zx
6ZNOe3Abhy0HcfNWggG+oza/dprkdmiIbHGgfi7ahm6b6Om72cijdrkZcAqq0mPREBQbOfTAolj3
DoWzdR04LXqoV8tIq3KcOtxc7rUDVOg8GHfoM7pDGKjuIDXLAr0+37082Aajv6uKW7KcFxYq70+s
m5hKu/6jIz5ubWiVwyaiS7Zekc0hJQ6afLfcDZY3vZux8zrpxmNF7Ms5hCB8NWpJSnSS37z2IIYl
yrkvfU4dv0bdeWfMwoHB3gUQhtYGaRO3tUnhqy4IfZAmDcFOLWFW5MwRHtpi1Y0ISOPxxTTS/TRk
2aocNf2KOGbO/hoMFoatuerIWjglnCmWo24SiIHAoPWtd2kMJLIolwgTOzh1WTRcsXFCa58OyY7U
VNxKaUjtBI61BtbUlVn9WrngIBNNVCcPu8C10RLGMuE3CFQ1vJJVu3JrYAyj23vXWAe3dZSDoY+i
NYK+Zu1o6imJcaQMlr9Lx/rUIsQn3SMmZVeedY+2n5d5HfsdgSkFMc9aB4yzMucRexm29Pnd/wa1
5W9hWP8vIfsArQA0wdv/X3MCVgUE6v/4n//x8J58bcIo+xMx4Pfnf6cGGKbxm+vA2fNIQ3A93YYN
8J0acPmObVHqsMhU8tyf0X3Ob8IyHekZ1Mkc0zKBu3CAnOMaTL5l8hJdqDAz2kX/9+BZMxvrD2SA
45qWtFx4Bq7uCFPq7szW+gngAtZvKpDcF7dB9i22HgeiQuukWTmOsxxSbM7oNwqCGJ2U5ScIFzmo
jJ/euR84rz/hu35hB/7TKwAu9vMrCP02oTrNK6hwMKXoJpocFB7xpuo07mUNNL+6jbq3zG6XLZgS
T/v8/xSMv6ZgeI50GFU/fU4z+PIH0HJGb/7n/7j/mifvSfcfqDzf88/mZyLG78/+Mb6F9ZsEisHD
lg0CcmZf/BjfwgQB5zK0dIOaBQP8dyqGkL95dO/BE+mea1CQ48X8GN98i043soZ/DG/xb8Hh5tHz
8/i2uL4EcEzaLQbSuF8BRW4KdaMEmHCiH4p+Wt93pjazCGpQQQYirJeyS+8kBZupG58KfUr/ZniL
X+B0XNUG9A9hgc2DQmxcCNQ/XWAphlg7wNt44gSh5xRbxXz2yDr0TyMZGrXh7kUAa6LPbkaX7IZG
5jc2Uskg/GxoOWUBruvaKD6UFb/YdvBJCfGlCYLjT5/uv7oK/9XLZCowLeG6cp5f/nwVjqpKDI6b
xqkFe11i5eu0HRHda9EXN5kM8HyaT7Z4z8b2b/C6TKz/9AHBsXIc/i6SE3OeoH56f9yU6MOmrYxT
pLRDPfAB5FgBVLnrB+dhHK2z5HgyKGfz1//hX3DXLrhApmMpDQaaDbqKCfbnP9s1bu5mueucelt/
MmqSYtPo2zQlb//+5PK3q+dzlETl18/o/S+JlP+3ACf/cuWk99eo9/xPC+bM0fk+lwjvN9NhSgBc
ZkhoOn9MJVBuPdQOuiUMqlTS+QN2phnObw58Scn53CPXiELm73OJJuzfsLO4kCaRSX1fR/8N0iSE
nT8NVpfVmD/FYs1sMo8bax7MPw3WcABEoXrMSp3kWLi0NSra2MxirX70x+QCXg4QnXsLUwdLeCOy
QOIlmiKoh96QoIDJlFTl2SUMfdyTFNL4qxGvnYO5XOvKKxNaC5r0UNb+Q5DVhnWMpYbOuenqsL7K
aZ0S/0wyQfsctM7SRzf6Hlk+PK/MSfubIhDGo07joLbrQcfaUPeYST23OLXAuCBT95VysXJ1erKT
nZMTVRMrrTtircAiIyfan5txICgaOYztfRtSML4k++RpvppirGJLNr9Tu5YFgUi0YBFULEZnDJ/J
GJTTPqla6oIi920yCVU+fHoE7HxqWeK8YIMjZ6ceZxJkiE6kfql7w9dxYAjbWQs3DP11nOnutMX7
lI1Lza0hyaB2Jfu0E/2IEAWjoly1oxWhZRVxP62LnvTZpRNO2ZzmbE33JG222k7iiXERdZEGQPK3
RWcTh87wRLZAbz1z8OgPGpw9baV8uAkbguC7b44dqmcNVQVYyGhI8WtkMC53xC+J6SvN59Z6z8HR
EuVDM6F+r/ilxgHNSB1/hf2V4oBo7VGLABVgfhWY0VsnQ6cmsrJf5MhZ7buE5Q6BtTNRgm+HjDSs
fTP5QBAmvdLcm0prhvg1d+q4eCN7t5OEkOcq2gxsKgm4zDy/QxGvAvM6lVR7iGErEls9aV0rP+j3
9MYiSkwoxZ1wK2JXoSk9kTvR72DzUktp9YZQdPjAYUP5jUAkvJYmGpQWrKl5oowQe5uZCbMhWyd9
iPsUtTZGKfFUoiX4TOpu+JKLqEh3Y1GSDwPgygzxwOhtuMQfR9mbzitOKXqwYmnqIR2UYjIg+Om2
RLGj7MwJFyrz7S8lSHznqjXy3lybKsFHKkj/Nc6aygNB4yKVapMUuXr1q4RBQEw72Z24eZPyq/Ag
BVHUwTH8iGLB6upl4DWUQeKBXGBkhrrsVh3qJuxQZAJjFtXDoDyQJ5uLp8CAh7OMceEQg0i2wZNJ
GeVKhTai7gWSzDE8BKqv7FtfGD3LDtXN7GQHekgPAq8iEfJtUylqv2rox2gfgxZxvyq8ZQ7kZv7r
jQWHfQWqX8R7oIBJu5Ka6J4CrfEJni00FE55LxHrJLX85idTK5+gLWTiU49m8FWVwC29ilPKw6BU
4ZPsci8t6+NUlfq0Reo3WnC08paYR63P42FbeXbnbPXOp72o8cZq5wqe1XivRy7s5cCuE+8+kjQW
dm1s+giGMAU07Sp0vImUy5Rj5T7yrT56q8NSqD0KYfJvE5Z/uSoRK76Z+OIIvU0Hv1qFY40BFQmT
pT9HDoKqgZhJvZhuco9379hYQ1ofJohE4gGStWctC1NQUQ+qnNakhSrSQc5OYsZ+yFUcvY21ZyVE
M/nSQgPJcbzIrpRZeSizKyd0dqGbIHrQmS4pGU3amCyqDokDND43ArmCg3Pb0cmOYSuGtjt393E7
Q6eh1WevRIJzfpN5Taywrbhas9ZiJxUHtzNycxH1wQz1dQOrpP4/1uU9QGvPW8jSHxCrFt10RyyB
mstwdBoWTlpSeST3SAx4LIj1XIkyy97z0q7iUxoT2bGKyA3u1jEDxcRR5CN3bWH1o3DyguHDjTLd
mUuyg0daW114236I/OBlqsdWqw4WIc5m+okQAjXFKg0nBiYIwKRIXwss7dpALgbakPaOwOwqo0JY
tW0QnJQmQhsRKdZsbdtN4NVKhLO+QQpbq9IJcIMzWXk2IISSo0GUlutHJClw5U1PQYc35cpBIT1u
BkoV0w3auPglpZGGNn6ywgGDZKXSBauBU6wT9P/DwlKwqBZBQG9izZxDvidifv2uMQLnuYqKDhHi
iE5gqUMfQsakWYG1MDK7M09xlBCYPIxG/+prnlcvJZu89L61RHhfla11ZxU2XYGkT+jO9cwJHTie
tKfpIORYrGIdVBMJe1avEOGZKAFD0YFnCjIQEztCaXDJuWFbeATWGHRVtjg/TH1tGoEeIISGULJ1
I1+OV5M1uS6mIC7n/52Fkf8Dowps9lT/dcljX3+dT4I/HwTnJ3zft2k2VFmyIz3XsRyKEmAG/3EI
1Az9NzZLKJwt4gE8y5yTL3+wEaX8jdQCyZERDjg7uxlh++MUOLMWTda37+EEcynk3zoFzvuyP06B
HEw50Hhkjcx/w+Cg+kuVw8t8V3gNTe7c1fL7YHRvAIeQojYk3Q5pnjwWXgPpK6owJAlKtq5dRtTb
vK8By9JmIkoGUaG/DVCBoN6iu9iYcMwCL1PbqN7+9L7+i6OY9+cj6/xiHVI0BVtgcjw9MR+bf95k
gs3TceclFatbcp1l5JL1YXrAWCqPvU5baugwVVILvVFhSqvDH11KJEsusvSGObt87dtb34nm4HPr
7fL/6qgXLh1dL1aaIXZTYN+gqA3R+d4E4LdXMsaPovlYEWMEbSuP3IKFY4oOVsdOzwd5dGxzXWmZ
sQoUE1lnk8Pb0GwTWHbonS4hCZYbX4u+NQIVeiRaY4F4jX2KUAacXF/fuYU0lwqBFvqTZF/bigyc
EAlPZZ8ESuS94abBMQp9QKtG/czq0S+NVi9OgBe8O1kTAzDpiUJ+Kd4wlI5bMzRve8029wG/JMPn
dq78dZUEHiA3eqDNqOwrOWDzSyd86WOeLFPfGTcj8SZgsUt0/ejTjhhYTqKeV5FohDIbuNlehSxh
oB79YafRZn9qAEgCtjv0rSfpPk/OAc8HTSqMUn/9oYs/V8EuHzo5HWSnGtKkMChn0PJPJ4t6CB3N
S/jQjb4Bv0dDd9FVBSnAUdAcLzdELdHoL/SDX9nlseu7a5WT1cjWRC7dEEOcT/Aai339wuZHHlv+
K9lUhXulT7i5R9KBU7R3yL2vJMv4X7/8+fr+5QJzLpmzwjEM4ZA38ueXX7GHT9gA0TwwzGaPxXw6
09+IzrbI6flLhIiRhSMUlfLY3zYNQUWs9eUGGd/5kveE3WMBLxDER6cBCYY7tSqsfPnfeJUUGnQT
U6skTuWXWkMvGowbRUCGfDXd0ODAS1+ZCx8D5tIcRbQf9HfOajgfO6jIOPNyo5ZHv7Rn/FEyo8Dg
DwXtg+Woc5pa2RHgarv7m9f4T1OVS0l4nqoEqbx4an6dqjxaCXkaFUtSNNodG1h9gW/dXTDK5/4v
1/owfME7BNO9vg/L7DAiIZ/gN2EtDq19HyCYb9jD07uJVoFZZWAaEu26Z4f5NyWUX0pbjNn5pdKI
svnHM3nJf/7QhwYvE4m+zJnNTKjssse8t/BSwqJON4k2vKCWp3ckSNOM217/aPypWQyj1a6t+eov
MIH/L8LOo7luJM2ivwgRcAkktnDP0VMSKW0QlCG89/j1cwD1YqpnImrT0d1VpSLfAzI/c++5Yccw
zMil75CcmpSVQV6jKlzIim/x6BT/crTuY8V/PqYSiDojLoeH1JCGuj/G/+sts4s0hs+6oMgw7c92
boyvEQC33WldzLtz2K/W6f0ATAwaUZtrn3/W6yI5+FR4eesEybDXMQDUpA1I64+2dZ/CmAj81Apv
svAyYtrRW+94bmZ9PzonYrgw6WF8AHZDnkRrBuyA04e0olglPvyLWlREHhv9SVi1dPtGj8hibyS0
KOzPZVI+Ffm4hpU5f90w5jw7+SyeoOakGLPO2hhdtT2o2x5fUOKwBzUzcUt0hNiFtyh4RP7l4fwn
YPj4xoXFAQWOjnkmX/4/Pz/kzPlmtNh2iS5oTwVpHDeZsus/rhl15kvdeAqwt7vsO9tzSYvW5Ja8
1mZcnmnS8I9oMzSHsO+U9eFffrj/583ZI4j2K1NV4Sr/1+NoqxkEL4XdqUQ3F8p+/BBjGYWdoeZ3
g403KNeYry5cZkqdJzygLSQp+474nDw4DiGkUG4sE8AB9MKnuH3WjcG1SKEL/uUn3X+Sf5QjPIbH
NIvSxzRV879WHobSKbRAZUX0wpScuIPxbSS7pU57nCptAFQvpjuG5KFc7dLbcBJcdfis90hRpn+7
eP45CN2/0n0ALxEROLqhaep/jbQsezHjKIbc4tAguO3ukN30fL0oq/Pt+F/DqJJCRuSk1azrw6Br
iacI9ZvIh9Y9HuVSFFBys8jPIlKZC7PAxasCP1XpskInYsIUy/kSY3H1R0uzw7lVziBXkn95uXl/
/+/jiQyZG1TXHV5zx9hf///1eguGAtLKCpqIBhXo0CXVnSzElRbloid4+VOhOGG6WWiTB7JhIlXc
dMFi3hpLF3iCuDGoei/ieAiSeiSDdCZgu1XHBr1wTbwdTovWrK900DcYVO01i3c6n9Y8zU15aRCa
y8bRbxMZpxf8zU141F3FwD2XNvkaKnk8MPih8jDS9KuQ+cCNaP4C43KXzYX9fS5A6xvAWlrro++i
lGMB5X+yxD91PD4ePdfFdKYXZ9vkozlsWgiE5KMxk18gNIqzLisqnARAVEu7O0PGvcC/SB/6jPOr
R4PrFTNcJ4EYNsR3TMDgYN9HEgLRfhYDmGi+1071PZvqhLAZcCR5j/sfCTsIcTG6nQgiGwm408zi
tipj+kDKNV4AKHe5BH4f3cdcESH0tMafU7Rw2mzgzazhvO0F6rzG6UMW9Y82l8pJq9O3ZO3Ns5Nq
byp+31AsGVAGR1H/fkAQtU+dnOr73NHOugLtRVXJVOmTJSTAVtLfl/UDgvyPdJ0amNPKo8k8yQbo
exZQU09OaT+TIAtJyGl/8Tskl21bTljI4saL8uRrOVTvJXmNbkGiAIHSfMXSqhUqXelR6BBVXlc/
j69qnq17bC63kq94XpsoGAtnZWBW/TRNZXmqlUg9DfNou3HV8++1dsn/Jr70kT5C9ti5TXNgRXzn
ZYqvZP+oF50yIo/aL8ZQYiTAnTeFQ63pJ4X5rl9vGIBk5TBU1rszfK3etVlPkV7OH58kmwbgeIJI
ut9KiGJeVfJ/feJEv6V6ugVt2mq+uYCTS0cIHJFtvI7bcmcX86VfojXklx1HaE6l7tiBg9HdXYfJ
CZbOIY6WTzIWXWjLNH2I4rkJ8575IaIb5T4WUiOTg9jntu8br1nai7NGIHPLjNzLTp5HA3fpKBe+
jH48LZiRPKVBsjx/tjb2eZU3g6Eczcuk0spjRPYRdKmhPUc3E/khI+st8SKJOrKSa3PCEWxezAI9
axIZfLbtLxuPyUg8EVo/giV6eKNHFZlNZcDZZpDfOmZ+XM0MfMO2hACwKg0/zCZ/ar1l48Hkk48I
XH+1VBkmrSZucB2uxze/5hbEdUgxcr4H7Fa71GZwRwvAIZKmElMzL5S1DeTm1EZ5PlpIBKJnPS7F
Cb0Rc+VJveSb9tgVi30pI+f3NJFDYtUYOrsks4Ij2n01qikcrffBLL/WTeecjF6+aLvkmNFtmmqE
BXfV6fj0G+LUt4a5zya6DiFuF70Cl/7AbvJQW4xYGtvufIeQM17HjvCqDsyrPYtzvNnGFe2n4Y4G
L3zVKYQAl1+MRvumZYhMjucPL8kXZ1bJeFxRfYJe4w2v+v5kxFGY9WRI9SkSKVnfLE0jKisOQBe/
tbn9Se9whxuhCuPFCSpFBn3NkSgjYfkYiblL+8S6/v10FovcYidGC8lWJMxNHSRNkjwWF0xYZZhD
xjpe09DY8WTs+GcfogHwgxwJJgPY7eb8wpfNsDzNLqm+oYhh0IdNyD+ucBY04obXiAyZhIyXZq1f
DSmDFnjdy9rLh1gBMAMZAJP0iAKfpUoTJl2L/GiY3a7AQbF//MdJtkVWONWt9mI3kcqbFj2NjK/C
JZqw1UZWzc8QkaUEb2S+n9J6p/XtVQ5J5MHxEFlOdAcHs4Hjtr/MWr2VD32T+im4wYuI1bBKTnNd
ivPxpHV7P0tW53E6kzYSOowAgqzPfvRtB+yGqxWEvHPqkaOO6mq6i5MSNF3n5gXiuamSLcVoVPH3
G5dJnouvAYkE/a1P7rvt0kSOl9oepJ8bLfamwrUiHIfA5Ktr2wLPy3GfhWLLK4/u5tHhEvQIRSzC
jb2Af7wiaeas544hP6F/wIJhHGFr4UUC+X1ODBOUjJmc7A47Phlr13Xy+mIFjTxrqW9pBCR2ebcG
xz9GCWW6zoSyrNfY18h4DGviZeOMc2X30si0+FwzLTDzmfSH8nbcv8eNaTWL7kE0c+XqEDG8LQjR
JBMPsC5oyNFbJaAeen67aCHecJYC7Do4OJj223++hnF5weM53ZaoWP2Yx9yjLgxSku6/kF5QEjb0
K6v6IMIW9i0V25e8p0YFQjMG1QC6LSZX4hY31mmylLuxzOyzspR0pamkPmRxgaws6QOwjbPbmE/d
VkyXTdZ3az46j2hZ9Xh24LaNpteKSH+23019x7DvEyaNmAgAxaXlIROsQ1ynvt0BYNMiaKTU1v3J
ZvgLlL/l+yuG5alPzY84KVSKJtKinQxaAzZp86LVDGkcw/mVqthpLF4bPQWdmuCiN4wVG/V+1sZk
NiA+qyYileoIW018Jht8CTHXAwArJlq146uajMUvE60O87aKTogjfYnBC2RZZZ7LHRuwzFrvtg2x
OWYPXLvYXyG71M9LssgQNR8uL43f1FpMf2l2G9C2Uc7kDWXQeFKGOHsT9h7x0SInV7v4PlOT1CdF
2i3rE1zTDyVTxavVFZ9GWeKvhVNQqfiVS8r1o0M/ngjBC9x1RMfxCVHMOP2F9Mn8KgFGZjWgPvCa
mTeUrPG4KdbLyA4AO1v3K62nCm8QsQ0sKqYLvJV3Ik50b5Pb45rm1un4048hQM2qUevMys3riNIQ
F/pJneFkStZc20gGtKoAawHr0AT2pn6vbXtiM5efjW0B2jouwwux0CrPLVOFBrpYsRZ1YHI6n4S8
YH3LPC3hvD7uSWS66Y3E4NdiERf2JTrUpz5guTFf0Ognrxvj96LHQ1KVpnGBo/NDncfF1UlkHgvq
lQLnVJhbYKQTnVkktNpnEWlJCC/J8YDk+gpxBEvW1CQLiA3WaY3LTMYKZyIcVFZDIWAgydKwyh+F
5uFysFdhXPj0wSxa1rfjyla0D92ZYQSDL4VcvF+obeXPbcRiNt7SUFsrMjn2WuN4fXNJYLsJhBdr
3eJbifbyt182+tkXu7amEQ5UvkYnEd5I4WvGKYkVAEGUaq+eLd5yvJYqnDhlC+lW2kuNF+SxKBFF
Ew1oMMmqNy62pJS1X9eCo2gvVpJoFqGMFwiHBky2v+d2uyWftWM0LgICvDmDTRDginf8OIhVfOYn
Z4Zt3HNa0lAYl/1MPaYUInE+oQYo9zXqWCPLpuDviNXJyAAvtBLsBptdYaXPw+jZFcONoxizMFc4
IA3iyoGDAsoinIzqbqmrAOhH4sLmo6+HDnXcwaB+OoCnRu4dl5NYJ9bgo3baWHwZDf5yGA+W2XW3
On2KCrUEO8uPiH0Lg2LhOtwNj/vANa/rmw4h08MaCpKePeVlwVq2v/t9FjkhbLLaWzTzQqk84NB7
1pmHPkhrdpe8AQLBQXLMOY7Hve5G4Y9bHNCz0g8DkJ1tE0IWp3+ZR90DMob7aL8yhjHGUQCxVP16
FDaEP8LG1uvfaAlVBpDpk8288SJGCALTYq089KsTxiWWtaKOjWDsOxJaNhieRXvZWLYlCNZBDPtI
X4uw4nnwBlOs98i2wBRoFbX53kK0ULFwMZW+puaGX7KrdfFKxoGWNdgqeASxVXJbrXgKI5XUrQq9
8z58HqZ9Zw5aB78pSSdQMArsF3wpl7lPtmtrGPc2s5SoL+p7ENO/mk1CaqvjlJQh5i+ujQ4S76N4
ZAr7ZZ06aFFt9HWJ0nttNb+YJHoqsZ2EJBkkGkHwCQCjaTJfOmeazhima4pItfMZNESq0dzbZfc4
CAz6SsxXBlSBuJDZIbdBDnZAMIxrWz/0lop1bKr4UcgvbUs4Jo0H+G9i14a2/RR5EvtYReCnWttZ
NTAuiZrWLOmTEVGIDVex+1X3wFc2siXpfkhe3xL4w6w9VmJGQja8XdilhJn3Eteb34kZ25K6YOjR
vhPzxKC/zkc/dkbtpiATEVljBEDvSBE2ALzEXckKV5Jctv8jhQapLbe21wKz0KZt6UUlaIGcu+Vt
GeLeR336jiLAxBNtZsGG+1GPKR2n0ccs80fQGa0MF3jRXiuinF0tRcCiip+ipaxsoxXD4+Z4OLoq
FpAABS3LIu7eaN+SqEquU0NsWhnZAfINg6QkiRlYdsjicWNn2Z2e/qmNW1Ehl+91/mEFa6snzsje
JdtDLkgcvPRjuJ1bp2FeQSp12c9JoNbxDx1jp7lMPUTGhdFRLULeCcdfUx0bhLbfz4bgBozSsw4c
h9OfOCbTtm5kOLK47IVrdWWDwzD3EzO+K3XFuFsLi0EjbXqjRblXi5WlSNuZwbbpeFEzbx7yFwYX
n1ld74vVHiwXAyycS6nf0Ex54PO8zLJAJ5XaBzzY8eSMVFbIIiA8O9+TDAlGkaar13XiPBsdT12X
hk1uGC4orCAx5vFmVRIJIla+kUa9kkTVASv5nqszXrtK8fDUA8xxUrw46jd7X+3QWkUULcz8L0NV
2ieUji7ebePcRLnDRUnPP9gOObLS9LoteWvL9aTqxXre2gKCO3ic9AmsuUGRidXMBqbE2GAECNfD
0eYvV1W2ewfUm5XYeKz6pH0iaXvxlvqTbje/RVTo7OQfrWIQwaCmf5JWcesZtNuYQ0Fc1DTzlhIk
egviFotQUOiCr0NbfyiTU1DoLiQCJrNnWBnie1A25Ykf2J8GeSNy8L6YGJbK5rTgvb8w26SZj98I
o/LWjAVAbWLcHdPKFQONhvmyCRKsx/W+S5srOEkCWE5W10HRSNGrdKY76LXpE19+S+7jKLvToCbd
Mah9tZw97OSSbJwSY7l92st+aI/R4uKLfsVIfRVVXlxGyRfT5uMla7EG2aQltJg1BUMiXes2AC8o
y8yaPqNTnZ+zML+2vdp69oStD3SkGmfBzlcWDcO8yvkARfotNkamVjK6ROVGHltuX6iVvuLRN4Jh
W76oUn9yuJSiMnumwLxP6/jniuHvJGfnimHDG9Rm9VttbkPSKBdk4Wq4SZREY1SZbj0ivhGV+LZo
WR5S4E82bdOSF49R0nxydZPhRvQu8yOLWxiXhG6nf8yR76rMmQ1vO1IVdMaWADxWHSUsFgBBzgR9
L1fFW6f33wanDjvB71gXZuTD2CA/ZCgMH0q4W6Rz6zWC4r7S2w8dWRp8gdHyuTZeywpEaN7BZjep
UTnMqcoSU36b5ugcNbafK+lysXhysmgHLsBJjfJP08ly0p601y5LQs7gy4AT6b5e5e/RMhwvGujM
5IQdPCc0bzWIg6kFuZSDTmwNTzPZpJHOjFGFH7Tq16zYultsRqs3NITs6h1sEUO/bHFhnSFMxjRQ
jYB+oM0npb8VW2n7g4mVScnfjVYnkLduKNchyTsZZUJZr2/rYq43cyz8ZjOtc4OvtIIk77JHUPLP
bj/K5FxxDVi155A38MC3zUiW5pUSRcsqUBjkAaCWW45WscmDFHIFNjii74AWY0rECFxuftRHX6Vp
LMHQpgyM9kzhoWjcZFpvVZQZFKVwucutebdGczxTvn/q+quutxkHpKUHanaq7e5HPet47yz423l7
QYLGUoRe2YOgsIaDuZyqfJ5CbK+Ad8v4Mdfta6pzzo62fE+nRGXZmgZ4YT2n0y69YTxRb8zeAirJ
pZC8OnYC4mE1IAc4gaFXGOLGFeLliHWhKdhx1+2THDnxB1zTnr3mwK8WLvwO2aTZMwWwjerTnIbH
SoZDw6wGQGzljZqPwysiK6Hc1c8LyX1inV93MJzrYPL0G6aGPVI+evD6bqqBVI10UXw0Dcfb0MU0
UHiRVCFOkxg5Bp3tEjuR6m3T9BNFy4ywb7pOM2uQcnhhjv3QkMQn+pyM8ZyWO7f00Iwn00vT7h3+
0QUGeX21B3KZVds6K81zZSjbWauqT3uCdLs2H2vWfOmG9DNzSuFniT5cdUUQG+hwkrS6qnmxCiPK
QjgYdOYfJpvpc407wNszWy1mZekZ6MF1zK/M+lhsGUrr5pn1UeLJ9OZaf1FT4pXk8Im64Mcwk1aK
qxpPKVymytz6oHQsTt9IgVA34tBboIikUXaLkkfVAYzEnHgLlj4JeqX4sQ3YpsVA2K6Fys2zluFU
aeNCGIZmU0HAkRAWpLlFxzm2rjcUae6KCsBdtJlmW8zP3JV7YoX41iO0dydropAizbWVOG0Vzmjd
ZF++xsNdI9XIS2x+aiGZos80yPEG4hRQxvauqK28CFW+rtF1QwcQoJVSeEcp3Qmtw+hKssLIcGBG
KBDmhQqY7Wav1gSXH7ERY4x7VE69b1W66WYKBmXOP1Ye+CtjpGEpvEtTRlcgpQMcg2z1thi+aWRW
2P/ULbCRnPKBgbVSOs2d54ZTdB1yF9Y3ek/reTIfrencVdPPPBn+xLr5vFaT7rW1fIOQBzvEnD5q
61ZZnG91Cg4COAmgmDWoU0SUS8fESTayp0exWMOpqlviXnusgTg+OMqseepaJIG1KxOBt46e/lJr
EVAmthi+ogCvlDRUQaYBUBGPCbc/W7CEoypSnfukIz5JkB4OJLAP8kpSh7UWvM2k+z1O6RYyKH4q
gfXckHI/29imqMiLr/msvIAdFG7Tmp/jSMER5fBmq6Jwa3v7oGx6jDK9CBbZvoEKrrwSwLa/TvWf
zu4XSnZVDWDfrZW5evY47/6JgjCyycYKlIEIKRJbJ5Nd/chGoISK3d7LzSO0wu8KDrusZjxS5u1H
Iy+RNs5BNNic3bHqq3EeDMZH3MAqHiTBi5s6pUyGETHng+zP7NDPmjH/2lr91UwGypmIeihmCNDH
gsOK89qO+29Tz5gvec0WRH0UYGRzNj79P26pluDmJMGVazSolkU99T6YBUKZNfoEmLZ+zjZhxQDs
EcozXUerfFyKrPQLXoRyzb4nSXpp8BW3CTl/lvPETuarlizNtU4pig8erY6sGks71XPbMxtVo4Wd
gEUYh5wNCCyd/WVrhICqmpouqkH8FJmhPCQYqo6/yJ7WeR2yO6Nv+wmBUHWxkSI+HX9nVwu6jcIE
ValvQN4pbJ76/T+6HFKGU5vdOZsc48lwNvNpzli3tRr8v2VeLjpZMF+qOZn9njyKNKVURJDNKLji
Hjr6WOJn0tSx7x3bCME8eB0o4iuHM7nf0wbACGyJu0ZRdO6ZF3rbEgXzVpSnSYZpFpsX+GbvIBad
kKMKyIQVt0AXsHUnkbqCPgAOsnf14yoJrGjmxwhUKKYyg/m9gQ86WyqYGPl7BxqlpCp5cqa59LRi
ncH1s3OvDBn+XdHv9C5dvdkRR9K6bN2lzBYHCGzdnnKyhvyciAz4nCgyuJbyDfkRgkUiQ3SHdJq9
Gc03eMcq/9dftVP5kRLRd6LEzWlhtuk0t8YcahsVscE6JudDBNKPOmXnOmzmYIfs+wZXAcd13so/
Qwc8nYvp0J7t7X+5wHvOo6INHaLVPFlaUAa07fuU8VszmqNL+6CNghHI2Izpw4x4pF6IeYJ7ZKzx
cpLxHEz4ZEBL/Y67VKd2soeHbYmp4JP1sg0mgSsIe7H9TendWSe15GLNCYPnKfqz6QY3xghWPh4o
xOuR49HMteouUarRtRV8973Fj4/WNQlSdW2f9E6BOZRYO9cM17qQp9hBhVcMw1eKN+wJCsJwXUd2
kz1WxZp+k8sbDQEbMFD0LLKy+6quf3cFTb9D/J0ix/nZGHi2j7FSQ2+fx/G3PLU6QFi64atAzONN
/9rkg/MAOKo9WU72ZyDZzleIOvUce7Sv27LHI/xnOyVBUntLEkNqN1kRJJEDRyMZ7485PEGwGoPX
xL4c84hj6lMRLYb5G1m2abYtKnatJMdVfah7g/ZSpJc4MVkA7hNtrex5hHfQdZ+XNOpr75mtRuKa
FuOUh7z397GFnnUPvIYMh1nJwqppglUf37PR6b4Muf1AH2nfb1ziFKMp9XTokF2zloZfOHF/UlqW
bcCouBKiT7TWMxmnnozZc0dxkHTxej+1yGGlMhXhZA1DiARcI2+W/j+eIfdueXJt4sUv9oeZxdzy
lBOAlebaF7jz+O438CCpKT8ZfYcb0EkCrNhzNAZrhQLNAEEPhJH0BvfkPgKF3kBlDM2HkQF81UIx
Lh2VObIXVuLZUO+ZitzokWNfipQpdTGOiV/3C09xQm7SblIwktEnaI3rSGWMcfzW1M07pIm547oW
Qd0ASxkc0s5E0/MSovdrhBz59Db3+PcIIgn5G3JawbQg8t5gmuFlFfSSPp3u/goVIQszeQdV2Zo4
P475WTPH3yJNAp5iUzqk4wtFpHMediWlw+dxVaB8N2AkwnzJTM8QvR4yi12AS1EKrP2qBZID1xur
rvbTGthuVubU8yPTS0VUfAVr50ZFQWXTgERLV/a8htrttzf7dcQFKCcaWvaMdJcot/8MmvqU2Cop
RKJkeGpVJjO//REfuYZ2VZjpgEKOAZx20LYFeYqhVIe3HhQn2wRCSIZEfTbZNV+KUV89s2mfCDsU
N7UzH0zSf+U2O5eBxFGPWRj7gikF6Ys2+2Ufi+pJl10SCNfnUVftU9obn90g5clCSH9OB36RJMrC
pmuSO+Sq3+1ttR80EMqJ9p5uuv646hGw91HMf2VgzKFafGIECJX7DDuKU+TbdQP8Bn/Pqaq1szWt
+RVbcunSLp0jnCdhq3CJZvT9TwRwTYD4fTbJnL5OngEWcY/ZHxvdxm0IKiCdAVlXZD7bFaTkfr8N
7B8Jq1pSOerkWksbdhiyrXwnacyWyXFeXcWur7R7I6Ny8BEgxsCgSaoa0osiZXmjtefxcCSsYYge
QCEex60JMlGOwWSUIlh761WfGZbKtvvd49R0W0t5lEb3+3hoIAvXXgetn9n9WzyV35wZItPfN6Fz
5ClqlDbouj0fJmmu5mg/JGmHHq19qJLXvnCMXWPxZnaiuWL+1x4VUO2ugeD2vDAE8MDfvhkyrl2h
rG2oVUMTDsbor3JBTJeZ/5mJ441A+AHbKkhKLlvLNClMYCmFtSylP4if4OGUm2PFZxXjCAhOos9z
06F1o+em+RYnMRXYk0r7XqwQFIkb+lnnvHLHULvKET/o4J0fiQB+TnCLatS+D7aWElEWgYM6viSG
ptrJmCfN01iFkPjNP71lX7Rhqu6tqvtt9OmZhPDvc83q23S0Vysd24tBmH1YLprudfBdiOTV46d0
qH9L7XpIFdatQESA0OdOJljNJtCI9jJARImVP5nWRudN6s/oTFZpMJ9MZzQjpeLGM8OBuGuWsCAx
2l3T0b4/fpXYlHUYU8HEZBGFJt7mQG9b3cthbEIG3cRZdAQD8q49a0KSClV1sJGQHiepcoHnqd1N
5KYsea/cbEV+1ER4HU8B+i1xy/LyXYfvNVPPQxlFbJGXP+MJVB7sj1qMRKhF7a+yM3eeWkWSiMMS
e0GKqBrqF2IKFD7NqULKayK1GZNgjBBgzBEq5zRRK1+J/9QAi3MFu4st868gzEnfQi7SygHYkJrf
dOd6nEFDStSUQTqALyB3+DlgTldPlz/bnH82FraWFvUYRTdr5wRpRsCSaoMyzibiuNDKZugCtkOX
omwfj6Kk7pXuIposg3kiZ5fQNpzOOsJIWVbD2RnYiknODXUXXnVpdK8662c8R/F3lVfpEE0ehdJx
zB/XRTO2n5qUwJxXViX4i6ZaRs+lqY2MJnlrFLDf/TiKWw60gKEXs1nMxAFpNvygW5T6Isoo74tY
BHLEbQ1P633p15Ki2vSEbTpBI2AsWtXx+WbDzPk7YYTZj/lSSuNMfPLFJM2dnXD5fBxX2y5lSYzK
rwbQaKw+RoYfbPUrUV6wDJruJFrg1Xr2dtwjfwX0KKOUH1qaKlcl376T7DJR0CmcoHthYAvZMGOf
zcfK0b87KzM11QEVVRJRPXWpco46547ZfnzNlJVk24pgzmhKfqcjAWvpqN9xyDxEjcwfRsv5Iy3Y
s5n5BYsM6gVTR56bNxZKETIqAzUeHbaAJiaBvT7F0cUaquPEhVbEjpnKzIym9Vuac+IeMthDtSdU
5SVxtN5bmMqc5mJdHkm/pEZmXI+Rmk6jogSldybKvvGj6EehRH+O/eS4L+2bufu9pCS2QlIpB6W7
i5sxDVPbepo0PoO/qiEKilrrqpvVV4zWddCsw9StoE2UmUSA+MGJkz4sFAWWnFRRx+56Hu6Y+GQ3
zmM9v+lrb6Ad0/EDdK3PidxQPLP9rwaChpBpswLcxdzDCPZ3nMCZQYFXguNLGA3mTbNjfp3h9GGJ
7YK50YlMtiAm71/SfgXWv/omZgA2mrp3fK8WpUnY2VEaoP6YfcUoElzrtzy7ZbG+2ybq81QqPIUJ
p+2xyi9GypwstR7Nxb4OMRJiyPV1aGzZ4/EnxoihTpXOgzVGTGdSljx1SwD7hvPkbPVrEpYKnTj6
iaXOS/qmRPETDcJuRlWNZbliLcoTybwJSN6yElzTKldUHA+oZb8aceGAfVaeTNh3fixyyjtUcfi7
ktPxRVtLNtzZC6sZYz/olqSB07PWHnADzIYO3Opan4JsJsmbxfK14EE4uqyj9Oa7AV44EzhBTLfv
DEvBZLdFYSkoIFssJlTCA/IP572uy1esw8kDdlesZv1S3HJ7gGVJ/hVfMyYLjgO/EG3vIQkkB0LU
D0MEdK7lYzysG1tL6ZmojDgKondx/gpg/DyJtGVNOANWT+OcyHMGf/7x7YH64S+W0eYy3S/8QySP
XXhluvEELA/RWpdeol5JAT23DNNFnvlHGUluYs/EZFpX5SGfkms6aRc1HVjT7K9OpYgWoQyqxWZj
l1Nvvw8J8YzSM6jN9I4ou73KlRiGsIJH4fGpakVRu8oyPdqoS3NFeupOO5ObqXpdjlOz1cwVOF+D
MSnSzkgpnntuz6veNG/ZZIbp0P5I0uVeM6f875XL653gsJQiQAhWeopJSKi5HuuqH21Hmshxmzn0
ikq7/Ec5kxUMccXKIpfCy8XV9+rkpvK3xSl3YUSmGBrK3vnx6ILjsTrhDwYF2Tp3zHGcR5k9i1yA
qBoaBrYE/vg9s9HjjVwhRsyOjQ1URPfHjVnCqs6s03Gax3hn6c+d/lp2Mj1FS3kzSf/eI4lej+6U
0HaVCWOETmiWkQcH62NWeNH/CmnhZxg50Mj94z/ukbXB+KfWbKmpafkXb/YFzzOtVbI5QVGRGoMI
dmznlTuCGbtBBpKuxykioXEOj+PgEOdyfJ3UFvOkJpagncQvGRM2DsauzVIoOEM0nEeTaPemnsnt
KfZoYEn8T5XM79sGEVvbKknTfFrWpb4AKBB4cliEJyXapyymCKlqCYUqlqwY0xjtZxy/CcfQToqk
M+4sxLg868ZpnpKHzGifjydZbWr4z/xUjLFe0q1p/7ZaMYmdqt0hfu1ufxfbCjP4UR/vDz/U8SWY
LFuZWwdObes3NFSRq+YklmW8YqgIlUDvSsftZGGdCPnwVztqLhMJ2nY7PZSJqoOyZRcp0+WHpiXw
ynbBMlJs/SUGEGoPgoWCkaCOI3gMGexDMxAg8ffDVBUlGBr9+TheMjsnjFDaCnR7Vj9JVvDOV0hJ
u/qH2o/VWSHY/L4sMr/ZBS4giH7bu6rXTCceT7zsQRUn9VU12AvtEVjOejEmRtW7eaLYK2Z779qP
N5WM18UbTSZ9tg130sph7AoTbSLWWWrbXczWtekZfYTuYvH/5sRI74uRQjMbiPQ4+uO1mn8XdYtg
UjDn6zSGcbG1ngrwa5/M5cXt+G/V6jyxh+SQdCh/SZD8I4rcnQ12eyzDVsj/P+v9t+ll8zXJhvXB
Qmzn1nQ8lI62Pw79x/GKWXvRvd8rG2L1dDY+Gk4g0gtZCx8WPonG7aY+URMjHG7r5kwC9OxPGckn
HRgBqHeEa6075I2z4Mrg+L0rQcOL+A/6XHa/C3+qScJdiXTZN3BQJzXNmaIZeMjj7p6Ul/9h70yW
61ayLPsraTHHM7gDcACDrMHtO/KyE0lxAlPzhL7v8fW1cKWwECmFaJFWo7SaKPJJSd4GDsfxc/Ze
e1Pk4otPytiiapnuXJ74E/2ExeBg9AtHGqJar3FY1bKrwbOrozFA9tdFl6yMwrpFbvsQ9wYj3CHH
q48MBrkuAp+mSm6mOPrCECa5zgEibHIADQxX2DHd4kPFHUtEbe4yiherWBkHs9EKKIgi2kEUQF5n
iC+RimgYoYOm4rNjEt+dhDMwzkSlRdY1mfCIr0ysnLH6lqFGqn2QbLVKeJrnHj3nWf49KzK/bxqW
3u3SeiBuyRPPZsLIhnYeZnGbkVfdBmLV0xznvEhvLBiYS6W6cJf+1DBjZPkj8/FmWRwgA2gQq66K
2SZcggBRCV/kaZfGkAM4oya+Alhf3O/IXYhLlRNGQmvEB+xJAFfirDrzSzp47plIDpoxKFKbViy6
FiFcMaTOlr6tWmYt57Pvx8W8+lFoFG741So18yaPXpCAAHEO4mJnZV/LoLWp2wICV3KfVkrartyp
bm7HZiK9R+Nh7dKRkjZRtEYb4LxeEUbrrC51mSbrjZEwxgxnBYGrMqZJIr2DZqcvW6MxN6WZkI2L
Y4O0tntTWsuGcOGrts3XgD75WC2Bdj0qUDrpxbZJVbVuRX8yhtE5TOX4XOd5cEVJgjMczU8Z3JsH
bF3OPiXohUCvCh1bT7g1EvJjOirytnoiNiTdVoNnUzlwvqqmYluO8e0Y4CVK7NtRWB7y/K7bTrK/
k2zI13XKhxDh/nLxtMgfOFEinKH7WG/zqOHUjDRVelAFQ+aqI+QFiLGFe4igTtbRysUOyCbExsru
eirqdavafRtY/g1eT2VdZcVU7kuUaAsn0giMNlAVWHZwFprlHr7LfS+af+RUCA+7QXf3JC2Eh5yh
hGYiXwyNr3Qe5briEcqJlRELMyvkgKM7bzJUakNM/lBtN0iK5HjQ+Rq3US6cg4e65qBCtdTwQB5I
jckIJchx5FDhNMZwr3uNfubrLJjMyXJDuAKEAJMUSa1zXkLXSPbBwCOW5bdqifa+anMe2s7gH7wp
uGqI51lodeOTypntvSLK1wzgezwHs01vLqKqrKoPFmfxpWo0jHnzaTmwPg00NQjfA/FfC7Ue3R5V
dpZGq8vPuHQt9pWPQPiyaoZ2BysXVntqv3xvkNXeV+IXtiFCpeOlHG6c7oA8kxTJCl3FBCIEbU+J
lClgWOsV/lfXu0EomO4vEsLM8ftj0k0Q4gfvNtbHYVvoatglwntOJA4BchbWrvQ+C73AkjaK3Whb
3yLAX5BROW2SMXWuity+IW9mA/gXj0WEgNp3/XPzaBJOfXNZRUbtoqwEcLEQDfpN28uiQ2IXy2Ru
VmaPmGtfkErYBGnTORm6dE8Lpd6FNV2Fofhby4991oVo4KFu57QZTQdZvG2ayDPRpW2qkDAuc3Kt
FVe/ysb2MCBnzrXBQCMEivuyXquUibARXfW1RwfVl1/b2ehcdflz2hngovVSrto22k4huSJAqG8x
/3CKQPB02YtCwgt12wd+7hblsgPBtk2ovihbPfSEoHLoUF0q1RYn8C6J/A+1WV6nloyvL1900JKx
VA/dRze2iWqwQoJaWn8Zzda5MgjdY0GJstS88D4v1RkkxKNjMk6B0on9hj5kSDDGlonR/cXaG+Ic
csno2KHb315a17pQC5AnewdQ1CJXpNdc6rksRPmLIpbG4KWf5CJVYJi0JY6WZjJxhkffYl4r4uK7
fZIgkYjzwMjkPlAtxFSGBHrNLAGE2QL7HFZ3M8LEIQhjp/o1CtQRFi7uvWehPLtssZePGzf6YWA+
uB5J+NnBkloj94pXGAyGne926RVtv8dSc5dcpJ48zJTUZ0KGN1NqRNdZXXyYEubyM6CHt3tAKfQU
DHNJzxlq3Xh+cJbGV5V2RPjlyRcQHTG6LMYUnviMmg18+nzJUzsi3LM3GApFZnbKdKLeGPatNLpx
67b9JFPk8pfyLm4FiggRNBs0lCPmJde/siAKj72bnRTG1+VUByfshQTHhgVilUk/ezV4O747OfcE
EeK9hAIzHP2NLm+MXedUGRhvTnxgCZa5Y2nHYBZcxRUDqbkV7aGLhD+D/AB2c85zZYkJ4uNlcyFi
kH8PvJa/9xFCz0fyPH4OCEi65n+xcTyk/ZSzqXOz1CmWy4sdX4a2tSfRd+XbHqjr6Lsbo0YnuNCr
jOCCEEK0nljj2gUNswY8xwjfO12+AAQF4fXl/6o6Hc1uzHmnQ3WvyBu5QSd/77Z2fAB4frK93jwq
f1THSx3AiSA/FmiPlrbNma3Pu/SAYvcYxzHC8Mt6KDtjdalAkTyuhGxHDvrtBNFZ5VBE8muJ12ur
4Ylh7sw94trTfdWCHhDZQdiS1nE0B37PM5PLI9bT9e56wJPPMCWyltXQfOWW7Lj50n4Pe+aUz8kS
Ad8qZzhU9A0ljVug+SnscHVpD7gkXuS1BQvBwlMs0XrjEZ55mPN9lgVENV7KQKQPJzckWmuY9JPR
xEwU5xZdjfLHml7ywV3ZeAA/EsU4s36Jvgv8aAfPCJB9to8aAUUhChmd0AZYDi2YXMca/nZ8H3Uk
64hUFWPpDZN9W8zSdsEzMurL4JjlPEa8fhqPg2lsiySE5zNNw8pzzeqE5H11Ke9Drwh2BsAvLbQn
gsVQf3eVJc7Y326Y+pMNNnfaOk8yOu2CRQvidgnkiYCWACFNSWb6ZjDb/IgqIbwGo9sjGUFRNmSG
ufd64+9LjaVBl962AxGvhV7VWHqbeBMG2c2ljRi4RKRbUzGeubkh2RAvdDnRlE37yBCx3jFqeEFQ
UjC54aBD7Ey5tpjPIdge0LvmbCeybfRNEFjkVVfornIERRJp5hyUptrtxdehcv8LfU75ISZJS5bw
zu05lBXeOSctfRrpv/f04qb6UHoKtgCTl1CLbi4Niq7VmpvB787F0MjV1MzA5IHEN0cz26M9UYhf
vH+jSxZqiZS9Ll3riKIxJA+w+Xh5lqb0xXYAlrqVNzJ3CLN+ncsgRNpE3ypOzGuHKgrAm/zgplvy
oMvW5oE1s0LYwoz15V/s9Jtb8TTXk3qT5RjQwjrSgCcBEQjAbfU66Djz1ogaH802XbF8KPkL5iEE
R+9Is2Y4JAZ8IDQQstC3j2GoR3cgt0lqnecvdVo9uhr7clv3n32h4aNr2O19hOQIqomc6HwtWZk9
8UjBPOOvakFDklJrow3JQ1BnXxlJWtDMxp1NWETTc2Hyoc8otVC8R/kTnAJIy5nmnrLgc+GDVra5
a3ju6vd5ler3Pme/lIYWMeTuonV9iq5aH6495T5YutEf4obiLNcRKjBVAYri0i7uDWxylOjViYim
TxfnQFFzBWa+SElWxuryVz7WbGTrpU4Gt/RhWLNpgKViD+NQ0ZX+XYPdGzEbFuKxcK4D1+ZgN2vS
O8xyh8gqOYPV40vdTw+hl1w1yn1RFKsLxFrdMveS54EsN7RUEPAYqL70ft6Qmxn0G9J/zzRYDxNf
xEKlyl9rEyc/ORg0BDUN3ICukm0DLptFg7+MKOtgqSsGiNDrnBO5GM3GSg0CMpzVQPIUU5OIs9OM
KQTGdgwbYSMajm6DLIJW/dkgVWcRC6aVJrMNwyTjsFXeMXxIq7HdF1rIjREjizATyTi4T58Ds8hJ
dQy/eW41EAGpI5TiEpnOEYSfvlKun33D+WLt6Bc7J0xDBAEW91XW92SXm0slbfve0NOSBAhxdXmu
lnVhHxPduWEq5V/RRgB5YFcNd7/L0EzJXT3ph1qE1t1l0WX9mK25Ck8pM1tyaQN5ALlcrOCrihUo
lpBDXLZiE5/Dg7xFPIveg4T+AnzGLYz5a4S9fOJUPxijilaCSg6KvJjWBEmbt9aVOSlqhSF+Qrj5
BQFIfe7Q6Be+Mx7slOiOqdVCzoOcPgNtjTINU44oSEbQW5q4PTvfZV+rE353Eo1o7OfyW5SofI1s
+jTNXrnL8dRSjPiGObEJRkVJBYJfwCTHw0H1a2W68cFMxEsyFvewy6DIET6+pm3lLryoz7e+kQjE
whIjaZ08ikGeCIpl6FTKL3pgRrtGNgO/pdjUmmpvmEvL26qTzChFtjZ7+4UY+sMFRhEV5pyKhXOW
HRaFNXpGE64gpjajO06TOuQ10it/zDI2Vazump5ieBp1eylRKHAnoMKf7xwsZExtIiZSMCCmwPDP
0SS+iKZHyRgjbqhGFrJvsR8p2lYBU+5LJZJVSI7tdpfrHHDgVpNjMCLkNft7Z1waJmrtSwEK5/AJ
DmJ1aGGHbRQyD36uuiXAl4wgZrgjkvhwTBPKJ0lYFkMUA9iQXR85IN12Y91vVZamtN3KYZcaAQ1A
jBI7e0JULjB7rzHpx0erb5qlGFRDunFanaLRuwv35lx3VXZaHnha4SoHGolnoUeeLJ1bu/2EAinf
4lsx1hHBysCKT07cgMWYzycXEFOWFB8KD/tpxMN1VQQSamjH1uRFNt2eeOHZfG6GjIjH0ofEdYb9
1MJZMJES2E4frsfIwnXV1Vy3ruGdOn2103wScIrQJOkYRiQqPDr1SWF2Z60rvFVv2Z8uo0DDiP62
EXuSgN59uAwEtJ7bsBV1cWLXXOWEfh51vN0rQyNo01Zyn9ipd11DVFm4ZBKuBeHDvoeTF49ezn3o
fzbtOt9NBvE/l6ZdFgqakFb3rU94W0wTFhqTi82YGQIf8EZCxDq4EyKdwprgIBhs/SU545kp7a1R
ZHcXF73AJn45cKrSOyu6Z3cRs/z5cVYZxbafp4NGyOA0HRNjg5fkRHMWT9FM/WKnRO/AlFXwIAHf
T7BVHvfZoUG5zcAa9WoTPbtRkmwjhSM7a75cfiyV45Mnev2QU96mMcFRZBFwxgC2ulGkBl2hP9Q/
A42AE9kwfy4zVgo++yFQHOfNqn3scT4swyS790amtWiY2TgSZ2MmeoIpEOPS5QMNkvpckfy4bFx7
BR4QsWyLLTsea6LjLfNatYQL9c2klihBjzka/isvoP3cD2Lg9Lraesz0r7C3ckHKwjrWtXOKGYZc
VWZvLoOW+Vw6pwcFOrkQl6czJrf2lsBfh1yHOuQCA7c1jowNj6ORB/elpp08gx5OldKQM9u2uRkt
Pnrl2eA8rDuvhltSycpYNVHHdEYNMFcTZJqVMXJLIjb4/P05h8Ia03/Zd8wGkFdINJGX51E21d12
mH8lz+6WeX4LY4CxV4/0Z03EtHueRrE0ZsWTyV1rxIThWGwqO5IwUGlgB1xfQBCOfnshbwBLUXsE
q3StxsaEQBFFKzWg2MwItkeMCKEVI1qiI5BnohXv9Rh7V+DiyXC7qNxhuUhV/lQgDcpsT7/jsn1X
fHQDQcImIVFCax6qzsHOwUMLT7JxSBzGVeNz5TTj2dGru0ul7NG3p6h1MQPCld3GHvTqNm+zdTCh
WoqDbwDcOmTiRr7OcUxsCBE1B+3FlCEQLGxNjDiZXv3jX7S+31DlxK/MGdScEkMHXD1W5IWd8hMb
BaBFP1Q84JeyxtJRpyb1eFkZV2nW5/hcqF5c0Mo39G2hdTQKcceoh1u7n8Qx/864mpmGaAt+vJn6
Alr+ks9pjX7QvPnP//MuFPt/U6SEcl3bNiDr/Hu+4n3Aw50EpR/E/VecxX/+9HfYojCBWiPdd2BY
wckGGvePfwL3+Rd4++ANbfr+ziU14gdq0TT+ckAw6o4QsOWkVPxQ/T1Qgn+ydZ6XjmOSLcVP2/8J
apH8iFdwI3sGgZkmv49QCcNS4PVfQ3iU9HB5ZuH0YSzKsyv/Rop5gMRzG1W09jX9qbenL5FlHIXj
b/htR8V3N1MMnzBg8v883ssINmEu1q1hXYkUd3yEORo/bjgFBKd3+M2KZZ/1WysJH+Oc/ZC6FBNv
IOnxRzurw6fboUad2+L71h3vxyq+dfvskTigBTrAlTvvAy94QY+Z4z2MIdaYVKGWcSf6cE791DoK
uEb+dxfjMooiJMNW4z4YkbineUjXVNt1PmJIphvAWLqPmiOfRO+c28Y4DRJxqLAfclvDW+WePQ6S
mRPuyjbZtY62q4b0Y5pGnzk9Z8si+ZLViOoD6WEfi/O/xz6IAe9uxgakLyZLcNMP8eBtzKwi1yrk
7Kd78tB35IWW1V1ji/s8Q8ETDPHHtI/WRTTcMkHdj15g4GXoF10K4VEM96bNj1aCTgKdxVXf4bJS
vfYhxS80h7q2ztnk72GqBAvknndare0iUTNMtx/zcPqMfmxXm8UtI+EAyX+51QI0USTUuMV8HK3g
GvRUYWVN4y9qH7UJPfHofUN/cpcIvsJi8O7TvrtSyegtJpR7Qzem61TO6WswYGIzejGxeOkVA6YY
TTVIkTBZtjl8jy5KbyUzxwWVwHIYy8eOANSFcOzdqGxehcK914oDJezemvlqYN0YoeK7xXi79ELU
2kxqGdBp0zYKxLksFVt9sgRWCMMm3bfTZ5RtkpEKQyrDrm9Q0J2GWbWUVFzhqS4fI396IqtzPeoa
FkT9mESzrF8Tu5YqXev1L1ZeRAtnMMuFkFhtuKJ3olUPKHiuNeshaQhYm+oVzY26cG5CP/yYMQNZ
1owO/ZJPyCQuci3amE7695RicEnM6VOFEVbZJAQO+bF2ybSWyRxz2zfbvjHB90bjE66wU5Oa5DRJ
6gT/hi93wVSDUwuzCsvQvrVBvU3y6d43mVXVY10w+aG1UDqfMjmuTC3zmOiz11uEOGOdXJENjYRf
24lOf+qS8hEe9N6y88dEByc6tVejzO5EDvQenMkj3FEwerfSTfyVpk33QZduyRS+8XNjNYXQLhJ4
YAu7uM+7oluqgEQ+jhqHNGlXdBwTWl7eTo81YonNkyuDaR6lFqtSI/tcELkoWEEV0LEgvu1cb+2A
wLYBkHisLNLP/u6ceMfIcI1dY+Q0E3LxbM+5ZaJId5uL0VWkYOGbdfDzRpwOO7vcfmiy/gQlmWK0
9c5GBH+aO/+jFjVb3u9iIPdSinrbSW2nR8lOL+SSBshHr9Bf+rZYO708tX1yK4gQRshEtj3phIus
rE5lb34pOoMCCuKYa+0LSvr5jfpYWcYeZJflfGN4ebATe18lLTYi/9nsxcl0g8+jbj0IQxzBJn7u
whEYYbI2gfIkEPpBF9zVMcOeEqp9lO5GhyWmmcFnrXcOJXQUXQ647JxvXaadMRIcdCmPEN3bZnqI
crXndPRS+MG2GtPDUMijRQT1KAI0X+l7WM0ZSPsvnN2PHd+y0I1BVSSm4c2Ob2CStfx+mD7gv+4Z
mRpnWkvPoIIYUGXRik/8pR+yU2SrzeRlJ+gpBwu4eJTioOzV5qfH5u8KnfnV3r4by3Utzu+2JWi9
vn7+YAXuy7Kq9A86qW/YfVl/FucJAANEEgLiIdvEl8kJb0pQe2dCql9S4R8L7GBU+LekFd/0+Obw
On+n/v2/rXr+V0WBGEIJ0IZ/KHqK6hNTgh81T/1z0fPjZ3+UPIKSZ2YUck2VwrH4r5JHiL8UmFRU
NYZS8oIv/FHy8C8En5u2q0AhAVZS1F8/Sh77L3dOBHIJ6dCFBLpr/Cclj3hNFSW4huAj3hZLH5yi
rYv5/viptE7szm3qHCQyUuzg0NQ94fNYOJCili9em7+0I+hlIw2SjTsY+i1Uq2PGMLzhtjz7Rda8
dz++hvFe3o/FsAd4lGlxirDeIGRrx+a1xrHcZw1YIZTFYhMJc7pJiq5fhXGyy+xWbjj/z1pDegTg
fZKznDy5EX7X8tDVjCXpEOqokS43b4M2R+nIvJFxqL1zLHn7Vl1lQsKci09orDN+8vVXB62WG7CP
/AMgPkxJKAUcjYl0gAyytnM0Vy0j5TSsx//B63K5LFYA9bBpsqB+vmRDQKtWejli7YheVmaEt3FT
AcyLqh393m4Tg1ZloMl49qf1/ZvdSb7dK3UWCzNOV3eFzmd233zgCIOBxzhL7rUyoBOILnHbaV1N
78anuCizdY+26dBh9dib5nSFJoF4ArdRECmteUKK3T1Eo0/9sLSKEJBKFh4t6bVHXcYSjyuj1kmW
x76Jf/zRAA975zO8uWju/BlcYQsD4QdHivkA8vOXh6VacyvUV/synABqRw75nqiXp8nVFiYmwVPD
7A1I0anW8s81M4JtNFrVurBjsWoUcy6Fif8UZ4F7oxr3BDJMIFQoSPtIqpfMNywOycm0Cb1zwUPk
g+HGtwK7JpYxDPCT05+L2jDfY7L+9kOxInge666hqzePDcciZjHOUmdvE5l6RfNCLlz3Az0HhlTR
2W+JgvTaqEEPSMOD4806CVSwTMqUGOgSAafrNJ+1qT81Mf5+YN43bEHdO6vn8iT9+dnGN89blBzE
TQHSznnzzcfgJRvlEFLq8p2XJbiYqI1uoEHEL+EY3HXx2GwSt3v5DttxAv9A09G/akd8s6Wb11tg
fdYqN/rwHBbV4uufF8a8ub969PL2OPYZc4QYYkn3LRCaSO8O47h093ozPUF/3RNtbt0biYlwLDD3
AL6/JalprvyJGnIwHFTpLbiQP7+L31xIV9ocgQmDorP69jtKCeu0Bzd39po14A6tOPWxaYMG0cTE
kFrHoG3j0YoqyEN/fuX52399dSyi7lxHOLDFAKG/ubcNva/zqERn0/ahyWCqmjaot066W34ij7p4
/POrXX7dm5cT89Zl41MAAfx2D6OB6esaAauEm/t4SW2rua+sgKNExwBbL2x5zoLU3zaT1I5lANDD
a8rTn9/Dbz4xzxmdZC2h0z415t3upydfpEdoWx0ckWBC5Nru6plhDDEitgdzYwfp/Z9fbmYRv/nE
lrRoBEvuAlLC3tyjeqrF7tiN1p7I7JOTWkfTcsOj0TbHgSkhaX5tvEkCrzraon3ngfGbl6Y7wpbH
9sAJ3p1X3U+f1HI1BjYGwCymRZdBdcNjs+3WauqDpavTZDc85udhQhujlu9sTr/5muf6gvkSC2xe
Ya9fHIWDCktQdRztW4lCZRqXhVmbh8wXIwNoDFF//p5/vYUgPEqbeCnKMIf19fr1xFiYABFyC0JW
Rb2uW/hkcmRZJTAv14vvLNI5ld6Wm//By5qw13RJaKN8u6D7OoGUQuDEvsFmGhfjtOwtdV15vIe6
3ZBYTF/GCA9/ftFLdfZmUeEn4ZjFbesK4+0abtGcYJBk49fpj4FRjOJt4HfNDFklhGzC6aICs3w0
NS6vrvbtUFEs+UUPJklVkKZFt5BVrt5Z6uJtG00nOJPSlW/DpP9Hufr6Gmieb7Za2qq98JP6Josq
D6JJZK3QxSYHGuTqdPkjcZ9i88Wd4MxMgx2tL+LwAlNzOceLS5lX7yVFvql2efpbUG9tcl7IJ6Db
92aX810TNy9vZ98WRnyHKCUI+nxTUKNtpqlSa2WOJV9emh/HCRVq7XjGHgsLkMahuDHimz9fvgsr
/fXlU6xRYfE8NLgz32Y6VFOInigf+z3s5vVl1Ge4uXuyS456s3IyhcbtZCgzdLe4oj+R7Sxt1mON
6DjgwJKVlCbu3vARFbSpL7dRmx0B81nXKLzVIiWyHMFedWwnmYOparBACuSUntC9Td1iEo3BJ2j1
1UWj3qXMEnToPxuvCfASlOBdqsIdnn2z3Kela98jUH1QZgsIWOrJdqSYuDHj7J1IzTlA8c0+qWyy
NNknDUEb+G2RafQTADQ3qPdmiPk5T+J0nRW3HaXcyPSmQnQqWlhcthcfAnzxi5YB/a0ephpXcBZi
tq4bbgXtBsuvb7PYWw1OS9RVnQcnBq7vPDV/UzWwxwiHegY1omXPremft9ZAB+ZeTk2zB1d9La0M
0lvXAL9EHnadUpIfZRLJhyEp75WDzi9wmUt49Xvv4tdlzS5g8D6AOyvhyjfvogX/oYq0HPbdTAGV
KixOVmWiOXTqDamAxtG3W+1ElJp7HZNEf+4Tr92SHr+SKgeYmtXqnTrm14tos+FwhmNnmuNK3ryh
JigG5OqYCWB4nAK2HqDCEJAT1bGUYlgsHrJjd2JalSTl9M5W/GZcZHOXc6I2XIujmUEz/+1thaPe
5xw7Gkyca7bGyO12tSVRc9dQ4nz47GSeIUHsUvsDD2F/n/fVrW84yHrkO29Fvm3ozOckvgF2Qqmr
+bT2en3IqAg72jHjXjITRBo3oMULUQLnnprw+sjhmfYXXrNOngo4usu8Nofrvr2KEXBglkRwwejR
34aziqUb/BMCw3LT16oHtRKojW4iF2yJ0RAlbuPGdvZIf+pzkmmLKACsnnCce+d5LufN+/Wm5bBx
sm1x/mW5zfHePy/5cop72adAMj08giulEOzUg+vemSpHrdYm0cbpCqTRU5IRigcDDL7hsjJj/TAf
DSDxt9qmHCQqcFtgZR6husuNTcuRNkP57EIg7bAoXHtVmr53n/zmrVumYdJz4b0r/W15HVqVnVta
AZVLjsnVyEAJJoWcszPxUdiWZgGAcCFboIMkAOJEs1f5tn7leYl8eGfr//WtuEJZhIrRyDFodLxZ
GBBCeI8Cg1w6rcHET/dNW4ptVjnBHiWdRrG0tc9jayfHsrbiB891shnzX631CkRQbaF8x1u+QQkO
czcjIASvtnemp4wnRmXXIDyeA6drHqbPcLDL256kpV1WWZ8YXhufMvoG4IOroxeSgpLXECq66paZ
r52Up9BNj11ndvAuLO92tKCxlXm0roAtHdI206GORsU7+8VvWguuNC5rSpArQlfl9aKqlD50Vh+n
h7Zuv6aidffD4ATYffP8OWmxqDWjfzdeNnjV9gFapKzaUNxjsGJgvITnVdy5QVgg9mNWXcuhOfol
1U0Zz0kEciMHPTjptLj4lWa8J1gk3dWkIL6zwi6T6Nc3B3e6S4VhY6y38c+//hxDRuOWIIP4AEoy
B1IAusNPiaHsU/VSNJJoodYWV//6o2c0dgwsNBZx+URqrrej3BuvM0efrgT9kiDJxaGUdX4L0AFr
LsyuZEhPWnjlD8gFhR59KekzHdmK1f0wfGLPhToWtvl2JIEzbftiL60CyYVTf5pMyQBSi+i39PLz
O+v5l03BVZT3zGItRrvkYLz+3HC34T9APdprcaXuid4w9ibawtWfX+V3y4STDF+wwc7Da725a3wl
0swu9OBQpeeuBqAQ+a08eDCglsL+6spsxKavOacuioyDEwh/2/eQOBKFcakacmMdNBgJOCGJq8Fp
TkAXmvMAk/ZQFzpDJkd4V2x7qFzpSKzbSnWPoSrv3vkQv3YaXJu8Z5tZNiUD5+3X39XEAzCx/djb
N6YRIa4OS1Sk3njskyKgqakT7AZYq09g4eVWmHAzlvomzAwyj3tz2GoSmYp0+qdAKutB7mwMVrfm
hJSd58V5anzrnOEg3v/5Xf9a00NcMxRJ1PNpQ6k5xfrnbV/wjBo0eH8Mwg5B1bvPKh8/pn4l0O1P
HnhDnahKFNS3/mDsTAwYT5nW3IWVr20dLa+2iRnsMKd430PKX8kx/itr05ucDkz93/8w5p3h1R1H
O5LztNIvLXF5+fefDrcp8Ewv6EkJqP0IiWcm842TxfV1xPBvW3XDtpJphdy4xPLcSnMzlh66kRJ6
Ki71pahiG3p+bKMhT/M1pATnhJ1jEVjMAOeuMpi8mMzOxFzXARQX2SbJwam727Ap7mXWl09a6H8o
oxQBmeHBT9Tt+p1v3vhlvbjC0RkfUErQ86eqev3Ne0WbJ6hkvb1DpwCjkMPxCaIjqX+zdTSM7G2q
KYbInFYOtd58lNFEXeUzd1NO7O/J6Yk2MDI2E4wQepiWsQ3d+F6TZNMyFvhU+unGbiDVCQx1WAbm
T++jqs30olpr9ZQdFCQ8FSEQLemB2b3awgQpl++sr19qWD4lHX+ijwTij1+ezaAf+ohRur33HdC3
MCMfWxkxGO4r5W1i2x2xk4yscdMcn7MwgqWXmv6BXIdg2WpRjSJB097Zzd8OR+ZGN2vLoRHnSLLV
3j6VOk4O+hjhvNEdDQccBP3TKMEtQVM2d2EQb/riQY7XhE9bzKppFTbGiJQuHdPT5LnGO7vfL50N
lDPzAAl7NdNKS8215k8r3YkEWVel1PZjmW5zs/nYoyFe23b3fFFaWlqMb98vdn++MJdc+Nc32Nxh
MOn7C8mp/m3HvGhHkdRKBuA/9BSp9spIMuvZ73Nz6UTOdRzY/cFADZvb7bKIqvAxFIeKcnuhyUjf
DRF0KFn21iHCY5ybERHlfUimcrBH6tOvMh6lBxpmX7WRoGIsInBW+846Mbb/lnT1fVUDDwvSGqmI
3eORcgxOdF2uYL7q7n1XzH3YXKe/AF8/CFJxPCCqMPaNrZ/d1kIjj2LwrNrGWWTat6RKkOLQ/l/U
HtBHf+KEEgVT985a/kVGRLnPjkSoIG8cSZH75o7FgV0qZsrVHkBptKigi98MKPyRmxy1vmKJDKtu
yFt0FXp6QqwQfq5Ho+LoClLTtYtwlyY9eEtdbZErWo8dW98OAq4NsBiXIZHdmDwTrTmVYQE5w2lY
Bd9Ifo+eZGs8a0HGNC+Y8JvkEQlxfTlHvvSPlkSeWA7zqB9q6U4UwWIaguSRPDntJrKPoyivcqcS
d5XtkUPRoZOM8XxH0Yh6OMFh9ed19cvJiDvL4qTv6Oxq7i+Vkp73bT8p2e3tjm7vKKpw24Avv8AW
OvY80mTy4Z2zy6/NhXn90nNBzsIwgrbv61sojHVldHoCHgGhEBbVaDr2U1h98B0dnKUM7gIJmGbI
QRwHnhViiqvQ/U6EAKaYwogN8Ac/fEltc8euBPS/8jO8tv7DyFTpnZLYnBfJ6/tOXTrTJKHgh+Vs
//q9JkPRJHbTjPsOh+C65oyw1orEhnMt0r3XJhhgRbXRgJzXXMdzIcgeqfTQfjKLmmgSjNsbFQn1
5I5gY2j3NlewOuUS0j4VcRYGd4iGlqLL7PPlv3pV+leaDH/8l9sEd37D1IUkBGhoso+3mORJ57Gw
2CKIxQVUuBkRisHw4mdKW2Z5nK1bKww/Rx9q5T5pRC3sJTbHk+zSH3+IEmncZRn9f2XCF0S1TTXe
/e2HefazugAHnM7N9O+VCfumrdriN2LMHz/5Tymm85fDsImkZgZer3QJSDHpk5pKzeM645UU0/qL
ubPNuESfEzR/1iWY5l+mVEgW5s7LXI+5/5EugVPDm/VvWIbNO6B5QhOF2LK5x/TT464YU/iD2v+l
7Ex3G8e6LPsqjfrPwuVMAl0NtGbJkixZssL2H8IO25znmU9fi3RUOjIa9WU1EhDEQXKGRF3ee87e
a0fGI6a793pID3qgX43RJYd6X1uQDlXOKZ5UOJW9AyFXnx4JQFvu0StXEEER7WRcJyvHi/fEMasz
n96WG+402nurtLHP3NJGURFQACkdDgWZv04mr90OgjbCr1lXkQlUYiNWoAVuyeVDC8T0o8CPOhd6
7a0pEK9jzbLAXMX5Kk0GUjhiMcP21xAgIbbKOic3bFN6JqL7kdFf9nv+vfssDK/aEO/LJvRYb3cl
dpL6nl5ZjZD05Np2fxdJyV2rq8tIqGczC7xF32pnkT2QcxSulDR80x3yrvtkreKTtHz71MuEJXUY
kZDkZSREudsysJ5xa5zlWnsIa1mm0ldmS0+uNwUsR2wX3om14QkH1dmNgjdmmC9j/lqTDqfegi0P
xGOrYtwpUrOcEQWQ4FJ3fuplBvhxDErxvUMbEtuMFV8MChgnSiWU04N+wELoPkp4ENXgKXXtDiWd
tVVi6dWTEZTVBNWUT4bdQn5LLoHQjv7grnBXF1upxZ4mb1WlHNuvpM4I1VtkmjHGsxxIldAXlA7f
fNm6lj3ZTp44Bh4ZgjQ95tj7j44m7WQXWr9Z6c9EfYDYCvdKKa9zSWeOW75ImgInQ/U/7c77FIn3
Evv9vZne+9gs1gxw6kIirrz2+OcFstnNuk7cfJwrpjy8RLFzrQ0yqOXBXtDV/HRc69nz1ac8iT4d
JRMLsH/I6+dl4L3QRyXepCnBDxvVzxj7l4GpMs7IqSCVBL1p8O5iapkV4WMk+GQFt/F7mcu2s+8r
cHrc8/Hi6MmJcV0QcigI7Qi6I40csapS64j/LJ3jLAU4AiS7cvM1yTSwzw3mQkGG9jMw+mJXGtlD
7hxrv3EIRqJSZyVSCU0nmXjwwQL714wsJHtRQyUAxe3/TKgRzWslOgsvaSFdKGe7085ph8DSGvyX
srGOuWqKTYa1266Y3dgupjopShYe9tyKJFrmkPocQ27O/3Xq4YhUf6TxWofcuG401hLFaIKUXepX
ZrhsFIpfRbvxTZdSqAEtPUMcraqYN4YCSLnw31l2nW2y2tz+gU5BMhvB3Ny1vc9E8j7B4nzUGz8j
ADvTw0VtYDgckyXVmE+7dJWHqEug2pHwaznjN+c11qzC+Emi3Knww34JbARvmQwKHCTAvJJlPh6Q
AWO4G/OWs74ywyRhiuaxthP2fSuzlhow0tRFAG31lsp2tOscchckD7uVrK8YslAhY6upIr+fMQ3T
iIkqoV3cBYFAuNffGsys6yaVLH4V/ZN3VcsMilKCfd+1+NElIgT3njhz03tA8bDoWk6PeqWcYe17
iRvE2cSXwDVpb44UgVtZiMGlGJYnZx+ZM9M2ANHXsknXFA7eI99kKDSODRXIrVdamyGI517mGSfT
ejVcroZEAliXWSi03Uw7t2By51mmoHyQz2EavDfEplTOOchdsaHm/CDMgTg5AYLQgjKamzeFD3/Z
Y90OtHJdgWBFrRBmcwqZKkGNhtEoy6LP4fh25dI0+DOZn568/s6py4Ov42fh4jlZzMBnRSYn2Aq5
1PPCP5pVv8x6+WZrDSmPrnN18uAtxDVMl36d1Pxm8O5RsWW6ipYVzMh4wVD0XQaFduNWd6Y8SO3P
QpQd4Pcmze0kEHFzx5mrIRlDuOIWVac/O5VBLBRJJjJmXMdWAJuR7TsrK8YAvYPsmgQPKjYes653
muNnM11mNE6r+qM0yrlZEJJjj81XKz3pKf9XUpqcmNi3y1y34ERDZvTSfa41T0NgUGmm+V702dNG
rVqyMhqjm6mpvkmrlNANLZ3RKLDm3ZC+5OVwMw0Q4Z049kK5ORW3ir4dydSVPTOaglChKtnrpCcS
PObJsyElO4MbFXYDbSYH5HxJLv1mLTBGzxydQGte+HR6POI7pbh1CYNQx6xKsehqL567P0q97ndV
UmLcNog3kIiP6CLcecDZIqlYltSkBpJCgI8cXCvaDxlhNGZvX0slO8lYp3Ujfozd+l3Y5jEf+PRE
24/WA9otAZgmaHxYe1NFnhERnC3I6jKVqpmHjU7QSXqSsvqQR1zvKrGkc3oDDfFMSF6rMV7QBVPg
9URtps0o0FVGOWIEt5dSPmvJMjZm1HdIiYLU12vyPVm9MNQFvzB5phXpTTIIFvIB2/dInhZNMTz6
pfxg5F42Dwl+0d3umEdo7TWqTHNmFGabPRcUgeT2CGRwWXbVS+yNl1ljXvJ27shNvMB4q82dlVPH
LawKWPOGXpxSUhHmQhLAPNTiEy/TNpbAqcmQ6/OW1JKMesFMoGbauACMnBzkThdcKqXotlnm7VQz
Y0Th1ThJnJVwAPxWsFK5ZGI447g+iidAZU9yW/00oDmZsMvnvlrzo016cumTi1lk+cwbIn/m4pA0
PS4Gu0FYkkQ/6D+VYJpNsjeNlS46ZSn5mLRKsng7Ua3MRrtYjb2wQuPqNEyVxMDtz0yKJ0ADBJsZ
Ry9zXjXD+3T0PmANbxWLQD57TfpmZg150yZ2gsgDVGMYW2W8rMWgb5vavDr4ipe9ntzj3iWYcAjf
OrU8yMGY7cD6DEbWa+nCP4SVtTYG3tYbQ2CqVl0nXn9z/OBzKLwXmpqPuvmEFaODjNffYN4fOhyb
ciA1s9ZlzKVxYMFwXKVetOdS2+cxb8pM9chk9i6U4MTy0qGgriQ5yk03F7hqn2pbKUlVtUjLjDdV
GN6ENNwQcfjzjBzpGSyBZO4PCPrFtQeOtEEV5MjYpI2a+rJIza0ku+5YWq7XjuBatHqUJbkg/gpd
ZrAsh3LFPLnjCknNWUxDbaOHgNyClvaTSwqRXWbbXPfIrrKijZY168jBG9lDoqfO06Ol50vAQXW0
vZXSpyUgYzCSigflRfRi1nL7nHfcktWMSWKgb0KXfGE3u9hx8mKp2rkmnDUf+SZlrs200JuHue1y
3VTlnGSfD43ai9xy3yNSVVuEpHsJR9YXklltuInOfOFZc+4zKvxEBhKjXyoVUCAFSp5QmFslin7J
XRJiFCLwDPUzjMJPvAZbF/BxJmMxyGsgjTZdaGhp0EgMBVyKE71kn+oIySQcpFv6mbRJ/b5YGHmw
APtNOh7CjblhP8qeSzbRoJ1D/b3UUg9avKNuEG4Q4PNQM0a4DWMV9WU4Y2oFF9O4hiqxBfW9xn29
Qys8U2RmhXlIply6qbR0OzRwGrX0RLX/JaPcxRR207sZQdRUX/B9l/MiwFppVKRQ9DepMphmNQei
MfpFsOmaruMvmdWMaV4zQ1saAip6K4wnMOh08Aj08qGdzypL+hB5QUApKQkRmeeJHb3obfHUBOc2
Ld9Mzbzasf3Tkbx3Fj3vripzy4nactFjwm9pUqQ+eWVt4NkLA1H2zPb5UTtdcoJQf+uVbk0mMCmZ
Y7aVGBNZAaBROTKx3OfEOpbYL2xD+iBze0uKxr1zH0fKuySkilhpcqCjOH7hx4syaQC6TQc+vbae
+y65DLh8u1dHMl/0zEtnfqJIeHPLJ8j++Jripyp2XmS++2EE0AsXJLxk9jfSsk4uf4I4y3pHVYKF
jxI86SVo60B026R8IDbeALDo3kk5tzBNL36SIJStDb05KQClZoyCCIlB1enhe9S5n31Hdapy34cC
9JyMi8yRz0rEmJBXwWcMqR3MTr1BXoC71SDeZvuDDMPT+LtyWGnA+WdA8GHhF2YmEZsx5LNNajpv
zQBkItdNRoKcizfqd1mbvAl07ovmw7F9OKRS8Dl92BKBuKWFWVdumZZmPlw787EmQI0GxDNFzcCe
h360haamz+1Yutb6OD0X5Q1kyN2gj1+DwbSjDhiW5MwPaf8RndRykwCkaM2EUQAOybpr2yePGUPo
osgNoiYN0JS1KoKV6Cu8ObdIGT2uNUUxYHPkG26aZHB3Gq5nXPjBC2Ar2vCLVGLKFSAVogNPUYbp
djcG8gwMX76ZhWufu/smDEi1DaRkWDueT+qvbV8cSFDlXUMBEeATRKnoxIRAYwYl438uGiBBTLZV
qSOPghjwQfHv6FoeaTN3hP2YVzdKqPu8VL5e4sdvDgDBN3wo76Qm/9Tyg1mryyE31TVTpjFoMZ5h
OYSjWzHB1rXwXMlYyeFIUAZ1tZ8ljFOqfgxwddnddJ/ru2cxhBu+WKRhti8aw8KaXT7RtHkyPSbG
VnBzA36KVKJWWPo+UWCnFku62oHrmuKITOR17b5mCvc4pssGQX/2ta2NuQnBjeF4FQQtH5vfPOUk
2UmmcJfEvuzR8dx0YvP6kDSqJn0JOgyWNp0F6h3rMIRIL5hrN4n77oflU9Ix30OUl/I54UPMu4dc
yYdZDmiUoUXhNqmTTKvj31wq5dl3DeKOUiJjdD+79Q5Uk3qMxPQbJjaSCgMvaHggMQ9i38zUuG+T
J2qiSs3itWRfMvhoszbPqlmji7PA1OAY5lOngznwzfClTfsnHSeYkSClG9f1ZMUls15Eoxnw0trW
qw9C2G+wapbcVXxvvEer/ttgRk+ulOzJFLYRh2P+95xuTkFUm1mVlM5dGap2ZHoXZPOfsW+uZU16
ptYJKlUjyXAo32HSEiqruu9pFr7UpXzoK/WjoJOwEEbYLDEF4sgGgWi6XC8q/XkQo1AQoMoN0cFL
bHB5HbMoz7GukDlKMuHtm2sk5BX66jZxIwI8oSa+MWks/LIATc4ERDcoqrc2mnuDWw05oNViMMdE
EiRQM6klIY1J7yJyNGZW4508cVN33qfeo4sDNfb0T0PudkEjN3MagjCHy45sh34k6VnM4JlQth0z
g6iGU0zm8NwaJG0eN5zoFs8pN8g5Kzmgkr37w4aHs3ITJpt9Ju8ziXSLmlu8F50Ht7iwHsLmaV4R
Fd9X0NM0mYkcgrTcN7SFr3RjDLA8JwzoMTPd7k4taUUTxVgvc5rHa1+cQffvGkn7Zaf//yqZ/s+8
Wv9odD9cVtf/Pf7hv7zy/+fvm1jnf/1/LV6r179tkEfuV/25/hiLnHSqqsl0jwl/PPN/evB/fUzv
cu2zj//4t/++ZErt/L+vl/7fuqyK18h//VuVlZf8KpTqFpYrypoyegPUfohd24+y+o9/k2UFZxdN
OZWe5WjfooL/y78lyeLfgaDIDA00zhQdG/hfBi5J1/7dpI9rmXTzfr3jf/3TT18NgC/gwDeP4PcG
uPb3BjjvYtKbVEe9HS4zSxN/NJustskAF2rdHYSkYhc6FaUDkiPIWViqtWq/xpkaz0NBhoott9oa
46C2DTQ72YKo2YIILs/UGbFBtxKycKkrz7ZvFl/7iiSpN4qgwELS6aJtY+9OWAwvQSngjvRF/LOu
avJrrXA9xLG7YWgOSQMx3bUVK9lz1Qdbt4uGqxQ2EoVPO5wHUZg/Vx6556lKH5vuMpXcvJP7f1D6
Kurf+8mIMhUsd/yHAG3s9kwiwd/Kx05CeoA15MPeF+bVKgGBIubtr6k6hrdpbvrBvQ/IUBT9LIo2
nOswMs6ISptNlTfyRpgEl4nWS+f8u/Q3P1RmITKGD0JJEAGoDFeBQrBoV9NOUzv1HlRyMvqYk5Os
u/d2P1KFxl2uVoTzOtfA+peVvHPdOmeyzWdAMEU2Q6ZU3rtVqJ/bvv7hq618LuyUQCIf+5QS5unR
1xwUg9Mz0tKLPn1CHKv+0FidLSW9jdEJN+oPSe5fBsvzTlZUg3rqIE3a+bqXu/bDi8qYApcB7dH2
SOr26mjsgOq70gqCdeJayUObwEIvaKm/JrnEirAvPy1fuhvKnppTMFKQHdIkLaN5TBEkzl2mLV/P
UKA1j51FegUMjuiql/vUb9xrhLZ4IxpNJuWPTT8X2qnSwHFVpnuddmU2t3I7zQ4UAmmeGZDXE8xA
q+kgV5lg1lCxKaPd6QXct8oLK0G0iLAPNbPedePBAUAJhEpu2snltpSBht59bbVRKRaxnOQL8rLB
SfsOoeSPZutHz1ghwk1iu6D0ogZwGXMJIcKv3dm4e2gC6z5P6Vqj2p355SD/yOo43VViJNwx3XtG
zfdqdWV1VnPLu7cy1pp+m8jPcBdApyRlCWUwfsmD8qFPE3pskF+XFcDVs64EyTWVibWqaFNsZSGK
JTzyYilLpndoiug6sWtkqy7usiYvYE+DWgzwG1nZgK+bAuq6dir5h06gXItM+80pfQIW43kyXKuQ
THuzY06wyGP72jnMAVZ6HVgIU6BXdbJdvBrWcO+IcRHigeXsNXBOWtgUr0W113uLwpPRKfg8oUcp
jaXfAnK6bLVwH5BskuUJomqjdOS5NLIEMwcMVTJvMr67ieU5PaTO4B7CPkFdM0LOjCyI0LZLJL+z
Ne0nFtTiC4EaRhfVPUwPJoqBVqnb7feuQKbD8L3pYLGE7Z7GC9ex9UtiuB6m8KEgYLPTL9NDkDTk
HoeUthIqGaLb44xoLjTNzXWtURMKhGFnWPFnJFgGF9erm0vXAg30LMIw4EstqHP3T2pGLbs3JfVY
dWZ8tcBN+rRkngYxCGq8ZNt+n4bd+udv951fY/vvY7n156CFP4gkmFFlYdsqrfE/xnKfqj8Xheuh
TAv0vS+z7JtFGEnuMuK5yCOWKFB0AZQ6o9tOm/gmPigfacdpK++oIrZBBDAgsc5VhrZzfE2UJP5e
dmr0A2or3Zohb9Z0rlHX//WODGT91ztym/kAYJ83Pl5A0ZM9YVYtqglhSAeiFOqFX3QeEaKOPVAl
YOd0eGCWtOxNA3qJBhCU8tej1wYUQkmKWCEmVR7d1m6+Nt1McF0RabcoEsMEbGGCfcsH4FH8Xmaw
crM7EZriwkIy2nhupMynTSnpvMuQwV2pxeVrjy0lc9N2SUgqEggniqh2uPioXf11ihvmC1B90kke
pBD2elER3iwTAZ2qT4njJGsyLCmde1H8Iy/qtQDT/OqlELb9wu/2GHj1E+ZV7x+ERfbf9fH4dsUo
YLSwOWDvpi37x/fsRbXelqUpHUJu6st2NMp20B2UNP5yzXrC+8grtDAAKtVH2yFOHqPzg6pX6qPE
FslTbBF48Fg65m/HhKQv6rSpiWEMkr2al/6i6HG4TLf56b5eZ92vfdOmpqzNLk88sq/occ1SL83u
vFwF0RYQRCDlZrE3xlELlla9NHJo9tNRIym3qQ6c/57M0Yi8rDRoX5qoBpyH4euH49wDcItfQfgR
SCNj5A7KoTp7RVyRdWLUb5GfX8mrtK9SHMiAml790kzWRqGEP8jE203nmKBw5+0QtIB42m6ftCDl
pgP/77ujtESMwfepPw2t6tEtTLl6hH520sA5UfV88rm+nzpUwCtm5OF6+hGPZ+UlQ3vcexjb1RQe
r0U2wfeD1g2hBP8wZvhQm5KygrQNsC5dS7WOr7lOjGat9Wfi5diSC2kmusrckocc/sN0ZgI/fItB
uGBAHwkEK7TjFTEiiv7eDO9M9ES1SykW6C0piZ4Ygxn7njzUOjEQrjYLZnnpftqnjQemZzKorzKU
T66uNm+YnoHMRtWzKmE1bBukdjDv7QcESS6/Os6g3vBeZ21xUfCwsHaCpmrpJFiMn6sKguthiJOl
Esv+Ca+Jd2G5lawR+fr0gtjUs8i7MKbxhXfOPa2VT28AYTkm2yqV0d5wWDfHSNXe9axqbxEd0LvS
Aw0jxoOk4/kbxaLuFaRm+FjKez2vqFo76L8WSPoJYW+qNFx0BskcIQ6XA8tsLFAu1Xblsa2pD/dV
Q6Oulfqzro8xqLI+EK1VtHeZ2Pg9i3FytgDHuHVo7fvB2hhG7pfLtC4X/3oQp6n5N+WCxRIBfbIB
7gEtO2ph808xtBpaRVNF8UUgvEAGoPX7cnwo/KaHvfpfz6Z9qtatVCb42+ngtOv7DNrXOV2X8WWF
WQ4sVSkMf7+fHLVLdG/Vg2UHZOAWvrqrRej+kDv/samG+DRtEYhE3uwtD4PiBDbhSiiNdEO3S2Md
Xdx82sR010EsNOvVtEnUKN2ZuFB30+b4fpBn4tO01S2+30/K2nvD20XCPxmMUEdZCjx+HBmkJtSk
kN3HTax/d51OJQEpmHudHowQFmXbXEi4NzdBb9EYEqZ/nB5SKwqOpTb0MzpJ/eqPA9Omoo76MHjP
x87j4s0qPIOuUUtroRM6NW1m1sC0NNGTu2mTiLJ1U6TNJcg746yoOdkvvCiOgF6YIwcvkmBflk1O
ngxEIq+qlI+WWvgoPH2Rc6INTVUOT46j2puiNaoNKRjmiSZdRRiq3rxCoFhmftseO+BORHSGwyWa
KmVldbBcDZBXBCMiLyOQ2uNBXEHRmUtorgKIyOelW2t0cXDGe4pk3otG3AJDueWNKz9bOT1ij5Cd
baKH7ZNsH+2qF89qJpUbogk9gr7jYYcGEudXpZgHjKjmgeqEdcByuAqt0r2b9vNdZCuGbCAMwrXv
RWLNIjU3z0ogGedo8II7/OVvX1vj/lKR4jUTlX5u5Aqn0Qg/ELx70AdQkHOKNc813/ud32YQfsfN
KC78uzSWIcAWfbMvC7oPkt31J7vTlb2T1O5i0Ozh1TFIp+5T56Z5drwJCvufUAMjne436dz4A8QM
a6kjTk7RgaT8IfMTdaHlOKy6C01yAFRD+2mapbGzROU+fD3UBLn50dkZ9/C5R/vEbK9pnALXakGZ
rQmv1mGzcVSrGpwB5LNvXK1UT1W3N1gZnUFT9OeuHYpjBe4hwhGjFgwugzwg/S0G/rmIh2dOz3Zm
Nf02Venx8dXcN8Ip76dnYZffYMKheCb75N4fH5jnGv8w15g8rb/fOvgwDOzttoJuiyLGn3ONmi6h
hkUMirScfZhC6i6GUfSXoWf+hYPuZI1bYBVMhE8B1NlxU1SDe1QT9SSN1+60qyiLnxroI1j9nKA6
2jA3KBTeJ2Vio+HgGgBKIj1MD75aPlQ6+DAdMdAlI9ll21GjoJUphdu29cUM32lNKhS5OqRTpyyW
dRTdQivb+bQpxn1p33erUg+62ZBQpFA99b6MFeVx3GqJzLsnfVZ9dOL869hfWxbdmX89pCt/iNHQ
f2N0QwEu1BG7AybizyFdxDjyFDt4sGOovDUCU2QgWfdQwhJcty7ye8NR3ZNPs3au6KF4HQwUN0UQ
fySJ+dOrU/mxChUJ+HIpkG4F5SH2U3uhVnX76HJ3tSNAIwNhRmXRMBTomRvea71c7p1QXprjliKT
LD3tn54FaJXoHjX7aVeYpN3YX0X3OZJtRYi6WbS2Oask0zlO+74eAheKvXZqB3oRtp4fB/y2mwzk
wIPakTUXylVA5kO1yKNMeYnxlTKv6OuDl4+BIyp5UcgclIXR6h4lcWY9bimCXRj1JhSzhiIzsCHw
b1bk3DHY/npwBu3XM4ImtAV1o3A+WY6xMBYg2HoSKuJB3QLZOdAMGNYsvXo6GhCGpsjpenxW9366
4GdPY/XvB4oQynwoScx0xgOF7W9EHh1loqB3nmax5hDx8NrV8zJXgjem0z4xQEp41xcOHC2mUZIX
3X0/FG4R0REmuyHEziHpYgcfj5hpN1dPRFEoJ1DOHSEYwP88JUcWQo9m2baovwbRr0qncJ8yEzKv
lBr+YtrUtM7iqhb9Dqy2tozqghJwX0cyLtgwXYlwQKCh59kxaVweAjkj0oTNtkUsm5Tku1dxEINr
jPthW9YUwGmqiX3UjPpFYXjPQk22kRLk7+gNPojpFVeREbLiwzaD0xQrJxsGI4K02L4Npr+JTNsh
JRmu7GEQHbbguqOPLtnBVvZSbfu1OR3x7cDBKpt2kKFpLsF0bM+U7L1dMNiONcrloGWo0Aq/DtP6
to5W1EsHlQADPmNIuX18oHxKIJlfx/fSMIeAYxxjlRopVTT2w1jcgTlhLJDtRafrwdzVC/W+CXMc
5qJN9qRbw4PDxMX/WOnslSKWaauH3SlN1H7hq+pwHaPFsIkE0TMo/7eYdoliuQmMYtsiLSjtwMvV
qbrTyTRQEVUURk38g5ex/7dTvp5OJ36/5NepRc8I7/GzPtBcLLDnZ9pxwJewjsgDnIWj17tNFf2g
0DXjQ6h2CgWoNdME81wMNi0wtNCvscEMhPbpp0ltzYGt8mJV1IvSDPPUvx6tJnvB7yM+clmmnZaK
c0UZleN/LBaAeICxVv306iZIq4y2lp+JZqIVCcT7EMZ6e0FhcJ+Nk4seu9cS2YS+0cbTQmJ3kjq5
xoBI4eDDLNra5WGI4H33RiTvY5u+3awMW0J9uWKONQLFusycD9p/L1EQW7cI2PjCJjr7UKI4mllS
5XKL8MNVWvj08ZEt/rAivv26dfodTtWDyFTkkIZFd76yLl7nLA3uhydKRNbFVFNicL0Gh/R4MKxa
wstDq51NmzViGxqAiUexLB72dC5BLZfJOZLc5BwPVnTsXW+VSB2LWWQUiu/dU9tsdmUOtbtLU+3a
09EjjtUzV6ZGbkIrAyFCSaTKc0mxh4UvqUCNx0Kt1Uc9v9xQe868AFuuyi2yLd2DCuhrbhWK+uw0
lYx6LAIWKWFEqoLyOZTq+KUC8o4Xm8lcxHU1LwqzuShdzJrNSVrqFlayrIZ2qUmVfmlUT78w50d8
5QTynYwu9PKvLw1KiJNf5/erA98xNBAgTOMtjYLTH1cHIdtVmalmf23o9S8Vu4GrWGjVTrXq8qhj
0V8Q+iOeBjO8FzhoPoIi3REzSyXcHMYpp90BjGqxSVhYDt4w/z1aVldcGQ3yLST7Ai/3QBRwo8wk
Ne5P0BEMGKwkT4Esv8lOEX1Y3ah/Cxr1cWiFvyzwVByTztC2qt+FG7MIklMQMlvM3bS90VPoiKGp
XYriwrt4uuU/hDaFcTacVkdzFfjONvQL5CNyWIGWytwfFJhZ0w5Bf9Q9S7qpMZ1ZxQaE6wbBg+Hb
QChr6ZaaTbIPRaYzFjnNQ9nmS9RLw74bH0AUDftpc3rWtj3Jybm6nbbyIH33KJ7veivpHgx6/aVe
+tegdv2raxTcOKQm2E/7KlV4K8Qw0ETGU3JRSXu3y177Afsh1vD+MJpkkHrKyh3mleoUZ4DJKozB
R2UYRXRNZ+6ltNX24SbWEnM/7ZiemeOhr+MRupneV9G0BdozCxpmJ0n2puVMhZpEQbCklNV9KnlU
VMYD9KX3LJ2qW0Z035q+rb4uZLe9lZZ0p6JFfDOr2J9DB84B1RvO3s6GgBs3BzKBkg8B0rOVyPGq
d1yZQCCvvZgBIRvjCYVvxDPww+4DK2N1R1pGtbQcUb9SXvt6aygsiyaotLsCKdoJfSJh3+MrsYtd
6D9bV7uptI3dJ87KKorgiX/m6uutDeBBIm38Y0Wx/AhOqZt/HeAX3GUlcFKHyE1WO8qmUGznKpLk
8vU3o2FgaA7Eya5V466KiC3LQ99+QpgLtdgFvJrgcHGygeXa+ACFHr/MX8/wO/pou+RwMR2YHrzM
/v28AUvb2pCIKFDBW5Nm89d7YVKTdkoZL1lLopX8ft1vb1OT2Wj54Z0JLHJjj9Nq1ddJs6/DYoZW
b9n2RrGNihCpym9HpqcEByCMat0SJvT4IiYHr35vccsat6ZdX/trXbv7Pu23fZUXFdRFOExfwoPh
kFSL6cRp33TitJkOdAhpemxiDKd300M4PjMQP/FV6R/f+xsXpPJs2s5LFc/196GsTc2vF1NCJmeu
lcLF93tNz6w01DbMyy4hOTgXqrmQ6TzjqTf9di2zsFjhnTCeBuzZZl80ZzV11JPZKK9IOPQnH8X4
qESX1tNZThlsTSs+p7VRk33hEik1wFUNHLM/DG47HKZniWeIVUGa+Kr0fVr5mkndSHmvxlQETM91
cPQ78kyt4kH3m6Ge1dWrF/j5CnWpsivNudPkJYHVgd5vSJRQdp1lEF0RDYTHZq6PLlkOD3FAsgFV
RpuAXnJPIuJCZURei9aK6zWSy5eC/gIekSq+aFh4t5VkofalLAjTPwPV4ybt0bf1+BL51bDWJcuc
Tyd/vaKHb1ILtN3j652hJ+qQb3MxbSpmBce7K6A+uxqM4oL41ZktITQdDJU04CwkB8tSKKpoYVov
v45PpwpRNce6z05xUlnbtvLbIxmQNq+28+hQonT6enHhVcaajJHg6y9ML5vOTtOCvsGw4vNh/SfK
ngynPDk5iZycVKgIdxK30e9dhUECBHE8Q4vSK4CqqMXVQ+AEybyuQ9iAZnogYs0nBW1M2yrU5N0e
iBWmx9g9IvV1l46ulUdRx9l2kBlFmF3/sC2ikCk/5PfTQ9UF+f29VLu5Ppt2DARX3A/mO6lDPmlT
BfeDaVdP1qplDcbe42rWZyAj3E1lVXdh7DTziGnXUbiuva9kVtKYpYw3idJK5xdvpmJguCm7dM+Q
XNwjvYtH5pnxlqOMSmiEPFW56a/GRIOd3xneQ+wG6PCnMxL9HCeufsKAdSdHg7oOM8olJeu0ndrq
t8EPu4MkS2cV6TjXhZVCRdLcYGdzVV/QHFV3Nq2bWYETJkWymP70UUCuREa75xbmMA8o3mAPaIlj
1OVGuRR4Ys/5QGDHuDUdxNX7aSpRuJ8erLDhWcEiqfWfvnfbf50w7VOMJApRdfOq6QV6+GC4WTba
XcNf+79fq1YW7dVpOwnIVk/6/2TsvHYj17V2+0QClMNt5Vzl7PaN4E7KOVF6+jPE6t1eWP/ewLkR
RE5KZVegyDm/sG+9yH8JcO5A03sgW+B34+vQwM0IdGGfZFOtqisMUfsmW7H1KLK2eVFQFH00UEKR
vbYY9EvmjT9ki5JGcHS6WX59vl9aa/hE2ToGQ3MzUtlCIz94dkp92KuBBt6yYW46VH8P4MjtQ9/g
ea8VMWEZkW2sbHCztdNp9dV3HyOvsfja5sACuVzGsxH6rwe/YVdRdFonpaUfenDTj9Occu9V69Ov
Q9y4a8u+9VohTfuqlQzEzkR+ve/eY1KUW0UV2U5D2+C1rdy9HJCEEU7vkzKeNcvgLdIxT5IB03fZ
CUXdM/VvsWfeimDDedZHQJp4fkmPH/uchv3zpzRp948/ZYg7e65oFid9itG7Bgb+GfKnUJn6P39K
Znv/+FMq4HtnlIHra6Uqv+oivo1mFp8cTRWvvZ691L2wrtbcMijZJrUaPo+ib54TJMtkd6ShC5rg
OSMvSXWrPmkhz28ZxIsx3Vetn65k1BZ5v2nMvtwkJYgNIYZnE2jkwk9K52XIKVPrXpNcGoRl9wo1
z11WpskttqGWJXpavUe584LZrPnbTJFP6ctfmmDfKq/uBctjJzX+XE1dNEMQbfhzdRya5TuMqZcs
LczflvVox0r5Sx2tZKHlrv0i5qutv1fL186pbd1fe8JJ4M80N2LIeMlL198hhTtt2VyGz3qFvqeK
fN/Prij3GV5r72M9ZGsF9sFJHUz3HODQTl0krD+ZlpZyqKnhcSiY2h/sUvV3tpKq97thoPrnbqjr
/uNuUZ5lJ4s8/TmfcYds3za+3yLgoXDwSZoOQaTy9Y/MhwmA0YMyM81EXl3kqEFXvJuBpu0ckoP4
Zrinymsufs8uaenXVbsPjaFdyPH3ISPljtyzA9ZRY8AYD7NpqjXZ5us2goQqLgUN6HL5h8x/Us1T
Xs1M0mHy1moFxjBpSMcTK6bUwVeTZ8Xfv8SbzIjtU/j96483NCyCi5ifoWnZmIizI+iqCPHNqXOu
VoD+pcQz4dKK3bHvfytV/DL+1wgledbjDOugWj0gu2AbC7vtSbvV2rDSffQ7cQv0L+Sk/IsMoNlr
HKCQnr+6poGiR2tG3T5ygKyGxZCd4H3az8Lk3ZlAke/A7NrPUayrm8ywMBon2fMshB8ephgkZ9E4
1nOT83H0qvoiL52spMYw8KcMsVDDjSJy60P5HHsieFMrO7o5ifUiq0JpU6kHjMyHpWx2RcNeulWn
jWwK9mnLKTG8Q61XxgOWSACQHXVVQilZNaJrrgXiAFd51jF14t1YiRWPpOYKQbb5d0AOthQ224kY
TF5iMo4h4m1HG0ndY9biTbKQnRiXvYnE8Df/6JNj5OivSxRn8mG7/L2FriTJtvZU/rf51lqVk+wH
tqYMhb8Ar5BDezXGxQjl8zaUeekv8M5rlCy5GXU73mS/TmEQ1mOmbv+M8C00oqA+3C+TY/zBHFkK
3S/1DP937mbRIxaeSAubv0VlvOvkMt6A2OSrzBz0q4kS3Q4DzQbLzwoO5yyFF5ML40sW2utiaKtj
PGtea+C1y8VX22OeWxcCgLXsk4emaKs/YyY53M7f0DIwsGWg4uOamIg7AO1AwJRWuy3KtiM5XC2M
uSjkYLm8Fo7DAgkl6psXBE9xMpRvONQms7U2ZI9WK94636rWpEd8fL2Itgl6i0YcOmcVgMgqA/Wx
tuxJgE1Lxbo2VGWRTz1idJalDGd5ECl2iSYwEwySS5YqQmt2Yai9svoWkLwC/9giYqVoFpmWoG70
06C9B2RcAMSXS3IT9aNwK+1ZQcNvMTbY0sigbc/krZZykYzySukW6pa1klEk3JojOjgwOedrQyB4
i4pF6zJlq/+CLA/bJ6f81kE33tqG225kE6jNOfYytq4gBM8kyFifNm13mMrWXyeWdY60cXyuXUs5
pGk0rZJpGD/m/ilVxufKH/C/rPpr0WFoMrjBWR4srJKGhTztkQHbw1LD6tZqizfLAfQtz5qw++dZ
oIzhyvAN1PxY4Z/G+aC1Xn+Cgz2srdaaFkFh9/lKm4Y/ETkmK1FwXKSVuQkgn+7vfbjaQ+jBOY6h
eZwy4OumCmL/a5am00KO/Qr8eyCsl3rrZMFTZpSoXzfmBXsR86JQs78fauy8lyg/5OuvPrQNg7XQ
6oJVYN7xk+JhkIbNzuhFe5MH2Q8INFs4SRvuvwImyZJdjVH24quvmNz25lrByg7s+CL7yT7Fs9vd
dDNzsbf1lr1eNcyiE0WC87SNdpejZFhzBN2n1VKTRBbvp8rsBCHLcR5AgaPDZugj9nbADFqnfx77
ek9SxHjUnah5ipALM82ofFNR1zglExxOe26KJjVx9IYtN9qGeMC1xukfx5bfppvX4dlrE6iLLDqK
oxsg5BZAcMlwTcvmSowJO9r3Bu005bmAYhdl3bIaLX0to3kr/Is8G5Pe3SV18/3eb1uHsU+6szb0
6S7WjRqpAUt9M0rKjEESfc+xk1jqtaefJwWGr+YUcHLndNzg9ydWA9nrf7lSDjCiAA2QkvysR5Zi
040pHE2RquZMmvyzWgV73x9wlJZL169uufAt41JsVbimq95sOgRH4QiDCyrnT908Va0wT8V8kM0i
F+lqFIq+HBuEMClcdM1Rj6KjxwJ4RbUvfQkdXdvzI4F5jNzTC3ifGKQwz4N6bk5tbUFhL59l0NHG
hUNa4OYj1eW7VfQiKIC/6OEOiZ3qOfDoQZUArfBxvMlQYpu/tFLNz2I0GI1/3dIEEnaQwVQzYLan
mrmVUbDIOFCyLtDxkXubV/dm/tYNWXUVuvW9SbPizawHqD/JiBPQHETCB9GAsjR3sjnMScesqNA0
gKPA1yUgE/0o+olUWG99qJXGcmNukYL3H5qlMqDXTFZVK4+ObX8KSKmPodN8aAHIZHcs4SAo9bh1
Na/7lrA7skPvo/QK1kqICe/0IozfJs9Zy/4uifa2HVjNxrMTKBK6Fu5sowufROMjB1xh7eHAV6VY
4Wk4DKLV5jsaKebYHm5ukeoYXYX9996Pr+hq+y99HXrbyu7tbc8n8goM7ML/DoZIFwbqCGpzC6LU
OoausFdaKd57ZVbkMOv4FULremoS9ZuZKBCQsjbdyiY21mtSgc1LC1tkX8Hq2U7ozT30uRqCsHK9
7zrAJt/o1F/hqH4PYRS/su3u1pOvGSAhwTJqwRhuHGdQnuHFJouw9dVfZXfBirD5meujBosMjqvf
TcoK/0X3osXAIccZ1RmZfbfuRCagXxr+s6Kqq0SItFjWtn7O+JGDS3IpVBfsHMYumU6oGMZPDrAv
dcbf+bESPZnYqVrCg2eFw+43a36oyidrbJfuzujqZ9lSsQab0HrggSzbFEXDhSPI1zQdPKGxsZQz
sFtj27Dv3yLZOX5UwzqtTfebRQWZDOkUbrHZCEBvF9igCn947Mry1fZFfSr0cXj0WhIvzIK3am7J
LsU08JAj54dzNn33iyKTDzA1T5ExLQaUWw7yQEroz9lXU/7Ch7CrctQZ/hMOLbEVyDs/FplijKe4
JLuPus9scNnPPHmzhLqYx4Z3jMzWOzJbzjRY9Smdu776McF4VfCOB0oI9WgV6hruvkpwEp6qX0rU
XQ6F0b3j5YWgQOEWV+rSKD8HdbwzHT16gErXLnW8UD+bnoIgSMJfMy8d0wrrNpVK8DSGubFyLbPG
AThN48Vk1dN+SHBsGjA0WAYAaGFGlcGKS4xD64rxPesvlu91b3JUDwgQdQcFMQZVUZZZGpoHVDeW
hl6wMgtC7RT+PbidOmyUMUsok1faacDT7BR3Ggzeyk2eUN6E0ANk9SkQSB3/64zicPH/M07eZZrv
R8H4/9zl685f40IITjXPaX/Usxu78/yWkcm4WUb3yHQXAOqhK3GC6DDCOYCAXzxNjVveyt6wXlGK
SYpUAZw7GA99YBz5t63XGrDRSa/IVcum7qTTDnESlv/zNXlv1GsK+eqWM+v1PusYw0hJWlYH5ek4
lwwnWTJ0y3BT29N3F7MBo67WfpmyRO8RYsdpKP1ZD5rdPwZhsp4A3byJVnMXxWgEbyxI3YWY++SZ
7JPR/zkuGJpTlkPWb9uBp/ACtG+7spBKXMVYaK3lAq5PQwhp5fiGB224rxDbWMOfGT/IkK2mCb/c
r345Xm/FtTTU7NADXfzHEkj122YbaAbidn/XRmluG/vQ7xACH0TK0iuv3oqETLztoDfA3NuMsPDC
FwncHRBwyfraf5Kg3rmVp3Ppep5w8vRcRSmPGasHB8Fua2wiVjdlsfjaXcnNVpyb3ll3Ct4nKu15
bK6FXQ5AmAp9LiXk73xZ+WKP7w1pp6MHH2jpz/rbcZunF0TW/jm0ZBc6/1ziyQz3FC+o2g0U7Ryt
0BdVGEQP1CHaQ5CPUHR1q30HaLuzeyf98TUCskV3QE+EEdhrvA19t0qLQ98rsbs1SjdagWaxUHmY
glmdJ2y3M81j6QFdQHrEfqhTkZy1kOy8/EhGu/k54kv4ULsJueYpJFs0r8Hn8RMyJg+IM//v8Wnq
dVSw5gm2zX+6Se1uEbNEwsPJ2M64LKf/5qFZA2U3VQcXbnUu0NjBjA5lVyvrItL4lrJM+cx6zVuq
ql/ZF5Kyj+2MQ+pdUyyyyfaOssnuH9Eg76Gz1eTF1US/Mns128kPVGmaP035aZeR/RPTjF1APf1b
3lQvmmOyjZzG+NrAG4H8aFXfxh4z+04tvUNgmP0bU9lCV3iX7gVVrZ142MNMQ4GHz+UaVt5Rdzvo
JrHeoBCZKtc7QIdFE3yLUd/Jpt5348akcupU47WNnHwmiv+Aw1ICQumD6ZoMur6prCJc3odgwrDp
wxD2QZd1VwHVXGjmtY77+atBwnxPoZBVT9gAr1frTKxy1uE2HE+WG/bKEmhRkK+Hdsb+9JhUwHET
CxpLi+jhraQWsqTWqh9q1CWehDepe2/2tKyNKIQ+aXdbdCk+RYEwkp1Mn0k16Hs3Rx5tEQe6uk8M
82C3zdqH8IJt338OGmvpddNV83f9P31xW44bpoUTKOri3NRVcZZnXeQAQLWb273fHzoUjIW308jq
PXSKGezDKJjQP6QpD66upBtguCXZDvZEnZOpq44ZDOPjyf1tahBlvpoT7ytU87F+oCYP5dUdfg0h
FuzjfJBndVhT9Au95CjP/lvfV0BeFgktX3SofaxlgOp1CE/XyfZ11fvqzR77EmF52M5q7QkFjYOE
r0jcl4qzLDO+tFWZ7hWSDYfWbAD2JHX1LaUAyBPdcq5pZhUPhqV/yH4zBp1Adj6H0JQEKyiEVv/o
sd49KrmK4JiX5Be3QjJswhgc+Bm/zS4fApRZ+/wyepGxUyOqlrOshTw02mRDU/dTlIAT+5L7AU27
9P6ExxLnBDcqmrMIqE7gwvHDbvGXbkyRPGNvYa9j1qunwQ6dg14P+VZpc/WhCLV2SRIn/WCKO8PW
M393cYlIl5H/cFApoBbt/7k88C3rRLbFObCRyrf4CkX7oUbxKTCUgxN1CE2l6Z+zr764s6Bmf7Xl
GHZnylpXtYc+UhZ1hhAi2qnW/SCbSMt+RHY0daua5eaizt3hjHjEE4pXiEfOLXnIEzZQU9BGgCmp
CCWDeBVCdS+e0D7bueUJ6DBCIFwug45f4UvvpdZKRo0oM9eGyZpRRtOafZzZGg4Ptli8BgUInMqM
srOMAlk/A5mJHvzErGfZ0HYTuVZ8jmHqnHMjTs6gHJW1P6G6K/tkVAb+1YQM0i0TrdZWSTAxrWpp
PCE9pjCpmjZ6HqoKr559xFEeQoezqHf4sL/aoijVY1duJlx6V4ETxPu4r/u3RnfefDvKUKaLxEuV
wheZu6skiBEnxei4Ytf65iWBOzPg642M+kGFAgLTykk255rq1GQjOnFV+JAH9SPiRTFJTPcoH6by
yek1kLVRMzvJJ6qjhaO1mPtY2E6gf/1r0lrRGp2yGAaDVz8M80H2pQlWtLKZ40SWB9Fe073sZMSB
srFIydzwZ+1XXuOUL4rnqmhles6HGQQPaYlZ4MJIHwpjmjVgnWFr6qn40Sg+idFS1d6CTkFrk3TI
owq0BYJnp5wFz6Xd0JOmU3PUYkG2KRAjtfYWzi/jJkX1r5fBOpqXScQ/Xqae9OGH5iIQ2mVpshHg
wnDkdVGbcVPlmKX8QEudVPDQkQ34V0A25UHUHQ4+hX4RmlBWnQsjqC3TBlf2GkDXCDB0d29naXyN
qKycshlH7iMW9fBhzChze0KRVuQI+zullq2UuO4/Bs15UqykesJyKzqlrusvZX+XtG9BbRqPYRfC
xBIlGafG6j/cuvjMtKo/3pcoidGb8MO2iPNZT13W98+51v9ER8Y7DXPLTdUGYDNi+DLYtLPATZA6
SxlNOzNAYMd8sbLpWniY/1IjheOkQFruWzSc+Hexc+6s8VkN4/ia1sMVrcPpefKjcafWfM/Bl6TU
QTi4Tj6u0O8J11992dimt+oj8TC6tcoVPhnaSWYHqf7nzSrXFp2Oj7DRtxg46MgoZZ6zq4bSeMlY
8Ky+mmPhhauqQLhXRsvK/BMFdR6rzVyY89yHWGNDDkvXewj/ngVJ86dPRkV3MdzEfVXU7pUU4HRT
shoyVtmt00k3oF/N5kfUG5eyOVnBxu5RJ4gH+x2hJJSK8kyc7fkgJzDF0n93ZjEtO8PpHtAp+lbO
j5RES+u1C9xqL58kdnLJ2yB/jwKvPaAi1a3I1jr7wg5cUBKYHyU+OTG5QrGKyD+iGIxM4ZDnz60B
08q7xFMY3s9rBZSlNtisXnL7YJuaf5rYgq6a1Km+l9ZWZPH0Ssgxd1OpP/TGiwu6+DvmC/ZysjXz
kqZki41R1dekHfQ3B3EzmSkcnfHTH+L4JZvYfldmo+6bqLPORYLGgx+PBzEJ96YCMVq0UZL9MPR2
a8fWwPcGRp6nPZeV4jzcGby2HW9IIfirtsm0i7AANgtdu4QxPsjxTEWziqlaj/hc7WST1RTameNe
mUpE2gwoJ2gZ9QnEO7e082NDmn9VdOX4MRbDP/oFvJGvfqXvs8PUhyy6tVocrFFztSWPYXHonDFF
VSahfKB02myzGJU6qftw22cuwgGDMV4iNDDQdyzbAwAXFE3QDyOpY7ylTVPvJxGNa00tio928neD
cPqXMtGtQw8SEiUkvfgQSf+YqGRR27xsTiZw6aXb2vmH1ju/YqHWD0iTg67ITMSk5/sgyH9RC/Mz
jkp7OzbYsy9Ln4lBtlPJKelclpFjN/wnbtmkimQ7lvHhb9yNg30f9Mmxd6qWfzmt1gV5LObeNMou
8jCGAcQlASEyk5HONVKKc012MfzGWY9uRRpqHv0VkM2h5endV7qPPQOrmtIl04rMeP45qs6bQkbi
yeum6JgUgbUKczP7VFNrzazcvlEmIIcWtim50snCmdbNbo2OPikaaJdA+Kj2OPFkrZu685bjLBZQ
jDVsCNT628bVn9H2/tZNdvajt52PYdC6Z98n8dKR+hAkfLBVym+hMqJdkKetvandUgGGFCWw9Lrk
MTO4P6BkZGnnPlixYkPJztkKJHQ3UzJGV8qENaKjPMX+fZaw6bBSZdVLQKxm40fWJP5jR0p2XKjI
6sS+512CoBiDbZFA7tGUwDJ39xm5LqAGqm9dqPkS5J1f86jLrxG5cVFp5bmlcPwn0JnhrTIqcbj3
1W1cXF1hoDLfesnu3ul7TrfXQ388t60iqLUpD3DDg3vLT6vohGfwex777HizFHd30NhjpiDFlqjm
yowV01l5sRtfHB3oO8F0SlHSntRyPTQNck4d6NXj/VR3DWWVkwVdBl3m2lRlW+MaNtqqMllbpmO4
1wPV2M24I6qWQXHkJ4QgVzKfRo0FA0v23k+ZfWYVVdTmZKe8yMxCtBjlKXk1RGogg22HNB2Whgjc
m9kn+a5HD2EP7aa9qnGQrOJODb+1aXBlm6/86q2arZSRYcpJZqyLWNeQiUEw3tVwgAhGkPbZ+KDm
45s1I4rdqWOiNAfQ3UzIS70Zf8Y6v0/27haKgZ21CcvEWMmxrRHb156xIuyyeun7zc8AeNFhFFa1
k9/eLhLZDb2TaMNUQ05//s7KQFyM0XIgPbtoFCO6hmmuo8vJdBWNKE5l46Bdgxwn2v8WSKcovir4
dixM9iEHP0Jtp8J392qTWyHZWF3IL3gARjggrmTsKlIjrGoZYfJfOQuB+MKyZaO/KVD5M2uFPW0t
tHPcOX8Ow5Dq57JpkPcpXXNdlSq1YNkpxzipbuwt2zyggYY6F5J041ErnBGsHgd5Jvvuhz6ZUGlj
SKfrVYXkEo5IQ/luOtgvZCl8CROnphSJjzcKwMmyb2L1KFy/Qt7D2jlB7z5Orh4+jeB4ZHddjdTB
Z6VLeVFViWrDnGdvYPxWb3FZWHwNk/4ko4FZrtu0UZ7MxuFh5xoI0+NdltfOW+9SFGgtfpyyaQRZ
uyQXBFxtLPkeehOKIpG1hMoYv+iZPcLcHn5ahum8GZMntim73rW8Uhk7fdHXAouh+b5atcxrtXnT
wto85y6QLHmRo4h6I6Im2spRk45UNsJHzsUeTeUlt1Ennq82Qys8FQo+N7JZMH+uy2Ss+XF79ltW
Rq824s+3zJispziv7zejLt8f8hEhUgfkCuqn1NeUyQjOBcm5s9uG4Tmqcm1JPRL+0N+AYqHLqzu8
RRYyTPwLfXvTvNl7AVcyxKooShQ5BhQq4m9HJdCK16bz+bkH0CCGNN9abDK2sMybc6WlJZaU7fiA
o02xIO8dfWdO/oHiRQQmNcwOVmHra49awafO1811IXNSCNq4rV8caw8geZ427YcvgGLVqf9d99Rh
6Ra5ftHLUD+ZWt+v6qGbvhu/TZBVL4lRvHsW8mqqUtrfssz5PvZ+8MOcqnMw2O1vH7yQLVwFYF/Z
glae2w2U2t8hf63VteEPR5jfWQfZ38i4CHhL0H6UqcBOQkmKS4cO1oVnZnGRzbR6DHKzOt8bE2Zr
8kwelPCpq5PqLEfL62Q3c1u6ysJxBDFH9VNtE143ia/zovpRdhV1HK9Z/Gpr2efNw7pWQeTUrS6y
hQhefewG/accMDrZ8Dgp8Ot7FWbIffx8N9fBckHtppvfo5cGUSEgl1Rp8Sow7f6oert7CyZ7dIoN
4SK1TiF0Hzco2M75fXfA+zT2yQ/IZpH2j2QX/QfICNZt0MxvX6NIFsBgn5Oe2X9GuZQOVGdwDnZX
WWdzPvADchYlqG7caweK1CngynskV+uS+tH6a6yMfTUpIZXrKPFz9Lq5kwx8XW5kyI50kGNXQlFs
MvKlfQsaJH7DtjS2sikDid8EGxgAMCIM1eaJycFKSqZmO/qQLTk29Sh71slCNqBuIIFYmdMrK1Ll
IPvk0K4BmezXarmR9/apmKBWiIxlWaO8kPoFNHOX7dZSU8qDG3fhtazK5ilT3X7TVhhgy6YVB/mj
pjzJRi0HsAJaxuiRbEm61U+ezgTi4gYjg3KYbra/k652jrLlW629G7okX06qPoADT8l2GhSyxsF1
qY0a8GkG9iYXKmLFqkccc5UDYb7cIwju1SiWYnQfQ+nYDE4002806pTymsxvf5dJGO/kOHmd7JeH
xmVKyov2YFaddihN8xjpSX4bwWcoftleSqPPb7ILloG1FpaDvOc8Igh4oqe8nxs9M1DN04PilM8H
eVZmrCAzMR2++r+GyTM7rYBT/r10GEBUZSNYrq/AV7Tz1INowTGnM/BQdYAqeFWTXBM83lemUjbv
Sa4+dlD/f9f+sOr0dPiOOBCqfLPykN9k6db3IB3GRZ3u8Bm4RUkfHapZ+8EgX/2OsM8G7IDzXSRO
tESvUr/qVuQda9+lOFzr6KCo18Kone8DUpirvG3Z9hmABccaOLUM2NZPLfGiz6TBaLiFFnxs/C66
xUOFksh8pTbayB/U2Tt5+HoTDjrKYzozcGt3KA00zG5jqjtLRCPYGrNAZOKaO4u+rM5hyxm7BJsZ
pDrUmlqm269AUDaPhRqQcUgQZYwaR7/UIczA1tE/x1aLVnk+qCcR5f0tn+xhoSNb8mlVxY9CD91H
g+InNoZatlbn/kSF1p13H7UCjrTPcVbJcz18QUf2Jm/I8yNbOj3vS5kDTK9qw710XeNd+mkqjj1G
o44behdY1iR571Ele/NKRFJk6x6I7MZaQ6Stl45mo7tfDooA+R6B+s1HHz2nALmLIhNbZPjVgznU
l7T3oluhGcvWcdxzgym7S2Ufkq/aFKQK5qjdzfjafuRdt4zXyNNqJi66ZFBRguyAWPW72U9OvkYf
wl7YJLu391vpda6fFaAbwjayTQg6lvQpKqCZWb0JQFEn3abar9hV9aYiu8RWwco3MqpoHWxCHY6a
bOb9tHMU7Rcy0ckBsLvVLaCO6qeqMHjWFTy9K6hWS21s9ZMMTPPZV1PzZjn4ANpzUQdvkYLea594
3V3TKB3sBSJ41rPqWtmjBlFNihgpeK+dnCExF1LEKMe0bjtpfru2IsAjY5DZzaYMHHddz5rFcdpj
F8wnC/2/A8c9RhpOEtqLaWXOs+jVBrpRCz/JC/rXDkqWHIDgv7awO8e8iciodq2BfCbJqwvgceei
6Q6EojQ5y5YCGeMSBqifj8JHMrJ2fRSEelzUNCQmjrBX9vJSN207A3s1Brp28XsSfb+TN5Bd8ox1
EVuCQSUVLgd/vaRpsrxxvQj9tvnOddEGKx2e5qqrbaB/g5+R6NLcQ1s37mFShhCRyvlUHlSWNP5a
xkOl63cjOqcLwAqrMKzS99xMu4OT8oQB5Ju+t25lLrVp9A4yikj8UhSx9WLHdU26jDfYzHmYsheG
Vo18q+sO9VWwTHsMijpHAyL6VdRwZULbmyUgjP6+w6jD4JcQcX3KCpJ1cvvR2b5+D0aOaV2ZCXZy
MyJHoKH4I0317lTM41Pf1TeqYJ8tg0i+LXEQYznq9u4pwGBqNnv/cyabMpBqubpU0S2gEPyfcTLa
VdWEWO/cWesWwPC2QyFhvoFp6kdLj49dgUGtlusZDF6NGS3KBKADZHBq1yn3sDf0hZ244tHqh09D
qQXIs7x4wbH0MzcG7zx4U/HSq8jpIrWHBcQczHC4W/Ii9l5GKZI2q6CHlK0kusBlyXVWRuAhz2z1
mHeTVwM9GCRhdZBtP+bsq3kfKdtKb+RQKlWV3RZsttnR+FiFKWQaJ/xmVhnixqL7NthgYVwfLesO
ZahHxQ6bja7V6ok8BjTsdsp3QeMm11bxHLwco/hlDKhpFnUffx9DYw9pHVEoi/xb6ivjL8qy3222
qO91XOrsexr9wW5cyoueWZ08vRoOlKFgYalef+3aAvU8NRi3jZlkS191/T1URb5+8+qrxt8eDuYU
U/0dWJYLd8GuHExGpjJMjSDVzsNMmPT3YXatNS8Ncs7KCLS9MbtdYdvZNUiH/CrPRlWF9aElOXp+
KX2Z5ZowigpjpfbMR3LgPTJfV5Ch2sAf9hcJ2v979gflSgeARXHScl57fMQ2OVWrzVQ1mF64mrJs
0ffaa3PTR8N9oY1GeRlJcWNa2K0wkXSf+iwyr2n7q9Xa7pjYenfEXVOsAXpmC9knD5M3c+xleOgj
TtmXxEdXPKcDEpudXxlvOmp0aGzaOtp/NCuXD7P0yiuW0NaLA8tO91LzzTYpf/zrIgEmZBt2JPH+
XmRNrXXFUBhHkcxMnk0NfcAE/8T7mWLVyTNUBGcpo26Els2/xhWR+lm18UlmoXOTym5TJjbqlrrx
ErWIPvNtsREWQQBODbFKqDFVjoA5Lk2E0J67uvBPYWf80udWDdL/MaGm3Lu8bUurVnYZMhI3ObSK
IrHwUIQ75qnQns0xTdEZAK6eNg5Qv/7dINvxQ0+sT8sW1TOcZ1ZJkedu81GxvwZ4Qv80cyNEpsjx
FhZuIDIfJg+JofVb0F9IHs8pM9kHvKdcupnvbu+5Na0sd55I2gu75MU0Wv7BhJj2quIF5UFaeo8b
k5+a0g8YVfTRuyvUcjlGD7WByLg8NFTc72f/6rP9ssgWX2FUArxNGGfRge0+bOc2Dflh1vmpVyp3
7auJ/9zoiIOXWIH+crYkc/OLn/FInorpsZtJ+HXdrnXb9T8rpYEUgi38Q6sCKtOq2kKAZcgud+xq
NFADD8UIBLsy0UgoROtvoK+K/0fYeS03jmtr+IlYxRxulWVLcpBT9w2r3e5hjmDE05+PcO/x7D57
n1NThSIWQLZHEklgrT+csbl8nGfQ4LWLNoG6BzNS1esgL8fbXnPHtydUG4MbwM8DosvVd9OEXj/M
WBZSaI4PKHLKJ88Nv8WpLH5mov3eFfKfE5pp7nnSZO7Wq7MHpEOhtS2qOEUY1KdSWubWEbCkcClo
7isfQrPXIMWtNchPaojaFiRkIuon3zS3RWYJU8iAZUNnJkW1rr3sse2N9gyJIL76cP/qSzWj+pBl
QrsbEfc5ktrT9jAo3QdckLH4a+v2ZzHzJYx+9wvPqATV7hr7OhSrdn6Y6Lc6xIKz5DW/7fq2eG1j
51nvs+Aw5h757QqxONXkQ/f7CDvn6TMWTdp4a67UeNUApGLBxqwBdaHtMI0s6jqBtXO+eKgjCPMd
ItZT10/BIxv+8OQOeQcKJsoonDmkFUM7ue9FN96xh+5ZxHEC0OsCU5RxOIvarx8xjnlTJ0yB37BV
R+KkN7vmGY7mcfNU8yi4TcK5Ouehx43V2EV9Vn0nsYG9Sk+uO90yjsGUfM94Fz81hVfyaKmDX0ct
dcJfjWThVEau+zRXbrD1BzDSMY4sLrwBVGi5J8Ik2BegEr8jmVBttd4Kj6Vnp7j4eHs+gd/xMNDC
o/TC5AUA535m17hqJr3kpxlWSHShFEHm2Xq1ncxCnpfHBSo49ivlM1Q35ItPKgaBHWyeUIS116lo
UTHHLGXupf9q90m1TwEjH8a61Z7tXpzVBEDpCPwG9d5JKvfO1o1uo42u86iOMtn/7yMMK3cufL5P
JL8q2FUuEuP6WJsb1f1sNKHtBZQ8amQPBbXCR9uxnGuLtCxiGykAn1qzr2GDRg5fvsUGte53yO0v
DmO80BBZt1O2ugGgOAdeZ5JEzjFVoIFIL9+HsejOoxcZ57Krk0U3p/iZ3AhZxD959BXsif/T+DyL
34n4IuBdTu45OU4kZ/YZMMqXJrXvYxbCD21oj+vCGJpXpI0RpbBe8SwdznYEHxgBA+t1Lvth5wy1
v6uX0UAsThQFqgQaOOvlJDXrv56kRuFU/teT8omtVJ65zoO54HKSfsDTNY2sfehoyPR1lZMeIgNH
PW+o6QfSYQur87zUnZvKS+TeyovaOYcGmlEpZLcNQiMhWdWrNIbUPuUkO+bbT96rlCPalroGvtH3
ckhkS2M0PrzCvxsVm8RgHyIp7SfNMOUewLzcZoVbvba1rbPSnaYb1Z15oMCvrR+CIPOfZpmt5y6o
HuAN3ap8ODdQses9i6rokjKvJWYfK/ToN1WE+5XTtiYeWFBP1kaJIrfeltbzDKQVioll79mWWc/j
v3e/Rg0IrM9I+Dgb3h4JuPrB2KR1wzOstNuHEhDEA9l4CtdFWUByGgAmVdisfvabZY6amAX4fKnz
1CkSn7KHr9gf19J9Sc3DJV3QIfAEqFw1mk1hRECI3in0lud6zYOsF+OMHGR1E6ATNaab6aWDaPBc
a3CLRfzaSDu6q1rvp770otyaj4mPtoQaFP0EQQXDu720HEbTCHPfeu9ZdXOJMuPGhQt7wwKEksAS
av4+SvwSAe9iOKm4jRTnSi+n+iaf52IrqworLawcn6sOyeshCeKtiFjc+nHaHrGU/zYbprEyeku/
UctMR3+sIc+94nHanDTLKdaO3lVbWToxaOUxIreRaehKhMGejUB/aPwhuzp2WKxkWtk/ew0yTiy6
N3225XawhuY2corqzkOJFahEghC2P/VUWTsWtOhjmyapnQJzvl0QtdW3BGZHWovyfXY7SvyobZ87
x6zvksKM1/4YFO9jO598e66ojlTVXlImu/C7iu4EJjnnofwolo60fA3E2TLYGfJHbidAfYXeIQwe
YSpo+cOlwJMgNfri0Q6S4hH6DniUacboRri/Y7uTJ8cTf1b61o8ehd/WDjbhsuwxJio+th41J9X1
jU0Csuk1CLGg4ZeAA8UUm0BjbfdRh2e7b/lCASDX/kVqdblJhlF8a8cAoV85/OopzwDbD98MiRpn
i6LJheJtc5MiNrVHyaa4tgEetmSvjgkvjTfbzVgtxmBJ2LLKl5abqyDJ+RZIWBB15hco6noCBv7Q
7Ugio3/OO/ukgJhmhauMa/jDLZae1Q0YmObVyQCfF37/BA54epB9cOkq0b76GhllXYAKVbOAVQ1b
uzCdvRrNfL9GG2hyz1j5zPdVXZCRYd93Rvx6OmNjNZ0/Nc6WmJ07YPlFQma3an8P9EOTUoVaJrrL
8NcVfGCeRxu45OBhnQtOKJQ3w9LYiSnJ53x0nj8fs64aC5CihFTzNW1Sp6lg3xuXhN3cGY7qiMOd
oVNA74xnVGZBUursBPPGNZ77xPSORrjWAXHwbmaV3cV6+hJr4XQY7LTbqG4TJiUky6LbijjOXhxJ
VtrQSbarUa01+W0AE9mrUSzpNFzqwA6qUfwA83WYNfaNGnVtRNOliQONGp1DD+WXbYJYN0wCRHao
oG5UTw6ZD2mG5qtr26Adqc3BRHHbK5kt52osTW7E90UU1BcVCoxy2hYTtX3P6qBDZqW3EzNWXK4z
5rf68hhV3RSJkWOYAdxGcmelwCsoRxgbW8Ikggxuv7X1RgF1RW52R/gN6VZhWgJbf9f6KnpodSO9
73sf57UFz/t1tjnMX2dbYdcdfddPt5UoikPPjg6pqFrbjXXo7LrZm960nu1k6hQPedyPD17c7j9f
FVG0R6UBNGvAa9kQ2q2DHM9avWEDCqzb0EbsRL2l60y+V+DC7oYOLWetv0mT2Ny5WWU9mQZptcrL
vQ8Ru5uycPMfTmaS2c62vImjkbpBS0bDcn0Sbz6qZcaihe239kNdQ6pkYS9he0GNTIeg/4G7wCLl
mVCuor6ROkejGLunKE2ufV0NW8evhy2nRGfV6BSsxwgXULMKKAgbdjJgKTGVN1GQnRz0Mb5hOeev
TWjwd54mg4MEFHAwXNSQ9HkAxKIn2fIYs/hWALGBPrcWPXGW+lNG/nSBzHd9Kf7RVaN2X4J4Kye5
KsUwX6J+jLZUjxHjXCBKiDZlQ6C9eUYbHk13sLEbIowWeAxMDoaEpVc/eFJ4q0TO8OlLMMZZGk/Y
EoIeFjhxnj/7fgRtKKLWt1MjqvFZct30qbazBoT1oUdjkpn1+Y84NGpsJQP9FGjGeBj4Xrd1FX13
phrz02jQfobQ9U/Yx7TXuk2cg17Kch3ymLqqWEUGo8im6b7PrPY6y87apjwNt2owjvAZm9J2rQbV
SQ4rA5R/hy5cjSx2Dm5DwndFBSzeCLLQ687shltukv62B8HzefRH7PMUUTc7rY6oSSTjX7zgtReL
De9xyFGYGjtDe+ktLN10sAZ7NWov5RRnFBmFayZrhbgtHR/am9kONyFm5itvDsFGYAc7rIGbz9vP
fmSP7todihZ1gyhivdHK8iTtDrfS1vPLk+rHuDKsjZZNt9U+qjAkWk8/I6cmeKbjIh846aNqZld+
t/EWuPVknj163oDXvf+khlTEEY59ZCclVirmV9hO/V6g6a17EwR1RGKCLcKojdOuAFZ8a0jp3aI6
26OOXYePXj7DMa9N+8dcAD+L8uLo1oDu/VEat6oZYwt/XnVo2L5xm4Oulzb28l9TVFx1nWobSbEy
OkyLrNmtr4lZNNcekfyW/NGdCtlzMe4a6DcbZ5lRxyLczQgUAhQT1r2fXFrNdDE2xkSLtzHsK0Mz
w8PQxdZ9FgfxISB1vIVW6sMWlOUlmkN/V1GlvAh3/OdRpGfmjuzQfYBQ8ykT1e8GIxU4lGmz/iOu
LdNULNUcnZRPVG6a1CKBuzRYM/Wn1taiPUjxdxVXoa/mj1hdhDr+DMhihYscl58H5kEW7qPqIUmG
QtcS15Yj1UUCwz4V3jHwCmrpKhTYw1/C6TEjTpzkzl2aOBxGDMr4A/OhT+5UM5mgO802RGRZw5Z5
iRsa9hyeqKpdTLn+rOPa2cc6d97fTeQXP2bPLm++QkiLBlsN1BHeJ0LfQzavWPtE3qVbGifWnqem
Go4gpIW1MgvTvSRNYu7QGnVW/wiqUxaXsLoyF8MYUELYduOh09noXKAX94z1yV/o+IW/yuwe+Xf5
4STOuEJuwzq6I8ujgnLkqm3r9KdeJuSs6jHGpxiROJsHKDuOfToMyUdey/c5QEPUDTEiSxFYfEJ6
lJUlNMBU1uWzl0X5vi09FKiXbuBRf68d/K3V6FyhEJHr2YvFcvQRMzNIJ4N/p/hNJGi0O1/ad4rx
4uCGtkLZszpmvLIeAEtn2zFOgw3sAphFSywUbbY33axdf8XsMJ+O2mRDT1imqAF4ce2phxT+FcKV
dbqLMZpTF/qK5xaOxHWaIa7M2Z//ctfdj2Ov3aqQuiBAV5Zy7YDLoFbmMJeL6hL5AdlC1FV3htQz
HW9OPE77KE52TjO2h0nOFQQZ9JuqaeqO0UyurutrGxCnnV5M0692KBx093nTIsFFjfORhae3Hlx3
fC7AjoPzjds3A0dMyAOIuBS984SQ8fRhGTPa2H2AsSjZKB/NDbgKpbUlfZ+BFgeFmXZW/VIbPPMh
Dtc4l9HF5ijaJLFXHcM+a14qk+JUXhqgdpfRtnX/slwNkuvSM0yQdFEa3PdU5l9Y5q01AOcQtlr9
NmhDYxtOiwt1nRhPrhDYAMQYwUnb0J+SIpwuvgwf1aAKLaDhaXpC1juCRmeBAfy9lsh0dGtBQIaH
3NSitT4bZOgqf7pnZ5WcZYbvTq+F1ygL3Q+/rE6jbRlvfFhYW2iIlCbDoG8wfr5Dgti5/WqshWRh
LI2wraKFlZEARiwpu37N8coaeZxavwDapbbjoq4y2IP5nBau99ltF3y1E3nJhgXvR+TO3SbI0Jqt
O7O/LzQdqUD8T98nP3rpq6J+ahzMzlvhNjt4CsFzJWYw1hlwSv5b/acjCNz/x2jVb6YCahQY9L7U
fwGdeupns/8eQ5KhIGU4zwNrz00dNvIBzyYE3j3HO7NbwoursuVNgfPhbWW67r7sCusyZSx0DQ+P
dEwgMUSdhP+CY0OzmuzY+AGw8W62phzT1+61H/rw1ixifv2KjqGYGYqToRqeQYYRmbcqXBnBj9Gx
0itUhOdAI/PJxxOwWnUmMN3J/GDFmbEkJq2feCxuQLmGexczUgjt6B70i+60tMOflm9bB3amNp6x
i9qBFvTutkV/8nNe50qHmjnPmxPGAJ8xc3LgvDnVDRl7SnSqKNegTnhjYqNVd2nwWe1T8T+6Qvrx
QQ6jVW6AesnXjJzWptC0jC142z6Bh70oXGIryV+j5pzd8lm2T9bkfcbVfLii8Z739Dta0APpic4H
cxYI+KmjeCoEsOKK9fF7kOBOY1GxXgmT7W9vy5+4gmMZ5brzs1EjuTxY7nBSD8NQIJ3kOKjoL2tV
/+/eImRAuaJbOaiiXLzJSTBpL+HvL90xmOyLOpqXozLAGNefuyOADvxplnRp3FbNmf8NJGqWJCnr
TRgxYxftef1ZrxoigqshruoLhuOoaqdmdUrlfBwWOJuRJ/0a0Fh5GXurupSt0627ZQCA4DEwNf+l
KHV7D+DJ3ncIfL0kCWrS/35ma8f1JUND/+vMXsp8XRS9ztOZMpnesGVyG6gG3QBFyGoo/qKEAfOg
mJ4zOCd3ajCojY0lte7qD0P9PBQPwI6GF32cmwerzE72coHSsB3Egnss3ZfBoBXmTRgtApLLqI7U
L0XUFmGPZRQ2orOFqart1GhPTXkFM2kFbCkB2mbGn81Xl099XUcNSgzLjK/411zbe3Fzdj8jeMx6
EM+yNsvn6WQsejhrILsrPKH162ga2c5oQigDIpUnssHzqY46eaL4R7pz0ChwLDGc5rBjpzi8LiiY
nbzBXJLFzTmhJkp5nJA0YkCfQeR3aErQVyOG5bQ31MQ6duuUTuYy+93IpRuTOj3wq8jSw1z7Piaw
0Xrkb41XKSYQMPTN97TwkDjQq/l1BMyGxJMfPqa6K0hzatEuQhxjp4MBO0OoSyfEEzgcfTibscHv
Ztny4KFan9WRmqeOatMytobfO5hmc4KK9VYK9mJs8dYcp+jQp1Ju3bCI3ry2IbEvA2q9gem+tufP
KNitUxrrAFSWSQav6G3rgoY2k3Q7UHBsD4nDIqgIX2aWPtfG7Xje2SfVmfpmWJbJco1SB7DapeuA
gjlVofehZpjkGq4R/jRzJtDJk923ympwqS9MwKKBsB4d28J/oJD9C0asIx+cO3wXg3hxRt3/cECY
CU2gM1+dTayiwKSiRhCZRv8xS/kmmiH5PvEWAuoQxi/1AvGuBQAloZUDmEEA9vgPd3stFSn/j1O+
R/xhuLWSrDqrJk5RebNM8dlTIV3rqvMszWhafc4zzIrfXa3vev4syl5evpW8NIADUEmvfHSL1BEF
B6yYC3a06iiKZvs4njFpmu/JmhmHpmwwXE6p/G9L7Ukz6+FOZGx6VnBD03UWGQj+xDK4z2abakcd
98iODL+PVIxHa/f8x5GdSFySRj5L1BQ2ULuQhS7x0BpNyz3Ns2XfpTV0YX1RrqEQ9NDrQfyMziNc
psLagNXFBQXnwVBqCdot9ngHutdCp43abkfx0TB690O3gUI0XXFw6jG5VcoCSmPgS22gKfr64HT1
gwptHXiyFz6/xtogq/p9CMqNHfv627DYXFkifk99s4UMIhsooW1z708hfJHei9+Rqnn2W6N7Mlws
W9qpuTq19ysMM/8D1U2SZAsKQp+GfVSP/juCSguv0XCfU5ZLmw7ftDvXXJ6aFfwk0jqka+IgRHMn
0Fd2E7UbocqVfuGtg0yXn15Kkzl7uxoK04aXBkulDCvYyTfai983MQVJ5Cbw/frA1e8KfT55lYWH
aHg+8RtvXQcmQ2ABLUiMFRmVadd6LtCluNHSg9/y8YZZVK7gNhenahSsND10ldjuNgffyF1Uq0vM
DAxw03HqOE9y0OMbdBfg/yR02VJQRy31Z3XqNJjNtXJ+qqFZZMFRb+oRool7FaObAK9zr9Fopz+D
0b6muIeryN9Dfx+oOcvkDC7ypQ3ga1ixtNZmLsY3zTRfDQtpztX4jmekAHOSmE+6PiTfsr6b1s5c
IAkodNgL7A0g3cbjprZxKs8LoIzkl+OL6AX4pHTIV0OBzwYCmPmuNFq2ZSWoPn+e04OwPYc7J4ku
BgCdbQtk5DnT4EkZZhj/0uTb3Ife5dOcNNaiem9Aj5w23ADIMIyafl9qNtKmWesh7Y7hM4pAyYeL
G3pnsBpbjWwyM+kbP11En0g6xtOLbyAREuWauC9rJJ3atHmfnOrddclKSsvwvk8YQFQt8ogrrLfm
JQGywv71qfbmDmn+np9F1niPKKAEWywYauzpR1jwVeccZJOUu2HOgl2Zvk5FUaBSt9R+PNA0JSWo
fqR+Q1IEo9bEO+hDb73UtWwOxaBBJ5VF8c3KMMoegH2i640UPqjv2170QL3t6Vfpl/JH01EabKqF
K1/Kn8gmjTeVMM7NAvUoO6e9X3pqaf13z/RBjv6uxDmL2vCivwe8oNyXAAzR/lwMuVrk1u+i7NFo
yWNsC/cvJwktdqzXKPIdlOd9LXpPsd1ezS7i3qHrRGu7FfE3MYMAa3RdvwVmlL6GFkoIgOa/IYxc
HFlrZVvVjTr81SlrRgtu2npgJftiLqdHSZXsYOdEB52cz64nLbw3Z4l9G37REMeKjBRrH1k7k1cp
q2pULlWTUBfeDGwXdqPWp+m68L2B3FFYUnnInc85TRFd8sIH6qIuQ209lgMiAHNZH40aZl3gZajm
IVBcHoui5nmBfcnQtvBEjbZ4KH3Rw0+R1avX6JgPiNY9W15Uv2pI9ODHCfmudO17c/DA8ff1a+eX
C3zb8tbd2Ez7okZyd8764G5qbe6H3nd3MWihO32JqYHR/p6lhnn5CssAd8++5EPson4dRyaoiv83
NagSh3/ME0seUS/04Jjj5lE75rJkNvY17APn3PeDvxtTScrPifL7CVYneG+jfdO1kSpE5PwV2Vdo
KuUvK0eTQOaJ8zzmabJNcGLcWSJ5456b730D+qnBVwCUgd+M380/Er0uEDKkSIw6M+pfDQ6jvdqR
evZc71LoIokDTJbninikmNXd+ILKkOqqximEuxaDLEAJROMaUJNAoiBm/flDn5sPPkRxK5ZG2tPv
poVQ94+uGviKVSQBa3BsnIJoJ2q+pWWG9745yYtZOskx9TwtPwZZG21RhVrk6Yt6B1KJEn/K9gpl
SbTiJ6dAy9g/zqiUv/7/MyZbq3Zu2fzzGmzgX1xRIrzWFcGTER2VURKKul8dJ+q0rQjm94ojAHRa
ixYdPsmiacVdbLWvCHKQSelKYxtRuQGYEiNm14SxPEVNv6mtNNeQ83J+jCjzHiZjDm+r3gePV5sz
3sA25u5sitZTJvynSsBxV7Gv0a8jNU+NTssZFcQAiVmEquhEYx3vcyRLQR5R7gnturxH1WwnpGeT
SdCda7CgR6vgtnIS2BYCBNdh0Szs2sk7h0XpnZPR+32kYuwM19WEDukf8coX02psPDLR05Ml0dk0
Ol+cdOHnayWnwyol2SxIjc+KcRt+zsr8WZwUwFEVkjUR/HNW0j6HVff7Whi0QSRdUI2FSNJ/v9bX
LBcdNgCg90Cv028pxJfV1JXZt2r2mpWK/acjllntqhJNvrLTMTjlXuudykBcnbAwHr2lqSV23ihG
h7sx8fTPGIiKHqPXBxXBIxX5MBYvUG+Yzyq322SVhuGQr6M+suQdVeNZUwnnsXOfgFEuCktedgqy
OTuhgrTCLg023ZRee8dhI+bOJUBoAZ8K/CyoPge0hLkE1dEfsUFNdAZU5SugGMfYyJKHuJDjLXXN
q4uYe4QJE7cSzFoboE2GrttrOTfNzqzK8DhK4T8YDXajJRS1n1UJXzQdwhdTCmAMQ4nxedXaj1OG
wYaa4RXTg1uF4TNq6+1e+CFk0dZ7NgwUZzyU9s562qbnfio7HJNNH4F4PT2rATsFgbKKhrpYt2QF
95Sw5dnW+xiqQ/0QjaY8I1ZE+dpEThkRNpSWXex3tiBIzdc+S8c1LOAUAnFtvsYOnIxBhtfFLO8B
2t1VhUeYXwcdcupGnaR1wmI5aRo3wkaYskzyzdjqQFKh4a8G1RZpZp4GDH9RXJg/+IBvuDvDN0wk
QKT7sGejQMwnw2yy7Tz17Ru7opNVOtNH4wcv3h5VtPqbM5bhupOJuLXNcX7pIQ/GgSW+2Qn2vS4E
x53qlhqbwkAYV1ar87mwSW6qeF907Zpkvzz1ufSfsrI+9CO7FOy9d22HFh65gcJcxW4xXZJymi4z
L8C1JTu5/RxRQTWcIoGcJ7N+q0JfjeM5/nEQ+v3XRWrq0Z+XA/w2bKAF1Rt1gulBq+AwupYx1fOv
eepc08f4pK3hJv59vns7CL9F7qnig+Zp5qxLdFLfeCGD77eH8cZEK/rNDopNj3L2sxHBfWxkXKzy
agAx4tke7vYIYMWjrkE9KNtnqyqORlkW38OqlttOzys2fU70FoL1F7GTf9fDNkBCRIPJsEwzxVar
kukbKA9xqDroherspkfi19HtF8dJY1Tk0Tj/vOqQ4no25k+DEXm3Yczf+XnVaXyPXZY+MbZD50aA
GlLzdUvjHk264c4SRnhnmuSu1L8bd5j9WK7dnsUYV4/1EL6pC8HbLzZF00Q3SL/W+8zLtAfVJEup
r9ViRNt97UGn2HUeGvekxtKRZ4oOXYU9KXV2AEj4tiRohC9Hxli0xy63r0koxMUd0pYibGFWYCNx
Gc+y/iLGvr/EjaEdpNu/qpBqpmVQHUHXENu69xCkmSzbILWwW34XZzU4ss5c+a5V72zb6S5e7mr2
JkqdczmMSLr9fRF1OWF11jm1SbhjupIC/nrDfyOhLvYeOR3cijIrz1GEHnxhC3utBkz7g6oFZd3O
jrYziMRbYY4WrmYsDNWEUkcNIEmjb3HMot1ZHhVmkgdr2dTDm8h3Q2Xl30rAL0euGWy6pYuzWLxo
ReX3fQ4YYMrYvS5x9iWYm2a6d8B6MP8G4R97rax87fSivnWtRUUgz4tvhjVCW6momFtDNVxtaD3q
sp3WmLsEvzZub66mmeVhHGLrKR6s9AzAMFmruMMDYe3UNtLwhRk8m7O1wYcRNoOnX9BpCR5TO8vx
Mih56Dpj8Gilg31hZX1UPdUE3YhzdTc0e3UCQmDGfZEKDCIns1xbhutt0GTNdmpy4Tvmo/PQ4or+
+HkJG/c9SYpiq7pqIB8RLZ6c+EGFongguVourLcpPaSzw/IYFRGytIN7dpfm8yiys7UR8aH9MaAm
U3KWJ9349TX/j2sAh003XsADRA388c+omDlT4XHC09eZX1P7Ma3YUAMHV//618DX5JHKHw/pZlu7
Y7WCzXhT5nZ1m7NugT6EcNO6nrQa67ml35chVZoh1RBa8uK7xHNh9+JjNKJEkKNUEpAANZKnubTD
vwrR3hRdlb6z0AVnU/X9c0GuYVOh6HFXhbaxj1NDuxmjiQq1tDNA+wmJiAHhJKp23QuWtrhXOHH5
syvwQm3HxSaNrVoq4upX3sr3FETbWw/hFEO/On10BJx3UMHBaWjFrdO0i7Y3dtSfpfnliEx4dfqK
aYYTd6tIr/cycvqjGlCNmof0oYNN7gSX0U+bbjUEXnOyUXM6ZciYreBCahu+ncw+p371e2QAErup
knHAHHsCDarOoSCfr4fEq/edOTiLbIvzAKrQOLAZBV3a+fIRq7wJ1I87fcQdEBhtnt7FgJF0LjN5
5yR6dRN5mrmr8il6LnAEUlPLItgjjmV+qygeIesJNVJHrfvkQiPeDnJARXLW7tRUrzMfKexFr1Vr
vRmJ5JmK/dGirHyrjop66FrlO3JbLl5KKpjKSFDZ86+iG7JtpKF7/DX4de5/iqnzncgXMI7BD8LF
24NkwvzPNeN+DydW8qMKisd2aXoqyQAfTeNQ+pY8BEMZb019lhtNH93tPJrOgxE0zkPjA5CUo+Md
VLeL5YIj9F/B9stLnZfyYs31Dcv74GZotA414SWG9XCFvlrxonpqbvb3CQXMsrXn67sxxigDTm18
tQzHeXDHV9XRy6K+DGl8lCMw+0/9NKU6FArqiZ0WATJCb4Mt94uRRWQ32cBebKy81mg/Td+5WcqV
XbfzvbsMmMtAOJLhQ6UjuVGYV+h911SfPdafgGYV5JVSD9lwQl9AWbzMqXfWfFsLdlbF/0tIndgF
pn1KR3HpMTQnGVCuvbiHUYLalLFGmTgE3uxUV3T2h/MQTo+qF1tddR2zCCJ2Ppg3gZ/XV1nWLai/
elipKSpmiOCuyyz/rEIS9Yt9j8jCWg2qmJEvouTGcGHPiBp+rWFltORcpqUxWbIDDvmMwOeaSMXQ
yBqFm9SbkoO5eCGUiLjpDVXrxob2l2jpyGMjsbb/6DdLX30UWssLLR9QIYIUE98bZf9e6lPyljtj
xRqxYUO7dEcfj6ZaF8PF6Eb32XXdlYobuQcUbyRxr7pzDQ84z3vcZICf+XO7DxHHgsUeVDGi0jP6
6aq/SCAfIqe0VoHnB7jUVOF931T5iT+WJZDNKfo8BffWvggi9/5rEhqymFH6/j5ZDqSt32MvbJC4
4t0pPYr9qqsGqtiLj1mvlSuJZBIk4n9NbrcRtqafJ6poapM0N8jHHdRMdYlwKlERA3i9Vl01EIwG
7u+jdZPFpE3tyrXWswynnduZxVMPmB2Mg+h+sdkPhqj78EZsAMeWR1RuFAMJM8c9xpbARTVBGMww
cu2b2clju1BX9FgD2JO7FzAUD4k9x9gpVjECPS3UdlHdpJr/O/Q1WCVNvk57e96quWogW05VR/w5
+i7xQkohS+xrQE1uRvbMaVZs/J8BdlzpKnIfvX8d6DUL5SXityQm88gEsTbH4YUXORZpdXWnel9N
nonwEhX6rWnb4U259FRIzfDmpNlYRfXBGg5MFK4Iytogyy3MdVA1/7Qu+HJG+Ee/jOtma3ap9Wl3
8HWyDfB596nlWoGLWMEhnCdKrm2x7dDDX3/2w3gQZ37pgIyWI7+J5DEAHlKNJrNVDC6qwEOOpvIH
SkRmFL6M2AIU0qrfms5H3yDEtxKHXPG9Hl14q2P0mkeDxGkXV0RX98X3YuwPaK/bz65pdTeBxtqo
T70cIon2MNdGvxuoF646rCtsxFH6YWXaeUItd+kbBakishpxFbO3sQcvPtQ9MJYpEtNFDMhdborW
xMhF8C2bnTld1EgsnA/uI7aaFftl0J32ObYh8VhdRp1c4pvs1nxzoneplbqGvStC9BAnbN63DlZs
16Eo9PWYNfKlqcZxJfA4+T5OxqsZ9f1HMUx7T/O6XxGPLkoMW6s3rQd7ZgtYi/Rn56X/w9h5NbnN
Y2n4F7EKzOStcpZa3Q7tG5bb/sycM3/9PoQ8lmd2tmpvUEQg1EEEgXPe8KGJ3iApP5tUovq2ypwh
PMki7PKQjJ79d7W2HGieeNIuXZ6ds2kgg9unCQllXxGH0s7KJcGr9rPajcrWB55jt/XBYjmBKNNh
NdEPs/TZ/75GBczGQgHyH7ACCnnLs5qRuXx0JH+u/ltbYNrN3tOtNQawJjbzjvmP7/n9ZwzpLMxJ
2vrCUjPtzbFIdwWOSLei9V2ON6H7VWuUl4RUwbd+xPqhTQ7zCnvxnFq9+8RGDgiVVgtZ7UxDvaOf
Zi7C2kv3ss0qWMJiPVtzklfvsqlylGGdaRreCDYR0mVWBttKNOl1QsL83ueF2AMamBayKu9A+gHM
GIl1LOiZxQ1jhfXT3cpOOQzeLECtHKXnqnzJOu2N5J55eRZ4DZuX2LT/QcYTeEppwNqqZ6Vs1dSH
XeQbP+VY4MUAdUJ1+lRGfrd/VFvXG7ee4RW8qKNNJUboIaGbr8J4dBBJFPalxqJtCStE/YD0iPJM
Yn/17THbFEjs7u3UEnc3sqKFHNG39ddBjZq3NIdE7hORn4kMx9Gy9JsZpMat6EaQGzoeMrJNFsAe
EiyEDWxT5iGyrYSZAcsYkuw5CcW3sJ62IbKA35UeUUTL7ZVbN2lAP7yw3DdlVqNZX8Qrz5yC97Ry
LmFjeP8EYJ15vUffLW9ql65ooetHo3oQprqJDNO9NSjdvGGGBPdqbpfVIURtpB2BWPs4jLyFQqCV
2Jg8/fNgWHHTrdVYBebORxMbUzmbr4fdW5EJDWGg4u/ZbHyS1qB2sPU1XxEi/XvCsSqFnHCKrfE4
9iTW+soOq34ZVm27b7z6MszC2AGyCkimo1UCniu9ybaq9jO8EUbWNFT4j/lcyCu11Pyjm+XBUV7V
cRbB4flTl2P+45amTUK+AWp6MdOK7bM36Edf4clpSHWslJD0D+LmixqJrJ8sGrj0uH39UmTRD32I
fzjkyNHWK/Csrtp+W7Zo+iJMhoFZhquFFHbMYJYl1jB+5yyRYGEVtni/WfbCmMn79QhCM3MKG+tL
qrIAPPMR8ufGACAf73mZTOdeiy/PAUkF0ERLVYdg4L9uIqC4qbu8vLIiY2/tIWOWFqqxxrmoOoRi
Su/DxHoUxVb7Ybjdex6H4ZtonGCPUJWxMXP2SVYbbgHo2q9R1SdIuQ/unmDunGcrfl8hxDywge/5
ufMGScKaFAPhEf3Qmae+1GoQfx5NTavUR1mv5qtuSg4xshm7NiWmDfgq/dH3OwVm3YefAkfTY+RS
C9yrMfoZLPapqA7+7wG+48QXdvfPAT14j2+duD8nkWPkp0i64r9NEvq1sc7h4N9E6/8Q/aB8IXsD
6CtvxEsWN9PG5cV5MvlBD5WmKdtQ0dtrCgtmVVoj8s7EMzVXGRaGGk+fURaL9n5eZisOweNnt7cK
MMxmt5G96PCExC2QrgSQA0UosBGKsC0T6S2qIBGusSjtm+xEVKdW8/4Thn/mHUdPNBEYo+IseFG0
5h85veaNxmHs83Ipq1E+iO2QK/lazufkXQz2pb3lfoFdQJ6SRIrS8sTRRezRBuj2UTB2Jzz7wm0i
NB1J9JGXaWXVr4WFhoaS4UfRasTSp1xB8NwHfdz41q+mbBc2iemVSKLmUJt9Vx2VIQcv7OghRgoV
gBa3IUrGdkzWulLnHJUQa4ktp9jJNjJxTohszLkz98+vK871r+TZ+IPM32Ab242TaSWfJ6KS6bKM
2nkZDjd1nXkrOUI+Cry40QlXxU02pcMQ72FcAohScuxcLM8lFsGOQC9C8RKGlX9g544lQaK5LwCZ
gYHXymdPT0LYerFBDnBove2ABdxdqyL3ZqOGq6DuBhKrQNYatBHUFN8z7giNpYeyNIelN3reoizz
5q72Tn1v3MlBl8Mzd7KaFMg3ej4RG34LtouI6+yMmV0uCwQV6qvixX93yDbR4mkPGxsQqV2Q4LFx
o2oRALnLgt3JdhpH7SJrMeSLM2zn0wT17GSKssb4eABpDSFvO06+e+5azQG/mmFYqY2dsdU757UM
K/ElmKx8OyDNuDUwC3yHYTzpgfYNPKO1acgX7KIyCN+75KMNe+1bHBQN2UA13BqWveOFjCp1GOEa
TMxt1bY2hjIpHgSyOiXIG1dzr5ewMMleObjDaqk3/e8smOEXq26QCLEwbCA6uetzBVxYHb8JGHK/
NCBQQ0kCuiHbhUuNh8EZXuMrFZWxa4HM0TZV0zdj4FXiOXFExh1soIvb2hVTQWUVuhUSwmbtcryO
g2+Vnb9p7tD9CsKfgdsp6J2jXtEMdoE/eYxmVhkpn4so4mwBvYpdtLPX43GEDqXpXwPSOYt+TL2z
i/PkW604m3gelup+T6zPGcgFU9U9mD9FquvXoWMfoGfDVbaTlMu2Gmvz4y7Hdd7cMNRe4G0GULxI
pyVaBxdaiHo59umtg4F4KUccHUOrq1bdGHXbAY88HOjYY5TIvPMpU/ymiABjTQuBaHkrphjv0Ckx
lprH2lkXrlMDKpycSSss5cB/u1s8eienw9fj0ScHVAh5YSPkK0c5d1mFzjqzW20te0uUfE5hCX7P
dOypRt71YuZ8RXu3/5l5uCr10Vi+gzHeIbBsg9IOzVOIzo0UkHxXhjpexokfnCMlHd7AiO911oIF
se5pR2R7CdUsrNe5DtvNgQwImHfGf/FNGzeFABNYVE13ruLiAORNu5UFAEQxU8GK2gGDUWnJ3ctN
kkKWiZjK3BF77VJHu+5r0rPwpUkY70qU6b7UfEdIohZ7Reu8XQnVrSLjBLKHnXpfgoGNwbN/NTtv
WXXO9N3DvxQ1xhSCdKF7L9iwQ95yGj4YKaH5bOwSxphOHkG+lRIU6ntnLRF1iN/DhmVeHYGf9ZGu
vjvh8Bqlo3qPHawobH20F71vi3cPTQUC21p6VpNkfLUM40KWkhBbbW5TnPwO+VzIqyISubqUl1UV
OAkHmbE7/G5NIFhZHBS3rYiUfdS69SLsMTBatmVfLmt1dt7CYfwui9YjAtD796wd0UnMJrEbh8hf
OklOHtLq3U2ikWPShvKzzrtmL1kij6aZG6JOGXCJalIXEE8ZNhcTPC59obfZSnOK8TTIquwONU5T
dmOnbE0YKKeREw5j0J9jEfLVr6xLCd1+ZfulvzIw4T6zl/ldmH6R7FJn+vxskldyWEVUHmNDDVud
zI/GDUoV1B+t2TyFHtnjwUVdzirx3ds++r1+QIW057zXE64eDnK+4eyFJFMf9/41uZ5NNlltRGP8
DoM8f5xeqi6dXupJ8AVDXnMrq7JD+DnvGYyK9rKNCCDjkJsGg5Mcn00CwlpY2s2548gYLjn+LlCL
8a5yDq2ER9cEr8/hHovVGfD9zgBnhs6Ea4kjh5/Pcrj8DMUSvwicIMTFeWHNVzn9YgtNLAM1GQ6y
6pbipTdj7wa2qPuUi2iBQUr2JfZLGCvsDB5V7CyqHYFqZSV7Z57QytXSdi+rdut9c1S2ElPrxl9G
UCp8Dr7G7ZUj0/d8ns8Mk3pfB6i3PT61JkWgZIjby2qostbbRZpeZDUKgNAR4v/Ujmx6cMC+y48Z
U709aB6EcwJP2ZdKYwUyaxZA2WuA2V307XwWm3uHMIRlmCqvcWqXd7NTD5ONiyhWX2tOJcbV6ES5
jgxgn/VcrcbIhJHOFdp4+SKPRAMN4N86ivabBQDg8mwm7Z4duiZGjK5SEdd13POgODXyhEaH5JDV
3WtPTC9DU0wvhpt4eyMTx7SL9VMEfPPcaplHtMbx+He79W5qtXfZNFM6cGmZe/mm7kZzMg6GSc59
1nLPla45GtGgX4LRtZaVPw0fbvkZKnr0s+hQMuycSrlhISb2VYhQ6ZDowaesNL8HYfDCtyDYtFWM
0IMSaW8dojpnz6i/JZzs3nq1SV+94R/ZJQuzJ2fv1/FN1kKtnBbocARHWR0RKcWPZfC3stpZXbnz
bEt5TK0bvjELnPkLLZ7/6WqKgYmZX0H1ame8Atw7yuzDHtsvjaUeuvVSdfOfXl0AbmltwtqqNxua
eUALw05kyy7pgRb3xFrx4+5IsaDkK0SqnEjeKSd7LgYfbFXnOmRc5g7grMpJXj2rSDssFFtLeapK
4wupHLIhAZqVAqHQL+lgX+3O1V78dPBfB16ncpSV5dnBAiK3klVVxYpesJ7vY4J15FaT1ybtjYPb
gwKEqMa2ey7klSxkhxwC3dBeemGhrnVF6TfAlccNmzcelRbomR9U07G0+vQL6e2DUtvZ3aiM6K1K
VFCbHgKNWRCePV3pF/KmPIsJpZeBCi0TO1crr9p1YM82R2U6u3y2UY9+FJeyLscgo1atG5tNhaw6
cR+cH1fzDDDtsNoiYEoe0MqVx5i/JnveYwtowLmLO+XjY+Qg+VlyjKwaQRmu7bDEbkPO+/wp5BjF
Fx0rbftuoTH/02M/enc6/KnM1gIBbevBj1zRkpcAJPzJyUn2mkUxwrjCqNgvDQTmAsjKCRJ+CPd0
bLl1MvCgpP0j7yuqnEtOfpIjW00t6BgReo2+1DVjQL3fpkoI9EUfv8o+OSoE3LLRR81axWrOpl5v
um3opwksaqwxtVp7ibLsZwbO7JeVnBHcVH66AeZXgynat7hEtZHtfXrqwIse9UBJN43dBm9EotlW
dUDv3eqbvDn3q+9BAT2j6iOUS+FvXMZkSg/JoMwQ7cIEN0Q0DBSl+I486GbEm+KX2sYXC2biu4um
+LK2xwAwYoTRCmaFOzVV1euQxCEcaV/5CpXyJm8CNLBWOcReK6RDFl3RJCdhtT/sLq9eZWGa7TfA
ELMFq4C/XSIOMtgV1h7zCMBv5SshuiURDv9FNo3k99aiy7C+mDuNOBc3u+btPI/3w7hYK0I3lhio
caZHxqA+ymJSONP7o7ikrCBbZACLdKPZHP5l71+jcWaojyk04GifNBrJl2jeyM9VFvcraoDKySGN
ufOTGfE4Ouj5goV9wW9p9ajNTXzsz8Byh5Pl5P5bBrhvHQzdsJYjetVLz3zjvspO2UTuYwOvSdxk
TStME7hfT36r4xs1xFdsAaKbLIQXxbeiZDVy2kTfPDuifgaHoOxVOXkAKMe0tFVnFQj5B87C5zxN
NKMojj07gtrLsJRCquX4LLSegNNKs6ccMLhWH3QNOXWeSA3RKFCCSeO7V8vFEzwvEMU3nfSfvse7
KWr0gzm7UcWzY1UWVfqxRn5jLD12pP9qln2yrbI9/AVKDXAwPOuXDMcUF+39CquXF5TTkhMAqjfZ
JYvIrqptbzoDGKfee5FtY4T8noe660bexXdV3T+sSyAszgjEgLBWHGcvQHLWld5kb7or0rcQH4Q2
cPKLbEpMu0J9RXRsqhmvl+mEqTHrxOMG3Uhf8gbHosLGHC5wuntRkVqVYy3FAbmDlniQTEDpAIrv
XANVMr3wIIOix79F/dJAc4xMAptdThNG5iy6sfO/DVX4aZrc+FeQ8TzGFdr/mQqZxmvan5Wh/lDz
prrht0BY0JtlVDmuIWoWr6y0SMRWVrM6+V1lX5odBtV8l5p+RtG+aaEYPgEUYcngodgNoyJevaT/
9RD9YwAotN8D9BqQqKoEv8pYH+9EiuAHklnV7Ha6y6Z0KpsVVF7MO8md3d25UFsXFbV6utWkki64
a2BAT1gthDbCi48A4rHJ0gRfC/FmTH248h2t/Mw5tF6I1vM/6rI5AZHhBJ3tH788EvDH3A2rj55w
MFmHQXxOoGzg2pWPL4WmEZyy0vTcI+WzFwG8QkuPDuRlepx1PP08lEmyDU03WeRkifHfmhtlEcxX
YQmmJwiCdKMiO+IdcliwU6nsNE09Fg5vTxQ5C5Ajc4El1++r/1Z9tqX/Pm50vH+mRsfIWkPjO2tE
uHIhcB7DwJ2Nu+bLTLYq2ghQLE3UNUx2LL7mnjEtqm7zuHR78OOjF65y1M0wg6bQhA0bz1DBPAfx
oymZr55V1WuhNT3rY9u92kMltvJ+2S7veM4ZF9XvqSoieWtYw/jRzs7TxZ/C0rCkRjSKYr7COZvU
GFIQcsRzrOwUpoNBtQfmZ1sZ6U85BCXedPtAAZYmqIba8MId21E4UnXXoiL1pz6MkC3WVab/7pfA
af71C9tB7RTqbvrmTJhbBq35DVExHkQVb2J1rPu77Cxjznjt1A4HvTHQB5wlicjwjJfESL0NNomo
GZR9YgEAdUaOgMYcFyxwvZrH6L5eItxSa83FOiO7pG5Czy4WqEW44M9nFH/GI+It5WUjZT5QCDra
DymQuc4PlM7a8kvFzoHMPv7N//F/lf9st2vFKsExdiEIRJdn+Q0p7KjeKNC/VlmKca+iDOPpP66y
PMFUOXLCnbz6j14lStwVsfMPoBs6CcBob7Ztc3sWkNNiVHSn5K+OABzkth8tsXAhw/81WCTTEpBc
TlTH/D1JxAjYFtsxqcJtHrBNKTL7RXWT8N7Vg3Ybk/5bOTfb4KU2wRCUW7k9+jPKSlLt1iFhCBD6
FXsyF48AIOhunbxapWOd+9q3Xntw0OvYrfBIiHjNsBRWC5iw+D/bdn/XWpEST7L0hR/0/d2d24ok
JNqWReFetuGtGmHm8Y+sOFo23JXAS7eNIexlNaoKvLjKWjZpsi+UHjAlaJGTgjhtA0Yh8JqFbCiF
AW8UaVru07/i6t2dnu3PqrwaLfuiZGZGaq0s4NErCJhW7rREniE5PqqEhgK9MD/VfjVc9JlRLNsn
zKQ2uUBvMZnvKrAjgQXpwxtE6tpVpruBntdtMjCFNpA5L2aIhizQqszwtE2Kvaw6M4DDC0Syisbe
WVt+p96SfOHZanWdUVCEbn9FNQbduWOB4Hq0Y+oYcXQ7yxp/fjrGoloqmorg43zT8/ZkyFfxaBMM
m9ufnc5Qrlun09EC/NcnlTPZYfK7DTIWNUTpf80j23Ux668UOE78mSeYr1qn2rthbRyf88j2wvWP
pV60x8fPXXV44WQajkoWwbIscszPvQtZi4y3v0nmahOjgmfWQbsfIdJ+NvUpXZAzKA+uKI9e34Sv
aTq+ayy0bHa9YCkyd7oE+EJeTcVzFmLu6FuD5Ho33XMPoDy+ScNKtjtEkUp9hDUIIWBHYF7bTE7b
f8v8rezvytDfaF1W7QGAaZ8qgcZNaOTfi5ZDmqE6/SnJQywQ2dQQ0+aDDAHsRyUwduvHejiTokLZ
bu6ocvslhDDy5uArdXA1s1rLmTJ3ROsxJH7hR2+6ottndS5I8kCVTfk5+ZqazbY16uwswr0cUQ4q
+K7ZJbioa7FEZidfJ5Y2XWSR5oF4XBEDXbguwt2yqQJGyUpd6t3WycGMyMZ8HvzoyRLeE9jf1Nvn
XPJqGmCFW/mweIx7zi/ysloLN4ONMk8TDsodnxViRDOk8VE0fr3qcgOuCkfyR5vbqomA9MAY2WhF
TXByYaL9uUs2KyXgSNnmPSCR2gyMNG3IuOk0TatJrcNm8Rwlb9IGt0pWVaGLvVkMm2ev2eMcoHTu
RoBRuuWq3xBeipxPmlM3YEW14iPKkwOqemjD9NMVNKf1KxyTNysR9nsMngaKDhvBgocATIN6we2x
PZj8h1twG/ZswKJeChfZKA+V1fWj0TRc7xx5B8y3tIvCH19byHFdr/BGdHQL3bLAgcYxeBsFtcpj
ZBlY/GZFr7IJTdi1xhqbLyeiEZOPaBOSQFmWTQG6F/GCLfscou+JmR2gaiJQIatpqN0T88c0V2SL
yO1fcazVJyPzojes4LS16PkZZRUVSCS1oKciW0+vvMtidUI95FW2lGTNFxP548OjLwmCrecJdSXn
xq8yvtT277GySW9QvUtj9SYUjRSK62JN3QsTc0Tm7wEg7ppxEks5G1zPJdHW/ihS1qE6yap17o/u
AjhDiOMqbQbBnP6vutJ0zawNx/v4zxg5UBbPNtR5J7i9Ao/Z0mKGxzzPQeVgOYuSHNX62Sav/vrA
cQS9FiCwRd70338KOVIWHDC+ewYJLtwyIFf137rB7o/kc/qjvML54/fV/9mmhJ21J22wfN6Q6vFw
fN4qr55tZpms2xbNCdXW3WNPoOpRuFWkw26KPKy1TLdaPXtauDoVtElG/nUp63IOwCFirYVDudD/
TPlfB+LbB6Vb3lhVHny5JN49P0bO9ZxBdgBFwb696NTzUNXbQNTj+zCoNhZ0o3VyxwCX8glisIau
zzfMezfTyBazaQFZJ9ZUvzZlCC6U3AW45DJj9QY/3ZID/dlExTL1rBpDgc9IXWQvxaxrNnbjvgzz
iEeRGvqkMSCjbj+hQxAvXQj2Wzuz0K6fBc/kkLjJmlkmAxbmfIfs+D8mkQNk8ZxImAFGZv/PSYao
3csPEIIlmOMufupfcL/tw4VCQE2Nh+Ef3oQvNkmy7w4P6qL28+prrJAVAfGM+LYPNw19pfiuRWW7
Hg2numI+FWxLrbRPzYhqQNaa4yFxLPeQhem409sCikNmGpvODcwroZ1sbY3peG/HGn3DtJ0+VWaJ
Z3jgO1/rSCEESrgQFYQ43nm5jahtjsfOwm+jdI3iGFCLNM+bk1/MXQNsrGiyze0IuQ8seL8qRaMA
hY+RSsrTJF+lg+UrAAJ770DA9zMehgcHBN80Z7q/KwV6MLit4gRe39osfx2C0fncGpis8gdKlrJz
GIpka/gRUorz2FlPctXGCtozc7WPyNQNlZleuvne2qxW6lh5r4ZOyGhQlbWcUvFz7dw5Vvb4PCi2
4Z7YC5GBeY58BD8VBE6/fXygxW8ARMxeAM8hPRbybtLtElWWqtgasMC9jzDs420kvC+diYXuvm0S
tO0c9x83UsJXPcC0x2zIRocYohmOTbDZJ/scTuErVsOL1NhnYJY+Eq10lrPM6Dlhl3pB9hbdx7lD
JBb5UrJ/IvWHjdoixDs2piDWlH1YEJw/sgSgMhYm4u7hF75LQQzXQzOSFu3Y1BCa/WAfJa3VUs9M
VlmrIclYWOElnIE3LJ3eR9J+9Gw2v6egj1elzVYGv75feaV1gL0HC1pafTaRl38p56Ygz/SjnZhv
zyZvFOrBL9AyzrCpnAfJPjcjShPwQlrIuUyjylbRkLTbuul90mNVU+9+5y+ipD1NLXHHNHJ3njYr
GtSRuYb2bX4owoAJCJ3yLSgjFTP3LD+nKB4tG/D6m7rwx+OzmLrid3VMSJ4vnz2zblvgY+/BkdIc
EHlLoSqN1egRWY2+255if63CFEgFK/CrYWblOnFK4yJQb9rFdqsf+C5NR6NHnySICW06/KNXKf4z
MEkUC0G1FiKa674aqTrxNw9w8QlPbdNotweNmJpnRfpNohHmPpCp2s1rhosJgp20+67Ok/TrFKjO
MSGMuZTVDFjAqiZRuJfVAV1mvYzTt74up6util917+MWnHbaZtAEEuTOyBxt9hOR/lMzad5Cw+vh
lRUX7Kqfv1Ve677Kpqga5u1yfpW1rEy1laEj3uzkFU6vSX0l2b2fRKCCjO7rq2z60546pXp8NskR
AegEtNF4rjzRvwRK9jk1S+PDxesIZm423gmJmUBAIW/rfS6+ksLaNI6tfwiBcnQIjv+qFQjd6sIZ
Vij76h+wGUpf+4hfkaLKj2AwyyPBtRoYZGqTn8wLSJlZXMGjaapjrFtVwRmR+mNQY0/GvvWQdatR
sEHHtXuVBYpHGx+Q6E3WyFYMqLBiqiyrSBtp17T0d8/xfYzOTecY9UG2ad6E3/E4LwnzlNA2+lcs
mQg4FKDf56YkCtJ1UA3hBnUATKMAJ7NJwnEUBB6q2vCIZeE7VbUmxdjNcj/qo63wsEyD1XyVI3oe
/L3pAvOQVbNKxC7SiFiAdohP1lykiIRh26XtZe3ZLquPNkBaCyWPiqPg/61GX8Jwqq/+2H2MGBJA
rC1i8nV8y3QjLL44RUPcwvbdnazGJRYWJTz1oxroqG1ZKLA2ZvuJ4KT3DxmTRaIjJrwYcQ3yU0yL
lB5ThGJI3qfQxa2N+McriaBgnWvAP7MabE4t0vZoG6p5qNz5yeobcSky3l9B5+8Kc9wOOJucyqTX
16rnlW8FSoC8M/z+B9TKpcWW+Feew1NJbRf+X9gvPTVrXkxvqraJraoHFeWaXOONmuaTecfyVdsE
nHlXg+h4uNM6O/SgYC9Rqpj3JEugVPkpKIFJu5Tk9z5XZfgeJm381e0Hd5lHPLC9Gw3bNur0Qz3k
42lMxmTjpgYZ3QovZg5b7jc3Vo6R6iO94RVI3LdOdu8F2VhSNedgiABeOhghxmP7i7TjV/6e4ivL
ygiCxPdeynDqN4VSVScCqCOb99HZ5qUgiVwKe+NikneVRcxzsVREPq2fbepQjGdWJzTzI0RMMsB9
y0y1x02jWtT9BKmG/1r3zXl8r6q/+23D6a9j3joEvp0MpQyj35dTYxm7XA2UndWU8QmMbMx7BSVi
eSXbkAl9L9o62sr2UavaHVLtX1qijMtExRhR2t/Iqun22NPNIiiyWhd5eSDcpn9SdTdD0VcVqz7G
mt03Ck4viYUMR9Bpp9Ij+t3OemqOC/pYTYJ3FAHUTaWhmTh5cJweChSGEiRXQhDfAshsX0MoHUsP
s5S7hXoWCFHNPYsKQxKzrXGhI1B46gXGrLA8jRcHB2DSXm3zpavwUUVWw/mhK87axqmLL7dQFm0J
ecS1mm8k5oFUlaCDirT0IIdhxPKcXJ8nrzGYPwVRNZtHB8aL0eomAvBddGvV4IJMZ7gu1Qlx0BA6
OZmrvVE52mubWOo1QlNtYeh29XWsqppVkvCaHJZqyie7DNOXcBrCu+YYvFO4G+sYZ5vqnN4eo1KN
xVeN7AuoGvVN68KNNU/msrHYo7YkVnKYpQf+smNhPbEpa79UzUF+ZKkkzVHRJr6V89yVWXkcSLH/
gz/IQqzxeAKWMM6ycJTkV5LZ6rYz9N9Nsl1W464dj64HMPLP+IlD/i7Ba2/JZhT577a1fxZavtI8
tf3Ok2YthVHnV6DbBUI2ibXRimTceIMTbCKSWqjzFAlCoQUCwo6usmDZ6DR1aW3Wa2taJ8oQ3x69
YQZQX23zZmeNtswRiluaVuYG194aAc9UvcmODrrG2WlV0hjaBL/CitpLrrSr1MBdJ1XGU6z5/ktS
qyAa4oJQb13BPZjbusr4ZUWTRaAIIwq/I4YzYdWy0Hy7eicC+Z5gOvGzgJhJMh/HK3CfiyI1x18I
xd0937S+TaRTFrYaaJ809DlWveqEL222TdxArA0j8G8oj6rrYFSHW+wq1brup+jFUBy+OGGvvkDC
uRLDv/tBYK5cqCkkxuaUuzOn3Fku0Q1356x6BOD00W/FE1ZeqdZFx8pw8ythqObUq/o9nGnoBFmV
lzpXii3gXCLCo4att/AnFDIt5HQLZH4eA4uhedPrLgFDx22a1hcvybB7zsGmMDimvfJD3iKnnUzA
xl4ODkMy3uVYdMMh1vtaupND4PivfVwFiMIm+t1XzPYQALRbtLap3QcPVqiBSNhC5Xnby2qm+sW1
ShzWdWdajlXXbdt6sA8FVNHDhJPKrLvxpz5gJeYEYJSaWMs/DcYigoD2JisuTmsKkcO774TFpywI
Li32JxAHGQj85cfosd0kYgc3mnwXJKEQSmBxM3pbgBKKxckE+v/h+2hnTVk5fRETcsJVkRWvGiZz
64TTwrU26mqrGBpCojZ6AHVcB3tWqhinA3zmTYVouTmKfuXjJPPGwRR9OeR536vW+95UVfIzUSOM
K+CccwBGjZz0O85rbAatNv9h5Wy4ohhBrQ5B4D5v/Zsscj0Kr0790ruIvpKkMP2bEnvuemwHpPs4
BmfrgayBbaCmobABcRY1EBjkif0vIPKTbJ0FXrG0gnHYyJsntwYzH2rrujFytrQULk8xwXS3hbrs
BjwyLewx4mzJ2rD66HePHC6L3NrrBLjO2Oj4pwL1iMQSubZQ2n68ZAIhCs1X5mNX0yz7IB0vskNe
ySKflI9yUoadHFugAmzhVjqUdxQI/atvYyC3EEXqX3UFdV8/RybPDskXq9oi5G9xiedC6UzoefNV
5TVI/A4jMZUsOxjIzou/xnloP3GKVBFpmQdrsltexgOHMa9sEFT591kjUkm7IU9+DWH3HXvJ7obY
WXsftfzqKmUHBLcA3lwjUIuxa/c1q4tgwVtNXO0waF5LzzoUwHS+VkZY7TDSG9aPu8KoQMivR4nV
q6o3N622st3uY2UXCnDtKK52i1FroJYVpPrbucBhbdZKJo7w+7LxzHbBptXZDbU7AEG3g3EHEAnO
V3yN4haljSAAbzxNCBdVKG9MKqdvAi3RKbDTH85oZzgF0WTX0S8kmcnrnvi65G+eAnUVec5xxWEg
fzMbR5y7EdWeubMwguIt8FEydY3qLgdYxHkXsYU+faQ25t4KwppYowFC/FHES6NPtMOz3RfleGgD
Mq2dSAjQ2Dh5Ds2V719ybxvAI4Wfvqqpn97lAAT9kBoTdfsYLzt4PdcL2x+M/f8wdl7LkStZlv2V
snweVDuEQ7T1rYfQkiKCKvkCYyaZ0Frj62cBzKq8N6utZl5gARUkgwjA/Zy91y5sy7urS3tPNDfS
FjMpSGNM3knC4luj5C1p5R4x0WwOTdveQV8J1vOqXibGwhdefnYoMDxJ5W2MZf7SBTFMXIPUNDGf
lCgW9sHKPMx7deYnTG2KJ+Zc4pwM/OWfZ9WYzrBuid3nWUDyRzMIrk0iy7u6q9461Okbf4xR7iY9
yM8s/bkwEOkshtZJN7/tmA+ZtwmREgNOxQSLZlj3ixCUSWkH/tFQB/sOu9VOU6zkLNLcuZs3tTr0
pphA+x2Qq4F/f1BhC5CesvJoYSg89Efu72kO39Ro07NlN+ZJ6Gp1F3QlkwEMZvueoumd6JXyrh36
fBcaWrtQ2yA5Fb57bV1bufO0pqNwUpbfCk1es0hxHoBdiF1XkFmTqkJ9Vk1/Nx8gc5XQT1AbN6QH
tCgCimgZp1l0wp9Wrauwls8tyGQtDvp30lUeHD9WnzTCb9ad65dHEq/Km8LDujTkmvOKuG81H8pl
BPC8riRxTG6Ns0BUez3u5R2XTrTU9Cp/927nIymhecsSIcm91xrRXjN0sR3qKL1ErRtu85BMqRNy
Cob4sTsso7aQh7oY5SHlSsRFH4PhM8j+TBeol9hQTvvmo+bFvP/X6ry3Kan4p6gc5rWuQSy7/Hy3
+Y1HHbsCchIX1MIq60brNg7xs4Z1oWOy0aJT5OsY5VQA2GnFtah1Inrpmv5t8r1+MFdKYqTvi7ZX
DlYF5JrURSQmEBseylwJ19wrxc3o6GKnD4BJdEfNzmSA8agwfeVSUtJYphBGvxJrdwk6c4DmuekG
FSR1rrzw8PLDfdtZTMDnl74l4nWSKBtAgiFxInp9X2pBc5/pbruP9Zoe+7RtXtQebodaFN1iNMqf
2wxJyG+NwJQLj9NIMVHOOWMTXYmUE6Nk/YBzArrkoE1S56bmWUvkIdyVE98o/Qct7pVGqsC33rPB
e9qJvJZJEGyoeNQnOptoxNzhxH2XOJJpQdzoVaVysfu1yeENzyYaIppbZprTBu9/fK5mEH1oHY/0
XJn0pbWhPI94fxaRkvtvbVs9ObGSorQr9wiKVG/RlOUCrQCfg1sdncCyfJQ9+YaiUfUR+QXecy/8
5o4FfS6kYy+ZXho8TuPwKSprYlykWl4bxIMrIx7NO7U1EM8GfXsjYQwTaGneU5hJ96T02aSuZ/LC
87hYGhbvxJTyJXeQCqbR9xZYBHUug5J3K8tvQUIDHFwuEzDb74lasdzbDBw6FVsrOhI9Q6sCNP7W
q0R1lydlsbIzizotWBC+05X7LRphnbUGjJNCAC6x/P4D/tBb2IbtixLgiDCxel6oyr0bIYIwvo/1
s6Z359SFfa54AMBjnUAwjZCVbaUP9a6Iq+Q6HzsfUirxQXh9/gLARlurxFgfkVBnC7P2GdSDZbWX
DN6zIyzaUr/jLuMtEll35zg03WUiqP7KoLOONnE6i7AIomKZBNGtCLSP0HOuQs+VdZk7/QuZNR5u
3tFkeBYolxSQteaVwwvdfHs7H2ZMq7nPhH4+DBQKelsyDcbelaSI9PdpMWkcaFGucmH0R9w/8loF
472Wiw7HCSm9doN5cBQvRaab7wFzH+LLO/+K6FBs86QnFaaiqq1FKaT/Nr2DXtvtLLQ6/ESZ3P3a
EdrmAyJt7TBvAm6gbaOqblZFdbWTMX4PVb4wzA4MJgQiIziojw++YdDzztxq5cA1fqkH8yYiLuij
9p29SzDQqxl4LkxrZaDK53A3bBJy1UNNvU+KOCQrL5PfJLkEyXSSMqTfwryAmdAP6qK0oteM3tR0
ycLBDnJvN6/ajF3CJqgfpicqVAVKbjjcrZeQDsGqov53mA/jW2+ksfdSqdywbWYoS3h2d3GOv87z
eoaZoYqI3bHki1qjNw3GMTjCEe1fwlcnbOSLwZT6wLQyALzKQZqEPNVaTcw/ED+vNmW0YVlFiG/f
ejVkgHnRKXLcdpZaLeMg9i6OjqFcAXOGkxV3ybw670hb7TluXVy106kkpkFZubjVP99G1XWyibXo
NWS2FC4z2Y6bdqyRf01vOL+Dl4XZMuXrvp23ze+jWe5ZLzFJz2sUt6O7IOQGNf2M+c3VFippYZXE
Hdeu2ALHKhdkK8oDfDA5pfTIAxkI5ToCgL9UkPpupUHvKmao91VNL1Yv5KsyEuFmkaW7o6xvPzNi
X87b1UZV10lJi8RS8pJ0IX0rnMB8JedZWTWK0R7wxlj0teuzJjJzR/HRxVXoDLc97NitHBp1IdoB
b9u0jW/PcEs4jr9uGBHSWGf11w6/BloVhE21mXfEAPe2lPx8KLrymJaacddWmv74r7W5NJRHcGU6
3VmX5OqOcHPNwD0wHVBvddtfKbZGZqRrWOOuM0iva3wnulTTIh5qKK6mjwlgWh2LPrp4QX3mNglq
YlpLCBS4adFSz2vlPGpEUbbtAiVf/jqJ5OwKwQJ5mvNxbU/+W+txjxsz3z6VleMCOTes3VjWm96s
xBSbmQJEVMGEuiXxq4Zy8AzM66rfl89+aGrrcYLLzntrm/FnWreg1Ke9hRajMxuHRzMgQCMsq8d5
c9nbCBQ8kkrnkwhwk+TVmxrDMk6yhXi3NSu+xeQfPlff5o0MmaE96FWEfbzMzowa6QLRLX90hiiA
9eh9I9WY5AA1cBBtao/zPlNlFsC/DyaMliZrOY7+qxLlK+4G1fcuxcFXdnl1VwGdOsQOgWV2qgwv
Xuft5iNSEBE4yEMmBnRql2NGUCQS2eu8oIdKD5D2wqEu9Wmb7R1b5OTEqyjx5yFD6ny1xgJ363SW
xWR7L3TL/TxiPsvTtSMlZJQr00kB4tAtODTqsNMJ87YRxjpKmh+6IA1QD5WjHtbKMUrbdFM1unkd
BRkPcqjM76FEO8Hj4wdJEI/MB2HtGEMBl1NLb1FqR3u1G5hREs1w1zFnW9b5EH51k5waPicJXawq
O6H5UIkpCc9xLmkHRUD1u/yY1QXQSEhQ67qqJcNZgIBFkyvvguEuHa0fcJze6AV5z6Y+QV3SoEFU
UxuohjxilVPbvlNCWD5t6ESvyGABWvEjHb5vjZFD6KWHSN6Y7l0E7OVtlbbjoTeH5sytO1+HZmM8
ZhpVNO6sPOb30P/blWpVDMZD0V7VSNDzwfczTms2YODVYCB+oXTfXVNPr2/KxD7POxs3ba8Zd40p
5rI4Dn5g/uzItuVQbdIeRCUhQjyrfD9exlpgPqbmBLm3gujRToGbuLWq3wv0YWDm1CbxV10fuquh
V/TzECXFYg6BrSrVxpFGJYvveP6c0TdAONdtmb1vlNgrNgQLi6+DA9O+tcVDMFIK7zMoC0GXql/z
ougJPh6tG1PrwnXFJ75KQaLo4JcfewSEt64zfC+m6N1oNJ3tYBfDel6lR0YlgBDOkzaZbqaT2qCH
wQCwMTCEf40r0a37MuvW6UhXcYm7Rk+2ZNVbnzJeTfGV4y/t7qzaVQq6mCoDo0XoJfgTvUp98jzy
I+ZX8bRttFzxVNcvotVux3zhInA5MfAbqdLbiXoaM7EJJYY2VdjhJUD2dZtQpm+ylEoTN0drJyjD
LLSc8WyKav+YmjTVFM/ov3qKToVXI2XWQLz5GXggpgAEqycamREcSWjIwD/jEeYdI6V6sst6Y0l3
OF64DgQBYATmUVFEu6KBPb4pGmiZGkydNfJPqUQjt3w1dzSPEFoTKXyNgAoiR0ViMa8mws+uZalz
l0/kLXLv4p7pp9zmtG2XLZ1IAp8UeTRq2ixlmMbXUk31rTLSvjECXcVqEGir0k2ru3mvGsqOnpev
Av6YDp4WeX/w7ai8RPEYX7Fs1eti0MR63hfA2LmPiudfRxNE0axSpTA2n8cjJ781czSSOrqOarhN
KY9d6PCdldIsAFpOa14EjYUaImE0A5PMqvB33BmI+Wv88h6t4rLVco9CwshwIVK8S5i4yJMDjWHS
tG1eEPxzLNIR5OO0KeiJiKjTfDUOo3oyEke703OI/2AGxdPIz1k6pRlfnRSkLZ0AFKA+NAvi1cOz
NVGE8jH5wOZ/w6DOODSRgdiIAParwij4Gmrmk+UH0In1wNlw26/XVjc1n+LQPaVwmR99rVlR5rVe
7EKaO6BX5dqeVp1eCxYQLUiW4Gl1cZPmfj6MYEW5ESCSt/MqoHrU0Vcu/Ud8aMlrz19KHLLEUNRg
fZduQeksS147gXpbaKp/IIrWeLJ6JNjT8X4IwUypjWqHeRJucWzw1BzraunEYPYNO2gWRdI2r7XR
vPQ2+H8UWfu+gTqGkvxbbThIztyW4Tw23Juo8ab4GLFsKqHwWPsK94TMgrIx6NMFTEJT+jhW1Yj3
si+uQTLab60X8MDWouyrhXxnUVTogHRMrEsBHGtTByLZNmrxofY95N7e2FZ5YdBG0gcK/oguakoW
Jw+j1lpVG+3ZKMvbWCjF6svf/usf//O9/2/vIwOeNnhZ+re0Se6yIK2rP7445pe/5Z+b9+9/fLFt
x7B13ZIk2NimrUvNYP/3twssXY5W/0/s0DGHThs/Olohjn0JHa1IyoHqX/bCUAazOSZ+uCaNsU4r
MjpKDd/xpk87IsuqZm9QUHKXetzQY9LKmwxOMn1pfN+JAgY/8YS4Iz9KnGg9+at5RxUoW/RD3rPF
EBnDa0CiijoQxaeTh5ZL8VSd29pvn5qu0+8dER6LJlGfdEQU5wgbHQBNjsGyP+yjqFKW8XyKQQga
s72CZ6H6Hpc5Yd19966i6X80bcM6M3x4l+QpPwI2ts/TPrKN5NaGeLQVRp2AgJba199e+V0c3ZUE
m6wY8MXngpbB2ivS+MlzxHs9YbRz+RwS2LeXE0Igyu34BlbfdTYFaLQ6HlJE/xqd5Pt504CNBvlw
vMzRWW5+zaaCIREHRF9MgasCWzthp0MUA/gifp7yEblCNlcOJLGrwb/mtlB4oFR5BDq7t/dRB9pr
mVYJWiyFi+U/Xx6m+PfLw2I8oHGZiOn6mC6fP10edaMbNlCM7LELSBYEvisfCjWXCI6NeE3uoXwI
cmgDLh6/z73CsMcbjxlSoSYhg458HaSF/UFm963RG+2Ov5+q+qTe6DKDPHDCnMNpre86CsFN7x7I
yGkPaUNIIgm0rT7oC6nSUPsVSDu/igzHO8MxYyGgHFoJUh8P3e5R58YLTlTsMa2jTf3cFhnq0SI4
aZWKqjh3o2tGi5R6LXFKn68zKRZEgfJ3MH3v1afJ0UhnPzEPnmrGN//5U7Us+fvHagrVMVV1mgta
NuqRv36saRw47PAZdCPdScmJukiinXps0/fzmj896FwwgKt51bUq+0Jf/EAgnlw4xEARQ96k5mqA
XbAymCkvzclMMi8Yrv18pZn9xTYpeLfwLC7EQM6zGzrg8eOQrue29zitsGdeiTRtXonMVLvDznnP
6EkckAEMG6V33YdOUX/MbVKN0qdid8sWRL6hFfEFXbZ1KvN6XAJ5Gl5hf7z9tl3PC+elrA15rUdH
2Ttmm66j1hleLc0n3LT3CU9WlX2mqvxmMYr7yg93WRP5T/PxApj2Cn0ASGcyuEMTF1MTg0RGfgjS
JdXknjE5aO2eKJ0sDMZFlQvzNC+cWC/aP63PG2nfbUdbpfTOnN/L+NgzU15bvsg3SsylSvf9Oi+i
SDxwj4EKP23SEtNd55L8xlb35TUd7PamoFkYqLYNvLYkDF6odK9znwvfaANj19j98KI6jCw7vXoA
wTDeiLYFFjptnw+jm9eTeRtue3qsx6itfy6kShCeji92Oe8wtCwnQWA6xmyYftsuTY8OuP9hCCNr
g5tJv5oyrRdBHzYfcbEQqCk+yh4/2miTBIj9H76H1cUHAkfUfdVJsBJO/d3xk/HVHXMM3aGgBQhx
J3RQ4zAdIbLGS7PNvK0Phx95onprqvB3atC6Z+qH7TXPfQTredWuIBE010jryovP/H/ah8hAJZCk
VHY9VMk7ZaqLJ4wQqsxO/n2tE1zFRQBmVM/1bhGHRf2mjPLG9kEzLgyJSWnyKTpOtC/IZfoGFBVK
QlYmz8Nonn3NME9ukTi38yLNg3vTb9wD9g7VYgqJ56IcakgzGKU7pkL7UpQ0q6xZlK4RL2bAMcey
AQAg6K5qocZbP8VWo07ZYyAS1EuUgL+3HivL8Y+pSoL8ovTrdFlY/GqW7BxYvEpnUSwytgi2lD25
bOQITdYi2bn2OmEgu559R8ydrA1JXrfYW7sN5mrKaIqUN7qhM1epquQY1X659A09BzDXmOgvs0c/
rIebiGYs0P3ppW/JU+9QW1N09a13SV1czP+1hDb9Um8UualKxbmUbRMdHbuiM1KULrxktnUW7S47
1WHETKsDsY8nhXZjH9+bmXHvlY3zLSi8FzMgI9xK44/JCfLqFaTZmy1JFg/9Ht7cHTk/+tnSGm4v
sR8guJjWU+zkS9QfPRLYyjj/2tE+QOYFMVIp2kHvI5P3GjRoudP6/EpjGLRGWQ8AoezjC0ZQLvYo
cfaZIyO4vnF8EfGObld7P69I6jOHYex+zPsbBXShGmXR3rI9WmnMwrcKA4fXi3CN9DWSY7GJzafB
jFVc3yzmV4xkVJJPuwEqHfQcMorYM8a2QOsVdWuCH9w1sgVrmVVqdcEv1a7dkUC4XuWuzRclPFEn
15jsUsrSdbVE+Qa/KFHRldk5RJsyqvVLaRFO19iOcnXd94H4iYMOoIxkPOOuZ9fPRftuBPQR581p
24939Px1QJyxoxxBthRf7VzJVgSGaDfE5yAYK4poW6ZJgoXNHxbQ4AaygD9yt6I/8a+FIhi+LHCJ
r+jGjMd5B/HiypmEAmddcTNbZUQd7s2yqhG1IHDX9I9hILqtawHaB2mYHFvfiC56SG6en47yzYaD
ttBsp77HK09VEnzGamhBRFi9dhjpdB2YrRXUmxRQnmEPwBP5j14d5vV5EdjBiDrht/2fZzFGPadC
ZYZrWy8BdrRTlkTdRXHShnx4KB/IMy6Kx6JU9GnOYnG7n46Yd8Sy3ZHeRjLSdFhvmPaBTg5FiekI
27I41W7EUjXrfjsfMu/AXqIloXo/r5QlZHNJNqHqje8lc6idAjRJLNys9W8gxfk3FD2YpCbguf0g
Rjz1rx3zqyxp1J0vh+d5LUUAtK1jSA7QWZsDXl/S6XULGWJChX5rOUaxzNVAv+/SRr8PUXCu0zAi
VH7aNi90YZXL2E+6rTJEnIfUC0Ss7paH+ZRmOo/2xL5OGuP8a9OlUxT18x0M+Ndno4n387Hzm/76
ZX6d4dMe3Haj+A+/0HwwXf2fv9Cv95t/Kdxf1eHzl/xffqEPqxa//0LYrVT0bAi0V70ig2XF+Bur
GN3bQygG/lGdbpByV+XJAtnfsKwiVDImRYLTWMch/cxSLru0dg+IcZKN2wmxI4pueFEQl9IZIZN3
9LWNxCi6c2Qwfq38nfS6aXNNubqgz4qYwLxADHYX/cSJUQFPEbBquxsdi8ajUySv7dj774Ed3aYi
LJ7NmKKwq/j+kad5Qh8YqKHVECQX+ir0EuqNlzmIPrG7S1QX/Wlea3RP3tadAbKMQmMVenn4A1Xj
xQ6TJCRGkNkK0YDO+nNdJXUF2D3w9LAyt0VH0yoh9m6tp1rzYCkUi5q8Igx1Wu3HfuKiRMt5JyW1
5iEgKWPA5Hs7bzKKrF5CKMZ7Ox3f2KO/xSsnV/PepOmKk9Uj1p/32nzNrpr7ML/P55vFLtCQJruZ
D09bFbUrwJndvLPLUnXrGHSCUEdy1x4QIExVChH7JrAar3gpGEKXjXwu+qA/YdD3CY3jqLB1xMqT
XbefV2uUcGNQMjiSaXKbJA4hsdPZKabEjdSJapwPI+GEyrSe3lMSXyadzHZZivTV6El2LqumuPiM
SpdDq6VfGzKrnA7bFhGE5OvSeevMgvoI82sLhTd5bp1xKfwYbm0duCfFV0PK+1a6Y3JInpsI9VVp
V/goe1REVZAeIqVID/OrX4tf23RY36oriHPRsuZst228ijzb/96uNSYi31H0BSuhGmJfoGta90zi
iItHKX6r9ktRF86NrcUMrLROgbCnB+eoUuOfR4yecoAqVB3n4/1uzG+JGEJqRha9ptRAxadNhDsS
ZRZaJlNCaGNiLB7nRfGN5nnwmCY9g5O2NQ/mOC470jwv827Fbw/YtItdPCjFrhoBY41uSqIgqv1b
vfTVW0UrxS2F+0uuGwcEpi1GwH/um191VEtzN7hl+tgCnhz9zXzeQCYGFWnz+Otw4RU2D5vsvUqR
Ey1rPMAHk8bWIc8SAD9E226I7vOWSueUR6X1on0K0vD3V/NeDPHh/t+OyxDA++3OKhhNU7Vsv8Zx
ttYmWqpM4PeILnN2mPuKDfK0uzaNeDZYo3o7LxwtLm7dknpprt7GtL17FBW3cQF1UEm9aGv39JzT
fCOtFSLtm0zo6XvMC25T5WuOE3OhiKq++ENpQKH322PNFO0UVDLbyEDmV0K8gOZ3iTw5ev6DdMbs
ps0lMzzTIGTL5QHDU0J7ShtK4tD27fsOG9EeEKF1NCkrHOdXWd1qC8G8dNW3w89tYxJ25eLXMb+v
+8p3palpQwztjzZHMwzS8zt9on4R6Jb/QK/W3xh6W5y0pm62/3mWK/86yXVUTRVSCsoGhm1IIc3f
SksNFss4FqhekqL239XQv7VQia9KGINnRUMQREy2okT1jfTXMXP4sUGfpYFFu/cYRtTVSs9kdWtx
19yn0qGWJrL6ftCUxTBlBOe6U6wyx+p2fVttA0IVLwmf6Odn22Y37mjc09vy33PycMigS7gPdu6H
AkmuE8WKNnJ6o2ZbWfYqbYmgvS88Io3s6qIIqQGpzglwCf3qhM1NW8WjTn48fmaEUh52kFbTz2ER
vjd2eK4i17j1Q11fp7KxgMnRKo9FtJs/zf/6S6Wumit337N8KAPPr39b/cdufVn/z3TGv4746/H/
2H5kN2/JR/UfDzpfNw+/H/CXN+XH/vy1Vm/1219W1mkd1MN981EOl4+qiet/lhqnI/9/d/7tY36X
hyH/+OPL96xJ6+ndaBulX37umkqTmk5R5F+lzOn9f+6c/sI/vjwAZks+0qCq3/79tI+3qv7ji2n+
nWtPc6QpWZr2VIXpPqY9Uvu7YahsVHXm+Lp0uDTTrKz9P74Y2t8tR0oDcwEVNRXpwpe/VRlpK398
0eXfVUMVjtBRH+HqEOaXf/75Pyutn/+w/73yqjp/qQFZusR8bzLEk7yVahv6b6W1AtlMJ+SkgS1N
c0VATkm1OEhIlPOVWzdMQSr1Z6qtCl0AkiziPvdOatl2pNu46AkHZVPpOaMOWmcr0ZJMl2ikssSN
T21TUz4vv79cfX+uE2tTRepXnfjztyXS2wZYK23h6Hwsfy4E5vaYTnl3ztqUrr1VUsNeIQDZmqWK
irvQ1K2WeF+h6Ec0k/2RG2iYnlSRHk1XRsuySsqNZpuk/4Ie2ZVD8FgMsbbG/B6e1CbIN0OXPoS0
dx8JqEqWBmrdflWgkdu1mXNHS5I7X5t45z9dMT//JX/+o4x/+6MoaVKEw6zJzcqx1N/+BZEt4DXk
HRHMTYO/o8O6vci6+BXVR7wNB708hUM+LH0md8tcC4xDK3oXXp4XPFOIwe2uT8LWvNK6PZ0WygwI
qww3egv1sYfUnzATicEI5SluhS5q0p1NfthC2INzB3n32YTVfgg1RO1Mfo9yqp6RWLVxfB87QtZC
UFA7Q9sJ2W+GPmuPeQXHgETyhLJE7+wE1UknjODKqfKhHId21eKLwttl5UcihLDcNDeaRn+bXKr/
R9sAZsH0D//zBWFagi+INCRFTKqZuv7bBQGzSi0drUJ/hBQe2ly1UBJayZ5FTo+IrB3+fxRKXQXg
z8r9K/F4+XKwEvtFQ70Xd9nwEUqTwjuRjT4K+5NNflIprZMK7XMVm3xiKhxogyHUWtCV9VQREA+k
XL1qVJfuGjGkg8oFPcfYVDvotkZjPFUGSkuAgOG24D69cBT3WGugsCUpaAt6OAehkmOid+1j1PRr
PXGG1VSjXWQCoo9o868B1ePY3GV2Vy6JCgdY5ncJOvvc2jOohzfW5NwG6+4QElQRe4u+Sbs7wDv5
pk2xsjY+zFIHzqNp1946jZpyURfd01CMawJsKfO5PllberUOyVU8trSvl3YxpYbEPywlJMIq4wEp
8X9QavGqnYJeYjHipFiH8sP0SbZLC49ajg80TAxnqk4LrwiObnER+eQxCUba23r2keu8sUcc+oYa
jsDQ155NU1Zwx0Dl6HmL4oDPcKh06xCS9LhQggzbY0tfyy6ItYPpllXIY/zmh+FX9zBKeNCSApja
xhZn5q2T8h22R3PvpdZlrEtaEdyC12hbKFGoBVlxtArXBkWXXTYaU3guGZAps+CE3PhT51OhUovm
4JbVgWt9M4JLWyowZqSgT5u2NuWpQji44YktMFAbAI+/yqEo9tATWqbSD07ogSSpcdIKUJHoF1Gc
q7T5cKGrfDxlIYFjp0ghAlDLob9o/chd6yaRiWixETCGGb3nQUU0X1r9vUX5bZ9L52D3Hs5CK7jX
IkVd5OrQ7exaaW/I3eImPaIe68GTOAo+uFbIq8RxtCAR/GnoBygRWEBIjhyfqyFFNVeilxuMiQ+G
ktlgjpIG7aXMvKOV0wXiDlKelHSP67haRB0yFSHbbutbHUg3IZUD1e+DLrdaj+4gsFHTiVG7VBWV
ehsvHPiKYD/2zCs8R8dtVbf0JYdJramYB/gXKIitgT8Ry9UhB8K6dprm1WWsdnAQUh46i9p6XBd7
D+Aw9RbvazLm/a5g1nkzMhw/lnG4aq3SowXRA00bouKmDhgbL5wh5L5chtGyd8Gm2l680Qq95Ypc
BFEE4T8d9Y3RosFHc8UjwY43Ce+/bQIfcp5hrUvpmit4fGS3e9kxTProgNmTC9BoTkXeqVNdFr3t
JOcs42znoTvW2RsZN1lP1h4UgQeLsNi81O0b5oD5YmytZBONcImAbbXLOsCD4NhcHqpSBHvNy76P
/kigTm62+6azKUpXzQ765bPT6eNRS58KC1x+XOvKIi5MoNSaHS60DrufzVNjpbeKtxv0YNxUeXCn
tYgDs6QCDZPQtUgTUutRewnNxEaCdiDTX2kqPTJJj/GE+/EuoDmwCKWBiasNGVDq9kvciPoUFe5Z
mWYIKbDlNva2dPwsgJXD0XKBr7m+Lje1MijLRBHMsOTAWJiYq4QYSrsup5JaDNg1HxB2OGPHV90p
N6nJzJlovHJrRaO/gE+eIoJZSUv9OmhxPaVK7nKPRCBKT49ZXwcYORL+zaMkuqH4bjvArnLF4Kcg
JDQsa/iqpMGbhQyH6gj+DBv3KsBdwflhjXHQnbiu6De4u3eY75mKa/wWao6nXVeqH5pwcKXn1W5w
UyLqXKJJHIt3VzOM/sROFQuS64OVTnbPTWql+dIJMEnRx3vrW+Kp6d4vNIr3T0qrLjKnYYRUqsMZ
v9ePKK64U/lpz6OC3Pc8yvIlqu10EdU1Yl3NdIEPJCiljWgdBu6j2brdXjcgCySDXCi9V64THzxP
peC+DbGHnPxpUfn6SQSRvpsDqXphiIOJVbq2ve908tBLVh7VD/Kc4DOVR6Jhml1oKeYqsLTHqC/H
e2IG1Ts99r9Zo+mtIMyAnCh8i8Y0QfQzeCuYIpVs40zKqrzrdR2ju0rUW+WgnLLLMcPI14nFIEkv
7Llp33g1VB/Di4aTIAZ4BRYEV9+dQWddlVp/qgbPPjcOYtrG63ey4y2z9PbXYkhRBKUFAfK0uFcu
Coyl0xg/BkcxAO9IuTZKH2dHORoPo1VGe/pX3IijztzXiJhgzXvtDRX3e1OW+UM8mdh4WLrHwpvg
wzwkZJer2yE9InquSaQWyTpW4QlFBhM6QtG7ZWVb/ZYqfkhzoYhvbGRQB8Ms9x7Dw3NZ2ac0V797
OuBEb/CepJam50LF3hvW3qqlTo9n6I3rLD2GexqAU8Za71MgNL8jdk1WXVG9NsU2qEz9bA/yu4gV
c0MWU3FAs1cc5lfzog1Sf8Nt8FFKOz9YSWnCkvEp/QsR7iIjXBboqHd9aOOArZHoOTay6gBH7Vp3
Av3Z9ur7jirhc6JqjxiJDuXo+IcYIc0G2+CTY7jELSftzmaAIu3aPMyLxI/NQ+a3EsHwYK2bohhX
jqjcHSyp7Lktqg8svt5tGrYoLp2DVcRoZ3wYzHmb6EfFW/c5g6LWZUjKIBR3nPRxW0yJWT4t0rFI
MBuCAiNRSxDJcK4JRlswzzc2hYRkX/a5f2rbdZg18rFIBGqsLjpCoySOJTHDlaLUSzcPY1xz63Eq
J8w1hcQh8zAverFSUY2dq2rYM4hwiaBBcgs3FtAfm+sRnRTQ5mdGrcOpBuuP+PgNIka+Kbvc+b9E
nceS28gWRL8IEfAFbGEI2m62l7RByA28NwXU179Dbd6mI0bSSN0kUXVN5kkeQ/eiIBkHjaHR07Bo
PBCK8j0vsiIsWbIdRnhUIRiNOpi3XWGG4F3NiVKKhDPct7mSoWFUTuwwSIOHdTXTugo7y/Iw+1Z5
oK2CysgJGxvhWW+mVuTqyxgxHU5Y/DoHrKtF0NSuZBHcmCFT9T4Wj221WQBukoRod5thhOwWAxPJ
ZkzZ924by2lcMhRmhofAf8CfIurvODt2qnuJ4DKziFB/hNG2xAIWefpHVft/7APL42SxGAPI84eZ
EVNaogeDtHIz7NUZUgYGgu1IfiIqQvBJdj7Gi+gu6U6IsjC2PdmLBxCprr2LkDknKzvD1sAtK/xS
MqfgRnVXO5h3bU6EyA7N3gx3N9W6A7uOBkl7YyTANtorTL7mpIEbO3OEaYmB6LBF1BfCJ8zISu2M
wNyWGPHOnZdwDPRhpuZQ+hudjjw3Boh+Tzonp3fPTZ0SqVP+HWHthLM9yXCn79mQqpWVV9xKk0/g
Zg1hWcqPLq/p64yNyZm39U9+mYarJ35uema/MNL9bk+Hut68jx+ZqrPjoHWfwnTsJ1OArdpnu79s
bfa7YfVAYADE+FoMQ0iznrJaAedJIXXaaz+NPC/lavK66c/svSikoQxsnVsvNjqw9JMVadCParrn
IDIMvfrF4AlukXB4VocxFA+p+1RAMhudmy/0/Fi55nIBIsMBsMk10CwHMEq3zwcJtBiUunfzevu/
KpMT6ouFRfiA7s3hNmsLg0m5+8Kyv36Z7Kem573ZVlknpis/OBlXYVsx3arDQ6YFQpq0F6tH4t/R
Ng765Gwnac3jkfyDF2AXiS1aOnwkdUE5zrddLvq5mWTLQ0tmQp2az643IjMsVwhFvvlHVzOoVJ6n
wKtAOHur8mJCMOpw7KlGYBihmbX35rpU6lr3Oy+qPz7JTbBSNbnI1B6RD7iSzenZnA/y1vXdaShd
1iB9nJMCjJ85lj77pb715FnmtDdlbr/38OqSNsvvXuZVgTu5frgtKL1X2ySwSi4HY1w4o7bRepbZ
nKjS+Zqcpf7YUwuDn0lVuvB4ukUidY2WQZCXTo3FMdfaoV/SkfnNKddIC3PY12bsB3zeCWf4tXfe
DaRWGiGx5VSa7pkh69Dk5Y3MqvGujkvLM84pBsuH4X9/fCE1MKJp0viJ2S1tD38mXvoiFg2jCL3p
vjItzY6YVXeebznc/31JEfSN3ETPjyKp2YxrafUXBJ79SwaK+Yat69KEeurO6LmYQezO/pdG9XVS
LGzhRRof3VB+IF8onmuPEW3ezc6l0m1ModpM6snSfarCiqziec9ZTJBxZlz80aLFs7sDmQzGr41m
BzK6+j7L3IvrXv/qXB5xz+u8J8Il0Hz6rf9jgMAlekP8KefmPzGX+Yeh7fTFu8VhWj+a2HUw7npl
sDtY8vK3XTixuYK+QPg/c0+Elc3hPY7lRbCj4Kbzy7A1fYEnCg8VyuE8njMk5jY+mStPzgXs0n5e
vfVnarrqRfi9ExOz/MAHq08PYCg7pV5yDK/p82rXP8k/KAg8AJy6XMsFFSEOXiphAqxaUVwY/2Ku
dpUXobTLknny93cLY2yStujxqWaiVbXpsdbGLZoU4qAZWdph29kvVcohKDyr/86e8S1jZPTV6ABy
YFypBDPIdDBRHR61diG3y/G+5ApDUUruGagECY6j+Y2cryKY3HbFsGluZ25u0pPISXreRBFtixhO
y2xuR2F1/mHxaQXsNC+jzt3Tb5ZMn3lXGJgPOkqHDR325Lj+kajmb7u65wje3/0NR8OAHsFrSAwt
ne1D9BlFjglQuF8TdwNUvhd2G2kSlDorxUuTL+EAsunTXbGZdn6CtLg+oLYWx8UFlamcH25puDh/
rA7WF+qFtt1UYFjSvwEQ+atP420eDfUqbaHdgfl87uUT74321XmMO+zdz49Y0A2eeGwcbkajjWDx
bR8q4JCFRGfCGaFVnJHWSCYbqFztYPsszPbOJuzKBZpZQTnDRKhHriC8w5sPOAOxeWUI5Wa2Uads
dZ+KwTLvtpYxGtC1n1WeW6+7ZIOGVjsq62o5FBQGmk4VYOhBNk3Fp7Dl2SOTF8Nnav5wUlLCzar/
3eCACP2+V8wWliqcnV2EW0OIVsnY791eBXONGuetn1Wk0fTIoxsLztpcDi2ZTpoMVTqan2WlPtQ0
i+elLD9TKaqnfNJ/caFgHoYhEHqakX0odLLhxM1+yqvMineNVEekoxYGytU7NZWrPvTtvLPxYYLn
yicj3btXhKynpUyIH/Y/XBuuvsYd3Swr/4WR63X1s9iG8o9erv2Yh3m5iaaZwF1ijllSC1Jd4ZVo
vLLqq6g5igexD6d/v2thpMmVpz39+81dXDG5lp8tD/5iW/PV1pyrrmXb5zo4803uiO4toeRnyvN8
7oWhmPLxn9vgDole61M8f9HioT5IjT1EYONRi66KwlU/Dgb2FUvvcoSE8vbvT8EAKM4Dl0ckl0J9
oT3fo2mSLIsf/9Nkde+1JhyOlEa+ew0onMef8pfBQ6VGRscKiWdJlfWJJOwXsIljvvb9py2nT4Jn
aZ/BocmSMKB2J7uqRcdWzjNLEjT+JtSUc12YVtD3w8cm8F76LK8po6hqCVk9ajZDksIEnqAx9Mvx
sRNAsAaLrm+R7qZmLMjJDizyRyNoqxWRiWUKezc/5h1T2lI8606UIhi/Kz1tKZ8qLm5z9gN4MmmQ
Zi60QS+YHasL7XTQDl7t3EfELmFB1xXI1DzMjjOHnl8B3ladCr0FreqkU2UKaLaFu63R4pIy5RhS
HXo+0+S6uAFVS6J3O0dNIYwLukWwpFX11HvDjejGz9LuYG2twC/TftRijOs4VbsQRZkZzZrAI6QX
1n0fiWu3HY86H0fhbLXi6A4UNOZYkZFDKUD/09/rfQJGWU2hzBCHtZSHFW9pwJLTiKjZ6lOnLOLq
8UmFaXfVy+l7buNqMSf9xyL4aOOisiJoHoistpTISZ68fbemgEnserAYM69kTx4yFN51qYygOhtS
m0IxmunFzf+yef6jDwN2eEDRYWZbP9WIAWJxCZVW3alMEcv7y3jcy0y/QJVqzlpOJuDqlg9LwRCV
GKXzljLdX6aU0IV8jw6+NxYHhj4v5oY40WiSfnaHYC9u8GdhkeALBNFTZeCA0AfsBToD5XNVmCPF
g/Gz6cGyo3K5zBQ0kemTTIlatAu93F8CdnOEq2IXIqOBek+p9xKEQ7yM2SdzkBcnH7sj7vm/Ytr6
YGMi5/FJ5+7UtADr+AyGGAP5ohc49uuKOG2DiYQaUd8anEs7LIwKAlmff59qgjh41zUqTIalLnQx
qw+pmBXEEzIaiRAFhd0m3SyN14F5UOtAtFgQTWFux6ZamNrdm78bQ2Fdqm2P5xUgycpq8aIUPVvb
gMNukLrMqfvN3DhHANYyAXJXP6nM0UaYus1x6w3HXnN+MuhkOZ8ZUYcULekaltTbA2o/wg6KM7f4
m9W9Fj0Kz5zxT7zvCUuLPbQV9xTKDlRqlAybxZyYE2e+Wbk6IDwcLzV6/ggFClACVNaBZk7zqa4o
BDr4NNg3Hjhb2DOucdW8sjz0Ot09W7BzrXa8hOBBCwfPWjabbysi6EgrLfLqZt4uh7wdRaZjjDyU
73WqojHzFDsi8q/qBql2RbRLQGDQe+eJ9THnxvYpQUpogqPF7RUjcQuLz/aXaRVkdBM3gO8lPSPZ
wh1fO0sHkIUL77KyUd+p6gJd1L98IT4yw+iTzFc/ZgozJlpOU6YHw/jAfJwfsTrMYUUuSETV+KBQ
FDXFoO3xOUrNoBPXzGuHQJ+Z0XaphsagFeOBzgNvWmylGM8exIi5NIHkFD2hor2H45z2dYJdV9t1
lA98o2RMklfM3+eRD3TWaPtK62SgjSztOfI0nvqdUWxIGsc3f92deLOwgRNZSOFibEdLeQdl2hvR
dTOfaq0+5Zb21KdmR7u7nT12uoGNpoVT9RJU+iavHkbYkOtjjWoDvoE9EnANT56TkzW2vXcFcCkx
X5cWF6Evee2YR5hi7c9ylOvBkNWLNKr5zI72GRtilRT2nF3SUqHw9OPBqtsLLm1gAJyYNYKPA5q5
D22o9MRxtc+aQeJVmR6P017qdDveJ2wiLdb3/KhZzw4Th1Nn0DjkDF3eR0a7zpQSnrY0T75sXufG
c+6iB4rLd/uj53iIpdi60zq+bTo+1j5b7lrjTkFnZOOhYZlvLpUe549fcsqF+RpXEZe5n4n09V8N
ZLS8Q2kq3/CKkwzkITGtSrYVbBfOHWUG3of6dZvdHZ+FfwEY7dK60QY5vfHTEAQTtgaKMt6qs0Fy
SoCf8ZCn7MMym+2g7lq/DEa1IYIamNAuBMtBwSEcFQ2ziRAWKYpJhOZ439qOlBWWNhvqg5OL6zhK
LeQdxTytIVmNLeJn729D5SJX5KmjT0UoP7xUduFWKvO24AaA6MAcaNjLIu5t8UOzUkICVn5yvcV0
1W+fFE/js9ugwPIE1YSsHO0GqvVrXeyrLR/IRQO3/fbA/GQQT5d2H4+jjQ1MM54yq/s+V4V+KFrm
yp1wzkNK/DO+u59eG6VCIqKx0nAn4i2y5PA7H4dE2qUdDD3TZo9jOBxkcVunzop8IDLKVXfL1pvQ
nZGjNsiujLYdPsTix0u6/HacjAwOseCYmlhDoFCxzrtj3Rw4NeeplUk71NSudZ3GYmB4QrBO4dh1
UM4qySr1xg6Jy7DryRFvuFM3V74VcO8vjKklsl91dBb7VIx7Fo1cvBfbXikCPHnzyFIM6dUU5DPW
QOykjBx6MaGoFRdA87bZnYjX5tuKAOZZtvWlbo1o2FKkv4vdxCwf8HK1ZFYYEzmU0GiCzOi9pGzq
IQIO2B8Mi8seZT2e0EVVsVat65uymdoVtgy2fL72YqkiWTKDVR5YyRp/oukYTC65SRRpH0YpB9rl
jdlZp7/5HsaQtCH3NrPDjKDlSGzw4ZuVMk2vqEM2eL0jm6uuc87MoBjQTXHLyl0nwNBsvdNUMKDt
0fVVhvuU+TMKU2PJoiyt20iX+p38DIjLM1j7kiYRwgelkYM/pgIVSfCJ/bcZ2j+r672jTWPMZnS/
59V/Qt1OBQFv3t9ZV/oSb/zaMaS35j1pbO19tHJcqrI/TBtzLs3Ow6LpGcjXrhU5SDh3u9NQjJEL
7tpP7oj1zSMujzRPJkXu+zBO9ZUKyDj0K/MZIjW6wGIMdzG9gaopT+qCyAWfiF9JeH29W8tbhkEt
7aYhlKL9i32/PLsGLQ8Vg8HMfzpp4LiYPHZjUhreu4PdIPbPsKLct0Hj23F79nOOFpRq60JRTT+K
2Xf5xoicZVcW6uYGklVpr3z/n7pXfGpV+T1nXBR47vpCQ9gnDlnF5yZlHFmzrkTXfkRK+rq67RgO
mwBk4zjNGXUcqopBO0rrN9brmr9zP0oq+HAvtWBe7e6Ek+G47/1wZLH0sOJ293IQDEb3/oVtRUKM
Yyh6v4lnj5WKTX7wwVHrz6qzxEGubR/4hTmFPf380d5L+BNKRDUhEMADvQQ/oSKHzYkJZz2Ma90e
Wo/QCwfXFhf/SOk+FUdNK9+gZCPir/vquHgm//NSfqAD998H4bMO7vpklAvCS2Ggfmc3mPhplSF2
5QgoKeXG2SmuNZzNzrCCZe1+ohXJXqhhv0nlZ6+5lbnByKPiyda/kUmjxY4HbPGWa0xzbDH5MSnB
Zw2DbWA5GmG75XRzLBckjQ/lEF7ofQZqwhnXDpHm6wcitOcQr4IbdCg6kAK87E6zRIvpLrG+NMyk
2IyA0n8YLxRz5VIb60uKuXyCb7HWvARmvQjGvwRQTBbgJUXeQJPDBXFYAGaa+tExefm0aDQ4IE/A
geGB1xUxZdtiRcR+U1H3Iosrey6ZL9ts2XGNfThy+7E93J5Ljrmg+wtPM/YfC2K3J66dWbQIds2q
Ex3oI0z4aUrgI+wnuN/93SDQKmy3ZYoFXeQpFyYRM+X4nxjmUCHCOVJmEig1/RgGasZRsMNcJKln
xiYCrzPeJ5aTyZK1754oXhFavVCKPZDRY7RMyxSly8Js/zeBqyZlIO66ym9+wfGIxk1MB9YNVdBh
t51YfAZZYaPhZqPS4Z1ANDcd21o9+Rvc+K1jsEil8nNg2YtxxPvWVUYee+WqY24CYuksz/lGznGT
dfeRG/u4+vcsq7erXGeTwF31bNusaRxLv9YSkJq30gzNeE188jVPjJeHoGfgcHRM+QZmj20xcWwk
1qb6rW6PayVQ6FmrE+vuaAb1mOEb9cXJwWN6QLbYBCjHlrufEhrk2Oq5zLgBmRrj5JAvqkapYa0s
t/Y2/a8wGMCbc8MsU/+kaqMgHPWGf275A2fIT6Rb5uGYmifu1CZkuqniDDifIKMUz3q+UuMrBLoC
d9SJjcdwsyd1mUAQIuU/jo19WVyBCsi+c2jcYCTMCS7vLp6I8Wad0WuXDKvVtiiKN/yimp0yftei
h0gViXDnh1otzIvRo6Fl7c4bIPcfJhbXeTMvnaoFg1nIA8R6DHuXHy2zh/Ej5xjhrYinEYFSo/Kb
XFybZ5Y8zsbVue06F/gWVrF4LNZz/8CbeD1B936TitsycamTqM60iQthM+r+CHVycX8zp/1lZRBm
N+PxicKE6eej8VQW3P/Woje8fodMKuc6iEdJ3rgFZUGJfMjYYtWb6Dhaok9y8doVfo5tJ4cRMBVv
0nM/FzeTbFAYdi6NveD2H4+e43LYWxiginL45hsp76F0Y5w02P8rqv2qdMOmYm+97OKgG7txrB5T
6antKRHFVCVzoUaY6jDGSYL4z9zyNcldXqzBKtcIXvmt6NRwrUmvBdxrHu1K/uYy5LNVpj+91PCh
8TIpyeuNCRY7fZcYaQIL/v1L7lrdwKE+osu2ZCK5ABeGz8dp8n5J5zFnnMzlME00pdKHccJSwV+S
TZuuGHSYgI0kDC6YLzP1BV32Rya3v/Za46u28oOxQZIozc6PLBqTS6ntZKPg0Z1lTZAFOZvd/PiX
OM3g3wDMBxQUPm7aEGHsx1auTViRDkVKx/M8TCeV4Z3hGnMjqCTMdLf64JbpfFoW88VZInuvzAR6
whq4j7AUl+BUySbcd6t77nqkZhjmq3II2O29eeEQcf80Iwkoa5p/01StXdKmCbOxoIA2HuMf6OGD
5g5cGoJXuJ7eKrCgSKp4tQZNxWVlXScYgTtz1aju0w0lwEzadrvPgdiKvym4xMfAuiS0zQchyXQW
wyFFEkIku7BBJ9D071bNNkXD1gVDSJ36kgCvcuiI9XCNqO2IbVxVQR5rP+yhb/bvMBxMdp/0khCq
69NqWMwxTFyiuToCXGHpwsOQrHO7vOf2c8a1UMCFO0tmfGfajcPAAPAiXLR3pZ5RlBg81KUvYmEO
P3JemqDKnVd3Yv5k1+WTEIWbrHoqEz0t7lRyz+3ozklqsoVvsuzuDOulE/V6E042Pk9THiO9cRM5
oKCgq1g/pyXkzF2AINg5Fs0emSGD++8mmxdQs9K47P9+qbxWOCE+OvhPoWe6b2AvtKRj/ZHZbuh1
vXUHtnbKaHAgmu1TLI0/XjsDC5wWLZgoXrndx3jby5OczZOQzFVSi3CUUbGwqVaD2OC+eqMgfnFT
eqfNQIZv4lHW8im/J2LXuJZrOHPlatGQesm0tqj9dxQTXicPzvB73eEtVJN3gybDNA44GjXt9L6b
qLsrgAEhLUz35KJwYt1TBYi4tnhry+dKspk0TLQ7dlFYqCrKP1m/poEoyTpapqTrhvU6INFCjxp2
M8ZW5YVzrdWhUqib6MWZbtRWHzPhNhb/D2jZ6TzDtOgVWc3SyROfSbbI4MyxfyAYgW2oO0EAWLUH
1k7js9K0TbK504clvDZelI5NrdETAgZ+ZVyMVZ+mDGNaenpQDzEqNec203Idy5FYcaEKpCDK+834
lVFf9VzlgAVsStGgNS9V0VTvABVx4wD5lZ113BXRWhkBo2r9pqWjfXHYzRBDaAAAKUmen99honLE
MDlpN8moWy8Pu70B7LbWY+bY+rMDr+nMsv6XMNJD3XtIYqaZ40W2XxBCLj5ZcbTa0GlVRRehChwx
dZEUTVdyQBWJ5dATqR2YYtqs2Gysnb1f/VEVvsCZN03BQMmLWxQwMcnMgWgqm8RxMOmVtHL8Ovt2
GbahZo8Pl993DJQHjy+9rzkB1rAy1vxyjNKet0VHZ3/xAf5f9Nq/blWxJV27Z0QI9fORDMhkHtyW
ziglHwbo0TA17BZhEcT20mM9T7zHo2+ui3dMhzryKmlfYIza2LzNr5mb61C6FtHwtfafAHN3cA1G
GujM/utRzlykyvrL8vjidc1hfyhE+qITp7VP/v+EKxOVDeMSrBqfbVqkeCfJnjDxGUwE2JwAYaFu
VM2ffdDZQo7FbTf+lDoUMwrk+4oA5PL/L8Qtv3jekiW8yu7Jh0UxUKLyLnafVTUr6j+nuLBkKC6r
m5vR7qb7I/IGlUIBXwFGZrySdcJxZ4m4tvHlS6EQiT0uTpKh9QxV51rWIuqEvYXKIAWuXvsoL6sx
6kbOFcHyccbiGy9+ir81Q8CNuOhkTNl54LMVrwNohxGE+ZVD7I5FZTiaAjXFMG525GF2YN5B+kq1
p99np/sjDQYfuQExNtV10HwGmKAqIxdsftPLhYGDzci5KWcaZq8OSxQ5oTUhIu7BPZKngv6TorFz
p/+mNfs9LJYWK2G+GjQ5UauD7s93J9R7tDDL8IPvvwm7IWf2U6oPZx8f4tCMSWRpvI62O5x6s0FC
V0x9pAGSuonZJDuXpSDzCIyY3cqNWLbdM+HRQXlorbX/NXR6VBraT9EI52/pIWTPCj2CxilOGD27
k2dmblSuDrChZXutbG5w6w1Ai7ruk6mHbY41z+3d5je0HPg/4U5+zl+zxu9TfPe79ZlZK+Nli2QV
m13GYfRTYrab5ou1wHgbRuNV02r42GnnftlFfhvqHVHwqmvXfTQeL9yyxgvL8gdba0jGGk9SU5f4
bhW2lWx8sqz2WbGSvg+hGER/1neG9P1AatKIh5R5KOZSy59BaugkxTD+V4DkHODsu1HcJM0QP0+K
YqmD8QoC41izIYGDFE0gOICTPjZn4LrCHcHUpfCpchYJb3RCXw546Kczu3d/yt0TkoGr6VX5kRV2
khlWFXnNBqXZoh9VBkJg15jkoc29Os62gXF0luGh9MbmlqUlsBS7OWiq6c7axE5gSbstLCX8mKyT
Pk46E2w/VlkECFrBUoGGisHwz82U5kUrhnsP0ubNzvlwou5ktG09DbOWnzyjRDy/xobNoA/A8Xxs
yKRhMlA8eUVZvjq7v7/mDpoGpPTPQ+V/G/wBXYMJUrLuDYmDjDisjaUhqYjPZVHLJ92pfnjE8H3k
Usuf1lb/bQHdt7bG+kxrQO688KE5z1VStYtP0o6FfMLYGmprtcdM7ZHKOtYcM6L0E75hEUmb38Wx
onNxsLTs4U5xfbGGWFz+yJjBR1x32znOfsamxbC7cJ1KHRm2l19HW5aMNusm2QmjVO6YBj5+uxdR
ffPcN3SsG739x6jvz5NnyOPKMHeUU3HxhNDOdsQcI4usfsxDZ8oIuFAmGw8G70aWRZrOmAA2KLIk
4NWc3m2QQqU/w8Y2WJLte5hxdp6Z4quQWosHEFfXmT6eRddg3freVEGeDVrkzNWXlRoD0beuex3z
Slzt9W20Gcq3xwpGbUg0Lw1YNnqIMKYhqsFkgGGptitBXeFkqulMokpP9jBf9l0k+eiwiFCWEYhH
Ai6fkKtvbh+Kh+fUWbKKNg/qS7rWEJjywU0gV6XnRrOv0C2A+vOq3BbjEztge2rs8Ss1S/OAeWEG
GqZt92HkOF7QjJ9x4JKcnj6Y+4x26bBAIi8C8HVJFd7tcBidedjxxag5QJVfmDjF89mLKlJiXxUA
1icTGUZhCouZhJxiRQKzRorJk0/eKuEC5iuJvKG/Wtvzvy+g47ZnKU6b67fxxPnMM0mhij7QP0wd
euBsI15bzOKzGQv57Ozw4/YV9DpaJnMY8x99hRo6Xwcy0CV18cZZGZjaQoSd4Z9QmaZI/DA6k+xn
XQdzjFev5eHvlfXLX9IIOnITo3M4s9t/HDFdfdg6UR70NHsWsxw/NyjLxN/WrHi+WyjWkebJNVak
khHsZbkX9Ep3PCFEBttwDO3C684TKzLscx/wFfJ3XI23rlv5gPTud6AkLSPTghm6zLNoY6V9sfM0
LAyE+UbNBMk06cAmrSdw184Ca0XXuiz7V8v3GawmIeApzKp7X/uPLf5ldxjo0xQVEbvL6k6Z4wdj
4z70k76KMYp9kDufP0nGv4gs1jfmOUVkjnBX08VOunoeP/QcRUAup4pQhSF9wsqTIPfubwhJDjNb
v0V91SP5HIXnNR/MSEf2i9MjYLZvPzJ76WihGgoq2zmZ9bQxnk3x606MBnASsfznsM3H5lD7Uxdl
vWtfph0iOUfnGjtglw82kZMBORPqfeZXSsLyNlbFkaDZimwdoWVqKsbTY/5JwOvngrn4bQSMrySa
rWFp6+fc8L819GyCZTDYDyT2zLkdEgaCzHXn7xysQ2SpeUZFU5Iat+Sf+H0YxfY+PPxxsV4NzQYf
ujvag4DxUrWZSZihuR+mVSufsvE851TzQ8YWTW2slTyuooSrqEJnmMqbW6fsUNiG5QZ360gGRdUx
jp0zdBIEsSxsySNLxx8x6aCle2z53wUD3kmJ9gLW2bzCJBvjFIFRbJCMGElEn1d7TvuoKDLzGIL+
sl8B3jqvGXrHQwskCs2vFsCy0W8FGrvQUPZ44mxDDLN6+QnnBjqFLEs6ASrcWbM97kaTV8NyFI0l
6xK7QyKoIyseC8c5rIA2b4VzXVh+l1VW/GRDoXiypPFIACrOjdWoQ6tip+/QnJgVWye1/G4zxFK1
2t6drhBJj17Ul2QFdMrt37lPLwsv2rHPDa8HlgVnnAaQ/Bt+UpqT+f7vi4E9/Aj5HoX7NtUBLD7y
HcYB0obV89ZsxLrBCVgxjtvFN/hIRiiRg+D1OXm9/FjKerpN5ZCsZLKDrqISJ0cDCcXeZ89FOv1o
ilk7K6QQN38wz1Tv9Wvz+IICK9JNOMI9RShgpJKnbf3FaCw9S1EjPKJ7mjyYze1sfGLppH429lOx
sszfs4pIkoqpPbwtno6tN5+7XrXRSnzcVvRPHQPmsPN7+6SgjsfjDnmz3vIPaSMTgH75Ce2/OU2b
1xwL9Jkv4F+xEI1YS+rNv/h2Zn4O1XPmT/pRrehejCJ9Il+sfoa+vbzIZpd0MMaMQBnF4DzoRWKn
JeYrd/ty5PTGX4ZUqnjLdf2r2K2OaIiRDSHGzKAjcuq71bYng8EAbZoGfS1dX5ZFrS99962jMTm6
Ft4yFBH7eXaz/6hDC7J9dCOpG3xPYy72CBdcGRZb6hFeVBC6xabtmjcFiHF4Ra7mZS+rsWUvmWeh
YlKzfJZ+gbVPeQhvBiXW22y9OJ1FIY16WeeYR2yR72eGP1NcaeK973KHpyJI6VvOi7X0RHYMmFRY
wN3/fals2piFfhWojjzvtdO9E35SvWgdEZz9zAZ5IMSFL128y8x7SWseqTTtr7bDTMvXN6I/KL0B
U+n255LKuOxleRai5I2f9Qb57JpkTrXfEZgxZ8QEeWlZGRX5qMdscN2jaxPeMT12gSIl59R8wJhT
yhGGtiYoF+lFhsMPMyIHPMzZxr2REp7XMyZjo2rATrWFeYM0VY3ek/uovCtOk5ku4qdT1Jd+bxT1
pcHkQ7FiRNoZNji7PpsJiVDnfbiPuogqtcUbaW7xA5F7qjPhIub0v+tVZj+vFuHuucM2Fmz/emRP
oQe4xWD/udl2EYP6hGCo3Ur8+zDSTwVChyclrf1pN72f025YULyz9lTtiMik4sFtOiyqhdbIZ7bR
63OrbI+5gmYkeiGbW57qPyzci3j/KpfTxZK3cjyIoXcu5FZ5d1wBSadWUjc6IFQ10gyU/7p5quhk
L6vBpm4iEO/oTv8j70yWG8fSLP0qbb1upF3gYtwCnEmRlESNG5hGzPOMp68PHlGW2Vlm3VbLtt4o
3D3cXS6KuMP5z/lO1G07Sz2zrObvFK/daWLuLs1QWfuYUKbbTZWxqUw9W2V24FwCk7Rg2JbHuuQq
3ZvdiHI5fvsFGKNRU3JCMmRTkQBfolWiIbsEWERXdj4pR4KfG8pSueNKaCxdQZh17opwq6f07yQT
X6Gi3knK5leCZutrE1LK5OtSvEeTv0Nf6z+y1DBwYFXrEo8hD7rJ0+B3dLisqkJhGDgRaJAYvWPQ
hV4CFMQs4p0zFauxGW49ILizprbNlZ66p27K0cSrDI4DDPaDmegD9mGn2us11dd+PZp3uO74TOaA
oaChOpbRbEjpkxAEurgY0F7UPIwF/1ik4C9MCI+SYyBtsGHBVaOw1wVKmC4hARRD25y0pK72UcRS
6k/dRi805l55di3Lc9wlv0OgWAdadu50cKZVFMunIYX2WHcfEORNPmF1JuNqn2njKEiu+c1WX7y9
gDd2FvsPA8W+XLe6GaxR8lQADpyTbIfIbMr14t3OoTdl3JkvUunEhRq1zuV2jcsudz4DArXAx5Xy
UdrAocNuWHwc+bNkPOwWxNog3QrawgwMo+mMJUZrzctiPckHO3lsh+S367XwVEK9pZN2+WFrK+Fp
jArGWZxLsBekm9xq20NEkOUuWD40srs3Fnh0B2t9Fdj9XWHP4hxOctrPlM+4ee9xeZwftMSI7zBE
k65UdIw1tX1fSxRevUt6bzQWwlc+OaegaJ8cFGpQhUSXEudUFUgTYfEWi9Y8W0CdeUxTGh1LhaBw
JR6zWtW8xkyc+z8fgp7EXO2ZWVS8GgBWNkOm+3tWDeV+gY7jeIuVT+AZrmpCdwSH/DOU2p7riH2f
Ob4giKvfmbmpvalZr/PAdfouC/1bn4flKQz9h8qeb4mm+xSQFpk3KuOIM0caa6vp2vt+xFVts88a
PmUyZNgDUgh7kjZ4MTD00KYIJYCvcYCOZfpx8oSOra5NI67dyuflK2eh37VcKF0o+tckJ2WCVNat
EscYt7jkNolZNxdR1/q93j6NYVwXbqb472bo8BQHUfzURWxsWqxmK8vWaW+RIjlhRFRXsaG9pk53
nXQlfkgXfnCgpO95YuhbJLmLzAqo3C/MJBsSNWa+BctIAxIWnBWvorqptKWsTu8horI47lhIjJvJ
dWRZRjeBrJkxVFr+VDT3fSQ4iob+HYhMeL4SEXJSRfjKgW6Plbh7DLHOb6w0bc6yMz5qWmvvMhBm
F3NkUqQ6YGcAQCCBWdAsO4Bk74pzIfzxaOblzhCkcw2t6c9zXCnPOEpx/KFFIweVnCQhFxv00pHR
L46RbxB5D+foOeYOlIYKUmRK/5rWlNk5GlH/srKCwyJPgY+2XeRadhRNcZpJzl91B7BnFz/Y9qYh
BPPmYMWqpPrjzJZ94os4oXqkdyXsJeQK1BIJs/YsaHM4m5WBP1SvcKBzCVPNuHgsUWjaahA7rZ6D
A6GI8tQrpoRmFNB3YCjO9c8H0VNfG6d7Iss6mcRTI9AkOhBg5Egwxk2obHdYQ+eVigOFq212Lhtn
108yuzPI926GOjF3IpqeJ7w528ZIg3XFrZSDKut5GWkMZ6rqSsZ815WWfhcuAvOsMyyLNO5jaqY7
W7VB20n4Tq37ro0OkzWfOHs4W4Nn8UA5DJPbwt7EvvrUcafaK72W3Urb2lplPyHcMigulwK7WpdY
QeUibObN2UlmOk26fuuQDdjW8JU8+jAtUAS/c68ae6niQBnKBZNsapq6ssCbug0EpnUhuTaKCrw+
LVw4/4Pc8OYKbsE0muNn5WzCimmVbGbtYFvS3GU67S+YsA84b1pPrTMCUAXTRIMijXq4aEnY7JkC
FQ+6lWxZQ0HURbK8ABGc3BzxxfU17I1loIW3PsiOHX5Nj9FRuCFlr51kqrdewXuLmyyBRkNvHyc4
8Aw3i47TQW+f60StHgrTfDTyLrwC+3luR2Fe8qrnN9gMUvJFuvQFE/LaKLKHJs6+JpzA7CF6vKu7
HhUazwlekfqsVJR7WbHclbJMzqgGFzo0qFxEjdsIc2hvbauH6zAScOU0pTpmRlEf6xgFgEHOVklS
hRbWTjmYy4fKKTnJLRFxLOGnecEW+oiTbaSZB+Hj8+ktCc42Uc5G2/tn/l/mCt2zo3Hepr4tz7OV
VDsHr2mjje3xzweVe+FxTnCoiJKHOymiDTmllA0Hm1HJZOJuZGYEV9yISKagfFI/anLcnoudUeDA
AIbWPrQxJR/FkNEQMPsiZXgJrgSa99lgIEnEtIXvE/GOV4A9k5lqbxmeaPxH4FxL1VkHPRhTTxpT
umI0WG0KyKWI44bcj9p0TUeEkzFkx1ALazrWJq52quEf50JJT7E6PAe+SuNuyFsL8N6TYCx7sqL6
7w/a8tNa6XZz1Sm7IrPYPP6EHqmFHT07zy8N439wCV7WTPa7Y3fborz2tiTKwNfiFmX5Igx150Pl
7GuGfqg+jkcwj8mmQuuSEwTfqaFTEslc1cp66foZ2hCKCSKyQ9bauuXI7Yke8bVOuuo1Ey4SFbJL
VPcGS0QZIF5EL62m7bjXeGPi/4L/6ry2yZMVl/P1n9+CSoU5s8p+kudq9l9zGVbMcMqODeQhgX18
B/aSY+6iwoWhUVJJQKB1LG/xkD1PDDe5TdkeiYjSLTrcGSTNXTvHJjtp5s4P7E2l+F+LH01PEkpH
/Te7CC7mEtOhPWwdUXWDOO+8ROq8JjxJfmmaarAI81vXVacJS/g+QjFCrqVrMuRxGxn6uz1vmnOE
VJCzWeFN8Zo2fCUEeJFa9cZJmoNOwEmyWretsaPR4b2vnKeuNu8Q9g7NUK5i9FvOgtupRsUSlvob
2u0jwaq3nCkLisaCe1BuvlU+jELb+QvpSpV+t6UH+o1ZqLHumSZhJ32yWCJYWwnMy2fdV+/Cabih
1yIhWt925Y/7wNBKt8wG7vplRE4S++Faz01+1Oc49fX3rr+3BvMDAhQ51iroXRBTKe42QmwR5Qgj
5MikQ84xHjI13bfJMnhDAXHGkxKEn/3MEzXnJAzrvNgNiACuUWm4VF6buvlMk7RfDwbxa9Xf84QC
ojejLw1EkD6WLxM1UVtD1zlYhRYoPE5eox1cZKBchmG2Xc0vMTpoH7E1vIVo11yJWAXYRQ6Trb9E
PYN3vBh8gkVtq9GMNoU/fS2k/r3FCGdl6jlQ7JFObGXsrwMi9Yal+2KmHdbzpBSHPpl0cALxaxuT
UhdxxPmwHopVFzNCMpi5kvaDk5uUtBLHTAVy56qaVshAm1NNwlUlBqFKG0oIIGY9kbGln8hlQMXc
9U0FSrCSdA14+SyemYlS4VQQwE5m2jPTLl2UOd5S0dLfURkdTAT7lI7E1fu6Wcq4AjDj6nvZHiyd
E3QQ0GY5on4z91GR4XPbNfqQCXjUvShBt6JukIeQ66AKU2zVWfo1y4ONo9JcBfEYP9H0K8Pmg9Ag
2wG/yv2aMVa+0Bb6Sxxy+Ft+AdQ51k4da5TPg5X+uUb3uF3gEfxkUfZqwEQgdXLkXeglwsEoq3FU
q3FAFdPTmKSPE9JAxTCmq0zoZvNVi4IXuj1LugqIDEuXWMc+qYpHgBqPwBW8AHPqIDA84Yp8YVNn
foEgMf2KTp7gRzzp+rjHqrWlBfGvvyIsuWtHefoQL6Rz/lspTGAIXf+GRk2zpLmiie+G0/s2yf43
1awt01Ju4AUTmo54ZpY0jIbawqMAlre/sNYJvMTML6gCMdgE52+/qR6YsaSeYTahm7+q1fQezRiH
NWm9aYBcU13ZhPmwHyv/raw0QCcUQsZOdtXIFrvQPX6AIbxobbzNbJXg/vRpcs7kaKrt9T7bJiYD
pkwdNW9u5Qov3Gecah9KN3yXkf7AaZgba3WzucwjpvWsoIq9k0b3ntrjUdbJuTFoUkoN5W1orL0j
A9vTDIN8TRDdSCRxzaKGXeTppgnUD/6+zvnhvvcD3OZBIrej16+dalmi4yByaSp7ggxwZVde24M4
V4HFsmlvUpsnFRwDwv0j9CfIH/qKDtJjqhhPpqp8+2X+DkL/DDIK2U+FdpQcYHAyBDE+8yK/yfCd
QMERA+mTX+rffti/6KGySbOWzGdzDpDYEUH3XFj3tUy5x2oCVog1viW++RsCK+DCW+/mId4hb4tV
GE4xU7b2aIzOs94uCWcumkUNDINOEe71NgRMjmRR6lx4rL9pkiLFoi+Ecvtin2caGagLq6Qb8gR7
NshIJjakEMcEWwgPl26lV2Osd91cnmxOjO6fvzaMtb2QFV5ts8XykBffc3nfZ3TSREn1W4zTVxHt
nVSFfO4QeIZof9cBeIEpFnhTYHF9pvbWfgQGSrFpWy221V+ixheOOg9+TBFoqYm3tl7FSbGhx/IM
SugV6gaehG4d2xOCD7XcZr3tVGszRhbXTYFzlvN3vo/L9ggCkqx9u42b4DgbAJ4NeVUoyazyExcu
OB0IYuFrXb8p/rzCybsW3Mli07zUhNd8O93XiX3S034VMzcsNWb90xPFWKnryOK1eVaG7mwK5iyx
SZbHSo8MuELPrntkOsYkZaHtaY9QXICGrWvY6VvrR/dzxnSgmr9J1CEYGHG4hvrzZc/aEyrlZ03D
rjcud+u0VRdTIzpBQxoAkAjmJuca4lV3k4xaSNsMb7kaurIEIRG3W4XZrD2lsKn8Q2XBXikJaNoN
uXmzZEPosoOqZx9xxrLeputZEzej1u8QBgrVD1wH9rWLD/8hwsbEq5QLZQeA6Jm80eTGjv0x9zu1
jltP6nno1gzFodXOH/GazStxw0E+fidiOFgjmJN4eguEPMOaaV2b+fM4MCXUBdmvkcQc/SktJsVS
ZSn/A3HwCoOQfSp2qdG+y7x+iur405ywLEicWo0WPSoxb3+n+fUt50PMOO9rayXS9om5wdXJ4KLG
xYsVnSG3reIi4b/pq8ST/Izx61JbxH8L69yK9rEkOdLWPstg/B6WlLxY4ZGyPA6hCQU/ObY3bi96
2zzaZGZWRvlkhMPVxM1JpvA2SosseX/RdIKtAYhvjj2fGnCVrK14sKfHMl7VMsT0Nr4ToAyIDm+r
NH+fKX33Ijx4npXX+xhkQJX2Nk+Y88iZ6QmdjP1FOmw/FndeXzy2OsX3s3prMNr4yvxlhMk1yeYt
bJp3J1afNBUiGAqQ2XClcmAluVL09/BuSb2Mb7Vm8N5I/dfhPnb0Gyjib4mZy416yfqabMdKfpnG
RYbxXgb5lwiwZw4NHaFhMB0w7xOSKdDIp5xzsnB0KEy0THcoHYqm/djGCPwMfc118vFDhF4p+jdk
EgyCtv5dVM9zUN+zTt2MTL1rDR5EK791o/U8+/0zUs27OolDo067EpXb1U00y4KDYhP9GjLjUBWm
972dcWBZnqBavgWNG1FknXEioXBn/Ag1Y+f0gGUKLbgPA9Amgn9holzUrn2fFPARQqnefeXUS9xo
vgbez4rKS8b4wGyVV/LTPdAIXjFgpO5smTl3Ad7JlqYfVZFuyyz6IiDAmVD5YhR+3241u3kfQ4d0
kvNQ8m5R2GBmERCJqPEc487prPRFRZAcFHYcw8JcGvTBxRmbq1nHC49lbwn7TcssNCunv4WSahht
OtFvnDO20p4bk5e+hi1Qmg7eTQStBn/FADgHrYdHMhDzGn2YoQWBfhAjMTESjWF384QA8qEY7Udd
Ed6X4nPGRDZX5W+ncNQeZlzijD62GCpZreoESERUutGYveSO/hXnxreqmHeCxWSchnPNdZo3jXKt
YoPeLp2IZlLeEYD06r48kg056F31NFTjZwBKt4vJ19kztoa24BvUcuA3mM1mOmoLToGHNO/vEIwf
IqocBzNI3XyG5IG0o88txUo6TtMg+60rm4ggdVBQv4qGnZzi4leBtxRzOJlLkXSntE+3lNBy9IXu
K4ise8iowANVD3p47mW1zYFUlp+GkW+rWUiXCwjf8aTeDw50uAozNqOM0iNu8pXAbBoAK7kTui8Y
Eq40rdV/qda2aySHNMX5TbHXgHznwRAWfKHuxykznstYucSDugpzm0cYxIIruu9QYBLpo+KDaR8k
F2cBKZfnvCPipNL/6WamRfKLhLqi8p03u2918aGj4yigRJKHKefLIMhNSQfrMHUiv6HG7+tJB0Go
sLfj0I5uHoelO8y8MgMtaWH6GVR4aOZlmVg+8+h0xGqVxyEkLurPxnfr/9o9a9OMwYO8ODGvuqN7
cyKiGOjDAYPEbUxIW2Yjmesyk99Kk6JCjnS6ENmQdfHqFFOBy4zxVTwLN9Ybnb84vPe76gFDPfzt
mk814E1CbU9ainf5bn/6sjzPvv3hWM/MFN5aWlyZr2LVU3HPSCUNsWoKsugxnMvobFDCKYFJp2SK
Vgt92+t2omdYpdu4Bg2lQ8fnJzg//Cz1woJxtG1j+MEzZGvqMWrFp5oHDz6EZ5cyhHUVZnssBLGb
h6JfeFL3BUtCaA4PStk8azYb5DhaWDpepOJgNlqbcfDoVyPe4cw5KexMJH8OWjE9g6jbDJzq8xjM
A0BK3eieqplPrU79c4vzQxgDMQ+1Nakzz95GTOptD+ahz18paYg97jLSndR2R4KbJ1Urj/g3PkOD
FGfW+fDQOE31bfqehtadaf2U8XjqnOy3GuUDMfHXrutvSVJdA4Pcue9sZ2XXK1iH4Nw+A5y51lF2
mwa8OHlJtG/iTTEZzzmanN8+x2V41jjhBxR40/8YmFcTXy0RHx3RJNN/8hkXa9LfsJX8CBNioB3Z
Z7vzedLIHxJnKR0GjUw2SbQqGi7fPHZVJT7Gc3SvWXgDy1cZ8tYsjHipLweTBJdZw7jlkiyPOK6M
qgeBEdsr16Nmfk789Jm88hTcFP71reY8gMWK8a8zHQ3sVYlXFF/1qptYDia7ZbbeMaz7jpZigLjf
CI0HMpuwDhfFJTdCCA/dQZ/2sABxggPPI6PJGdp6bmz7bdQSqrcQNRDx9pZmXu2YoQ8+MqBPg/MZ
sez0RovnHp4A2L78w9Lb976nDS9MT6013lEyfu6saaeKAQCavOfFPCawZ1DS2lcKspdG2itg8kbe
kHsvHBG+NKegkqbHr5n6+ilJf82Z20jYvFMiULgl7wynyt2JQW0KMQbsw8Xoio8ixRiJbdH1Zb1V
dR4TI48nXJNkzVNp3DWGZEky0eC1Zg/QMEE9Gn3MgiRxewlQMLCiXV08ETh5qYs4XxJMR13ju9C0
sIcyOm4mAziO0dblqpfRFkPNg5abd05JAKEatmkNKT8hCYNFphPdCwTKZ181LnE9uCTI6LfpTuNY
kbjzkx+soyJS105hI2VYexPMaYS3aArLK5HYd+yDJ4MoY9PHJ9GJx8qetrDuQ9BYYpQ0SxYHH842
ySA3WbgpfMrI5lLfzicBAwkKxJU2NDspnkbimpxQdtZIbSipcYi2J9T9t2Rp22w61ir7ISr5YZ8d
bU4zlsx1nHEJEFSK4Bj2VLTP0tZWhZDux4ioEIZbnyg+4PXHsR4/MbccDY0QQmvELpipybXL6Oyw
Qk1mLVG3JBaRcEX3C5e95S0ctDDsBrKYAru7Ny8rFcxgVj3rllpR69EzM3qjWRyKwf4VmLBYs9ma
RIyLexIwYxrD8CqlLgBFbEwJNKmWiP2ouQzNqG0Lwjcm54r351eLgV3W9KlUIVcDWOFVTg6ZtZZp
YknqVFmitZgESbyayasmmr2DJ4fKmo/aYSNtqux3ntRn5CEwAJ9DYp+TIT8YVn0PG2E7pLcwnXZa
tQySoYao/kG28RMvIYVnk37rLBbxNJT7yFbO7fRKH+eLzOwHjH0nXQ2ewT5t4qA4x3n7kQUMdhSa
E9WlCJTqS882UQ/2YTmdVB9qXyfjn7BW7vV0eI+Evyn6ZSBWy2rlRziE4amLCDkkkpwIwsj+6oqd
mbf4JZoHldyY6WwW6/KsdLjS2xe5+K2oHntNunlXaP66zqI3Ueg3O1M+DU3/iXNxNYvqvi0XahXz
00bdBua0dC7NG0WzNhxxt7M9tm7LTTcM1WxnRw1R8+YQ/ZGGSi9M9C/Jd9Weh09dtamwUq++aZxH
M7zWyXfRBBfQTzM6Ho/orOuvWAkpmLA8TEwDVAM6ovsg2IxA3Lwy3U4Z5TlZtSntke2gQggnnsIw
vb6lvslaAVsKXDHJHxFfuqF7qskccbFrrnnfrXOO7lN7GWLisWN1yIJ0Da0t8mZEV3JCgALK9oUe
OIPkOJCUEeNYrkQSGeKkjgnAu0zZMp2iFFBRrq1ovjGEeBN3gYZKbye3N6YVPMb6dFtz0r0lXXGK
ArHJZPABL9TtbXvv22911zwnITNOuqwST7H85xhOU5mK33LhYMilUsLoqkdHPRJeectN9vss/9Rn
h82hCA8D8AksSvCfTZw0ARft8Vpcoa/chbN6D3LkpW7E2Wn1a5e8+Up2DKiwGIsC3ZBpc6SO9zE7
kmmyZbYMu6kv5RBT+E8OAn6aj18JYxTX52/FdiJRY7KHLJ4J4YrkdxzKnWlVu8TnaCv8F6eN7/rG
P2aM15UYaQQBTZM6xWfKdSKypKXpHY8ux2j5FJFGiA3lNMfxrzUM6KmfDC1+RAvpN1teDhRslkjj
missIV1SPUfaeqLylC0XekpXj7/Fjn39Be7MSwQhderUbd/0SMXTujfQIky6rGD0aj9NGO6NrD46
anwvmbCOUB11f7zmI7kwbk0GuqqnU4ROEThLX1OMv8tERdrZF+3aO5BXHKrSsN4YNdWrbU8+F57k
ScZfnWI9xXHx0enyLhz65XvwUREKLYBdDTgcVFPxWd9YSXCvooGmxZHKxZUVgwQMRP1rWMrLTHgl
paF5BDsE6OIRoeEBbDK1p7+iyk5tor5EAaqloshXJzzDHX4ZavOitd0ToKbCTU0BJ9I/WFpnbjtz
4bDZvPOdsU6vVK2W9FfugENNp0iNY/LE4SZPUh9mRkWmXcjf3KgIhU3j1qmt+gk73E/n411XCHSd
Smrli6oo3mNrZsb+w37AlK+i3lWYJh78uR+OCtOhDYf1BlZBGSEcJgnndiO+zT0B8HSAg6aGD0wP
qIjNPsMuUHZx3zPVtizuQSCEiiS7jbZf7UYZeGWB71LUan1WUcq9ADQm1/6+DuttHYE5SrNOW/ty
F+u8bRwVWwBv2MOfD1mWan/9SG2ddF34GKdqdagP7AbVYQg4c7b8Uzzh1HSzZDztnBhHauRp/nLH
aqUvfc/a8gFvg39s2As9OSW0VedTd6zHpD/++RH6Jpi6pZl+HFO2mKK1Dvq7Dqzm2JSLwhdo8bQh
mPKhaixDwlE2zjhVZC6s6hj0ZXWki5kg/T9/XkEnWtkhdKBGHa/mZFzDCBB42p/sLrkMqv8iQO1g
53Z7xm0YjxvIzsVsuTLZFg3ZBxrvFFebWahMbFkixmClJviDLet7UIJTHI1vUs86wL9W4k3dhH97
bi8GFHNyMriEHLxaSFZtSJv2uDJkkhwRGAk3m5gWaQPzijTxN8KpTskoXoIg/CArixJbi+dOc56t
FliUYzziwUqxDhHV1UT+koF0ZOhMUFJzFq93qN7FzacPYGLl1FHCvc78KfUDXkmxw4mbIAmATIVn
Zifmp6FYo1dgS3Tj6pc8jVgPmbzP7flRQEmNVDhPHRyUXPV0mtUTNW5WU6yvQawPnkUn3zS3FXEP
Hlp9Vr6x1H3yxqGQ2KcnJq67XRuWwDt6FcmoX47tJew2irvdXJrnma2Ek90nHvhHKPOvg4S6CN3q
3cwgykzdjdw1Bu1BQJ3K2QhTB4MU5lt95KoWq9jnGT0iH0V7RoBfTdVd7ZYRkhzGzlu3pn0UWBFC
sKuQQu4rnXqlgjhvTOQXsvlb2fDcLuyaqAFUxz/JyTWkpFw8YGvOSBLt6Yb/hMCdrkwFCXTG/0O+
3D/6o7MyCWlv/nxfVdGRubXTk1rmj0UyIyscYGbYEEJglNASEzpiQYMquwqf/izrja9wE4UhiuNV
Q15lL9Cn6VTaq4bZTD1WL6joZ726U3zDIiGvnio2T3JFnG2Ie+KvXAaElr02/OA2NmPvqpZ/EMb4
DHiRMuEGkTBynvPGvJXD8Kam/hPAlnStKcU2bHn55o4zILXNW4Gai1DFeDpEEVH87r0OfujTQqhx
4peqya2VOWK1HTgZuhG1jasG9BEjpz25VZS5UHtLpc4JBlp1ouf0kYfhSqnr11TwxZWEhru3NJnA
gMbHsCjRCpr2t1CGeKX2YtNqFYfIbC6J0gV3ZUF8RHMteHbrwXEGDqrKCm2zXVnlTwwHkJs2gZMy
47VEtY98da0jnHNZY1usqmjXIY14gnQFQcSA8FHLOVood344X838KQ7Bz83jxu8xnCVpSZCdV2HF
Bp+tBHwc/Hv9pm0HPKUpjKHSr7/KIFkPVXAEhmQekmrNxfUlHnquv2B9MQEle2x8NxUjkzdEmzFm
tpoQ2Yb9s4tTgl46OY/CZJgi/Gyja3G8smY5ueCzkVRxBe+LMDzZenwk9fzYZDDSISnAhxbc36yU
yVxkMXzFM0Strps7xRv2zSW77684oH2V9JzaZYfAWOUQn8YjI0EqoRbpx7b0XawV+4FcFphO5vDo
4i0T7WUKwMJNFgYrAxkq+UXUfmTUB/QqVBosLqMzb/pWbBBMqHEwHBIYTV6jBdwpUw4DBlPlG/YL
z5Rq9CS7NyLdzW5eTvDYoLbxCOcxTKFtoQGtgQsnB82Zv6wiFpuY7nNPz7gq6bgyKK+dZLCxmyvg
HKbTcap7BUeNlYJbhkNzBgoG24RDdYqH0anZjBh53SSnHhd3QnBG28OSZQXUJjgF5u4AsqHs5q0W
zfHeUsKnZi7o6owF2U8hjxjUWD8zc5uRM1mPFcUP+sIAGRHZ1lP3R7ywgTKKZKUG06cS0rU1Fbu6
ySGzMZaVhckeQP/CTkmmccmtPKuQz7w416cj9Hv1WOT5+8SI92h2xlccVzhiFe50vYXrOtjNVtF4
naaRJLX9YOvIroJ/wKbKridXpdAZzkRdyqlbzZd+nPyujLUMRTTDCLr81BxidWW25v3/XPqF/q46
+rsu5t8ql/7tp/9/NTCpQhUmaLY/L9NfTUH/pYbp+NFFbIv/Wtz0zz/2Vw2TZf/DsmxboNjqEoiG
SRHSXzVM/B/dMAW/ZFt0M/3dwCS1fzAcNsFyGiB7DUvQLAMn+08Dk/oPB3sHgGLVMMhK6fp/q4Hp
T832v3TY6MLSlhpuR6Lrmya5uv+9w6bxHVvFAeNv1cFkTzej6siGQZsfg/9TVn/j3tLWmh4hag39
fS4x2mYwYWoiljBPzN8gk/GmiJcq69qY12mFD6Y2zw1VorjQpsfGH1ldhnM2j3LT+NxN1dQRB3UG
4IqfpJdDuU2Mx8SAo9SOfwrqLHKNEhtkKJXvyowHdwpGslpKeqWPiADRGO/UtMJhgY/dGH6ysXmW
fbGLCEZsBqqBoM5Q5pe3x6pMurVmSyZqFTwSaH+xV1q0dkAaDryRENaqr8FuQRNoLuB/iNZS79iI
KiLzyCQTTHGAKSE9+2mX7XXyxRgoJQw6mEOe2WWrQI0eYh7O9z5IPQbV4NtRoi/apG8BbhLTEkxe
qAEONpKjxYFrAYjXjhP7GOJFZ7TgP8QWQd5xmtbCnsLt5LOjWxGbCCjLayL8eywgrtaSY237hW0a
qC1aekfMQW1uZBfqQ4qrJE+2krgN7S0ESDguritM6ZtIryiOLBymLPl0D+lPX9s62WCzmOO/urH+
WwvDXfRVF03x2/57sxrPzT/b2v6vBW7/r3SzLfVg/4duto84SqL/0sy2/KG/lwSa1Hjm6L0xhakT
clX/c0kwrX9IGyaUsCSBTRYG/szf64Ku/kPomqYLVddsTdNM2rr+c10w/2FaOik3RwrVMixb/e+s
C4bFY/8vywL/AMfQDE01cfjqQnP+rdoKmyYm2MR2tixnIGWbGd1F9SUXm6cKveVU9EnJ24pxKlqH
BT/RGjs3CQLA6GFMzSuZLbfFJKxb/qavNOMUhclLwShnQ0qRvBRWh7rflPTmqBXgnbEkhRqVMISR
wzmWoPZsel9+1jnI9nBhmZgQRikZ8CU3yyA0vHpa4AO2BbYfCYSD03DEET+B0DYechUObG8F0f3g
BB8jhgoA/mF3ClqE0knhahgUzj5sJdk8ykED1fgEMgtwgOMbnj50TlIBNmWJcobVm7z+yxvh7z30
f+Rddi0iOMrU6RnOv7+6jiod9gJH6pYlQAUsvXhfHw9RHvD71f+lJvi2ipDGOCODJ99n6ks3KUQG
zPFVK/Rvva8ltEMTJ0ZAosTBrZVZ4Z0EXyjypj3XyuxROpcRNklSL3EgaHIWPjikaldjAuzqPzg6
s+04kSyKfhFrEUAwvGZCzkoN1mS/sGxZZoZghvj62tRDV1d3dUtWCiLucM4++mFEfBE1ykzOqPmi
VqORqHV79s0SEhPV+0thIW7SdgVMMe1PibUeVYAYevDo08pXEuBaKDn23UtIImuTpj87ZQwNxX63
4om2jPlZ2SFZ8Bfm3GRR7UjTdsJgXH6vpvkdILJJvc6490L/nodkS92BXNLlcUAjA7vOLhXD1+aC
0o22sKwIlmc6ofTUHg2NZi11nAendfK7nDf2YFmX0TL0ybGti3cmHgY+rcTd4xE4oqMtmGyu9lHQ
P4c4k6tjSvoBYxxoQKZbvys0WLSwpDYtufmWTyqGQk9Urc3HXk1J/lixd5DYssqB7b4VUHzXZXOZ
2V4g+WXenDKBBLUKByGREU897IJIBEjkXX9k6uVNRdR7Zdgz1p4mozpxjbGBcZJXPO/6nDnaZbqT
AApYEZVNMnjNEt1FGLxDsNCYpmzAdjmZZvnM2MsvS7XHdv5sbikPec/jafV302K4lWjQMyWUw51T
MRCXJW4o/zNOV6jqCAIjUfYftm/+jH3pvxeiicCsx0cT52RkQRa4kAwy79lj6ndpdn/cFGkkuKHs
XAf9Yar75MHdhHiQGkINhpMuIj4o79SUVXwKsO0ktW1dDGsAthHbD/iHACzT3VTWOEeTVw5Y2LLp
HMBNPKECP4LpzX/QaCZ9FrlB0jxkep2fPN296Lon9qshz1wYPpP26c22h+lQ9TktUoyZfXCr8TBk
QZRpYgUacFVGi7Su8MfuvsiK0nw4Vn227JPE0ceslZfAqd7LbkC4oeUU+tJk+GyqTVzs/ILbQX6G
ySHhxcDapkLeibJ41xi8bI/uyHL4LVlVAMoaX3wegGhD4dSvRN3FKfSUItjScdQMZ0z3Uere+DcR
wiE39y2cXylWUJ95D3te8YYkW8SZ8+xCjcCR2e3p3TOWlwjO6rpcz2oUUKR4nFicD0cqiu4htV/G
Fi1ikvJtFn1xO1DAUOb4QNMlPxKr+wJ76iemL2wOyI8Pnot3T8bLxUstN4TK85E5S3psZWpfLZmr
HTwj/oA4HawY+thcoyJJkv7QEEh2aTdMIrTfbmu8YB732CgHE8YIdrVpV3sMkiCUQ1FBoTSbF69P
yU1h3YIAGRdIN0BsHa0CvX4w7Gghf7AuKKKlT+KD1YkPI8uIaVcFdOXFPmaNvLsSUfvgGe+FAQt/
bHSEI+XXIuFHdNkpLm3rWFfJjbUEHAV2UTvyul9VijjVtAms9QsGEIH8CSRlDnN42ZcNzrhUkJlW
Uzx7DKWNFPkMpCdiqAoXd1i57XlpBue1pB/ONVNPh6m/hIzEsebvTXTHV8dHcuJiY8wS4xdUFsZ8
yCADx0I3Idf24Ppo4wPZ55G9uqjFO0/uZaBfKqj34HrtbzdGQhLH1rtZqLfZyDSUqzwN/YG6MfFz
dSOznN6buWUL9nTAK6D91x6lItOKEMrQBDmMsQ5USQikffmARgOqlfxeLOhdBAgSt4GrBIQQFsnh
W0h97lkaBSnP4hKcSvafryWkrBjIgtXChmxTlCxmix8JHd+Upd+OCW2iTKvhufPTiv2Fu3F+iJRf
YhdjVLw5Lxrvi/iPIizsdDiSIMTyzuKzIurnX9piWEO2cx6sZIxYFCWAi+1LC1oNAS01cCd8OAEY
TswgPvhes8vAspyMqf9cBjPD3oGOQoiakCNrvmfbqaZy1O3leIQsxLTLK6Kg4pgvPGufWoDn48r4
PWcpIebpv9JM36Fw22hi/JduSeabOckmtLIzvioIpcRrhYH6jWW05+xjUtRRTyfkLzFao75IMWNA
Lysv2o2PrYf5tGkEkkGmC7vFGUF/gYktNMvIuO6BbcTjwXKn5mbhg9jl/nkh2m0/ZM5nVREDMfbO
OYYHtyv32HW25CCuQs7wtxT8WcSKySEifXMcJGo8lB2bBaNvBpTaWIolGMJk0nvW/CS0oTnY5OuP
FiM1PI729AEwVbGYwBE/kaPjdMOzr8jaWnWx3Zn0ROkDrDmTj3sIIgNz+mhaj6AY3D2yuqfacZc7
e46j0wbeZXYkj7DP+tdEw34pS5eZb+ucnQD7ujEhlMM8ejMZifLJF8i6F5SHTvC2/ctobFSWCu8G
eeWvarX+WtxekV3NX/Psf4zj8N4scDjY6i09FzcIgubiSubURZcmkYL89tDUw0/dAjrwCBHKAwFL
Yfi9YuS4eWxp8D/ZTSSh+IOqPBQ5evW4j1GeWZK9sw2W1OxG9Ok8pvDZYW3mBdbFpr0t+ElGIkcs
bXzhLXR204q3K+1hrMwIsDkD/zadwVrRZuIz+ctuGBmLjRJGmZY8XEPdo79gqUHpROZVpl88fxxe
JakIQY7vfWjbj7L1EYBM40PvMQAroMayzZLZDiCLiBQrSKry7NkV6ze7RppOBq+6tt+J9kxIxOgv
bCoZ/JDutSWjuHD3c3gAhn6yc6Rno+AfOpUn+KyQHE0z71nii58j9txq2rB6LkotQ6YfsuathGmN
u9idLx3JBbofllDVGIa0HsprbcYea4zPOCGwq1mmi07ns9Okd9F7IrRszLIM+XJOlG7fEeF5MBaj
2WdT8Fwtzp8igO3vknKXTRaZueCGsT2VT81olvhG1ye0SFCYh+ViW92bv+FUBtZt7L6gMdXtaWgj
M+2GEwjVS1/QJNdxTMKH50Btrn9z3HYXeMV2pDuCP1ZuCMzEJmV087nons2pWaX7pZULtJ9SPDCh
esIJ+mHOLGEV9jEqMPbyxMr6O7awGIYVQu92wsYQU0lSR2ecm/zS0qqdbuwq4txM7l7/artLe0yd
6cMW/TbRKyIRw9gtwVfTvE+agZx95FhDCNNx/FOfkHCsqi3j4iN1FxU6nEdRuSwsXhHY7Hy9/H/5
GXuUlv8aD21Kz0t1hCx/2OIETZH096r8og0v3tcGB+NGim59B6nFOqUP6L0obJL+XAL4Dl0IGbFr
1FCaEpJeiu3wmTgtSxUEOzcwjy0qqnMgir9MOJdDKiERTBo87FL96liqk4RLwmfSbKL19BXKe86n
miB9U8yGO90fV6eH3I9zZcvx+PSplMLV4Rfd47Un7gAUtF/Yr3X6W0IOOEBHuNekPV0E+1hi/Nq6
uqRieswC5+o0dXGR/Noak+wJWVIRswFyHP9iLE4WFWp84bayT0wqfmbVgpKBRWCL90TgG2cb3R9N
9ejM3V/LtVGJbFIrtwAekdxbwUc6KZOtrjdUT0NAhovvo6vKvOoIg2beGXH6WjbBtM9H56/RGT0B
ZNLGUwhNT44BtOmBWpyw1b2dpxmHKCBop3WLZ98orhxehE3Ipbj5EJGLoZWhRTUUuq+d7QV8q2w8
FMl0yRrLO9Mw/CDTUF182Zziqi5YdDAJV0IcZDV/F/z6H30x/svy9xaBq0Rhc5TGp2fbIFuxrqO9
tSr4mjILCW05ZIUl7q7VDEfYtH/1nPzzGlL9ZMwwPlv6FxQztAwjN/C6waRkU74nTmLu/8fJ5ZWI
iZ3QHdgh2rUtVSOAaBiqGXFXjCQZJMhlbvBeVWykob81dygMP1I6rjss4jnUwTxvuAHE7VxNYVaP
sDctn7OWVnD1guki2L1KzBmiw5MuLSsBP7DPl5I/T6cRcwMxbPhOjzilGo4EpZ4rwiYrNd1SK77l
k/6h2F4OfamJQmgAmiRl2G0Rw7fNN0omlXGDPJ/c6xkWtqKiOqE7eZqyUSO810fDs1MSjtE79v4M
hSqRUO6HBjRrUf+ccWg1eaJe7Nl/a0bDxEE0cOyt4Ns15fVYA/9LKgLgSt22+Fmn18obUIX6BcLT
EiRQa8wMD7RhA3W3OSzYnJXG+BJnAdq0/hkT0SkzCwCZceHBAASEij43xVuqC2LciwySe21ELFei
THTDpVyGMYwDDN3xDHfbCZ6IJ3nsSqJFrZXXV25ROmMpQJcpfEhBQB6MkO7ey0bg+jOqVmyJz8RC
vXWdbd2n8tVppYObnkFJiiyviFkYGaBM9zUeMeadrLa6QF7M+ncMjjVSpvIiSo6j61rOyU4mxhVu
4UJN55PSo4OKeHbuypZEABW9ubO3WLjuSw6+eVWOhWJYmQefzJBIddvOMG7fF0S9eNTxJbNEMTN0
wbaktffFr2Ek+HKK+7NCPHVAPIBAelOfcAOh5dyPLosq3blRRWAS2XNZeTQQPWXbF27NfA7poe+W
63nMfpBepg2xYxgnDkNRQHw2koPLZhql5Aym1knP1fIqOuNQb8teryb0w5f9Q5aMwXF0ihdedoTP
K7IkR9c/rSH5VeADqwvrZG37Prvo2QKjB5mTb+i4T+misx9Fn30LDQzIQJbyOKz6p53ET7EggUfJ
rGdhl2HdqijyVAcMJxHuE+AFxTwlwK9TR6nFUmtpLQJcippcWccMlX+cURpHnpx9zPTNVwxuIept
45v6YL1a5okNLMlBgDuijqLj0uNStbzmuVGFeEyT8cFSnc99hl01a3C421V59rIYcLlIkX4gn3he
BHKCFfzMiXrkKhlH7cSC8gvD/jJMiBr6BRZB+gUr8811ew7SsXofMqMHi9CclMJkkckVdvso9snK
94fRD/pf7HnJzIhh0M7OPXUzGJQlsZVeERrhDcFZupYmv/jC+FeNlGZN4xYHLRcWtXVzodHBpzbz
tZm/MaiZqpi5GrFoLj8qkb9KRTqdQse3YL6kfOlqSSNNtsuz9r1XO8aSIPVinF2wTLbd+/upbf56
bpadpyDBHN9OLHr7oDzYQ/Fn0LMLdl5tq8NNXMWXXTiKAfqhKvSdHXO3iLocB1a9QWK6hmgoHDgs
eWlQr07HyZ6T8bEvr17mcITVbKXHURa3cVGMKrPmtug/xZjCMht6ZlUm48OmUuKoEC7VMB0fF0nv
bqjkEoj2MxP8MTzGS/D+34jMyW8TiYvFIsCrWOxkQZURYTKTSJME4ACqAHkpbQcLnPi8TOJbV/Fz
xWaCgKFNQNEGHNbEpruDFwq3/OUWI6fzUn3RiwEdrf13Q8jLaBq8EkFyLJHuSiEPiw8dcsRpcHSB
zIS1tw0TyODDKvXaO2nAdnq5DqPurqDVsx/WyrGh8v4T/gNJLuQpLspn3kUmTokdgJv75rglCBPs
qdHQL5GXdOYJoAVGhXb4nA3azs4CK5fUfhGpan2x5qKI/AVnlek5EQU/kRGB+uO55TPT6UecwfKk
RuppHYtnaqNp01F7BoLbrvxKOFwqL0cY2AKH6eZz3+FkaCuCtLLhuTYxI5lsOnYWzIFcwM/e+Hjr
qHFCA/Lo4/bPTIV+QkgD/rh/4F0Ftf5oTSbnSccHk2PAKVcogXRryYpwGxEwJtMh4Krs5lMNx20n
Ew1dw8dnxWSABam2ph+ZH8tQdAFEgWx8MTNfPJF/NmANdfm/pz6qqDEBzEZ77mUs9EvCFAB+Hu2x
YqjWfE1dm0PLS/mjDGxyvOVPDJ42gurzPPTxq0cCTCjoVBAlSoTgge/jNo+HY+kFzOvcdjfF475K
281WtIJfx0CED1ai8LMaNMCNvwu2iKIA62kFhbUy5GneNN1q+mdLBcjJRGRYty2puzZRDS4oU+aa
TLgK/Y3JH4GQbTEGq9mkDeLLbZLplm9JcTPoTWAjZ9PGcj5UTDg9gqq5L4rf7Oo0vvj1bXWmN358
qsgepb9dqOo02/lnhX8Vw30LnhZxEF+n97vyvta4PgygcnBgRRjkI3HNMwIlDcsj2Pz4DikzYeZU
X36ZqNNgu9/UEt21BiqAzAPvx7ok23nFm9XBNaRGIziUqNgBgNs+KLlXRb9wBaBRHtNvktsiQlgC
2n1KWdiixmVog/vktz854MczSxOipSZmCNX01pJtgCCxsfDHWH/cFiaCU+OL4cXNLlMqbpZnReNQ
TQwsac4msIFLD5ZoyHqaQnuMRp/KoB7baovk2QzRWJp4MDHWLLQvU9aGzNoEk/Mq8do9G0s460N/
75Dl7qTbPzBipYpFy1AqsscV/8ma1K9K+qB5Y7M/YFQ9FV1mEH0EsykPOjOiJzEfFGcKwdN8OOlM
4kiTPlfQIy+ptv6OhTXCXXSTg+bzgb+VX1IPU4g3mn/IK/JPXYVrCLz9j+FaA6XjGZ6tsO4IQ50G
scVE4CYwcdo3mH1fekZ3peELFCvDl808VyYChnHqnugR8UVWoJSn+puYr7+eSScR/H8+ijrEFZ8f
EYND2ZcWJ+lI8nHrZCcy8gASgaza9eYKRwEc+06sBm0ApFw9cCmPa95exjIjPZ6cKgPtdAFM14XJ
TSUFaW5x+YlV8tUYMgl7dCUXo819IEeY8lfybau+bR7Kq0PVjBY/F+cuDbYxbBOivmdUmFOSbWOG
haYpM8vlnFf6EpPMnGbJTDpQRpmIYymcAsBIrZVAr5BTu8ENKODGlChkPHb80Azb88XC7MIhb/F8
HZAiFTvetjEyQYwRyoplg9iQ1X3d8GuDxeFNGByIToohT289ZoL337BXqNL5SkWBaeAwGzwUSjLz
FbBu/f6fnSNYiseCWA5tfZgdAR5dWWDYgCZVu/Iae4xfUJycB0hfaN2NU9kh9OoWYo3L7FEwVvYD
8xES82fuZ03E5WQNaPUSiyLWGiW6URN9iHROZtEGZ3NOnuwFaTDEnis4DJyYUPf2oDCHs5UOHwNI
JWm26W+GJseU/9GHwPdJ/B1V6WTW+TnP3L+z58JWLz03Ei9Eu2aXwYHetlaAhLvxn5XJ8kLTf8TF
wUy1ZbzlwGKvHCKZZ4VEu8ErPwOPs1fGkIJp3+iGPA/NrnfdJzIMyrvS7pZD0xLTA/g1TYl2oQbE
N4T3RRgxr4qN1AYFtDyxFo3SHG9lHpPYtiT5DW5FdgoyY4yKxLuOQi7/3Ilmt2SGrE18xevEbs2r
mIYQy/BXDwo2pkHn3Zc8XkykTtDMrtiY8n0DGu3RyJxDOzNklkQAosuvz1q3dAQ+x+ny3GLAp2yI
OW/qt3U2HnvEelwO/IHg+AIb754cHygwZI3kUlYFjVIa04uUxp5x8u94BgRamS2Hrfgqy0eif+Zt
d4bawGpyLloGlqaO14eaRVyDJOCkIMicPRR0GDxWv18f5qQ4zeSo78EnZeRd5yfLyKDhi/Jf5aFH
8GYfyxXlHzgZWiG9jEeqpMNYEmVgD/5Hz/L+mE74MlZsTNSwJMOZ/kgM4Eq+IdAOo56quxXUT4zc
tzpFXScX504yNOIgCsbale1GZlwy9k4bQtYZH01S/ZZdTP7Gwi2sXPMTveQgTe6FRT4x7M5wZvlb
Qj1udNnD55rfZ1SwZOh+4/kZ4ayLGjSkfl0FkH5AerbB3H2I+ynKmKXsp6T5IWPBIDKxp73BGoxM
MH59dkdAUbIyMmpWCKbEinAyoiyMU3Nf1F5z0Gv7oRUO0RQ85N7q+z9EryXXUprOKUBIb/sxGM5m
QOtnAFidkxU6/LILlHe3tVAXdCkHo1FfrdnkV94HENbm0dzKJxS3I3p0QihKH+PJWh+YCciCBdmi
WBKScglkF+8AC1CIjWg+oU7HmsHhYgcnoryM3VyspwCiQt+y27CbhCTI+Tx7Y/6g1/gvVRFO3ADA
F6Kdn5iYyB8b63sXawMV54bzzl7kWNiRRM0vZ5T6OPCyqyEC6gisMuwyH8jhQw4DxrAERbNjEapc
XIoch1xcYE9YHjNgLXFLQ6DNd4mR/+saFeEwzw6ihzxggzygmS+S0Bntr8xtfmtp61eXPQlyljur
9+K5fTA1rdhA0xLOcMQB5eGQhHYatnW0OpV94rqwT9uVG65Fchsz8q2LjJ3cOXa98tQ6Gukv08Ss
lo+d4APrl5kjASOAVdcZmthaHnPg8GzYAD731fA0GcqA+mpaYWUpyuzsUwnpPw1q8hEJbKk/c0WU
e52mUY5Z8cHkKkYOSRwOxfWDcn/4ngUPYPUR0unqGASLdcoc8dxvMoIxtnoehKtKzJPADfoOXo1Z
s6AYj3s975wt/cGbLcq6GkFwlVx8pvjPTAmoamO9w+lqRt40P5YOXk/dZnDWW+s5YDULfb35hgC6
yGCK2hlkA+bqZ4kfqZ7ETeYvy1CSjzqTNOCyOXeLviCZukP6CEg4LPL5kLemQ00/f1RcYg+U3j9Z
dnqnqnRpNNzucwxWfQXGsEs6mizYCfeAmc6Id+2Ys5/EFJ/rV6UQcFiSEU1eWOdFsCPsje8Ult5x
7uBNkznxCURhuDtHO+he4UYlZ7Ay51HrhUTdFfD8RqxJBFsUx/00F+997fhvU7JCKWYZZQHDvXXt
PJxtxVkOYDjzAFqmsr2qksoKNia7CZGirwB231oKuPA+CDzs3abNc5O/dp3/lSQ8QNlKRCvjfcbl
Dhs8p6406YgEpTVqIAWNB2j/POAtbPLBClGAsFucsl/QSX87Q0o2VzmeRYOHzfa85nH8I5bJPZCU
h0Z/Bt5PwMcOL5NAapv+gnR7gt1IsOcFY273YAz7ukFwNjVNEs4BxSBXfYKemrocSvRwHHOywVYu
18loplMcY1oXKQpNag7C0MyqjWJPrnvwAEShuuUbOOjzzATwAvvh9zJtpriBIPm8b1IQw3Fywwdq
hns193+SxnvBP4ZqjXizsMYkEVkVYYo8v5EkiXXQ4IG0Uf/JHVcdhUjIBmrZepdLvBdWzvk5GfSW
XnWou5YVKMA6g87mGdEDSmNzOG7rWK4Vqg5Z0G9B1Ml7kKaJ6f1ike3zyoh/cadewJIOUTxNOOGL
Rh/7tkbxtuUqqh5LsUVW+9ZDGDQKn906/506q3rkEck+cNNkRCzsh3xUZx9BgK1pwdCMeBFDrZB2
XxJCRyDmmLJOQrayXA3Y6nt8SYz5xnkrT5791qLc6aZT5ZUPDfMXZokyD/sqp1eYkgAXPljyaa4R
n8B/WgGYsx4Qx4osRypPoIGuSl+9CsTLGJPwUra0ps1a0cEaBY99UH9tpF60fOHcjwdilIdjyjGO
9dV/+f8vIqh+rnxqON3Y/A6iPqNZcqDwHWI1vDXNfJy5JuBiaxXltJD0qJoFJVAd84JC+WUSH+wf
/P1aDQXwaxaO/gescmoNBztBg7UxaWR3JE+Bhb/QFoUcYVANToRdPbigEXGtwBtI/i0tzU2Ddfxu
eIJRuzLoA00vP9otZYlBfhGexd6NnNa+dDzJWQ7UnzhnOstsZJIlluCgDMhgOt3PVtzfPFZLuwED
yQHFMWeUP/2SQ3VNWRat/nIcJYZZ0ef6kDjywcSajsFe1wfucISVhvejdWqslQ0xxAy4LmqrGNuj
SGf7WHnZY+OXEBNFkodNy3R06P0zoDgLMTSbstL4GfOPfcT1J8vN8z0T0386MMgIsBbUYFN9MV31
aRX2fAtIe31GUuCyfrPm0LYfpa7WW2sgVYgd3qGN41m7ujvg/fqbmYJgC0LDpJTXuSeLLGMXahbs
ZGT3QxAuVLmcQgNhB/s4SP8I7/U8J8sClXZLL+cxYf4SxXDNCXOw7owmIvzdPZix8qNj9uKV7Vnb
Jm0ulPA98x3MPPbyRlSqvPbQFTDPqqO3Dkg5g8e4hYBDkgPxvMXKUQahn5hqxDzapsQkP95N6Zyd
AO5nkzscHo3RH2rygXAzQlKo4zdiwpDP9TGzatxSe0hbZwZG6VEl3kEkeG9Wa71WhH4z8S9pyV2H
JSPCFR1wEkuTCqoIxs/phmR3fgDyRhO/7U2BnuUevikgAMkFqjKMcv6Ry6gQvgEREuZr5w4PLS7Z
g0RetCfG0UTSROSloDYyjO4d3iFk2s5A2kFuVLpif5gBf0kXPS2opK+JPdQOGxbRadx3JJ3pQ+CZ
7xVyVPQcBt2Zn3yZeKX2PWalfWV8o8b447eczohmGbmYxKAWsX/hAWPttP1davoHxF7GFb7zZzCw
eUs+p8yZ9nU3XoUxMx4mBQXIYFYeihYeQM3MP7aP9WRqtBy4/uNC9zw99g/DxR6Kgt9MDLEbgh38
nautm0ekghXHtXOeDGY3pL63UeIP2SmvH3gifvgtT58DEspFtgG9EF5Nb09P4GfuBF485xlZhB5G
XI17/trWnUemyYIX1+1dOuluXwei+4E4GYebxXYZn/t6TroRMe9yrGhjQNyRJdgxrikWko3HCcW/
CRVHoMB68W1FemjAGMfwmS6RXUuceYEOyUbeNOJCS4z6FjSGf1P0V6KfsxBb9bZF/s1UeObe7jGb
WGzWqaqgc2TsX53mpyIpcMdKo8SSyQOuyS33oIMfGxCMzuz8EyZUBaennGdn4Z8xzBuW+cNXLkPg
uZFhe2NNssJs3cREMUEpI+qhdCMtydxi+2D8gtSGdSJpvkabjcHUAbBIlifeHNx9bpld5269mW3+
tPr6lFAPXG7kf6m3ihhsBoLMQ5rVx8MA6ihME/fvZJuQAYhvR329XswZ5iN3bkeT/2RWg39a4unk
VmyYvWPvzsszLJmXZOgJJcHyQWzJmlw6k8F04lVdiEYoiXr5svFBfxbJcRopTCyRn+qmeF+m9bpQ
lNw6FqcnERuvbRw7eGTbINLiSBh7/ei6wR0IJLti238Flw9th+RPF3sNGw1gxUsJZbJ/nWlnkY98
wtdKfnqoAvvpQ1bqA23ar8DopjBYXeOAJoxr1n2zY2pJIzaf5Fziencbf28oM49Mt1sflsERjFgQ
OEno+js1qOXeuuPRTQiCnRJ5DfINsM7pQDWgQxmYvzWIqrAbeCOxPBs7I/BfpxisRe4IgmQynPU8
Vi9sHXOEm/ZLUmdyjx6eMV+MFCFr33rzE4OevFa9A8HFIbg+napwIBzmMBXst4aV+sy4a7Y+KcCM
Q1HmbBgEAD+7PuQbScsAjXAHqDrjT1teiRp4NoOCMhfKf8paiYgTfYb+SLohw3/DAD00GvlnHK8t
Yzo7fVRobRjxKgJpZlJDpuzHWkysPe0qMkz/QjArsSsJCWN9QNeUmhLgZbZ+MRf12NgD/+hCnKIG
Pp6WHxJnbdgK5vczd0HdBS1+6hXNa72e8DRBt9nqQs+0iLqxkqNuxb9+g007Ni2TbGnUiGyF2cMt
wGLhvgQ//LnFjJeTCRnAzMxN8SKRETDKgCfvSGPivYlZ4TbFFYJJqaCnW8zGsDKYoenN2+C2Egdy
QE9IgOiicPfy8fQhY2JUdliIqoRbzMahsh+W/O/ixgQitb9dvn1U+d3RRwweNlieQzUVQBx6dKQQ
52+imz7JKHbDmDloZPd0fTOCvxXDKIGCDJ8n8ShK+UnmQBoOqV3u1Uh5MI5I4EZ/i6ECD93lMiSk
4TlpEWcgVzeOMdPIqvUJqTbQaTOJhM+tuSWK2AFTH/ytsCuYgGnOpqo+NP6tMFs3/ABBKKUPeaj2
AnX0LdBOULsppVL/aNnsjBa7vRbtHK2ZiyHae1SjIaOek8YPWnEJ3OcKE9TZzy08oehXmzQaMQUS
FaGs44qak2QWgsA6Bs1TWT0a1fhTGBblhKPaS0fzcZBF8VZPrDKhTsB+Gir7mlqTfR1p2ikPs1sQ
6O9Z8ZIXcjbCuFpLKs8q30+OJQ+BBeAk73uWRFD5d2qz9S7J+zwINNO0nXfH+WpwMT+C/doHShHH
bI0p7U/XPvK76R7//7s59Z7LdHy1lWdgIUsXYOJ/2FF4R6mnK+vVAwM15/7/Xyrni4h7m91Q30ck
zkDQN7a190BamxLedYjd4bUDPH9i2Gzsa4dRgxcAoejcro6Wkl56Hbv+gV8BhyIKGNddHuEpsrRA
h5C4xHQ0Za3vbVBkF9RzbEEXgCWjeF5tzCSGra/aret7PrPu0ykz2833LzJUHaNDGJYq+MwQxh9X
FzclwG2JnW6dXuaO0RmuHEasjvGiCzoz7U/3LB0JinXVgzIbIkMdb92TMUrzijLYJFUVce54VBLF
Eyb3kc0kqK8mZ/botQtPpWV9rnEDM5LC9UTUGSOIGe203Y4UWIKtR2pypsX1KRtq5OUUoXrdsVjv
TdSxS13l17Wgm1uqcEpm4x2UjNEan1leC8Y26EybHFik7QL/2izRs7tau1X53X4WfzYUh2e38Tke
GQOOEzbYVVzjglW+HcDug822hKhc6LtF+2Z7VEFgE5qws2PzNrhs7yp7JEvBq+RBM44kMtHfcjwC
fH3N/OzhqV2LlvarlubBi20808QBM8kDLfxJ2O6rtbVr/sxvjeUsvsd4I8vM/A4p1UPTtFTYO6gR
Upf8GbJBEXQVkDnn2vsZpLoGzTFYn1Vpn7HQ84TE2VPSCHKamHXzLdfQJ8Vl56cQLckQoBWXmP2Z
kRSoUywyPLwn3uTglYxQdgQK+BM7BJSI6y7Q0o2apCSxGj2FSQp3tGzt0CSNY1JSaqb8xCegFP9/
/aV9AGJyG3I4moOijQAIdCuL9qtzk/mMcJXkKRYf+65B6udgitkbFhWt2yNzGDr/kq2zc8x1cq7G
JKAuNygcJ2q/mSA2ZCf/OvbqYTX+aHmFT1YVf8Bs+pvpxjvIRt2HUv0ZiVPVijwiJvRnf5w4HIjO
juYvw0SCF9QOebu0luVknwlVrfe5oX9DYatD8tMYxMPSNA2nJ4xXwoxPocOXhvpM28m5IBKw8dLD
e2ZJa0ZxQfFttMlIsi71uGxEdZZbl54l6xPMT8yot8SoiFxNaPINq3yAOFHsB516h7XtP8BQQYuN
Q0hxSzQb9jPRn8hSLXDeTi4e2s/ZUePNNS19s8kzuvba3f9H3Xksya20SfaJ0AaNwDa1rhSlNzCW
ILQWgcDTzwF7rK03M2O9nMV//3tZZFUyEwhE+Od+fJrrDyxiprR2lTtiSd9JXRzqnJN4mlnpoRF0
rmODgMWJAUAmxmGqgmFfFeMpcOLwxIhhWPWRGS+zcoh3SEq3CIDibgqyv2YgakjWHo0OwbgdWyqN
JqUzGvTRiztHrAXi0YDd9siL5eiSmO626sn9SN1aei5VYwP7TI4hxYHA8MmPQfnVePGXqZZ/B0ow
YpHimRa7DJgSoR1EuJ9MixPyb58FOKa9BmDN6HTjNqGwHtMx+TsmkBxQklbjoHkbfQie23A+ssb8
VEo16IEZ7Ds8hW38ojdW8tADdhdBrq+EG1BInyfPaSncA42KB8fortpkAtU2OmTGSGaHAZzVojSw
Z1cNlM444rDgWXBkAc0nnBqKLNx4JacmXFsINCkrRplZ/jrxOn9vWQJwsVO366o1X8NIjgfDrbco
COOi6Ytm7baYyRcxJjBmi7q9VgR5TBNiXV7jFpswT8QmOzWUo2fVd0elX/2OHZ8Lj5aryn2fMia5
KTaGJdYBwovlgIkJjQgjUYPisutC/zGOEw7LXPpLc4KkyW+EPhKaWy7IU+5V06MdYh7DI55nI02H
96YqvkWEP1eDvbyjGNN4bnP36psUQBPMuWiVUfHG6+GSWA39bOJT9MW1GuVnOEKHIcskFuQnfzBN
pEshyRAlNVJgWXNBFZ0ePMVtdLJLuffNyF6ThToXymhPhqM4qCfPXc+OdXJW2ZTQSwxZb0da33Lb
4EtoRydU7qMwYSPS3I5QregmGyu0PfZuWEesCjjK6HjA76BzSZQKRkE7FbOAJZWGBFHyRGZvfC8n
3pxJj/4IuIlbhJkZ1maJXTvz37LPqG+CFxW6wyJOb0bJIQ9UAUhFSeOA5WM7zBDOC0+9TkmwLwsZ
rKdBPfWu+bBbv1mFAdJw1pgs38U/ExFMjDizV6HD9pNcOs2ObOCAOS7p71BbA6BT7TraMg69X9qb
bnboflJT3qHLtBKQjIFvaSrw11pYP0HB5Vr4LEJvPvwl75Y5qaXlVcBW2LQdR5KwaFRJi0pbVodU
593Uq+koBLPprHUhf6GNplR09Z1Sm7Tz4HiSKsJYr6utVYUDFoIaGKozcRZtz9xm5Tktkw+75LQ5
TWRO3XB68ux4b3nptPNr9Qc6Rw3Yr6pwOU5UwWZs8uwm/SNcHtdDCRAU3dbZ+uz/p9Z9LrgrX6MX
hYq+ImDnvDviNOEpWHLn4W32zG+eXPe+hAuS4Mz+rMsUj4mzx+MwHQD3aGTs34RGtSDnZwqvLJcB
Z5vSOWjgrTXDlHnjJvDMq4uvEu3bAkRa4eG3qKAzcApX1ob6EDb1uGwY6HKSGxDqZhsPqw0ni2iF
objdKMptj5qdPfkFMFEiSHja6ICgtcJ6Nm2vXclcPndifDU0H7oL1SGLqvXVEVPpHvrBojaGYud5
ZJA1v6Q1uotp4HO1takKcjGqpkX9X1ilLHaK/o20GyF9UEpsTmIPjnbYaX5DINID2mEOW5qz/zSY
CNdR+k06+KyKovymO/DT7sS6YLT8OkbQ/LQWxUr68D+6HMUbo0otUSMnpooY+XkW9a7L6pfOB/TS
OViEfYiPcH+ZbKxl85HiBaBb1ONgm2MylZO+dXX0LB/yW8N+9sZ1gYofuT+anQh6rEJn05Q4abPc
uAcVlbtRiFM+bvDBzh52sz02JdYLNBRAShXmd6zLCAMK+Bt4tpWVS+NuD5w4FOgFTpHllXkxiFap
yxuFKuuu58LgNk4e9G3g9xbOArzpqlHjVavTZGtWQt9BCaauMOTk1+J817HYGf0XAtDfLpOPNPOC
FdILjQR51mw4KlZ3Xc3yl4+JrGBuaAQKitC1MyVDdGDEC5y75c7r3E9JB/DKsrXySp3gsU9cuQo1
DMZ94GfPsQ5a14/xhgMM2TQ5e6GxnEvV0qhbDRxp1sNn28cUW0ecEiKz2jvQghbCaO5gt6tT1bD/
SRUFHkHTJmfPYvxRoFfgI5D2kMEwItWnkKAeDem/JuL+lR0sickoqUKxYZCruHyPLLYTuj3Iw1DI
8t3rm6VVgfByJiPZ0ldUrd28DThsAn4cQn1cdn9lioEH8oQP1li++2OVfGuW8+RWdvgLLGKBaIc3
1vBfNSquTqMtYIMYkIvL+pOhGo6mREbbllJGvDDYELMwAMHtFdaLN/6RHidg7JXuoeYIfp/kFF7y
NDv1OHf0ETm30Q9BgGkuGY6UHb85WkDHTaLDGJbDoXTSkR6Swj2ysVC4cI5ioAbcLPtPOhnKMzVi
DD1rP9li8cjuZfDlgIkG5jIpNvXQ3zjoJhHTKY+c7UJKXOpGotMDQR6QzgS+U8qQucl3mQFHSROw
YG0HmorFZeULCo0ggv/Bli52dstQMAsUc2R2LprPZgYY2nDw538jhz9/O3wxygTNB5vQCekVpAiB
rYlGZ9H4QiNetsf4bZCklJy3p/49ZCXaVx3qqWMzhTX9uFsFmf7WpuETNJ0WpYTnQ5H8TY3GuZht
tqFziOh0CmTTh3la9RdGP/VOxpRSJBPIlJB3H79NQxKLVV/3Yn8R2JOz1uoBvPLgr0yfLErplS8e
vUwLk1jJlqsS454WQKyvtfDmFa2/sayEtZajE06maWurNlyXcnWkZMQwrK2Xe28KCv8yFoPYz8HU
MM2aXd01ISGUeg9Vwd0Gmf9W0lVy+vePzmHRqQvz7zhqNMqN4mOI+gHJ0B7X7i1QqQ5OvWTkIdZJ
F31PVR4+1UfZZXzE/U+Vd862qioIPCNzJc31LOyKTssxYGK4YJ0tPQR/WCInDfpLQ/xnNQ2Qhmt8
Mou2g9EOMEhjBMM5xsNqV7rhc9Axg2qQTNcgJ54lOssuC3wytqy0G62pHkZS/KFIGjmxxFPRqglo
pUrIK8aGu8hz7dOVDAI7LVTHUnoI3wHhpzr4NuqBlyRm5twM2mqTRWQ7WwqmgOHIemn6NLhS14J+
/STLgfbB0GADmLOJ4xFkR425wbT6m6Qciyvav/oWYoxpo87gw0S0leOGQG20zjq2fDS594w/6Ahz
mV8laeSuWoEXEKaGw9TeBBZfEREghcX5k7zjAhYE8y+HE1odzZ32AfsWV7N/szJWa0tCeqNo8Rb4
rdrGI5HwVINdqJGMlWNJpjkR1CfoDe4wz1yYeU8kkI7igM0jEbJ+qyXTLygDsaSTln6b7sNi6rGj
Yo41mtI/MqYuldVVT1Tb5OrU642mib95DrICxgo2Txp5cBW0gIOnGgIZn0ZIGWoJih+nTJ5TKKWf
S1X18DDkKwY2IlrGspwjkKKcxyQMZWOJw6EFIktV/Ukl7BngCYDXzNUtJPlaKskwuSUs0I7/jJGL
fAqtNVBeFoXSyk45LbF6525gwzbPusNIxQFTPujmLHTH9dnLxjuNWcuOPcm+iOxuq7kGjg3CQTL+
yOZZNMgAa6FhDOL4DzpRg6BEePOgC6hI8+hjSSvA1s3nLk7I1cs4zn5Nv//ObZLmQafYp2JSmMJk
2KK6L6qwsrhk9J+kIT6JW5osq7RWdc2dQGmA2MTkazlX9xwM6RqQ7ltYR9QSN+YWYQpPcxaEy8GT
FETHaJlgNZMjQzJUPjkWq44jiE1NyJp+2aNih77VB/Wc5QMPZkntIsBNnold8eZTT7EeamPEnPGu
1xXHQjwYNkGUlZWir0icqAvfIwycW3jmcGYzHhiLW2qieQgRZEsZ0i4iY4aYrLOkaU+W6WD8A46N
TwJtFyOHOeSfCd1vjBwWncsbFDqlv2hMeJZGwqwx23HigAjrbudK+lQZlyjnJJssBjPEr+uyESDi
sXecOf4bZHNbdH/3CPUJZ+AWbndtejWd+EBr3i0Zh6fRI3amG91zUr7j0n6Ytt2uRQhRxc3wiMTp
K1DlhVOrSyVyd51aRyPPb7kZvU96zoSo7KkOL0e8fj2jP0/am9DEsMccmSYqibPPCtdR17EI9blc
SpsnlGStZhfypNJu1TEHZPBHdYVLldAicywMvumtYvhNHlLfmB5ZYoPOqUShzjTFLW/hGZRtgF8J
5n9joQEYPQsKancx1CwK3GVrwxr/9EaFn7rCSFAQx6kSstj55N1ZFek1SZW1hqa6Y+10G4/RdDg2
qwr4nRO74cFkuBWPBoK2qTM1qz1A0J6fggLn+EYlB3unPrqUOvYvPJfc9iu3ZhGfzl0FeKAtf1jZ
5Zlz6HsyX/6dNkloH4x7UmjDRpYyt0y2HNnkFtertm6Y0qqRuYZuRd52dK3PECPshczHJogwwtDy
U608ZX0WVbRhX5wA1O+rVX/Iy0yspgxHIdR9ZGlSu9uGxgZHqJVLkRuTXFQGjUbAoMCvPPLkNHpy
Tn74ipVsWA+t+PEEc2jCEE+FMR/bP8So9lHdozrygVKt7p66wX5qvagB+jOe7KJ4+E4GMaz8hKe1
71rj1Q869oe1/g3lM5hNo94icJwfogMgEhym1qspH/VVSF73hJxD6NYBq6jJtZTlN64imEMGsl2y
rrzinNPNpo0GcKStZbLv7EpZgwwGjFcKpKkeRiGLumfU8WrA/7oYButqCdo6OX05bKEIBNTr2sWS
O4TxXp/fgaH1+c3sXQruIhd0JtYoGxBLl9/YtJ6Jq/zQDDBzW5Ln3GHJ72X4KZtCgEVGTs/jixTi
YfbxTo4Rm9Fu3DkdeQhbU+ec3pkhyR6GIpPY5vJs0OKhN7Obgb+gGSKz4ueK4YRIJmHE8BcRGKay
7vEyGTYLuxUwLFQYfVp30WLn5s7RiJhT+l5Gxm5UxTsni5UcPkCdgt2cw6JK9xjoZvZFyC9pTfoh
yu1XkNZ8nnDxW4hxC4Svat9kuH3kNO2AkuPwNzziaAgBlsc8faLllm6Y+sUOHaa/RGoQYTGGvhJJ
p1XXGrVdbtW7mtw8UnYRLwcg7kmrH9tWvHZJlJ88veT8QymOjg5s64Kq5N5eT1YCnVjbGV7+GzP+
WNZuppjN5jrbJ/z2gSz3NVBqXGjHiRqiZa3MWUdC806pfkzK/BakLDiQUHTlM/Al8Z24O9nh7IOY
wnk/R7m3SJGwrjAMfI76ktIvSLstZRK5BU8K2uese6R83Ml7Q5+dncKuxCNqr9whg16X7TS3fKcc
kEFcgCKrTQriFl1yebI3BvfhcQpwsgQrcEhOXRKKSL05qG6zue+IgWOLuVOjfU3mmHBPyZrFXo09
Ev40kqFYwE1MPFZLZw7dubhCp53JJBTFZY2UMK3Yyt/xb4GnGbu/ofxKupvXGM9OV7CB1O1bUOUu
dzgplSImz5vb/04pGWMNLwMdlIVMmeBOV+DvhGmdeDgHDOOo4egt/dnP+1XuuXvh5DwlZGzxko2c
aXY1cooONlrOozJGik05q5CoZKRlUEm2GOOo2EXBpjZdsdU6/I1j8VmGWBJA6RIgR7elM9TcJ36L
1Wb+dUaTXMMYcxWlc1piTYcBfGfEnFJ15Yfsa9wvUcOkNczfCBksk5j6VB6RS4P0CgPBrlml/sRR
qnnzLO0s4yBkmJV/OiWP0sziCFgCZkcYSzbZ4MUbNx9vjbPuma5tGqTEVZ/KT47J5zYTaxwFxEJ1
0fHb2D+P7gfPNfYcyfinHQhiOorqWX2nedXcFuL4+yE8tIbxp47hwGsJ9m6NlTLiMtTmPr2y2xQG
3YcmzVb0c1LbHlQ4yHJGty7p84bWwEU8QjsIvJ4M3/CRhMg6WREIBiD20rzXI8ndrgGOWQhzJ8L6
hDGYk0iWvpQy2Gk5K+ZQELjljTQnY8T9PWN12MFxuXzmE3MXM2tn93T/mIw62jLN+8WrsE9zsWFS
TrC4BKtcVckLP5niKLwLWH35sGYQywz81jy2h0a7t1DhvYB1BWoKG35rhWt3XNcUwSy9hE9WZhav
tNWvRukCZ60ByyaCiwK7yoLJLu+cYjOro3zEeEViWTz+veiuEGhzTIaGVH61PFc9V3DBTtqr24+f
gY5IobEn4Yu1svZeDWcF3yabWvhozsUfOapzYyFb9RYqDaDbgIQnonnphRwD4vhOmOiSxWAx4x5I
BuZRjksknPnyWrgdfmmj4Fv3f8wie/Y4VGjzc53NIEtbqB3swRihtcSHxmHwbIvuRDmDxLMovlSv
QUUqAFhxA8Cqnd1Mir1BFG6MwGODJwBQk1lY5VC2Q9RdJpEdbjHO1zx4cEj9ztyWZV6HHwHc34Hw
BIeQ8q00QRUYVrTJswkKuIM5pfGm93S22yINzsEW2OzLYGiuFPZxjknE65hl75hH6c8bCLvDKYUC
ZRQ+U5bpU0zej3LB6cWclwAaTfM2iTquGR2b/2mVeu9s7nFEz25Jge2bh9+/tMunWKIl+Bo+FZws
HTkmGwkPOEtCoQ+lHXGbsxuaAn8JAOXQ+TZnljamaMJr+Subs2/G3zVyqBa9YG6tAbqBgA6bGawr
Mj4GNHfl1/Kv1kU3nrA/jjtiaU4nvH88trTuaVTBBbx7tuLC+na64NsVxls3Vb/xWGGqQ2cYI34M
z4oguvRJeobrw+DUjj8ay1lAbn6JXTzxPjDzsO7h+Sq/4XlWf3uhOFNm2y7NsX8uaXKWtsnthsfU
NtMPNybybjoR7MDyDyoWk2iafW0uzdUUx+sSn+/sO/+qAcEvIbu8DYIqSQ130IbtEuq41SxaxhIz
GOBc4uFdo384o9CQuElu9uyA0Xe6u1mBrY1pdECLmX5F1p3SYP4S/by2DfQhyABIjXXIsjpspIuc
7+rUTGF+m8kbBesQBltwVF/KnsuGKlXt03akhoyop5vkN6NrOganzPHHnIGFjzkBbHi6AOzLnNkO
7xPaDXUGPCYVJ6Os5EuiuCe2gwu2uaHxwhbJiMansX2s3SFdhRIehu7fMIltWZUVqfCGhCPLYV0W
GPKYCbTk5fYp4b5kyrCjF/DMXLNbhuwtiFyT2dK4V1z0GCLpIAMU6k5YcKYAPXLrevdvJrNjMvTl
FqDbUdk/jt+uMdH/GAwQluHIn1HENGFWGeHOegEYTekMvXE4x1vQBT6km8HZ5/SRJ1We0eMNNnI0
4k1U2W9IWMbWE9VTVnQ/IMwbounapyCjVsCO2JByfkRDtYmdv4xV0L25GucLLjDFJe7xXbbqxFus
1IDpQYHuIsm0wHIBbB6RG46DRbhtDyWDcHP+PjJfgcr3t2902oLK/MdT6esQTihTquITcTQgQSrc
e0n2J7V9xhNZgigHd2frJMPv5Dm3rta/avpOek66dmtuBgLfZAqnt3y+qkt80KEx2ctwVebOW8ki
wnQiX7tsOTddSFvoHKwLaukyvpsNes10IcoKqCPBmwUbK00yShC0Yg8RuDuicyFI2gSy8rmcYoh4
yo23ya8gJsS9TXAyI347xRu6inYCRacvjTM+0l9TIEYVc32YxzY9m9/1uqfU2jIATXfNtnOIcDNF
Sen2Ya1VxQcXKR7R3N8Q3bCi4HugrGihd8Sci9E5jGZ2CR3mXwTOPx3PWwX01s5/xIkeHuLKgONh
PUQF4fazHkav/37vaCOIOBZLRccRiITAtK8xBmIMuAMWaza9r3+7TTxz4gDfuTEcjMBu9wk9H50N
Rb43mdjXUfs3L/EmFrW7wxvarAKPieFEBo20UGHCcdFOxDTuvkZOs5jzcEMnaeu1x36TZPF3kdnX
Bj4TMY7+xlQTik7bOxsrIymGwRwfU+jxqBu3okW/isZDJ9mGGuEhSTK57FMoLNoosfEoPDc0LsTE
ZpZ5oSAxhRE+PmvfiqJewsrioreVSQXe7INn7xDmuNPke03pOG4+ZqoejVOB4uHWjAAoaolEM2h0
xrVY3fDT++t/kMX/EZD0/4ka3f6Wlz/5b/t/BZb+f8Ij9X0DVCggyf8zk/QInXUo/zun+L/+0H8y
SU3jP2AdW75vupzPbFf/L0yxqQMeBUnqW47LT7EdeKCkvmcgsW39B/tm3fOEo1u24c2wy//NJAVX
On8/vqaLmSJq/c9YxZ4NEfm/U0lNQ3iuaeHQE3xLW1jgT/87N7MbKmHDDMuXVi5+LURFCMXthdqE
6qU3b0My1T9TLiVB7LMdVxRMsP25hYLolszAGtieu2NHvQFQRk2ANmDrqNtzI0gVkSNloS3idts2
5JLIzr96NsmqNGdKmO1r7yJNIgdFeYZI434SNDizDUNjJ6a6CV2wxhvXHpcGqAsW/FzCT35z8oBS
dp6we29S77xBQA0HExcwAt7ClNZay5oICoRD1aswk8u/f6Sc6uCmpds20tRmtDSaE7spf+Gh02lI
nv5VxzSKMD1zI3wTTCQBer8GPWdGKNcG9WFbW0j0nN2UMSaB2vqwjSh6MgR0VVran7qM2Dw9JubA
ht3tZw6YS2TSB8Tk0pNXwyFR5HbW1FxE27EJtjmeq2MqnKNZDv6TaQz7qWvsTaV7EwkPtDx/8Nfk
L6t9KKmypfPEO2dyPQHh7AYZ78OOhzQRu4lE9pDtrMn+HSuELLDUWzFAJAlE73K6Tt/bEpMeb99C
LlOTHQLaHkPUMH6VGs6xTAYEs3Hi56YPsMXF+OBC7lFef9RwnJdD9dr27jmlzyl0YdLGcYN6RGx8
MsVJkYPZJ+DWRiRGyym6nWKYxzALP7TrWhoYj85h0g9VUs9Lzg5F1dOlg+lYNYwZEnZTqNAIt5ac
dROr2bJvdXmc4SYegAkSfqWfCHxzJcuH1T5Mj/RRleKXNYzuE6jh0mW7iXZjAUrIbqoMblZvvxdQ
CJDSPRf3GVaE/B708kD8kVmqZ7/YJFzWJWhElM5yFTTRuDIiR+Jx8YCdVJIBvqOv8PRObCXndNqt
iym4zpdmCLOThw+X6KoyMbFY7FnzcZNa9ZampJXDg6O1sz3FD/t4LtxI688iHB9pnB+SmJlCWQJK
OJd99dTUzZPvVMcoECvgh2w69G0ZiF3pZYe6HC6iEVtauA9wlfBm2U9RZayy7FnX621+m5ziMMT5
rhYlRpqJKhfCwECroPhshuwU6bgtGfEVLSbqr0bVqxDFnV6fde++Y+s7ljbjRwoSqEpfW960o230
BEkHVzOiqlGeZRPdefSeRVc/6VOydVHElZ++OWOxdsp2lSXmjyiwB8TJifTdIU64kaXaBGw4aTkg
veBvyfWs4DEcQ5xpyRAchkzuUzgxWSwoFxlfdCs/oFNfwtQ8jgWNfOSlGPntpkbsS7S4bIy3Ns1v
HX8nl9R+qfPzalrnok+2uWt285uCj2FmfaFwUQJM+jOtj74i44rsxuR//qU8rJjR61dyw+AffWgI
FQFftWp6a+k2rypwNsLFRdgIKBxzQDmCqiVPIh5v86/npvNkaPGNHf6+CrSNMD96U/Gkx4DQowen
hLb4/7ytNllVHnCAsEPku0fxH4MUP2NKJkL5ouTXbDwJiHAc/lYmyR1h6iQ6J+YYzTaK0RbdBVwp
XKYb7YmoNSOD2day12SwDWO1tzDOzJ80svmGNs7dZn47CG2v+szb+YRG0tS5QvfIKsLbxTnV+TBU
dOmCP63BtUdB8fzDyvCc6e6S4hbs86TR00+nivlksYBNzvv8Kl0Bqq4n0WzbG8GU1J6sta3H66Lb
a7X/6yDYT5ya/DE/W86+hmjv1/4hGr299TXY3Qou6MEr8rfU9x7UxrDHCcEkE2ws5cb3EZPN4TWG
UwNreWeRwx6yTZ8nJwFWt+/yfZmPENrwM5kKZIl70ka8C1qztZMGdlVNUy9NMh0SGae2BMfF/DaZ
cCPa6Vy4w3rKY5Y+fx9mbOfoKUvtGSu7z/gS286bG3cf86U8v+fWiF+9unr2fZy1O8kYAHN9ASuv
XabRw6Aek3HkNkmsp9RA6ra9XdMK6iIxcA4B7twn26ZHRotu4UH50VGVXEWtfZqG/KrwOzme+aRZ
+JXZ34WYDjz1BZqXrlViJ0DvVHgJBRThmgKhQVuHhQLNkK2GLlgPBaYzl+VPW3tk+IOM3nmyqhYQ
7W5UW7awZ/5H4m0Np5BRCi/1XLNYcC+3nMfoEAetMkGn0hAPpze6WVfzQjz/N+impcPTWsMBw4Ww
x2u6Krkfw8neFGV25oHKtODkM7X1IPvT2/Xvy0aKbbSS3Pr62cT2zxT12gTyEY68McUiGNIdHZCn
NnNP42xv93FnWuTVOHdTF4Kae9B0f5vW47dg/Ga0VLRK8ymi/M9K8jNwHuIBUXNv57wfd4PUNvht
F/NFRRRqDabuEJn9Cxy7Q5C6J7/19oL3y3Hj9QBYNOUgZnj1FpXq1qXiYE9zlt75onw4gcvonzXd
PeFu2mLd3GfVW93oDHUh84b5NSjbU9uOz3qpztCR6ag6DmLDNIx85heRFKTQ6kPzxutEl6n5Jkv7
kAoKyYN7kdofmhHdyii9dnn1ETKdlJJ9B0pvi3ywUC3R4piXs6pcGKPpdJ4EOv84vOqluEe6Wsmy
XhUhl4zRrFRIzYq64/SmPvLMv3k+H6eurUEkrm2Djy760ToWWcGhmhAiXtdR/+FEt6xLe2mx3DL6
0dW6tbEft+yBGHbP0XYJAglSeTnwkXB81wfqy1W8HYJiH2pkcxPziYzynsOjTNFJjISF+p+AgZW5
JMaFrzqNJp484I6eWjNbadzUVYKY6QztisqKTWpY65SGMXNJQ86+UQKzo3H2ahaiLDgoJ9k2vdi3
hrWJd44fLVUIA46VOdSoy7QxJ/BXKoVCAn/hTeEcoyhmgM6TM+j1xt2AFiaHG55E+Hg11ltUBYyL
Y2gvE1qsTZz5URJubB+dG/Pi/OuRi1Vu1shQrJi3WBa2THJ2XAVG+9sDpG9zGLtaAOECPZzE1U/V
A23nU/AcY741l05bHBRFtvOLyRjZgQVeiQ/VP+n2Q6J616M6t1q8TYL+TiFxjiydvjdfUZZfUyu5
qXoCjuK3z07G96zo2i4ByuTdixlRXVlEJ2/4diggxEm6jAx/GzMG0GW7HD0ELCjvHi6f9JoP1dPU
R2+Bc8XavJW2hutX3bw+vqd+e0+E80VLHHLNJajUwRr8Y8XsP07yg+GHpwG83eTtvYBZfAoCFPKu
SuJFQ5AWLAxzQG8X+vWTS1l4D/RLc37zhLofc2FYPON1IJp6+BKM5OrALtJNeSnDYlkayanAr+kC
NDNhscUEVky1p9pj209y3YfDwwl5BruQp1GNHFSLJt4kgAJQN9+MeLjXDLY6+aNF/3LT1BUB2BML
A8x6mDinCD9737KvOeH6zC48ZVOaJVvTerIUWG9esmpOGhz+MnNOwF5WwL+vFIeeuBuXqh0PNQId
VmFzOS8QE+FqmY97rbNPDA+2flqsaT/dCW6gycLVUzHVYdqA/ZgZIYaRSciDXo/7gdIhUWfvWGZ2
GLJQr3BBGTRCU5RFQre2xNZKxSmFuafZw7PhAlTmfVaafy+AkMgBG4X36zbjK+HLLxVXzy6qDl4M
BlPGz1i8Ay642rQsL6IqP8/Mn9CEXqwx5Bjd8HV21MdAqIKk/W79fGc57DBkcqundM+5jqi22jBK
OQUF2LZC7slZP0PAOgEaWQAJX1hauGX4tVVA5b2cJyPpk34Yz5rPLhXFhguyqyXDXbQwS7sPSDY2
SQqCZa8eOElMCeGVePyqr9pvmxypC63brO8U3Xw4YfQiyhdD+Q+32NiYSOncYzrc9C+tK3YFw2aW
0IwvN45ksKqGy/wgzNv2JViNdA44cjr2PVFc6hxbZi51635Ykf6W2um7CsNn0vqPQIQXx0W7Mm9e
V7xbZX4dnE+yqae4Du8Rpo6QIZ5L+SG1xakfvDpW+GrOHaG+ve4gC8c+HqK07x/zF0ZaUDl9VEXK
9hNs/ngPMvVS+BSui5MZZ1c9yameVo86r5jGqxtT9azNz8kgLrxbL4nMr4bdX+wpuhdifChvfMKS
pUrtRVF/3NzqN8tKP4msffUVN1viLMcmPw86t0waPs9Prvl1zn8Ln35cR3MO88siw3hww9+Bk4XW
Dc91Im/seO8OJOPRpmuBP1bo/cv8x1IVvNB7s3DAt+Kl2vRS3zaZ/QFw5wpshOev+xE505slO0yg
yXuVNQ+RBMdCMnfSwmVZy31Q9xcS3XgLuxfmdtfentixxlzm2s2V3WNIARZbxpeuuocfXM1oBA8V
XSLU3rJ/HklXm6K+YBK/Tpn4AKTROwmGW/mWBxhAZnhp0LGT/u44AaZD+anYcUYzx8t5z+ZIRm5s
oX49PAeTq5d9+XZ7pbOyDrVb3TgfHJ0fWGZe8rknpL/OFwW9GC+JEB/zx0j27HkameWZIMDkVdnx
lQ4nXtx4m1+C42kvA5mPqkFhDXYGoNGhp9ZQyBdEyzsRi1s8kpSAYjp/zc9SnqpY/rLhLvL86jXh
3VJcWJX5FGbyXjfJtWu/K9M9y67Y2458RK77kWvN5xTBnQO09UrU9l0ObPDj+DRY45tmy5exNcDa
hnev3AZBfY6CFjlZYyMoHpnVXswevzJ1I6F21kxn7VP+OL/wPtceSR1gAghf579UFpGuMz4jrEJS
3HOVXJs8fE26/MDw6xFaTLGMI/EhWKp8/8a/EPz1TPOl5YOcP+TJI68m5JXgxhU+9EV630xaz/OP
CibnMvcfTXH4Vo3ai130F8N/iwbue9mBgubBoof3pqWDpQvvuXTODYO0pvjPywZW56Nz24s9ajfR
yLvG32BsN8kFHfd/sXce25EjW5b9l56jFoQBBgx6QteapFPGBCukQSuD/vraiPeqKjNfd77V8554
Mp0MEoADJu49Zx/q6MvxmLI+FDRD2VZ9Lj+qSP0zXON16a14ALBbHT1XefRo2uhd9XCeUsjJjPTe
OG80URpjTAl0yVkrXgP9yNYBvf1lWqz/HGnDMPm4LE2d6WYS09u8MkkM2VZVALMiihnhLW0/qNhG
PGUAXqj03JcPYIzUK7ErlWyfLY+OSu7uIM8++RbH2MtrZxlPdMkRa+gtrCz6yN5VMm6N0fSe8kQa
iXeOMpbaBTpNZT46XneZk8WS9J7zgA4md8NS9BbX0UhXaRs+qWJ+HVgZ1Ja++748c28e2pnFFTff
ckeZtbo2bvuG/vd5eaI6ET4GF5Scn6GTsho8VhjtvPBOc/ous+zR7of35einKSEfs6GkgwiS70ez
f1ekrYyivLrFI+HNr7JSBEG4a78d3gkPfQ/AsJI1c02j4JU8lMepbe8+QKcWiFjujHfhNC9dyj1m
TO8Eem2wfRByxVVAg/BlMoFA6XotycWj9b9antLZnt5pXjwnyOPy3ETZ3z63v5oseJqr6KMFBxs+
tgtrDfG2U6bfEHZ/GVoQuMwOzvjNssKFxfVuU3qxUAKiVHzQ7FcVbpcxNE6zbyJIb1+XY4qk/MQC
t1sqM76sXz07vC/nuNzZXUy1KZiOy7PqIntoU4wIWnKew6uemDKTCJiUcS9871rYwdnXqzqrUaLk
jzRunp0xfdRj/li3+UU0Diw9pH/xcg9Y78vVjeTw6Ab5B03y1zZovohhoGiU/v5/ijbzAyth9Nn1
e9w0F9yM+yj9mCnsMOmRZ+OFF3NEwfhDJ/XGZW0eF2ywpbrCfHmMy4z5cqq+N4vx3rJPOJxw2pTV
jcLpvhrlHn+2FTWo2cPVskDFob5GTwV2ut8UMsdczhOQRjsBKMxMe0hdhA/Yb2XKbc16cLlpZhXt
cva8Kard1A1ehM+6GrSFi4ePKkTbXWVrfMmhwoTK3C3/7fA9FhmJFbmBJo40y4jhW077TKCRKwjt
QScI8sF35GEsy01LrGXsDntjzjCCq+dSRRsjeaw83OAJYvNfXZ5fKvDFKWKm1nDPrW5OsbhNDjZR
sy2ORsu8RZDTJo+hTaPfCgDwtCyBy7EF+72EPnjLp0JNRF11Gm2mQmydytjNGYZUsBY9YSNBwrLX
p2LUg/Gwb0gp9suv4/Fbt0qsxRBfrQ59BA98FRu7MTIfB7M4xtWHU1CB8DCvNms/rHaCspNXfUbi
ZTTZ1oOR5jrXNQ6i6JQ38c5qEA4NlLO461zKjcvVak0+lmymHV5gam7OITQtZim8ovOQH8JhOJQp
8fUKDa5uz3Vrb3wZvCz/knFK1eOev19pLmlEFbQGiUJuTjuxO2M7NTmwGsx4N9g1ZB8FAECg+oLH
OtUsPK/LNRmIvDCHck879cGDn6dlcUy1scl6QiDS8Dii17HTs5kxmBpHupC/iBrAppr9zOJ03KSQ
6A0R+CvSAt+NfrTOZR5/gUk4Yk89I6M+Jm1IUaoziR7P6292gkw8Ed0po0UYI5rBzGe+x5BeAA5f
YB6YD9yLFPJTGOcVuq4EwxQyR1SdtcX+DupUIkrCIQLY0lGNeZ5mHBW/Vea6T26V1PskCe5dpQg2
3IaY9aGvuM6aFc/OVaQNhmW5TsxiWNduigrDcV9CPdx02v3qYhJbiw0OomSV5gMIB8E2dyr99dBl
5mquhh+ljahsNu1vMfJPu4y/TIF3VzrZw0M0ogCkIiUi1NQ+MZOI1qyrCa6uXRjgFdTzhwIfA54p
SA9FmPJbI7KrnB+ZTn4ptghqJMIr0yf3EUEQuMCZQp7mdMUE5hl/5LucO/p1KXAKV2/c9tP36hzG
ecjiwr0nKXT2ysqJAEoAIUsj3ee+T13VMcl7oGhYBO1tALRcpMh1sgrOuZMzRiNYFAgNtnUgixUW
t1NpZUCHDQoJNtyfyOJqtI7pn4grJkUJX+S46K3JBYJomn64c3GPNcp2A7Ee/UYqGtH4XRToSdzF
TmXXmNDDhr6nIiyDWNh8OyQ0IwNQM05DBT43pp5vzoApfXAMnTYecm/8NQxq38BsWOMvo05YzSuS
YztaFvmm8dqvg+heUySsNHHZX7INfbBevYHU4jz8PfGOC8AYxoorXwIk0hgVSC7wGmKeUXKi6onD
VTndacFD+KlrwjmmH+3CaBR1tUOuz9LMoUaYi+wHdyXKYBTsNfOX7cEM8rL5V2NNr8ao0Q58FhZR
xpHQSDh90F59167zHHbNSPlPD+bF7dNL7AIfJqjde/j/TdTq5//+X99LkgOa6fmnisvij/1Qy6Kj
+H9voB6ar//64/9onXrOfzgknbiBZWKBcB3L/q84RyFonUobT7YvhO34SwTkP1unTkAsrLQt6XuU
fX73R/+rdWq7/2F6gaTXaroeHlPh/7/EOdpLoOAf4xylaTJIAn0JzOUIXI7uj43TeXSZdjFyAiuI
n5BGQKAelY0AYunie+3PziFevm26ixsplLgjseGzY6Pz92WzqYBIaa3Pxoxkf65AsiYSc2SLy82l
+Vg3BqxxjVhiRoBQWsY3incvZmWde4O+lpv5wRo3Beh1RLvbP1z/x3+cwR+zFB0u3p9PTAS28OkL
c4aOYCL+84llZhOkaW6Z60AAScC2q0kCMKJNm+G7yt2BQPluRu5B2PPJBYlwURgdICOzsRVWtoVP
1BwNKaHZWR3q4yiyTmQ23dsmpESBBJ1ohwyHpS9x8YQZdacIGDBSwmwrLMuk04EkFlHawe+b/MBM
mTlwJgDnN4/6FLWzN8AK6dZxhwQ766EzCxs/Cg3PIfk3V8L6lyvhisByhG1h3hSeLZfMyT9kSraQ
+gnyofk2ZACIYXZ2F6f0EHxDmDq2Tsp062DbAZzc3IT0D5jucswFcvbni5l7LBYWXXFPMuUWb1C6
MauYNrN25PrvPzJBsOmfPzIXyCr3tMMBB3xkf7kX+3qSoP9CutbBRafldyuEv1B6GlQJgEKrw5zj
cvWJkIjpIVS8dXLT+jokpbm27YnDy1mQToR/d1glOo3FJR69Y+S1NDeoQtlOERxaCqW9QT8k7t1P
nZmvWESKF/CcVzqDGDA8o2p+LH1rzA/zKevhyTi42FlQxzsvCroDfXOK3oljPIy+Ir/Bz65/fx3s
/8N1cNnHBYjTHagW4i8hoHEjPY+byGadO1zZ28oXMSZnSThJD7H5aOu32l+g841XbZWauQ6zgoXl
ZmJPv+bajdG6LSe0CexIKvXCXnq64Fa0WQc/A9v/+feHa/1Fe+FIF1sFxkhPuugkguAv2gsXqXUb
DzzvXmRjW2zDcm3S/UbUpUF3pi2ehpBodjYzNyBvGKN6i/p0U3arqYjyaxK4H3ZULBg3x1n9/bHZ
9vKY/2l8cz1hOp7p2JaLTOKv91SVJS0cH89djyiyNmOVv/VV2W7QTNE+MZNHrx/OBHssjWhi0Iqk
J/V9FK/IDKNLDOVmxd5c7cc+8DfagNSd8Hx6dl5etY1HIJ67d39maz64Pnsz+qRFkAGrKAa9Kyqa
I2L2zgJi48lGN4WyWuNc9aGFVZa/E0E/7FSZpqd+nU9BfRaGqfgYyaEvxvIjbbPnrBvLqzXpNZoX
6+SwAF25cxc/1V39C9G+/erRAvN9by+UI04Y5XN83ZTCGRuhHasOSMENHeX4BNeuOgyVm9LSEpxm
+VgO6WdG4M4TBhDJoA+WuKn85za3ybFLra9Di0q8qV1vi/OC2Igs/lX6+Epjq4SXk0bmvsLTtA/7
GEiNzo4G1YZV0Abxh1elDnQJYyudeLz4U2fvokqSMxYBBjSJmhKQutC5I9MvWWoqVfWgJ1CiJgek
ZC0dsxwcKT2hzg9GpKEpwAXVdAfXD1ndgLdFfSHsbaTtmkKCuGgrcffhDDTs91ed0Een6+Rjl+tT
5gOyRHp/qBf9rR8mPNETjUYX9IExH0rcQc8UEqTbjY/9GKxMUPrnGNjfe21BUs9SHV677TR1wNpN
aPCI2utV62OfFWFT7LinO4xgtjiX0KmtWunTQELgwwCo6zj0AVCY2WYTwD30Vblyh9zYXLVp3pGx
aaU4Jyzb3Ds1GnHoqS1oNXufF9L/aEaxMgPlvLoUW0GENV8gx2Em4m+u+87Ij36W3vKIbhzRXURj
NWgEKKcZOI+MkBEatntrsd2K8ZnZdWKe0RT/mGyN0a1zPvFWrn0KBRgoMIi6EBeOVgl5rPY49Jyu
CRifwr97tFvzwaAegNs8OrpTJ4gypVFF7iMMBuMQRn32EWL2Wg2FhVeyT+Watlx/JzB43lUQzVa1
Iums9xHv0A81b9JzvYsXwQVxu6eBu+hckNfwVPaFewGMvI6QFfT2YL5lTluwq8FbGdl3wy2FR5Pj
Ccy2eyO1r7xSqrbDH15Vx5dhebBxFHa7qGWbkFnOtKsHkPfBYBMeY2rviDLHWY1sQC7kcv67IeZf
R2vPQ8SGyM4VSNm85ft/mF5TF59wpNBGNIC0trKJQwCA7TOp8TBhRuvFkRAYRecfdRD1OFmJbqvz
6T1hZ3CgOj/uqtp2lkwid4PTpdIJyL8Y22jgQRbAab6KRvKD/824+Ndh0bdEYJrSEoi7PNRg4s8H
TbwwVATLC4l6OU+hKZ8FOFoU7QIIEp4J7Nil7YCjVQ6E+yq9+LIHUqaWRYsJkIo25QwLQcgpeUHU
gJcStr+ugumsZwwo/Xw3ZSsuSTHpfzc5/nW2WY4cWaEtWbNKoDDLmf3hcldNGKllAQH7owtWHSTq
fAFLhpH9zAUeb51ApR40AQWFeSiXsQnUfGSF67odtlM8yQds7SZeUgQvsy/VKZns19GB6zqnTr5r
4+ktHpe0aVKs9oY9Eo/Ui35XAG/++8+A6/0vn4JjS8tzfZZmpm/xVP75XITjgBKKVLmB4+VuwmBY
22Uj3iHTpS+BC5EjmXsqDv2CtDPesJMHe8T6L4U72neSDpB8YZmOgMxQ3rIPc61/JmRol22WHVDl
UX4vIA9LKmRImiok7J3Vb4HD4SscHMxQNQOlSUIhAvNzYjXd1VTsQuPaPpZWfO0qGd6aFIHLIkBr
UYUcDTVQP+8viYMvtRLThJSJ594K33D0oWdDkq/LpARnXexIQOdOGJ3umRtdP/ohHqgJL0Qzx+mF
a8tUmcfAQmPJe/WnwiRNUbuQl27+ilMBwM2APfCEHIJMyZE4MpPmY0EG7pFbw8GsR6jioNVRhEN0
/p+XwM8Rz/g2wW68b3U4w4Qtl0V5ctQmU9eoq/bBr0jqFjG7bWooceJoOlNqAxk+I+DHpkxRjzDn
Yv1tmIg2aHPpHVM0L1kJVMPtuoiG5XiwdETtsxevFXP4XkftuS/jkpLOgadFALdApzSbIxv3gBnW
mLJyk9v2yo1QZ9nRkwMN4RTDA01yr7h01VBcDJ0XFxg9QRVFl6kuyXVCohB5zY+CHSHF0Vhc6iDG
gqZTLS5jCdaCNY/meOnjAlq9BBXsf+1U8076LETAJn1L4FEB2CPSZ8GBpbSvCux0Kzz35NuW1ngh
D5rY1Gn60sNEfDbE964AZBnMxtM0mNmrGvxTGoCxDgvI4mVv93R+tI02cbKPuL18ImAc+hWM4+EI
i6gYKDckisoUBgp6VqOBjzfibg31d6txvrbD8Ak+NYqJ3eGiRkvzsDyhxnweSnZljnDPZk7luYY3
UI+Vu2vC7GcblS5nSSKDG5HkoycKSMl8NT2Vf7H4KUzt5I1A495Pi2hxVNGhl86JX683CeKirOrX
ZcSyAwXddbTMfi+qzKZAtesN21oFSay3VdK/tv1KRl2xc0UDedsS9yIeyDqwnpo+conyUYcKCf0D
SuP6iP/pPNq1ZiMZOdtOde8JrqgRcxGe5oJyrJPcsPE460QkXxiGCG4s8hcCAb1dUHr3FAks5blG
brq+7J54NMrJVoe2r689kMMTAFLvpEDOMpM3e8zPS7Ks+Rr6eUGtS7SnwcXU4/ZgViYXahAF2SFC
azGT5e13WG4akuULywPym5E2ZIt10VGaGiHwoHibn8J5LxvZ09+MqbL20ClDe+53tp/us0ypvRrr
l2hMUkIo8EP6EZ16GMxpFwL+HoN4PAYmhLtYRHSOSpkcemvNyPrUW2l7hMAHP36ovjRtdyom+3vR
KXfvZUP9KLO5Z7p2TGjR83RhCMOJ1wUWqELRsVfjBbrCr7R1v/fsBleeZ32xHcAybHkoNOr4awry
qYBzwNPBtpe/ZQMfnbozq8qPauwEGVsJQyauhfihK7G/uGmympAXIJRe3Pp+/eM35BJyynwFiwtk
ILVDDNnhBitjAAWlLaO91VMBacLeeQ0lpchYY3sj5xiXty5tBMvU/o5mia/soaHQve5wh8kQspmr
QwMlrY0mFjzNeqrQnVYi38c5MQa4H9mR4lRzXDScc/NotLUDAHJMqMyH26xGTYp1bqvgBD/ZNiOj
UvkbgxA6AlsfaNC8izLPbx0LrvVUlLDhWlWcQ4SHZ29K6WGT2r7KY5cpuffy7YwdDDXHugZ5+mKU
k/eSJN0N5mt1ZFUAFGwczl6Rjxft2kuJX8Cp0IRkAnNpWioTQYyGrtOIInRn0ynIy1XXTaAZG3c1
eIb9HN3Nvr4P3lgdweyna7foX3GW5c9Vpb+arXLeOF6CAOJX4puGYyU7unkFW5AsDLNtluBRJ1F+
id4S+XEqpvAoqIYvzSTzuU8t8zkrepTyxdfcYjHnQMF+SoKjTWzTqaoMdfr9lV01Pb5Goo5Iy3XO
ftM5599fyb7a8av8A2vKr6IpjW1odBhMQztNztM0fuZNNe0Gt2zZmzUxbqJVFjvjBgV1c1NJ1m3c
gcDLNOvMS5AL81J3xAThhCayyPLXrBVoIzCYYCzjxI5kqBr7qJ7lyt03SlcHx7Hvble7F1Ynai+G
7tvUSusCnZH4teFBgl+6MDFnl37CShCNPPSd0Z/muRxO0MvQovXyAO39adBLFpbSt7lsVjXQm12b
uSFCo/6fL+Ocheff7xFRrVFGRlS+U4MsiTRd0EAY90NSN6k/1Y924DRUoXe+YSRvUY2LKOzhrLKY
J/Iqn+V1yr5lqnuKiaNmGThaQL3wioYp7Rf2Z4j6BmvRbIqE/PpQnhVo/zWtz2w1Nq67kiPYrrRR
+YFM6P7i2dUHwHW6k+QB0Z2FqzdUk4F6Ne+uWk8XmbjThZyqE+V8fU6mbzAoLfTTM6mkWZIwFBvq
zG+/e4xFsgjziyqSEfb1iBTZZLQXHlQHFYvxrJH2xPN8s6ymf4TrHJoqIGRkaf1Vur40c3tUUyZ2
ecBmypFEXg0VOjc0UxTtxVW74ovF2HuJSB86zG4JRwfR+gY6MvQz0RebeglYizRW1wEC8hUkI4Ih
o/meKqqYZuc+J+mQ7kXuf2+U4ezGyXmm+EYSS28Y4PQcFNKmFV9aUf8kUM74Kvv+JSRN5Qc9MIAI
eFO8+qPtcp7rsLZ3uWC5CpfdW6lWpfSRkvlANoA3TdNzOaIHZxcHgaVK56vjYAkdtaj2o6u8h1Jr
+4eDVxF2zSfTKmXPOj+MIcaUPHLeE9ZE99DNboNuDrbQ8Tt8umolp2x6EZP4aUUTI9JABgPO7hPZ
4WwluE1EtJcV425sDnI/jj8IeUX+XZg9wnRTk9dKbc5BPUlf2CslIVyTJP0CxMaluFWN/mXIY5NM
a9unIawAE02OUzzXQqHDGQfsYFXDBm0CONkG2V5XqVwN1Suq/p5AeHDL3Dx3qxHMxyKbkQ2WPqMU
GDJyJDoETd01XPgBdYVYwSrClYjHRYobPyvu9AeGd++xCLXYRSz16qQJt33Siwt1zQ+zG6A/Yz/7
Ltxyy+Y7ijD01HSr+ujnKOv3gEc086OPXnoENCueSHJj1sCvgI1affekx4CNdm4VL8A4SJcX4I7b
sbSOLavweBLoyTz1oyMvuQRw8Us23hO4MfUJ0USuhAR4Jqz5o7A9YzeMVXCYzCK4gCdPN1FRmq8U
Eghv9XX6s3Fe4c2yO0l652iO+rXtvPZjZixeVWNfPloEzLNWyOUhN2RwmTmxjU3CseG1WIedwcQX
KpoDKZDiYI1+dlZ4F0FJskSYpW5uk0uRpqlj/zn2I2tFPpr7lhq6BWTUJF+FFz43FTlMHU23u5iq
dakp8j006TmQCe6a3PUOseqH70IG38mtl4eeDGHgDz46KmznrwoM5Vp4ifskSsJE8f/BUfZSZ4eC
Wpw8r3rOjCjFGG/jGVL1cK5ZvO90Gje3LjQaHkC3hyVHL00CiVxXPkUnt3UBICsQz9oMsg/hx9WD
qVrriyvcTzq+5XdPOZc5V+oX0e+Q9bd2QJ0UmehbCQMMToJ/8NKZqEoA2WuwKtYvH1QkkeBgfgMV
XozOfZHoNb9GLXAjl54x2xXKecgiu/c+YNIXqaJslIJZUgSAwZsJx3td1P3aILfiCXkEhUOnLB5N
RRZFpeAXYT8fHiJK8OxF4pIOd5fsYTIYp8RkA0GLRRydyKMjDsSeCDCWe9YErCnKCXiIMnOd6Ulv
R8xYyGqwyQjqUMmQ9WupgWgXc2uibC5HlM9+tbLaDqpbVdngVFvyle3pjbUhC2LnxQrBY0PWm88m
ax1iZmTyEHZFeI7NcjfOsI5Mux1NdKUdIZdJ8pPRBe9vkKJ2LuLxYMbkV2Wkdviq8XH6gxp3XEwS
OtQRq5j81vtWu5MJrY4GZOs6TtLNOEXOru2I2NEBsR2uwmFNbaZdQ8PJdl5XfA84na0K0X5UTWWu
wkJCdx4lLrr+2lEDesrTkz175eNgMUaoWKFkcXXGe7LYGI6JwpfAP7w09cG2xZemGpO9bxv3fuzc
8/+8sNuctnp04Bn89zc0wKwHVxIzV7dE37Fz++eLXL7qhYjZS5v2tqqVeUaNoUIH0h0/+fur3y/S
Lvg3EnEYcj1PKliSukGd7tc8MET9OeffLzUAZSBJ4dFL6nvMsWLmsN9LEGsd6x/HPuv/fgHvTw9J
uGDQW973c6LpFWid1ATjZxrOoSffm9KzXx8623Guv1+iLECfNW/NCp1rLSv//PtF9Xm87S2yH6wi
bU4mDEkvtcnqJn/mbIfNfG6KhZjAh4e0Jc9Oo7yFYcKgP6sBdOfv12GG+FtVQb61wYqdi9bNj1qw
By298mjzAGIAQ9UXaZ9h22CfVJjtwQeQ/QQynzKe0SPhy8Ecuer2+/+ivh4ePWDnuOsXZ/fyE6Fs
RjI4+ewNdMlXhrbqShRKhQQA7Hhah9dgeZ+PH0ot9dBukDkuBOFdapF4F3NYgEQetpdDQsuxTZqz
i+b4VrBLew3kcJzg3j5SPMlfc6f8Gk2WvPz+XiKZJS3L1aff3wwDBA4uG+tDxgryWGcEKwW+Mm9Z
0BBq6c4XL7bn2++XDNI4Ik4aIBntKrYa/Bja1JlCcvCSavnZNGZ3g0nY3X5/1dn5VuusoE1C8YeV
4JDA9KA2oyzP3hHQ4T+ZqS+fQs96BeQdnAKec9toq6tlkP7qRVZyGIeqOEpAxqB1PBZ0RSj2fk/p
y4Q4xw7cvOuxttaOldvXjM3tAXZOAwMszx4LB019x3Llw2qREPbu8Mtc9FmmDdaKFtKDCSL8RWdx
hFrJa852HnQn6rgayE5zL2vpfhrBzY0AbjYuGy+nFs1msC00dwlmonrCGAsYLGRh3fL4qR4jJSYn
mFfB0mRkSRM6mMgMW9bbdJp+kE+jMfOX4y2Djcek0UDKU8DT4UyRCr281BK0NL7U6FS5D1C33KMe
sg6Cj/giO/IFvLnQm0U+b6ZTch37H7gSmws9UHtvj8HGr9x845SNek8l6qCGT/7cjUK9e1l1nGRZ
PkcisV9sfPC/fwpgVLBrve4V8JMJiGU+ZoBBdhYGFC/NogM1eqAm0ymwhuFCLxedYolxApTCrTSm
5dQWb2dNoWYVD6Sygrr3dz3X/Smn2P+U+iAvVNh1MFt57x/fqLOTagPNQRcfXoPuFPXiYTYxlnog
btL+lnR2gU2muRPhidKJrojG2Qj0CxYAqZ9b2AlqGyFWzUEiVvi1vuVz++blhBGgTpXwGcwlH01T
q/pNeajxfhpFuaXAaFO5wfHfW+ZReN7BonxxGDDlh8+gxgheV8FzVQyvLeMyfY/S20UjO+3KPhG0
vWV1lK6jsliUfsnPZkg+dFLB6UkaBHKsYPz8SkWXVIwyBE+CCRic9LcK3iZqAoKxam4F0XT2A46+
N/Ln463RmDZNQlpDwgX8E8K923mw1Qgz9HYiS0hPCfNraLKOin5oN6F7EbOy7mnQBmzkHii+PqSF
tbf75FOmOCx5iiEbNpAxrY+xQ6BXKMS7jdvjyKXKuYWKT2tD6otRdL+sCmAdS8Rt51vkfETkgFW5
/iy8aA8yA79EcA0L59NK1cWtkdsm7o2O/yEAdfrDwWhXk9/g9ZP8RqDqKsFpjQw1bA+eW3yLImkc
qPuq2KSPBgTFkRMrjqAoVywgSQJnAbSeqzK5Cc0NoILxHQhM/jL08U891PeACuHXZO5aTNleibAR
l7PLhAAqJb7Rgcw3dBz6tUeczXVi7zYRIXscTUmt1/f0WqcCrjq5QTtiY5OTAYR55+YWfJO5tE4w
2BIQkhRd22gmeNqzNnPdXIs6h2VJCciYJJ3BEo+VX761LtiSgj3nA4TfXVlM3yzVYMEx4ffk8y5o
VLqyQ4x/3ghpHPSFmS81Lp9EK8MB9IK1zylyQE0erR8duTRqrfJWy5OKQnVH8Ycsqzs7EtEgFo1d
MVMumsPbnIv8ZlePdZrtZaBhZwn5lb3uFzN3dp2W75SH3gcXGqR0fogie0oBnoye8emh9XgISxIX
RsVMV4q1Tb8tyuX31oAvL8fojHj4IonfbJT32fQ9YvfIYXab8J+W7gOp3+Re99/jDrkIqpqVa6UE
LDgIFdVXd9AgNbDXQqVfQhawe/WS3KeGrZjf52irvbc2x9qBWygisQQ4T/wrspofxmhWHAkzTSbU
dwpuHaBeHkMivXL3pqYkwN7DkYAcCqd821re1zxOmHSgSgZO2B1KAlMbWAUb4MzGQwsmxXHa41Dw
OMlh/PByFGdUdC5ZJBtcTV32ULT40ql/3J2ge0sJMWum/lNYASsBtavt7IUb5C0W+qoNfDCBar75
JGxs6KA99dLacgeVWH2WyB8IpBLQIDryZ3uwn0s2nzTDclKMwvY1Ylo18MjictmVtX3PouwXmZ47
n1E+cpPxIWJyUjLxDoNT4ivg5kGjvq4BGvEwUPnbJqABQxnsVY8VUVKFNcZ9O1GQTjoMstUEOFcT
j2EU09URZkiwOUpHci2+oDR5phAWlwKMJwvoDCuAEJ+daT+zq8LtF3tv1TwOaDOxtVIHxronIMkB
VULbnZyx1J5kIWcAP4x9ZA/qfVHJ70kgn1yIqZvMU3taBtZmVHD+4/i9c/svnVN9Jmlxg6G1hx0p
VuOkX0gQYtLCj6yCnTsByLPz+Uc/L9LUPmxXY6qsp9bIMuIQqmuY3f2F02rUC4+nWgIMTetXB99w
lE8gjBdCtSDrRrnzRpZ7nJ66iwhRcpuzAoXLfMKtE2ZetGHHdbfZjyTaAs7lKZj/KgWRruO3ZuRK
OeKrCRBuY5pk54wT4TXgdFCgM+8Woofc5n3E6eztqI/tJhZ/aTya5zxvflFBfuhBfj30YYcnW9dL
DOywSxNPnVw/fyYqckf9mBVg1VISdaOfVY1JLsvhyBH/eJfbsopPoenAgU2cY890itLoAXtfA5Rv
aydUG2QqXmgdpYccx7Sj5hGwT/Ce1ZvIL7wjsKlTrdJNHTbffYMcua5FWWrOw1ZX6LW6vMjXEe8R
k93PxK7OwM7g4cWRj9HgNY+sR4p1xmWOIdCG8Tv3Bga/vGpWvjfGpEXXezdJ0bOFFvNS8WAPVQU7
IsTOXdXr3v2ZDopg41ZthhZ2pm9Yiohf+4GSoV3EGHHnCidwVy724S2xHBSC8+FXXALUm4fklKfT
pbW6z3qVm37PBNR+GAYTRAohfFAE2I1kDYvI/owUTDLmdWpLpAwKY1wrKjoMUwHPri6QwgfJezBH
jJ3qpzK6L5Tjqwu+YnKEGhhw5AiZXIVV3GKsdAxYVdFERQBnUk0bptTeyxwHb8QKXxFQwUbu+zdb
hvSezR4DRfIyhMHGs0HbOj1qltRNXmuBKAbqwrkRpFAuNdFMXuuxfm+wIAbRhsrtuSATHHflQz5y
cmFG5ADFCzAoxtHz1CEO2BcxYTcQnx96Vp8P6UnUTr6Kuuqu6jzHRMlfL3D7ewjqtqTkridrDE+1
E6DGRtffGWa2Duvk2zAfbOQiQJHt57BAuWKY8DpTkB9UfdFjFI9DknwCwMNBNlGpFyWkOfspTl0a
QQAw+vB0mUOLemXNQqWtu8fBFt/hRUCaih9Ta2HjIu94qD0unwIwZQiSWwa8pSl9i60rhhfP5w+F
xRc6nS27pv9k60yaGgfWLPqLFKF52HqebTxgYKOAAjSmhtSsX99HvBfdm94Q2FUFFLZSmfe791z1
zRirWxbjdWRqkJPEKTtAc6Kg0Ka1KcFC7qKOruJkEsuGjuB8xRpN9shKvqxR+TYFXMBxBF/dCmel
s5EHh83BX4uhRtXmVgF8zTBlX9bVUdWVvcQfEeTWC1w3danAAxPAf23y3nMvsb8kqpqhGWyrmF7A
CFY3aUidgPfjSzaj+qhXC8X+Um39qGulvsK2NPWUew2Gm/KZtwbk7cROt751a006l5oweDLCfE06
dLYwCD/TXn1qOJcK8KMrDinGXGEGbJYVDYJGjZMeJm/kEQexRuSO0e4QI6bXNVBrgsEDR/sIh6Vp
Cl6BqH/vJ6WXpvNkOtZrsXJ0dMT4EdlMjTsFjwwNa2aCpD86FLDiv2cMYsGqov+QnWcehW+JFOfO
6Q4RuGJnsC611l+80OccXgPtzCuivbB+S84eIxf0/z2Gplbue12nc7Er7p0lPzs2XSuVrETJ9qvR
9jQqVImz01RqzvS+5afOhmYfx0Wzb4F7/+czx1asOb+xfi5z3lv+aPr7QOUDskufsh3BUODMewGO
lyAfkXOrAKFpSqXcxQRUd7Tay12nKEhRgFlQu6i5aypX2/199vchc3oOAWb8qxgbIRodYoLjzcGd
wC+rjWsojnpgTOMxTZ7K3HYXgxHMwaqVG2zz4j4M5i51mOO1bfgWURywCbIvZQQAX0ktJDF3VNuq
RNS14vuokE+OsyJiXdKqVVDZ2iof226v2cigZWn6YHxEfSx/EmckU1/m+UfZ1gwMFfVAoSSlhUPE
W82Rj9Qb+nVulTdFNX4FdYurPEmZuQVkqzUkSyqvqfBF8t3k0bffy5T2T4iULU7oyapEUREb2CIc
j3KAk2vUzaOX9tlX7Cc8xSAwaW1D0cOS8OS9c9C1n0BL35NEeSG5z5ajOvbwJxQoBrajPENV/rrU
a/HTtws9zZm1cKtqXKpsUWD96U64KpwI9xuF3539GXXtqTWNYxLnn63iPMyYzWJNcT3zZJtI6tIk
trTCZMS8DlaG6Yp/LFDzOu9/i5wEkFVQ1AdP1RbatGky6HGCsgnvOVuadLxq8Yst5L4Ow20vfsiV
77LmOuIapmx8GWccblN1HVXGTsncpwidZ7FpZf/bBNgWxjQFlq8v26R8zRUsI411yU08q9lfMR97
CqwC9Q9Nuh3nZm7zv2Ds0ICtWV0YD6/QH34dH2F9r8LIuzCm+pdBgPWDkK9Edt9w90CCjmQXnqlv
fTtOuRm6YgMY+zeLR0CNnbjWPqyGjOlDSu3STGT9P4Zsmyr3H3YDrDGr4ThyXcwSS15irX9JR/XE
iwgdo6r3iiL2bfLu1+alzdAnyupZq8aLJYJTjtQ8XiiW2fEaYAMknWh2qyLHiQZpk0xP9pWzoW/7
8d3X9nZT3thyEoxQEZb4jf0mmZgBKHktgxK06PTrqJrqVXHf4VqzXcaoYASfETWbblweLDu7H2lY
vdtKxMgO4B9sHwSiGU2hbL+q71xRLrKbgCxCWet9QtczXYlKZKzQNhndczJnkGWx0NdPsOpHNdKI
Ltc8DYh9GfZ0i8ThazXU57x/z9sGLEBFgA9HWEu6G+zYGV/JSkDpnwmfdz7chbsb5mu95J1U4rvH
JlKuRuEtyhSMALMf2ZKrMnCTmerQLfqgpInVXqum+VYBO2AzE4ysmAF+lG/NjC/YWqgCMi64Bq5u
Nn7FtofHyP4HYrkU0p2xkO0qDhFRqIlNQ5Oa6vbQvjkKBoazymhyoiGYhiGdzgeV97TdIzqVL0mm
Xmzd/PGoOdZy816J6J1G8GUKpaBXtDezBlwIVOmpKs3eMcud4610yhNzv7o6WX2ECx5F7r/YYEVM
EnBjZqdh306/IwH0Kcf4OYtqbxWAykoL70VXgp8CmWWmDd2Bdo2w/nUiARffz/ZB10yoqowjf/2Z
BPnJqXCMg2gJi/4Qx/a1V9NnM7zFrnJiCIZBBFhHNph312B0YdbxQ9f8nSThbpTZBzPPTZ/e2fCv
bUe+pF226xMO9Vb/ZeF3G7RX3La/lYeyA0ziky4MShXxmdrJW2SykjD/80lsiltbGzqeM0p1K8rd
QwlG1PH3RZeLeUXyEGCFUOZh+N6hfmFC4IKdnnUMqQCyWklF5uzfmavmA8RqQ43pZeT+Qkuaibbj
/g4orqMR93NK1muGOPfUVUkoxiJcaCO837prEGXYAjYuoBuREH3CHYMnxQCCAUTHt2mvKaKTb/oD
1jGWEFsHw+ipe4z0X72wbkQndfbeDHYB+cvQ3pnGCJ3LV0suYWXe2gmQdyMDvOlZ39wQ9jFbEO9a
Nyx9JA74oaviXR3aQ1qRiozF1gmdjeerCyeBw6Cvkki/UBKKfXM8lNxdqY5eMMXemJlKCWu2VrgU
XRsFtwOKxW947Ncqx9bEDg8asCUzaqny6j7o7bxApeZHT9A27K2fu+eCy3DpLjw/+Rl6FPZ4KoIv
lF3L8Qqj4FkV0aueV8+Eb2lr3baHtKqH/Ci2t20a8+iO3bXjsGrXFAmOVINgnVZWdZ1YvGySIXgj
9jjesqUTh88qf9AyF20KBFwUue4q657T6xQYzTBvNI7dzGoLypthHSN6W9GmY0gxplfNFMS9qgxz
0Lbgyzj6SopMhLSuwFUvfgl7zwtXtY75wAurDxyX90r7KTLjYMG2Yy+NgKKXwb/R085ueQ/cTZTJ
i8uaZiXyLakCqpx0ZRd22kuI66pp+w1zqZMVdUdHkizABUQw6YOu4E/T9ThY2wVvPnTuwLW/HB3X
t+qZ7AwN82KW9bYdmJXVQ3SroRvkzmtWWF9ulcVoaE6NbY9uxmrntMrDYzfm69QawN/iqFivhlSF
dv/tJtXZVuS5HWq8xvmi1LgAKZRaZEZ0zEJuaY3uXQPbfm2G4I753E9ftWp8zae3MJSTgbjn3MB2
MwdwJWbh70AL4azTA+DuDExn3kN3KEUAWvtiVRFdmPxsmgIIVSbgSD3GG0NIGxE3JEK7mFzck2Zz
OU28HCdp7/kIllyYPyIiMOz07NqRgi6M6FEM19SEJUV48vLu1dFnuee8SqkFsyxiu5XAN8/zO/Wf
zBXs105BHKZajHMrEfBxTrPppW3ae+bYOLyNa+uJX67jwyB/exvMc51+jD4hqqzxN5HVKrPG078U
HcJeCHV91OqNThBjVqLZzZ02e2vaFvIZjXGqIJNJXFBNoN9ZIZpDXr9K7IxLy+LmYtGBEHv0OBBW
NYFv+O2rZRS7WNF2uCWh0cAWcuLgRl+eCYxVSohbzsWYVM+grF4ju7uymlGy6F8AJxPyjZELBlAu
dhEzm+EV0LPgGtfqlxqp+yRYei7fGtmlmWPXSDlCHfChM+IUM8sFEaa1NDa0GyMg+QmyJ0QxY0wy
hpsgPmVazK44Up+mkkKu1BiSGqxQTc5Vkg/Ku++8qr77qRjFCVfUV1qzhhPj6oGLZJKTGt6vHitk
eSWT9qIoOYGeFoUk4CUK4zZHO0zfnJAKIQTCZVCn51IY31nPUjUkeDh8vb+HGJVcmGPsFyyG85Av
VdlRoNMqtOb5v8pofffhdCgcldvgNdRw5Z80cRN8g91D0cJXn9r7HkQFBcJ0eCCcIBCk7roLeGtG
OvobFLdfox3usFr46bPWZilIrp3ApqDbCGBO8x1Mfw/+A/h2Sr5xFnFaaXJy/mNxKjw6KvxGzqbv
HKmYsbXm223Ys2kjvroWc0udMpehyZ15iPxxSvbPTkjDiclSkzi/ouF6LNR1KOp/Y01NEeWOdB/U
ZThLaSEPu+Ifc725zIB19x6tf2RjtjgsGfMwhyCtna01o/jKqGWCrUH2D6uA0fHf0GjRnKM3LitC
QTPRpmstaQ65xZYMqGcyC0X2hoWP1yLklmGeq9JFiAzEb8Zt1BpZDVz+nyP1yEiL6SxO66MmxqvI
cLba5hUtmrE9oIVS8Eth2ATrwkNnaOoJ1ihXnT9+4bd6hF69MyK5Z2w6D73yGBPeohtuonjiu5Ui
n9X1cFJBcIeWe2x95zse0fV6ysnxDvgyAW4fYf9DnWcITpS7pbZtTvnRr0oGGe/iF+7URUAeuKYR
0terh868VkliQPHc72oMeJzxx2UCEnbW91Tb6hWkrwLydGkzrbGGn9oGih0J/dWJKm7LNa3QurPo
vfaud5gdjYSdrVJumZfP/b66kAI72w6FVL3iw6Tr6NZ10qcd7RPJnEOFfjnnvLovnXAP/PY6hN4Z
yeUDzP2ov3il8g/1/rsU0T9dTdeubu4HigVmqmPzvbk/lRKYgVahGDm18gZGYccM96x7pcUFg/wq
dNyV+YfdM34M/fIjBj6UsySA0cMn4V/CnhWhLsyNDNvPRrEDrrrqk1uGcNV3e+pCc5QU+SB+oRyb
EMSo/MBsMmZdv09N3pRV0W/CcNxZ3MdbtQaFZL1yhLoDcFh49XhsauvOxfySe48h1b+7kjtWmtbv
CDG91nx6eAggck6kF3/88Vm3eB059XLX4vKSLMomTWQ6w1Xalnd9xa9em8JmZpD9Y4e7dawzita/
LmHcY+DubVw5k2xmFE2/dxfVcN7alKmTX7TvIw2Pptq++BO2CLMFIqq6NDSyY36sPQbV/EgZe9gg
9RRl/FfL9FGO2r0xyUb56q2clglYykwEcjZ9XvHwRkBTKbUJid09XEZTcdWTHkVkncs0+4hh/ing
qRTRf9D1ssfUNujDLavLnaEh2ZftV8ip3zBZmzTRgqdw9tTc3p3UXtohI3W+g2Liy6wriELoCmma
bUstuQrmE26492qWQi8PP0AV/qYlnplW3tzKOrVMKIxanC+ydO5DGb9NjaejAW0iOjHcffqiOJML
u1Re+bCIt6pBsvdz5xP702/Msa8aghuWmrkNw2BmG8EXeZFHzyYDtx9OyIpNdc2NYYEr69Ar7Yee
Al3VtHaX+ONc87Ud/aXAB+k1NE02EGr7TsIV9Ge3+4k645ammC4TaJDUcU/vZBMm3UyXjM6wdiee
+znoIGiIH7zm3IBtY2KmrAqaIv2SS7IAFMasDEuNfpzW4bFKlgoyhyWSz8BPdkS2ZyoHr1leBLxU
jrYZGn8Xu0iIQbRX0jVhsxCBmoCDHd4T3etmXgMhrhwureUwoY9qOXMsa5j1JgWHJlAGxYWRFiXi
K5HqQ62Cf1Hi0xFmCfr0xu47MwyMDcFL2sTvXU1CIfBS+rcsdUsF4kytuIKokwU9mJMWpKtsGCkF
lHp1Su54fd+EdBD4Icf4KvjHdBPkDZYC9+C5pECHkRyYfR6liWsN+jJh79Z7a9RnXjWLlC4jQes6
TSSFZVwGSz1EVbDvo5q0g7KOinpPvyUdwou+AyFHcqzWHELEcp0E4Spyh20/NkvVpFWodN/qKj21
ilgVgo7V4b3B3z+zbVKnrnMGgvHrSejuoY4FtLs5AKGilHdaAhq6TXN6aqqjHtuM9VOq6HNCjUAG
hzL7lTLBye5zXE6/1aTEsClFBUVG3Souu7KqmnLcXnaoBao9dZaTA9/rmeYpGrspj3JV1lhvnkcl
SyWN2XNM1p17Hs1uHQecdNNC/S4z55yyRisCIOXflzXLeCnt8qNTqhZapUPnQLXXQgAcGHmZ7KfR
ps7KDaUj3MtiHOtVyywYdLgCA4p3To3dMt8yFHu3O7hjWvkBmGKlhO1TH7TvpGkfwG3w+r4zKrw7
bKEH3SLkHO+wlKw1ZjWCeblSZB+OpnwLxXq4frKvqGixGD3hS78Z/UG4oKpG3V3h51p7ncql6dBc
El0K035QFhpOIfsMw6i9jPueEVF/7TL3x2zg4F7rQPvUspQiKWrU8i5+WkF0NyxLmwbtVNhWmAgt
5b22uOPQ4nwSbr83reaDGr9Np9Lu50nu5NIo7zGDcs/XrrFZf7fD+FlK7YsczSLTelLw8DFmVivA
P+pbCIcAIuPuqynVnYB1i+r41DL1B/c4DVd+ciFUw36fmbVmO++12WCL9ldQq/d+Zr0DMf61GLI5
D9smXuSPJRaXqryq34bVNmgeqTlzS7iGvb30yHXPqQ/Dst7LGcQ1+Io6O/QEEldR2Wvbq35dVd5h
091GG2uaBb3LaH8RwyYBKb4qtIzYSXzVGoAG9KTmzCRgAbX5GmPidnDMh2tMU+LuFxTHL2jqTpXP
XiWBFbrd0dI9whn5DU//LVfqbf2fL8GhjoYlw3vFrNnUaJbMU6bWi0tNs7GptOxdrLdMDa8qyQ36
4YJ5GpOCIqUsNBbhToD/hBDCtIH1jlxD0KU5o2VI8WJkI9ECUDQC3EW9wj6KJ3ol+m5w183Gtvis
p581YIjy92zMMNfRL2FH67XH0VxVwJmwhC4SQz5TjAJzViPcteq0ncQLabJVn7VSozYs2UX68GHX
lOICjab0FqeWM9hQnCbp1I6QfDTmTKXB26syIP12SbKsdTXYOPnwSoLGn+OTZ6DwrgVttSt+Sc4G
L9UiC31mir2e3ZoSTKDB3tuyxpACENe9hPQ9JpX4GbpSI6cs1zrUeaKn2K0qz5WLvq1U1uHwzVFp
9ZEyUHelKGJ4r8opoBGOEnGB70wtz7S7JjPFowZzTFVja+Ydgm1jrkw4ojAnE/jbAml4dM1nL5Od
4TsG/2eTAZjTvWf6py5SLNlq684YIp61QAFhN/myTfNhMsxgNqGjdovsKRx3iRD3j8s4YKTsb4PS
2lqJ0iylrL6a5M0s9Y1pIrkmppJtCOgcHeqR2IX5n6XXH6YCoyIbzqmWwqW1rmFf7b2GqAc2CXbY
Wz9xEywdLrecFteBjVhdty/SMT9UrCRmT4nQ6DjNUisYrILEoBepp/0RxQWmqPwe+wiBSDZ3w9eO
Xay9elNnmYJN9uEUzKkSGmqWllDeet5va72bbkm5tmms7CoT5a6gdzp2R+ZcSd9rQ97UcPyNwpwG
r1Bg8A+21YiXKNR3YjCP9FY/mt74sAJzwyBoGbT+OwXUXw7UuMYfz2qgPKkMkaqDUo46IgNuDqkc
jVmILXVOung56CZz9jhqt21THmCnv4fDwM4row4v1sZlYXtPcD0YyJVeLHEFELQKzlJ33q0kOVRl
faO675+w7ZVdWJvEJoQ/+CEeKSbfRc/RY1KQ57SJz2H2vkLUw7eBl8WiLk9KJnFxQbWbSlb0GETX
JvTrl7GGUhWl7pt7k0P809j0vXc68TpjzJecdJJFO9gNyTXnt4PPhNdhQz/58++v2MQlUH9Zn90S
T4kPiqjqeCvEtC5Hwroz2qoqEOx6QheO0UqUI6wk4ahNzaTeP+SLfFZiX8QCIacJ0BjvlOLvx92Y
nngaPqhAaTMdzX2EMOj5Sux+KEXL9jKnyz474wbr50M7IPILhzVSLRtlUyHeG4OaA5CX//2gTQ9z
zWJsPpIT8YGdkSGhNgBNwioOssEUm/eiWrUccw6ZhbEnaNQYfIWRHP8+sOmjDHbsKK9mXAiPXj/p
qSQnUtGzEzHRadqw2xCswamB2rhORjecJRInb6KVGiFRmLGCFXfx91wZHuKChmlOlK/SpUChsMN2
p0up7C0u9v1o2u2GnP9/Hv099fdBnf7G//21v+c8NLqZJaFXwBuFQTF9sPJoXMo44dz7v8+h/wZT
ECk4/H/PETGhZ1toFWlby9pXQYPZaUix8UxJPq1FjmPmw5/8/TF4fmsfqpATFIOu+MivqhO3M7n0
nKidK0NUnf4+MB/voQxmHQ4Boy2XwLkJKKcofi0HCdTaRGf/qmfW3jToWu0xCGPf37LRwyM/fVAp
O0cRwC41PVIqxd8mbUR2e3pocCem5c/ex1TTU0vCD7AQRITRbMYA+nUQHLuk/O9nzfTZ30NfuObC
G7GVh9gvg3XDZIX0lAlzWZMhmtXf46BtzTU3UEwVobKM9dzdNdZwKQ1n8s0otbmsaLsGgzY9LuSK
nVo8TwOypdqo0spi6XyDIJjoDcoYaOhQNXtQCIyMnlx2bBz79/H0QTAD3BrSmaOMNXJFck8hqSQY
iJiRFiwiU2u3sSuWbga2BThMcXIStTlE/HxXfWRQVjqas/3PQymLE0UE+yndlmaafpK271wgezro
XotOY2ITBwgcVmUkq1DvqjNMnBpUqgHqf2LE/H3o/WDcmWp2zAtPHjrsHusicz5aNyWEFZqjPPzn
U882VqYTBPuh8KJTPXY3NiwpiSQe/T0VR+N/P/Oo8sule66lPvH8S+NMZt84/31WlSDZPZ1IcYlE
pqWps4+00lmFTdqtQtXRn6WFAIU5ujrG00PaJYQlo2cdqfLEZiib/T2d9Wqy9gQVAnWbKSe76//l
YZ0j27UqLeaOuJttUkOfZ27x91BJ7YLsEMaIBIKh2djZI2oU86ZH/5B5OOyBcHg47jszbOf298cY
ozedmVF22sts1RmVtmLPrBbK8ClhpmJDKqlrzGhbbLyCX1g9fuIcNNk8avrZ5ZQIPCUmN9q642cW
kjmpa+CS0Zic2sJRgd+F5taOR8ZsEuab4XvBHtgiA1H0jjZmoXSLMNlS12fdEM3UrUE6atYZoXUb
pg82rnqlz26jHj5RfeIV/eIJZSmowb0S0mBeUYsoXA7vfw91XU5HV/4AzlWAsSOhcayQkwk0+NXC
HFz99Migw2oVWIQ+mxzDcEo4kdFdmNOTMV5dak63oeOKvRFKrIVC4BoavQ1sg3tQ6fXJYDN30qos
WjVSo9lvkEtC4nRLZnjUnMCI8Ir4LCYD5yoB/I4emVTzkH1zZ0fKxd75Wu9AVqcwVGjNVnMk5Bri
s6fL36fREMKXmZ4k79wceyjlbR5sikn40/h65VJo+apJlPKo1r28OEQGFkNCRhZRa2aIunvHtSs2
LeV62I55yMn36PLvbwPa164NzZWVWu6cxF7+mcBpwn1sf6O44bapCu3ObgSqPpzXGZchi5uJyzoZ
u+EjURmCoIBcYSAD35yezzhSzkKQBrvADqqXCEpMkWU+IwxNviSDy9DJ6BjMFCAC3UILv9TUX1X0
MXUALnYgH/sL8CtyVXWwiAUb1SjR0SXzgcC54hAMsdKCmk2rwwNtqbtUVMApfWdVBQmlcyZbr78P
NQ7ave0mXLLwGGx2VkeYk4E5Doe/B15WSZbPkhmpFPFqmL7039e3ArpkPOMrs0xBtnF6vkN5YGfp
c6RNtJ1n9N2ZwhXGiyahZp0JyeAMaHiF+9ty7wwV16OYMTykKiUUEddO6nsUQSJTznGtB3M/KKGR
mcxCJLldg3uB6ANQstjDAjPueet7nySsP0sT5yHGTERv9YeEBYTPvoeOmRf//nlEI2YAolmOTepc
2crO7SG/dj14hiE6VmHxGwgdd2JvvjOWpLuCWHL5Y3f+h96/JD0vpUDfgYXb84fc6EFTPBvB3CtN
su2YgGhtY/O1ZzuFw+drEIithNMndjx7IO5qUgU72VDYTo7xkjkIW2Nmw/fIX0SNW34wWM3UIPtO
dXH1DHa5tC/EQ3t3Iy3jdFY+NN/+LugHkP6PYM/siOyDG8THgIk1t/5ltvepYG2bDZ5z8dut4SGo
0/Gdjf7WqnCai/6Bl+TZNc57pPrH1C5XFoWcSXTUYu86VtFLm5YrbtAMfaj/9gLMbdqFVdVOWEsl
rDuaceTFVv1b6R1bZmYFAzcc7GLhZLQaB15yIwBCWaCxqROOp1aIqu3EN3VSNfqEhqdgjN/+0I91
8GULlC2qJjnXwShwPUTMnGTQotaJzKv6R2GF68wr9mYCUybrUSdi/xrU9dWLQdvnkkpt+QlUZdfZ
+apWu01Q508KCN71JkEUpzmEqoR1DoqPZeEsTa5M6XQ3zjLn1hJ3TwATNWpyXOMyN6Zie+fsjjuj
lhtPZJyNK6y6/jFiEmBl1L3I7DKW7cXUQC2M8R5x6kSyfaHZeFUJ/svgkRtvQ7pOS2NBFcJeK6BN
6wW2g/i108P9wCvbMd+uQ8g3wmVNwmKSa9prGAbnMdVuPj4bbH7pgyrgc9RkqBUq/ouOwXWEqXXW
jN5Pz3YrGZSLOmQ/JeIfy8QhqAVxRtStLFvEzVjNonH4pBmimtVBvbDo8gyK5B7E8daDleSMHmKD
upRYDRSlvkA53ECjwk7OJMEzkMwTI6TiVu2OeRzLrTCDU+TlRJpa/SPn7j/LW4sSdnzauVre0jNa
KrMXchaj/qF2vFHUBEseb8TvmlBDMtarkvzpTPD+mSUOgOWOiV+Qz1oV9alufDz8lbc2Kczss+Ij
L6OeO5f7DPzqgtP3XNj90xzGOyeVtHDPABW/dU+7wrn6cgSxLnIPdszGsbCG38D35yzHZyWQJ5D5
UfM6yHYbNcUp6oZHQ7/tbByeQmgftTWMMyo3OOAQqbS6F1N0nCM7kM0GcagOy6kNIdVTPnQHFp/G
+TAmQbEwVAggdfswrMZgto3fPbZg0kFKWgQx550Cb7SGrI5KjFSmBRa22hMd0/Bjy4wzUa/e48a7
dx4uIVgepHpCsitti9anF7h8G51mAbRAp9QXjoeS7mfVkdvryfGlttNJT6wLYCfzzi8OmsoUBbwz
B/CuZK5mpsfK0K4Jm+zWQ1bsmXzZCu+pWGVNYHmbdRnLW8q+pgmCF6K8v05hf7sxIUMGpJHEKhYr
xTfqrn4MSHa4UhvIL8+iNisPitvd6Auh1Ac9qQamm8EAZngD2813No5WPpUhQ9vi/sOIqW6wnyHc
Qt01LVbhpqabow3pqw7koxjTW5Ia6CmcFwjbhN0i19mwqgwnyHk3N2p+GO9G69KtBubV1bIkvDEO
5rrKg21aJ/9KAUm/700kWusWkk7d9RzwfF+huLMqP4w0flIQRj/wW6SmeH3iHS3FP6mRuTNPR2ye
FBDJliWauhGUfyPnf26c6PSdybxFaMlS2OJA8dCrSFx/Vb/B8nqvqvJH72wTrHJIG1MMTIeB7Swe
df7bptzISHx1PU3uunx3eu7vQZgczaB+d2QNMtxqZ3GcMPxw+pVhYYCPujFbh5L+F7+OTjm1wMuo
8co501A4e8ZtIDcd4BgImAq7mNkYYw6UBHbeIcOWTlgOsnkGZMdjUPynDagwumNXPaQdgIvQB/nI
tHxJEgq75DCZLxe1R4DA81jS8tFyMW6ingo2XoxN8f0KizsZx1Mqawh+KITZKDifCwNUAUQcrgTW
hU7LK4oWF43j8hJnFOAlNd60DK4jF8beAa9keOknNjhI3Z1xjWOTHp3ROaopjU9JVd8HSG/EI/le
pfUk5zUznBL2kIfHMM60T1fxmDUm78Jh3asJQYfjsP17IKMQoz53FbxRGPnQfYTKHUS4FHz4NNHE
6Z4GTArdOgyQxdimsDewJOWpM2dUtonK6h2rZJgz/mxshd69LH2r3GHeAt62Va6TKv0aPKxhkEeu
pZPRfjt9fWp+dgydUSy1tT9llnrYWvOQSMpMa8b3RvmNWtodQc2InLS31ex7hXHjKBUbtahbp954
AEmEy0zglFRMTIe+QtFJ0W05ndpbvj1sHfyd0uwfLkEznIDwqjtv18Z1vwFwukmo09k16EFFVCqX
jnuoLlPz5NrJOlUtzNGR/ErRsn0bw3iq+0/CgCyXTgdSQyEV1TC6ubnGIADpwyycft/MneiBFqSr
yGcNh7Sv/5VNwAXQquZSizB2R5qQhyTlakH5xS1gxm+KpTF7L2gTVZn5jIQbQHaM7cZ3q/7saz8a
yFneTIwlFE95TaBx7Cu/PSeRmh3MmuqwTBkIlycUdWAdnoWeq8HAFwlDZN8+K9aq9k+xKgcSuc1m
CO1xgXHgaPQ+cCibEK4XZ1CmIITjiLDTqY7xO0usF2ZN48NPU4rQK/+tCh2yWA5NkYWSugtdVsxb
5CZpeizQVj6NMAmAxb+EmfiySpzM3Mo31/ZI3iP0bNCCNEFjVQpLSplU1PPRIZY0kAoajPY9KgjK
I1Kkr5CBZtl0meU7KzVei6JJ11FH2KmHaoegBfaod8S0UQ0JdjjJBrO2uhga1VmItpwHBsP6Isww
q7B7xKfxKfRBvWoObfXxU6GORzWBWVax+pGOIx3lWDZSIx8Xsq92uCln3E+Y0XD0JxKe7afyFm1o
qFwuBQL5IMpZkecergpuGY2TbJlAPKMuaTjOUSFkDUuV4NDAtGMD3ytYe+TkEnZLhPnPGptkhl7p
sCjV4U2WZIiM6itSG+vFnkxURR+kHHLZy6SOWswHog/Migekjs7a+YQMF7BQ2d8+OvrCZxksZSwz
sBVazjR4OIxDC3bxStoPz90xsfTmA9zQWaQKpTUYYTzZeUvVYks4piTss9LYGTp3Z7JEz0Lz/ple
N86hfqxsCXg4qusfbiG0NAXHULMwPcmwn49CwkU0Uzj+Hdvy0oWRq7cvkY4oZAUfwdj4C+DKPfHd
/+HoPJYjRaIo+kVE4M22vFdVqWQ3hKSW8JCQJO7r5zCrmZjoUUslyHzm3nPDE2f9NYo16+jSgqxy
8ErENo+//ZR95qZSxzAwzqbtGKt2hI1QhW7zHDU2qiGAu7HNM2bA15yi7h8Z6M8DAK+gd/s1CY1H
bGtyTSpqvzFISqmGehOkEEWTxtkNVQ0fE1GGHPjcMfUw230JrSpe13WUbjMvfS+l/t5JMkhF1HO6
pM49soBNMRx7tA51Xqd8gjODWi1jv/ttSWrZYEvhU3USfDbkiwV1fyi66FvJhFi9fZoj3Ci8b8eS
x7pTu0SP/zDzH0AphCtEmMy8c/DPTUrIbMj15gSkttp6nwLkJF9V6R+1mvQ7iFeSLLaQY3+shiu/
LzNE6O6ttd34GZUVgF8cf618cWRwjG35mRCAgCz/SfZEyvHEVRy5+Ghkbo+ziDBfjTW+mRS70Uln
+ccfNpPUvjbQZ93C0/fIUfOlLDPStLPqrRkngj1d60sw4Wtz+nl8Om8TSsEdGMqH06Yer6s46o2g
lawl7OPsOaauvtQIqPJc+0fO+LPtaFuVijdOq3uctOaK1O5r0nYX35pNq8L5qSZG75ZsL3n5r6jr
s/PJNxkxAFhYptmvnCCxjhofDs+ll5NrjBMqbbiKO5ZgGEG8Eo0D+oclK8d4PUmKZKS8Lyjjjrnp
/aJzJzLEtvmDTcgEJYqbpV3ZbyGWbzZUr4UOLSYber6eCTKmEtiwqjrulsGbzy3H/YsPftBKSj94
FJO+sMY6OfRtEh1jhQAqo34LTU3bsbXU7nnGpYfja5s6rrlrJpJMe4qFSJuGzYQ1lX7ErZ5I2HGX
rhV7awvb0yIZ6UfrkpVzW5ogYxJMWS1yhL1l159UeNPS18Wwj8sck0/RU8tbhJbZfngfxoLGyU4p
M6AivfsVQyuDxboC0LG1ipqKIzhOcGZUChwyE4+s1DrscxfHxML0ic/oU8bjsZcivVZD+pca9Xdt
+1s1DAXjSSRtfceirdeMEYaXTT5g8tSyUHiAB/EPQhjI4qZ3YSgIVyE89mmQNN5f9QTuhSHEGUnk
e+hipm9YZWekpdI0LIKemVkJyqQlILbVWXKy5Af6pMMaiSouEzRcrmqICpqrgbhFMW9px8Jt4i0Q
q7uFe3XdhMOfFAEMThZS+lQ7q8xvLm2rAVLRxJ0SkwWIFh+HTP9Bm4BIK2pnogtMHdy4sqIV/ezy
6MPsC/p1iHELLGmeMp5ChkxO4v8TYGboGdgSRjWJpKNZb1pkvevREGpn9r3Dbkh+uoy1do2zp0sZ
t4R1Ge9d6m3HaFdGdf1Bm0V8g8jDp8TTwl2Nd6AgSAmAj1dftdEst5wbvHpOwBLQ/UsEoZoeA4wF
4ZP0ZgV13KhVwVYFEkyOkTKhUXQzufvgLNp1FX1OlHpY/WQCMMrZA4hmiUPRv56o5ZgdsfOygsy5
6L7aVgrhM9cS57ambyZTcAi6yY3utEdp1TDmq57cLhjX+MyejCYn1QfblssZsIFMjcuUHQ24sdTc
FwVx5mxo3qKqhQoVddbDGdgfqrilc6os3Eih85DOMB6AM/8MY0W0pmzPldyGZfSRqPQWCWIhceKm
UGvTISULzv+Ip+gdzzAGWSflr+ubh+90/exxXPQuugif4OJMokMkcWNC2aRs+I2goBMD5SCOPaJu
ZtP6CKQP5y3N00gQO8axM+iWbWwZ2sqMku880C4tDJESeJMZxt4KMDNsO7/d4A2H6in9bWu54ipL
eWJ/gzHe6WgcGsQH84o+nECjMeCrF+1cWjr9UjfDBEw/mbHCsC61hX3Qix/O6L/6wxSwQ5DcPLpP
ond3bvStCHoFs5oHNprGbD2FVCgNsSULJwgwuvkIhgz3J6rC19LNSDBme1tVsAyc1tuoaRQLbeWm
3jVl7Ig1HFOaE5Yr1pwEpdOydC3K1SRUJweDSkv0+Urm3hYmONd2Qd6xTWAgqqXsMkjcVllg7KbZ
DcgpDqb1B1qUA84AXSRpnq8tv9fQBDZg49aKyN/WIUOizFlZpixwg8I3ZPoCH1A7mOmAdjapSafM
61fUamwNjaDAbwBX1vAVTlXX3yecqjRJJWYDMr2p+e9FMcIYcYt0NZS6v07n68vxYrHLQ/pZvW3n
CPR1qfczoW1EvlQeQ7str7lvHvTZ5pA1XP9OgCZnHyHww2F8dHSfOUHdjMwazfkeUScY1UtM2vrK
l4Jm041vfgGH2DKmfIkQb0WERnkqAwKXWFSX9L/eh6rjFRkucErjYClHIzl2xTOHCEdBBA8H7Rau
pNmeE/iM/PJoM98ixJzN5gSdJ4jOUljqSC7uNmceji81uiKO2lnFD6ZqEeXNxsz0TTO211IaNZbE
bN+WPu7i0lkZHqG+DZj4hUqat1Rs0qJD+RXQXmkBsJ85Ddbv5xSbWjPnOSdDjQk452CZzaZjx7WI
PXYBliN2RqBVm5HBLdUU+fFFl5E82Wf7uLAZefhBcjJBJcR9uLLiZNY2sjzulXFu6vS582K+cXdq
P3A/BWALt5FM4tWknrhmSJjS7J1NCsTCffOz8kVP5VuPTwBK1mscGWsMei957sqlF4I2KjvvUGQV
WaOMWn2bN43KMGKVi/uhKDcuKWpPPv+zmCy6vRA2lBMNwSYZM4PxsGUAJRpB9LijuuIwSvdjVYCm
dRwIq3jWs8r9KAP9T9Qle+ukozWa7xD/HjiEXkZeQ4SWSH7S6UZAzhIq02eV2zSbdv/qWGmy8mtE
KuHgQw4X8c9gm29FLuhX22ITztyachXjCVvYVvSZVSP+akM4m9FMah5e2KW6nOE4bb23k7dk2o8s
MxvlPUPOdtd6CkerqVIPRKBLucVMvyuDaJv6xAwx1cBsjKGe26c0NszzeIjg3yR+w6iQ89LKNf1u
6kTFpoEJ9CWyAGWwjLXJYMqSZG+P/YOUJ5IwRz4KPyheeELgKneS4B94LFQyPduWeKF3hnYOsAte
qoHk01h3jm7Z3DHyYa7XaT5G69QY6XfqcqmWkoSjDlonZ0pfrppE3b2ABj02EtjpnnzJBHI+mX2O
DsUrJrFTaX+K8Gok1Qej1fJgFO6v5xUgNlgFUvzyPNYdqVziyoygXrl8XPrk+UvfoOPIfRKPwh79
HnIRq2CwlqPAmQXurL9q7YLClrQtt9/7eojOAsDFKlcSzmRI+HcxlhfG6+iEWvefHjkXTBHGKRHG
uRzxfadRHa5i61z3E8sQhAMbnQej6ed5uPUsdSwuEpRfME7yMAWHVlj93lD9d98X5kHigEgjsSrD
bkSebIxbfHoGqkLi1jsXRpArUwNBpiNJWuveKrd4Nd0yIt/BuPXmcHIavB9hP/+KwxH21EgZiB5M
WvRjbud95g4xtRyqQ+mRxWnkN20cz50XwEt5q6MO4WtIApWuPGQX87HzbCqDYifF9GKZyS6X9bHV
Yn/PohBNIAo9n/xz034FdLjWGgR5nWp472Nja9QM/GzgTwef518kXbiO3OEaa9knNlJ8X339HUqC
n0zOhp3I0tcsShXfO6dcQnjPBLVkHQ0S1+KAEwy4+XmIun3jOe7qo0n1bO9UxJjBvZMUWcfBCG5o
8R5lrcC8Zmi/xcqgIlohBy021O4oezhwB7dh+sg7H+rTIrIgYuJWBX9njN1uikg/xk6xcCQ3u4xd
Ehm9+owmZ6l5OCdzEtCwE5RsOwIESMxCvwstD05ofX4mKzkNtfMlEtrbgATDlalAyKhkaLEJ5S8i
nIc9iCOZ2QJ0yY4GJmUIXNMHR4cCUalRnBOm1TFuM1okN22azRbG6RXhF4Gxjr/v6+EURcraVgHs
LkhjO0qIS0OMMOm9Hb6LF0u0MJwDnj4nNF7zmJxvwcPEqIllP8qcyrPOLVuNwIiLvS09hiPwT/zO
i2i5nIeNqgtdH/o9Tk8cvLPLPsjbIy8vc8ok/oXnyEpEaZAsrXRDffmkx+QOs6zmXYGT0ivUMB4f
i+WZGzjg/q5p/NvUDB/4MJ8n9jb0tKjmoftovhgulW3QeHb9KugZ3keZ89f62T1Ifv20+Zpk2j2H
Ytcj8FrZwmDr4Mk7c7oPvErHMWPYTg7bvrQvHFjdVmP9QTXGrgMh3AYa77D+vw/AdlUF9ZcGb2ED
QeWYCC9+0tgEE/yBDqmwX0Xk/KI2pZM0/bfRSDdTBLamgcuxl71j31h1VQzOfhCHQXQP0fuSOKrD
Ax276o8hxniIrRIMf1il1AUAFAn1HVxbrGtCJXbOoE0rN4HUFFp4GOzSgJ5tNIQ8NnbBoX5v8znW
UWnWanRwEthwMTzGBJFfH+JpuqZxo+1b4xQoWMm9XzxXHjqmBvNj7UdPfRLizXE9uMQYNYsUYS/x
wKeg0sMTkSBPDNYYpFowvpygX+NLeRu03toPxEKdE77AUlTDaxY6wQkzsRQMhcaSrG1J+iv5gYOH
qEv9GwlZrKi2l6FK70HsPwTcm8XQU5iEFKZFMy4NDyPFNFg/VWRu84khdtWY2760n5qCI7GgiRym
IqEahkk0kXQSpPmfm3MZO96FIrta9a56FUxEoBOs7EgiGY8hxbWyApsMJXjRyOCsufranUyPddPE
FamHv6Gd1HdSBFnFEuBiZ8Ya+CheGw26FGxBUFClB0g9DZ60WOFll2uCwYq1mSKNTSvaMCNMGYyw
X1wGdsuWpChXoaYZK1Ov1yo3ulMH9YanhGhrQEtoYTGKifbShhpVdgvQXmkUbUVXrgyZvnZU+8ug
8DFTRk6LN3l6rnqL9imsCSyp1T0q1dGqPOJD2OzDplv5GcstPrBF3Bfcf2X9RrM+jxWCj8jMdz2G
e3qZL6IHSQrEXA9vjll9XHz5FmPwnKUrEueO4i4BlhjCQe3QxrOQ44xbSpIiWbsAOEZc0m60kLkO
bb8EyOL8sMFzpTkd3X7aWUIE29wt+2VlQ8MqI5ZjgMffkzpQ2+wnCYDUY9Z7tB7qQJzEJ7OjupqY
P+jWDqyWQdkscKjazmdcwH6fplOcTWDlwZ3IHlfu5A2nMKr2INvj3WhNaOx0WOi93szlqM+5EJ00
DehHP7JgKnA2LhUqnYR9xdKE3rRIPYxk8VDwdpOrAwceiXjF5ot2HZEivsJ0pFZKM4UDsuy3Xt78
DPD1sP+S30BOACwD9exlgML1KkJjHb+0Zv0TQ7xYlW5yYO2bImmEcMB+V1tMfr7O+h7HchsEZFu8
VRH2bMenUhpdS1/JKPhrhugui/itJrh93U3luamCdzeU0TJiMCuFxEfW88wZZpVvhYNPDBpqtlKN
vs7H/DwySV2iuOfGD1iqIiDtIdVum9qGdBf0r5USH0Re1MfMVOM6SK9Zop2LHBzNWIpsX3eFv0TX
QwVZ8W+hKbIXsjtvNvpipD/cvMPMjMcMdk0Qpm4m2nJmTSOKAuLlmy6p90zFw1LbFMYYzh0PA1XY
c8vOqH/Ync+HhkH7Lo15Ig/VI8kOkZ8eSP1Q/JerzXe1rJrk0ncwDTLWg57T7iaVxudeeX+Rbfrc
mfYfewEwQnEIkjhY46Wip2q0YB0TYLSCtsxRSf/TaDB+avM06fhQrPy7G+ech3XXaSsoNk9iXneg
SH7GLncbhvTcxeYeNsbSC4qrXTTUvKhXjdr80oZ00yt/rgUebYkPTN/YnHaS6KRk6HfERj1p0oXe
nTsrGzzwkg3prpwyVm60xpF66xMSsiPnoLf8qJm2UfkDJ/lai+1tCQ6iQOgAp/QgGa4zrTqkrtwR
trAv/ahdQ5d0s8fQJafGrx5T5F+93nsjC+gVqiB9jTrk6TodBfQTloVkQlA72wffDy+5Wd/A0x/1
Uey7QX5nNIWkqu6oMX+gEtrbSm+e3Zy5rInFqDzNf27+DtsiPkkPkj+emkxP/nko4WIvR2CvI24O
sk/l8hfJ8b0W1gMwKhoOKBHKGh8DrifJnF1llCjl9OoExiNI43oxlvUv2R670hifURje9CB6IZXg
0k3vmVWffKN8ktpHYwUn1y3uZNz+WaZBYlTHa5wvdYxeIeNldsdpH181bzy6Akecra9S1NXo8G7D
FL6DWmlx0iYq+/9TzGfkmSMJ73GPDSZ3PdsQmn2JzOZhDjALm2THp3IO8c+XmCe08g09xIoj5Qla
NSjGO1S4Xdn0BxsHfVhhXCIByAy678yr9/P3gbLpHGCBGMgHQaYGaL96l63DqKzexXn1M1gs8/0K
YVQLVgLX3sh6d6rORVHtCZgC9x0/+RUDMBcraNn7D2Ctt8G31p2RQCPHXazDuuujnzyms7bNpWc7
xyhwAUZw7Tt8szJzMjALqBE0XdyDguQ7fkMOCbOWiwg588pbMZkn5HKxmz7nkXbqbdckTzBnjJ1e
i5rlNUSWSzBHy5smBCV86caIfyA+1AljbX5FccuP1ykD4G7/nJu4WkVqP2YkRG8NR+2XU+EYu/61
55XCCJLRqwXw4MEJCcvH9+T3q67sL1w0n96gHQpRnidmW8kUo4hpP6bCugj/yudyzGL3YpTBVZr9
T0ezVE7dsQe10OIs8mdrt7q7DYNeJ2LkS4wsMqjS5imJBlRJq5oOSuiKuDrxYnbT1faITnOSDZHC
zF3FvnrkVv7oI7mbbONV2XurEH/ZXFaM1i5laMrKMwhYLWXOPkazIP2nsBzOsTWCILAvoVHo88Zx
SWnOwlNAbJzn6CzEcftSaScjKb1UBsuaOfbCKsOSFWTLMAAVaWbCp9b3dYqKc9qLKcSZkMfLWrIB
KMJ8adYfU87srAwyd9/2Hackr9Z+6EbjMBchVpV8tOJLqQ59mI/QGcgLtbT+QxTHp5OgT2EFmmU2
CX7UnrGn79TsbSzC+u5UdxjNlyodNnT710bLT4VT3CMUpC05wlbKZjXqCKL/5zTWViggwqZzHi2D
dbr3ltjmofO76+CUN7gWnyESNNQoC+I4tvSkOxjm5C8zLiVWcKHbmGbYg6U0I6hLXCJfIsqT+a/z
PfGBUb4MrH0zGVtvrK6jVj/swDrPsla8DcFe+MECHM7ogwTU5Y+ynedI68+Wv/b4gRpLvjQlc0m7
Ww5KXrtGsMYp0A6ZpJQaxltu1LsWRbGSN1ZnK9xBn2bLvRyW4Z+Y52tDARS/mqhMaS9L68agf9E3
5aXNjWuilXuNF2Ps2rOtJaeQFw+6Gj0CgovcvBcxkqgcdrOdbJLGOGcGymtoKiXniVcE7Pyrn5gF
JKP+EJonjW98FJrzKnoLFG6zg5J0pmdGmrX0Wz6OsMd0QqZGwIR2/hDSztrlgMpHli20vktEj9zk
BmQvtBB8BlmPoI5vzbeOREdTtCYTRnWPGZH7qZHshaW7ST8QwSNjxM+OvJAtAZ8zW7N5+PwS8fPp
6bDtU++JY/fZdIy9D6nLMN0V+DzUiCtntDhrsWNk1plou33RgS/Vk3NT3ivd//OVpPMfsqUR6xRR
1K1urrbktIypefWb8dSSvrJn+EasatzcCBPCQN1k5TZLXlJWgus46MyltPONlc0OD7Opto5rUXax
luqCxlsoVkjLKajf/Uhg5yHFbOUY1ZubsqwWKSInpqT9qyjcezVoTxDxsoy2IgNLuGjGAWTpOwOP
cxf0RBnxhaT6NU14E3XB+8/ARnpAazR1J4hWW0Ky5GY3vH4JlTP09tP4lPWtvhZag8tHmW/tZD7p
BsgJihexCQtFsHVPt1ApyO1SqufYmL5GQWqX3mEqKELq56G4zP9MAXP1Ffo8vdhgMeJq0JSDXEX6
S5NJtO5bf9KjC+CH08Af8J46VuCsu0R7jzO4Z44dH002DHlzIgUTEUl+U67j8vxOUI4nvd8jWOL3
YCbkxagJF6+ds77OvowagwuyV8ALiWdj9Qm7u2nKuz5YakkiqQeFe2PJ7pex9Z1ELG0arbOpnnue
kJWwNCb2LdJuizF4PCYLjHvRYawYU0Xedw9ydZHU8OHNGv64Jx3c5GBmq2Q4qspN35iibTu7fWm8
5gjgu1/aFh2ITCaDxSdhH1Xqf8V4mRaOmmYpbRUBWGuueYG9mbBd4KtA8s2SrTvk+oX+5gnns/WM
D/pW0LBZWh98dc0JwF24or4OWSw2QlY3K5j5qD7k1sIIPnyr+zfTVm+6s9eJaqMOZLJK+sCviWvs
HLbFBebQC2q0e1lPtN9u+DcCiU8nAT5O0EsO6T9SvfAOEnSKvp/atX+fwhbwDi1bDaNq7ve2oQjK
LQhWpIOtd0rs69DO3kgFvUpE/sYy6ALrBqIqBAECFoxmOaRJdSqS7hAmiAV6ljWLBgsVLq2G0DB+
tWtyklhqxiAY0ujNqyHrmi7sauhRcE9XYYAwlxK+Moo/x0h+WzeMtr5dgkFS3V062XggVeGv5yst
05aUZ2mn52jiGLB1puAu+SXcC9FnUXGLMdi+s28plzKV/6IqRz+suT9mqlXI2eSFeEdn09fcvI0U
JJ5k14Q+ZdfSbCybNrLXGiakDe7rggfKPUjDy+CwZ3dsDydJE8F207qwa4sOeEGhGSd/jma7C//T
10y5n2t1/I5gjmtv3VG3Hmo8+IshRepXMru+6glk/hzpFRuKu/pfOKf0rSHhuVmHcKI9jcAs7iwU
+iczNx49rjLmMnhU25qjxFcaCQiFvXZGfaN3Yb+OJR9cQf0onXKNSFMRARDRO3bNnkQJ+ufqH3O9
JeSYL9m60apN8ooikk0YVuZ8M7LRiAsLrE5TfPKLH9agH57EFKQkvoaYzrEIRkhR0AsiFLcgzOFz
I0aM85tS6FrLcOvBRQWT/0KIs7FNiqWTG7fegKfYin4DuwD2DqqjNbc4d30x+QtH48xL3Oza6ueh
jmdWpQkhcOnY1SNwm5J4OE9uIYVlUHQG/MccyDSnpbs0DQ4b28g2Vt6VN6m+MpqWpYqbZu3VOLMr
lzWR1WuviPsPljU4O9tEG19mPyQuxF8o644cQHMJHumYv4k1iBTLGaa67FmRx6EmAsXtGC4qaH5U
mFjFEyAZEDslY/rQZaXmusm4TtWwRLe4Qs9Wn2LBAUT4+KeTuy9+V56I+BSvpqNesZHxrPZ+etbL
glBEtvFqtM0Vw7RyoTwoI4ntPlnsBbd2i/Ja1eSMj09jSl53mtkRnPWemR/aIVz9wShhiyPeY7R/
spS0NmX0xdVrrTrGCO96XrzbekUeQV/s7JjkqNF083WRmZ913eL7DtaY37pTvLXili1DbL67rXwr
bDbE0VichQbYSnWVyRIHl3xipuZWN4x4pYlsU428Dv9b8khN1tN/5D+ayz4LurUnwpNeEukytob2
OngsZgwl2lO2F6yil4XwrqqxHwUMx/Eed1xZUvNZB/ei3mPfWivlZrtBs7eRoYMJstnYomp2nBz2
xuA88fVuEYYGOt4XkC7f9ZzBRXA9I4XWR3Xljs+I0WExRCHX7ggmK/e547JH3Pk3BuBt0d5rySbH
nob3VB9R9FNbey0RYLTrTxzSD8gCtzAPxLrMeXjG8ZYJLOFyKK5Ait6SgrgiOKISd90iKjyudROO
UYhGwe1Q9032Ez3xabCrjfC1jygI0qWZ5VBP2gHaj0vj6oqzKARZV/C+21nPXtvZB46C37nbQGe1
9RBeJsq/lOhPFsOQkJ/RnHPT//aN4S/X371CsvvoN27ADLE792XJldiBL1Bgk5hXHVSPenHAsxEN
iG3yWerfdKipiGAswosDQTuxRvD+8RWZCvPFTy+xXhoaBeYg2nM5h9AmxQsKtCsT/1Pu1E9Nd2oz
RkZ9mu9Ba9n1zu/lhoS3yzy9qNkkjupu1M65kJzdIclhaD2nqjrPX7AOh1XsaYSLNjfGnKe6dPH6
YoZQrX6cumiNYuq1CYy/xL1jv3pPNA5xARGRqtF87nT/DeEZux+RwAgIYbd16AsRPcHpzqeb5x6x
jz0MPfhWBWxHyz4Dbzin1oT55DMYcY4QQRh4+pcep1+1ZW7sMnwJYwSwFYRdSshb6ohvQpxQH4n2
F9XTs9b4K4leYqybqyAIq2aChu6GBWulPu2pOA+je2lmfk6mg+/Bl5T8Qr+f3QjzsCotv1sl70Xg
3zCCRIsVirYfpmk8iUX+C5a/WKXJj8+3ZMo5iGdAGd8H7PKHfxmOLu7W+l5M+Q4WxMJsyhNSlT3q
N1hv5koF+IYDNeNKeD5bPUtXxEuBeijFnpyNO2FoRNj3lXZjKQvYwn2LgG4F6bQCtfoMA+IFv9WJ
9T7Lt/EhRsXIQltKDSmmq7/pBuYJPZs+teYXjd9yTNTONvLXkXFY+GlEDBlLh54nMlOGgCDtXLfh
VrCbjyaGTdYmnDtq28115uCevCZ/MmOGUx5XmCHJgPwcdf9apsWvnzk/qsLqmiJhL9NjF3fNFsbS
T6+YpOWxc3fiiDQA5yUqxJuXsPYTAfv+wr5X0vktsuwFxcV7We/9NnurcP6wftW/ylos8y58oJ3z
CcacfishL7lAzj9W0R8s3V0X2PBTgFI0/vRitS7pEY+cG2NBu1GhwWR4yrDf53GuG4ONRncbkH46
bXbHHahWYxK/9KWPR3NCKzD+SmhZRWmCU9aSXWSaT7KbcT6ItGO6kY6qfYE0cuvm8UuVUVKLInyJ
M/vXgrVs+OHWB+WndLTQdod1KEvUNTCBFvBhD1WgCMowcII0wXsQlR+gvpJUrEeCwRA1vcUxSov5
a8VQigPq6MrnAEltd1j2A6vLJAjPTvQvMNkyOf/D7NxhN8IZWQMwIG/InOkZgbGo30DLPysHwZ4B
4r9gKt0iD8IFUPPCsa4JEQkKnX6vLDhBItrShA5hVnXReFRvIJ1PQ04b7yWo1zXuSSynZMBX1rMd
xS8FKpU84W0rWl8tm0CyXOP/jLIH7YeBeQvRg0opimwbwahRR++8IPdBZWfLyW0eBT6B3A3uGjL0
RMd3FTfV0auyjQZpt7N5B0HEXZK8XRdyVlo6AOPilM+d6llvmU4Ac7038zLFsL1N52WfkI2Xfszf
aIVwTKZpXHcOZD2VskqNmq+SQM4l2YF/ygu2Rmp+jJn5blf1S53Fq44fcGn1mJnydAvl4oRE2UDS
lHzEjNv43no+M83cmxF7wVQPTnSV9yFWSCO0EhqT8zJEBydNPkqv/PX0+KfNx4MhxVPk9c+rWs7q
MSpanGR8NmWIvl9JxDgt0gvgU4vewx8oLaBrQZigvYp3XOZ4wjRxK8C+EwLlLAxhxywnuCsBkY4u
BlbP4gboW8YV7ivnyiujp2sUsZANAhT8KQ9b18tdUdYvwSCXiQeS1Kxnx1JAXRJoUGYs65JGu7jy
3rSg+Ei6wmMyyo/a8+myljdqBIbK0N71jIq9BWJol79BM2MruOG55F7KesSgiBbYa3autjYMDQR4
ee4T5ZG7kDAsAK0T68PbVJpv3lDfUkaLNekKeuoybKmFsdCcOe/aWnJrvIuMMFt3RPeSo/EyLeMP
oQ3NEnw1m10hGermsUPG2aWMPsfqPSEHBuX91Y0c/GNNdId1gaGBTVDQe4dRICtJelrTRZfIaxVp
3/Gos2Ixrp4zXQMnO2ru2q6Kp1Sk50FmT12vg80oNwJW1GiN99YADdL631OKAC5OokPWN0+NQ4/d
5NPJjiAzqL56jnTgeOY6qtx/U6R6UG7YJGOPHkzCtoJmgN7kDgvs3BXuX2Cbl6y0X82oe/V77YSw
co38aq0J8XBYlpt2/+hsCF6MeHPRXmm2ELD16qv39nZf3Ea9v+tatGM7zZXJU1tzHZEhq0x+YyMP
fGKzGjtmEzveAIUzq9JMK5jfTQ+Z1nu9atA8dTuzOnDQ34OOgr+RLBNUcxKpeKpnjFaSQPGXMKAr
4jjwZ+UvZuD/tanz2STaI6i+sxjJr53fo6q7xkm4Cwfrxpx/UwzTCiXP2rHUKpYzJ1dS1ZFjkP8a
TfILHiGCNOl8snnd2ua0ZtT9EARq20dfFFcTl9Cih4zkdJghm2pckTaIdrj7jbVgdmq578L3jqFX
bnxkiYgwD7lTbXv6phiF/iDFLRXjU11UEBf6mGtkGbJOr7WIdQdP83TOGPi7QfoeE9G+KKS+nnDI
8fy0YCxZu9x54+uFY4LidOxDUY03y/WOfcZUryUGQU7+wx7tS264j9TVt35svxDN8p1aNiai7pVF
E4WaDRGw05wdZfXWbOu74ocfBEen7esXly7ObGfLc3BuoKTAWypI+dOydwVApbUQ6fJqFaI4e4rY
Cc+jB59YzARXVL5o3dqaE0p7GTv7UVfxS5iyYPWEBTaCX9TQ7RlHoQ72bjpBTi8oejBNNDaYX/SM
kGMYf4QtC728fvbidhuXyLo42sTKSdTvf4yd2XLjSJZtfyUtni+qATgAB9o660GcZ1JzxAtMoYjE
PA8O4OvvAiNvZVa3Wdt9gYmkREkkAT9+zt5rTxDNt9rQvIaFMBdlj6DHruDgdbG2ceLoeaqhB3aT
SzaTM20a5V9MGdQ7MuW2VZ7SvffTbM1E9TEeMVENTK6IxonFoUZkYZbK+G4VhvtgleHO11t/yQjR
4s/Wqk3Vb4RmxcsorcJnK+zCCyrt0/2WC/rgKbvSbT4Ke7JPovxD9UPw7DSyBVNE9sX9ZuvjtG7A
EHH5SoNn2eLiyCUhi8Ds9cgjy9jSnhBs6uwg7HYfq4abVTNu6hC4cDt9dYKu2lv/Onhc01ZjBhlQ
8979DPnOX4/dvxXrK2qxfs6Lhinx548GY8Sdf92+P9yF4G0GmPUxDgN6w3W5t22XA4M/Ir/lq1/n
rGpaCfIZpVwJ7mWGP8/f1/otG4UU6UZlDsX+fnAJHNsNJOvOPROaqCHEmD25bPUeh/2fh1/3ATdG
R6K29/vvd/36ifttqoF0CfKYF2RwseH//aH784oILd1UANenGhksqjjFdPQpjcEr1aS+GIb4QRN9
LYucLIXRdLc6IAR4nR7D2EvX10jNKzx7PduyRe8NPegkbDBOWx+hyCDFShkwu58NG69DbcblIUXb
v4BpDKr8SY6c0cwtY1a+uRtM7RFD1KK7ZO3oNMfLNtdumRuMSz/0EP+RH7CUHZr7uCmadUe39ZFY
jE+tHPdCqQTRCV0qj+C0Q0SsyjELPUbNmrZCKRsfFJmlhzYukczxwxF5fPQbyXiZnDXnd40jjOtq
Nb6RY9gvx7nRNDJW3EQY0jZh12D5nLhOBjRjGkhw5cSGyGTmhgaW+CLjYPY0F/TZaagTHZeiH92U
ivlsKZ1qFchZAtqJCEIUmkMZQPtJ7Hw9liYSvJm7isZh3KXdoJa0aFBeeJg3hih7ihrcOW1JC8po
ZLqsuOgcqagtPjG1WZln0LAYoozqPZFGeZSkMBzdkUhCjT1FQLLQFbGecR6Ys0p7lO9NRbfMfhvA
+16pobSNh6aOHXHhnvLcYcPfwDCdA5/JULOadTIw2HaFEZyHNvwBv5AppDVs+VyS6xcx7EnbVr+C
+/JWJS5mzFQ6UBmaGUvHjPNn7b3JjSjE9Ii6CW4X70hETBIvwaqxQndhzzSPeiQbVdnyoLe9s9GI
l92XluEfvEC660rZ6Z5hyBakR3SIhZkt3Zqsb0+5AckHTLDGGCEYkn7K29RxP2LEGmN75A07lp5R
vpI3xA4lLOJdQ7CEZmR8VGbai5Mx+kBJ4Zd2eoQ5iB5JjQbGNqwxdjLlW5cy4t0xPzLmzT1xYY+1
VjvPjV8ux6YIH7tGs5+lRAPYEkGV6fqFqqx9CXztQS9XekLfZIiYQhdWGGC6wQZQ08WhLmxqtDOg
WX3DKbahYWdXrSxexA+Y+trJKIQ3PbSJ4MvIenfYVY609G3BUI5QnLJ/EKXjHAcP4bXpJXKjqxSE
nFW66E0HbRGZSY4sgUmHXzTJOqsZOttTQMGmu/GjI+5JJvEfmbRIdXbBHrBfJ9LEGOwnv5hYj0Rm
IBzg5oRhexOGc24QyeRPnZWa10n2q/uDcRu98dkKjnBsv0b5ZH9IJvN8rJ2YySwt0dQgYM5npHqj
c/2d9gpnFhHMJxXEwQspB/nCaUq5u99kQK1hqLKc1ciazNajIHfNTcZD5aqzOxWE0nLtesBnNH4L
KdS5ZoyPvRm/IdPnrXGH8V2VYB8dgrHMgIBb10b8gp+jTsub3xf6QQn9RL+gPyRa3B/uXzEF50qG
PLqMYvHSkIvzEjtvGTVSMpmCGouIUUrXH2nPkDlCt3FOpF0QiVPZBOsJuasV27jaHxeWmeZP92eJ
4ejdb2klsWAa26GVpoDwaPiunu5f5U2R/vpK0zRrKSUi+tEunPXooBAVLlMz8K4pS3GuXiX7dC9U
Ny3I4h+zaHEkB+MNTzamC6Fve6MwT/08Dh6LKeNyohHCbk8F4gcEM7gyni2YxoClDOOrNrD7A6Bp
k5JhejRyvFenNupbZ4VvdeFUB82GyRLOYJYpTn7dVZq1vVSU8OAcUBsvLTkah/vBFmN+sPqNGyjq
gACNvZd31QVtnNpqAXHCSjPLBZFY4iU3R74K9OhKB7pjuAREhU42JiDjJQwlrfBUpmsjZkRkD7G+
UiHOoZC+9KrXUDnYaQvhfAqr2XPAbDw/Kq+Nn323Dw9djUWpnt89Kdk8tx3bN4HsZjGkFtw3bKSf
mAf8BTv26uD16bwA3/wwTU66rTg1WhljpqutrWhm9HDjrLoM6YTScgR3Tn/KZKPf0jmKfLYf97rz
XJBw9qD19KwS0k5tLYJoy3Yh8KbmYuLU2RY270VEAykLoptumc6mJqhjJ3rnbFnacHXiXRQNV1lP
5nuXUSEGbdMvugpAamp5AXgWEq4tNB1r3Wc+H9h9uo1KW3/VBb4tpijToRosfdOQoUGwjq2vSSjV
GUPqmsb/rhkUDNiUXMC3t7iq05XtJqQ0USnCoOz8Q5N1cMk9k0ZW4IXVGvchhmrPLzchNf6bp9p1
IkX3ZLhEhpYDdt773UiriS0WNAmtKn2r1RhvpjwL1lU8cdrFxAUxf7hpKh0+88b99UXw93tyxzxn
vd/funaOdvBxgOCh+973g4OmF8HKQzYXPzP5a1Xn+bBFeTltq37QrkHLul9n5fgd4eyimFDmoEP/
o220+mxlYm9HuXUaXGaDPWlMiwp7xFIVFSw4Qsk22LCHZa0DII+Yn+MwRblsgYtpasZ9unAENJjU
3fupVq0sGtQfBeWD8srvGrBjtpNz38mhU+vSo3122sEixYg2cDwDtYqypt2Zf2BRWWeEY+2lsCbE
GxDmFgyVCVHsMx3/V9tug45A1flWH8aEp9YFLYHZ7jqktVr7skfOU1b10YjwnNruscNzC5tXwA9n
6j31EbmumRLLySBDt9fW2ElMLBvutID2geBnzoubeoYAaBGXbpF1P7xo/DF2WvZeuPRsci0Qj1Tp
gktiop3mnjMtXX+du5a2yn2NDgkbKKcO+u+drTbjrMJSPa6uSqgDExT9lBk6B7swTveboxQ4j4wA
MeUUH1ufMUdf1E92g6N1pEt/v6VP6LWyRKMotn1adIhFdCYJRNtmyb5sw3hRCufZdyrEnlgI8LvB
cL7fhGMRrpiMAWdjitSQ9INjXisB9tZz4iBXAyuRu8H0/Q3c+nQOplFkkenP0FRndEFSg8PUmnXp
4agwyypc+TGQtwF00xHvabamjirFsAMWRRQ1b8LC7w2XkS0lBLX1g2f76PJI7lqq3s535lTmS9up
3G+IxSHaNM6zNKsWU42OV8iz423Ps6J+2EZD3P30TQHiz7XMI66rt0FV/cHMbQSak9De0PzP2e5I
smg+Bu8DUF5T53MkAqe8IfN/ApQQvFt+Vm2NwaUmnaPrGpZ2IIGhzssQbomLrB5D5nCPOXEu68by
w+X9vvsBgwvjFt1K9/H8LQFCgp1luPT8ac5Vs3uZHXv4ZCKCQB+Em5qauzoEDdMQtq9sgZmCokIJ
2hcH0v4ptrBbqco7VAEgdz/PuCSatAvyKZuWqdWIa5fbI11LbC2cJS6LnRFYbE6HNwHSfiXpjV5N
YBHXRNLKwzL6YCnL/UFV1r71emGy+Y+ck9MNS90GIjDEpXjjUkojkn/i7Cute0XbOAbzblQFH2Hr
MmY1KUrrqNF2tsDpNQRgMkYkJatYa9PjSM97qSS5OaVH80Ixq1m35BqvoXLKa4Adkr+WcR3FRWXn
GQgC1zhINRGdm3U1CeZAoJkFoMLtUUDX6JDXsYlH2R8nHcIDr5uXy2jdoij+HplhcGrH8Q8jl+nJ
qtnNogZa2y7qnbiIxye/QU2sjdlNdARaj5nc4eDjGlzLXueKQ+M3VCj7YkHDTMFYcSKhrftgKM4M
HqYd3aAnwETtFRiCACDDbGHqrHePUvCrr42X0E9A77TYmxrVtTuvlZAV+nFcsj8jOLmT+daYRLlh
//xMCGcH1DjPmCEb0GcgFxXn+6+CiQYjW4ZifS88Ta/7Hnf4Jyhx00Nbsetpmyp6N63s0Im+vEmf
xnKD73ZbIWfSq1FcvYbVRGbiwKyGBosDGLMN1acuR3+LzuFD5Nlwwg1A4nBmroOUgNFS6K9aq4Jt
4vunZGC+ScbqufyRQV7ymWU/CoojctK1a2ivIP0mPzvQR12MqaRRsDBHWTcX4YW7Nlz6LmGAD5Ee
b7TWJUWOsJqgwOpkdRRKdlu7r0FHhihjz2ZjT7DIR+UcGSllK40U0I0y7BW7wxdpyeKpHFSxwuOa
74Z07owwih8pHkyR4iqPgbWoILO3bjX0sC80a4WVhP2o8sWJnS1ZV3DuFqlHjDaY+a0WlbASO2M8
qdrZTHU1XjtjD0QXnTVNHLMjTjSt0HIV6YiLZ96YQImhQ1UPz0OoEDmFVriu63Y9WT3RbzoVsqMn
s8u5GM/zlCXXxYs5SzvLnlFhCCQfUsi1tCKajShrcKxrzaGukbk2ae4up1EZW8oTGvhudKnDmkuU
Plt5E3wusvYiEMCIISW92uNQE8WTCxLToqZZGZ4RLUGk04oA9bKsxkSuhjwcTqJIwEaQMcNaYsub
l3inrKBMNsuS0OwJhWg+DBuG4PFR+KpB9DBL9cGfvAm4aGZppifZNim6MeZRlUzlvrFdDAKT2HuR
9dgC5zjdD1J6yQFUuHUY2Jp2HRsICzXjwvHgz+vIbpZ6gZ+mzVxORcKLMlkeSyeqn2o+c/2s+ylq
DZkD/KYlq2q8SrGDfLCy9VmxVnnPtq3FKNPmsULTka7xHRkr9fyDsHlx9rvXJqFFtCqsJvwKM/Kr
AcBhAWopWqkqzJ/FBFLFjM1pMzok2pVudRiN9nvv438rGhbMbD5YXDq0PuHN0UjgCPQQS23iNBtG
siAKvEx/jWQrT4x83ZMj02zRZr23hE9YH9mE1EdNZO4qdAgbI+sofxw8Ric6q4g9X1WLHtfH/Tnv
B6s0vzEDLgkd4dIL5JogjPSQxpOGYJ2tqRoi50AOznpCWrAKtEYt667hpOv14YB5FSpJudGUk5xy
c01s0WstsleqnuhZL6T7IAsM2QplXOcJuutTF908FZobOzLVYcyKPWZu6OaVIfEBphPaOkFlbbjT
Lo4H/wRF9GvQiwHCUtvsaIHIt9AcTwRozCLQCYmokR8rPBBUTtPtfiitzqF3HZ5bZUW3Aj8206Vr
NHbZVdjLLHDETnTBt34U2el+QOSEJYFMMTzgqOOJ3RnWecwuGotltnVa/5VXMTlSJYGEpUR5KJDh
qqnKz0laDJsQ0tFiMsrwGln6tHNqPnW9czP4dL/GyIIXkG6YoeHTWSc5loZqAKxsZS3Idzfj1+Fe
2qBHsc5YFtEWk/UYjNYhCtCjmsXAeBGZ8aX6XtAIPNUN8eqOAICU2CLYlNJod91AmgUvKZ30pF15
rf7U4WRbC39QG0Hi5brM6/dMZiFO0BqNZBif7bairkwefCsJzoGyXnVSiFbGoNG+GozqjDYo2Yfj
JjGEubNyOrJoJ+pNHvXmqnCSTz5j2d6iT0wP+cXXCIbtBly9ej9xdbSSvTWhjm5C4SzIgUOiIat4
g8PV3pu6Ga9AfGRLAG4mw0tvfBd1/ALxsd8NgzZzIxQ2T5wLHeCXk51O74OVlNQ0Y7P0ZUYMpgvA
AO17hV22O9C3M26TtL29qsvHoCfi1RwHZ+MF7gkXjTpqg9bsCOrBNCd8DWI2F8/S7YMtepJkUeHZ
1gpN3bKmejEjCF0p1vq1FCwBo4kYGm8JNksDJEUei/3YJyWEN314bXvvoWe5XrYUNauBNfWqWWW1
KEOPwa6sf+LIUo++M6JkiKJyujRDt+4mKqY8tdgZ4qpoiddama786iCPvWAoI+2oW3UxNBP6P3vw
ovJB1n29jrBCB2XY7BFWTF60U5BJH3TtBOH9kCmqMVMVEA2td83HNIrIa45kiuEVI2VZoAXQb5WX
zXmIfnOJ6pT2blJAylGEn/SF+0g6CqFDzL5ha5iI0BzpHQllZ5LHLAJhnAiPE2rcejzneWzcBCNP
CAzp0SDlR1SacbSr4h24aLQJumKDBIwg1d44VXrDSwSO9IaX72I3ly4AjN+0MOzHpr8EziVzEMAO
sYVLw4d6giqyXWlznC5YGu1g0E0qsuP9oua13UFVEzjfuUKo8jl7gf3aFuzJU5uN2VF6P8A8xof7
jaErSaDSrbU+QHVlD3iI+DzvIruRuzQTn72PW6xyjVXnoIeOGT8slKuFG2rW6oTm13tIM1T7cxRu
WBstEi4ACAYNll2eIclQWTw9RIOI3jWLMkmL+YTjz8gf+zxYUkprnxYg2yn39ilY5V+9Os3LvZ0z
9ScTRBfCZsi6qJB4n0omWjP2ZjJb53sNtczsxHGY4U8iEbeqV9+cis5CEVrBilYwahdB0yHeFR2p
A+VcuZGhvmBoOC3dvsqXGQJorAlLP9ZgKYVDuNYUn+CMwPpO5QuGhwobuodos9nJeIxWOc7bOD5m
dO5u7D1CACeyWCFRYGVjGkPk/egdVVGSptjOQr2k3Q/6lB10D+XdfX0mKnujpBB0LGoW1ygZNm1f
QmYcldpJl4FA48sSlZmTv7NyHAXzbKZ/6UGfF3XBNHvhSDKVI7MXB1RFjIgSVABaaqOaqU17R2Pu
asR1dxathjMrLQO2amRQYn9uVp7TkmOaQdUOzR47kbZMaL/ti6wAe/Yip2ADvqu6tl0b0ZLNHge2
VRD+CC+uErrofp6sx6zEDhu2I/qtCkZq7BfBouuTt3ZI6AbWwOMiAJVpwegmxU1GjxZ3m8pQ59Ex
2gU19V3EHhSjPFNJgEEXT+tvzJ+LXeSGz0GAGrvxfdp+lbXr/Qgs1ki/QkuzAptS2AKbqg6ohw1o
6MbVNUt336F0XPepK5ZVnMerlgT3PWISbBV9awHFJEuhs9GTDOF0pkkYXxXT08FkLzUEwPaA6VyK
fOh2/bx+tEO/d8uaBrsPQLlydZJC5rfQjSdnS7zSekqD9mBkH/cSRsnnSQGTNodsQ6bPtnNGuZYq
FxuG8Mi//exHXALrHXXvCUAHJDtZ7EqKO0OOWBMmHPqMUBqux+Qv+vkMxN8OkUucFG78NVjxcGVV
HlpsBDtLxyi8S0Dle7SiYF33ZnhUkEswTI42GwQPIO3c8JYeuyFlpP5J63eOzna7w+O7RKkwHsbj
EJbeVR9/cn6MeDDKkytD50B7EQeaTahpC1RixcgP0xUN6AAAS7eLa0b/9z5iUDKoafLuq0Ar7PhD
fgpN4jh+HQw5LIcWvdBkj+es9rqd47nGKfD0j0zhzrAYjUOiaiXvTOHvjBpEmMlw4lKyE2e9pWlr
YHkHYEPI9b3cogJrd7GDoMUNiGSOAsY4DEbancZU50GLCK2Du43eTLJBnpdpId+6qhyPpjPcTI00
V7Tx9UJWpXVm8GqdOwEXnIRXOh/wWTbNRLiPk6rqms8Uoyl7RPc2HO/XNkx1tpDRw5ff/uOf//Uf
n8N/Bj8LiA/MdfLmn//F7c+CnIkoCNv/dvOf29Xj6v4T//qOf//+f25+FueP7Gfzv37T6Wn9/N+/
Yf4z/vWk/No//6zlR/vxbzdWOSzV8db9rMfHnw2a3vsfwD8wf+f/74O//bw/y/NY/vz9y2fR5WzU
H3+SkZF/+fOh3Y/fv5iWcX+Ffr1A8/P/+eD8H/7+5SWpP6L85//4iZ9IrX//Yun/MHXLMekbUjy5
hml/+U39nB8xzX/gtjMc16XtI+kDWl9+w/rdhr9/sc1/CMlbo+um7QhLOs6X35qimx+yrH8IF1Wi
5BmF48Es+fL//vN/e+v+eit/y6l0i4h6+fcvPE/56w2e/zG8dzyLRZSAR9SiJ4Qhefzz4zHKA77Z
+D9VX/te1jAZDPxiQ8/vsypI9BYjkGTz828vyp+/+u+/yhCe4HX7+6+j9+wakpA0g2RIw9F1/uO/
/zr4eOyg7KhfOnnU3IiCW5mt6d4kQeU3N8TWlnuYsFx9DGZQ0iQ3rq29enOJkANNnxl/ZMjkVg0l
i/Ufn54GB2Xrhk1IzjkH+pAO5XK3UyV1WDkBrhepdjFZBi956WZrkIzmFsA0HpZ47/dtvEYBx6Wm
MK3j+K8D2Qw4F6TC/K2bryVQi8DV412uJHpLVAx7H04S+4AYM7Ptf7Qxtk/MiVejJroauvCCfmGy
cRwjYIYazTma+oslM5IS/JAkvE4v52qXqESArnsQYsPactKDXfXGc1gLB+wiLcpwxH1eSRKV6Di1
6J1ssK60Lx6TxtcfZbvpS8pCUj+anW7EzS1J01Mgi+k4Mdx6qJNYbTFMJ0wcrKtBOtBh4O3Bni0z
+nTKvDaOiVQMy9TSTLxhj68bydp8CPu5JF8mKfIzoaH7pYKGfp3uTIUQK5rYZth12e2TB9JQkqOc
dMCqpvaEZBrnu9F529rOX4auj8h4QpePUWaHQJjiR5nP+ZDoT1kNU1R78gxTe2mKmsqPSJC2YEl6
6SUuBHdQBCL5/riLqeG2dN06NTrrfp5A5pMDlCCYWiha+rNR+2iaVlXnBUdjkPqx0XWxwIw074QD
FDQZo+kipPVh1v7Ctky1dQejeY6LY1s6/ZPmE9vNykqrZmZGVzr7+Sb/GnuCQqCj32DQYn6oPGer
eqUeG5WUjyruna1m7UOMIvuumod9nGg7XervhZ1YR5CTOe1y4A1Vae/BxJagpLGJFfHUP9N3dq6G
lWzMHBtclV3wy0tsjKO8lAkuL7rP4VpRtB/Yt+oH9LnaNqmtXZNa6no/dE2176J8PP51V9QLY0nS
CBl8CcZOg/XshS2h9mDLMnrnNyxlJQqyeJLPoYiOwhybsxuANGrbXWazlGvY2x6M0H1qouLTgiyw
9FLaMffV2m6NmOSdjlMvIUisE0KeO9vu1v3kfrOldrLLcnz3K+1nXEXpNk4JspIF2HANIdaxT+Bn
cYpFi7qwyGNg0BZPvrd1mwGGJYkYDHCOCJ+i49yVWxtD/AKT80lLA/UaxSY71qpdWiOuAT2CX7w0
Rzx+nB84FAoMgMokOUm43niLGkT9hBmtCqlQvw6tyRZ/WeXBNDO4lb7P6YPQ2JvTTt1+2Pe9f3VU
NRBOEk2LStZAV4cM2V+8s4f0KQ8VoTCpw1wZEzJ6oI3t0tY0pogpla0tCCfut7qV/FG3aKlpHqHj
SNorhQI9gwyS2j1NFoX8AJwFQzU0WFQzUUFifOz7lO3moQ6b75WWRasiUU9Ew6FeInpsA5Ufm8z4
UjjR8JVdCGc9pesDAJ3pKqrmOZNAQ7AF2qBeteFpqrQtcj1y5FzIM562nGjK7yNDNH873O+Laxv0
c0hnM8F1vsuR0RLPkhW0i4abJlClzbuAYy79+Fh0gGbM8caOhnDK3o6WcYU1oUpo8SVFuu5xQKyR
RswuyeBQk/ENTtJ4irUwfG5JNOLKAywrQQc/zDsFBAfUM/mGTFjYU1wcF3lRtEeZGM0RI1lztKZC
HoB3NjRcD3mmOb8OguDoZgJaPPlUxTgpzBeg13ivrLeeqdl2IFgPkUp8SPgR2hGu/EC/MKyq1Afi
Di76AQ1UtStV9ehaQ3yWneEsitYP2Oil46NtI3YsMVaGfu8d0OpW8BLiS8OW+jwR0boi2eWoRukt
SHD9wCFgb/KebOKi8vSVrHKyNpRFCy5rXztQn6t4huPYouoPrYzsJV7WlkiP2ccamyjF+3ZHn8H7
mgQlCx8cRzeRxbZo8jfXNjpidEQGLiCvj4TSLtpWquNskj5penJDFhLSyM+nUxDZz+Bf1F6zpXn1
pB0SrmI2m2K+pocO99HMJfRW2OssQggx2Z+QsvtXu1PZAckWU0E5qdesHYot2GVrmaYE16CbM+ia
aB+paabwEOp2C55C34hA715Mu3hGZoG3IZuQTaqC9ENYlqt5y0v3fThWZuutfLIEnwGWKMJLLOsT
ZdBiZln9EQ1I/GLBeFQfPms1fGNds5/TCRGhlU60nY08etKDGV9O+J7np4AaYyvATpaSxT33TCRs
pXM8WaymuWTY2jTGAUIwWMvMhJYeJW+4IYHucM6dSZGP3yp2Qak9wZXNbSDGbogzuk3jNars4kN1
y6TDx9Uza1sSIHUMTR4q7KJ7yQagH5GKqtX9pl44LnZjYsDi0V11Wprc7gdFb5tgSEm3y00BW5gl
CZRdV52y+TBZGNocZdTLSATGpmzR7Jon0x4WZimC02CRbVjUXnlyuLxlRpd8M0zEOk0cQLkyxk8J
w+1kOFt7pnR7Xmaf7l9FPWMkM9rpMwJC9DRNgDCDtyQ7ISnMkiaRUyzItzGIfuWzN3kOGE2j0dA5
A3cjs+BJkETUDIZY0bYMnybVGac4Ju23kOeBDdqjwzRlZ3v1G63D5Efpk9tkJEjLQxwMjfauUIut
/CYtThZDxEUcJfo2GKJmxTq5GO1G7ID+pPg/e0y9TFXXbu70+1KiAA64ckZD1u8hZ+JaMUS6kTY8
tBTJ7qWwM1BvgnZ2A1p95NU2BwaQBRAMLcEIlzWgcUxizKGQ7pzKCbcWu+ANz0Qvpm+MJ70fmeo2
hn4QddUeTWXJVa1N9cZ3UxPJ21iQAZHYP4udgN2j10F26dCkX+8HGSev0Ns4T3HBAa4NiHfpTPdE
MlLD/OkQIS1d1kZZ7x2nr97w+qKCz8TXNFPfCpkjQad9Des1WfOBLA6aH8VXRPzxNeryemVZ4PrA
pjnrLsb2Z8gqvYm26Pah43zeb2VWgrhm8I/DBGBMtwz5zUQM0pBFPObKfiUOgSDXMavOMSOUPcFb
pC829Z62f0cC12BhMcnN76meIzcrjT86Sx19S6absO3sTVHRkc+CrHrW4L2tCpT/l9CFul250t17
Lg3PrnWiJfzI9FaZ5GHzEonvTanOcRy7lG34Oiecr+cpyD9EjZ9e70n5Qb5lndBYipNMoelLga1R
gWJuSN56bdEZ7B0bNVc90hM13GTnGIgnC1uKC5lyGpVb1u6nxNGPcD9g5TXleHYwv3eNcxqpaB/z
jB+MRwjW+OTbZV2KhcFnFN2vkPsJ2eND7ITFU1N/ZyeTEvJrFpsh5VNGokJ6mV/Yy1Dl5cIVZUJx
2A1HMDXDcarHb5zF5QZldLFDUnNMA7CrUU6E8r2jpWL9JK3R3d1HWPfDKEhRGgVZN2GVbDPV7rXQ
UxcoWowfUCy20Kf5SNjJqzXyIe0ztQ8Ko1t7k6Nxegdc0ka7PpWsVys/R3Oie2F48FKzWBmYmQ2b
/CczrOMLCNozwEgoY4VnXWxhk2/XlXvezGiXgQtGDkUTs0YPF4h5es8QyRXjZQjyazTZ3pPZPuY5
ZXndWHIz1PBj7HL8g29Zo2eKvhs9H10XFN5j2of6Ouyj8RDaPXEZRkZqAPBJTo+mZ7hmjHs/AO+S
djN8mHn9gkwoch/SKnsrTRypAUbkdZxm0QmT6R/0fvMLGyKkiyxPbhLkJNdU+SWfD5k9XEyEOPu/
7go9qAChOSBkqq197kfWfmIut8s1Nkpz/tr9UJp6sNLo4C+j2lIH8i7axV0FkTuNTn7ujyDssscw
M65JDo1LzPUQs+V2D8RUQyp2quNgHtUky7qdffq5Wa5HRiosMtQHbc2QFCQ1zFBAbWCEjKeygmda
jpX6+R410/cag9str/xwTwpIBYosqt+JFSAhkab+EWI/aeclM93GIgcg1JvkMeAtW0dl5T8g/JhD
WavmlU7hoitE+rXAnPYwiNYExrPNS+y/LkOuC2uNR2MRGzbqpImiMpg2aj4BwqHBjVA+U9C6iDSw
WYeN1M9Jx+xMWCQ8dA3dtMB8drCUbpjVOidkxSFOxRr/NTboeOX0HX2onFKAtvjz6ILZb8bMoe1a
GpABSTDtR987lEn3vZfjcz9vnQEhkl3W7B3D1H9mabgxrFQh3E9JgupLGPp8OtZYBSG0+q2G3iQ1
lvigp5uCnbnSIqsjEty3YLe4Ook5gOcu0iwkI/Z+gqeYT9t7XzceDcTRlCGrujHow8MjpGy7cU5Z
lwwaixWXkqlwDH0NuSs5BkyORs5kG6jQga6iRrRIuPc6HIadaRxqOT6ljeo3+oRW21Gl2Eu8w3as
W1ddNcUjbQFrMw82HmLXQtpNSIM2VepB9uMqbVqGpV2X3IraZomQ1myTRRPSRfa+a133EDtkWJW6
/9WO/exjomfPxe0HixXP6Xb7KbAGRvb5GmqFQV1FME1SRIjn3BAiklGJlR5EOyMSlDpY7HDv1ukZ
WEy/RxhbvVguPVnEczfV1WJZghlcdeFIVg0JMC+VSuyFkebTzkB0vrIAjcxyO7UtBnPpTB/Kgbae
6/ZrI62nvEZqzR5de2BoeWAS6T3o/5eo82iOG+mW6C9CBFyhgG13oz276Slyg6AMUfCuYH/9O5hv
8TaKMRpp1KZQ92bmyaEFgFaBJYjWMpge7/IgKHzMaZeTs28z+LG21Mgqm+pnctoPv/GoFyKftKkA
bpD+oRCtiv8aff/ECIN6SH+KqG6GuBZd55/dB51p8DIdYOIxkGBYCxCa49ismne/F2BmkppOLHeq
rbC23Q+LPlOHFdAB/3O+bT273xELK4+sUlYMqLzktMZ54Ee9/B2FhPt7bdnbhi0zGFJa67R8wwwz
bcq6I1iqrafIH6/WEgHGI4RLS+h4AAd7jzirNpX1ulgex8Z4FVbgbrqUyrZMUWF/w3HwWjU5bk5i
k35wD7L5n10m0T7IMUop0OSxqf3T3AN/aJtYblv3m6wl+qFJCm+i72GT5ibsAUIckQ2926vRBaoM
xxE4Y4RmEqEmlU5kZCtKp6EuwOPgrUrHiZ7CkZSbo2H7UCXsJMZynNvfnaCnIlggAVtzs5u9ImWI
MX+thVHJUkDhgBjeONBYfVnbu667wVQhqoDlz5sqgLBLf3XIYexahbZnoeZtXExfZANJzOfc7rYF
T5oNbnxaCtf3Andl3VHSqjMg9f+Ln/x/BqUa2+AkoC0sgrYl+uz4CXYRdrK+Tl3wNptoivkgv8fa
e/YD+9PAJEZiSO0LN7hmS0zZhNlCyYrnkKb5x2Sy3+0hOFnwJ0k8D2EWmf05Yr7duHYz7NF2177I
ajfXhJarsKdyvtXJtzm7tAlZ7VuajHSFytcgg/RiCXPjBs3LZKx65o6x59sTMxtFCfadLMKuXcQq
LVM8QGxvWzTOKY3N9Ohoa21gO87MRygm9CLIzP8lWacA4/jRjQ9eCLuaNb2wTN+zIjvh+Xkem+Zr
Sfx7maZPaq5fAi5311a7V0zqHA/GJdP1Ll67XBvk5ToiWNQPh6mT36Ie/9qL/e5S/Da06t+k438l
nxgSqePNtuYWl4g69hEd8wwoW1/AqUgdhMIoiTYS5EDYttWrV3FiKR9Emh2Z6QVGBzbg2nlTg7ec
STliBjR5A70cWK3tduuGA1BXjoptTukldux7XuP38TkVzLktwGHQ5eF79EPgQX/JZqq6ARpibOo2
PIv4As+qOeAmpsHMWV5GMVJ5VUfbdorKbdShOuYlDfQuoTfoz7Bh5E9lqIegyc/SD17ZUUDVNHAb
KzPtqT5o5w3PIlxPJTOU8x1YebGzcvVnmfvh3Jfxzzh57pYKGKC+IMBAb++6prEIQLOhafPPXLmc
LEp9+Gb+BPXJ2vQm/OJo0tYuDp4GFXxnUdDvOxyNW1JkB7JnPyaNlJiCAS6lif9rWbyXJekfFF6V
XTm7X2O/bwim7/qaWG6WWt91mVQ3eKyvhok/054kOGPsAwaoIFKMokHyRVWbiSLljtfw/F19i6bJ
RzNxQjdzXySVA7uR0toNPHE/XPUUItE6Ce3c/RxccsYl7NQlTXijcPqkpRFtGs8QwA+6Y17b/QMn
QrUEoI3w0RAlJPbXJ8ccjafqYSfK1mFD3/bPkdWhhgM2Ggy0QeG9iXFp0c3Ev8yp/7UOriG+gNMU
HJ34Qpnd31pKzELawJczi2OPck7BqwVWuumfzG6OQbzAjcW/z6GBvJhNklN/AH2EIXpPGRaJH986
mGwDydFgvS2cboQOLFHGwT918IyPXhE/0ZnMWaN6ahhzaK9+DsOeZp15iqITtFgqnQmChXYTUBAy
44tjEUo7uH1ekCc2VUnCEKAzN10mIPtcBQPVFHJ5ScoekwsZhclo6q/AXeXDSGxKo1c80nmhpGl1
4B4Cj83u6J88KGPYTw6G0bkb8GP91vW4uGKb++qdBzZSDHG4t1nfmN6W3oKDX1A2GAyCloARyBGo
xmZXTdhMi8ikZ9rMGZvAr2WDgvcDXh6p+X2Im2AftRjaFU1uA6QXUFNQM2YrN4+GgFwYD3/MHGIh
NUjisU0+HHScE1+iI6xYh5h3sFwCsP15V0U7TNBQhbi0naHLfkJBZkTnTw1Ev56oTUsxTDIWOL0A
QapwUbTmAD8F9k6YszE7GMGyp2oRJJAsC5o/sps5+yBKZLftKYTHS1KklC51UCDcYd8PIxFEp/3R
9vCaaeMW46/Zcsv/p/IRdgP1DjxcvC2axUsPIaBuIbaasoVW1LEE4DK8t3JdHC0x7qXHt7qdIAO6
HS6ixf5uIwqlmvF5Dsx/gXZ/PN99qqf5x05qnOyeFJvG0ddW1hhIjJJ90TJHu5TsR+hPrUcQzL6s
5mIuZP1TZySnRsCoHQ0Z3bC5cj6ak8XTxP2eclXuJZfV0SaoNS3lQg6PEQx8+WXyDGuP2oMbkfCc
39b1ofNSf+f4eN3McrS3pAkOvVVf2bODsEX42FpxLMN4iXZeMDtYbWnkXKiJHzKnIAcFOKMHHc2n
jNqHOi9DN3W/o9RsEaPVd8R9eJMn3dHt+uCsA6DJNcthlfbcqhqWuRqT8CYexqdBdi5JRXtbsP3C
Y8Yqu2fcqwEM2ZzmU+oD4gPMHFnylY+iZ/HWV5Bo4PJjynDoCtuUbXHkQx0dLaXvZZRBD5B00T86
I/AxRefQ/n//MC5i+2YD7SWkvlnAayBt03q0Isu7pZguS+8Ajo+M4N64sPvLTF0Y5dFzIjsmkthd
9QQFycfxZaXYpaLR4SFgjx9DPFqPjUO7tw8FvxHuR12kRIls1pax1bc0SgXpHdLJUXkdTI1ptDCG
6fkhmE0iKHH1wB02vtiqqUhqtndKQ+ptYXe/UWqi1e+3NwV93X6kfqd59OSt3ampmbxrckVzPJ79
yWw/R/w8VY5jOljfdNZfG1g/wb6k6CqY1WnuyIQVXa2e6PEKE9N6F2kjry63olCMP5b5keHMbFnM
7oAGhP4wx7th8r6LbD4smq241lGO+8bsoT7hkm3sW8Iuid6P4TkRdUDaosOv1YkYvYUNJ1so82Cu
v1c3g0M21DVziFij8pKzzkGeJ96OwY0VGKSfMM94+HqyOMXcWi5FW1xUAwsiqiIZVr0NYAGeJXMr
WAHbxjCQ2HeniPEn2Mm/JgNaGs/zUVt5dnTY8W4ikZiXXA48bJwp347L2L12o+Vsx/JRFnp8SLBF
XwTJGTG748GgX/WgGb2wD0ncfwG3dwp3thS8lNclZalCOI0rmTu9pzgtwKbX1cUtYP6BSxz2XC/F
OhkxsGZRefZT0N2FgoPaTMhsAUjwan0mOmXoSbnn5/W7Ugzy3rHlvrsFw2UGpzvp2ug0WW99DWzD
XkbO0cgjJ6wcZB1K5Tvkj29psaZO59454wJ8b+1cgS8MviFrG4dRptjjNaXYrSP/uh0tu4PLWykI
6NLfRzeDKLoXCUfrxZmRCudksk7//W1lgRtK0/GTgF1YaynWqz33twkMf+zu5Wx8J4iZT53pAvR1
Hmm73tqyzB9oEMtqwkq+hzQUWQcHt4yf997ZMkdauhfZ7hj/hNnPdLBwzvld7uwI4oxbwzbzkyj0
rq6scMns8qWy5+VhJLq+YXWMQNHCWwRgRS0IRtKA1kpVU69AAv/6Z1GyvzWJvSNUYIemcDQx9Em9
l4N7sGmkuuZJ8RADTjhjWVUbuRpVBItalS9A7rJ0wrZXl08ORDUyTcmpaolIDwIvppHqZeeW+D2D
Rr4oZ6K1zrHSs0+KjG8syiRRX5kxRBQlaNckSUiqDczXQ7N2PJXw44fZv5iNCcEsrdnSIa4fsE3/
6oXXPy+tyZ1hRDCMs+RgTJ641Hay3IdsrG8+t3BEvaeyLvMLHjWmxyAxDr4JqLwtpxJ9wUBC4E78
OE2TerTi7lcwVBLjOPx45LDQcqbhU6r5MWEw5hhu5dkybJDaQ7c35aPCDcev+677Gs62Yd+TIv8a
oBFuRBPJm2gy40QwN5xHHh+pvmkDQdrke+D9SVf+eU+e/FV1LZVXnrkGSNPlPlIjaY/me1d5DsOk
ireaSpejVqw1p7OYunxlwm/GDhpqzlJ0gQhZOrWxN+HcLWMTbIzeYNhTPKxAdr8EMU2LhddsgMZH
R5OuURKrXzaieCAhGaChUFTvbU2TXVcdw9YfcBXtkyl6bVwK/nrLHk98kzlVydg3LqT0oYrubSJo
47bwMxClPmmhu13pG6A/q7fMaZEhKX64Tui9z5j5TmXTbpRHmicxTUhwUzmHk8anGfR2qLA/7Rsv
S29QQHLQWpS/NmQfgqW6LcG8zyz5e8Dbj8Y2ubvZ2E8LsrU/9j+UPRdYOYboWOEZxV0cFDfHn3lv
HTc50Jpp7eYWhThnzzAus77wad3NJok3KMPFlj5L1rTYv4gTdF/VzJONzZukZIVgQ4UNGtJtKNhb
rrBofJCrBJek2VOD++42UMPbE9yHRn8MpoihEtZwJM/ePHwZdLMVpuHfXMql7z014A4+ty0LrI2e
yfIpn3wx5bpB6d/rmuIWSYFnXWTfQc1HtMH1EfadfaMKjS0qKL9tu77Htj9nuzQNqEyix82KCkAw
stQhbkHkzlsM956Qistnyxucc6Ihxs0STn2WkCq2O7j6HQ8lUlcHCCosjzPYJ5Ra0BsWiJ2XZBc5
e2+yrneOHOx7ySFODWl8ULOrt/Agjg3u0ItcN4lDoKa7ZtWNErVNqOSkHU8wsblwmarsY8nvFYtv
miQQFrLUOFO1Q+RMBSeyPvZPHNj7YkRbBIKYWhSaDna7I3jjPLrpvC+y0Fz4NTcCSIuV4ZYwCwbd
igyUjOhmGWlr2rXCAlUXkaG1SjhC3COpyMvix7HgsxNNdf4651b35CzoOjJid4KUtFmS2ackHKRw
WrfFDtzszLZzzv9WLJqWnKNqXsNbmBoq8tuz/5D2Tn6tRwIXA97kMFXI+UttHwrWkScOxT9RHf9S
tsnMwENrl9nEaWtrdlHcEOk8SmgsX4fWaJOlpGNyD/2gC/FOqV1hSS5jQ3kOaEQJaubD3E7++qOL
cydSJ8wRFO02yylDMp4n4cLm9rj32TBcRoVz+L8fqsK24MS3w2VORmMz5ys3qB+oOkI2cwB972Wj
/nl8dVj8qPIoAx1OJk0FfjZ95gQsbZ+aKyJiVmgE1vyYVuNeMA5E49RTHlCGRM7EJu356PnduiVL
lmYvIgrhh4wSC29KaIUkUqRTzEaxgoPTdPB9JyJQSR3oJzFSLojmER01b2LAwbvBc+k+GoXx1cSO
Pjs19gevnM7dHzXZ8hJzuQsVMFTM9ETjq4CaoJnsU9SBqUmKwTr/90MJmBF8ZP/VyAC5igF3gzDe
UwLA2oFdxqnhP1zcXDMd4T+aV/s8j5D/rrsYtYO8NxgvBnvn9mg+7aRpTMuN8YCSYtwjOIah30sa
KR949zR2m17wJK7dx8opfwZZv7pFIX5BtpxH0T552mMmrshfFUBeccnmPbwpwFusq7IrgxV3MJpS
aDahko32GrSU6bPWdYjhttw7Rv+Yxr6BT4jGSm8FJSzsRsYOB32cFVchiCf/ObDN+UmAxjadO19E
5Ox7Fravgc7WngC3ubR8Kl+sr0QY87GqzLc56ud3p7QOPJXGZ3vRX2YrQUw0in5O6QE2h0pCobrY
KyfON81Sf4Hn3y6e5zzC1nceEW3oCrcI4M52iluaK1dIIax3yzp2YUVeHYx+8MKCipK6KVhIm18t
C6RdWUASG9KcA3YdB0oaFLFmyW2WI+0CON4kxqDOqloznKajdwQC32LeAYKxnnX1yEaFmXRLLOUg
wlPs/ztuCf61QkvYVhaVzp0/FBjbrBcxIKMOfNN34yRHqKbIp//9VY9+ui8C47cra+/cU79bLd3a
tNgjSHGwRsTct52mkLXnplxwMcIP/1sAcZ6VVuuWDcInQABmn+Tdn6M6HAKHZgdAlVxQhHgOdHHN
iladDX/550jP3kNUO2SFHV/NBtXYNZK3vm3U3kwtQGs++FG2pJEtnD+uBwnc6J4dXmmMhMFd8Z06
pPojmMAyJrB9cfUyT6YWG9Ye7wCjW4qBIEv2zdoPbPAAgDxBh6WJnXy4DGPl/JpFcoIRwKWA4OoB
Ydl7LeOY/jpcJh4jB0xX3AvkCMDlQ0Xduy01eboFOzWweGMPz8GfXS1i5zEklU0vsEOMlnmoICRA
zJja15jE8KZvgqMp+ZSYmjIZ7FhXafdkgs2K60Nq8tjyZ/Bw9g7Vkm7dHjSc2ZHg8vvq5Kl0I4oK
HFdfzidrUJ9z5RXHNqvNhyC23geu0fuacg6qZ1aY2fqZxCm1Nasiu7n2R2HZ9ksLKROOAgVm6rty
Mv6iKbrjNMp/eVE7XNs8FlU+9IDROJbV+D57Oj8PCb/1SBbw1BZQeamvO6V34mfjkxhMqgMLeIMq
KU8EBmTe8RxzawmPJSqIyXB1a/nWbUav+uPh8eEzzV2MF1PshKlpV54c8yQH92H4EzBYI0adsSyV
Ia3GBbUh/HH7tV40YBGGRaxEt3Ho91qyoD7gw+UASOuzh+Ynak1U5kx3SXZcvGhX2xQj1drDwnUW
WT8d8m6TaQJhLGY3nIf3NOmJktdzelwpK8lcPpX9CCOC6GjopyvFTFHrhmUWPGo6uJulKvtb0mSP
MX0ue6CnvK8Bb51d5wdR08kj4yheFxh7tOlvHlfnokQEV4HRwhHlv5/pLZsK9SPgaVmCC7/qzPbm
uPIfoeXsbr5hfF+oqeIhW9J+sdXo6xthYYdMqyOoBursHIZ8tkWT143XxWfZkUz6aBXHKAHV4rbN
QwnWTI7x2acjY6TgL85aau3dbkfnFIhXczKunNBMI2WmP2fXMl95iQ7lwpEWK0oIiQ9c3RLbl0fW
oPK0f2H9PYYIvRfb5IxuzTFGVBt/pi4aTjpZ2hv8bqLK7fRgKlCa2eCyFIh6C+8AN/wcXZ38igsk
cnKMYz5OIY63YK/LTUqGMezxTG+hm2DSJUpS9mrZWbECE1+JfbN4j6V202uD7mdXHDit5ULdHAfe
FYs6TctXYUOCjIMuGvYeun0+DM61V29wjMIhRnRMJ/QZj8jkrs4lBQgVc58/vucdeybEGQrYKk5g
4SBE+YH/4GsoOLDtyHz5YT2X2QeZFP/a9WlY5fGjaX9kyvFPidFy48c8VwTjc6FxG6aVjHczXUrM
P/I0LXCX86rUvG3rHlp3d9+qWtobDaKpbjZ8TNb0nVQ0pUX4jkOfN4h6DwopUn5DvHPkz2lQCqZD
0bgsaAkvqon6uTg1HyNpTmcnJe7kDk671WP3QqfKu2cWfNuI6B1qNwZ8EANVh0PIJXN4j6Phl+Ai
u2P47ViwZhids8zYln2wH+YbYSRG6ajBpWIsd3Q7VnQw3TsNedSiZ7H0JtgjjVfc/MF7r9Lswxjh
1a0iWs3jYQeWPhS0mOLK7TZFsviwTaoPcC5xE5PdIm3DTIFxK/UOeeHGN1rd151czDqnCcfaRRMT
xPILt8XhGOBPzA0HWmC/xnHd9jRrLtexMe+5Y1UIn/G8QcYnIL76rP77gS+qeFCV/8+ZaBvNBVS1
Vp4g2XdtdtOwKiuZCgKTnoXPx32XlFLClBY3u8/iQxQ3dwxjzhk3iT5lNmIb8v+5SjXdzml6q3V7
7tP6Viv/6JuEK71SPeQpthhmwroUHGrdZ0AnTN01iu5IfD7BrEMvq/UhSMkQcYfl5OAhBP1jNKpz
YoifpAGQ3DlTcLOr7m/vt4+isQcWaqi4cZpx3KVYwzrbTHD19gWmuInp/EnMVATNBLY30uWKkDfZ
ferSvRehMWcWEK8gpt9ltNklq3ThBhsTZCuGj4GY4GZKFMs0lVzwF/rbhGsHRQZeYJwy8vccTPbX
Erhww+fxodFQfpHROEv8ZHiQiFsJrZ3DEqCJknYKDU6GPT2NLyLu4QUQRMZQNR7atdqSO0V0TnwL
EPIvK7fdu+9Uz1Va3SKUYyox/06ORUuTxnKeR5DcKy42ZvR7sXhXcKV+zWtYjyvDP9G1x8ovnDvT
xh62TEHzHfE5Jo6DLJNH0+nEA5VN6M9ytYGkBkdYz9V37ug9o1GQEb87ym6hmcsIjkZWI5GUa28X
z/QwcUwArWrcWOQoL+rF6KaPKUn3dIgZuxMJKnXk25CEycS1I6X95rGb5ZlQdcKTtehCFKVy482J
wZwLeyfTYGZ6CXDVKqqXScQ2Fxdk9tp8Yi+cHDoNWpQZAr/M4jpho44lOcmQDkFygKqD6Z/Zh7lm
HkOJm7jg0SEGJQ7MbQn4faEj0JQiPg+Ok4eDZl2w1l+1Xp5eybiDac78iPOQGGE7w5bnxW+CmEhF
ZCK8uU11RoF7Xnzzye4JyMXLhBSnFcc5hgJ6AbFPsKd8w7NyFyk+f9IpUIud4tPmQrkdLBdEndhn
NvzgXIRcI+qdWbDNFMojdWHMBVuC7pKZoDB4gMDxiAOK1E0uBZHx7OIUPzOeEzEXy7QFnXdXLsKM
T+o3bFVEhLrGBmOu8mJcpR+WpRsYVYgBev2/o8HWD/hXlA0f/KmIdtp2Fk6q+DtYyHm3lrnWFAwR
Lp/qL+1vzbaTHZcx+p/MhgEkyQyYMjQbX338XITAe4uXPw44XJgDWxmIW+HOyPwkT9GRTkXFBqmc
rHtnI2MFHv3gfO1XcXCw9nlFYIOti5LGV4cxC91Mc44q9UtG2aPnWy+DgYvUjr5Mz8vYjg700jTK
ea1LGhO6Ydwv64xfJAngwTb4Y5jU5YDOsHd2W9PicOWlqx+JcGv8aSmFPwnzM24TM5jac5wDcpZL
Sf6XzyEnLVRqUoHYtTsW6PPyy1sZ9j0bqrTjGCy5P3XsXbZYWiEpORJUQnuAL/pRgoPconfN26WG
6XLBJ8yOMNZTmNr2p9dABnWNFqRGOZIfFxW73jH/1p4eeBXKPwa3ZDNS0MUTy9tkNuzUjmux5Nu0
I8LymCi8b7T3/ZpmLjmxjts3L+Cl1y1RVxlZePBlGqqpZsazyuolhZCI71Dv7CYLdnqR8aNcoReW
KA5d54YWX+0t4fg6nFgzTpZfUxCYPiVULDHxlF8ZYh7YGIDLmJjTY2yXb60cu4clQCggTHDGNI8h
Up8WcG6hbYLP83/XQAR3boIimn/BLcRY7VHbizDB04LFAVM7jx0tJxrX5DsfibWZUEWHBjjmBlIO
QJBgxidYdQkHq/2z2ORRh4ilis39dl81HtDoBhuiFdd7ExP4fp78X2XeIjfndC1FLGFZraeUex/k
WCPWZzfm6EdrWwnvhcyBs4cClOyLBuOWAesFdu+vxZt4izCYbyb3lchjvPVmcQXsURLQQOFfQByR
Uzz3k9mDo0a6NhCoASrVCZ1Yy2MqKSpNTC4+LW71DmZHg1n80A/FuxXLN66j8RF8ebzNZvcnLtmR
07u2pmF2izNTtw0HZWOm9veCEL5fggVVp84Og6L+0S7Fg7PQ6E38jcrRpH1jQ21sesL+WzhOzlH6
6csUZGIHZKXbczUCqJgv6U2p9uKYzpMQXXnvjXFtZPuq6owdc846ppjOo44VG7nKxpsu8T6yQD0Q
he3EiyK5dCbsY4OXIqSAGzPeBUoL9vtIeBUVTaFFy9c8p/FVlfV+8AjvsCeqzuz/niyuyVbQYTfu
kcqBO7Q8o/FyLvTz0qnFPoXl5BWz0ql3ev9oqxEWme+mWyGcboeBSVxYkXiX3B5/AYUTO+jUYbos
4iwq8XvRdAvI0n+Daj6+1j4Pp3iJuZP3Fw9eDXku9yOa2g2Lf3Fb5MId0woIDP8re4afWYSJiNlR
ynkTT4Nz9zej6b2kFCyx12vHA0j8V4s16n7QjFYlkqffOk9UskxbPERw/BKDNl6Hgm2+Yk8uxIhr
Df5dDGO664CvkqtPqkeh9qUpWewraBf4W7bgpNc4/JlrHxecZdkVDiScpKfhISpy+9bqIpQ2u6Ym
F861+SWoqbwkuZQX4ld/xsy0916fdGTtS7V3DeN3a/GLtBU7gsyOgEd70DQC9h4lIixsQfcAwg+7
1/wOqY7TmBUJhebtkWRZ/1QTH2IcUnsRR6ylKUzcGoPg+e1FFa8QIaHW964dk/zWVJqYW5m8OoOi
Fc6N32YgaFsagf8W+tSlf2wTBcRPy+8SAu/c0x5qz9x63Mj/lSnxaVnU25KhMkPVv09rZQFjOJOy
m0NmV/5GF1WwrSVqxlghRejuoGGLbwtsH1fdUlfuN/FONRyXfUMcuRpRRjxFgwA7D0UlvO3yE6Ni
4BKsDAg04+9pnugK8WRImfofLxHyYGF4pVGP6nkAN2Kz3OQk/QNT1ANMkEeBzxoaIPuKIBJnEtIV
h4vvAS6TdlOFdNs/oi2NG+7gw9Z29CWdCRmLtjnnZaCPvrS/gxSMl0N6h7tRYTivhP+ZTViCbQpy
8rKbXh2Tph1dRgEfb//Su+UzLsKPBk7wxvFMaxsp6r+/56llX20Gr5j98Xm33bZkwgkfdVNPF4Te
DTYADDi109C4igW7gT5RROGgKE/N28cB5XM1Az7inrybE2lDu9c/5pQDtdv4RbUWwTKQYDsYf6Lh
3bZtaJLLpWr6L0Nh1e3d5DxO5IQEAVMEIvljpdFxqOlsY2cBFIrXDl8x+UCzpF6JSAp6ufcvq5jj
Fx5e9Co56XxG8KpD8kbnMXPoX4iReVERDyX1UFx0rjWfedL92buc5/2Uj+eyYY3Hi4u7xTm2azOB
DTN/21XBOXascFqCaJNPdbhgXAjThFc15s/srdfm8jfJhMdapG9e2v7tVN3sJhsf35iEtBX1dXRw
IXOgt8Gl6qrT7CIn1E+ZHP7avdeHBVqUHX9hjb03M50cXUO7wlDAFad2meVbK94Vp4BD4+net7oP
ObDhyBFdPD/BFZBi+hqJKZK1gc5swziOsYTwxfILfHfaDhdKJ0RXQfhBedkVFZ4hahUoRrfORvFb
O63m22b8ZrplUa6p7ixww2M8YMm1KiiOP1Bd+5yh3O66SD9K33hZ35FFLfKyOMOL/ukLuFcM6qwv
Zjy5HjQupiEARlwfRZdYB/pELxPC2tZMuHSVI+9TVD5Jc2GvOBIiyhaEN7Azdwui/EMlnpEkp/AT
WgfW9qa66BiEaD38YcHOzgEQ67GYD7FqabxU+MT8GvCiTi4RaC4tMjtsyf7wKCPUEQwDHt9hF1Mh
sXEW5hfUqB/H6066X+jIm+orC22cKBLpBO3wIVhKvuTiYRjj92rhwh+wxJjGj0Is/j4HQg7DtNtH
A34GC82ggc6OjnajGBv3vD5oYHdlxwPZSdUUNh31m3Wmfhj82IjgoVlrHCR6W/pNMxUVwZb7hp4C
HuTkGIZ4JTf5SJ9utc+DpuVpk9yUo+vPOb3At8So1072gmMu21U6kXe/wVqmEI0dQTlMEIi/jmy5
m00ZPrtldPlHMJ0lZu6dRQ5+C+L5parknRT4xAOBzygj5u/aYSPVB1CuGvuFwCgwYtLDPUe1W/vu
TqmFsF1KNSOXlfnYeliAnR4cmlsN/SEdFDWTVnnExLwvvElfE2jBXvxSRot/9BBmARfWbGb4AM8D
joMGk1hPgeS2oISH8W88Bik72KwcTwsQHq4sDB5gOTjDnPHdMWxnm7QWBDuDr7zPNzLpY+deFcln
2dNZapsqX6kuFsNh2W5hjrDFLR4cHfmIWr0PZUsz1wGMbtzAv5vO9KIF/7u4br/IwZ5gY40n2t1C
RLHowabCbZPEHMM2KOQtTNhgR6scwgQb/g3OoYZgZ3JAPX1jy/rpOEZwpvIY8Q0zXIxpwu5gO2i7
a66az1vDwplQogIg7Njv8EdY+xvUKiJN/gyCIu9W+w4CgCuO3IX85FKZhjh05fg3aWhmE2ZwUoXG
3GPqEMYMH9X2lVKa3eCKHjMwzvosC6hNKwR3GwjX7HvdLYV+8TmanyYkOSp6409/GYrNMtbJI5FK
5qvqlBLReRwDI8U2Q2mQ6cVjmMX7oM98qrrVF8u4bZC7bB8ycDC5DZOeuttwXGvqGxj+xMj4cxuK
B1SUvLQmT4CSfB9u7GeWPDjbMr3sY8944x66UYrlqDENODFN49MTeKR9P7qkU/Kgoia92pX3anu4
GDxWtHw7uotnxoTzCme1/2wX3CcP+bL8dYqdgLXFE6n0HvL8w26nb2POnS8V+5K1hUQKLi1r5/UG
YJceswChQKKz3cNosdbyaLYzmf7XXE23bwCqjCBPMex0bdiiGVMVmL3NvtHjqpG3AInsNpjxeXaw
vxu1+1J15rsKtA1nrYBy3HP0yjWnxWREQHX69PMvuhmbX00kGH5kS4Ib3EvT1BRS5Pcs9op9kjP1
c7mkSY6U2B2SfTI24N6nCHpP4amdD+J/k2uKaAj6wwWSFvyRUu4ci9sLpW2HQlhwWXA4wAI12LSb
MOAmoNx+z6oQfEt1SGiExIsTnO2Id2yKNfB0oZ+xM5Dd8RM+zVCLUsGWwRP9JtFYk5yYcN/ARqDx
xhaQ/HyMB2YCKyBgaHe/nZVyki3sB2omDrW0MY8pb1uOXr5P/fQdB8f64s36KEw7PjSGjraZysYr
LtTngmAYKH/r6C54NB0VPOk1ysflRm6Y/cxT4dJCUQ/V/3F0HjuuW1sQ/SICzGEqBlFZncOE6HCb
mYc5fb0XPTBgv2fjdksMZ++qWhWwzqcMaIsT66lyEUh+4Pl5gvEKMlIqckS27+vcuMA/fJ4Glm8p
7bVdCSltYDmwQlhPOWv8RGgFu9YBdsRHqBN+wFCszrERFgXmPCigkC2aX15DxFELC1k2SQEswQlx
J8MxEUGwr9tgZCn23M2zvoSazQeqEo9oIQYFhLgt31L4351I4rLGbT8X63RqjffFNlk0gRUj8QOA
TM1Vex9F7Os2PY3Awpuimf9024w5btS4zEiZD1am+R0eWDaWHDXWa1wbKvMwyo5adRBBF8erB/C9
/dr8aXH7qU1Qw0Y6YiFoUrWwXT2OxSpdHeMPlizS0ZRMyRM6nlWbZLun0+XptTbPLsmqr1HL/s8Q
tA3Wln4ZPksHRhD7ZjLQcU0TLRrknkhZ4nY683DaRuIwE57yTSTxKrYYwvkP9iw4HopK2L4BZdkS
zptD9DOlfrKcEkiKpTUick0oRcvNQVhh+y/lF6ePHTZpDMKl/TGmdnTW7X0l50uwLXIgHjOZPuIS
i7wY8XNzHVZ+jPXwmppMczl/tE1hkp7nJBKIe3uwBcOkcNBSY9MJytlyeyGPu7iRx+NsGaRwHTjS
4A38Xl0Nb8i6zsUCzchkADirofoPjbg6CoFaMBp4xbYGIWM5crLmmhhKDhezdGo1hnOnpRUE172n
sUzAToIOPmvVbpzQfeTY1O9rrIZR85nPUOUsaXkssEB7eNBplM49yIRPRZR8yj1L386sD3o8cUKr
laMt6z+Nsv46uuKus2PvKFnsmEVGaJZ7u8/dGNPkIaqWp0W3t+f7YVlK1I9Gg3+LN23euigyKsIz
lgDhqmHQochM81cDrjAMyTNJKE+dc/S21boPdDqzrxb2sSr+/nd+6rNaXdio/3IFWJD7CxBsUFMZ
NPEkOsNAU4A4Acdh74F72QUlhUqgCwJ0XHU6My4xfablLLqsgAUqB58i544ZOqi8x/76oove9NWU
CcmU51/JmZCgJIVGkUJ+mVvupVHhDhLAQOMYVTg/soubcSXDYIGUdSjV1fLNQnqHO64fOekSoG54
E8makbo1FHdE90YiiSX9RnYlkfnRBjzXFp4yZ00xao/jTsHIpOcKC09z4wcPYT5S+V2MmDX14Rfu
jenDIntdsbgYYwKUXNIeMeayU0Wx8wqcyA2UlRdVMcIuhnEmEIX8bmRr3xL198imzDtg6inRKdyg
LJsY/Z7J98k86TLTV6AavplWcnP+t/4myOkGoxZho4y66hxMafaMMQ97jsgS10ZPd8uMyMlcyPFW
xwa+JbZPkbB/OE1jqF1rBryy40ZqSSu0dnHPpDQ72el3xYrPq3Blek1cqRcc/Ci02SFSm58M38yN
5cfAwpOh3cIyMCj5vLPUEqowxw5Co9Qdscnhs6DNUkG4xRScglOJ2rdWULKRTtQyK0qEzwSPnNoA
xYUoLQIZ24Y1xF/of7Dt9Yo4yjqz/BlY3CUxLjfK8b5QsSyv2fxE5SAvYR3rl1YQ8Kh7vy5wACZ2
Me6tmZOzXZJKrl7YP+jnuAa/PUnF4OZlfSOKngQIpy8E1rW9SU+ab6zNM48XfQdkGwnL+rBVJNWE
YSFU9Bt+qeiKtWcVNNqDuNuVDtlVfbUrF0AbyA0uJVebN2JKeoBiZnBmYvDDnqtVmPPpU6ttMftF
Ja0QL0lSwR7Z53oSYd7RTspWhk2kqQkmoZ8GqfIRRKOwAxQyLI7PoY9mPoOuLOw0mLW16LVCRQ4n
C/gf4NdTKlsr90KeB0NeA/ZjDiCInxGD3pN7Z+2BUs8CCSoAcFPflCDuUWFLCIOoJc6XY9ySOIjT
8t88ZYR0Fydc9LS6rEbxmeqY6Z2kno4qAtIib9gxJfoZeuCx8r2OFusiWxZmTOqB9Ci2vN4g8pWu
0n1UqKeZRf2BZLSw3v2bE9zIpVFgASE3PjOduGMn9kuatkDW3BWKxkkeHmikm+4OyQLXiFOgaFlU
eSIhJJ2OHUZnHINrXgaryQ5YxGy2mwYQ38rSnRYfN0kH3ecYb3BBzaCBBoOCStNjJQ4QeHg1N9g3
TtdSBkrXDcjaaEzprq5w/zd5bB9boY23ZlL3XNrDYZH4fguOQvehnQ5LNBunBVzITqtec1sxTxwo
PNoIzbDsFxWwUrf46YAJM0vi+VwBRkGxE7zixweoEdKx6sAAw7VBYBaR8LQB81+7ZlSsU4a1i9oF
3lybHVbBc0KVDCeYR5g4CSvRE5vQ+0KKJZwXakpXde3CrrZZWSQOnQkLG7RtPPNHpCO3H+QSW56G
oVoMfxzB1xNxVPlEyuQ7V7I8aFesRLuCEJ9rs4jy5LaVTuhNKNgOqAmIOJ9mX1snjJ0/abQYDGZG
7S79au81Uygekyud3P0KWCsjY6jokXHrUuv4RZg9P4yEqvuCqVtT6mY/KuQsZLbBfl0OJh5hfb4R
wiQ/m0TxT0Ozfctzr7eL57kstcdUb8NMTeO3pYrVcy7ITP3/j1Gr2HvHqQWKA/+vwajJiSovDj2P
HWzWkrgk9WjsSKyMp1QzjwnOuOOQ2BfKSHA8COaCUkTxkZ54byRUfFkr6Yuekj/4FyDdjYOmRGtQ
R+J9xji2K5buK5X01GMxyMt3NBfKnOlC6lmgHNWWsUVdhz5Q6n1DDdKLhdLplmCrARvyMo4qcv2u
o+niVMRG5/UKjqxlWUa35gBF8E2Rd4WVOn5JIZI/pJSaJYPpjWMsP1Qj4Xp5SDxtVqTT3BTPuUAC
6XUSUIPFs3oeGNdy6ULIy2JCoiWi6F9tCzEfqc1EAhETxqPSicpL44zqNi5RRbm06rFjxl7mymH4
TF273vJmRhVfqSHAKPDZN1DVZSFFOAvNl7x5S+2PJYmD0oZ2CXKI3YhVcUIQBPAYFHXzIW5LaoDs
SwfHXlfSoBYfsyhDiMHYdUBRsh2LseQ29vMURVgeUvJ2zuI2JKk6zoMW32aag5O5o5zty3lyyxK6
FeaICcoswaiXGhPAOtuemeAJUY89z15ZcZ4VJL5ugBowN4e5JbGlEeWZW9LfaATzm9Itu6HrXduO
X6P+ZIxYpuKDtFo4tdOjUlyVfoJaruLTJBZZoljMvXbqRhIFWAVYQJ0rMmxijb2S30jNTEjWbw4b
sAYAB0bzY4OJe4YhOd20DL9TfZ3Sb7vX/UaVqMljBET+lEBaKcuHRK1gHdvISl04GwtxPhGwPw4n
eWVR2H4kBnfiktS+KJ9LU0UgRpcYGKEwz8lwVAZ4F1W7FVo5J0YPYhlfUmM+8t17Rk8vvf4mz+tR
biiZmAbyU8sdwR6IXf+iwDvv9Zjf+Sa9xpn6NMQvhlHt4WL5Zgln/7uGuhcSPajSN3V5p27Ft2iA
MBrGCIl5oUHrZ6bSmvPcIBOK2o/6v5KoJi5nMAju0k64qmYvz2vcwQKz5rdlPxUNsAaCOZHXjfC7
HOnFUnBv5RdAB0VGFD/7tNE2dFpY4h5vw2q7jPcxniq8x04z7CRRByvrkILaB9ylfMcu5FlG7vmU
tS3ty7mLAvEGOBBWM9wEud33Gk6C6o6aQ2L7ir02yMnGcwKa5Q9ybq6+2cE46TnOU018oi5PCqs0
+BLoSazeE3wf064yJ7/RzoS+BgPTty7YgiDI9lBgb6VOb/T6OUwBLkRXMjC5z4or8zHSICeV9SGz
jOPMLsyKOCoTTGUBdsFguV8BMqxY0NemcCmShqrtObyGx+qJpqJdjy2wxO2nR3srbz9xcPikyoJk
jl5qddyPoLxoN5ciBk7dDICWrcqXjvRcsw/N13+pME+qUuxi44KiLy0GJglYwyPh0hZyeMLPskxP
AwqQHdO1V28rOze3490cqb5WRecEFlqmQf1gh5ybelAnxzo9kTILTY3z1/yO6zyMOf0Dz9gqKw70
++1H8ztunnLlqzfoUS4fZZa8ufOs9v8gsv5qXLNV9mMQZJLrI7A3gxHN7L9q+URLEH6iNhz4qMwn
hl8PFIZbXGYcJQLADMQuKgcprI1ltIVDywUnR1dqohXrnHIt5SZUZSXbTwTb4syXyJiqzsPQDR9F
xWTEkgA5O1ym5aClr33xg+N7R8JXRhBOa+r5LnU/8uQjEKGi6qdA5gEijNzoxmdXPZd4ViSjh9R1
K9pX8GEhro+rbBxlLKpRdbdFvVeKBanl0khHbhA3z89EINyRGr/yWa/R1pfWH1PhRoXidubBLm4V
bQ3bYnRDCA/vmwwe58DLjxPuTdm4dNEeJRnL6zEH927hhC+pgMtov7L52RLC0g0Ry3TEYvqFDTVN
exrj2XNOwYikPa6yq0hn3H/7qqIAHbhzxK6veVMLyS32JTaHilylwvcR2tg+Mx6LEkHjQSW23oVZ
6/jN8rPJgf1IQfXw2pNAcqbFU9iLWoNH7jGU8Ahj3vQIdAaIm16frKGRvZFFbvR+p7Eznwdq6FXK
4QYmqQqsR/svRY1wWMrGznWwcebQRmtPOS0vJ4l4dQ1TD4Q3ETSKMSxg48auQ7Ng88DKmDCo6RcT
YU6Mz/kVeMnRGm5txE1XJBerOUg5pUMmWtwNLg9ZhWGncIIcM2o79gkNmX3BMlGlLqpXXeGkwVCi
CMeM4xu/v8Ph3/OAD7qR+lqMolXuV/84AbkmaoCcyDte70g8fN9dUMjWiTMO5K3NYQN1K4IoAXAE
y2Iz9Y9VIh5SsH+8qd0pxUmgYb/Kbxvvt4q6I8dc1yERE2stq0qGEoRVStwOD/OSPZBm3ssMN1gQ
MOq3EM9uNcZWzCSegV8pdtjUEYSOzI9l1lzCr7sYtR5S0k4kD2XLPDtGvo7NNMOarXK+IjCB3tC7
1O8q8/OGnsjwZSOuoYDQ9UQqqOX0Z/lcaTMiU42ltFB+5Ig/p3prlCyo6mKnd6RGegK/DRooufUs
mhknHoD67EwNoinPrSp5gGHAUOKtcRQUXeRiAvHkavPAsL9Y2NmLHVyUXacrcFMksFi/WzaBYPhF
aN3Bxu3c59QVYB+ZlDeZlMzWChc/SVbmSrSZ0i9yceynMu1Ja3f7xy0cbi53KrV3jia9QJJAleIl
Yu+whE28atfNl3VMSsPP9OTSbqrWZrMappAacvhw1wno3lYQzekyBEKyY0W/bwF25ble0or+FBfD
kRnZzdRLSeyAkZiv+KbdDXGRN+k+A9MQoGQwghsPI4/xmZt66Y6ItkPZkYkqPEkVuFRGzq0MaCp+
M7riUKHfZOkds5ZFFHqo9g0VnxX6GOBY9H82YM9xfx2an6j70aa3tGV/92LN8hNmtSCJ0V4Y2/uE
Jh5BGD5ZvvWFfuIkbJ0/Y8RMzm0qxpYo1fTcmt+TjMVRsPuQHwt+R507lWYBIZ3UVTwpxr2ajlPH
xtkoT512wzO30aj8Mrq3dfZAS+ZOUCBopz7EL69K6nMeUS+JL6RKw9qQ31PzNzV1t3cj+8HuriaG
pMpycK/NsD5Bz1OOmyncNUgs+dLw43LYH5pQ61lQ5y4gu2MtXtT+hKsyjO0CUz0rMxib9o9eXZRq
OFjQV0xqV5ShgqmUcA6gfc0IW/3a1URQ0wwibO/H3G7QzO8qj/uktK4Qwz4SFTpH7hBf+R4K9tAb
1XTBdHMpWTgTRZdsCjry5aHT1aPEAseYj+18iNgM1xrequja6TlG7T9p1Vy0pVPRvqvdPx20T8x+
c0wkzBvvhVoFszY93EvyVEBhLTVnEb7lfUkIi6uRYS8nJLrwGu8eLcf0lNE6aEbsWzYLESwAPNXt
Kdkvxl5Wc8af96bl3IT9gAVbf+t09hozhrn5Lc55TuEH29RJ6CEXhk1fsXkIl13pNxlhxDYQfUvf
5iIOItN9rqcfpwXHEGsH5p9AXv4YxU/VIB7UJmUGcfqgmrZQicMdop9ybk4j+rPll5TNU5Npx3Z9
n8znQv+dIkyKErAduHfg3gQMVWt9qCr7YXIqutUkn4bTXz1uTuWKtiq94FF/nliFIKz8ShLGLqNk
94MJeGKhBjjhxSTY6BAH1lEjiGAx5/COXC6lZNELTxrXTJVzk0gXiFBg9k+JpX+uTGOcmOAT8Vw3
5bMQKknDaQcVhvMwR3zOXYT+8qS92Vl8mpf8HTcVp1OInTpnft161h8XLIvLwnkHtB/2ESl75a7w
VLs5C/xQmtk+rEnM8rPA1s0mIVI8x2L+brqnaKU5oBFPoHCxhVIRV2LWUyWXpvGzra/Hxmz3JDIN
49wayUHMy4HYD8UZOF0l7v0zg8p+EQodFk9yRsdSEVBKAV11qQ2aWw0/LjkQRnb8nWbyjUo+Hm7V
AfjovtXfe+fqJB2FDPHOYtoXHDGcWuIdiIQz2kZQ9PTt8G8aeej0mPicJuwRKJvO8ZJ4U6fp75mk
n3UzSmXsjAeEuZNSR16hJXtjCVej82uVrfB2sJA69HbxatrCzQQ7ICWI8GFwsWhlWIwaJM5viRR0
ravPRVU9gTr1ZYa/UidhyeVOIYRnjqDL1OOs0zfv4PfkZ8koCbaW0DZgIkmD74C40qznbByfI6BA
27wpQ3+lAlE2WZdDOdExrbFN3kCgw0FXkxuLfA6BkzdVt9HSAkOnEhdjdV+8Z9uP2t/BmSErJ9D7
GmBvdewaw4smE69oLaZc87YOj5sjRBm/TEs7GZu2GH8uGtMnRXO19WCsZLUXsmr4nN+rMuNZvrg2
G7zUxATCuNRdaqK2UWYeNYrsibWt/bUA85ib93GBVIu070hvNawM4jUBj59VnBxKyunVe+sQonSS
fB2wJqIGVV0eWLn7kWyEKvRgupCPi3RZpfFpmqvHNI+YM0Chr1Wgg8tNmi4U1hQMMZkptthp9NkS
I7HKYaequOctvmvgG78tFGAIOd4E1pt2tuPcgY6a9mvaBgrxHzull1c7x+z3uvUw0BBn6feue2zb
hw3/AmFY0u+Wdl0ZkHAtFFDYZ47JielnM+S4mCQQQn8jSzdTwFi36fZiAgbIlG/AVhUhChe2nK2v
jo7/ZsCSVYA1lnHpyroASYSBLrPskCe0P3Oa4BhXcZLeenGXjRSHlpfyu6nKoVyUXcI9UPNsYBkU
qGrsTdmrUIx9rGHGT14iY+vXhjDywKTutnt6ekdlb8cVtWFAWUnt2+eco4pTPxBhnYYv3qP0URs6
iUeynZSNQlVGKhuoiGfeHP61tcFBCVkwMQl4/srSTLALBCizusIiepj9OA+q9qfE7zwOyU7Ja7+r
H7DfHmxqhDZ5F8sU3DGgxbsCagLGrCk7MjH6DgvZQdzSvgbWhgN+oUipxJRXuXHb3hU5RK6ESn8k
1nKi6ZegdhlwxAFK56LCvHPgx6+saHjNAgilBzM6p1vuVZ6uWAyARthHTl6pQYko0iJAAK/TP0yW
w7JEq41CGlxwJHTuKLtIwgqlf6BSJfk0WiqHPM6p62OsHDWIUzJKTspihTVh0Cc0Stj6ru38Dqyx
mkiexW+Gew2huQraKJygAceAK5f+kTFBbUzAXgdKw3apvNDYlD+r8R1IRN6itlxpq/Qj85PsBjZB
SBdF/TbMOEAeBxGfTBQopB63ak6dTfSQVH2RB01KFuIt0nqGdcvVjS4ot4OMDsiX7hDsr2VPh0mf
fs76yWSiK6ooVEn+WI0eTjFkb1aftbC+ti6osapCBx3WElDE2LOIoyA5VbNLg73Tm3cHqhrXW+Ik
BGu4UZaKd/fVkv9qKQ6lElDoAQ9MVSpB53BM4plrm49x95SXJLFrlstWgAaZlf9MCRjKT558Cucw
teIGTMWLWPi3KwuqiS3PcBsVHvp+bX/FinwALrQrgXoWHVkLT8ReLlEVTGf0lNkuyymQS4e8PdMX
a6VnhePkCFZQiBnHKzA49EwoK4kZJogESFOBMbbe2ikg5sd9M9hgXJ2vIl2eV7UPBjJ3dR4Nl7wa
z7rEGcw02rMA4ulO+ghEaZCftPbXGMcsgAxwjFS4Udo0N74jK2NAx0+zcyaju4Ja2KHa0wu8rVmM
YwpUgsIE5yU39AH8LHIxND2WMxHVukY9hWPPF2wums4gk4BV7MhLDFome/UWySqthLa1wmW7fx2d
Dp9iouX7OdafqERPD5ShAK1sZ3/JSpqXclsPu0R9mttuuuG7rHz8XDE7SNhWGa1JkYyHEyPPhI9j
51RC9ruy/IWrMPIsL7/SRrAZ0lixaChoGepthF3hFjfZ1dayazzO+l4Z2NCVI6VEAGaAxtELmzXh
gGH1sCI36aVmezSZvRX8ghfWdq/d5icoW49i2/SYI8Qg4m+zIInqxml+BoGNJyV1rcdLcoGA9VpN
hBd7uxlOUsbSGLbrQTe7wFoZ+6witV8ytpT7Qc9AAQka4ExmBqfX6EKfbnNqziE4GTLr41iFKVeO
0TmEG5w39IbHsQLqIyvyC+v8VwonsELRBgFZaxCYRPvyWTEZx/m6xWoTZpjxvlVW/103E9u3qIaT
b70wJQw+kOqgZgXqp+mouHUXzXsLG40uj3u1T4fblmaoC5kUBmR1uAjmIw/yx3ymcTIVwIMHmWdi
Oel/Cqb0K9B4zYxg4/Psp8gp6K11uSLkK9kKOnaa/+H/Ho74F6kwi7RhP88EtJRC0R5YcX9HSfvQ
m1b9Q4kQ2s94MAalPIwFZ5sxS9CTjMRfeIeLXwFQN5wcBttyye42MK9J0VQqqT5aA2DRfmn4qdqJ
LbfY5BozikMTZPyu85Y0+adYEsLUSpxWTdbah0jhTNI/JSL1UPGbgsrFDqCWR4f1q4CQqN8yA2ry
KlVMrxkEn3bIWNKqNNmnceZ9JRqHl0lnPLdGAK80nKymuJc5ntsVrMWPyDsnVEbpH1Zv5lPUmp0V
Re/1lPFOgjsDcN18l42FFyRBLh4ND6YR89DRUtYxmMkmVZ7cekXd6PLuX5I428Fn5LUyL34tq5KH
xIP+s6RBbkt8h9rIJSSBklyfbLxs23XRjI4erjqAulJxmn1rRi9UKZ34c4qjTa9SGkugqllLKEb6
iifcOupkeocUcXlt0h9LfVdmjvxuxUtIai/KYs57bS3U3YKNasTPCZYaKGabH3TBCjraTsQzYC7N
MJ91Zyqvi2Jdiro7qk7O0488rqgV9oZQyHdjiisHFCJG3T4fgqxWVvL4vDfnxFRYOeTjzqwI/uFE
mPrkCxw4D6x5Eme1fx8hiEfa9F1oTWinvPkaNebNLp3wnu60vD2sLBWdzqKlT7tITbPXgIloRnFc
hhWPMIQ1EwusdtMS+sNo4ss7CoCHo0hf+sw+Kurg55he47EIWkuDX/HdUjQJZgBTU+Yr2LZgB1iq
xB/7zwA426r10a6IlTK6ZdcKvoybCBCFvKBDYkc+5/VAZ+GbxU+sbkhJL0HNe40yM/z3vLbFC8GR
AAM5KFwKZpDFJbl6NNJHkTrfzMclmBJTFuSxvmf9h/YHtqif1ba94MJysolczT7Hp73WxBe+LPum
tFhX/++sQ5Qod3E1vJlJvockRa6noa37LV6XUO1AJkc/bNOe80iETWqdWoXiEH9pG5cgUZB2ER8t
yhZM0Dwnf2VqpzSR906XByMlAaZzN/t+r6ovzfqXq18zfs8JLFXNEBmxP45YWCvN4hJ4viofZc3p
4So5tq8przqhmRnc+/YxVexZavu1kzmUDZd2bxCC1Pby8JWzd4HGyBocvTWnliEfXdgg95Ulg5Yw
WYAczFo/4eG3Ev6XtT/QENjReTvNWLmYL1IGv7TFd5x3R0V/zhNAONipJj5uYnck/JzHkbVNnqMO
YhIfqnkHbfOoZTvV/rTKfZUdTMMvHDeNHrT2dbbPJhdVsmG3fyt6TWtIYnTZMKxk54JtlcTglpZ+
zKmhgt5op/O9UM7rcAPJ4sZ15dZT4y4akPrhQdWN+6S92I6X2s//b32tEFYGuxgk5pbD5uansAfT
daLHkZyKkWs4OjCTLvMlp4w7jSPXMp9scVXLBlPEetR7qDd5danA3S8K/BeuqFl7GsKKFWOeNMCh
MN5pGKcr9dBg7mA0K6KJGBoaHLeBnF0YtBl5AMNzX7JEwUNG3xDlbzi+3TqRDquD+wYbmK5ZXO3Y
z6UDMI/bItaQeAzK09YGymjCEb/8yfQ3qkWYBcGc9fBPAnNysEj43EyD0blj/pnhUyq0N9Lye40R
o8OkvGslGelHg7IOZJT94tjvBerFupDrNFizcgwoGW5oKx7EjkO2H+vnYWGjYSuPa24HzjT8qxni
K8xMBcmA4wCzd2SfBIXTndGacwyS86krP2AsrBOOJPuI5YJQ3ebQwwbvspsiJOIKgaEO+qczsPwO
9IJEZ/0FrGZbHQ2PynATuD2nHjgJ9S4TDq+s9myEu7K44HqyDfIFCfdI7OkipII6SWl7yLiQ211E
STigPjpXoPiy5LkK+yE16YgghUWlwI5PK433nKGt+aJIbF3Wpyv6wKNo3qz6UcVmCYTSlbSPFrxX
qxF/wmBmR5ioD1LWnQHfo/y+Zih1gKp8pGqIwb8ZD9C5gyCdckdhdpW/JE54xUAHefRJ8R/8JV6c
2DfnkWQ+YoaDk10oV1P5aorPkltEjvbYjFxVFVSfKG4D5IMGFhpXU/MyFB+NYgQO55dZgBRhKZSp
uLoaoDMFJy77R47JurCTkHNa31uCQkV7FBO3k0EQBlpEm20lFspTbst8OYIppD01SXdbF51xwLn0
mXXtmZdWOT7r5RPcv4D3DHtnEEYpeblaxt/6Mqrjr9I0d2DBSZcfU2t+bgtln8F2YrrYtX30PmaV
a2w16nXyO6rJm5VtbTPsd/gQJ4cjVaLhJ1qs4W8GR5yWNBaBJYlO1gyIN7Ia3mIavXwzJbax/hAR
sJXX+9hp/lDpn5DNH/qNismJLrlasR1Yio9w/mgPJOgix6066ifJC/FoNdnPj818XpyMs85U/S8V
ja1EHonXoF1zNiVHUPQvA+ZGQC9vOcYcRf0aFfE9wkUu+uJalUyIvFPLeNgY8+hL6THRPlXlzazj
u/ml9A8t4bOo+y2kU6Ql33onHzs1JXJsf0zSHFAxz6My/8hmyn74ZHiAf3QDyybOtBZX8xbzRQ4Z
gcpHZYv5Lb9XpLjRb1n6tww0Y2ITExLHOE29Icaw47BMr2uHS9g8xI5OITKAALk+NC2KjL4JJR+y
UuAwXt6mIn8eOvEoTVYoc9dV2lcHjcJQByYW+7TOX8oAqkeDGiWmQwp3uwJPYNorJ5advBO/07kz
4fS6ha+O7hCVGG/rnWLZaMvpgcrcYqwfW+J5aouDf0hupZPwX/SHOgEV1ZykLTtH9lbN5mc8eUen
Htzm/DzpzI4MOfIo3U1lJS+nubXs8xFIFrVhtxLBEE2LwMVJ1MZztKARLd8cDBXmY68HOWSzVIcv
hwSurxzNUVjt9tpKI1VJKQfWfsc1BHcu2ciMNc4h/tJ5npv44RXe9jLpllj/h4ugIkqPA09Zb4lD
XbwfNxctO8rdR+HYD3K6d5ZHLOCcZ1PltLYmPF0lzIDxi3OClyDhMbuKnzv3W7AkL/QOeTiJT4Np
7aXyr6+UcLspxvQtqZ8MEjsVUKu41Hjc3zCqwrcwFh+wkQFF8VKWt7YJEECwsVlKaOWQnz3C42ZD
1glO5MC7kya9XiZq48HmJUpk8SLRAh6NIFGRs0iz0lugAaB5yF55eJNYl4CsE4WhIJTDPLZF2ITy
npNrhVuYroInhGHzzCXQGjvpVf11mgC4Aa3THA9clXNe/uRgAt2lZwwnKNLqATtE+5dp6kuhGoC2
WPqrcEccgvA2WJJBQVeu75lZhSZvO6sFlNeWiJSd9dCXuvtToAQmtnxQFb4ZQrc+uXW5oWi7dmkP
OBSCMNUwsQTlXT8UhzLHTgnp1VBiT2FV4iD88EZhUTDVIfV+BU21KXn0kM9DoXeaO383v+S45z3c
pHR/UhdMlflf9bXgx78J3JgARqRjelgO3fP8QuB0zWkDhmThNR9sBRzszKP7Eb+LZ263zXF8dw7N
HfTujkjLQkjxETsxmWy9eI7xLUy8yfkebwWcgbHEQjQuNxAf7E7ILKEmcpZcEM5m5TuNBKtza/yT
Rk/7nBBvG291qarF5/msnxXeQiqRZ4rOXOcfA4cDoR2LKZsPxBEgJL/lHUsd4TkGv0p6g32OtKss
vt5czCdBEMbe87X1+XGuebPuWr8mIkqyHHfAepmxAy9A23fV3/IOlQCfMrkLjqErcfjKd7SPckuu
hOx98Q7HO9K4lW1jfuPa5RC046zAdc+PNq4U8/AD8qOQOR/WoEEiLI501PUFPxOuQ4J3QVR7kngi
U4M9gAznFJ8L2XeUkJHUn8ajHp8k+1QmJ95+9XLgUBz37I1DqT7hEsIHM8A3OgpodXyBkOF5bb6L
oL8QklCjXWf9EvK1/tEHh2NWQBmbQpQT1ijoe5DwmvWqIKfHl8b6bm02p/PJHOAReQ08nANuV8W4
LtoLqnJcPMvdk1YHRvPS8u5iGI2f6k+hh4Z9HoxbLg5xfusafoQZzzrMnOEWdbw9Li9GzJ3wJmdB
aYQ9rgDAGJzaIn5R82ng74T6KM2XElq9iQ1Y+YmKQPqr+0CVgfH5XbxLHnkSYZBmzUaAj8Ng6uJY
x8WG2pL/KDgVgQDZ/gvOgk5/YRjo2UxbFw5+OE46gwfW3oCqvEc9sMuLjh+fDDK0ptUlf6OzBsOq
qeyjnEJEJtQgp6IaSI96NlA50xcl8rM8xNOp/8fRWSxJjm1B8ItkJoZtopIZujayQjHrir5+XLPo
ef3GuqcSpKsDER7NukxWar2BatOVdw4KLm8PQwTXGUlBLC6YmPlfYLK9AAUPlz1pKqtMu9ti3kQb
S1kPty6dD+Oue6mM5AOUKUdDWnY6iU0tQuyF8xFz1uI1wIOm3blEsmLHt1s3/OWD166rHI4lyy5O
WtcsDiO3i+8dDBTU67TacBGjQmMcfkleAeqEaFNV01vSSEB8jUTd2XNjXRqcqsGnIR/Mfmflu7p2
ZWlrE4mabDnVFXseLah9hknbOM0lMtJYhhtvSA5o444juVkpkH19XfrfozVXch4WxWW0FnaBO2th
Dphe1irxQPEmy/8SbaupWzA7HhTT8VQ2Sx1kyR8fBd8hz8lyacfz3lho5hFuC19Ps+mPaH8LFEnB
WifOmXctB2tmiJl66tRzf5zLYA2qBe0Xa1wpWyvjsqh+mGRbEOSaTeUDhlxGoDA4hSJWAcsWozdK
uQMlJwtZD1t/Ntf4vtgc1C8CPyLKUBAoiPVytpHzor3VlDPOD+WgXrN2Y6W9AJbrlDOZaijGGTUr
TxgP/VMCH7s9YN9i4c0V4H23HyP5HzEUrDmJWSKbFaj0VEhpLC4Q6OKKm0+MIx2WJ3OVbYtQnTA1
4uCjRUU7hJjByIjwwoZ9im/4qtR6x9/zEFtS0M8qk3nKAvWN+ZL+Qp4o4wZUBAX8smkBsqwTnoj5
jbuGt04uTbtmrp/BDU34Bp+Ftoo+JozfW4Mk52yR68lUKc0cvV3Kb6BfRjPiYPmaAQ/y6ZJzU+GF
ZWOFUuHedOamYYTHYUfKl1Gibrr1PX2hTNvNVAiAvnqZBCWtdLUIhEA/hI8FtsDaal21OhA4Db69
l1EwPzJ1zcotFFubM5gbJIFTQOwmyZWLSjkMjNJC+dhwyOjDTWeZaSx7RvI6phs3ytdVzfGxAHwQ
n7vFP42ucBb7O58P6532Kw5i1duk/iJBYtifwZyxTSllcACXka0MW6tqyzzRKefMB4gvddS1acLX
hnIQcHfvCZrlPhyQ4fYLa1yWKQ4xBhOzbj95tsalAnCXOKdchs7Kib3CO5cEl4AWAiAOEpuFimKq
XYf/emc+OIcupMIjzn3uyQtfX6BUaeS5VuD+XPiWC5KnAD9CgEW8UsXMvzNfK78Vouse3GMUcHyy
IBRLm5N0oVV7LTjVXDgMttOr85kNc1EgkcEtdyJTKp7Og7lZMeIn3c5FrSZFboAs3jk2IJcxBBZz
kGKl/0mUo0nQmbotZJe3lgfLWF/msAjY5f92yoLXN8CAY1Xz4SOTvEnVUT8b2MfAobCoJGbS4Nm+
qD7jkNXEhhYKMSsuHv1N9Az1Es9McEGN/s7yb7lctNWVqJmWP1Itu5+azBvqkyW3E7cFX1u94eIh
iiT5DI4j8jM2EWT91dNpC9dE7nYxX/V4hhYx6AyhSCGcib0U30zeppizWGEdl1eb2NuyyDDpIbj0
PfukO1ug8sxtm2VquRzUBsEF0ouBfZ+ivF1FbPCLWYNfdsaurj9yGvQMXQS27itwQZagWLv2KpKB
ZmtAlpK812C5CPH0YVVrvyNpBSGW7lP7hy8PesB3Xi3sZj04n7a1qUGz6xAeKrcuCUbqblq2C5o9
Y6xIZnIJQglpmRsjKKisG5M37cFx0Z14Mqf4PkI3P2nP3PhOra+hcjscwXXBiJv/qAD9hfwDiAtE
VHuTo+iy0N6vKtg4lWt629Jetyy4qdVRaowH7JgsPTseC2ky15GPY9+YqYwzltxDPGKxl9XQGLAz
oQsfZ/QCOfcKChhjqhLVcYcfiyMNfWoJfIUjEusr9bE6j9+U1OJUHK3LhIHcmG9t2xCrFHXzZEQY
CaPhKhFN3ywhgdFBUZdYALzOvk39gf5vkcgnClTRMv/BEj5jVpwVvxQlofWNtYKnDne+lC7IOoud
TVycxhr0LQ3DyjLJnAKrsuzYIXqfWG/ngkyOE1EXbM95fMUM2skYX/HcpqJH3Ng4tzh6wIAK5uob
EpzZMRXcgfeoeN4pB+wKPgOTdlElCyPbVogXsm6vk6WBkIM4ta45FMFJ6a9ShO634FwnRgTXqEWN
pO4jNCn3ERn8CLPXt1ZcZtRVOS0kEOa832HtIcaW+4LjjpuuOHL5WR2dpQs6DEANOjG4V2u/OgQy
GZUTT4KLznpwZW3zPmMVAE1qKl+5rIJsTUFLBRCeTab/b92Ztdt4T3IkBwf/ZNxCKcNNrmqs0h5d
tyVLg4XMxsQsiHPbWmrT+pD58lzDw+NDYSJvl9NnD1MUqI8SL3MWAuG3IxbgBUhF8n/6I0+H8jym
t6GDOSufpYK4BGQ1cGhpblkxy9IsJJOp8vpN4Mgbvwi3YhSuD522LwhVpjlFG4jEFt1IuTRZq5qN
fJ3SPAbjl4d2F3VIFQiFEW9SwqnKLOLC76GNBqs7SR0yvGSjM3ZhSqIp7nyaaIPppJUMD9BWJlAa
gy2JkSgZeIzDkBP25O5yzeVyORt1CVn1vS6IxzBwBDvZQrYI7ZbQaNMhiPYM43NRnofyNPSCPuOQ
5V8E0nC8o7MLLhUne559aNW4zIbPBPs2Ws/so+bkHcifikh5kBQb9QsCGeXDqBtw1sXKzvmcW2Up
Iy/oNgZDsQJUQiwivvqEOgP2Gvaj2OJY4WYpjyOnv96+G6uBTKRvauKjjJJdVqcc+mTAzoJww7j4
xAJGI5MmDddjZZztBGoQF4LVM3NOrFknCDAc9wkTH1a8VcskWwKI7q+EjgJuoZenULDL+uFDbmLO
8vERqt9ZReqET7h1+alDcKmLeJ62HbMvaHzUcXx3NbNP/1zLL03FivX1yJKzbgArYMH4XesHJvZe
+9EWxqxxGO2de2BTSfmWtQ+ysdC7X8fgiehjRSDiNUF1DHHSdPv2legl407fAAYyxYTrtDsBFapo
CB8byFIw8tHYiJIEKcMmQkHvrkLpzTULt0rB8WPrDvU+Xvo2ECtfpzFQI05nxc5c32HjIvV1yu6r
y8g366kDbc7ERiBl6XGzy85CinuOGWx9iK5IqmfXsixLNncVA1p2j391xm6oaVXXSjmVzBHMFbUH
KrdYYjsF50MrIQWUrCjLua9UlHGezVgM9XspL0Yp4nHlSTTjA8tRArTnsbEOzCTeShBRWf0X+97k
0vP3oS2eIVQX3zE8VCDGxRvwKxjejYQLHyGwxHbehLNWou42HRt9lWq96v8ZPNcBSZL06+naITdj
17P5Dny5w+RICxHWrxwpRS5SVrK2AktLOetZg9FQW3o9463GbJdpWDwMTiXik/Axb0Su/8P11tIN
tStDczbJUB0LoX9Xkn8hCXbpmN5aaRgYhCPdz2SwGgctWAJCwerxzBvc6F7e7GTbv6dKHM31K4W2
XkLBHSVyeGuLwdggO2fhpH9mbX21ZJpGmbZqh2SHGXujlM1v4xmYyWkjClZfWWbNuyHAnqDSaqrb
Oon+FbKvsXqZQgXzvddqqGwKmyDffq8qkASqn54z0yjyEaVQDHVSdX7KVPqKCgb3OSle6Dfw9zhN
Dq7LR+1im4T95c3WI7uW/cIU03btrWFv4NhdJIesj6+y10UswKMdmA08nzVFQ0PCgFow8AOZrq9a
S1oJCXiYYugm81YGNgRBo42faqGe0znRRAVECn94GUwa73UVV7sYclpG7YrXnjUkft0FEkcZ/flA
nJlOylXb9kCC+BwV9S7rwSXJrVfcQxEU+AhAPuxEml41WewmdTBFcmkrJKhHPhb3aufIrCNKxe39
4AdNOqxyAIGMCCGsVUTe4KzZswE8kk2C2ZrDBawo6ci21m6C7mAwZCuJoTI8Pv3cMrn6052UmUfV
Eb9mxf1vSe/eu5bDVOc2ZzUCK+4z6odzPhrRlpT6bWIj3e4F7y9ZGoxBs8j86ytj18D5lazuUkNx
ntk9p0rW7hQSN2LkxDFfnmB1mzHaHcdTwXIoUrR1XVlfAAWxsBBYA6kLhVMeY6dhrB97yZewvFfM
qTsLEHDxEldQXO+A8w/KKHHfmNkGIgD7w3yr1f7KUMJN4ZDSEoCkZTDoXw2BjFX8MfI8eHp/EIN9
w0eqNc0FcDpZFxKIN4/eUqXH5zJylxoNHaWHa7PdlIHfaoyZtWRB+zE6J2i2N1thfF3p66rhETtN
x0LyDQrmjM1VFNsyZ6tppYcqMNZxu6uG1o3T+qRpOCkN5xEq3qGM3tqEgpzW/hpqY8xfaRO6oXav
NGzYDROKlHatZVAW7WNkkza0uIFizCSQfAq5jdCfCRIfyYrKKWcubZoyc0xQCL376CvuPsaohTe+
z7RvuJtwosZZzcoXypPbNQQljcy12BDi00KRmrFOT3tjWVCAhDWiUSrxFruUWvSEE9n4S7x5hCGt
nGQJPFL08rNAO1bzuSihtCj6AM8S252ENSMgNGIy0WlFzMfH2pwLOZp7UjaXh61Cmlv4Y/n/qhrb
E50yh9lKQmoGdZCtTA3IBHm1ks8Fx6wf58u+e1f2h2Z/gD4janxpB7ci/kfoAaOejj4LRWab7us6
RGioL2rh76uQA6ZJNgl4bb85qVOspQ6cyKvXUWqsMhBkuWBWKZNkVpkQYyEDkOygtA6rYFLaCG4l
FG2lQrHWgfZwAzQFHJThGybXzHjUojnmmr8KjY8sQ41cO4x+/8BgkrkTrOEaLok6QcOpLVWv4FZD
yA4aqwcQVA/7on/LtnNQEpbLyRzn8D4avW2sjVu1b4lFEaS9ZXR17OTUrd55nwpwaVYQ+7wZ2Z1m
xIUN6DZkEHNSz54SkHngEaes7FmnrCNiZH28hJ1gEd91jJHAGgrNeOvUYhgJSGTR++omcwKzG150
/oCDAuxAZi1pIhm0gECZ+049V6l3c/yB8yhhumrIi5K/TeRXkQ7H1tPB5FhnlUV702DN7hiDdDW9
hkCG7okNp+YZEZLrx8G6yDI2EnSyoKbOOsPN0Oa/zmx5yPpzWB4NAHMzJ5TXvsD+4cnHijBtzuiz
OpJDaUi7kvWHkdq/JZIgabSvFCAexn1ZtYB8gV074IgmqC93ERwnhfcnmd2LMKKdMqo3Mxi3WFD3
FkpL4k6gupPSIgGAt5RzBoNUzSEL273ry191cPBKf9V50jFbOy1P4dyFWHpR+/TopNo6HqvTaDLS
ZmfjKM51CCv4p/C+W3MfYPbveyA9kDwfGcYVH2lOiExZI+kGsNrGgqad0fT2Dmb/fK+NMeiX7Ci6
Cg3yzRmhSjTdF1Y/phgKny3WBhyFcRNstM5mrvwjmOqa3Yr98FENmo2U6QvDy//kBtlw6N+HJllR
lZ7o8Ro6kUZCp8+czrTkh2Yq4F10l5/JQEr+k2v7OITDvCk1IGqyawAoMUCtRbX6qrriLUR9NLpy
Rx4mIcHvPkbDrKp7aJcEqnc8IsXdNCzirEBmBSirkX9VY/tmUURpvjatax1obthLpE/Eh5ENNGQf
MHTWLWU5WbbetWIua6Solizcx07xLtp/TTscxri8Ze34ltXwIEhjwn8PazP+Fv25IeHU758SbVxU
MkXCyw+OOT2oI1dQdIv4cHufKj0NF1ZQXOGZscbxW/ZH9R7uFRBd8uSbeJkAIauVC/frCjXUQeB2
SLgNjUD7tnuPkWMBLyb8kpt6Vob1yvfDS6M65NKS9GiY3SlBvM4amWaow/ZGnvBDJYoBpeCxl5Jb
MzrPTPZvBmNwhUEdtJ9Nqlh/ssBDasVUVRkQYUZI0LkLLMoyxCDnlgrtroJWgiUMRaM51jmL/ogs
RPbyeWICyQ8PLbLi1BPfVsglD8d1wYrHop/gp05DIUADRn/tJyHzeIO2fO0q6+lU4auyy1Xhaz9V
3ZKUmefvAMkA4eSrvqoOEC7JJzado+FU58FQ5yE7eLlAW2WNu3JaIlg8w73qHyIIWbZcw1D+BY19
ognjRLf3VZ7vLX3SWVQ+JrzmZOurBktympjOzBD4axCTbALWF4R5xbgLmrx+Qpd98vBaJxg29P4B
A+pVEEuXi+Qh7fuuOtpl/KgLxU3zjqsUNVmlfBfJPAh6N851xCBNfSu8q+eJHwokFI3tUp++blLU
MU/3aNvyG8qmr0E/IEo8d3m5NZT4rfIhgWlFSLgup44NOpXrjd4uHrjYBvkHfKwr+SH6/mNH6kgJ
2Clu2aFF4U6dUiIMlLJFq9AWBLcyUY65UOZxJ9Zd1R+DuvkdRHbSE2mVmeX/UkqkY8xH/YbZc9Jr
pCktTI/2v7I+IbictWm24BBGbfT/FKs+ZUp20AfEm3D8hgHlev6PqLmTCtJhNcZ4p+x0T13hq9rL
HAtir2xmllK7tvOp6vB2uS/28JHgQCTzxtmTrrjKmWx2EgcQRAY/UdwK5UvFPrUI48lGxJ032Zvi
jzSCC6T+5dj9oPDAw/oR7aqWdh1VRF28wM0DjXzGCZMaXHE+UowawQC3rJJ8Eb5AWDcEiHXDU3Bi
LadgyGkAZ11RryrsNTLj1BQVQx2yobKfJZMpCTvdoLVYbWCYwCwxk4U/4VsaKI31H8GwlAqfds8M
liJs8FrwYDAPGpQQBmjLAoImdkfmEhIQl3joyRdDRiYHbgdiKSC8r8dgjrfGLWBGqgp6hByJ7iuM
kSzw4mz/H1RB8mWHdRoVJBn5rmh/impYdEzLC0BkDfqs1iF2vmQbyLZJc+z5OCQQ9EmG1M/xyYuo
GrtqB9Zj09U+PZkH263EYsK62crQt+nLEXFMiYJOQfBgkQcX59ZGyi8CK1bcPvr8JEHlqSKAttKH
xVSvQh9r1AbKKLykU0hIj2V7aNYRj5cB52+jIwZnrYzEzNPAEMMQwDbZ9jLyVELhp9xSCFd2iNeM
BlHOnnptzSWWY6XaLMiqYBvYo+S0l6bvn6KodaWSEVrXbCl7l95RoPWMOVamO8CDhVzDSZUxUvIY
WYxm+qP5D+ZUSPOWVOf9wP6buW5UXKz2VhT9lnyQVVO5nHH0VXwILVPGSaJIsECFxT8i17aoGQ+r
zdIsEZXBjQjZa1iwPJXfAXfuSMgVR6JuXJBLaI7JvsRYF+xwMJBVlLn8TyeeWrkJVXPv6+0WXbf6
D2fbSs9/ph/TTeNSbCUVAv701MMEUsEgegxwCeCeBcyhMmQ58A6rbx6Js67eo2+cpdiaq68BwZPs
Mzw2vkVGodcmbEAuXsoF8oqdG2qNsTiAPoDw2G8mtKsab1vzu5bOjVjzJ7XoAfnfaV965qrtL3aR
UvnCHxuH/wQ2uDg6kZer1oC+rsCZOBNXeUFOHU+4tA4PhJUdAkwV2DmrjeOziizFMbb7BwAnZCzF
geEx00XfUnbkJaPaQaJwlaXaBWtODftZ5z814qR0azEXM8TLFqfRHv8vu5Pkk3tcF+l7QEKr6Ncy
bAGuO0i+LFwJS0vMzfFkcks66DxN5AdMICmmOwQUWTgsZCT71fCq2T9RK7AseuQTzTv5A53OUuhR
AIlCWEuqLLNxelUkyxAUIJlS3CjMQo3SBZjC+FVBlK0d4d/FcNLUSRElnIVASoa7E1Gl2yYoZYun
g8EuNN4Sqn1sz6zfIdbwKKnQJMXjPsBhMuLkFxDcaizXdaCAxuCiwRMA14U/aiz8wF5NBwoxq0sN
nUcpd2sbcQnzVQFpQJNPgecwHWXrx4EWVHjKO8ulDSeLqKIf3XuIFNvO27ag2QUT7ByL3whNQQD3
MVCESsFAuYXSXN3T+eiyualLBgiMu2tAeHbfz2UmTQIN3piz9fGhWpa4r5B5DqqbwIQxUefo/LyM
AK2cfUdXxlsbFpotAF5gh/WZjILKmucBZhxMyZ70LJGF9iypLybM13CggcRFy/nIGAxQW7waZZai
iHIVBBQOz+qAMSFyW+ScqyAAphAyFsQUQbRXDs9gAJPV4koxI3S5MWC5gvWA/9Bj/L8eFPQ6ZNLm
uGHN1CB265rIqI6IkxAFQaf8G+zkwBNjSdO4zjCWeHq2UncM0FiT0YysCpYxoz8uAL0TI1zAx9WP
Erm1MCs0fDfDAK0PUE0XxJsk1tYFbyE22I0hXuKhdSEF9EBKV8kWwgugkyXdYtKUhkW0g9a0Mpzp
300ETzhahbbusE05nb6bHLukX28bBTOiT5RFnpIb0kFBkcnOQh6LpBgmJjG17NrgSWJqWY4gpxU3
Q+MqlHZBzvlCR9uAPsIlPAWvdTnjDxmDvGyCEsaotKCdXIMPvUIGWQUN+iKe9EEXbmBlT6veyHrW
4jeJ2Rm0F2uSAnOG6uZHzYyZOz9P7jWWriqd8M9z5n+I+oeFnuJ/D/8EmMyuFCtJ/i1jui/rPjA2
Agy4yr4rGDncZA1pBkb2ry0voAz/dx6hjjEBXco6fTi1KDHkyPOxycB3xv8iZexi3xHDOnTSTf0h
0WMF492XLvKI2JcnMIKl3YBhyI8vmf2Mm7Mh/fgeEFMkMIZFPtlTpPw54CMSu/KG3d6I21S9pPUz
DC9d8FarXyLDk+qf1bwL7TkysNVYu1YSUUrhCxSkLf/L6clbNFU9K5UU+XcnzoY4KOG6p55ywq8B
jTbwRt3Cw7GW+5PvncGOYyCfheihTdSG6gzQe3dDWKUlZ1ncRvWdRL+mDjU8hZ0Ho/Qi6Pz6exCQ
LrsiqXhQHgphsh1sEgvpaQH5QWFj29q/NG166vppjhWumTsRVxDC2LD9bfwtp5yrk4hHHBtP4Xek
pD8G1X6KA7hhaWTD+7Dae9hCkRnKlTaoCAAA4CXp2iOXY2DfMCAsSEceeVjDAlAwVox5RCsOzrkn
18WQAPo4EKW5lPzcREQcU4J184fsVXMshCvZYWUbs0lk0kEnLfgaHEaManzRx69JIQwwHIwD95Vq
zKrw2Q7vtgZoB5MlpZuzsHBmLZPu5J7aNLKnkVmY8sAwZ0s7J1+Z5bLs/kLzg4FyW7Ooneo7i+mN
jbAX0QzIbKSYqMsRHY6iQHcq5mlO9dEaSF+NxWS2juLjCLqoU5cAIu1xFcvM2ylOUkKIeGR4RKp2
B6CavJh95t/74otHrmS+SHDjUv9IfCAQVyX8GbWbjCJeb38NDTK8fuPr1MZ7Wl/a/K8YIIqfbHuT
2Iua8Yv36Ft/FRuYiXn01i5vJBkuotr7U3xq4ICZAdTPrEJ656zQavkeBc986Uc3u/lMEccAKOow
bzZdDBKK6mJrWTpf1KEw3UJ5Gizum/ySUZMklKCOeOXUA4E2z6UB7cqXzRLbRIpNgNHMNC7cjl19
JuoTHQVInOgWAyMZ5WeeU2qjYML943eouZ1z3n10CnvsdOdUJyO/jCjabB/+B7PwOqXkVNni4lAA
G+Lnk5SRu+Qcm6yqS4Q25j8DcXjutOTSIpM0voiknwOLaLh3k4R5ZHC3609eEMZw03tn0tpJP0tU
aJX26p2fEBRFzkokCL+ZSC2a6Kw3x2rqHvO9EGdhXXx942jHIDrzzzhY+fk21k9o83sJAY4EKBxZ
oU6XjuGaiwdNvDXZovSCxR5VY4TUM+o3GIGY8Y3LWh42uvBOtqAVbTo3Qmtqdbgmc+k4mfzGetNb
6WP6v5KId2NQsuNGPUknSq/udkHFqTscgDAASSd7Irh2BTfpiOUV0pISDXs1tLdqhDZDN7d9vPd7
YueGD1NV1iVICIKxVqKj1VI0YkYVkhOVPYhn4H8y4QQKGDAwLQDVDQWEYqyvbU+wKabbyW3kmdEZ
av4RUPi3jwbUC5h0W801DJULu55PPanW/WTJwg8rGnPFE7ZIxCZktikzcLIFsDcn34XHutIhL4Un
qyOFI6hRjPb/1Eq5ItXHBdG/ZF8ls2RYwf912/gRaiprSohCecSAM1trXXQlqnM7dNJWm8JF/X4X
U1ZldruMJ0B7le+HZGrWOG6mvJje/pfzUDNDTHdi2FuiJFcJu0YXvWvdv5NuemnJr+6wmdUmOjHV
W5Px6aaMrxL1W0LI1pHGCxdhmq8po+FaXofbytxmALO8KF2PsbHxKHFMmJMAMtCjW1vA91Jgb6Kq
2WhMLS01cH2PFBewgwEln0rUSM5QG0SO1uCwlHRWT93oRrZ3M0yceFr6UNVemqlGa2F93vgNC9Ks
6x5jyWbSZ+tPitil1fiRaqY+zIkHGxQM7jyuAIRH7DvZ4U5iLg7HftnNh04gFamQ2RLZRF2m/BQk
cRrq1KOU77qDkqVecq1pd1Oua+oxVUn88qZJ+t4UzVoJS7ZwEmQU7ciL3EQoZXJWhvNWhsE+5gc9
LT5ruXVHsOmT4zKdFkYTX6szaIcH50tA1BuIkpr5NVHFmnmOqXUtMh54CIynSqOw8OA10oID1V+A
TN9jb7x0Sgeb6q+N22OssWbsA/mvhVJHyVuAzZSl9GPMuEh1+1OidJN+THAeI/lRJaCPXiWJeLIS
YXDs+i+73MXP1JbuBuI8D/VaVRUnvEyfKbaRPCW9m/wrVoGsBXBKGLXy3TuQusyWF12GLBaYRXj9
sVKUo85rh+tz7KzuXJvyOWBP2EbQRYqbKsavUgRnDB+fxdsKB2pR1v3ZpJIA6Wl6zR3q/r7nHNNS
6KJ01ux7dro9XGso+5bx6OzQ9ZrfGFpYYUuvWrbPeplcDfpAlAJL00x2hoPF0lwbI3P6vL2MpnaC
K7k3tWg/sPyr4cDWgqxQeVsy5c/Cce9V4zpv0ytUHpMw3JSAc1nyGdYo/S2MgrdnszYVApO9ysw4
A9ee0spZmbrEjbIs+mqpEXvhWGsNxnSCiCaJ7EODljeU/HVPmi6Rw0DGPaInIFJ3OWtRXAYc7CA2
znJDFCi59IIHD5lawMKbWSH/KfHKYb6JQ3vUvjMP8FPGZEqwMMiVxo18CmHrLsCNVPFX2A6bEZVO
pIPlDM2lljerqTcMgL7Y48NkymqwzeUHGYOyl4PirGXKy47H+Rg9zFbaRmzXbchWg48YX5stYvmi
WZ8RkDAw4OQGhLic2IeC6QRB4Zqpc0LEZN0KR8fZzACcwG+MRwsjhCqiM10AMGSmh06b9nEzAfPB
rrnAuw/PHLbAdtFBKsugEe5YoyLUFaaHn/p46tGPEkqEPDuAcVo73cXwwguc0CNYFZeISxkxUjt6
aFgRQDchcZABloxUrGyJMopCom/fUeIgDSHzL0ow0AD11Ki0ItDsCJ6zlCETPBQT0mLl8tRW3Qwy
aMBNX9jqOeKXZppnz7DPSYN6H/SWGksI2Fkgv03Lv/iUuLAnt0DrPiJy7poi3KRsGITQXVUq9gM0
AXVCv0rZJtFoz6xh3Hihtc/LnwYpb10Y2DWSbe04eBGwksvmwe61vfEOzqZfHFV+gWS7kJYAvV27
2AFOiUL9LFE15+D++sR4joPyCmXpw++Ts1+PSxBy1jsf4qNRx+tEoIAklcswGdBhLE8Vf5sZ1YtG
Ug9gFm1C5F40/S1EMOuu5ku6If4tvwGkAqCMrBlcQgiWsvNobUb70+NAyvy13lxJAM7VA96Tr5yE
wXJfd65SbcMQYBqX417v7mPGoe2CMA3jqSryOFJAE3hXv3xF0XcASM3gV5NO0/gQ+RgKl2EfbHNa
BEc/q+mmQupK+5ou8/oKKmok1k//Ftgfi7ui/Q1FOAurcxR9Vv2N0Wv/VrLTmP5jBdJT3OvXxnKZ
vdHzFe3bctapshHKRrK3UrPJQfWUztzyDvLw0eHfZL1qZf9qxg1289TUl6jAHFLg4RNppB8wTRxn
PxiukL3+xEQedNPLHYjc0X+T8rspEJ/9UwE95eqPrV8VLlsU6JO1bIVsvUSukV7GCJjVvRL/qLL1
8E5aN+4yiivchZb8iwSBdWlbJ8txGlmgHIzxInYJZWXx5M234R4SHU8zNElbXdpZ2dW08F8eGhLz
snNcYq3FdFPRLeWOh83pD6/Ecqw2MOSPBMrNNSjhcc2dyy/U2JS9UPCatwEtUspOqrSHsVGPX6Le
Ve0/q9v6FH41RwSDP4kVdrdLvG0/HEFnlAi52ETGhwYrLJ5U9a8XfFTjTU1eoKZHpITh3moOeXNU
HB9rbDjT7N/QtrcJbibqXw8Ej6cbbFYnluucDEPW86T3IEsvYaL2wRXSy/T1cnnn6ibw0ZOCjozR
YhUp9Ps99Z2McVX/Nmz23S+l2vDKOmcnql0BeNoCTfL0s5/G/hwhE7fdS2aW12REjr11aV8JdgNn
JNHRL70FLM2mP1idmzoriRx6MrPFJtCuvn2koE+wcBsWsIdvK/9QaPvAWej1VwxhWDl75VEfl9g2
i4BkE07we14w8m5+DftPE/civZLpFOQPBvaK95Oot4YqmvUi94DN5NXyronEUkn9TI2DT9tceeD8
hq9cP/TNidlwYsBsmcMgrQxMmQ9umjHCvXFXxKFWodxj6p3Yd9duQOK+9caPwNin9g7hVdYwVSU3
52QytrVfdC++8hlhaa6443oG7FmCQOfkgL5izsWY56SLz4HdfNrHSxtTQQOSiLXJTOnjuZ7+Tv32
dE7w4oFsMqQYzk5+GDjrobqHLXj8r7T+CiHFTA+3o8Tx5z0dVMQkB6GWCZdtekj6VWD+9P3LUX8j
9c+0boLLq2fkrtrk12DPLsjcDGmRv9oOcFexMCtEXsVL9fYStBlzEaLDxvEuTYporIzB2dZBt7iN
d2qbjaiOybiz6kujHG3zaFaPNDlb9StCkOUY2szCeqI49zo+A3yXjJMXr/lNwsGo4MzI/jwf7ID9
tqGOhNCHFUbpMJwA/xwC87dMtmS0y0hI5XMsnQf1DuSZFoFtdY8z7sFXL2M4gX+g8JWoxbNU77p/
qLBZK8kK09ZQows6mB3Co2fg/znajQGKiXFQkGOUfalMm3QMlTozN5kdJVMluLm/dX3ufewH+TNl
UMpDwHZug3Msoo96PGhwa5RXUn5MNxgeU3nyvinAU5U/JoodBovBvMcMu/1sJpKbr2119VCWq7E9
smnrMZmr/3F1HsuRKu0WfSIiIHHJVOWrZEpefSaEWi3hfSaQPP2/0ORG3EmdNqel7iogP7P32s8Z
pgEZP0XNuSqukUHYs+31O1Eg4MERxl0cFp2euIQU7c7JiR9YfMTMazUug/l+XMEFmCiVRvw9Ly04
FGg9ZdwE28JKAmKc/TcS7T8SiUoZIcPVLNjqTPyR0hAkIkNzSbTRmrtMm0ro9BA+VVbwWtfpX6vo
vkxZ7DTFjmOG75BKcxuNHwXuv5tWMMOQLBcHcn8XAuRY0tvXOaA8nvXwNlYTuvvEhjiSgBmXodwS
IkKOdkXoVRSQpd3m4a4ipLNT1Z0jWlBUDqB2J0EEC1CbT6SzChYIbb6FfO+h1l3Ra9b0XXQtIiJ4
3aGb+rvGGxCkx9go2LL8QPlgG5aWK+qA3HgcSAHa/Nk9OiEjH+01jHE9PBi5l9PK5b615earDoFq
ThT68aVkgoxe/WDp7hq4eptP7vZ34UncBirAvmP1me6XCgFuqNKUCUfAhbbAx8PNCll80ft+tM8l
MSqMdoOrLVvWUS3QmcXQW7XzQfnS3MNx9WyI/X7OwFgZ1PmlhX4d7Thvhr+NdSr2RDRv5yZTe6V5
IIqMBqpdou/KUWJfQDVrBEvc3DpJ42TgWIatziooEHaAZdJLDffw0zy6l8pOCWgsB+bVlnXrUUSx
LK2oBunSycvkYGCTEdKHka/WPcRpdJC1JKdkIMlSMtQdu24l+yR/NBZvZcxnY+Fn6Vc2rl/XM9VG
c5EFWskm4RGyft5Q+k+ScG6ES5wXU0fSePQvZFhu1wDkfNByHQBc3vfsNOVAl6yBv+3E/noT0rLN
CvJyOBvOB+gVJJpYN8bBBMPW/pJ1njmq3vvppayJfPrnVeVK6WitjR7t9LQQfb4vpxbVd8+IncQ2
wLVZL/ZMOmv7zXPAdi7oELQvLqnTPHVT3z45XOCslcHF4u6a/PbLh21DlM9wYUsynMeGI96j6Ryb
AraBBboXJesmVbgiuqB8qVEFDf3HgiEodX3nQDYiT03H3aboSzdmaLoDsUY7U4eEek35nmWkRHCy
Tv3Wc52MaObwYW3vh8D5aQUTBh12+BEZC/Cd5YAv2GBUFqP17FvRAxiWGsMiuWt1VN/LqutIyBwP
cfuuFkSVoQQ5mlVefdLkcZlRWncZTIHYFtM5zyh9UhzAkP1vBxevWBnmCMlTjtpSX5ze3BWr9sEe
Y/SmbX/wLDr4qCXlvWLkjfeF3QxEeqKgulTs4iGHhzNjyp4z7liP6U7ToZlweyB3fGHqgzS4NZXM
H7Re/sihrPeLzA625blbBaAQX7xbnqI6Cg6pJpiqkgnpLmg5b0zD/xIMMzXR4oJaBgbnGWp2UVXX
Y0Z05K6NbXzRYfIxV/iggBmFqGpy+3EcFqT0y9PM1O5QtiyTfW398Yr4gcIrvszNBIRF4R6pMos1
hnKY8IE5m8IHEwIgWBrQWiIKQ+qq8BySiUUNklzhsCHMH5oLV7W9sbICOn+xeqsD75F8GbwBRXk3
VgG7jBwbQTo+OXW+LT1WTH6Qi33WY0IvkJILD9NKG3sYZm1iXRraJxXftPOktpMDDwM97raPGHdN
3qI37hwgNhbNZ+9O5U3dECrhWT3uGVT+kPOTDYktiI1GsjhqRmGSiFzkpgx4bXbOVWkd8442yR8j
KC5sjYocRX2ge7BqXbwXjOuQSvMxeGXNOoGNsm4DdmTpOG8GwjiIQcx2/ejjoogeZo1EfpAGTD7S
KkDa42k0NTrafPnIUjK6LDDpeyYrz3kVvHKlHSjZfpg8A1xdPMaj4/QGfN/FgtA8ALz68POB9bHU
VALOvxjCjN/gyyCD54S26rGI+Yzz3AzcQOmpFNbElCj56QQGrsGwlZyRIICe0huPztfW6rGssBDn
1QQ9LnqMKphuVowFi7kFD3cEiiWZ0jvdhW+5Sm9j17owd7NCntJR036Mk/cCUuhJY6Ibing7CUcA
zu/IFeXNDTT4vMGOvkrYvgdP5+fGZfFlMZtALZQ8DBWniCOumRjPhtUnYIvXnGf2JsAElATurlFs
BKRJbsWUMkwyaFsIkect67E3skorVfECxZ80kmD5kq79SUrFZ+V8TYyRchMQXQ/ZgZThfif6+We9
T6fRdPykg8Is74Ygc0+ZC1FAE+LSkkW3kaF/DRNO9bAcCY8u4cMHwG17SJA4PlhH8Di5cT3EwUPu
2od+qd9W6DyEZbTetj3vCotojmQU2yhb11PozZaUybi/sClFovHsQ5uOZp9y1xf/MrjPCHygpK/s
vLzyPsqlL68KKebs3U9LeY4K85U2WhDXwnxvjNdtahmRu1Al/h5qKo9ezEKFCUkiOlO9U8lxKfKs
ijmkX12izlpvzaTijt/3UYe/jl6x7b6rkTltkrbBfhoubHBRcQ+SjTzSx6CLH40IqyNC9pATkmzL
ameGUPEwZO09lh38vvoadDZbSJJLowymVB4MDxmqXthcd8rzAc/b6iVWsJFSaF/IbfVtxApGuVhB
Vg4n6Od4Yvs4fIxYT1i0M+u8Q8D0oOi4wnChz+X+cjlkJsrCqD/GI507SXTutq7Amy7IXU3+Q0PG
2XmJF7afscu7aQn3OQvt9NaZdgpfuwhxJYWKTLHWw5vGUhKS5IBfrrt6M++jUMq98ef4zVqczejy
MNUpQYA6QGTdNHj+fMM5ZfBQh9zHsev9kfby2FieoDdWt0Y0Hx35H/k8ohlJceNajzLSyR7YPG8Z
W13DHlzq8Ctxon0DfvbU5naJHvRljMuzr7AyTWkluXk4E1Dt8unEPdww9C5WFVCWYt5KcvypEG9Y
+0uMA0TToZ/i7qqt56oGXuAN/b9uWCE7Y3+tTDBtHcrG3AqQGUE1a8j6Kir/UMp+YngDfXbGsF+G
H1koQB1hh0Eu+xItOW5dxgwxc9btEOUvWSXJ2crajwHd+Hb4RYv0uImdrd1UXwYbVzLloNNTtjCT
dL61Fb3YUXEQDTWnCCkOvOCQ89wF6JJ+Djp/8mwuyyhC3639rRI6xzz1HFuT3HTha5QDByXn5duE
XXIyCowc6/GVzxzjiyoYjfpsQXiTrPwhKKI1BQ/Q/BwSDsAeJPd9PBhjSTBrJCJyWNzbehw+R6Xv
y/yV2e53mozHzBpPpL8dfVQ10n52Ogwzs5pYHvsdvmP97ec/UeEy+NKslBo82sU6NYhIBdVh+VEF
wSsSCq4MPovcxelYNg23ao5fvAA+Kyrys0ZgWyMeHrAM9llbLGsL24XtbfaYEgA0syoaU3NOKH8H
TUPeCT4NV/Z3s49aJU/Uq08cPBEEjG4w1h0VRR5EmcnBd8I6gB3kaVxTiEtoKqaFUhhaLtPk6Ctc
/1g90QQsBa395G0bE/i4aLDEShRm26osHvyYyWVe2S6/qaxN5Yu7xRvR7NiE/HkFKqOWgzzPafJZ
95J6Q66uZ77BTmGRSNyMcBs6TmQksdf1pLgkzoFqH7yS65I8H7EbdSFsdQNODpscReFhqZfmzfO6
p7I9cOzv7H76Dku42sm9WgCxjAE6TDXqo6j9i7+QFN4Vavv7fzTrl1ma/Brn5i2cGrom1XF4u3jn
KyQHcwxuH8Q4Wxv7Y1qiz0RwznZMxW+Y0y5RzVHRYcw103BC/sIF6493JeBih/Qa2aJzyGNs1JYl
nocaG41rauqvq7bQ3iWDHjaO3b6mLaVd1goSS8v2pRvABDm4c1pN+GBg5aTzCBxQVgE9IyT2s6ow
lTUqfwloW9Hh/K0M7Xb6E/nhtO9dgIcp3eRAttNqwIJVUwfnIOxmKFG13JMDfhosPZ+9NsW6PqLq
7gNmmREyjGy6hdCNxaCdXuyFS2FRATjYZUKa7gEhCXDvNWYEumsve5rPhaZi+ooZzycpqqWOR0Fq
IfeDOVzj/NLJUxyMkglqvh9klaNlL9hMZyMiWIAaYfCqCvstmnHc1GQ0DWH1MK3BNnGp3weeUfyz
0bxowQfpmXdE01Q47EUBAFwn2/7yklXBPgS3hZ2+5imzwTnpEE43mPkh/bDjnay9S/d5Y0bEOHHy
7BXWuxXjEM8SD0Gcw5a488IvP6GaQoSBFEkB1pxj2CcMKTZDmeQHiQHTUv4lgf7IAAJ1ZS+j6MYU
qyNH1Ed7WGCntS+kLG9sd/lsBppRMmuY6QRnWeuDnCeghYV2thpKNAp1lKYS5Q36xhoSQGFhi4P+
/eI0xHCyi1CcRR/OikgjXgyBsiA5IQ4fbSvnoywi7PFJus8hAaP2CqPd2JhLO+j6XLUdD2GeFfNw
C6ISvoLI8GObtLrgQyEAtj95XMQmZwLRF+BZSafSmCj89Dgu5b/ZpSJOAuwHpj5n5fRdE1u5iTpB
mnTxULTlsyN6d1u4b2it/qisfVGv1QNVyUqrgb1vUmRNIYlTDCv3U4i02o0IEKTDe0KM9VPMaYK/
v39VHYPb0tuKIQQ2nRcrA5pTgJkyfLu/tV/fiD7cm9x/bdFvLbn1L+yRT/u6OdQCpcVic+K3RA5U
GU/odvrjNExbCX8HG9Fb03FQATElGkGWbagsPJLXpUXmRUU1PcKnZdRtsV5zo26XiPughgY7Od6t
N8xqc8779IV2HfxpkqWXxPX2YZsLuMHYCBKXrUi2xygIMYv0MCYZTXcdPQcnzeTLHfw1w9tDOoxb
vUWaabmELGF1BFlqmSB2GbcQWD/soNH7eA1K7HEYLiU1h6tftZvecsjbCVKFMWTZ6PWeQkgLmqg0
q1DNZzSja0msA1zh2R6O2YjMLYJc31exODplCsdKkfgUgxlexXF4STH2qNMQIHC1oJgoupapyXDq
+OppsYaHFlmf5RJ6QOXGcKv6l8uRmW93O+rke1L234qsJUcFWALgn+Tl8uJI5wV4LC1DnWIpctB8
+f19N4I6CzKM8SWOqmGGLWj5C9GxYnnUJVU1EaUso9Lo6HKdUCpbJ4ugbHuGJVxQz9Vd9lcn6Tvd
HP+GTNFhcI4quzl1HuoYyyEgOS04+6aV5tLsE4eUE5PwvSYUbSwguOgZ+Vlyfi5Vd59by3UV4g3J
zN+BZiDXRXrKrIeuJTOvrv1znuiXPuJ+76SubknK3jTSZYsdhghm5tm+qVtkt2WRUWlEQCL9GlFD
58z8M8mY6orwyMn4HpF1pyzvcVnjXaVIn3EYYh3gWO/cPuCRUONhE6QihEINVPbcWJS1JJOVCD6e
RZVmaPrTa7ZqDbAaFcaZNuH6nSK8bflIml8srdM3aWUwkSo17qboqVM8I1TnEeJgv4cJR5DvfpJK
hOu5u3hJfqlm/ZdHDI61AlMGs4MjbsgjgrqvOB5vmyRMNuEwXvksUm29RwSB+xiHWZJCYsQ+Ceim
WgeHlPBJPtMlJSXKjOEhacXerLEaVftqxvpRDRhMMtvFuup8xKlN6yX5y6ii3Xfd/BISZsRcm6eL
4WJpm+E/DJ/dlgzML5SXL72C3WtqLA6ZINpsEVQ5uWSyXU7hzhrbZKu+26a5upY8+aGFeKch9gVa
36NEa7O6A4aNHXuo58jEmMqQbnPq371MLGclsAnXE0gGsK5QIeyMMfT0qMLy6LcdxsKOilxXqyd2
xpJNqIOP4nprufHfyGNAFM3Jk+UeTSZeUFL8EHwhd2aCVx8O5AR66LBTsk1ufAYnVkKLG0czdKb2
VePZf1nmr1Am7OxsRsPFGhwys5kdVfqRexnGprZaGDAz6lbOTH4zcWJATwqmMmNy5awCe1GF0Dls
5FtdK8ym1tGf1CgqsQzmbWnLfbJzSQpGPEgp0RKj4hpgqBMoLCbCpG7k0AW8/Gt0A+9GKOfvNOY9
crLVKMjovQv8NydJHplq3REafKkyj/OaZwxD5q0CozS7HEu+7n76UWyYPv83+BUBETzhHTbeZQ+r
a+0hUWuj9PikCWHY7Z2nmrA+DDjZTSDHk2mRCQ0D6xEn4BlMhbrOEDcAHiBNSrCTMYqfjW3FkAdJ
giK4DW8B3UxZ5g+p5U3nvlzZN+Nm8c1fK68/fOZE0vNPUiIXXPC+jqjRGZo6byLTfws7fAuydAM/
cEbzxA0oO6A+GZpq8h3G9S0WgDPgR3/axObiLZ5vkRttmal+lsgcBgRPCouj8ApiZ7uIUprKZdFJ
vY0lj2G7DZ4na3nwCRGggQZJHaxnnXugkBthmmTevkaTM/jEIfTEDoDCP8cq/0/Q+CNldQiYmthO
RYGQO0lY2Fghca3ioiLlLPueRfEaDsGPjLkH6dqHGkN/3bxqLbGaU32LEfCMVnAhujIiS2N9Ic0E
fkW97kTx/rHdhzTqBBg4fHFw2rLaRa37gh8WTwK6sHqBeYB3KxcEOWWTe875pPdzAE4yxaIo85VV
SLKiyTC/KR+e5qqRIc3tZ15wmiF+iBbY7HaMrK2N7GZPruk6eJZiJ+yfudJvQVw91STLi1E8lqOd
37sTsSdWCN+1MSBRi355ctOYeU+yTt/hz6bnxXBEAZaNtl0Vv3tz9R7nCElNzAhwBe1VSQElM+0/
OgKdyhD4B25nHr9WNOCroMLMcyQfy5x/Anx3Y/3fspQ9On/2MSTDrhQyUDUuYc8PIzclGSPv+fq5
RTIm0wUyonuuhlq9uuxn/AYq+KgaRKwtyT8dc6Sd1xdmG7XsT2qPmqf1Ybr3uunXv+BfY4L3gVAP
XF8Jmx+cFsRc94ciBKntLgsb4uKP3zEUDGV4HZsWjYWViG3qHEcNubOKmuS+G+RwQxUujo2LXqvI
cdPXyJLRTyK8JpcsO44EjPFRcn3GbueehpoRpUFhDXuT/WRgJKBLDws98lc4SCQSG0pVq76xCxhV
5WxcpK3nEcEvQ0u0yzlWRQanvLX9dpSgwptRRDdxq3o2ZgUnerbvGrbL0RhBsBPshN2KP+56UCpI
I5ltmB4dEblo421nj0FyTksNPcr8axF81o35K9ZsrskC7bcEz9wr/0YDpr5KS7EtWZNWhAce89a8
NAL3pZ5RqEUlzLnaC5mAtEwgj53kK3hNne7QCC399yTtsw9w1UlYnjghUO8caI1VS3MOISmFolD7
uFIfcVCVu9JjgVBbBMgvXKB92vyBUfDRNCOYKs2cgHeltVIKWJ2sXrqrJKKACRvWqKoH5dIL3M8L
+4ZNRahv4stjNLoAKSXAQu0/uUMZ7L2Q5agF9L3kDN04Jf46+37qXWffSiJ4AirMoO/fEPETRKNe
rAInQ7ccGSH/KcMAXBh+s3Bu4cE5rESd+l8cT2fXry2KSjbi46LvB1qEqaB1VNZMrl8IAqqEqQIp
AzNItiVkrtvklsZAqcS6WR5J5n70dPDeJczAHAuwXWwCMoCd7tyP80kHoIDhu9bb+adKsnCDqD+m
oHMwbbFitF6tdlF3A5nYWEXnw+BaRwZzV8uoYdMzQ8R2Tz4gkWUbzwLa7WI65050diKcnsLIhdIV
owcOjbN3s0Wd3QrpZMNqay9X0UatcYssHnMLP+/Z6UmSzEEOhwi/VgCmWw7wmjBBDSNJo33UkG8Z
dDYT7tna9qyPL45itNOgSui682BIzCzncW1vuTsrdB9ZPlE/+BVh1RMkjIioqaprmEJAzXIdlihz
eF/aLiZ5jwzwJLVfqprbtKWILEM5YpEtHvsm9h4DNd/4CfmjQYFSmlkoYTkhil+Cu0gkpZthv1fD
SwrCYNdWRb11+7jYTSWehQmQi+WK8erjODfZdTK+OPqClEWfISOzpMA+OsQUU+tGqDaVbz3mTnuU
UNAmrOrn1NRvjqrGUxk0t0EMeMa1fJJ6HJeoitneEaBB2IhhrZV01ieTvJ+hgloog/avlUZgpLr4
VQKdYSLAm130ZOEqLoVsNjBLRQipPfunPfAuqR18jaFN+DW6znbCSIPEwIQxwHqdmZ2fL8eJRpiw
JjFtagwIWWSjoIY36q5GnxLMLaJvLB88qrdImi0C8kpPfNCR/9fmywymE3360rHlqSaiZT+HmXNC
fHiI4IjbYsZGgyjn5aPwgdal/uec386GY9JNpwc4vqwHkgc9eDBcIxsH2ZgAthrZay4fvulCYqG6
NwKYgw2qvKfGKx8niywZO3X+G4L2kdwqphS8YRzZzGPZ0cZMHCAPAQuOinXJHa9vz9L+zXzzlA5I
15VXP5nZe/bNMjL+gkUzBc6r9ssTBTx76xFHZYeymG+bx3d05hD20Y0QkIKra3nsdPTcj+8WmZZB
sNySTCJuGN3BtABwpiXTXRUu47Fi2Zr6RHj2AfaTFmKkcMyZSVPClp7cYKaLdKNk8eiAJJGEqdhq
qJsFEIplRjLcHsYFnp64UWzb3HjkxCRym6xcPZtDAyAtR75N7jMfCECYHoNEOZ0GbsoFJKNT/UlZ
HsXldxL1p1rn9x2P4uGniDi/Q82sY2Q31VtnMWrF4K2EK9U324Jl+YGqbaBMQrHRWDu78B+zrPov
rpJ3toBwP0Z2uxFap3if0NCPcmFfxpQMeVjCtwjuYiL0mugaWYLnJ5Y6V+wCdJo9depc3y7N69zi
hbRhTvfN6zAFHiplOKoR0SQu0dGxJLaENblym/9KvDsNNZCvJvSK810Oc79CruSgPEqYwxQAWmvB
fyU44ry78avPPruWemRAh5kVA4ymZiendZth+SFTj7ntl6PcI5H1KTc4MqBFQ4TOUmcj1gdTJ5ld
ogDi6y+N2TJsubFB8a+zQBfy+UBTN9Ga9nTWSeZtMLG6u4xRcRVFoAZYCLfZsSbWFiYvo/JA01Yy
tmIHxe4bJipKQm+CFEld6P0lIWYzsgq0aaAxO227xtl4aF2qYuN3bInaJf1SPmPgOjrMy6JvTMko
j5yGcUNNc51ybF8FieVUgLAmU0JkESuUVueT3+QDILNWz/2hjyIO7eDYWR8tJtlhDLF4ZPuWULIS
sF2hadDb4n5NZI8Qys42zZMszxqfHM+2WxoWxWec3CXID8b60w5ffKaj5ZqZKiuCiTLOOXTSNo4R
5zupbXjHsnuXSruUL020D9wGuyg8z3h06K9jVDJRUuzWXNU13C/A9WsDbjEWIl14wDkDTKABFZ19
ORpcM/Uts2ec1d2t9P9DgFb5MiAVFm1kwqMtJ4jEHfDDRwXR1Lh510c2PgegD8gkzfDhtOqPiHks
Fn74IJT70eQR1HyHzgi4SSuEvUldRqtlm7HrtspX7bn7wKq3qlbPyqaHcQ1YQC9elfMHX4CaxEbY
kY8bbdu88V8FYWiiH9I/XoNJNNAgEVjmWk9DhWxnLsfldvFRCo9BoFEteepckSEK7gUeD2nftJAR
x/DoWp9JrscXdwQ0M0z0OPM7h42tzWuw5Mnj7wvKcHMZqeTi0Hotyzm9t8MJGw3S/odEgrMcq/mW
LUl3WRxoTGEd17fNxK7LyLG4sj2OboYwsQ/S6n1iB6BwLCHuZZm/eW0/PVlKutvRNeEpGUeSPGf/
PvNbiRqpbQl44FNgGFOe2xbtDzfKGfeP+S8KheSjdadzmOjmdf11wiomFzFuEK9+4bT4F5vFvmXb
P55CYj7dXDYf3pA+WYPrPTaqwuLG//37y0sRBCSddHKXjZrtl2o7Gs88PVY+gvKB8cHrikoZ6op8
SFeH58TmDnGDpfgIvIa8pS6893rL7Nl3N+/pUj+5TiivbLu61wme5+8vM7Fhzt/i+qmHsNu4IpV/
fuf6+RzXx6nBoDuHFOjDjEAeU3gEX3Wtx0zt7+ir4VmNlti3qJuemwa++OCGiit/l86p90/MLcNa
qeRTFiEyqWcmbGrIkodQAVSftNvf2NHU36oFuU9PWNxrNhX+RuLEeA4VioNgcP6bBi+/Z9xGSIFn
gm/BjE5d7ci3H2XRRw/50F99ASKN7/zeZ8Cu7ViqW4Vfqy8nGrWkNx9Zu3y1ftpdmf6NT11lHiJO
XC9kPb0khwEuCOQu494uloQ15uinkvyrrbT8j7ZD8FvVWOOWti8O0kWv46JeoBGyhgt0mZsMBMXR
ICp/tshKDOGRpU7bnAahZq4duEdNodpDHiTP64LjGHppdGdS/Sd01XDpsLbCY5rPQNpSP+F3lLDu
NU/yguHinSlKRbzlfDZDKVBFZTiEKuu/cpn4WcCZARsM9UxSPvQRfLleE8WigSc8FBWg8oH6l2QF
gN+/L1WIRGgpKnmg970LbC55OxbTJcjHZZ8sEjQ+V9B19sRXAqztc0byByTQu3dzgguZorKkC2P3
PsNjNXO3Mo8axl0QtyXXifBum7ZFBhLYe2kTVFj23Z85JjNAzFDRFxighrMqbQDz9tlMGIAt4JdM
yx4QBjxjZ/obOAevpjq8WbJwv7Di3tleoA7TyMc5hxH4tPyQmgkzVKY+vUxz+8vCXNIABjJ8lHyz
QHWzb4K2H04unLdwXbanjLCWpLmPHHTqlNrAcCwoAT278r3jrYndglKVmdGxjVJEQnrMQpRs6Fwn
20Egs4h+R13+pKY6uZsDsNiypASuenPm1AjOYQGALQ2V+YPKD79cm0H+HkQEYmz5tJXoX+oWE9Kg
AP4GsmTkaIvNxKz61hjO8WZS3cWFGymreKEstGlVhIVArAFbwXl26mZBw2WcSwhnDW/UQ8SPRykQ
2AUFvCWSm1QTyjMQifqd4RhVQKH+aDD0CHSZRwP1tPr0yWjYT4MOm13K3pKVsK02ue1ALkfm286V
8yxchIMJ18OXLeqH0s+3lkEu7fnWdJdDW2ENi1h7MNbMOKtDREOTs+fL5ufO27ttENzS3mPCtUS4
6/g4TqWXnZSchg/hwt6wMVn4PCFgCPnlnVwBNcFqbYddUIf008moqE/8rDsyVEFm4tr5ITC5PHaz
x7Z2tPv23qTgkxwgZ+A+eja7vy+4KSBCLTXKu//Y1yDsZzf9gAWKI7U0EMZUiWRrfRkUG3VrQVmO
8kWeXQPQmhC/u6ZE0pnp8cLOjD6yzXuCHUf7zrOzR91O3jEPdXEH61PdpF3f7H9/6llFcXezeBCh
XG6SmwXg5KrTZGChmA7WoSC20BpesBB2V+lj+3NkiX+Mq/Uaes6VqG78S6HqL2p9sbsSEpQtjllX
+WcpnfiEBCX/BykAK1dfmieB5uAwDe4/ZftfRV91lygKFEaSyCZlpy6oSYZTSiW7BUakXgh5nw6i
VYolH5RurwmSuwClws0QWM5DJFx4UyVhKDrKzX01CzAXcj/MvvyuY0SjhTDWro+goCYqJrlqcZe9
eEPNlDEE/xK0kZM1BJdAVM39pOlno9ml1p5wcQHc8G8VbMysp9nRDjq5Yq6ZT0UDIcSB/RpNqzQw
gCLd0Gif+yDTuyxtMO9YyBFrCzGgBZxP99Gl8RPvrSXPaay5AuvYQIfJ8WksMdOtVACv0hPO2KZH
1pQM9qOOV80IYbe2tW+CigmTnzto40iHSp3ionBCXYou2us6ntbH2k1thwEba6+4JNZYXOyx5OtW
tD0Cuc/b7BOzs1ROc+Ry+qtgwdzPgulqMFQg9gsOPuk1hM9H+lQ0Uj9HrdNe40DSCKbU8UVypglI
L0HJoqk5JO1g37e0Zc9VW/NHCa9CtWhu5BSKixLxfJEWSXIKotfvCysEUlWY1krG8bcJs9gWSMYZ
GieAa1K+nA8xq/hRaefie/n4vEKPdOpqFF5ufFT5RfOQvWuZlbAfHOtn2ZFmUmfTlQfuZcE8eed4
ncBtxySHXK4yCoLLElvgpNYX/j3oVNLabImXdjmEclo5HjJim7ks35rOdm+r9UVl+avBl3TQdhpr
+NL82u/v5lMFsCuPH+ny6tXh+sLADWg/NID735ffX//9kRLLf0ZTff+/X//9qWuvIURCE7Ad9TGL
367LSXqktK8KI+8HCLS4W/NjI5zdPE4jrGGeAE1NQ0PyrsCCIlBQxNw+UrbXJUiw9C9xej/XFnL0
pXDKnSzXBIXBTu8duIP3vz/iDYguzjCA/+HhkVOCXXo3ss/shX3m6Rmqvp591H70LCh26Xhv2YzM
/GG9e37hTusLa+VlLxM8EtlY67uSeWyXUPb0uoegWufRw1Lo6KH2UUznUcgzUnQvHi62YzK+94Ez
na2+mM7MzW2QT6X/Z7QlVaCOYpgeeXgXlvFH4PA+T62twE2kj6jGKIXXT/D3R2r96e+PesEoh20N
qEL+ne1qh2x0crJFu4Cq5qUsCnzDC369DP1F4hcdX0fZD78vIEPx2A7exdj2yU3i9ohx1Afyn6gz
pMG29N3bfn3Ju74/2ILVlu/XP1HuzafBb3OQOeLHy1t1+b+XFpfrUeYOKc69HO2VcYrUDvoAwSc8
1mhjWCPrIfqK7IEcCw4UbKI/c5aIt5ABGYfAul+MSKuNMLumLf6NdJAaSU6ER8jprNdswXaZpYCO
q6l/XhU2mkZ2tmJ9GY3t3/2+sF7Jdt7SQVVZkuovvOKAsATNFltAOKwJ0uVc2qIqMZjJDNMOZBLN
Eqifkp6rHzAEBTKu9yGqiTMqGHnL8vYsK/pf0TcPbT/e55gJuKd5mhYzviczGYY0/gMqY3hsFuoK
r0zjZ4OKcyMU0wG3pB63Lb9cbx/5UkQ1qyBSECF3fHbMV5+SABRR5Q0giTRHGrANqyEkZMHVes+8
hFAv24d4arkfy2j+x9iZ9TaubFn6rxzkUzfQvBXBmY0698GaJcuWh7SdfiHSQ3JmcAwOv74+Ok/V
wb0PjUYCgpWSLFkSgzv2Xutb/qnJ8wAFPDs1HJbgz0KX1DUvqp5TYVUcN9Q5DQTDAgnClrH9sfPh
249Ywg02WWtZQvv1QHitiQhiq2j58iBuRKDI67Uz8ThkKDw0jaZweq1Rw6zwdSQ3LoiMU9KIex74
nGp/OpgTJP2QQQ6KlE3uFZCfWtpSDaTWTQgzc1O218xGCe2OaXpUMCuLxAWk6AkcF7G8p1OylpX3
kQY1exodWJcxI7cpzNqc0I3IIYzPotsSW8Fdqoh6KMaGbZWwzvQ+yQBavhSQfUomoBEmUs1HFkrz
3U5pKA3McFM9hntrrM1zmfsPafKQfIazbWyCshu3YJqSJ8HL2JSzIJ2bvLRN1aUBK4eDjik8KudD
BP6SmreY3sr4McrMF+2UTLdz81H50KdiolGP4xIb7Jrq2PWYiwpT3HoJuza7JEeEqi7epRlbhmLG
gDsxUjORsGx0WwP08MmITAO7OfsBguw28QXkrJ7NcKEfhYmLXjTkJQKQLLGA0Q6JbVfehEVu3tQm
orw5DLfpsiSZNO0CFOGIWjEG4SGCvWSWr3lsxTjFAn+t3X48o0VR1KToSed4jztAbIbYqA4jCCAj
sZbAhG56yQ2xNYxaPkShXuhQio0KjuQbhIV3IDGLvZI9ZJg+Sh4H7aHEqJP9EPq0u3XebQfpJd8t
+UO42nwoG5V+BwN8qqEOX1UdKdcIOqfHeLKRokfDr9mC2o9qzTwyiUNiE4Dv55OnyuvDfhf08bS2
cthmQaDoXSSx9TizmwbYxFioGoT5WMSoRMuaVrWjmK8bv4bqbMdme9vlBt65fFlMqM52SSLSe39Q
NC5jkWMTgRKDwn08xkk/7pBhpXQDgujJDGE/AHmOtu3g3Y6MN+6hXfwIpaHfTbFsatmvO0u7YA7N
56DtaYdSB246I3e2Gg0O2HhiUoPKULj2NekuevwkQFT/Prd+nUIrAzvdMOC9zX1X3bZl1pKQEBqb
r6vFlFe3xbMECbiJiMaj8pN0LY0L2RIlKAcneilJG/LnEC9o7+5au2gPlY+NG+8VAQVUIGwwYBia
kZ/eiOUCTci0lQ1bPSyMQHdt6BwN08f7tDCce+Xd+cjc6H2PODLsmkmJWZv7oCChEEIkIhTUkAjK
WnUnmvkpH4zhkXXrU4xgQLQTR/tSWNGDZ1zNhE1z5NvlZ1B99yx8XYPdWcdsNCj8lqJzXDiUwdVs
wO+CKG1cQhWhkhxxT3qxfC5UyES37C5eDTtKlcLYGwplSmMJ9MAFGk7ZVXKnw+kunXrv2vdf4gjp
sjmR/eO1GRmn7kiEChti+oLk+FjTW50OP9Eheg+zLrYBrNet9Oxwm7dx9sySfiLL0HkbG8JEPAcw
xcS0BB1LjfALaeCzcr0CFzUBxdFQTveR0R6QjpfrhC3kriFn8DFuUHJFw9BucTSzOs8tVqthZH+W
XP30BfBHGwbzDS1eZq2JRwhnnOBIklrsO9fBWJcQ/QoVFB0C9jwf8qnRDtiLQTasvF5ML2CKkslq
rss0bkHMIbis0xQNSwLTFiiuCcDEDN5F29kHvxnbjZf79caIwJEswPpzUOD/KZJXssZ2gQ0MARsQ
e3TY4omdnhHOkks9muPaUU8KyR7cECIc6raFIORbw8YzdLCPXHYd84Rfa3SzhuMc2pLNDzTj7JeP
dqiLdwSgFW2ihFZ/oC6C78Ah8BdbYePeiwq5AvrMdh8bsXkeC6j7bhTbt2hGzLXj2AhVuvQ7W18D
WJxdnw3F0W42DoFHrYqvhyB9LwsG+mMFDpfOLxihlg2p5+cPvMHqxrPbevPtj//453/+x/v4f6NP
dWGTiAuh/ed/cv2d975Jorj7t6v/3G/uN1+P+J97/Ov9/7n7VDc/i8/2/3mn88P28d/vsLyM//ml
PO1fL2v9s/v5L1c2JV2P6a7/bKb7z7bPu68XwB+w3PP/98Y/Pr9+y+NUff757Z1ogm75bVGiym9/
3XT4+PObbX+9Qb/fn+XX/3Xb8gf++Y2Ob6T++F/r+9X//vcHff5suz+/WfIflnACKaQUtme5lvXt
j+FzuUWa/zCF62JechhLmgxOv/1RKuJQ/vzm/MPyXREEvnQs13cdk5ta1S83GdL6h+04rhdAwrUD
ixu//fcf/y+f3t+f5h9lX1yw/3UtTyqFZ377o/r9OS9/n89Tm+gVTYd/pmN5QnD7+897GmnLA/5P
PKRjF5s+55GOTKOwQjgwemTjNkXMuampzStznBMmjExgjNo6jsnSrsnVtA2YExL4zlzZN99ZQ5hH
uY04ph5IB5yB5To16hJQ02I79DE8hqEa6ZMDQHLwWOKA9xDYBMZt3va7fgYAN9kePH2B7ehKB2VL
xhPzArf3iyuTYe/WScLvGGyWwKZmXmc5nr06E+DflwuahvUxmKLbamAIlCWLj19M2MEssa3z6GdU
IHlW5vzJqthsnKivj8PyENcDM1SzQ1lP9Mr2qq7WquurraecXzDczTopj1iscnr5RyJ362Mhzb8u
krJZWX3o7XVJmuMImHZD62uDEg4vwNw2mz5jRssYhYpsAmoCwwFXRayPRBYTjBtT9BnVwPApKlKy
8Qz3xl7enMBYWxXkn68raVKp49dPbO9u0ZnIrTKkOtZIanDt0Y/zOkk2cP/QNbpAedNRm4vx6I3F
D8GJgxA3JJQ2CVVW5uLLdp+kmtOViOCWEJXUY1payQ4ERwBuIE4TtB8Z6UiWY+CpACM2tOG8w7ZY
r+LmHpmAxfSeHOkMgawl64sgxI+t5SEcu5NGXLoznP4WHtJSOZONDHnDu7a88VL2vwIZO8zHDXO9
cwPzUmes9/wpBgGyWE+6JoBQ28F5KBe3itObfKLdy1R4BJR62YVQo0Z40MF3IowPFnZB+sEi2lEH
Bjs2vRB2m4w5qfzhGeiHgIVviqH2dlLbF4b7VLcESKAC43vzsG9AuD1V7kD22xcbs83J0iIJuBrb
DyszgS6rwdnpgpKiyi66owdHHU8QlhESfQ4cnURXQG6U+C4smRyw1skzFHk6JOxpCZeenTv0JhpH
vZcBRidqkVQHc9OjtmzrDj6cDSwmi+111wbTY9bQNS0iZDUB08d0WIIA3HZ8zqlAJoZwYyx/Vg5t
8r7fR30RIKBpLeaXB5lGEyTTaiNE9YI1kNOBJBgir384LU6AORoOg5r2miWA+EzY2ENK+vKEja+w
2F849bMb2bgLIbSup7a/MdCLN9S/q0wTXDPl2MLmEDu30yCuTJsTVoB5JsMOK8MTRwGsm8ydtw6E
sHpA29NaU7WhTEDfeDUsRlE7ddcUosGq6W/S5UVEjXndBdgvvAYTVBQ7T4PbWgQkWMew5eQ9kVa/
MTzsNg3NZ0AY+P84FyMX1hp9gvOQO93NxMfhq8jYC10SOzYqHJPOa9Ukd2kEjxCdeQIbk/olIx2d
vOwmN8NT5Yi3ODQ+iJqemUGhpI+1fR1WOjp6gUGYCFuCnVuFr5WX0NepMuMMnBPBFom76wQz3ZbE
EHXoJzQgUfoUJPF3MwvLUzmxj2WSfev3EH6SmhaNnM7A1W0mOHzugQ9DjZo13NHgpkNvB3TFWShn
uDAWhpCSXTYjyOZZTB0Z2cL3drnimyjiYZX6LKTN7NPQxDtsew+mX/VbK+evIyHNUy2mhpiKJGTc
lKc2dkbt7/Euf/enNN11BnhdUnPWvQVXk8U8Js0hwGmlY5xc9iEwcGckqfpsIhrVMy7IsQJJzoIM
vapzHpwA7o3RBFfLDGBdQNcC2QldVTNS0XLAMAb60RyPML7IJTa661RiTxYB25ppquh/H+kL59dW
U5kbbBy/xOggDdMm8ZTSXokRya+kE71uWut7i65MVwF8OoeDe0CEFTo0LzPkPNtqFmhmE/ZoLXXj
KW+JOpvZpIs0xWboEunukAlYFOei998XGzDcJEyNvSZIzAJ1PGnclmFEQCO5gku+0WvWWe/RvOsW
USmr+bOtkAFNFuEAFoNSUS5ZaR4eJ6SBeCpstqq6O/uWtWJsTsWq4xcAEOdA2HDbCtQ2EtC6aC+l
Tjq4cILjjknNbKT3RVQ8gp9lw6LwWqMPXKsI/YDwO7T8FR4QldrPnFPqPUM2WmJEFNUWSZTs7dZA
rujs9qzFia6ZjDOlWZGHmMNm8yTwuUjNbzn2OPU+aziWERoqH9ok9h2gH/nwkOA32djVvUgTnJzB
4qzCIpqED01i4JQG3eaN/XRlmaBrXGEnR0S/9wg3QjlGq0kxmRz7jOg6X76GOeH0wcBioT/DMKtw
3mE5U2GgYbwSfRXaCKcUCHlazZu2sDAOB+SJDEjJRNTpA2NfkoCLamV3Al2We8sz+xs7xZmUGtG2
9hllB/h2wNmT3JGYqyWRKlbJBAjXe0ci8o5F6MnMJDjHvgFlPDwPY/bklzYsuvbsRmSgxAWMGfYR
B02W186jk2O40sTVihJsJFZ49sH3aO9Dp5HYVy3ZoFlzIVyeuBTHL9du1U9HcyBa0YT0YxCnOrV0
VUJOoCaSsHN4NC0h8B3K96K2pg11FJglt7D3VqyRplY/ksxqr/n0+Yzp5lWyQD42kS+J/Qud56jQ
JqT9e5AXb2kHSYYhYbc56chEd0bPdw2oEc0jhDcRdPcG7gs6uRguiKh40WFVUQqBAWfJT0diuSq0
cnNdvGm0f4sOfiULe2NB59P9wkCmttm0rpNeFcyzyAyrSCWmHedb6rmHUYg+s95jpEQQV8e3lh67
SxRC4Gtx+mfZEGxNA4mMsI10HTRzvelSjv1UyRuzItIpLstH+h7+KrJIjCU0pWOK8ZjmBfqcEI6u
ZEK56t0S7L2B8x2Ml1UjbYn9lvPGkogzlPpXSsplk2ljO5nO3YQ9eBMaDBT9kO98ndg7oRvyoHKf
IM3lW7as8ZK3YxMuM0o2SGGzFpWqrxIR3VNpqoOqynfddD5M9fmBziFaDTwdSnEaTlIY2rqtaKH6
3q8iWVjPbUiPDHLHRhaKHrUiLF34WB0qJBGgegywIV7o29QhyKonKrfavK0LxsdOMyps1YtGsDJa
xk0EJKEyZqCfBJ/AA3KAa/1+KNU5NUrGG6JZipOdGQK5WNCzKarWDnOnNQxXCKGupg760CzY4bU9
f4+e0FPNnvLW6P0ubiLRNDojo8fUUmcEXM84lZlIQmmtav8wtbJaVfk9NG9iizTpbYJG7ICa6JQq
+1U6zp6lqADhdAoBdFyxq0RDnRx9UC/sNPXGsryDaySHNj7GfGLARBFTu/kbkty4JXCxDpFFhkPw
MtTg4nqiKFsnAtM9tYImKsor2+2BkDP27NIYholHVrqWM/6HtCV12/LWHnuZUwahqxkmGs31NGz8
0On3cuQgMcDbGoNnbTOVE8T4bpUx/vIZCZWs4wIIKbiARyMHrlMG5gZ3ZbKWKCkdEfO9w8jUdEvy
Yg+pgzZBbxBADTu9KCcgFEOwUaBpGtL+vCFFumkQjGDW69Qh9AHwbnh0XZFtPOHgfWXqWDR2skZk
3c6YnEvbMHdFuomaBhSFfptHgDozO6RhoVT4ZUpzmGrQSsuDnXN0D2ghVnoEAFF2LlZw3bzzTR55
9XS246zvN+l4EXomMXakFSlRtY/a/RmisIysGKBMW4VrcKUTAbVdr/sXXO7UYI59ru2iv56qlrA7
Eg5FXQqKzOqRljHf/Qz/cBPlDeHqY7r1O7RdnvPqDv2pM+6y+rscCI5WM0lQqdlvzcG/010GoVc7
OdE7zTaxMnFK0vGazo2zb2qaT/7cYNnI2vsWwyycyfE8iuF99i1cf6p/66HzQRwU8nsozroz1HrU
mYvcAHBKPJvV1giybBN6DbzxMATD6TnNymuM5IgK/UCj1r+qvDA858NQb92aRHerJ6LajRRHB/RR
F+iAP3qHBPuMM2h5q12G4HE3mGtghcUhYftAEc3gvy5I27K1VeympkdA4YLRTcrsXTN8CtPqOway
8a0LUhphpHbrgL4oqvyC0DTjOZbauYs6QHr+PpSW3HdlwI5hBPE5VmFyHxVdt+MYZweGmrgOxI3t
eBCBTN3eB1n8o8iIMO9JKrMgH9ZFAXTOAFpooCRMs6S49Yw4Pmls621C+7Bo+g98Nc1tr0m/c/1P
Ixhq5sO7cCYSQIHEjg35HqDuuQ4aD3+32+udV8tux1Xq0oi9FMF1alOKT9uuzHXtECMs6a8h6y/3
uFP1uuj1dDflN0PhpA9D+dbTigIBPEMDVvpoV2QS+GOKgDEosmORfNYeA+iwCzwQqGgZpOmSTzWO
BZzsSjnMo/jPr4svqcM0BLpeZ0CtrgXJ7/992+9HtdPgXqs48671DEl2GlDkB3gskIQv//l189+P
6Rh/nVzxaBYpI8GveyCjZ0Yd1zhR7bwGcPH3g38/MYPB5DSSbvD7nl+/bMSXykjRW/p2CUC/v5/h
6xV/Xf39i2qanMcQz+zX/wED43FfP/718v2SrrTXW5u/X+nfL/z3yzSnZjyM6Xz4/Xq+bv79aMRE
pAsNEpLk8rb8/V58XcXGjb+oBbIWZHn80Bk/0igON9XcPlu19xJC+7+xuX1VdZy+JQmqR+FM51ii
OJLlcGUaoX/DWBDivUAGoPB1JVUuHr2CrSrRHNO2NqB8JVFJ4y+Ib8fSvev7Jv/pKfKA4S+Mlnkb
B3mJI74FIJWjmO7FaxsvGZsR3O1B1MHd10VoQzOOxuDWU2ZwZ+nQZ1wuD1+3GT1QKgoJpDvwGDYZ
SsaN53bFQ4oMCXr0vWPPK2tofgIKlQftqOABdcKrzvK3wY8ZnWp8vWEZU+P40fD7Kqiafao56zXC
6HZVZDSPOkv7fTgdC3aOIMx08RRZmbFrcSevjVAW6z5kExXhiD4RhwAJvLbm+yG/qVid7vpBUdzW
NJ+jeGS61WaH1lITHPaCsFbarCaTklvKiJPdtf4FXAyOGHsJX8ha8eTU/kRkkq+vrQ5OEJI/tbOV
/dPQIMC7tkde0RfyKcs8godnvziSACBAZDy7Qu/K3D2alRfc+oZoAVehLEuUtZvGWa8sm3fEm9KO
xQNnpM1Y4zJC9z0Dw4Aun4aXumqTpz6DjSri+ddQirsWiu3Ktm3jjHbrLh0H81cAKmCO4ZpoSxqH
2XVf2FhdxZWSP5NRRmhNSyhYKTRrGkK/RNAg9/ZG+JtNcxtUrg0ibvS2vNUENFcLTl/JGHN1n71j
fVcqSH4Uqt0Mdk2Ah0elIyYCUoowNXbzKOUdPWlcoZU9HErPI6mB3DidpMSvRN3OEuarz85uX0lJ
V6liHmiHVIL15N+VLSydDvU+qnvLpOK19TPvynpyDfNV1o0gJZ1fmiexfhrrDLNCUN+FUfIOVi3Z
JTH9FtJMNyXS8UwpdVsYcXEwO5vVrzLVgwVEgy6dC5LeTt6GwnisOpCqMTAWtpVUq2UTM8FJDsr2
gDWYZYjp2bJOlU/XsVj06SN6s+vMsF/wCvQYJxL7KIbkI5tFvynaGN9DTiEBMWmpAA1QdGtGp7TK
+tpdV4aJEzQd/Bt/uZhxt1wnfBZNl89rJzYWTX6grmXrjptWjhQVTlWemEnWqxED4npa0mY57Hal
zuaTqbzp9PUTvBJaCUV21des9aQjqtu4ND8Lh26GALB3I0WH5KHXRzzwtBF4c4TzUMNAQddLyAyC
htCBJY3YETIWctWrthNYkVk36i4e77pADnejC4O/7canceZbFRvI3KaeSj2WKaM8K37O8hnxQwvi
I43lTdfEHqd7kkLmCc3l3LbbNvORykzqPFRO9CDdtkEnYRNqmUzvvZlWp9Gt43s8V+Q0elm6y9Ak
XDdDfWEUQzNPA4cy5vYFdgERM2NKZ8pOFUNQbV2wX7vrHD7OJrUx7s6JxhjmutZlwIuFcCuhnEPw
qxAp3mAYZb8NKKW80bO/sQqatH2ZmpvG9fHkdmF1zbbX2Bqm82zO9nhMKm+JmoAvoqaiOo6G1PvO
kM/agKuBAyo+ViEej3zQAYc6CKxgLBH7JrTZPDSamWgIyh3Z2xltF2wbs53OKn7ukzABd1Smp6Ye
3Q1KayCtUfoKpCuBFTLVmB+Nh4Fp905DIdxkDWAr8i0r2GaK4Q4N2BMmJaJUzPk+mCvjaCwXXz/F
A+kmsrb6TVd5xrEUH5rJ2ZXIfbWrabCde/Lb1pwcKljIME8ShGU7hpqowoA4yzZjG2rJSz+LlWvR
iA+mwDyO4Q9vGHLI/AF8pMx6d+yRRqafTxev2qQhbUgynOv7LGP9lMLF7gTvYJ0NmG9YDgAuoK5N
y3HEDJIhpE6L73k7/fLVW1C38py3au2MM3aWrPtgdzfcDCFMxbDXRBSORnDd25KLPI/3pZzv4EXN
x3S5KABL03QKUefSyTUb18NjpvNTn9r5aQqG6MjnR07CbJ7MuUoIL9I/Crcaz8sPopH2UigzmCSM
0LLewJ4MZ76Nq4RIhBuPwmojDcjb1ew45/Slbx2kpEFLZJQsf/Sg04Paffe76oBKBaJKQGBJAmrM
wyBwwa2LtQldFgJFvR3S5LaxeKuy79Jh3OsVHMz4j/A4syS3Z+Uho+9q/d3Is4VTWzwKcPdXnUfj
Rjg1WbG4YtnfTJ75Pjt8sQYtQD/ReaQ/5ezThWVY63MFWCjOK6SiwV0isEniK0oKkpjCCNhFnSYf
oJi+F4qOeRj0p4otGLHpKH6R1bjmVK2U06GhRQvVgVy1Kucw+DZhEDP6cp8BSTsVB69o9nOvHsC0
l4H9y8FE4aZPfqxRZevxgsTlMtJHnsUaSWwPBQOYVVP5AUQkjPE4HMNseFmePQszMgInjBxtsTZw
MJYZ/r8EgdkUXFpPWWsjo+0DpImFBD0raxtgTJduD4pekYpLwI6GzhOnZzccNs2MSSZoT5ZMXlyL
OXSt4SD0nJlE55onqcOD6WBFkTnVzoR5zLBkuZFVdOjm8dbR7YOb1mTu6YdIyxNeH8x0zB0Is3MO
pjl4ayutD6Y/4aYmA8oB29EsNSUb8pBRDn3+HOaB55YbQWf5Bj7SSS1n3YicddoC9hO9RXA+9aPb
Y5dO4v4aLABCFcyziWd/DqVHulCOdUEEbFciBhZX9VjTrXTAWVVWu1GLigDNRgYoOmmH49gYLM7l
QczECiRj+uTYaAAeXekCmazLYCMRNLnjdA+d9GylDfvofqE+032qXf96Tr29MSH/ye8CJGojfNRV
a2IP84oBF86ongMB894OcRN5UXGXxQodnZ/SsKsEq/JwFcbzibJ6WKF7BJ2Tn4zIGq81pJXrHus3
ldOrW3iroR/wMA3IjXIoE5EfM3CAe7Az3PK2czr8i8D2zYhEnGTJNpEM3BMfWUvOOM9iNWprvr+W
RQUHZzgexXvNKdpk+blWOGZ4tTjsfV7VQGHeN8iWKpsOk8IeiVxiZ3BSdqx5fCz1ruflHOto3DSl
85TOgK10TKchD8w7pCYGSGU7LWIwKeRIAP95qzv7YWIjZ8SbCObWYWB7tnakRmtYDeWV8mhqclwB
6Us9jPx9+L7MojbFfWUR7htyLqncjG6Nj/wnY+h7xR59LqtrqTyIcF1Ik0yLHzNp1cLvQV8jxLmq
vbw8EGNIwGzEQDShdqBxRqqLHzynjgSatOw1jYQcQ0zhz7FTYEeTUh8L5Juo0A2byIJ4P3I/hMXw
YCAlyHVtQ2VmQYpQtNfvRpb0F7465qEN7U/GelDZSyPfm7S07mdh/TISzlKJoHFloFzTlXmqzCBh
YJbQdqCmJEKcLDqT6dPerauTTAa5CjMzQqOoh3NUs+nP0xnX7dgMN6y789lzbeyqKg63VTYnOzJs
3Sscnn6Y8z2SEtd57XNOr4puS7UwskmTYs0pwx+m4CoLWu+Ks+WpLeQ9MNVXIKXZTFjk8GEntrPC
lHBsouaHO9BRbXpocoVN7nc3x9ddhCzLdDDX9XwmV04iPY4y02R6BcJZE+HoYUrY97nunvH+S1kf
XDsI7/rCerKxix6JEjsMRQxZkECtIJqJIQoDjmOLWXI7MTz1jQoGz1TTC1mYC51tNkyvQP8mVoA+
M+/QhA9NurIcYh59L0721dLiZNVmFAlLzWvWXcph59cXyTb8qhLS3PmzhX4rReUCr9YheIIoBXR8
cUjmg1tzUOFOIs6Lzvs6nAGvx+o+N3yTZBFY+nPj/BJu+rODEpWqVu5RkDXAQqpHAj/OMi5+4ql5
MY3iuk59WoAqpQkWZlur7s+Rq6Hh5eW9V+NvsTNkeCpJHvhSMDRzsupspsm7is0nI7+dm5p4IgoT
hlWAK3w3Xql5RB9rYdkvE2fGOUqe+2Jhn60fAU2IWFgvNLTNdZgw2sUCq7ZdjVUGJG1z7KhKUmf0
gcQO+TXmhmBVC0ItqOJBMEL1O+Q9IIIEoBIvtSM8wIig6Dn9Li+rB6W7+5Te4jz6UK46AlYahMT2
FG2EiXdB9Jdh8JstCBY6veQ8bYIcuzIWbCQw0t2jPgStquNglVctie0JhXYmgztIu+VKmyUW9o6Z
il1+zIoZG64EAkcSXGQ+2ehja1xqkZFiSLcRMM+T0dVvgxf3V65kNClbUsBxIjJ2WsB4fGZ+Z7/H
C40zbsm3VNkxNfCxOhTWKEhbBRN2bA/jyJptJiUmwRTdYVP0D1ZJ8rpfJguNOjG2fr6uAIpFBTkT
xcRowYMne9VPDqiAFHR2kPyMgINm/bTDuXboPfLNUh3xfvvqhwT6CudgBpA3het6mPKrURVY7ztq
iiL+FSYFKAvqQlqoDMUSP1icB3bzne7iuEfHzslWFRN0yyyDb+CmZIPzE6uasbZbR6witAwmByH/
6Qcm3/YcG9nXHb8uvm4wcxTkXkf2ZoHd4jRMBh5DjTt3RMvJwC54QArT78sS1aPImdlAZxXB9NMB
hoFaDbZm3C78vRx61aTfsNdANGulJtDuwidqn4gHKDFfrLtmEYZZ4XOw2CKhVuYBwuQyFGsnQdBQ
DG9m4Uzg/IRzFSga+b3tqLUgCT000D+6cZ/vND4NfnLp2hacYcNwgyFLXVlRxJMOgNbLeOYkFlNb
JVHOOb+JT6VwnpK0V7dpGWGlIwz+ytIr0RavBtXkVZKQnt1lZD0R7qRXlWqmG9qV+ti71nVWCUHm
crMrZQK6DuJQ3rB9MCbj1kpG8E8J8Sg9CrP7SgpNQcdpsqIiam0rvk1pSxfF5H8OTfFSNMN83/n2
uZoTmFqt9WOIqNiHKsEYOJPEEFoPdsGhG6TwBdsJvBk2AL+nhMaoX6MSvWVt2jIED09TGFy7afBW
IozeDpXNEteoi3SJ81jGOxWzambWJyd0FJZ3k4IOK9EKyMMprYr3glEY29NLa7ZPA7L2VR/ioSCj
4oMJy1on5fe2A88nKNrrJo+PnYXjrUX6SMqIn47+JRqLV7ttN5Urt3bY0RtHStEuuAQXzdsSfP0S
M6SKqxGkNpCY2vB/mOkLzrxbE5RBYdFhXdjEjsvBqDL7wXhIWnhaiAIhJWkM4oNqH4aEQUkZ5lt8
rq9ZWsDT4gx511ndBtntKyMIOjLOpwHgu5XedVVZHwUTFyYDo0tAdXoY7PimcAkb8kcwbT4ySF0n
32OFEsTVUFQCdecO09NkE8c+zEjWpsVwWZab9AOPytZOxbUXQuVE/bjzgLyyAtBWCCgL6J90Ujy5
Hv73ygG30MbDPjPIwMitTxAx8bp37HdXRs66sck5wgfpu3bDydu8FHAQU4eNa2UXN1m6pAPNb223
JActHD2mwFulOvz3OfEVCMPUtmyAHwMuGHa4Bz8b32TyOcpwwwG4iqacJADng50i1pmmag84Lw/m
EB3yAV8eHGNokrQZafS8JBoSG4p/QLaune/gxiIqtkCS+79qdgtMWOgHuPw1U9nntEnIKXVNyivR
g6p0UaTuswmbvlnY10nYFPcTVSzC13ipVqGGLr57W7akMrrP1YREKMJ7ujcqTzJmlrd5saRxpd53
t6j9bcFyZR4TMXiroq+Mp2RKf6hg8j5hva8wZXOewjpzS9wqkGPa+bdyEPAprZKuRC8SRDSFgfqZ
MsOJYvNaaIKw6clcUFvOH1Xn3YV6Lp99g5Rvk5PiJm4ghiL9b68DmYb0jb3+0UZqeQUwpMPu/jjZ
UbidLNc7EHLQX2Q8FytUC9WHXmMLLT6grKsVMDfaEKwwpUytjZF3xknbpc+c3/lZVDjuJ+iEZ2ap
J8dzwo92bB6QVannVAJQ4ejF9Eu+7HWAyqYZbBQ2QBJObkgRGjHhdePJ+vAGqlXh5OlDlB9TP1s6
LUhwOtu/8z1G1MMAM3xqPlodftiz6zzGrUGrpIncg2XjLKkHPiwLl9cHu05bjM8MJO5anxJPZa18
mkJyMzNRsI+RNpAyp40uaopt4kEAtjnKgYo4Kr2NfSteZ2pn9cVbDu/yymUFvRk7o9w3E1MURxfz
iyHZ8/dx398yfXE3o0+oNsyD4fhfRJ1Hc7RIu0R/ERGYwm2b9kaupVa/2hCyQOFtAb/+HuZb3M3M
xMQYqRvK5JN5stWDnPtbrRGJVFbVw62M262GjP/hURtH3E/e8xagbWEhb2rmfOobidE3wQsnIypI
XWZ9zUgpGBltPDk5P1tS9WTVZHtssOgbevqsddMeSjRuRnArcysPyfzAie7U+bY8mh2pZtGpHZ4g
bSOG5lLUSADIQbAEm3Y/NvlDgy9ShYm33C4BYPfc9YuIPcyOth08MDi0nEzJRuKdji7CnfNz5Dbg
s9KE55XQbpoW/6bOTUieeSc/asVRg1AYAprceXn72hlyB8a7PWc5aZxJQZCxy93oUAuc1NVet6wj
jS2YxcLXcbI1EDiDf/HgEHD7NL9LwwDsUpiv/dwnHDAV80gr0s6jBNlWQeMI0INzmF/wd1vhf5RN
my3OqF2BFe6xbmk7bd3DoNtPgzP/GnQrzmP1OVMrbtQf/SCO+YidoMc0k8EdmZCbVvmE0uNDUbWN
mN/aF9fBwgFho+tv2kXL6VFSN+yWCsUQd6Th0g5rjdYdEdXHV9YpV55wolYrksggXAoOINrsPsdd
4T399wevy51tWzM978vqJBpRP89UTs6CfFsyKDylzNJmYe6wGU5AwecVgHF00MiHMDLWD471SouU
vm9s+VAOCxWzz9mGigoNfP7MTCM+NYBkoDBCVC5G+70lhnSm7GGLOH0Jk4RKbTlwpzUb49kIq38S
FVvxza/1FMcCOf4Z3PM6bJwKazv+IlHVGRbb+Gfq/vlh3WwMxpPBi9MBjyx5DPrIMEjnPlljph2c
1G5XwOZi09YOQ6Le9Jmq6SwtACbWhIeaxJ0eY081l9KBZCZb94TvkMCQ0ik0LeDFF1a48U2QXkrh
1Shtz93iHWjWVGEmJaaFuPDXPR2VhYFdAyuwRhwGCBP8uYwD6S4m10D1e6XTFoTOniw5hxXpCZpK
K2NeK+3BtdyfKawnklwMwfCba+sh7DZJDeMCH6H/6k/9mfM0I3nDnhF2rFZhR0sOVUw0DWONzWo5
bmylrnk5lBuPXT/VCKIZodUcQH3sPSN/wwL27hplQgdqg1mOIRoVVuAf0XKANQwupWidqINe1NNe
mgRC5kJjacOjUnIN6CeG3+PMUmuw0j0mY9Fu0ZYe40y89ionu455r4kozeIBqARpUgvgvFkQ88ur
HeBN3CP+ufbGYfc6YAoJGqB/gcDykbavYWHdJWCVcw/MAbxW5gf2QFRYTVyhmBWUOVcMxHfuGbjl
mB53O7PnGBd2apMaRHpNx5r5q7Uflz9aE9rnzNWgTsCWqtPBPuSUuSSOhzuLijxudPTdAt20oEli
0DAte23QnRd4iiJzEiVZr1+K3nlSqbXtmwbAR4wDFO00MEJlHtsuBVWOqZM8AlRKDnNF7vbYB52C
pAGp9///gzm24RbUDtZDjbWBtm+ACR2cJsfogyovCEIb87fsNIhrswKcl1qrYVbXLo+pGB8rd80w
aczdv3KxAWYFVowagCqjPlLNZU8WX7XucQrl0ghF/bgqcFgK9Y+SURkonyObmzqs+nl4wrMIyzGy
oW0uhJyUz14y6LMIY5CfK729SwIcPzPD+TJZ6sJ/NM9oNsOQT7gX5LMuaZOMdJeKq6h5dG3KxMIl
69gnzt6UX46RHSpiRi9FElNDAPS8KbtA+MYlZ0Nnxs57EGJWbeoh3tXgs9ZTV4M0Aqi/H+oWiwLK
atOdwskGUJ3AzgaYfpVIctvcn1qaRUBHIrnrZWed9PAG2864ODOUT4fIn12/LGJAi3APJcXe0jiR
BXYM+4TTDjQe/CYzTt7Y6f/BsXbWfp1TWjEUG6yaFKtTWRTpRY+UdJdL1o6OKEzcPKMtQ/7LqELi
MeAOJg4i676bkKwwAiYJFZ22wGCliGRFc714rrBVaR12kFllB5HQE6O56ReusR89jv1VhBiKMb95
4hhDZWpPnqn3biaIjhXkd8YNuOe0orhwcgdu35Ms9C4xpDYKR8IbqQfK1ab65upF8ZjEvymjzljP
OVW3rk8vdPpV2Yl1zdvkLKgwCDjouqsx0s9+hFBtxVpFA/xvDSaGvrpmwJMMEnm0Spxp+GabMn8H
YGWvKv+fPZsZprCiZJFJX+wKzjr31habDAVtqDGmRgHpDBUftC/X3JwLaRQnPteXHLRpTToemQwd
Kj/U0npzYkB/NuIJCd1Os8kwj7Z2rIj6NPbeCO1r7nZvjJJ+slgkewvpB9NItUF+R/hsSyYr7XM1
pAcOBylzFeMpi7pTHM90F/piYKgFXKd0wNLIyAxc7CuooTWWWw3a1Gjck3SomUJw0QLlBquoeqsb
Wmoa1xyDyqJPNM/HRyA1+E8iZjKj71nLmW8/DtxwDQFYtIcUq8mOExLW8DFLqE2oRgOfAJRR0Oyu
bOyDnwpmGnwioqbBfADstJYmAYxGNDtbYlyPsINTO8iuQEgrMz4II9Lo591IeurrQZrPVDDQ/gtf
mvPwS1qPzVozq0NlgU3/rqbq1OpwdaA/TNjbyadRMRPZzoNNvwkFJQlDL8fHUZIs3UrhJzsVTkan
/htNyLXNSHFDmvPQRskLx7kdxq4r19ybm9Dw59VVgCLEpLy4jJGDjGDJfmXGFBd7eb5rDd9avQks
kjgkfjkIb2b7mSwC7ieU/oBBC2wITk1xNh8TzeLyk7f7PMH0JJga49SsKOTxMFUxzL6FjX0Dzz28
WEPPToMGNf7xnOpbaTITxYgDS1rY3KxIUQ5Od/Nme9xAImcBoNyDy3r7EBn5lzGigY4jq2Vu1aey
wN6am/xEppU813RoGQzggwplFQM/m4JpPpaK81QS15jq6+IuFPXUlSgrEBAznXZ4C1b2tCALB1vR
ZSHJGDrbvKJ8GCec03RRECeVt53D2UU5s540gaRALS/n/OEHCJCzImbUrad5YbZoxUPk0Foeeu7V
Ltoo6CPNYq4FsjwhwqZ7JXDDGseGW1DDNmHa9yr1pDl0e2VJcZOiWMwrVK5VEFITmlYSg6xGK/0L
Bxcs3AWOFTDLYddg8S3oEWJ8v+oyuHZz6723wiTdRN22ockkgEY3eCGjmjJ/QruSdPIylDHlpjGl
EdS43WBHY2h1qapaxRM2eLaAgKbYcIUxO+Zx3pOTRnpL+C9GsXODPEsiuaZ8LyzAtiQ2DujJwmDg
ds5jOJoPusTg6DlDuLJ9l/3FFbB691JF4RqK9cVJiexFCzWsZYJRoBuvLC/6AOWJJ7uBuhlaG2eg
HNHoPR8ccZXt0uyhrZfYq8n9nBvhwdb0fxR8fGfsc2vNNbZN2+yH5cUMfR2pv87fXRBc68TWl/4D
UC7DvTbcYTtKte9fzRDNTJoAaKbp/t9vl9hiwCxL/0JDiQgxwsvMPrtKOySqzqB4uFsXM7+jpVN5
rGZnq6H+UR1gbQ1t+i4c4EF6s1Qn0WWkDsLfUfwCk5BfrWU19In1u3ZPQsDzy73HhDBoZHKpOatd
OjVAyZ0vjaJdnLeHDlHFOFhgSkRxeoma9IXVki+6a5CiO3u/5A60Gs+ZmTNGaMklBXUGKFPL5+9Q
QOJiMPzBBQMCpDs+V62VbuvQ8FdPkZGhU2kF+eLyNloU8w68MRjl99yG6EKD4BhkjfmCAeAT1NA0
M+VrJ3FRHZ6kCiqAnz0Vpj+vy5Acm3QSLjymdiqHcTciCKx0EhuPYjnzQ55DGmCWXm1zpB0zk+t5
Hu6j7+enkf8VSdhH3MxkADSDfi9l7kdNnHyImEEt5qeJURoUb1SmqoBke6RQwxckymfTuvO3aR+Z
Q2eb6M2BK+Z3TDR7IquMxXPjQ9ynp0ejD9BJUIBzztAOTjAtuQ2W9LdRRCzUJCa0qoznKczzlbK+
EwIEGHTFiin+Gab1QQ3Qi8F/YIC4am4ZBlkS1nw5TByI8MMvba6TdrCmnuKCaLwKs1XbiICuzVlB
ACBry5GTPwr4HIODjXLrR4gZ3iRjfzgCZ1mih5qSh6ktxDqOYa763Y3s31PX4A4zyh4EnQaWOInH
0/L9U3gloXEZaKrVozn2cHMmwM7Tg6zbfksg+9gnVAXraUhMynrNuJZgP3v10vDXrqoNjkxz2wzV
brYAH4oO40e2rYXvXgyfv1EvFJgcuWhkMEnFYoOBPYVYwqV632T6o5qMPYIBIQvf++YqGkCJfhgr
2HKSZmhaXwaDZXRaSJAa6TonPomlpSssTfDAoTyR/jK2PTrpijQNmiOrfMi6jHRi0gU6wPhgpYh1
7RfXurOD5cS69h3HC1MI83xDS0en097E6WnJJz2oJ8Yi3R4PGCYjw94IJsWG8m4hruYeDDWd34N5
EPn8kJbpi+6n+NUNRgNAivVtBWM4/ol40LneAD339StFYQ72WaTEqKWxugh/w6WhxtAt3mnHP0S8
rfiJPUqaO8YilYv3zBPRPXGGXWJbNfcUTIWer+9bRDZm4FSxY2thIUSvcxS1HtUF4vqDn2kQwH6z
3nT/9wHYufUYh3BeuePsfJA/EPfHgxvx/sSSTs+i5wVYmN2OxyhFPmHgx7zvxwc0XKItJf88tTob
2xD5qknMJzUQ1PH6kKFlS1q0Kc/uPY+Gu16r8jh3FR9tXZ0xnDz4DLHgVJNuYxvcWaIS+yFv5x0m
fxrMqCT0yYBMM4A1Iy+OLseDXUXL55SPR6PgSMLUmYqr3sfl5rAyqIJLvZkbfIodI/pUPLeVHDeg
oK+51DEXmoJqLpwRlJuwOCmFsQDD+tQV32nY31uHdTXtSA4pN4NBh4Hc6vIH3A9tMBrpvyFVn0qU
/gFU4IZitc8yU89stm7QLbKRwROCmvCeegjAiWP90y1xlaLpVwnKfWjcVQfjtW3GR1/XaJ93O8rE
cv8oyGoQPuNGYXa49ifJpycnKmIGowE6P7cviDXhNq3me95PxT5N2DapQlwx+dRWIIK/AddyJ237
Pw4k31zq0MHGoyxV/hiBN+inTepKtlQCvBtAEem+B04LCnjq9tCuGDVUo8Wi4kWPAqdRLTFS1tz5
uDGeI+2v0KAWVRFuS83NxUmaHN0q1zrMtMNt5oraK4GhXJu8/qR6uPVzYpxjqJGUldXoFUHZlfbF
afQ3aBs+iQ0NHNXs72s57gEw4oJ1/W/br5qVY01/k3S//aL5yBJFVNkcQJZJVniUN/ogx43kQG2C
+/QRb1e1UUAYGz87X8h1m2jk9W2SUnaLY9oar4lI+Kd7nuHwlJfs8t2MVONKdYW9yipWLiMmXDGV
fHGr6A1wOfwtDtpR/a80WB/tmmSlNxaHKdeflFG+jr3YRZxyGDD2137QAzOb03Vr9Hd2Xi7f1GH5
+WPoey+OiL7alvR+gilBaPvaSM6YRD9dNv8255fQ4JJKd7p3NTAMSddEH5gT8DDFq07W5zfnTIhC
+AhsygmIxeyquD+Ndn1kbPiMM3E/lCU1SHwSXsuHi2wrxMDw9mJOu8jm2/SHgqPTLs3pQHN7+a9q
9HfCnC8dV2huxVvhRz89D2GULLsz4oyxaSp+X1GFr67N5hmH9tZpePec79Tt72kdXjSz3Du8oysE
MqBQSy2Trj3Ho//t4fDHzIxRxokIZs7Jj5TT00wXSBIxudRHCocsyjRjRnoUi2C2CJqwvIk++51d
fdNkGkipZn5yJYMqN4MET0LUpmRr0usdJ7oXV6f4ISMmi1RCJ6dTAmAnZdCRZp5m1jculDURpnVU
kumyhyfJfU2EEvbXADULn6tn5Xuy1RtTa5EWVXGYXQfjlu8c+kG7hK5+xkix9+jtSTQUxmUR9tKv
toLNX7iPzBrXqKaMG4nTxzxW5NmzlePz1oWV90s1xctUQTmxgUp7GGtKG/HB7z6Y0oBMygLGYNee
K2xqojJLMMdCdPcmVByVZ/dBA5q5mXTv0wOm1his6gwy43Vok992/PYbqHobvcz5yXH1Cw6XYGEq
0bTXh90p1wBi9LyttKUEpIsjZirt0ep4PRCk1qWlwSlxegYGkb6xPfqM4f+8jTmnmQazZmhXR/Ex
efqHuoVk8FgcxJpn7Wjb0U+kykPKpNGJvIvd+37QlgRnREuTd0+4hSOf4UIHbuyKhbrBSFQB8g/1
cy2g5DBaqiP7hgP3CilgT8uiSxdBvcPytC0s520W+SOEKK4ZREhswX/HmuSjO+M2MiMkks68wyON
2Y7nTd585PTSogtmNRzx7qcbH6vI/R3AAWz1kEM8l+SgyeZ3Cs1UsBzwGjN9Gx1xSrXiHts873EK
3ws7jMNaXvhsdqoH1ZuUxywLv90GVRTMJ6zUkax0Z+eHlpBIWARegoMkyxenjPat50wIW51RZhZB
d3aqxy5mU58Kdq0wIzjsX+ZB202d7h95uoy4O3nRcGJ4S2gb1PlqNNeqkDdDz19JzwTLtuAO8nHO
8o8uDx0kQUqpM++b/bAGebia2WdYtH6BOd1LEoIIHtZuHHBeo6wq1LJ4UGdDap+mbxebkPIlut85
FNgDZ//6KFCz6YB7z2cJ1Fb4dJKNDDZS/2bNxa42rU3VhyQdQv8575K3yCze68RxMLrHqGPFX2y3
J6ZluE2ZzRPXxinDgrRvq/afnVMwLzgN1VW+5GuwKvqq5aLMyPZU69OThr2VnMWtNll01bLp5/N0
i1kWjIkiJz88Q9uvA9H3V4wLYNlGBAo9u3TtbUxyKmKgVNSj+8jN+GJR6h6U/ngNe+OGQThc1Xpx
q8st4Xp8y1O5m9qKpJN/iehUhmIYBxIIZ+ZoA+VZPETp/N5NyYb4+72uNOpkwg4lTj21KS25HaGs
7KGwbI7dUfitGzRnFeFHk0IWcPiGtNq/eXa5F313N+P4Cj+PumN2i0a+qgnnhZjyt8J0fqX68UzI
gx5XTTsFexn6QZ4tbB2NcPlIsRP+Qm7e7CcTu3+GjELPHKdAmuD+ekE1R7nAcvyY3KFn3XpFOGY0
HOKyXXhxeZC0jkStlo5PEyVyFeRBDCvbufHYs8f8zXOUzVROD5raNkgKsNA5Wr/VLP8Ze92L3SLK
Rp06YS7AGlNat5mUGcnldMtD9N/XpFU0qJlgPInwYNBnWVslo3MjNP1r62wOGufo3h+e4VhuVZc9
mDL7ixtUtNfWm//AmGurWo3X7g8XHVy1WF2t9q1IQc5lHVtp0jyF/qczsaHreYLYTaeuV+1dnYFJ
P+Q2PlzsagjI1H/PGwjbCTrA8hKJIn6YRrfjEdpk1IetzCBJGcVDRDgwuGRR33WLGtLlaXYoEVl0
8VTpBAgLauKbCrXf8t5NMJ1lMq7BknZQE4h0SoulFijIVZqRQeSveE/jdtcS5cPPH8BH5OdsXe5R
9aHzGWvzmReg+Bg17gzZ/whiP3hq237DU7BJ0NxMhGpRkvgG2Kzl6NXaRRPj0yixRpkJ3382ouBY
6UsbF8esJqShqOJtc/wtvm+9aV22tfpoldKrVZB83eQaWw1PIdyzr9ygSyAx+XR95p2ze+Xx2qX6
yIhCigeKvK9ZxFs3V2hiU/bqdDG2D4oHu/48Je0u8qjXMIb8o8rll3LCV98FaAsAIRBvbcwrUmbj
cS66cIuXkbkbOe885qhjzFAaS1d7jbAfxWO+N3tev77Ot7ys8OBHoArU8+J4ZvVkdJfpbz3HK6iw
yQtEo43C3rPYFpmh4wU0K33rmvyIUiYfufIAV2QqoEXkhYK5a5a7b4n/VpT4IUVr3nsIGzs5AGuH
hGO65UfnUVpkJPMlNB3GIs4yjm7ZBmdaw1zzAWH/uU6Sr06EDxo/eznwBXUcgCgIU0Gc43fsKraF
pkj4C28TToCdh2g5qY6cgK4FI/SLtPmmtSF/nNACQrTfbrS/K50eiFHidUWttUhnrzyLHCCuJZN+
+dS/QrjjM3CwxzrgjcndMb/o8E1rGO9N69CykEURFwxiB2DLpnPcjr+2pp37QvuuavmYttZvS+zd
qdMTZmBwqS4H2JoUuYatI4IJE8sWCpXpvzGTKdeFtVwxwra78EteZK/7GGqjSyDL7tlSLMa6BK1l
NOyvuQPKkgCA1TG9luTg0Tf5CnO9exCe9uJzWrIkTOXludd1otDmOCCLUB/WcRBYczd8o2NGrCi/
creFwMCTt/ZBuCUNLglqdB7j4/Cn/CRdrFGI7Cg1fbLVjfizddryYDrpNSzE32QqczuAV11ZCbdG
/hU8PKl2VlX248QfKC2LKDL+4msAEnWP6NWxO/3KNPyq8FBPVU8Fbt1czOGV2Qdzdy+lhienCGCO
8MFJ3C9hhm48XnSrIHzK1wg4E+9Abezwk+pcTML7QC/d0UbAMWaC03l3cOEGrPuea4o3Wb/OjCTs
OB3VZ5C4+V6zRD9b3LFXqKM0JzGt0lX64GZlSKatdXcELveiDXWcgM2fSNJV5FYfAEr/0AqXYaZC
9azaraB1Bf+lc5/tcsStsxWpcB6U8YfXA/j64g9KqeVkQ7UUrh+A84NnB3VHoAO6W5ZRLebg8dBB
vSLQUJtHqmcd4VA3EutWuW6FhbwLOKqEq7ApP+aXAq8z5i7evSmDQkAL690qNX6/VK3hlZPgh3LA
/xrdj5akDFWtzbAuJWoZuf+SszhaDawC0oRnkeBmimG5dvkb+d4VLlhv6wCNGt3qlQLFgcs/4L+U
tOMK4DwOwEX3HLGdrmDD+4xkVUibSeEwoR7hEeziyn9MHL/f0ZwHWwBiFD6kb8obPpyMWerUbQn0
3+yOBuCiKKktpgJoBRKnCjQmb1G57EPeg5lx8um9NTJQsWEaYNDXZAd6jVQk+/ppqtVTj0qUx4b/
kAnrBUowetmQ4B4I84OVPkf2l+51Pukgnw8eSVfi8BSjFJfw7DaO9qys5Ncuqk3tcctOlmRPWmnr
GDg90X+iOy5nz9w0n9Ku/UpSYlkT7kPiQfhSXY9Bi8XcqgCJgg6/4rey0J0R+VoJEhSD0QmYCSEB
whAOHGtiRYiMo/OB2oT+GdfFLiEn+eb28Vvl6t7adtNfL++u2CYdlMIArz+XQu4fccWa6i+GiWiW
mJvklxfZAC0icMOcGu3MuZcRl7Ci9T/hZHLPGoa1b1hPpWZ1p2raguJGeVtK1oAwa0vpCptiw7S1
ynegeaAi4H0jQm8abXGAQY5khDs6FdUOE8OlM5j+Ejm+CYNxLMJxmuU3ZjJoCZ3pFsyse+Rz6Wxq
jd73Hs/mvnDLk+IpejKHcGeV/nNE3gkAkT4HosHbVSb5sxZ7T7Vwsad6A0NwK8R0MW7j3r2pzK73
3fhSdTMDDz4sCEVn3JzcQwggBkYMrxtHB9qY8Q8UOPBZFb0N1NoAPSBIn7TaY4WmFIFx6CoILjot
XJXUmLk09YtKIVdy5nPXM5U5PQ0A85xY55yDDr0CbHKFYiBA6aFhp8zoTURrGIM35GpeAINiCBnR
SBwh+ibV6xx6BosIfaBT6r+ZtfAepEuClD2aciHaf2JLXUtkHBK8KVMmtCEqEDlmAAhdmtSxzwzy
KubkM+urEzyHS09B+CYMu6NNGdy6GLHQdGxA+iAhOe8rJbm3vSi0Q8eylkv0mB00F18l4pFnLfJC
RhyFUtmyRgI1PQzyyu3PmtBO9O89Tf4U8HRJ1ArznNj9dXDAGyAVn6zMPqZaO25yDgPulKaEO/Xo
QJwxXguyg+wI8kUNhIaySXERaPDPeuw9cGCLQNX9tbFjY2sPbzUZj6fUUO8FQmPCVDMwC3xvM2pr
xJHpJXWBWmZl2+3c9sUI/WIzsVsHM/fqFbwHTNQk4qnXEStFiwHs0YIsa9QCZ2+Svz6O97EzjRur
DgEujC1BqAb6lUM0wYGuYjT5YwudbUXTrHW0ZwIA/qBYpDt7M0zMY2VKgJtWQRra04DQDRtQXZ9d
b/T2YPEaarOYEqVkaObhn6H5Gz0m/JR2eoQOsuxAvRNEtvs0xta6ZYZDOobO77IA6VK4a2pGD3LE
R0wRU70lhvwyRyJHVo7pVV8m8MBa0bOdcsdd6ZJzqi3huQSSnmGUjOQ3cVqxNcL0X5oPF+RdVSBD
uymCp4mBcjXSyWkRp8PBaNcnIiW0ZTMVHn+MqLJpKxzvhYbzlbcG1HLonaSNHpNIx99UNAM3dZdu
xsrB4xFvtNTlz1WRrjFf9QOly02Rm3t3riaMoBbOK445MQapTfM+e5W9U3nfbGn9YmL8M2iDOth9
4uNNAqbfmcSHa1e+D0X0hyvl1R5Fyp2UGUVXjjXJHhKi2Kn60g/C3Gg3PVNI0dj+S6d3FoVp58lN
yn1RwvRE9CzT6Kf1d0sOwTbocMwhZ1wmDsaWOT+ULb81FW3XvrM+4Q7DjR1FYHeRTQp2978TvFPq
G7K33FUM3m/dbtat9dkuVPF0QhzoEnU1MPRz/AoJcn+SDFcHHH30qhnTT9cRbEf6CNsFoMTSvoLu
QBM6Q0qy+oCE8zuukQmm7qFVLKXDkiSzocEosfaSxfzKHSAfeZ6b9G1gVrEf6ecIykm8SJPTtTBw
kpZcdfU6Oc5VN+wth3N4QRZQy60LxReUHvGL7cG751vCZg92G2drOcFCghXGcTzcOa4rYF4x/E8N
ULGR6OMA2WULP3wfQaFZt6jxKM9cjLTh0giia2Mf4UOK7H6tDF7okRHcBrLlOs6iniPHcobuaXIj
G/bX9NltWgzDTR6666oS5ADoJXPn56rC4kCBFbe2qoXU0536yf10sunusbesjD8/4lQKnuBrmvj0
hnbaOSbUhHppHAudyF0nofcbjfI1xom4pn9i68Wo8THc4BWZ31J3f6NmLncldwl2Y94sA2MuVj8w
GunJnWJw2HnrrUq0PwCIgsiGNgxqa1CAQ+qlP5seFfMd4VR+mHLkxBPnIfiIuD6O8bMOyXtV5Xjc
5sHtNg0292Bw3b/ajr4dt7k5Of6lZBlNaepZI00W0IOyb1TD5HIoDn1qoQDp4ToFKkztbNVt/Jk3
5rmap2JTqWoN7RTQvZduZT29yZlMqkZCWZWUkU8Nn/fRG5A4U9IBhCc91MZ5ThFxPz3OPlUVbU3b
3HcRGlzfQB93/ek2DoqyM4o065nRso+yzIATQqFxihPEztTBBdo2MHUYoQAHrvjXiBU/mG1Dtqn2
TpnqYeZXH6lHX5CoLd6m3NPOWUpjxaAIggztlx1aVGDn5N8HO3eh+43zKppqeG4ajie/+efiINV8
DOk42OcgiYg9Ve1aOGX+RvVGgqMlIoSeTmN11Imnbtqe18CURP2bzgJEWeFw8P6NCo6N03O1Yj5G
gSv3qykZymPKujhgCKMmur0XFpj4EIkpLrg+yIZeUaFsZDjWhEWzSR31BoSmOSqv/aUZINxayrlX
1Axe4o6u7IpSNrO5x220SS0IaeZg7ivGjBX2FE7VM01ZCHU79oUJVISGDQ8Mdd+Wu9gmXxLZXPrb
Yt5Per8zddCIelV/YHJ6CC0BMYC++KQTrJv6EohVOtMz/K6qp6HHMbwPRtTWWhZFuoLN8Qa2+W5h
4tiJyTyraK8741esEDCosH+XSn41OFJ0fVbnDkYb4K9P6YBY7v2Wyl/+s6ES20jRFjGH9m/I1Tto
4GjEmgB5rDO1JAZv2CTuiD6C2XG78YGIcbqfDB3jQkRvnms9cpTv9hGh+awDQ9FmWbZOU971yh4f
UbsUBqPsS9czIipvfvtghPqnxut7JuW3G6SXs4jA6h5T/UjRxBdMTEYRMp3BfyRcrrAMQkiQu0Ig
k6ecbFCNdUeL0LUk1XAzCE1YDU+yMa7AzJZ5Y3EYWsCZ3OasFHV/zs1VlL1FAyAvWKzGdp7iD70F
w9RHnrY26Sh0l5kR96KlD4rEQjo5N6zCR0ZO/k4wvwgsbgiF9kMU/7sV771syW6n80tFt8p6EmXH
d00HpFEDShL9KdFNrvUZ2BzINYBUBlwr1GfswGQ/klFegDAlkK+crvKGKfuihTcnba5fLKZzO91+
7jlUOzwmuoNwRBCkCrysPMRjER/LMLronGvghPFNURX6PA3xT1MQMacFnSlVQu2DjwmQtYObYmWG
X0Dw5Kb1ey5V+PUYjfPg9+aNiTfqX/KEBZ3Mf0n0BSJR4EXsgZmrY5WyJur4UrGfXM4lA0Ea/DvR
l+XyeQoNxrrCaeja9G+UOH25fvGz1nS+t5wvAFHEv6AlonWphaes1pAiO+4nHpONMVkGbsNsn5GG
u2PYd/lZJd0dkgAsTzP+QxA5+lAiN4POocrhTpVTCEHGUrc4DEOvTUPSP0l5lhH3UdIVDFMmvO0E
mvajq3+asr7WtLDEESaz0UGtYt8Ta67Xpf48ul7xqCejHxQnkegYSzx1mzLEmMR+0i1DkppgaUL8
WQ8+XjpYsjRClP26inAN+6442AOhZp5AjMx0ksu0eTB8QgoF/Vorc8QdwyGG5pmaHJCDcGrpHnI+
ZK8uldna5REYlUu3r49C2fhq2Kssm3cePrdN7/R/MdWq+4xtNxCuN2AeB/9u4RFepwvNbraKDzfK
Ihzsib5LTH1HuIhLtiQwn4phn9RREvCIG0PNjEYmL0NdjSe6C3B0rxW3uGOIOml9eaoWD23VHETk
O1vEu4jsAs58L5Wb2OCVq+TwLbTxi9O58aGVTlCPxtGRk81OQ1sHHUAvbGS0tDpkDWVV1Btr0u6Z
rB9rLvTrbEheEgmzF7vl2li+Lx1zVsgUpP8/os5jOW5kC6JfhIhCFey2vWfTiuIGQVJiwXv/9e9A
s3iL6RA5M5LYDRSuyTxpjsWhb/qXXjXQTtWQ73VlnjWSy5OrHYwDeXhkPu3SjdQdMh/Ax9a6Zqaw
mnGb0CfTU+b6T0T++sEu6k01sR7QM8+krOi2YUDyjmOEchvaD22cEhyurHif9eS4hqDpWAwk5dYN
uCiQEI48JuMfVRLoODUnO5yI5BzycacDFsq8J2SNv4xWljz1MwMZxIu3AWQqhpyUUb2XPne+Gvc2
vJueIDuWJ6ick3A/DiahH7lFo+vD+TeVd7DALh7qOppXdhK9M+gN95gsOki3kP5kRwR8yY23KubQ
3aQDn9/seRgysJRYuGVhtuOOc0ZcO/kELiW6LSSD1USZyo5k2DQLPg/ZtL1Nh2qGzjZ/VRrQpbmn
2462yoJ94DXhH1LpJAO8z9QyH5tYwO8UsPYd+ScignxbKs9ZL7Z0s32ameMS6hblF8NGOlQA+uvG
7EosSQBkq39GlU1E2Vi9cJJtReFiYonkqYb8uKnDEi2UyLm2PKpcUV2ph12UM254tB6cOhSLNA8r
D0qytY8TLOLZTOxDIdgI46KerIs2b2m8HIGxvCnYFfvETvpN315co931iF/2jY5fc9xOKznwA/Jd
fMQuGCdQt01CfEvbtLcOldeUNjldoEFAkgdWNHklb+5oyZy3oaScNdsRETeJRwxjEef3nwj32gPW
7gghbQxhwh3rnUim5w5hNuuP1luHrW0SxGf367FlnGXJAr3A8Ob3qXVGQSfdrN3n86JOzep3hC44
LWu0tGJAN7VocyK6VwCQhEohvIzZGq9dIzFPJWkR5ItAW4X6voyxORfe4678pINWq9hO3Y0OGbDF
xUwEkP0Gy/0c5IT8YVyS2/LWMsA4Iler8zq5mp5+XOpOPgbhPUjjGjdzdVAoCtKa90xgADzBan93
MRUxS0R+qZHYYhKmnM4TK1v3Wh9CMtKueEAx/fxB6KQusfnReXF/7ElMY1b0d5iQ7DeiyR+sRP4Z
Z6ZJOcPviY1/F2kwmxU6ETW99OVwK3uX4AwRDXvMPI8WDrI9UYQXrxEjOK+T1UI7rzvrT9BUx7Ib
gUh7RoMhECPGjDg7EOyDCgpIN0YsHU4zZWtJcieoBAtl1Lr2uqMgWH7bdYF1FH5ergHF6obrt4jA
AitGxenUPErXHZlw+Z/tgr9jt2G2HTFBtVFvwoW3xezrkg+F5NKP2VEP8152brVfvDF0yVWD4bx9
KMGukpn02Hd45SsQiqyjxhQkjm5xXv3VuLni2mNX8+pJC57AML4ZNplCXUFEF1MBnqWzOW09+/Vf
7oWBjx+JvcH+Lpq84xy+N1XeHcwi8Zixj4/Q3/195FW/RVW/RWHu7aO0xZUzqF0Ui0Nm4pKbqfTY
I8aXBnj6qlJ8jqkcq23aEaHFLf1QB0Z10FHp8C9n4KsuRIsa1XGRyelsTuVuTOoft+dRW9Yu7Gjo
RGx2tlYNZgHaBjR80QApYKuG/2IhdM5/mFYERwLw8pU3kSLD/BFjUZRZO7QAXcos3XXm/mJnc7Kb
TJ9RTtnxxO0l67Q42bR+8jLlyYNyRXUEJrTocHjSZmUrDh2opVUmafnTM+wd+wpcnHjh2Dqyog0a
iAjY2PS6yPRtSgwgoWa5QeME4q59hq6PjEYML2rub6j1OAKL6uy5EC/QylmbLnuFZCy2pYHQh+lF
uXIzEy17GDaES/veypWBvE7Bo+Wi6zM6Kpix/e770DjGXfrz7x+wWieCxr6RNnfXxMJ+NBTcOF6m
djya0Y86AUyYys/XQZp/hgNTAZg3jomtxNNO9Wov47kihsritnBwmpDGuRJ4JjNq7EalQIKaawZl
nPkdWGZ8Wu9UGNC/KOdJ7fl2Y3m2FPN7JKx3VM7MbdL60W9sesNyMnaoCbZVON+rEva/g0eMagWx
qag/YNG3xyKyf7jf3LVo42Fd9fkVUv1XZeTY0OTTnGQwHyKe2iGyBZzcauNMNqkP4+RtKRU85o+U
xZg+0GB7iJDLpL8YDq4wHNfUA2Z2kYojD/WOXKMkaA3xtxilRmxRfAfLfLpwnYgRgO3fJNBNShUG
KQVqtbXjpOwlM5CWiu62yy20pjNC46RSExNo5e1ZRSIVB6LAlI4Go0CrmXDEb+N0vMssHCnC/BBz
8GSv/TTB0jiADS2TYosZ/zVpYHksy3DtBh+YW3a6wJU1oiOqXBAGYsywk4weTvEAFB4Lr0XXUW+8
mRSF0eofoyx8SChpWBUfEjf6FSF2R/CAvNf3k2mXHfuW4jErbzJk9BsM/MwIs8GcB9gUfIdJ97Z1
mBnIAThYnLJpMbvmGpv+V8uEjNsXuzGZqAnD4v7u9zxC8p7fXIRdcWhc1teduZcepFfGJgD3UV/7
PeupxC9GOuz4cfCghzszN8Rg29np30tm6bPLIn2v6grDTN/tQu3suiKDDt2xgUGmSHABx6Vt+99N
m/ZUQqyJpBE8xJPI9z5ARmbyLGYH8QL9gewcemBOUy90+h33aI7MC6D0MDY/RJf8mCq9ItQKTqWn
bjIRewzgzUbYRbmOTRz2gO0yutgJVwZjjA1eHbxvhtNuVG3umzw9tnHbnbPOQFPUMqQkV9qogVcS
auGB2srPTWOSHGmL7xxX+CHj8bP0KehmbHGj9iXzDBiWcN14M4U62+GyI6ukSx/dDMZElxZLJO34
p2rwbYqcXYZDXbQmTyvc9WZ6z1jc4HkEylLQoGUqZQAJaN11UFh4I1IQaEgcv8Zv9K4bxyUTGS3o
Q6HcZBdBeLq7WbgfKPoWrQML7BI3Jfg5MgAbtUoH+9GmrqdtKFZkf7DJYeq107/bcaaPqvWvWhWs
eOx2n3j28JBVxraoNOyzhVnteMV2dB20NPrF9BTDsqJMd14ziHvA1G1dGGPFShUUA8FBh8CLuDLh
39aywo+R8MxxZXXw3YIrlOkTouB91Ru/jFPKNfRiS+ME32atxvaiwyq95BUYLK/R0baMnQl4T9xf
2Bo8hrCFcAGR6CFd/3drTYeJ3lpwGEtDlJvaCHYFgkiy1icLe8K4TkOW473bTCsdmQK1WeetYykL
Ntd9gFwbX31PquOmw0fEwb4gsoL+EcNstPZn9xerNxQaCtJpssCnOQQb+hwwo7DWONCW6w4TlwGn
CnMj6z0XYmRmElEQsPFaobHK8Yxk3y2TOSPtn8GiZlDbC5TDlXOUXSnWMVsB7DHo1uUckwy3sR1U
WkyI8S6LrS4hzgmnFqfGqcjAisvjQHsdxtK921NP31kABirtx9BFKIm8ScfWmxlVxpdorIsLoJLf
YiGYtNhiymYyAaq6x87KfurAw+eZPGBiiA6tQ4TIAghUbObPag5M2OoVHUrVnd2i/AOmxsBoiwM1
0fKb6Ze9iWrX3LD6yc6tcFA6lSXSoKUuE2Cb+eNwvkFdu85m+WmXDusLfzQ+6874KAcgC5PLgqny
xJue0y3SuDX7M4KObXwExjjcIqootOjZNnWj/kl731HupJssqMODli3ecMRA0CKK4nH+RFiz5b7C
IbIszgZhSdRkEvUJbmP6ZWa/zuxciPJ8MJLYe3a6uXrxWjGwrEfvFla2zQ3n22zveI6YMxWz8FDa
ap+yhriG4jI2kP/6djr787CTVtAcE9MML2b1VI6iwuVRHFSG2K20oI4x1W+ujLM6xr7C2BS+nR5d
08Uo5KzJC5pQdWrOfA+Sst25e03k6JlYXnBDRmkxwZ057kV4zXoKMQO8kXScmXFYQyxn3Z0yYZZX
EVv+KZvkVidd+oCtK99GrD1jO1v0POy7giJ6y13V3eaxYqrE3ULP4+M6AMbDHPqxY0y2L3hk7AtF
08GUE6531mNab8uXMen+NGWUnPJ+aPaA8KmLmvwHCgCbLxZLgR7Mq8ucF5YEm9SakO5LQyxoXULf
Z2dC08HcrvuxggctzPgvdkLo8I8WjvFYlU+pU7gPokcQN3OqlOicdTlxSzT+Qc3YXZelvkwmeBBw
sXwHkEOU2u4LehLyi8kUYJLez4g1CO5NseHUtvMxWeFiasv712UkQZWzrO1z2qPcgfFt+HiOwX5E
GfNVCsyHodTJB9reZ6Qp+hi3UDE8z1xwDI7FSK9jiVEz+rdQJMRpWp7BHDK0Bls7PlS1/KxD7gmY
mcNa2Iu8Euc3QYHibQQJeeyaLMJ/LOIjT1/ilnwmngANBppkZlZJjkMJg8Nr0Tn5PjARgWSFI06m
nBOYeqyRmBVRLeuC+ExoPG5g3XFqpHuLOeeiiMz2dfHXixyQlMNMbtSMKzAVxzQdu+csJ4g3aMNN
WZTtS+KMJK5a9rSBsMx1rJJ5EwMqv/oScXHJjHlnFC6YyVKVR1CY/iYX9YhmP3KhOQbeq7YiiCBe
t8js2KV6qtXE2aldVZvX0MLt5BgAS6owPZphxORxQGjSDlHz2qYtiyj4o8xp+FKZQ7ZlMRqRttw3
r0RIYCrHJNuDQt/FAM1fsVuN28Ljo/33pSBWik41dfb/vsQ5h/ckeA3nJDpy6trwWHdy5m/TBaiz
DJSLZe6uR0mx5TB0fYzM+NbMNN2V05KqPNdyp105HWeTZjn1yg75uYZNI4bsExv/fq675AeBHcY1
e+vjK/8IR0x6bkVAvDcslRtVx0ZNqnrmVksh82UoiYk9xCIO4gUubPMpGu8QSXWyQe+8eZPJwGzE
HuDxpmwMlPtPAIxv2TGE6vM8dAHiF4PNL9HPv+J2Km8dtQHdiYh+qWbXZ0kPERkQxUJ0Coam3i2t
9akd6KTsDBUTMs3wYlSN3JDvayIcVP2pXF6waXmrYEYqPc14rgzRIUHM637vdXXB/DRjI5A6M8G9
vBRxheAkk3BPfLYSaPD/JgwKiQh4bhqru/976XTcbwBfpSyBUxCUhm+sp1KXR7Q/W8RVwdqKZEg9
BR/Nn9vH2a9+ykCSLEFyg0yFfWbMJTyIJ1q36KhKSFU2fA0IeM7RzfJdyHyf5JnoGENAZMavkoso
9C3rMosc8upQqXQ6/XthYvUcDPwwEmcRivkixfYXTVtOQ8iGBZUU4pdrp/AkpYbzxpHKzilNDRQ9
nJKtn+mDn1OGmH0jQTiWVw04bp/jVt+DtXzJS3N8wNhK7WNj40GNz+KOthrrnlXtu1ovgoaiPcUx
71U5q4MqbGinWXLsPX1jrzM8YmR9bUw2EmPCyp9gdqaJDxXH7KmntYhafZ1tMo9hqj+UY3qNs3jY
uT7zndY3/NPoSJbUunmSIpxegXViJqW2AZdW3PCEIG8KrPnoz1SNlIgF+URbkVB8KdQIFO0raQ+Y
9FXdnBl9lg+Ncp4JPj05JFmQ4IgWlkoOVMko5kvK9UQJ5usjvpVfEW34Oh7scssTyXuaa9iyzTcG
bgd18PJSDft0QqfYOc6NBWH8YjXjgd43Yb+IzM+ygvA0ujz6OYKh11nRuY30Gzq84ZmbrEBq9GR0
ZnnAbEjQfeo/YxnueJguZFAKWNivOXVM/iIcmENGmP4Q781qDmPKise82Bit/8VlwKgrJ9s9bgFE
VcOzJUjziGUqT4rJmK10d2s0ha8apL0zfJldkqZC12F3bHfmfh/WpYWZOLLWxB0SRTn4BxwXH6TG
BYdRtk9d39gHKcxLkSXDUxJU6qrD6abJzlubaHM2VjYM2M7niSyJmPmfAz4jQQ9aG9PRym3zWRX1
3gFPl8MMPmV58CLyVpxBNRyrCSdJh7h8Dx3lImCxbSBW/DF8/2GSfJCTDZsqrwLUVpPagorKzkYP
uLLCIbJHIpAJQH+Wbq9ubvLcwMNtmBMEZUM8SpMt69gQJccf8hWnQXo2wzrkyAz6rQ/3bKsrBb7Z
qO3rmKKraEvBDw8OJTbDm8e630Z9co5aFlFMmf4qj14Rs3q1Lob2vcvlZy8n4yDBjjFggaCZ4Dcm
SCssyfMFV0z4a7nM1ZPhYIICXjUBLiTo7numD3gEMKQ51eCioEG6OswRK/WUH7MonV/WhN21A+Xb
8DQ8lY58bdFsM/5hHuDkbD+Kkpa8iB3Q0gWgQbLA6NnG9BzmY70ecUQ+gaQ6THWmFnMi8lfDYI4Y
jwLqFxtwr0XUUM8PbUBvjGHB3PokngCEoNRgShWsK6k2Qcj56mfhCwaSjFLE0L+HzUCs0NpX6lhj
NN27TsJhbaUtMSnGrddC7Qbtf+SQ87Y10LIYJ9wLsUhEv5+KQRvXyBng2ox1evA7unX4W+zt2wO7
7nPQMjzPCMpQnCibopVH99+nThTIIpTDMd+D1mqaFzuq6lNSYLdrFqF6GMFqjgqGYl6bL7r1TEFl
Y4oRUDbiIsPpRgCsXIfmb7Tbz4kRusfa9xhCjgMrxYL6Ow+Z6nO3JJU27o53zKRnrDuJoJbeI91G
oT0SFcjMM8ofDEXOOvT3iwbbuYXLURt5wiY9WRKZUTdYs0UQm0yWN+laZ8Uzd1PGStab8ds4p4jk
2Wta08ZbveFi/aYz6rq5PHdAalRg7kcj9Ugjwkrs6+6hLpELUpJ8iKDHoVRoZwuK813avrdLMoTJ
ZHb5oro0IZAuu9JAj8zjFMEazpGP1f3YH6qhfJws6ZwUfHyrilxWhv57K0w4MqqiJFsmPnmePqso
f+rd+TT32ECnDo9BY27ANdZHyDzhOTvgoGm2CpAqgl7/viCN7o30XDZBLlBUFWApVQQeBSGXydS9
Q/vQhotD0fnGtIQ7a/oSfSIP1tCu+kH5RBQAtBEl6kupezTYPLawlr+RwwDHodDkPNkVfRRQs1Kz
YHVq41CPknTGzN5P5ozCp1S4mT3vM5ng2XkmIqngUdHoom40t+TAnWfcUHGP0WExOe7D3v/4z6dC
sLJheVuCPYZNFbHGNap7XoTzQUTN0RREIMUZSGzLB5FmGhTN4ndmvffeX5ZjFB4mPvKMbhczcG6G
OO/N4an/moI2vXJuo8Vu9HvTpOPN1f5PbKOKp9ZAqGkAn1bNVHzJKoDXwPYf8dfNzllOVrP3K9D+
nec223PDmDeq4/auhftFyBW+sWTcDmV5Ym3OEWGTUsr+1CuQCukB0jlumRWKAcWD89pV4kRvhemM
jnfTJsEBW/niiAKtmWu7p6Xuq20M4kQpU+w0pnAAeuGd4fPObT2mvR2hplBEnpdaLBg5gJOBKljK
6DSUVLxj0JxIdMDemIjg7mXyGW4uJbGRPBYZdD0v76wLC0GDEqj+E0e9sXVq9RHY8tGIiarhiEWm
kbz6U7CbzdPgt5xXNanlRpZ8jjXrKxlafysSqjbDeEoW/bAkK23vQcrZ1eCgRRe9OlBfONLyTxsM
zLpEBLalEl+jF/utkgk3Whx4+9nARBE22TtVjfnTJRfy0q3/hOuW3fxIG+pIzGm1L1l9bnUK3QhQ
k7mZsSKtNSvY1DfvTHOaTVZYhIpZ0YfjkthTetVTHMaLsY5oqhI29ErU9rhv0WINXVSe4wrAhYXQ
IYwLCDF+xb6g7kEbQ+RHOlUWu6Q5FhW9XmhWh3bGBGaM3ELzkLwm1WKIbz+odvfNnKPor6Hq0vfh
77N3yqqebUkQusPadFvo7hDbjCs6WX21E6p8dkybuBN4JUGEgxAZrqkwx1fLxzNW/qq9mKAehDon
dYIc+cnpSpE3zX+qNAcFQz/PKL6/B4rLGQVfP3MlefG6JRYMvmJ9ipyJJ0ebvFQmzL6UqIaQhJO+
/inTinGjxiTmGCk0Gnt4R12krj4ieKP6BjGdc1Cggo2YAA34Fi+EaT3OZX9kUgtjp2UYW5vGXxlu
G/GTWfOhoiAecZuuLeV9LrGekLZYVYR1xc7JGLlbFmyTOd4dwaoN62SIcbD8xR21FO/MrIAUZ8eg
tSHH24279fP9XEQpYasWDaNZM9Jui3UQ1a92JEsidfHrMqY+Yk5g9OiSqZq2EmdmT0kUG9G8LZeg
zDIispf+jjkO75VtSFYKvnPTGYresR5oHae3Bl8c05lxD3WCZnl2jhkkmKFoYyioklvK5KaNSREb
nLfaNrZJM3JD8dUKmsBf1Ub4T/rp4vflKQtQKWT2DXZA++Q7WAoSBcQgb7u93zTPZvTbrQCS1K3z
mDn5H7OyX7WdvEXFrW9dJuLZg0jbcpO79T6ai6PrImBmntYHBHsB0TmOhsXMHhyIDcHWNy9MW39j
S4OcBAL3kZklu22EZRsrRgMtUuctOQUFPAyKg0evjj9nJ/hmm3U3O+c6MjHmRuVJN6vx3oThlwjw
nGKPaZw3HWOXreNXw46e4Le9RU0Kifv33Gc/Imnfdd48koODOBWkTMiwmVDl5BE+HeAxe3gu2/CI
4fYkESp52DiYpJqX2sQ+Yoi7VA6jFH+TDQW4UUVzzyaehIEb5QFFAlE6BAwdao0FZ/i25vDZbhCR
GH3erpXCqGNFf8YEZI4pOIbTgTgIEz4SrlzGM2QXr3RyFi2alMjEWecYxDqaLEElgYArtxDNXQ+o
hnTEstJT6UXGCFij2tRr5sgn1oZIItzkuMhbefqVq0ryRxYtE8SBNpptwcekio+yVc42yB+BBT57
Ov1jgNyNvfkd5QmL1WJvTMSBpviqN8D0VBsUe3Pw1/zUZ5y8FrMSYrznfPZJTkkfQ9V+mWiAHA0s
cCAGIXI+CjPDYKYXUJaOPgSHIUBFRNv2zR80Sr5p1eCN8OHXW7VAUMKjItuUJIXuyKjgYcB+3Guq
q7NI0mC7UcyqfEuduq7NjPltbJznNLjYAXm01eRv5+JUd0iPsUqhfcr57OnavEU12aTirXGnSz86
19zgvFfBnwHZD2neD6PCEoYEG1OzyxOLvcadLNy7M8xHCmjwihlaZ1SQ0JHeFbaJqjKeISh+GlPy
RvwlgN2QQ2P28CAPGBXwAEY//SR2YjERJrAQAqc6pXby6inzRqZdu53CCbAFM3/ENcfM56bnxn/M
My/b5E6yC3waCpolPveakhmFJU9y3DdpE3y2ORLeoFZgBZ2Z+UmigXlwjtcCYUVGeIASlOXEUvXs
oNQXge3zPukZbBklkC5G+jfbRliAfN8DdaSfss5/4VkrV69hyOrfVWj89cVwm43s2erWsXjnmmXr
ViKBge/dOy5I9ghDNMXKqYRysbONlNhITHA9cXx2hYiyiDiXeDSRloT5WFdIzGKF7VYxS+wHtF5D
JN6SDhaQY2+KiYhyQAtMe++5iuyNnbIszezwbRjNry6ZWT7XTbbGanp3zOWdRmrvIsZglzhR9ADK
XYKDR1jQuuB3ihEQX32sGOtwa88KDqFX1/xtmLUIMtkp3KnXyVThMY4Uj83axkGWAOm+J03VMvCS
Aiq7a7AxUwK5EJB3Cg21kVtSrTmDxoCUUUS3VPFeRIw8knNkhcsv/700Qw2mZnn5//f++1Vgq1Xe
6ZC14pLt7tADnJz2xVAIrI0QSJyNi/vklOD5vOVlGIxhmxX5X1KOwrMXxMlShuFIniFJkSbFYsKM
o3g3jhYtphT0Kyl4tgqVxqr1EEQ4WTOti1JN54JdrD1M9hZk20fVkJqrErymUUcORjgsI12H5p+w
iWaXKSG3KTX/erJcdeX4ZtxvqNceVe9vWFPOpreifJ93/S334NIOngv1ZPkVulRrP+l4W+AbuLUJ
YFtC8LLvsWTd76SvHsnYv1VLZYRH/AHnGBjpPDmGqvA/2MPa5xrjQRnPn2Y90jeEWbQLlMfbnuT5
HSsUkfNOK3b/vkw867Odihp2HQwxtBYvVRNcqlmP7whtalxdlilXLOoMwtq8E1cw4x0mC/Q/uTiA
UWEIpjBzUCS899IMfs199CtQKYPOjI2Hy/+sQo8rVs7MVd3mZLhkxeS6O6ewLa4j8k0gDeY2qBtr
yfdCZZPZ9W2hka1SIwaTq3lrVNvcTdJ0dqFCfp1H47m3EzTmPApzHctrYRDspuaTRHy2wckHyXzq
+FUEUWKS4hC7Hnv3Kj9MXnQgVuTHWnDF+NkwFIQkrSLoXdt4lUmz8Kc98sIt6T5PKm/tvdGOu8Bq
WEvEM3Eudhy8ENSXwPElmGtKt0utHc2eg5SUelJPdb9hV7QmpvAbYdpwUPIXo735scJO+VzVyWng
4QJepXJ3TlvrnQbxBzd+53iJuxIU6ZvMdGs0mneXMpjRGO9Qh5lnFTG2PfEY1kcndvAmaLKQCoom
Yqpw7i8ZabqrsYM3aONK6C1X2xwPRu2Zm2EGBJbrz3J20JLN8ruHfLnJQ0oC2/ZKQGO8MNLkJYcb
MFQspxJNa/Lve24qUeGTnMb0I+msXVVU3rZJLeaq/q3K+nhV5TOp2ZL5k6+B/Y8w1DYgaN+GUOp9
0YUmcSEIX5h3b6qm3E0EDaG8CSBr4O6gY/n2wlJiRPHcDyTx+6mW+e+e40Yqy75FBelrQXYDJbCy
3XCxHQcnr/L9U+EzMUX+wjgnABbxnbBC2qDCe8vc9o+aaItjerVdKfESaRa6gvrl2fS64jQSTpKG
w5cxTXep20vb63wbwhq+5KMFmqkeQDBoj52loanNBgM2RCqPkD4uhGFAuqo9wuT6rjj/+7Ltjpja
KPYL52lS9qIz44o3FyzgNLx1NDr7oh2DW4p74b8Xp9WfaGCMLbbAVTS55ZMDyRJ2sLQ2NiMRgG1w
THZ1NmZ3zQSZEnreFqrsd02WPuUxyRUr+hcWtcKftrrlfhckgazY5kzwYavs3JFq4qmcaq/PT2bT
GAn1CF//e0lHkW2ThaNvcodENtN4FeOmw4tVnPrl5d+v/v/y73tgBTEz9wHCTlGQgTYOMdQoA2VH
BQfxBK3OO+ElB5Edk2GfqRDeZBO61SmUMVond9GTWuhWDVTOx5jAh8lXeFvL5QP99+KkfXCC136c
HMvYx1iijh2Xum4Y8a18lgaXRFYC+TNbCsofZs9dxWIiOYEutXGJYfuIx5FjA7EFHmS7PrXmgNFA
F/UJRyGmG9TFPgF15xmeMZnWvZ0j3pA3KN5wlCbZrzOcj+sQUwCKYvZsTZsLOMkG6oQKpfrESukM
nbH67wU2tUS9Tjfch9YP9vx2m9juIrWdGYyPyXwy4fnsiQK/2NaYICc0fk8jvr/ZRp4zGOuKdFJs
Zx8DDwGGpKhOWZOxT0Ck74iWb9X5eZrNn9QnnhVlWgrmnSzKmMpGLUDidOJvgo4XnjMDE2R11ykM
gTY7j6Iyhl3V/pRAxB4a23zv0e8acQcQKNzN8pcZuyCuZt7XGqHQWnnVczRnKGvIUUxUe0wTc6dQ
MDEqWLeFPMUdwnlFgWCrU1MhQMtHzAz1juBIZvz+32mg5Jl18TooyBU1c1CWkmBnA9jt+bmq+Giy
wmcEcBj6DtFUHbD3pLr3SRZKWAhHMfhvavDnsbTuCGf2E6ovd8wZn0tywK3xKAb7wdfZlwzCD9WQ
uDMFqCOKgxvzvrU+WWyGowChjnupmC1SAb+C0EE/x0AkZWsR4FvRU8go+Jz5EEtLHfwlYuviee0p
wdzcuR10vAW9OOtXtnCYjYd5awmB0LQ/2Wq6j/9gGOVDQpzsKuzi1ygef8wC/FqN79QpbQOPWXCo
hfctEhtxavCdm9htRDPAptH+QffIU607Kui9RhbkOtgJrfKBjMK5TnejLH9ct97BIQ4OYctbGJc3
hcAh7CkEu9JlcUEExziJxyrYDU7YH+AFfAwCYpKMXrlOCKEngyRx7Rc4KzyVKnnPXVJReY7t/SD/
wtHKfgGGuq3M1xKFKeiAElEaFRxMBb2yUGqFbnxKy/DJy2pOuDHYiT+W4K2zl7d5ea+iuCXgmn2L
w99Zu9WvYbgZvv3k05OuePgf6ixKYRfsSRbigjb5GAAb0jbIjwbYW+S08c5w/b/lmDxFdfColXvg
MOA5VnFJDgNduZbFB0iC92pSHzL5oM49o/RhtG5jC48xiW2GsERaDHzVThVDklTcMaDgviAXKMz6
TzPi4qh6hUsi/mF/8ebQpk4DVzvY8Re7MTRWRXoBFaFvBlxRdQ6LXE1L3j5S19zQ/p+q1HiODVPv
nNhgYlpWZ3QSe5WbXG02nyofEC5JeHncR/hDyvYhRjk0pMbF5tJfmaZ9TcrYZC9PkTmZ1kxbiu+a
yRMdBHl79AxFS1BK9uAUwbPhCx5homNwGYh9oEoEzxkhdNQurmamEYUCgBBvUEZ6cNdyAdoKYEGA
pZN5Jp8GRuBl+hTcBgHa0jdx7pjMW1WINLkiPhrLHECzYGV0/PnsLhZaLZZbAcjreXpJ8qhdv6Jz
gMnqX3oDWt8I8IYD/kPJ7t1oqj353AxvWn9lgrvpJ+8J1cCmcGwM3Ub45ZbGvjHIWZTmDtTFYWqw
xVSykJhX+csSOLqTdblVElNiRj6Aa4V3P6kOHoYA/CMwgT0yFvEVk4HuPvn3CpjkmowdhjXzo5PN
P7oyjpDlUB0ir7OlBy4NNH7SP7WOFZIAIy4CLpVqJMHNwaWevc8IvMMkv40M75WovjjVOsT8wa8q
Rts0Djjxy6XTR6dxsgsW0AGLO0IHV4aN9JjMXQ6AnhV0PH+7BSAmdfTQv650YP4mBcuTlxzsOI8w
EKILaS9hLZ+53l8nK9/74H3S/Lesy8MNEadL5gapko3JzypfgeQBFTTQX8Y8gH2FQlzUkvSb6TD3
uCbCmgmMEW+8Duuz7u8NhTk1NDepYTEidspFVTiGW4WauZf83//j6sya40TWLfqLiICEBPK1Bqgq
DaXBGl8Iy7KZ5ynh19+FTtxzI+5DKyS3W22Xisxv2Htt7TE4irxnMLK0Q1dSjP+IGPGgttvsVOYu
fwnt3NTQyOzZnC+Roz/9mneLpton0M4P3GUEA+Qgmx6ma7kBeTiwUHv+W5mfo6BISIPkBnQ4iZk3
DoEsm1tdu/9KDHq8IMZukYyvnar69PEahTWHn1r8P3lnKTAyrB2HJ5+QPMxlIOVyrHFMLPEnewn/
UxJKZtYlOJ6jcr+mPWGzbeIe+9z9s73ziHQIE2ZtoIamzxEbM7oui6uHA9vNrYc5b6+pz8a0QlAt
FkzJ7DMGZ4uuxEK9q0KGH1/GGD9UxSaD8Be0z/yQ+tpAFEmaApDOL7fkBXXQzi4SCnG3Tp+TfAZ4
+W7YlJwZB98ehh4V9/YdbWd6QHvNNL6LT/6IWycbrGHvWy4tVkSXo4PsZBs+TLBNXkxLcC2AN6h2
3vgn7iEyiN+0NaDs0VfhMA4DpTbHYyLt3yVkFy5o0y/yzW/fsg1Ynw1srQA9K04ZeGI2zJfMyQE+
uCiWi2t1J7VixyIYirXqNqU5zAigX2wqOrG2F3tswz6qCbhxLizHDuOAA88tJd5PwM3H3npoWNfs
u1Vgg7bqGyYaG9pp7g/MWprpsfU/Dd7q7YAW3/+14DUyJMxYIhc3qFx9idgH76YFb4Q74QbLn7w2
frIxTaTZCL2b2W6hXr21Reflo6SRw1WogTseMCCV0uMERKRSE6QV9zVV5JhG83PnmschXt4Q9NvH
KMH7gjy3GQnoa6HIMVclTaxm9FeVRKLG9lfmJ9/ScpiLkXyfgdg2Ns0dFeStIhUVLztLJCOMc+cZ
iK4bccIpD/xK5kH4W59HRrQGJosi+WoysAF2zmZPirBlc1W6NY6U+lwZzm1XlUCkABfvxlLfdm55
UjHvqIXM140FscAeCUfz/udYWSHrStu7ZOlf5TOwqWbrtUsmciPFb7/og6KF65PH6lWv5iNUrCz/
RN7OzM1Qp0xn3xl6gEIjNZKzQTJg9LcgXHf+biIKvdZ1eyY62N9X8TdeoD9V2OE7Qhm84gwxpoIw
TlMGmMyYLwgMOhZ5WmAaXXh0lAUkIK+rS5uLh/55QS41S5r+Vn8D7qe8bauXtVcgayQAL6Ggc5y3
eriJ2eEOs33qVfOSzvJLGG17bu0YG8gKa3Mu/cfKZQwm4WWLzPqoOnACszPhjJo2GL90z03s/k2S
YsF8jtLZc6TJoM3U7MTbcDbxdPkW1zMksAxmCvMdBJcHN/NhrxO0elks6+/qWCpU1vToau0GjZOw
NRMRWXcLPyfXBg3WDJd1hH6CUuDLyPMb4je8S5n6RDACHyEfGrG5DXvc6ZE1KN+6m2zjHDuZcSb7
7CGN6KJcM26O/Pc7sRl41bWQUET6pO8ZglIKKAtu8ehOZ4+ONJ+ycKh0Gjb+mgUU+Buy84owQV3m
JKqCadJfmH6hhMsWdJ2SL6PXJftBJgIa53ywKIQHg/lj5rGUB/2aHBs6EqjoJZIynTT4SEDQBSLW
5TFOogNLiulljcyPDvrVYezw0peZsU8X1tFoIvEr0dcgGAUjKdPZux2KihmBNBk35Km4QfhcHSjm
033flbeE7aUEm9Kvt+B5jAb7yuRO9Z6C8eBL5601o4aZnoFAluvKz58JCM1BD8TUiUlx5zUAE3RM
HVMDAIqr6XueUEVYLpjeDNQVJRlbmwl4tOYx5SJLfMQmRYIQFq6mtQ77EqUyiPYnZ8qfSxMdar/6
QdoAPm3L4dVufpz+2W9efKSvDSKBquweCkVE+ApViuTXfbXURLCeUt/K01vXZ+igq3Ao5G2WdF7Y
rIgWtr7Zb6d/+HJzmjNy7+z+GertZh9QfxnzJQdRVQw+Jqe5WB4bm58P638/+/ny//2WtohhhHZc
y2nt48/gb1yfR/b+Wc+NPjYspHOxAnBEQzcUT50BJNyjYECWD2rXOU4JL6IU7B9GU+tzgp4q82k2
O4hfeZhWHYUp05chF1aIZdp4AKadnTcM1OJ9sDpTjLCGG5k7QZ8wFE+b+iEyzGPCspEoJw4qodw7
v9AVy/xhOuiRZBBvDGc7If46rRAdjvNj7dsCG6wDBJFEQY97nbcKVhZyQ8A4jSnurAYbfU3ZkcpX
zBIvsRZ3WevcOWJ6pq6HQW6RXYTKrqosaoYYYsYAgMJAeH6QZn0djfa55x3VQSd3OkVHjSvQ7aM7
wWh0HxkohzH3m/ukYn2EO6q17ZOJDxl3af6deg8jV2tQDx5QZ1s+g+j9g9H2V9EAA1jF/Lcxpxjk
mvoT1aBjhrNIBeRx/RRPmXVWcc8SffvQjREzoDr6WHWA/Y/GFBjXHmn71RfxGWvhBVLyvZECBmkG
YhIQgrQ1h/CEUQH7XgbvJLmzrApEp8ouaKrvp2T4V8yzExrbCltd4wX5peYgO9YrQhVlzDexv1xG
WD0IlJ4QULFa9AcOemDV+H2wRwpgQ6wl04GUxjj9ZY7yiToDMYrO3gvCP2H+PCwbArdnp0QwRk6y
/XiLKuI6m/34EK0YmqNaf6iczYBadYhG/SbKTXZPNeAGuz0JX5zrHmbaylC9k+3Z2kJDNuyvY1bf
Y+fe6nRhk9Zf8yF71eN6Eq18qKN7H+ceMIL6GdDBqxtbE8/Pv3zMWJHZCMj70mR93bHj+ISmgSZi
nZpDnFHCTNvODh6uRTEbZc0XcOoASwNjjxJas5AdNKm63SUqPfiKjVulxTP7e5xoMQM6InirOyE9
lG64teR2n84cvjszyowLw+/60KgvP8HmUqkRCE008SsDGLaoxmrTpeZTlDm/myWqCHjV9hnYBYjM
FFtblIVurjZkMgqlyFTdxZAWY52fT2VaAI/tRqhgkfLCwpLncRulDkZbXX6Gqj+f/fyaOs2xr2C1
4NOohadvZCPvhN+koQs+lud1GzYljr6Xhvs9syglhpkZ1PjfQZQ2WtCWS8eA+X9/PSatJIzmOSSV
sJhvZL+0FytzLmOXV6FnwS2C9tu37jtuLngz4iB864XCGukuoiak2iAEOwncBmzLIcuqJ9ks73Zh
/RIER3DespIjZjXHBLH7+d4iN+j/KuJbINpxY6ZJd9QS6HZdl5L04rT58AlbJxGhkfyEBsLpYh8V
eAt6lKYS6PbskkWj2Kxs+czUoDqoE40BHzfTlmHeQ/sY9RGBPXeoQwrr2jEhrvh+e4vDsUdOv9TG
mYjn5KST3D2wU7olB2k2s/XBVsOL1bn9ecui37lzRqaS0QKr5wk7aVB7Onc2WDXuTbyhdF8xufGo
/jZJG8Z8WhMvMsIk9dg8TTTqGeoF5iKA2JL4dkValxo+XFwQoK22m0C2mtNJ1/rE3OQuimKfJT+p
4BsOHQmLdSSmu7lUwzCQCaLSNBx89rUUr5efD3zD5j+fOdvvUxjd9tDugehtX/58+L/f9/Ol2WuX
H34dNiijLlT28a41Igy8K0EmrfeclA5u6/+OaVvShS/99uHn136+/PkM9Seo0EWff76yuQD+89vs
nznvCFYrLQUSqWzz5mwfWoxkl3r78PNlhWmbaD9gRrU7e/DcNLCxAW9T3Sf4wTroXtPKwGKx5v98
E2e7HtX2nUzfroN4VM9z3LDpmvvSurC3Nv/zwYutlxQe9Dam2OqEnVW5kCmIL4dfgs8e85EJvWl5
M+b+T7EadRD5NLfrkgaLpscXZGx1MAvXmOCpeX1eLfhMLF6Y8WB3dwGbO1BnCEwEYsjg81ei7ZBY
IDSHh9QV46WlZrI4dIkfW9+arH7Ev2zabZBo3zsma8nq6R8wa34x8d8VQX2x6921ffrAa/NqxrTK
nT6mRXu35sQPGQv/gSfL2zQ318B1/joLXjs5rX/y2vIP1ho/FMxAnVGl4ajJmPQbEQ5zsaHpLj9/
D29ozlM9nNhb/xka/WBHUPocIS9ZtASGgbkylt+ZzVvctlfSwnBeH2zc9MwfFy5va9oPybseiHFg
yvEbwSNTPY8yq8UzRJnEurdAFOZJ3tpkfwYNgSiPkc/z1t6rxVDgDsheGO1HGxQct4M9DGAOcv93
V/bcRYA35rp7XARzUowLK+/ejiCK9nfV9Y8M8vtDxg9zl6xTCFXgEnXI6i0/ebdfcTueGR7MOZhk
M/W6Y+z9G0EB3QMX9o/GKsRuTeSzhuMasFt+JT8lvxgdzppUFX+4vdF9P4KK/O1r860dQTCOQn/W
SeljDxvvO9302L1F8piUWYh/5w9sfQCuXYttvSMGz7e/ExdCBhFFY9j6j8b6LrwOGtm6Tnu7Lm46
+UxJB2Ra0vA6ZumFju8x9M3tc2XSixMsnZyQogUlPLEQuExxJPFmzz6CVJPcoYFc0+62if9hIDpY
ruCNYc+f1RbHWHYvtcLVgPmWUMzMPpX++pF1xs0Q44uvagrNuUfolLojRgEKxJ9FdhxBbkxYa6Kd
3LJZctIy0w1v76AsE2pbnw83iE2I+16Ts1rWW7bTIytKoJwqE9ijSFRWyGh7XFMwbiiTnHSiV2qI
v/KoQQuE+5MiBoJNNtE/zvuQMG8aBPqkzsMrZxmRHQx3zeDjMtQQJpb+rTUMmrYSv0PDaHEhsxJV
1FZtwxWasSLuYA0w6LWQ3+e1Ux6UU4dVP37bbbecuZzZOEAzU5Idrw2NTU8ZKqtZVUEOP7iZA3xx
rJ1U8eR4ijrFEF8Dw3GrSe5deVq3MPY6Lj+SyTRD5S6/dGsUhMoRYl6Up4m46xCYur1rwKNQky3L
UTGwi802YGfPQwYx71B6FXDVOiIXG1Y8Rk7cTUnTHucYuN7gnTiPGcWkWXqyJx5mDLzNqc18dv8V
YVuOz5jYz+lQ5KPh8AAKq72rpkwepgTfgU9ztkNRmgIuIQPCSQOhJVaXmG/k9i828ww2D8xKLcrY
YLDToMjc+GbNiGsday5BIEp4YQrMo8X4t1WnIt82ePx9MUCYF7Ne46td5hCcvYempWvTKaLseBB/
Urv7M5HBBySALVKaB6YgJBK69ICNE+rTo+nMvGMhJO+RLp99EiagcCVHszm7YmWQSKAcEbVtoeh6
BmYOiZGQXTpH4ylKa5srOD3XGyiYaBGBd4ddIZEKrIhK20I1JbdD2RXM2K7w3fHDyn8z7cBljUGa
QFK7Jg4RTouv7xwfL5X2tTpO92TkMYWR/dHrx7fMtz5F0/OmWBhGdEx9q1n+81HipEq9TSyE93PO
HGpW9pNXfPuaUCo6oolGFped7h5lqhAmMRyyPfA6Y7VxRWf6jWSNH6PiDg1Gt2NkRUZfhO8quRl6
QM56RN3NKUwIWW/CiDZtsHyzBy/zrUf/QeKPG1A7PzK2DWZLPFeqwqdtx6+1FbPQtpacndw+cSyM
k6Rq7Sy74UQScjlqZLWyf8tcIjw84z1VRnE05uVbFkR/L+vWdYduumSB2MqLCkCCBZfWmFWMC0R/
WGiiUTQAOLP3huc9RE3x287AtpIA/Qx3NByt+muyvbe2c4kNqpl2mZgmx1+O4yGp6p1XVTb/ZhuO
kFb9QTs9UDmmvDviROHcFBdk+NRaonuazPwK7O9JontAXqlMFr2lx76q/l0RbeJoyXQWnA0bCoNc
m3kvSxJtAJ8hmuy9LMim9lDK/F+yyBdrqvC4TOhLjGYlA8OSoAnmsENRi8rCJ4xpvLVN7xkQZ3Hj
ZOJxGpqr2zvuabaG+uiJ+qFqp3dkLuQQsUHBD85iuLEOLEi5wMHvhFT0V1VZRlD5uPO7GWZoSYq2
j4hBCtb0mGbygFo39Ng4+rb9IkfiTXncFiNhh5J4F3OEe9VnA73PJwkNF8bn0VFaLIfQSqA+lcQa
NiuHVjPw3Gm9ed9gSE4WiX3SsIZD8Tmni4meEsplNs/Nbty4jKsA0GlU80OybBjhcboA5iTGR7KZ
qbXHm+TCG65JaFx7Zd8tMUf+6lrsNuOWFX6Jvii7aJKHI4bCeGe96bYops/KDsqgbKrh2EjaZxdK
Yu+s47kcLIbO1UEAydm+D3nzzQDgCobkHqFt7s9NCB433a8z7KuStWaY1sxX6G5NZkegF2PH+MNT
bpxy636so1dhWunBxp/BQ40u0iQBqtATirmjM5AiVhaqPraogACuhbkL2ncpP6uFW93w0+fZFqeO
tFeuCe80lxrmqcYeFnvAHB0PrTVhT7B2G/PBSKOT32MqGPJCH8U4LnSPbMJYELxnCeRJJ88Q1iEC
v6mJs0DaxrSy6b8nSvmbjkQvM6Vd9QvwUFFl/oqdmX6KHQf7hno4rFNxM4gNF+Fl9zrt40PZsO2S
Rv2iSPA8V3MPwbWWrytXI3N1g9Ab+INwt69RDwWXuT7KkrXGieyUOJVFdXBy8wlYrH52cohIyTq8
VqiBAskye+A7RgZlcNa0BxvdO6QpQjmx2oVR1n539hD40lp2lg/PBs4tW0D92NYY43vSrZnVqIvd
s8ew8zxj7UtV7C3CZnMAYAHLAHkVwFzGqP3bzdVHJPM/Sz7FjPXqX1Ok4tu5+DB9sB81yisGZirZ
01NM4RhtykCojGOdhybLvoCBIv5v7ReHwSTO1mCgtXMWn2wk6Z8bq9yPBos9bDEJFomufpAJ86ZW
fWvVrQgAuCSJ9TmQsk1VDvd5ZTkJGMs7LHXyazVTdZP3w+0Mzy8AcypOJTrrdXZ4oGKkc1Hh3XpM
PctZvruIsgIk6Hu61+kMYLxEIQe/CxsNS5pWX0Yv6a4kls/UCO2i7VsYSQwFPcEOy4dj6/kxDRm+
I8wC35hX12O3ZXNXERNjiwHbYEmE4ibheBmycL/+R619LeLq0Z+50Cp0BJhheXVXnptjZwtQDCM3
sBC0Rt6X19dN6I0dRp4+eo74uBvfipLLHK1wTIqOpS8Q7mICZ261Kj9gacTh0utbJgjPvrNch5KY
ePCzmsfFv1/MRjJcNp+GwVFBT110YerDOVYATOgA7fs1U/tMVDez4z5FTiwJISA3u15sXmkvvll6
/tCqkTgIgWUAqYNEBJl2JUkLL4bBkee44O63A7Rk3zKbIC+VQPieL/SvcU0u/S+4GfHJJsmcPVeF
TKJoODrBArW6wqacxryk3NigsJZT4frf8CGyG8NmzukKtBoF6hNWRnIvkA0iuTK3EpLqu3dh008r
VDbZ20HjOS8Noy+7WYy98NiJiFF+KcIPycLuzkZv7itdsHFj8Leb9zwXUGaUuCvQMAQUAF09ZndN
16T4cWBkOCxvA1dqtt940zMig38RaravnG+h7PLdqQmscXP+GE3unw18mVP54RoOcAjUYKPZAXA3
HvrS/8jKQT0LS2Anz7qHyeumS+l39XX2WeswMCeCq/jyiO7crVsMVMl+gJEXZFND5WWYLpwRdVa2
pxEBItHYRvHsGno/L+A1geTwWQX20SvSj3mJxwdw2mQEnBCKQLxJMIclmGTKSXiXQW8DgsEEpGFA
TzaXHrZLusFGn3wMVxt6sOAVzt8Kg1tBkYUdCnnjIWyGAWebp+Z2zhW2hn5mA4A4dZc6JEMS+VoF
y+Q6SLvmRxiaJvEICXZWz19ONRzDthBQjjTet1huWxoIAYfNruQ2OUZ0py4hTY3kQ6MhJMOaat+A
Gq4y1lMOxlLPnRf6EUp06Ss0WaSrOMZ02490mWYPD52U6nxXYuJGcvrE76EqcNw38naIZsTpV3ea
VVDE1bk12BEYql1TbCwCB04zXMp9jZH10A9/aeMbUNbZvlx7Sa51ibEaaLzkbRIWJUZGD9T1kCgD
vDrShGEegjrqSUuox73ihYVoRCxllNw1bnYhPhezc+qQDTHjqZzyS9cqgJ4wTvnjIbToCxIH3GlS
nCrFdGLHjBYiL066Y5Up6YGrhdQzCwfALskN4+SBylR+eR9P1omCywyNEtRQa5aXCReYv5JT76R7
uo/1LO3kxjCgqNEDwGGOohMIwltSsR/hHn81bpuRjwTtbmibGzZJi3DluWc1WTbRIyr1NLBMlCaj
4qcW9QijddGdKkbDQZQaHIeqeOl7c9xbqcvgMZ+5MuuNnGPjcMIOiNPzZE4+00IJP86KyQQARUj9
16ECVo8aI80hHacvS1XQcV3HxqCTr3mouua1bgcVdN4kd4LFlEJJ6Ylr6aSMS9NOwYeP/6hufu9Z
405wZ6leotdxwTwQu+avyQTtMGq9gTD1ElowO4yMIZ7Yjm6yOV+X7IlwKBapDB8YCKC9U8OVmT4+
g8FCo7ZWj5ohys1o/YrXpCZxZGYgb72ATukO6UbzNiyLESZB6nDg/NfYwU86rPpK4Z7vmwl+3QyN
uDKXc284p7RpX5NIf7sYFIrEAPiNuX1xGG/OGnBRnv+eZotMOZPsYttsSWWLoC0X2CpSdAwEkmFm
z1rv7PUSaW7BcsVA+xc7j2vJLrtmL6Vgj7DQ4RgA1PGp7b+RDzojjX9lafOuBl6JKjevYt2yO/kp
UsM0z9Iv2Wyi5N9pI/5L0Nd1PlqLWM4EAKkArfJLV1n5ifFwAnXDD2qED0fIH8eoRBVnAvkNapj9
mAnOMB3WAGvsZ2vlj6yQD17qyb2vecKsUmKmqP2HbiL+ioiN22ZhJ6q9BUYmBwH/Wh+a1MAniFrr
SNILylX6IYiBHAnehuRBUyRs9unFv6UjwdH2tr59QtA4xUFdIvafFSFobUXlzV+C66I6MsOw90SO
vRozMzwjK0FisUDSkzteHFZb5E5BCZfbzZSWKU617AHTKqmDOnoq2+ys25K6Fxlxx/OSDzMIf6tU
Gyo5QpDqhNS6TcJad40PkAW7EDnvVwX+8Fgbt17tYCeLF4tADwSVpbq3M7K0nUWmh451ByeCTUSq
NHaJKOMjKn9CnWIOiSWfg4UB2SzNDKcYO++y6+bTmlDz0X+sIw+qC6EcefEN6r27USb5QVXsoG2E
0p0gsZNw1Ttd37WpMR7iinvDdUEB9P227F/uR6P4hlEHKAC5umM8NmL6JAndCCbuU+KS2h8lTp+S
CTARndbHZXtImttNZBhzhs4+BDY3d99yN/5SA8KpqPV+o0uEE+6wgssTS+16+le6drZ79GNpvhKq
zOGwUk8b83CLVm1TW2M1z7Y3q0f/1CgCDiz2xxNAlHrbqy6yj4NqUnek2Q4nQ+c4dtcPtHfQf0D6
MReIMUCOcdBHuryJk/wOWSQhZ3Y7HqdGvVOouCcdpWRYiveIjXNGSRi0DmFMWnN3EvC0oFzWJhTo
UfIOXCpi3AxGcym1jq64ch06INzff7BxY2s1EIwpDiB61Qh1OPefo/+sVREHmMtAH0TwA+lIIA+W
sIW2aX5eiQdHdWhdGKeHIGQO2FtYRLF62fXzEO+6In6Spc6uGV1hIhc4/Hp9L7f5mDORn1ChUd/o
LjznJMGfhsa9b5f5Ds6AtTcQMqS+x+7c3vAFETpzOGbsv40jplZaQMmSycZnScwRfK8CsoFJbHqH
2x2PVY7NsVzCBLPqUh7XkdCYfgtyqsWSEFbeEBbDaBPokQ+p7U6juN+V4wilCsD5oYcy27gbQ6X9
Va7AVsRQ/Otk94az/Zy5TEu6LDH2sKWPhdYmQsjlbbY5v3zHPkMO+kqAdqoU8Rv21kLO0D4JZMwY
y93zrnsZR/e7xxp1YBB5nCWA9MIqGev4wto3MzcfjX5sos3OJPxAO9Z01IWfIm2A80S/+4L+D36l
3FY8njo4RlmcS/sT+PBDTbETxE30+125EphMlbS3GkdavQHAmyy9FEiQUFA8itZ/SXP9nkyIHXHd
yV3XzGgYJHPFTMony54ZPRnb6pxZQFvT1uYMRPZG6SF4mmUczhKJo8haGZIR84sHj9KWoIUmQmCS
peXVtm/cLS5BGqMIdbxyhOYHuyA2WLOGg4Xro3QY+7Bei0eGpth/kDb8KNTR81F8SBAVhWVQjQsR
3+hFy308E0Ug+vnWLOV4ZiIV6XYKloRC0xP7CcL1kdHiXZLTbswsDL2UQVHHIPeUlANSUcP+oPJd
b4rmsy+2cnOtpqOTP8Y1k6hMP5LQ5vN2k2g1zN8Ykb8xIb+VKdMW+nUUS0v6NgIXPMXedCJuId5H
/upeGDjuBrs7mdoq7sl1Cyxf0345zUMc04bPmGEP0GDdYynK5pBOi3ewpHfDP/0pEqM+rS1OS5WQ
kTVVT8sGzHcSwwDFicYEwVEYY3TZJTZHfB9PX0VFfTgQ4VXG2Bxtx5WbauDiOyj34LeyQDYPaWc0
wST1t4C+1SaM4EjFW4B5UNuvPWpaIuSy80QsEI6LQ+fgAC/8WfG8MgVUKKZt7MsTO6P9/K806LpH
8MI2zwcdlzr0c8nb0mB11l96KCK8jwkE8M3mtWBryYU0uceNgcGRswkbixRG4ZdEfP3Lz0FYSOel
r/ryZJvyX27ijpd4/LWFEZEcvDNx5HYcM/JJoldSR9kh4ThHY3bOxk7sMwO8lOVby5n5I1lK+uw6
9LkR5JKjt0B47wEvG75yT4WpWFYzqMxM9ERuj/bNKNDo1eyJMC1FAaaAl8QzP1Tp/dGmf9e19oO1
zr/dIgepjy2OptD6awmKOhgGbHgdLD/tvfaAljYDBDWjwfHR8IROGZjCFl8gEORLz1UVuGAmdiY3
QZUXzNfyNAqBFL0npvMU9zDhTB0HE6shOYLnsCLgRwyM/aPVY7GMrsTJsgJxEMT3ZncXp96nDaIb
Bou8kgH1ja/tllDrR5NdcNAsbPf8WdyMvEtYp6z1bimYkS70pk6Lxd/p2FphtSZR+AwZLt3ViioH
sZXnsASuBRVc1c/MjygmldFFJ3KXgBlHvzufJCJv0X+REbVHNGt7c+rPQuQ1aWRjs0u05A+IWTcc
4ya7xon1tZQ8pLJefycW28qoGM7WwnrXYpSOv32ZMLjw2c+HkrrmghQIFX3FKYZG3Sw0RBiEkJ4O
DbPAOM0y6jB5KliY1dyV6ZWZgh/6DWMyq2E7TmzYsi/aVoeRsVynhlOThBLvlHbml8W1FJo1RIi+
766IvDNStYUdeHPHqjBmGOiOpb8FhjmnuHER/E6cIEkNb5+7AF/WklzRRj9I4pTRPsDGa30/qFb8
XVLrOkSV+jt3TTusUbgKPJPJyKu6DF7Iwvu3pZAJZf5MEoELjEm2y7c1lkBrKvs708WVFvTGQB+6
87pM3xBj0Z5nu3wzutW6mA7XC+qjF8STas9MGHZn0qX3OdaXdgAZIvWyPBkftWPHB8NcxEmnvHo3
DtzHw1ASW5wOzV3Kzyto27U8tqqEmIPZKimr+6wIExvIpWpoDS3hGEep5Nkc0idljMRubKYoEBB0
G2v9L8n401a13lfulB+76oqX/ElnfnRoxJusFwiBcXMfK2QW0oZhOtXiuyw6a5/4JJbbPHXGqOSh
HTg7OlFYu9xaQsINfRtzKoAbfC1MbNs2/hSe880GEbZOSSndGFnYJrxuaiMEWDbKOyGsByHJ4CyF
S8rG8Ada73pc8E/NMyICYbZPZIxoWngkm4s2vkB4pCx3MlihrchuG4lcCJ7NkUUnIWiFaex5vSk+
CNFjfWWxwnbT5BZcG7JuQO9rhhl7GgF+TC5zaHySIAvM+JQP6X03es99E23YIbAkPruftKuDarA+
fN1CzwVohWnF37FkK0NVJwQWxLzpxqVlRFhmp75NxBUHcDpJ97oFHUCmc0+2TSWUl+fFj27NqpK8
63j8TDMDf+I7V4mcmToPOcWZ+RPoS2+FU4/AdI+W7qkf2d9tPzJY/CuJ27RKSAXAP2b6HjPlWjOc
pojsGYE5img41opDdsCKwZr6J6s1eis765Qv7XvG0mNFNIPKtTjKDi7I7LDfR/6wY7LPUNmg29CV
f/ZgR7s1wig5z8dpMNcr4/rNXzE2LwiTP7vUPqfg8Z8cx75ru+odrVSyjxgGI54liLOlJz5KhG5C
v4/r4J/wugEdzBAo15pyMybsWRhPRFmZDwvFipKyCTDQfdkihxwIcOMCYdHZoy3C55BYV9gp/6Z7
0+7TI5tLHh3sC2AoTRRvAF6AHcFR40XDqoGYnwetlQRQd24oS4GUjc08V9azbzu43q2Dq7CcRlaB
YHPNs1B2nRcACETBVNWs7efWuxOb7t+eHKhvU1TxHkr/zqAIaAAcwuKqdCH6iXRQnOjo122DuR0L
46FTp5pgBjo34zy4CRmdV3dTofOyiEH/yKXB5CjQHrIqLn3scIGV+qarrU21l++tBOaD2Q8neLv6
AIeOlI0MxK6wwaD6rfs0AVDrkSefCHpDW0QECiZ6OjKSFch344St044DwR4D7doJDZ+9Rxv1bbtY
GVijdKFrE142u58i7ctgBUZyEK11z8RKHdNgHjA6EWAOzsttgCijIIZcczsOrFJjIv0OmBk+EKbz
P1tGonQ3dibntd+WxLdobTM8CsHigcvifjsZVURBPCynmJ9u2LFiqvUaDkkVhQTWnpIxQonkru0B
6cMJG8cz89SFBgxEOQ4EnAAz3QPLjd08sJ7lmX0kdbMkYICBxexm187Pxb4nCpmhA/MwclBlEDs2
joGWe9BhOI9T6RMbKkz6sv5MEGhSOQUz23XmEf9cN4XkN7vPpjn+1ZIWudaorYwnZp2w3ZrkFQ4L
NWvlvS/wCg/rtub08pZSmVoksBsc+Str0dAkiYKg6Ru6r+qsZvd2iyCgsnHho/lHc1HiEmHW3tlN
fU8NRKAKDrC9OZa/RYu3vfOI4pzFfLGq+U3cgceYQvDRLPlypNuOBzxe6bsCd9oRyISBm4FM06Yg
0A4xjg0KeL+izqT8h7e0rtWTKZ0oXPZm6aaH8X+oO48lu5E0S79KGteFbDiUA2Ndubhah7ohyA0s
GAxCS4d++vkQmV3DZFVnTc9uckHLsBBXQbif/5zvDCyewZzIQz+RVqNZehPb3wbwG8A1yMfoPgYX
5szLTPUHqZC9bduR6JM61mLSFqQSNDOIr3lqXEfi8NTHJ3st8TmFDP0tGU2MzruhGc8xVQnLPJ7t
hR5CVQagzHTQSEpiEm0JBy3Vh3faWmg3YXQQsHRBbph6WBB6v05bTstAGIuUHauWs0ufRKqtpNZj
JuBiIhIyqOams+LzlHK2Yz/nRlNOT4Ke0LxPgHeb/aFOuFRIw3ri+hYsQ6WvZe4Dy8wfKmarsKxr
TNG1BQyT6/jopS89/MtVEpw94bx5OnhAqxhXtt3dsOGvaMXh8Jw6ucq84smw6c9zNZ2JgIHYHjYw
9GpqBS1DrQIPRx0Xvvu69jDLw4UrEAqSiEop4hZszlz7pu14dWWDaFU1NRPY/NL75G/Y0gDnARjV
xrQsO8VaR9jBwadTWLEG70EVLRSaBtdGHcQYhl0MlHXEzb2bvbYOK31T+2ZXWgQivf3GgnE1NmTD
R8T6Fbz/nXGYX2eaGpBw0icTZujCm/HvWYhfOamfcVKyty6iNwPHklDFG7mGDWyBgDaX8NQq315N
oFlqMZ1UV9t7Bs5TT58ZhcLGSPE7CYV9QXjWxC2yCSveESTPB+CVYh318EfcQN0MmvlmgiSG7ZK+
iRTgQuTkL7NV1bMszkZlI/tjqzSsHr9A3VJ05pOm8MBNbgIbgSCi6xjeORedMNGdVdPh+tFE+jWP
mb70vtS4oDKW6z12SPCn2GtJj5x+gf/t0y//8dt//sfb8L+C9wJM9hgUufrtP/n6rSjHOgrC5qcv
fztHb1hfiu/Nx6/948f+/Eu/7db367/8gfPD5vrzD8zP4x9/kMf943mtXpvXP32xzhsuZXftez3e
v4OQbz4enFcw/+T/7Td/ef/4K9exfP/7p7eizZv5rwVRkX/641v7b3//JKTz8Rb9/g7Nf/+Pb15e
M37v8t6E73X6mn9T//Rb76+q+fsn+athSM/0HJ1Pio5Unb/Xv8/fMX+drSu2rhuEEaXLHeDTL+Dz
m/Dvn2zzV3v+Dr9osQI3hfHpF1W0H9/Sf5W2ybCNRiHhmrZnffqvV/+nz+//fJ6/5NSdF/QIKf6w
/PRL+fvHPL86qescYo4rPddwdP6c7vH9t9d7IDL8tPgbOEE1jMyLmWiYA3OC3F2IVAcmSkcUg4Ez
gzVvh8hNMVOCq98pEI8Lhxs9Pln0iuy9ywAuB53CXjaDIyrOTcIrHUkMxcY+bUNGtyURe0kBSkXV
faI6kmj+lmFtve+ZoWzhRNjUTKa3ojL2Qvhn4DYFdccsRlq7oz+HBQk6vbaFwvEOPTG6tXQxnIMU
02YBIzjxo/EQY2w/1eacS6z1GSFUbGUQJauJof3VmZeREDMRfgjiDPFAH2xkU/kVwBbFvr8kxrKY
Uk6hH46FP97tH99d8S/eXZvPyPak65imYeh/fnd1ZuGV6YJqGYMSi6bQ1nmBPDoUlbgvWyZWnsmq
vVpDBmXl2cQvBhvm1agaZnkpLBQVm6+eSM9G0T+Rrhz+zfNzOMJ+/vRt14ViaduGaQAs+/PzG62q
YLA8Yjf2nu2qJgdpBzfQcKwj/qVDEwRErb1I29kgvBcNqJm509raIiY+tG558tgBIi8DS5CxIrT3
okX1XWkFxikl9bEIWp36v+plnO8yDcyDfR+13rYsky9Oqbq1nzg3H0dABsWNbB7tzw02g8koP+sh
M0dZtuuxqTLCVChNs+yXEmbpw4ncdjUeO1b0DYg+pB+juxgxDr0i6zYBusOD7TDgDlE2SnsEmWwh
XQKI/E4STLsUrPqX7P3OvpyHUb1OrhEUdOB1O+EDCA5pKsQBm0wbu2/8w8cBkmf4Of/64JCcwz+/
+ayyXUZetmWSWZ0/nB9OvTyQesdiiugvVTml7T8wdU73rAJuC3SGYyc8OIzK8XZwJPGTh9omqMZr
FssnBCWi1WVWrhW4a7ZwcbS1LdbDIhvk3ozzZ4/t00oV9FCN0z4spuHCLQQXu4kyucmlNNcmmkhC
J9IaKmu31jUs/s7UfAukmEClTIBj3F4QuYnkcpLJNsOBH1Lrfqvj7MCjVWONz4sL/oNx7/vgj0ew
TigzhdpGEJuhxbYdJ3VVnOvAqJgFtu/hEMVn2smiczIFny28k1utYKfr5Wpb+lNwzud/SIagnVf4
OtLc7PltgVoxEZBhmryrFTl4lcGZTVP5SOmAt3O8wdj6NlMI7FfNAutO9G8+KD6Qf/qkHJdInQOi
kOSHsLmE//hJ9YRtUzFDYYkgc0sOrSWGjnhjN/FtG7LZrz3z1uq6Z5xAFwZqsDl7RCsZu2cXEPJ6
zELwTmq2D/TjuLGar/hst2XhlBd/GFi3Gl1NZAfDHd0TlEnMRet8zBihqNnkuqQQDbk6LWvkq31n
kmxPaCfaYuuhjE+viLMM5tEzHfZytl/uXSrMtxHLIYI42pUBYs7/qIODaXtZVezUNealuwjcfUw0
aMmUNNkMem+sk2SgCae40my5s4Q09/TtqhnkMtk9oTds+cbIlbmN6dJl4pYVyQUi3QsOAuLOelvv
qDXZNZb7XStbWmgDIfYiGgbIZE60KXLxxqrMXVmy+1rYGnwl0EUL3S3ISPgXlZXxqiytN9MmA6ND
TybsTPWqN+KyLIzZ4jceMwKzhHGGVeu5Ctqhjd+7GCDcdq1Yizn7HfYw46IAbRMmyrBTqnFXpcY2
RRkKa2iLw1SmzXA7JWcO8gGzFelprbPup8aEIG9+DULtmoR8J3C0Z2k5kgIhYHPjmKW7RIXxytKt
au3FOeqyXs0iYfI5UsznKeDYeMrC5qpFwOzY+1Bvy2PmRq0Otm98Tgwfj1A0vLNI9FjZMxLt/DVM
Frqs5qfpVZp7SrLPE7vL7di47zqlS7uWAGFb+tXBqCZrITuyep14QcLECG7MLIVw1Zukvxq7p9ma
uCFRa5tUf8vgpn9waK8PTWihnZs/BECX0q2X5+1ngu5sJ3JtkaYxfLksPfYM4rhgeOU2i9n0UFZE
kgZ9LrSa4Fjp2rVobMTA3sHu2cE3CaJOv4xcv5aBr+97idwgcKdaVVKhW4YR7h82dkXkf0vb9NQ1
oc5up0BfMhGhmKuUYfLCtPtigY7zI2/R6QWE9G7Posd4aG1yqsqTzFbc/JW+6ls3RalQBjLyqFEs
4BjtMfd3hqXkTdldRRs22Jn9l8mh0NI3IjzQiyHvnO0w2MEKNmjaCGfdVIuukoB+TASJtjdzekCS
I2i+cAdy97b1cnLElli32qjvy7LKj9H3rBAkJzwPs629sdh974Y8fWst7zkZ/XUANR5t8JCPr3Ek
gYB67lVT9SUlyvj70vtPK+8f1xIft4MfV2pC58LkmJZrWa4ACv/TWgLHUjSweGBfV6XR0a7dZYfM
cyglFsVWed4eOfVK8QplMQmwwXrsOUWkd9ZyqJFt6XBfrYJz5UfiYFn6XZqXiubnReaF3YmkDPbl
acv6qDsmLYYVAWB0M3QJvc9m8MX21HChEEYxmjDF2YwzCZfKM/C+W/aBRin7UAKCj+rMuJcZ5dIy
3RQW+9ppapt1N6/yGka2dAVgAHZPQ9u8M91rN399RxXzYvWnt8gxHQtPrUONgP5xHf/xjurio5FF
hwoXcsX1+Lzx2tYYjLnWhU0A1LfmrtTGxrBDNO4xj++MrAAnyOnMbIPZT/uVoMLrBPbU0Fx/yQ6W
TXhmnP/NExX/4olatolH0/Mc4fy87hpMDUa0NMKlfufXslonRq5dBZVrC7D8wRIyVH+yPMZhGsVa
PTzSNZrtXz+HeXfx05vFqpR2dxbLXMwRmP98U9OFExhay3AU/86+GZLuWPrWtvBGdcyEHV5kwfQ4
ecy7Ot8ef189VFxgVvQHJTe5SxlEEVGVTvmBfdRI2KG45uQVagsn3vyBjw7t18IMbmiEQB1AD1km
SQFpP8cOW4ahdqDOWDt8/B9HvNrafnJm7qkfxvmfrun1QzlMbCk6PcKeYVbk6IabLpq0A1GBZWVJ
dcMQF6Yzbv41Nkow26wfSnmT8gYebHRSzYOHpw+Rt+2D7saphpVt0nExNSTKR83d/vVbOjuKfn5T
Bat9lvsOKqvn6fPm8ceVQt1TPBxpNW/G5BCSANMA2nKDVbpHZMgB+ZGZAmmMqKttmrbD8+3gUMFu
Q/goHjhuJczU7Cz7wzQhRVUZywecEyfG/UyGhvBu8HGUxd2TtDyc4mX4it0yBFZ5xRsIbtZ7tEKb
lr5sxJ+VuoT85f2ESLpMwPdjEEipyVnhZO+Rckr49UmP1APcxmntV6c2WHR1KPtNZLyVkq7FSrIx
Krr4MKIt4LkMqJ1i8ewD8kJ8gXynwUGmRWboTLS6GdA7N9P2DvNllewaRj0rB8+OauEAE/h7smjr
gF51oGf6xWQcXBpgJwjfgWN7LZPcOso2ZxpBw7XvDPhhtfot7FpzayWMw7Qapiy7KQQxrI0xyi9x
P7mmb4Ln6HHdBrrzYOHTGAP7ECQ9WdKe26RL6gqDON0tmbaFk68dXU99V4SiGMYBg2ZyesKwgYHP
Dr0VwIiEwR48zcbG6KNANOBj6kLsnwTgUODBMi3yEpnUdlts/Dqqsu5JOvkS9naw3JRB+9vkMRdP
fAKBdZ7jC4kXWVZmFHHST+z4DCJspMw2eWkm91sq1Jtlwy0dKmkd4K8fB/8J1hNICoo0V4F/awD2
pMLT2VISyogFgnZWFJ95knJpW4Z2Q6mfne8c2vFuJcutMAlsngEfnx8N0dqpuP9LmRycc6ag7HkK
34TEBt0peac51O2EkXlHkpbEYhpjHKcF00iUcxs9aXCv2iC1YNwPZ3T5L72tBPfS5sJd5J6PAe9h
kC4trD+Tb8W3sp4YWKZ5th5yvJrBHADrKjy1voXmnxXlHX3KXwud4XQJcHMxZVAyhe+9+hISmWVv
A0Q9Vkdqn098ICS9yrM3Nii/dJPjLdC4q+nHKBPTrsuCm6m18dLRDNm4RXpirPmgu+W1SK36ua2n
5wRuBBBSZ0avBdcqhpOe5u06yjqkTQ2DFgYyup0y98wYj7BArahWJiPkwRwu2vssTp0NeL9myQDQ
WZonzAX+OUsvzMJ7z37vPBmwXIm8tdW5Xxr0h8VUVs0CD85kZuM+HWYeCyXFeGCfbDaCiyaNn5tm
MNfkmogLcXoQcaW8gYP3SLUPpJ5RnQMtREdktQMnjj/WCxPATseMwrktJ929t3ynxApNAVuuudS2
GZeJrdzKiAjDUUySK1q6AyOAQr2oa1gKxmw7DKFCrvIg3ZqBC1WjqwbSkv3JzqeVIzDumoLxY+zU
ZIsSOrjnYvFN28tuWUbypu8LXOMWEnhp9tBtQsqFEU9oQgB9bhHOIkejYmFQYqT568xP1z0RIV1D
LfCmCdqr15R3DnJumtjlvmI8uPGM7lqyREoz+TKM/XUodO+oXDRnJko4tTDqV1pF2CDIsBdiquqB
ZcSshOkK0+bggen1X/PSLVbtbFSvp68kl6Els35dwIYnrfklHIdtWzMUqyeKPOKAIepAIKDEYrTk
UkyEQL1WaRpsS/baWdC/CG2sTm5dJgciSqt50on5EBW7Z4NncQui17Cp1nUPiykhqTU3/VLaXdG8
bmRRsyLgl4PgsYeNlvQWnujiMhp4MgDWYrljgxga7dNM4s30fjPRRX9uG/vsw+di7Y2bDqWP5r8M
35fvEHglCoJFCDsHkYB8Z10G3CkhRch40gwzXWoGSK2xxgyBEwMvWje3eDASrDWsL417o8kOngEb
9o2Hy2GldYE3f6pLdMo7LkkJDrDp1fLsIzcKfq0AHNfXtJvxmadLnS530ph1tNaDkJMmmA4dFdZD
xLYq10h96QWJE41hAouxhm2Rd8Qbc7a99svg9rxa5T04E1PzELaQGEOm7UF9urIrGy/cqaQKbzru
QXj5qQOLCgyI0RDcTXSZMftnQyNteqQG7exMpb1JDP1kowoFvH9rUdTIGrHLHsTVYIPa1yyK34KU
XKZrj4Q35uEQjRaLuHHhpFEC0yiwiB6cFPI6eniAYPHdIWl+rqiIoNy8yLb9ofeARbmCokuz0tgZ
4CRlS21s4VDWi4xWm22roMF0dbF3u2wLvw0Mq/7CzX5lK2ogSG88iIq0gCC6ok8l+yct2No4dFFA
eoy2bsiOIGzYxZcPidFZ7Bu4r8ZOkO0Sp3jSK3aCJetz8QwwGtxwxU4b/wUF3lCtPAZ2Qc6Ch0pR
wVpaXPQgWUOjoKONDWLUo4O2WhmsQazMEzb9TcsNb5O1zlWYOpqY4boXrQXUCXClSO2WWSmiWZ+P
MZyz6rMgurr1euPOHLzHfu0weci4Hu7DcDzJkvOGIA0p3KDqWNdRGhUN1FyrrYwl3eQQoqhrknvi
UQcZajcfZOWyAljf1Y67q2wF2kyORKeA9kqtvJPh8E1Q1ufAntqHQzfgtIfqG4NPb1UImissv2Q6
LYGOqW57ePDb1jXgDLnnIEkvfmmNS2dEn4NsnRIIn5NltXvuXIfyiyKUC+Z5L97bQMMKFwDwQ934
Lt3vxmS4+N8RehuvZhyceBt6koaFkeTIWpN3NPzsTabchNNoM4SxsepHJsVDV9fr1MQl1tTOV78j
8MYB4K4ax7UogTPzHfTWeQecvJIWf+v8qjm7gIe6qb71HIBTegVmEOL4HknXPIE3hvHOHLgQ7wV9
hms6cbOdFoLG8WyTYy4KOAhGa80V9+hlM4xOuP2h86G7i7q+CQuyG/BAR5ZLbLIZWLn1eKoGQD4a
vBf2YtPS9OMnKj+HNjXPes21zqzTZu3M4NipEscCRfroYNFBuDjBP97UUCV2phpwShSKMNGk9w8A
WWpuGRGtAkWEKs8FOm+QTJllbQoJbilHRdeFXZ4yi+i0TcvCsnOB9I9S7x81lVMWNI5q53TQL+X4
QB4XbG5T7ScW55vWQW2lEk4usTUy683OMSIAXQPVc6vF3k2uyKao22nKvopQ7YxJqXWkNLguIjui
Od7SNOlCTSoxKTUHV/TQnudWs7rSn8Jxw8oUkzRT8UrOde7hUmVze4qBpzm3nU0EinwFyKpauJLY
pJPONhNyEUWWQptv6FRDHsIJMmfbx+J7bEAMtswt13XMr3J6nohels5E0Lx0byoZssfG1rqgbwot
aELnSt0bD6vssa04c8SMecWZt4zr4Dbs+xJUMPaQdLRnz0G3xMj3ZFO4KqLJP3G5SY4Dsd9p/kqX
GGUGLQTiPqSsr4aiO5LojVa5BqN6QwOsuy6GjPeUHuwAVv89t5KvAm/Hoggmj0U+qaeiNEckvPrL
QGzxWLTdtO+VGg8moxEW77gdFeXcACr1A82mHFiC5khGT1fPVNquzeoJGXiV6AGgGycmDkEg6xwN
61JKbeva3ksI5eqcVJvBzrx9PKYb0ktfOiPsrk4Q3CXDXSDNB6G0PYJTtIk1pr1hpexbizJlk+VG
0tpyCdMJWG7DvJ9h1WcnwftoQUWJsGMthbCuepJ/06dw4uJHWNkJm10wj1SQQmDAjhcmq8tWmsN9
CwNt0yWFfZePHhh1VmR9j3OFYQMbG0L9S922m30P33dpPAg2XlGINjLkl6p0x6VgRrL3khKAvgzW
Xe7FWJAR+yIKCPa+3kC6NnqFgwOVk/vou0V3gqs5Z5zMPWu7gTr3YNxMjf2sz6CESHfvgM3lt65s
fSLl5eHjKRCNfGry0NlbyFTMZNxVWq4t0VM7DnkFV3pUHJvR2jUeOjjVw9ZStE9BOzIJKaJjD1N1
EOK75pE7ze1uIXJc5k4TBydwZnTtZkb6NZMhVg6VgZjyLWdjl4zYRU1lriKbGNsmgJ5mcG60EBF5
jObJjrq3KIe75L1/71hdRhR/6na//0GgTlCjlGwZCaER5DLbtC0IAWS2+uh0OohCs7prXKPeF059
TSagAllQyWOQc92kMwUOzjw3GNtzmabpJS6zFZxaQpokbUmSaeYeatmzT5HlstTbt0gPX+30vVLj
l9xX7Y7a9R125+Dg57BVG2pmwOPwOyKgGMIIT6OekPgqSLTlgJePH/8kBtDKkcjfZmSMeLYb7TEt
CXmGeXqtwlE75zLXzhm764WI9WRTufl4Ab+PFKnQUoehpHQlEPl92JbP/pjlRzEw2+Rla9tUG78C
PsgxBsfiVg+ppBolJXdlxUbRc2BiNQo51qeCzc+t+tLqnbXtwxFTVcy1RrLU2qJXMh0jp7RTaRKu
sLLtWcZVVwPzD0vxG8tjy61TByDq3HwcypKEzoj0TBB5LpEjBQ7s/BgWrC4DDSpCxsTMcO7zJLwm
Nq1EecRNqrbR+0cGYPiazH5E65000ONp8V2fxlODiWPV4si66SUr0BYJ0eAur+BZaFPUb1VSnJrE
aa81IY3JobFaq8r2qNCsoJhHK7gl0Q7SVX2saWlcmE0J8T/Q6CTMLPFUULyLM4gmriTGTZxEqr0Y
af3kmX16m6pKgZwEMotFcX4RuaENt53A3dnV8jp1U7Qfy+G+mucDKZmzpWlP3JYl3k3uvMapDhtI
TYgnMfscDD/4f7M4bNcq4KIV6Nm7boL8l8MJ/3pujaDH4Kl+aOyGahgPFBjBXUeU0Jv5cmoyUkrN
JSZlvgSBiozfhBjfNAnHeKTccUpJ+rsZzFXhp1vZTRIjlL8rE4siYYtOz1aTa+mWLik4mKFzZ2zf
3nOeEYgsQlIOwVh60C/Y/Pe5OCsUwVUygbDhFl2b7nAoJg6YUndOddFDsupyCmpOZWRxWfWMZA0N
bgCkjQ/B0b0THbFzSMHlBCLdvShzaLv4ec6SiOFtbmFX8lxbAW/itPZG2BMu6S3qENpNI6v2HHoG
++m2Y5nbEM3Leu25srwYDH7KcA7VdGxiog2WRW6dixdiFeTtxLQOdMdh+bQ6TOAFpSITkwezWwZt
dAni6Tt9OYBQGgCOvR9+D43Q2XW+cREpXBayaeT5JLExOyeEq9cdLYiZRfbUpDGIM2M/RaX5CBPo
ZI5Vtakm/n6RevoLDhiuV7iNrC4q7im2585sGshohshwSMqdZWE8L+sseBhjLn6pTQ+BZY1U6gj2
gGBr+ECyi0nsYZHguntChG6xYLovNaOqfRlWpAk8x4MqVOmryrLIOEDQhK87PKe1CsjE4iDTxjLb
5WWa3HozAL3vBsopi/GLKt0zVR3D1ezYi9g4uCqILnu6edVJGQSQyYhataFd9YoO6WTUP0PENtcR
1Rt6zgQOXx8776C/wzPxxARLrCGVcsw08quG+bOCuEDNF7peJll8lHUTbb2u+RwEfr8sTc7wEnvn
rpNk7kevx7XERX5ZhwWz7DF/xL7a7HWdh5AB0zjdqEn9KY/i8q44Tvpj2eJHwmnPZk48Z4F+T6UG
ZabCRBQMWqKrEhZ+ocF88LyllCnVXcKilSwv99lQ40aA1jMlTA5r5g8RytgacGs4349rb9jmQwg+
JATT1bQkBjjiG89PGdyMcPMAWqB4d8+Wn3enBGDB7PNAMtVcuJ2SCWudkUip6dbK5tYrf8zZ3hFy
WTdIAI3dRdsePwguxgLDbEHlLIT37tKk1U1fuf2xsqo3V4DkSLy9MXEX1GVd7z5OwmGk/JvPJNxq
E08LBAcODLCZiXzB25thXMn1/XTQp/peOXzNpa27hS/8tR29x6Bk6EmVCDzu2jiF+PMQYGfxs+p3
On0xWs6gih3jpPvuie5KXeoWApKpL4a2eOsku6g2j8IjYJs+AS5RzLqNC+MHTuWpTCZW+rYgmJ0B
tLDb5s4oei7fI2+bZoPi6rImoHrj5MBBZV7uuSc3TZK1PbfyBo1PI8Y8bhxcxrRBbWxRv4qjOZBH
p8uVpG82HHIjZd5TqnKHDz1YIVGn2yyb3zG/PxomdgK/q/lR36VaseDTdkkNC4QihMe2QdD/TrWl
Bf9T0NtmhPXJknw6Zf5Strq4UV541xUw0EdH7TX63ffBoLkrAiDBqhpGWmHtsyZKeRam+IwS53Nr
x9CxrEqdEEwb0q7TQ2RlEFktHVI2tEDjLpUvNMzXN/BqKuoDHnMjonIJOqQzcgY1hVrniE5H2m1E
Nq76uQdrnOenff9Fmw/0WgOin9F2N5nOsKykdxuYxoCJl4FrZHvDPWvLZJMLfzxlwZk7Mvtb4DUr
OzeGPTDYczyBKiFsScdB1VkbiBWsq6w7jRJtpv31zjXbmbkmWsLs47S1dIaWLcoHDLBY5wlEJrES
pxB0whKZhkEYLDsjig9uG50bzJNbGZrfkBgkBYMNfEn2wfCokGTIaDL2dRGCEBdM7YzwVHCu2gWL
Vu1LNc+0Byt/ioivLkSFf7Yc/GQDb8SmqdP2V5PKc4iIzEQb3ZvrqzwOL1DFULIEVJjxW1tgxMog
/5H7oWmvS0lX+Vw8SLXgByq9N6tpp6NZnhs4Rvuy096a3MFF0DyO1MfeO7r/iEUJvltMT9lAxAL6
LJmHkuz3xqhofWWTRVA4RnSx4/yuqbCWAT5fqJoLruY7my4cDLwo4aOK6CRWHdaIdhQv2D+3nlsl
ez8x3WNJCB9UZ/XIcsMJyKIUSDFre/hsUqlz7ngcldhofnqxLXT3FigL+lNfAxQarX5jQl8+f/wT
6Hq2QluE49/FHDixc8Qh8KIYxJ3rPZLbMfaTG+FNLVEOfEP96L+IPmmXjusqZDf7bUK+WBR9tmha
g0UEIzvs2am9AxBdMaNifYjXgcWMa7DJNL5YbX8YWzWdtdAkkOgYuzHiOhzxSmW/zdmvQiIwTbX2
tAK3L8+4lxwrnBhYb4yCXshB0jfVPyRcJzhmWncvenO82Hr1aql4XE2tcNEqxBFMEfT3gqydznbU
Lo1m0YxhdvQ7gkZ2Y1Ae6/AIE7VIadjE63zS6VdTBG38enrxE+OuJm5cQjU+zsHkW+nX71atws81
CXn6eHH04wx6swOTbrYh/mroxT7GLwHHsPEuCTaJ1HSRqarPiZY+sSeFv0n2lD3Z0hMZtdPAKqPE
gSDSQ0cfHIwiVeypTT8XbKJ0qxfT5NoO++aZFPl1TGn8FoSATqJDEMl5NFx04vrQl0T5/EHt6VSN
CTNoxKmneUEcdYca9fScARVv23SXFZ1LKtJRdEV8hxORPU7G9C0tIgu1G5nCdZmxBu5mUj2QLsPa
iaTjuMRYioUGt6a5HntiXDnIqEPXUm+Tu565Et63EYz6EUwd185yiM+BBV+iF9W1mhpWiJbDsWP3
z6LI5CYjSJtORIS6KFMrTfMfRqyIZ1MgqhdDbT9YNsU4Ia7EVQV4vE+chymMXprADGi3o7YS8pq3
OvKW5Sv2Iy3w7cXku4RvQ7L8CffAelDUagCFGEJFxN+nfr1wp+NkQq5nveAAk91WYxkc+6JYcoXj
XDMY2s7jsnUVQagpMU/eVvTKsdccnlvbuEm78SlQw1q4LH3D5qkFSNxMdBOB/1nLPrmPIjBRtUXy
dEKOW7i7WBLycr2QZFr/mpMBX1aC+4jTY8ts8vsSJWvV9aTRGihqZHZwb6O5fWkiwZRNsWmzTOQY
OUD1cKs3hD/Qj/aNT6NIJ+Vx9O2vOQfHcn4yMYs7L7W4+5oZz7J0Yf15D5npP9SNs0qQrEzIUAu3
NYczedPnLJU3w2QNW+ylw7INvXJHogUqQeST5C30x5Fc0wPNnpcWz6E9r3LVGRQliEGHKsA+ksnO
15JgDZRowlqFcYrw3ve06tJNRs50UxORov/ixB6OEuaaKIJAwu/7IDmIZnorszkk0iAwqjC4dBFy
T6iL2zpQX4oeobB0jnoiX5vIfsnDfdUn7jYccF40VTeeK0e/JDjBl7Ehp70a34j4oD9kxaPVsaGq
8u6OJESwT11K+2D9GKw5NlFuYiOiYHMqx1WDm5xV01PNe9LaLPl6TDn1IB8yUg+OMlyeFgRkvY/e
tCZ4kIhDpPLcnJ6DiWX2dFvoFsNZkJgkFEzWWMhGg4IcDVFbY5IP5VOpolix7iVj23NdLPxc3qHf
LmvXvNUq7gWsJiUrDM6tCUQE5dvukhktaxA2vaOBEsML9F3UG829KlC6sl1GRXAMcb39jf8penYx
9oL992dMgreWCulPcxhhFmLb28O+49T11EVl0Vndb12zx+s03ub5cAih1C/Sw3BKNVK3BlvqqRtf
jUQ8R4X1RMnCqnTbE2HCvT59t0KIWVp8NafkWgXU+v1Nt1BIq4zgsRtIBnloxsTyH+ivPfRpfI0Z
FBqpfWl9MGIfFoL/kcH+31rnt+/F7D5XP9vnf3TP//b/ib/ewWtJAuG/sdevWZU3Pxrr5x//3Vdv
Or+6DE2h6VO34BnCdf/LV29Yvzqei/1CmI5pG7aJTegPX70pfnUkbhd8AVLgpDL5pT989Yb41eM/
kqv8ni0tw/gf+er/7AMxHPahsw0JwVLir/Z+Mmsp13WySpEpZFud3zSW7lyMPnT3eAnb7N/4U2eT
9g+up4/HciRhANsgpm27P3lOpqLsA3DTgN6y/KErQHFCZbXXP7zvt7//uT/Zz/7Fg+B8nd9XkgzY
0Pj+D9aq1i5JZ87idzjOtmPNDU9QxrvV/8OjGAavxNNnY/RPj0K3UCZAlKJVoZhtmTxmJ93o3D9i
LP+tl+7D2/TzW4bl6R+Pw2Hw46vRNXpj+7SjZgUVco0/OuaD6vtlYLIFTSvjG0b0L5rOgm+UIrgb
7eTeaqxHN5y+pyJMT2g0eOdACFg5gzddtCYGTE0nwZ6eorJ+ijPn8a/fmfkZ/dMztnTd/N/Mndlu
5Ei6pJ+IB3Qn6SRvY1eE9j11Q0jKLO476Vyefj5WTWMqI3OUOOdiMGigL6rRRQVXd/vNPpMuni0p
zm4oZmPoTRn+V/aRHyauVV+LFy9mLMgm6Bqy7wd6x9vXxzy/sVyCAUI5llS2j4Hr/GrUkVGZTkEr
b95MdBnXPusbm2HW10cR1tlPcy2iEQKjgLLZEUvn7GJQSEl2ZSHg+kYyXoE0BmSZJvUhEIS10kx8
EuMdN25fxzs1QX5yp6gkwCyHTTKU014P2IW+/pPOT/bffxFgMWkvE1LTPnuiMATXo8dnjqknCQYH
76q5dCMBy8fYkh/92mQc746Hr4965h2Ty1EXd7nPBfZtxzq7xHltRaFLvHHV9pAUmgpMTkQ9msqh
PX59pOXv//fNtBwJGDIGNb6fFo27P9/+kz26UWaD4CF8XBzM1jDeDIIIG0bgxj4erP4PL4/fHM+x
lHCxGgrv1yvs4IavJNVx677uMIkvzMhwctfAAWheiV35h58nzuyVy5n0PI8jWhZHtM/vqOWPAD6Y
sS1tqCahqYKlQtOdwqF/beOgJlsp2QtixU57wnLgS+DDD6yZvz7Lfz+TZ6fZw2BIyINPgaTI5+fT
PDiBEcsY11JoMdl2yowOpjwOxUfeYFhQMTYm1JFq3QbaX7dlI47AN/90Mn5zL/O1wy9s8ermi3f2
ShVUgzF3aFIqYEkN9nm+tcrA3nZzdUe8FZ6xow6SUe/Xv/03V5ybi8yT4/If4Z7dy25rGtpitLLG
lhGCUY/lzgD79x7ihz3SVW+qP5zsM+svl5znRioJUwUBA2P+z+e6Lhg+mTO39CACMBZ4lGJtPcy6
fB79+NUrHExTsq13HSDVPxz6LB3CoRWJYO45V3qmI86NtLaIoDzJFvBMntyKQc17GlgtNjDG3pwy
sQcDHv7hgfrtIXlHCFYx6NPqzLsbZaqvbdQ55spmtKVyKr1S6B2XLkD1AwTQ+BgJ0tFfX1PxywsK
TylYNlDNDmfbO/8epIP2QhLLpK2j8cBq4Kq2sv5+MtpPORbhWur4R7C0LUZ0kASVMcL8YgQVIszL
XL85cXur/U5dfv1X/eaPEkQhbabNy6rt/I8K7DnPUu41HAii2FUpVDnGbtnKH8jTfH0oUnHnL05e
zIKsnMujxNvFXa7Lv1ZBitEFHFFgj1ntt1QmbfmaDTPGt4Yqx8Q2NVtOk84EMusu6APpJFS3Oo7L
JoRNcsI2eOpoJ2pwgzjtSnut8DdzxGccfLKfz/d4dT64ssc66+vtlMCoD30ET3wR1qFBJLyi0MFd
YjJiEzRjv7Xx2oJfVemJSAOYrsb6TtBbIceNb3lbPOMNe7CqGUXQ/lYZYl8XfwXzY+5IcN/DFhrn
VQZYNV3Am7DGMBbcOc4l/LnG/8DKS2k8I8g2PLUBDQ56wHSSLoOIfSBrJA29loDaQwn6x+MfPUEe
Wzt5utfI+/T2nFrdHqpeP6iljktTeU6qX8ZMgQQZYBL22QWwH3aS+bGwxF3RNA8eyqNS5hUgrk1L
BYdS0bYoKhKgHuUCPfTfKBpOdq2uSy86BO5zX8yXYBMuh4me+SFGFXYtfk7OdJVZ04p28W3vQ2Yo
4+SR0w/BEe5SRVckLFJVAdNVYheyuYebeh2aB2IqRHUeO/VJydNuKJInw3DVRdmOn9Q00PSKTQ1I
xt5cdIaUWORMvWHYNJejotInjbsXXhUXk27Wtmp5Hr5ZkrEvGXWP1MkAD42R1M7AezIqm7lBeGBs
vnYxHCOmHgOqcWjbOeFJXiXQsWKyOBIliBFFfjdYONxxRbWUnlju8BkgNK2YkqyqZcFqfGjrqrRp
UMs/e+uwlC6SKaRWgC8gXjKvECejh36yoeJvKewFPU21ge+dLNAfQ8eEg9GESB69EMxWFl94BP5Y
4m6NVL94RrBnGL9xINZ72Z62ayc5MVbbuLQ028ndOD4FvbzvqVeZZ/UyYABXzSkoHwzSD0xKsv1Y
P1sNcbjUvxpQxxN8+WaEHSaMps1kTohRhJqiNNkBuMHGSOcgxK0yr3ai/JvJhadhOlaDfTMrQBs6
vTfNmt/3OE+PuDVXkQl1jUViKB8lKMeiGd+yGkBM4NDfaMFrhYPd2PUm88eNkGpFAGpj6mHbGMO1
GF+SiQZJysD7zGDyUb8k2l2l5PzDVxuk5sIScWvqRv1gvQgdjXdfV261ZtrItEhN6RZ5l+fLLNVO
ZiWQU/prLQ34xWv17cSmYNu0FeXeKAqARD3UM0ZbnooPmSWuhT/ss46EAwyFbE6/a4+xR+Tuhumu
d2mmCvgx+9mz95MbHTLN/T7bazukdn6xTxrauwNpSPUKFWitINcnvDuGFztDlnfWQANakIBzEn7w
OYfjPhvyE4vmo2f7l0VFvqV4qslthoV/cEdjAvvkb9n+QWpBC2OZzdYbemPzbjNYWOfxKfXGC/ge
RJk/CJRvMdSTgAsOKroOHfsmluDh7OPiNaCpA2mMd/4GOlE7PtZTvw0mmDms2u3LhOnTUt6AHOhb
Wz8EDvc4DuDET7rcaXnEqKwhOlJypMqDOd3FxoPN/Zx4nyUFBH2HA+XK0NtIfLeygKZij0eApbnH
s9OuRU1iDRJSW6+ZcoGjLRc29/VA83fz3HFHIW9Vp1nsZmgpzsz/l/OIIUMC9qhoAFbzhxrEu5hy
fJrd9bCcn4CWm4U3gXbKAuJuBt9Yd7iGev+SFQVq1wzTfJD+xrDUrrV4CfJCf+VtTuuIul9mK637
KbDqxCRZB8KOyYvfXWL12A5sIYKcKuXx5PqvRRNu4Ba29pWCH6D3UERN/V1P+9q/hQU1UAoQebd2
8lT79yoYsR5ktP6ycSVK4V8if0IFrXixM2HyfbL2JlcOm2cvMf+8QaNZlS4mdziYRvzNDF+Z79oJ
uAl36SmD4e2tPS9c0ZViNztepUw0qEStPlogTXl0P+Q727oGgrXFnhfke0zQLOHE8IMkjeEjxBcS
qKWGBQ+OCA9tDhu1cBfre/YtatWlV8utb7PYNlr9aHUUTrfR4G8gY5BJTkHuyK6/j1XwZPT2t6i8
XWDRXeFfuSSiYzsiO/gti6H8kGfoVHVFmAuRs99rYkd2bq2iflhjzGBs8OiwymWetOl6YroRrknX
tO4tBp+WvI26a1/bmzQAYsL4O5JPQM9WkdFs0rS76chOh437wiznOpH+STv+g4XyvauwRzJjCx80
jvyisy7yQdxrmWyTmezpfNMHD6ocbkU77y0nOVaUi6Kvb9LsO/P3Te+EW8x4dOPSTcgccUISD510
5/kAhOV1aPwQDXa/BE4y63GTjtc0Ka9zPquVS8AEBXyBaFL9nRvJFgeoH31z/A+px0scmPux5dmZ
8AybAKxBkIhY3xhkS1cBr4yhMy+yrL5TEy2AODeUApHXijcrTE8TLjaNEdoV0yklXzqnzhNWbJjG
2AwYsYFAZg2NPXBlwuNeAX/4cLIZY3wcM940xh8qmT6r6GQHF4Tk7c7caAUQ2ARhYlBGK6ppn/DJ
I16cniQErbk2D5ns0y3fjUuwGPeR/ezVD8Ys6G6FJ9WmG7OPL2M3vM+gAa4YDqyYVeJtiOWVwUi3
BwkQ9p+q0Ed3OEXTQIVotGE0+D7zChrcF3qoXzKzOPUTmAnctaFlXwzOK33T6z5Dt85o1WLCQESH
9G9vMJ6SpvleDD9mh+5HgKMSvpOydlPTfrLdz1pEHXQu9Gpe6CadxRFaCaad2ErX5EtYqKxMo8mf
iepELTSkIJsiPJTaDcz8kKSUWf8ps/frjnJpg0WTEUglbObU2S6H4BLpCatOsVbkAvx980Ol5mVZ
MAl1WFZUdbyt5gQDcRpPF3PQN39YAf9m/QsrxEJlVMrxgJb8vP61kznp/Aho5ZBCUywq4d+kUM13
NDzMxz8stn9dant47tnjOHRNWOeq5lQbIGUzMNwDQOftlHFrWomRXFKHZW6cWKf7/8nxXI9tDSwU
1znbJ2MaiQczQjNoUm4dH1xSEGVHAEP1Gqv2HwKgv+zfuI4MFknP2QhMbKt+Po85q29Kp/hxSWf9
HTXJRMHTZrxl/mksSKf8D34bSg+prmWbap4fjppkqRI2x0SEqfqyWcnLEuw9y+YbB5LBHw73q6K3
/Dyw30LwG6V5fpsK3pwgmNkRqzC4bP3+oQhzwsEZ+NKaYnm4WtS45E0C6xdgLG7hhzm16AGFSwrd
irnu1z//d3ct20MhQDjAU3bPdssBWwmglZztTL8gkQMxvS174w/70F/E0uU3/+sg8udLCguZcZKN
ekfruAP6P9fuJQJL8ofH4hc5hx3o38QWYSsHgfZ8B8oszoFrhNjgSv5L4TgoFyaqiED/d859UhKM
WpZzX5/C39ywPx327ME3YpcCn4mkjuloDqKN8n4mj/5iQRzjS+ZTUTUm7vgHafg3P5ZXACllttGA
G0Ed/bTdht9oB1ZpkMmrm5QsD9ssak2g7JV7uwFZss4566D7aflo1pPI7G779c/+RcY6u6hn79vW
Rtph5wchzAX0CftzQz5zq2WlN41Mnr4+2O9+LXMhZcIZQWYQZ78WRHklQgZZa5e5EbSIdVLR/Ikx
rjXuy4m1Wfrx9QF/+1xAmII9hRfNc85eC66riZePfM0qA1zd2rMwkF30lp+9Z3x7uuv/9tF83gW4
6NkqShTany9mkQ6pW3opcRmuHV7qEEdvQGCldL5/faDfXDR4Ww42MnO5c84/Uk7gF7zilnkY8Y8T
jsCxOPhDmX62E6OlbeQRcfnvH9Hh9eIwinTRhs5OpBTJVMJL4dlvKMos4H3WLrmfjFU7M/E/3JO/
uWrg21zBMGgZz/wi6CIsMQwkQ2/F9AoGaDNXI/u2uxYa583Xv+s3T70PENRHxeWbj7X650tmJsNU
uQ63P+f5W4EDjd2iYxJKNej78mp4ee0fftzvrp3H5MVzHWS2X2ZBlEUUYShh3OIU3oIity8HX5Ot
jJ2DzNQfbpTlgfpJn+eVgmjMmBG4DzHws58Hiq3SUcpMrZJmc8qE6vYjDIP7r0/i2U+yuFAEKUly
2IyTMA+d3fdtqv2ybcaAZp+MTZECUkRvFO0tbKC6IfvDK5OB0c+/ymLqzHqJFTSmJIuXyXL//Euj
1FYV9zyG1LkVlhaQFEe8n5RgsHBfcUPlfwXayKyb2hhdrMfz4HgB/S3JoKkKK5pSsmqddJ+L/DAT
82dFq6G/sr4dM70AZ9ySpWFw4ssfY1gOKwU9Hzkzze+azhbmvlEqfy762mEjPs/U3sU6eGkNf4Jt
of3sby8R+/nRsO2nunLCD68mv3AyunEOt07qhRJfmuukCHdsHcjUF2H/4M+0RmxdmFH5Vlsxh4nG
1oq3+eij/M4ThT1zqzGNTnMy+zuLai19UQ1m9mHYQyNv1VB0RKrrYCzkRTTHjvguamrUaRsLM2+d
tTF/bzI0nouCQXbhYWzDyfqUmFHZigwJOyz2iboJTRojaUVbpTkpcvyx0OgecGRN1YGGFjFtaR7q
iktvsM157/ZmXlEvbuVq/hF0g08CxqUnDlVsBkR5XdhJE+OvxeK4How6yaBd4w9Yj5NFhaIph/pd
5Flt3Noq9hN6WaQkXm3kythkzowYYkaK5FGA6ym4ZsvR8NW3MElFAfbFLaAjfsK85ZNJ44kfRree
Ght53U50eKHDUr1MbTdDcqYVJSgciN5BR7bI6As2dLifN0Gc4GTVDnw3otsaa60hGxc3HriXzZS7
EGjsWtDWG09BvFSWRgSlVibFTs2b7fVZcXRQQo4ozOwJXV1OVzR6q/FGVQ6d3E5Aj/FISmyX0797
6blj+zn3I0F/LZm8r2at/WGnm9q5MFyruqbkrnuhh4yfLSC8YEdoNn1u2VuMnTkrTdYk7J75JNCM
o+YNOFQQBFNEplVVXoVg0dFLVFSk6DQPByZZ4qF/EVBM3mk9gz3EGrHMEBVU3exnE+lkPRklRt9m
7L4HscofmsCwwI4nM/ZOFZNxDwx8Chp3mKnRdIYigGtrxWZcbtJWuAcRyhk6OxjRncbBT7LSJnUh
NTv7dYtLu0Z1CsUuDobwNh9DKkhb0rMx+TuIpacoN0doVmXy4bneK/WgjMLHol3OY3DUU4+WbOs3
UiHwEcexh1IloInxvdhaZp/dJUnYj1dUVXnxRd7g2lzHjkOWOAyr56HtCHGY1Qdq/vjpZCJDtiqY
2VQ5NQ0kZakUIxMsScsJcUf22r4qJ2/85uCsOhAAEIexV4KqFfwPFdmddVoX4Ueri/Y0FC4UhA45
1WJmgQYLJzdE+EqNS/B+HcK2qKsIHoiIDpTqDK/+LNyjCAE8rEc/gJsyDP3wYMQdoYD0H1iT10K3
HbXZoAuZAKInE0x6Fsp0T0LZOdSqMyCjBSBHJLjYOq7cFUZ9niMrz2eXYhHEDdJb8cc8RtE1IMb6
LgQ7SxK30+LJojDwwq1ke6/YvnvrKEisI2GWBiO+gaNCBeFISAnwF40EqtwkeRDdsgBN9rjKgzuG
3S25rKy5nWRsovTNoAiMhNwDyMwbsycwsjEUNlC/ar03o/HjdxGApnanIia8U/nWW9gtUK+2LvHW
GUOKWVtZZgtEE8Dldqa8Z9NZqthWoOPeZBci9AEOqk6ya4pTySfgRsi6uPHNGaeeZ9GV3FrjQEFG
WsC4cep7Iw69q4oGOp5NZCRkdmzbP6ili8QqqQhK+rEwKDfu7aDcapARj4pklmZMnI73rkgb+BbT
9BDbdvCQzLyeJ/gRaykK6rsorR5XE/PN576ReE6nmPa0JPS3Xe7L13RUxYFB/OSf6krdYxlkYJHR
lehCRUh5v23JJil5Gtt0Bh6n8bBy5xnOa+jE6LIU3btiFTOIc0kRYNmnlCYpeOpLI6SlwGAFcV3H
4VTDXot6GwE7U3jF7dQ3ecZrW0A4C73uEC9Q+9Tr7fpWijop3mVY0JEzmmjsDxWjAQYdUcmXOJFT
4lxDcYdoNuWB09wIGxD+hcdOrF97k+XkV7jaqUjCsFh2r0bqKoZJvYoN/006GtYqWS9/GCmcY8dL
8CLHElzzHRuoo3MGUlBOXhT7JJ9cxE93mEM43M5SF/dMptnLKr5flDk7q3z2R16UcTkShwrG6rOT
00hKYsCIs22I9zQ3mWUSJQgcAhUjmXNN6Yw5Fil9KYhUo2GE403Tk9HcJS6krou0s8lvmUXqfxsb
EM3btO7mad9pe2x/kAnLiNGStqdKlmDHOiQ0TV6jjdAWezHdjKMsy70WMw2yXRM6IM7r8DEaeh+/
qYlBFSZSvNHhMP1liN4l35bCy/RLh3FfKsiBrDoVkAyZO+BtU0yKAjhg7d5PLiVyqDkAHJiCODJM
D0YKFEp6TbvYbQxqGdKeeQsuaxnuR+lp2kJtc+e1NV+C0XGrEqu/tKaGqHaXMeGK0gwbeMX3uq/N
+ghFyj4kTp5fgdcpa56TPgNhns03CZ9H+ovaqrQ3ftNgClZO/EblBgXJNMzTm0Ske9A+d6tpkghj
/4WEUEI0IxoegVpQacycSLCwIYaIaV+1GcMacp+VivXLgMWWCdwk77LIrSBXEKPNOzz4ZPEzENaW
/xjRqzVhb10i6QF8YuAkoblJi8jdeg5o2qEndUVeq/g00zK5s8K8vXZaE4S6zq1vqJh3yVAAwY35
lPOyIiFvdK82cINVZzbkSIgUHhudv49cl3VqLg5yE9e2NdnhybAcjUjcw8jjVU+9g6IBZqnkpuum
8+5pSTLvTUCwjE2tGLe88gxBzksmINRAUgYU7fl6hBFXqWmWu4xJjd9O3VE00DPSGD5Sno+00FdT
B7q6q/5qwnFpkCSlA6iSyFURf1p6gkI4l/0nYWWiVRrgP2hr9QFtZF5F7bLnrSkTaqHbEQTPmAOg
TcqXmNRwtUlc6BUrzj8vNjcMvA/Yp9G+i6f5I7KJ39RRxeDNBsB5pWk7u0zh/T+XOQ0m1lzzoGCN
YnAk/KoirGVDKLBsEUPILHxSS1YpsaHNPLTNhqYZf3H6aeN98iK3fSOiEae3qpwZX1NwXJkn27TW
eNYYDdC6lvqnXsRF8RrBVFLPqoon455Hs6DGfLBD87kJXV1RH8l66Ypug9Y/Fsk0xp8B3fHJpqtC
nY874KezdQ9duHcOgccHMt/VDeLy4uHpTLmao7RsLizm3NGx6zHb7zoA9Exhe7fw1Xcvru3gvqOy
gBEVZBtinfBWtPZuaXZzi3l5dgRz1K5qHTxfMHFbMGJVP6p9Hru6JZlYsOLcSbd0y3sVmi5FS0ja
NZGR2ad+3VHPZh8q2xO7so1lnXu7/96+CSsPTl1BphWnrvrF8Uj3eeyQaIFtDoBuYmVuWRQUjUl+
31LYvfn6YGdbQeufg5GNxr8DifdcM4CyWzTdQKykc+O5WgdGCcZJxXXQ7b8+0Nnu/Z8DsT3HEuWa
SBTLH/Kv3dlIWg26Ort3Z/KsS2DttLyrSV7TwvAnu8qZnsShOH8ODGNcyNTaqbPt7RwSFQC+k0Lf
YW/PFD1m+Kf6vnutJquJAE9zF46SgrChozD16995vuvl4Ox4USIQgB3O69nB3ZSEJoRi3pL9tIcK
V+6mitUlucUDtcLe4euj/Xr5OJrDxhPwIxGa88vHRi/PVIdhs5ir9t7TsONU5Hd/2Fuf69rLGcVS
bmJXVb5pW1jEf7p4Fu8dKLhsThgEG5ukpq81d/ubwB8e/J6Ev9D6aQlx9XCE1vZQssxWRr6ayuSx
68x/ZjH/b6IC/z+S9h08ff/3KMAV8LzPz/LfYQCssv9JAxgm7n1PYvrHz2p6goYPxKx/OPuGcP+L
f4CRF2/g3yMl6/8EApz/8nng8fwrJXEQLqOK/wQCAO0z0AO7ykgIOYoJ1H9yCv/bL/9PM8LvQfsC
rvpPwoyjeOr5+5bxEqUCvGcWte1fj34FIr02/PoH4mSW8qWpuhbmKjCBrKrmGM6QbIgazp72+08y
87EpYJZ7Od4bcn2BDfjDE6G4n0RsC0DBom9OWmqhLpgka+8hBYRhqBUrKj+4YRUc5BdDBwTmOg8x
h56sZBySZ5MPZX7EmgNmaFW1vAcuKtpQsTDkJNGrC2dOserUKm2zHbsw39jkJuVie1vMwmF7ktRV
Dhp5qq+ATWBdaGjBVJdT2jmz2lMzm4+UgHVzSIoed5JyfiT0yk63fgWF6MlsQweYGh+N8GSng7fn
BUXMs0hZGoVcuxv0WvfCgPh9KtMclxTaw4+8drDh52bS3VLh7u59u7AewSgHISjoMNgA95iuDK+n
2DvC1dQUvn9gTkpRNYVxh9LB8UJJ6wQ6lGBU2DjYP1pBXpg1IK32prwUpeGk2EZLGtrsBqo3RqU7
IyKpjzzZ7xvTZMKeJPg7eFk/G9kcUPorx904te6pdT3cR4HoLkenrW+4WgbpubwIMING6QPEkxDg
KQRWXhkAEBo1pPQW9STackU6NmjxbAmX/p8RHwHVocW3Mo/raiO0BSgj8+bLUCvKuEOpr7PQJajU
d+JQjZ5xCqnphkYCGygTo30YgGTcdo0dX7hD2V9QOY4bJ/asXQyMsF61be7jOaZKcjvW2XjRTNWC
yRXV2+grexsrPAd+yrpkDdYkPQKAmIhFBu0F5aTGlkKCgDLTsB2uKGjPNrFZUuYH8+qUAP54dB2z
gokdCaA6Fi+8JErAkw+JczStZHqe7KhhGt0WPW0lmWWPJTy5VLWbOHXoCwZw17/T/zmTHC/M1xEl
T7HEZHH5nVCp+YOITQjAe8QrBrA5JwOH2qjix2YglLyJ3FoZj7VkmXwrdJZO922YAq5wYt7jzMY8
LAph3VyElLmF2E8cCTsUTRAUch7FtzbyR3UJu95F5Bq65ARLyu22TY7wfcoyI37QJquDlVE48huU
peRb5ar5ZPI/3aDTdUg+li4/ptBj3WvLPJxXmZ+SePeXnGDACv+voWwDyogUitRKpK2mZzPOJhPz
YVZ+B4o5GOuEojPxN5X7yRkiK8At0spsvPHiIvXoTPVyqNcGCNAGy4vHWlVYUaC2gaNRoqTPbmc3
czZeKD8a0l2AaPEw1gn0UDGZWq/ZbdA+04EIRI2jRm3P7gwXRxkSn3ZU5zDBqyguTg2eIOxUmipE
jZMyXEMeXlLr7tA+1ahZbxmNl+5a2GM/0wfmiZKmP7amhNstd3qjwNN9T4VzjBNnuAjtbjpSdxXS
COTMW6yaAEYmgK+26bMoQaRur/2q3/iyzcuXOlgWo7MREfq0vX3ndY9s5Qp8QUG4V25K5XqkFgLa
yyDMx2IY32j4pgGeEuYdY1lvPeSVtYEZ4Lxx//pYtrLXyAn/ygfzjbE45NjGL44cAFgiFDuMNNhh
dS37taanEKeXHW7jgkz2EMSfk8wnvt/gZxKqX58NLWhs1FN+UDyBrBKp+pUJyefCBYQsYZ0HDWBH
WwQwLk0fKIpmNJkm96oT1T0LdP0o235+drUIvqd/Z4zaafrRGNX31psrTMEGNBcXwT2gZpSmtiVL
CSavwxfjR1iv/AadIDFDeeyo/bkDnUdTX+vejWKmLTBKH2PEE4CgXvXumphxqYbNbxKNc60t9dXk
isck9R8him1T7d0gR7D484ttChaaqibwhhNFV22maG6j4KGECVBHKTiAIXz3DAsMNn0thR5PPZQo
nMoFNI/S3c2ZCcHToPCvtI+2XzzLxD0MMngGToPdKPnkav/Ah5ivKMjdTZE4Lue8jMtLP7IOsoo+
izq9NGxxnCqxC2b1jRaIHG579RoV4PqyssTgXM17JXR4IHdrfG+yBtnMijimk+2puz7KJgDC62yI
p17lhXepB2srTIoAVXdpGw6FXOKYSPrWdbmVaA1MFg7o5jfcttdUzt3JxnotWthn+ZQP78Aesj2s
xeJI3wYCbAIccUWFx6Wwk73EZAjAfIcIswk88yHVabxyGDHd5lMyHZVJA6SWCZHSTulV43aXme3c
OPW8M03jgo0eriHwvYXxYJmEWMd23HgB+XV8SZuwTe9lNUGzMH+oqpuerTipH5BJKd6sKbWJA6/Z
I10GO4t2zk08F+VDksNkVo3PI8ud2oj2aDCdXFPrLD6myXt3l1MPjCNCSS3K1yKLVIecz751Z4dx
QS2IS5FbwMTSS6PPLIVijCKJppFbVbGNwnDYIdd/MMZ5ndLEvC5k+iaRgJD4iWh7Q3uMqmnnyQgN
S/NOKYqnxJRPBYGcNdqReVRVGdx0E3bsHYTr5LXSPbsdqzjqmXkDVtsFl0lBeQ9PZJLethEYC32C
3TYG71jCeFQXVv4j0UCBlVz3Vb1VVnaZuhI6z5Vvx9dx8akJDivjL+1dh+K1bAjbQMxJw2TPxn7b
KozLIrrw0b7LTL2FWBQivAosgtZWPV7JWuyz6Clo3rP0rWxf6zS/DFFjWb+QmXf858V7hJVtS6/k
OgIUZSrK0mw0P/ycWVxsZy33zAlW3PZEw6ptGuErjZLL3B3WGPSf6XZ/L7Fkt+X4zWBFlqTFhSzn
x2F0cdIaz+ko1+McHEJD4+sGVQKgrTG31BZsgmGie0ZuKQNB4NoUi+rtH105vKi233eu8c0oLXg0
WM6gWggTANqgL+sM96q1zjPvKSmmXdLMj4K+OLbpx2Fo4Kk8G8l36PlIxWTsh8fSsL75TXtZp99g
aKy7CdsBrMVSvaP17ufQQrPw8AVnAKziW+oyNqM0qJCGTrIIC3F2n7fdWvXOnWv2C/LmSKfQRpnl
Nk/DnR/zgan5qRVk6FUvOEumYQLBoCkiwu7aWofStGp3XTaUqazGMkyOYHX5Evj2gYD8HKnNFBzH
Clo/DRNwlFYFxuFIXWlyACp50UwjLEQiLHrBpu4IBioYjTZWQ2qSWye8pGviwDeAOQwVABT0ST2A
gcmprHufhvRqduaNTdl7YzIeoOy8vGj8ARgKhnQKcfygwmSZwZWJJDOG+YdDzB1g/a3HoHrNJ7Nd
s6qjVWL6kbjBZtThFcCRE+/0NXC7O6B5j0btcXpI/TGoqFCxpou4exu65zE4zjSFixw8THPLihS2
ATc+OpKo7Uerat5V+jKOxoXoCVHQZcezXIqDyOAR9VSLANWx3Vtd3Xl0HnY913Phm6Qxbnp33aSM
D+InwaKhZfUGJJwM/yvxPIYsb/QArXUzcJ2emC6s7P4+TZ75Rjx1vbkNZn2Kqqu0f5szY5uwzO16
FgA6xoBNb3p84/dQGt0GtdPeWJV30D0UUgZnuXPdKth87jvNWoCmXKLd1Oba+alqMbdnJQ7VYAXU
eSXjY1x+x6y5chVx1vbBBKHb18a1Hd8aAMgayBrpdESqv/O769Tn4VIfLalpgIzMN69io1yPuf88
w+5yniOPgSCqdMBqRXrBLjSt6yE/VKTzq/rQjt5xpKOE5rCtN7LjmSD+wQb0cNsx6GOVrDeDkluo
U7za1RZ5Hv96zWOQ4BLVl8GUbTwQVDEtKeHynrMfHftUu0ct3hmaAjY/hIFLmyXj9L9chu0V9tI8
4TUbLQsWej/jdE3IhNebPLiAgQ17V8Uxn5CrhbKgKNH2u480PPqEtxx32CiwT1a8F+HJ0c/GgvLK
/BX6Co2saA1WBTAwR079PiSgUOxD6D2lKsT85fNTMNWwnWD1v06TG2DXW0RVeFAha6iroWt3Tpzv
U8+9t/lsQ5vgcZwpcPNW0CI3yKawDt4ZIvHnqlUQfXKbMAsELVrfSPKRij9eeU/BEh7xIAT7ZHqK
7zVQYKMOQDu8oFZuuFgbWFfrAT4tww/6Du2t3zA5T+6NmpmUNRxcxsgBHKfquwxb4G8G/6rmbhLs
dW0qMO1XwDXzwKrQsdaal69XgPf2aLJ3X80CRuPG4hYKjPfW+AbXaZ0OFhg0tO5RQjy1N3lwkxXw
pptPoShba6qLin+JWV726PvCe0Ep2gbqMba/O9RJGAO+gZLYDR4oO/bWshqw1HVPUt/243IHceEy
aGyWPmXAY7gzkF3lMZe3gblMWqwL2HDgZBYmSbBSrrGzk2+l92T8L/LOZDluJMuiX4QyxwxsYx4Z
wVnkBkaKEubRATiAr++DUJpVpqo603rduaCRVEoMBgD35+/de677iutonwl3mbCEhEx+xpj5VcSY
PJD+puuwzsQwc7x045LB4kpzM+FGsHk9rgsXzX8p2ncw+eBgwZxxbInJieNNDbKLNjzIQa4693P0
fzj+ewcz0kszck6/GpBShrMX9SUhUSxkBFqT/GAM2j0jf8oY7CzdsIk8/aKC74b/nZJNi5NFU2FJ
qaInApssGEv0fIV+qpxVEPTfw8rcTbhSOgqWpiyWXnOwxcV1n1Td4Wz6lMF7UV+m9tpGZwNVp18A
RcsGnFwK91D2BOD/Zb7TfQj2DNSordqlqoura5VkYzW0IEghZiaRg0aAuJ6Ib0X5kpCOTArB0pPD
cJ+hagTT6wXZojYNym/bp6NRPXid/bNtgmLdlOxZsgZtyIEfcEBjbhnCT2TWgO0lYH1s24h+Pm8v
Y2q5bzNfx6pDBFNhJOEqtJgc9v7E7LbHyi9dHohSRd8Hp0LYAGoLk1vv7fy0uzpj+C0FBBRmiFNU
d4cSh7RxtAzLzLb6ddx7DlmrWfVUp4F5SnGxLACru8+60JKPtulOAF0o56TWAISjFl36raQ2HhFu
W4Xx4uX+Gbu9REPQX1i6j14UrrMEVDdGiLew7831MNmPVajFOxwMjIwFRgsXBQrPPXVMooaLkc8g
5Uh/0BjlkEw8fCUWHadO2eZT4KfDSUs8dbZEtcsCcRc1Q7FxxNRtc6rChTWqZzkPiKSWrphhAxUy
7no/XxsyefEq+5CYOjMC6bx2HqKM0URPYPUf1sRLNQY5T8mOHVz7WrZgdNmloc2Wbn8wSSyAUTr9
iHssGgzMkabQiCdA2chJXjRy5roNYd710B3i0FfH1PDfx2lauxOjvITmqlNCnTVlA1vP9l/DnNRs
MLpsBvGmmlOu5fitEyGPRnDxC6qO0d3XcMBGisJsDMxla9WQivUfkTtiSmqJGZgCfqzjyx80krYJ
6jnoWP2CoyyY95I+Q1roGGo8WkaWZV6ZwrxWA/hwEDd3kaP/LBAGzVduzaHy0Wisnyr7cKc8pAyx
mpXZ+/LQkECpZAfd134sk/yNxOu3ugBl43dM+Slo4flMLlEaoa1iQRIC8dZ9nw2kQvbUc8ozkGVQ
Pq6ssGruELkM2CDr4ah3+RzjRjpb4OspTCCrnuGt5iEZrfY8FCT6dWUOsij2SAejB7eQsaxWRSb6
I0ecXcDgMelohXW4h0V7SOZEuyQ7GKYNjZdDBuFI0LlRqqXGRujcXNagryc7wpgHrnzA2cB5RMwu
FPQxJ7vHVO2Ylfkakzh1cJCLcArP7WuRilcDfvoxaMzwJEdoy3M48io3EBU1VWW9dV4y4cPA5pFL
wJJmszYCYafLVNKGqcmmuPql/9ZRQW1pFvykN+UjOPJ2VkZijOPV0ZbuWr4k3ryId57o7sc85PSF
F38NIqpc8wuYx6yN5igiQOiExitMjzq86/lwK7oC7PpYHTML46Qu+71XWtM56GIwIAZOfU7sFQru
2t6pOvkQTqd/iThYoyM4pnrMXUX/bTniEKujeceN8T26PKxpp5MRzfHDbJY59FhTQlPqgvn2XiEK
n1e/kuCBeu9KSoQ42hXO3P5EzNxX9rGvtAMhmvgbp+6twGECDmNn1HPCKmVzUyOdcbZjDxu5IiN8
6IPhKKK62vYtxC7OKIg0txrQfQ0i14wgy/vgvUeMdnUL4oKy4VhGj2PtojT7UjYSPSaoCFcXuSQp
SHsz2FHd9JlEFDN9lvprRxGNd+cj6YxdXKj7tnN3DovwRpvoKKbRNsjHg6WH3xhAtdEy7Z1npE9z
Ds4ioNtJvhZJckD4Ew5wofw0ujZbDqbo9wzwrimkMtXtGwDQ7KL3OT2yiiVziMgPCXQERMMpqNKH
GNdaM/UrM592ZZ8pStj6OJC1VhPS5WbusbIIx0v6VZ6TEBqGa8dIlqGSy64NV3ReOYOoO+5FUzOe
cIjfu7JTC8aV74TVcHMDbhtljZmVcNVAMLHWKgqCNO6vs3m4zrtDXdKydXIaQMQUCMqMSb3DnX3x
6Tzh7b3vbXGkh0W+gTE8lkTR6qH5Ml+DxOCcaOon8mgR+iFYIX6lCh44VNyl/eMYJitkSfNVLdal
hmRisHcZO2/IMofPTRx12G0FfO1O3Re9iQ6EZnyg/6x0stubpF+ahdoEadxwMitPZesiS7KRSyQn
x5Pw9ueqj1LZMSeUY6zbcPsDCQvMAMNKE29CUVbhJNKJgO+EQ1I4KUoUPLmkJiU+BlwExARO5glm
YKNV2DjRtfjlzEnH50eLzW0vgR6d8jj/1EbiB2S08iitXIL2eNsTY8ZyJ6uuBzc3spboWf44kfej
0aJa+jb4fvIS6jVGvIYeSCRAeXFyb8iC3Q+h8+5acj/hKEwyIrU9AoI5CFlttjazfg8i5kxBtglA
9YuiOTB/WLXDU+c1T1Wfk2+TU3yQlYHQIppKZoH5Zz7Z/TJtwks8Rru5B1vV8pzorYOpsmSrNAlm
keqpT1ouXEKFPIb1e+Mdh964gMwLsSCGinQgd1ANGieLRLxDNVnVQderCkJx1yTVMEO9MbdU9IQd
5zUJ28Hk6Es/BzVuatbKsBaMOTSTQidJzKJZpIgo1doN1bwMYujQh2qZAz2DZFiKcAiPlaMlGfrB
0P0uJhdQ78gcixNRNdaIn3yflUBqBLjqa1HobX5pVTKknLtGREXLxMcyiMJBERNgUpeHGy8BS8Wl
L4L4w0BBEKRLe9JGjJp5z9JLJJI7GfUegGFCzPjAIGGjfPIXtwPjmoRTle3SYamCmKnAYioChEcL
uEMtsby1XdE/qHCx9nuHyRanpbC1tE8y9TycrDp3zD2xoZyFMtyDpHiVcPvRyaXDkG1VwrKIGoUI
uAcEQA2N8lw6JLTI0Vbau4n9BDzpYNmKQ9qkho6NualjqZ97VJk2tAe6g9zUZC00rbkNIbNZj349
5tV8FEPHtxKe4weveL5Fd+q8PrOeUj8DILyacHdxOrWJWR2wl1PIF+QydC761dVAxgeOeDEq7dh6
hRigIIC2vGqWS3n1p2nmHwPDPwO2dPFXtb3tQofXIZIZLtN4xtjmb8LtkEC2kSHFBwqkdNxa2NG8
RyKMC07VZeNHF1ubSufLkjju2EnqIWeMRMuVd9bEBMsw7JREGGZqGlWVZwI05Q2Ol9bYBkATBXVI
cA1qofvpAsSqVVV7hM7EHfDE2yQ7ocjWZXNfafaoDy8OmQmhDcgcNdcjEQFR45NeplJLHBEmY3Ba
1ozAvcFdxmmYGe12rKsZ8Wkj/CVdwUlqvILLNg4KnwlnP4ZdwsQTonhcgCJW1B2BYbYa8dKl3XLE
K2tlEa1Jct5Xwij9S9Iw91YCiR4wjV5XrfEVMhMsiCjQu4l6v9Xot4LZdTFAtUJYNTc6upzsMhBc
2T0FivPVoU3sEbDq6HShvVQRhdAn/uI0sWbItgeVMo98pb4se+SgD1KqkO42rkURPjZWF7ynPdTK
panKQXxBgizTbGshfem1pc5CVn/FbaDoFAVeNSL9VRgnXVZyiLl2ozPJLSwVymNFdCLt5zhxabvx
3EI58PzPChdjuULoHMtkqUk9ch4ZIbCoarUs0n3b6m5DFJgzJc8i1Wz1AfKUogVTc0PgQBhqIfAA
h59nTvyrxObYcSGeOEcqsbdD14yuOdyV4uRbtaJL2cR6TeOvI8saQUYLq4DIM4wIRhlEmMJ1wf5p
h4Np7Me602aLgFn54UKQO2F8zo1h+a3pJ9rsTlsp9evO/38rZDDmyf7/LmR4ij7i7KP4+rOS4fZX
fnENUSr8yzG5VaDL+CwJ/+Ya+u6/EG86Bkq8Wd9w+5M/uIaG+BczfPQFzHBcEzoPypQ/ZAz8a/R+
ofYxywbFRDLR/0XGYCGV+LNnhlXS4NVZBhILcwYe/aZfElVXkQiitTuCDfxlEatwM/WjQDGVlnco
ju5av34Y9CK52G3WHVwd0GyP1RMDeeC8AGgix6k6lGkl3ofWW0+wEzex3Ud7BSOX3VHGO1TTz20c
66cObuLJmyXGDUF9U+WWJDJ1alujonhPH/GTMVhrc7SvXmOJA+JUb9fgricRczgnRlUe0iEhz9CQ
lykbT9bQJI9pw7gzTq2QAGz1D95MA/nJb28O4hOsUrdAVQsmFH/+J4WHnVZRz5il3ZVkOZ06Bwl+
US2GVmhnoEhgZya9P8yqrGusFdsWnuK2C3X5kLYhgjCLQFwmffm2qSEgW4k/PkZugCBBtd7m1++J
rN9aecoLz42ErCJ7ixxtDqPLMRwSohc0hdWWeK7x9pksg3/apP66R3Fz2cIQLio5ZqZYmazfLj/h
up2LAwau9MQH1+mrk5lEu6oKNFwT8Ss2q+ptyuxjCUt86dgTMTJJVK2boJ5W2mSGZ9vLG2ppz2Rc
gfY79sOff3qa/stG+h9XwbVtExLXbFJHvIN48K9XIfX90SjqyN2y1c0TD5QkcugI7gmz/lTNgTN1
214cJuDnml9mGeBceRjz9qMxCyAMNmU7JRp65Pl/9Ue6/U7tP/epWsrG6ze4CLM11olg7VMNLFO7
GK/tIKiafH+4OgnBq9rkrb0RXGLiZNb93/96Nwzgn1xrszPOwp4OfgVTvMHl+OuvV6WAQEdGnlst
KYW+Eok0twDky1XTxNkj50N6Jm4Ysh9qzQOWDfNOFJN9Jt+JCZEekf0pk2lvCBgf7dB/jcw4j83I
KFFixr4zWu5Yt/WpwzK5GUrQUjg6zT2z6xJSPJTtsYedrkVDSfZDW4L2Buh8DUka+qVv+18hnfpf
9VLca7hEZz2vQOcldNSSf/1Fw9qyDQyj/Zao2kOFsKKDkPiYNEn82JX6tApHpTaKM0M4dLugHr95
Moi/usm9dJzvXidRBevGI8pH1wITvDspHVFM6OzfXw/jN6Xj/DJtw0Zq6duQ2JzfHwndL0zHqupu
C4ZNrTGBcYgJCQ3IQCoSdsYa4KAWIIwxs7jXtKR9h16yUw2PfKL1wxVdNKnzcXz49YgXY+Fv62qN
jx0DUD1md5odyvvObhd1rqZH3fAHGNZhvLmtA3LQjX/wYBq/r/EuW4kjqEdtHSOt+D3E2Kj9mJNV
waxaYmZDSAODZoj6ZTc5+ffpOJDxynIeyouoYsomSDFbq8iHszdFj023Ie1vbn44UuT3bRZGO/TC
NC10ssobr1nXQ2M/ulVc/4M60/zN+MiFYAd0sFiiO0Vp5/12vzCkawwgId22CMviTjMx2jFWPQW2
66/yuuuQvXXNc+SogyGy6b40nBcaoDH/Q/EZaHq9SnwtOEUdbYFyHKv3ch5oOvT2IbVD11J4iQtr
EzlcjQjjx8aGVQtmznkxxib/jiluyW64w0CnP+sIXtcBybd/f6/p/3mvsYHjd0GTCDmC9O6/PhJj
nE/VNHbN1rxtezVNkMR89vOzoUb9gb9FN4M5/LUeZbHvSUpYtiSiJqiT7tmla/hvtH+LTH/mqPMP
L+03YTPvPrc/TcJZ60uZ8jtjoihddI2maLZs9nBXgPLtQ6ZOB2I7acAWqXksHNT+mlUSxVIQu2xW
3wbshKRtwXHK0KuvmWT7Q/X29y/M/M+7GQ2076Di5L/Z7/vX94xIYV3v2gRvrzLKrdATiVUaLb62
QPc3nCdyUk7jhJ1vURo6skFswQsyW4zSde9LzotHxJoTJgB/+sANteozUE9jERTLgcPFSdRec6oM
hENRXhZrnBkz1t24G4lLvia+Uexl0narRENNUtCu+rKsy8h0MTAmIpWdTGz+/tcFwjJvAH/ZIGZ7
OI5tC000gtbfb5JIoaUyvbLfNi3QGrUa3ZGJK6KiCsjQoWCQAiyGk+U8qOsc5i/u+JKnEUEgdb5H
ROlzmrw6ftPvLEEn2orAA1aGT8yyoFNVirl9ljCFJCzA0J1vkcXkXg/ZWFTtbSRgOmJsRbEVEmJV
HRv9kpQ9l8jq+DFXAImaKvxhZeSyK0T9WEpRnaQGoXAmmvlN7woCXglnsTQDuViXP6SpniwNQdPO
9sscqmf9imxvRIu9GggcDXlaFnaV0BeqGC1ZxZddVu+Ji/TT8C8EHgKmqKOTq5fRGpWWvSaoDZm4
p9snd7CHNX4fEndHBhtJXhNSTvTXgkSJbGW43crNMpv+YXiNen60ncsvv9UuQTEdQm6mZWZ9OSYM
ItITNNIIT32u7WJUNxeUmHrZL/UglZuI8zrJEmhYncQxt16kXwftED6YhXZRTUu4uKQBN8bBPjby
Y9fyo22Aa8wQBEllPlkKxoyyd8OSnr7Tl8s8YDJFN37bNKTKRy77tdkYR8KHUHsh9ZChYFofTe1q
YF6J1MbgTYvFsqdWK7TkmTjDTzU5AQZr3L2eza+rE0bL1GlbJAyPo+YjaHQAbHRFitgla7ng6iXi
TDG3GUvtWYCfavVk05U/6iDsViGj+sUw1itD714TJxLLElfswiJCJhuQKvLAoE7iQz/fcqksSY0o
nr0Z/hAg0l0ZjWaQzSl+DqZ8EVVj7LQQ4D4R5DwlBEmEDqHInp2IfcmDE43FS9IxMKmsYy/UkyAG
jN33CvmlptFuMUxLug/gYgcnNZlbnAgnldICrRajrQjLam3A+MfdFZzdwltyhAfaN843PUQjLeze
DSk6MFD90c1IAxL2Btgq5/IITSnPKwpjPIn4EDfSh/+ka0/S6hQaIfSUtKLe4JHqyxh0lB7V7TKM
7sfRLgh6obNtWuX7GII27EfYYzIcdmXaoz1o0ojAo+ZsWMMrA3wMed9R3+JftZvXmsUIjNN7bLWn
prbxgsZg+/TwvYQG2Iy0SrV27et2vqlKYJ1Vu6/L6jMkVnOZD91ryNRn1bTezhkJMivq2SWJYJgc
w3RRK42MKnwamNmhvymXW91saBL7HZA3KmdAFkfilWc2aXAX8QoOA+OneEIA4oinLOwINwnClmaZ
5S4m5mVe6UNkaUGckT+z9KOQjA8ey93QrkWMg7skaFgarA8YtL8RXtU+gQpIbIdslYCRh5sVyBK/
FVr8alvMgTxOcOgOOBlJ5zsVKRbqDvVVWVxbLajXifJH/KnZrq5K+8WKhz1ySImVKWzXQ6a7H/lZ
ECb52eVFue7k5CJLlebJdKdDMjgaYvbQuLQtgmm9EXJXBJq41hJ8nyyE/STbfEOlK5jytM2umWuW
tHGe9HkhYt3QHq2YKB8Ev+4X1Khl5iTxZz3cB02crBw1RIfUrJxvtngoLGN8Rc2mHz2rnJa+Mp1v
fUw0UpQQsRjovYVITMGZ952N3sbVNgwdJD+ENRJTWulvEwdhDUIf/ffIPYHOq5cYuMiSm6GEsjHq
u2TSMhCt3g7YsHnxyAxXwaypQMh79DT5KmEfnAS+Ldr9+kPYWeLBjWprOTCeJCHnSHfbuIsMok3B
4hNgiiCOYwJJOPO7N+rjB8qk5GLV1nDFV21zeI9f8KdWb1lo0uRVrXpzQdPZkOm/K4JhGerHp3RM
BQvCmB5sleLZbUPjXqIiq7l2i6iEfgiNQNvjD/+sbAiwxFo+Kfy1tyMGcjL4ySGSZOn2KydoyM3V
uuY0Kqs5acwAIJAAs7AeRpbfRykZjecDQpCUOJISOlmauvlTbcrkvsG+3Pg1wVgTY0EFM/lJs7aw
N8DVet6+c8phP9J1RG8t/FcSyB/Y59sfWEp2qpLBEddzSWM+p7fByZbxs2OeJzOqtp4+lOTJZM3B
CLj1VcZkCge1c52Gutz1iQRLNCGzAzuVP6HhZoCuR592rKOzwfV6xTeVnsLS78jzHSEC52559gPj
gKMfUZZQ+VJVg/vKsfmUuaymce5W93RKy4M/WumG0GyxbdndNkR1LzsGdx8jivG1R/l58Cl3ngpN
e7h930PItEzyzljVEQIJJQJ5sbJKXlRMujZ4I4t8rYmLn9rZydX8bReZ7dUw6jnIpXI2UdC0V0Tp
7bWmHjiI2Hz1JpNRalX666QOmbHPH26fVRufrMg/faOZtHzN+oBijYH0ooxwjLZlkFxqghZ/fZj8
XK15SAjZnv9AN1I0nBD/17U3kVNa1uPJsBrkJqVvL/S4DY+378HT+ONP//2lndcrP1PVWfM3oZT6
1c3YbpvR1K9Vi3aQ0rlFgglYbtGrhlqgA92cEkI1V9F5onN0qIpoXVId3KV2/ejWRXumFX0qo3iO
QcjiitaOCpd1GDJQLofyQqoObOfBiO99ZCMc0fJom5Y4LRp9bqazJ91q2gHWyO285uI6ONO9Pg9B
Xb1pKbDjiQ6/kXIjiiBN1gp84JY3HoUlaIZVXXdrssWmd7djKtJNuftkEOyjg4AAr00SdC684pnx
djfOBgjrGXehvLdse7rDhbGiQgTCOpBC7Ynk/OurRHnFjsnQc5t3LBaaY3Kfw8Tbay3bfu8SggWU
KTxEvYMMB3s9T02WbUBxokOumgbVclkfbx9uf6zP/4/X1PIQVgNbHptbnyMcmGXmiNPj7yUSAGQN
pXNNOvtVKa04qiRxqWmaH3mkvEtNCkFZOvZjcIsJHMnnURVvneGH5jNe8DntPXxMRwvC6/RrJSLI
fLiCzhhJkLPCM1VygXpPb1cAs4xnoTmbQpPZ2vHxbDNrwXMR1uZ39N2rihPSQ5F4EMMIKrd8uJkp
cedGyn2WyofONpIHZjSM3gcwr6HfGJzkkJdlQy7v9cF9Vk5YkBCO/SrDpHtuuufpdnyQWsap1+yi
R9AJrBpa4cDsRFR0W26CMv5B/UuvDFPwtkTdXVZ+c/Ime8454UhZGzCgbbaIJDOTdcSQpF+ko9au
xonTiirrfi9k+2w1LdlMLbYYvf7Zo1y7jH3M4GW0gjtPYVQeCGK8dKkNKacyxaH0y+xRt4z3EHPE
zoIdt3Mg47cktn7TKlOtrEZ/mOgor4aqL+/snJjk28+udbM5kB2G9kA4BdWy6l6LlPjrPjwAgoX+
LbzkQQVIIyvCkugo8WUf5s+//rpZFPo6nd8zoBjdeghRTjWdQwhWk8DJiaryHMv4i25XjwSbrwCU
Tet4KKx9qQmF3hnzKDuXfzA9wrZaNK2rvOjahyTIHwQa2FNbt0epexNkXU/P9xnWelzU3wrnyxbB
tC0RfO8oG+NrhCF0CUAbMG107W1zMaVxfG4spqYQzPsnndewGC00dmEVoCNHlfmrg0ZA9AeAAYZu
WG5cJ6Po66pJXzXsFnf3Q+ygxWvDvTPvD4nppH+8cyJX8UkxnVkaTutc8OAQyVXuuTDG64RKYNnb
Sb5l7mXdta1n3SGV/H7bUBFb4RzjRn3qB8AthY2MvapVRWLVcMWkYG4sUDOnMN2zqCMH5BOr0G2a
62KH5x7cgKuewY/Ic8NDibKDBwbAUQACQ7TYpouN10f+iVC2pdtG0fn2wbaS6692gqv3m5RXSaHO
w0fsySUmWndrdVnOXMj+SODW8Xt5IN7psi31Tm+OJJQ46Rm9hDh0dB33sva/tLY5RN23Rpnxmwyc
bIciHj5v3Xxl9WhjcwM/YYdeuC+C8ZGanmG+Be+DquZ0u/6pIX4a6ly5rfHS+PZ4Z4qWRAG0uLf2
MlWciXwHykOW1m+uHuNUiyprnbR5RIu2UAfbGuyNMUTmamoMNMEs8is/dpt76g48DlLZ+9uXt9vz
9j190qy9SSDMss6CYR+Y2oTQI5XUHUOPtnXiPRn8b5gfB1BSh7Hu8yUXxnxmKPrHlw18r3sZZvdK
KZdMD5U9/bfPOMk/IzN2j7c92Ow8fedHtTwOvO1GHN2Henm2w0qQm4AuyK796LG6mHPxlSob32ST
ueDqW1SyOAjhseU6Qebjc2Jq5hWETr2liwGz10ig3muu9UxMYrXkcGc940MjaySP//js9qfnX2tz
Vqf+VkdDT2ll5odfd39apQQcFFi3o7JIt2GeVOmmsmxKkHkCMfb4YeoOyXmmgvGGxBJrtcXCgAqz
MbmWYaSfCpG/qqRvdmZruGfCZ6ExtOm0L83sTPRp3y4E8e/buOi+W+wVtOw4Cp+NGMAToAu9Zr4E
aQzHdVqXd7fvGV3jHeb0TTnWuyEZ6zdITCmPUxsyGSrzDdMUqMtz43XSOYIU5i2BvJrQFKA8tRHL
7uqeU0jFsRlfAAod+rAS1EL5zpFYHUikZIZBUiE5quFdFuC7dca7oFN/fIiDkvbA3CennrDQbI4/
bn3yAqj4diBA3afifhxYq1Y5UIgtZp9DOqlZsyWK1a87nDPjfdGqdkWnxgPOVnkHTuJJ7pSvZRZr
d2mt/SDdWS601BPn0Y4Jei7tYk2uZ7MdBHLIMLF0xuZRxs0hmagMdrfKlYkr1gWxrjHiunMZoi9V
6bRro4mweoX0GjZoW+JV1vrTk5+Z93UKtkN+pehKjva8daW91R/KAspQiCdCIQqgfViJQ+160blw
Ap0GSm7uKtz4RAISut4rt8ToFAHRuc0jiCtltZ4m/5LNgt8x6u1FTcP1bmJYAlYSL5AqwaURmv7N
6n/0eRE/FV50mSC8bHHXp5t09KdN1kq2SZ2tcPOraQkAYwGthrofJUqwaLW2YGPCr0YqWr229fks
Hw7lXZ+Jo5f4xSXT2+IAKypb3GqFEJDFRpnJtbEzNIQF0eO6gold1MYI0QM5bZ4dUFLZz8lMGYfD
sxItvt4s6uW5+iG0MvykfYDPsG9PynLpF9pBn1yRaHLeaqNPNsFp5Ul0EjXGIG9ebrRWy1Yis4ZV
xf2I5aDoKd2I0AbJwEtNh/7x1wjPiCCoO8TVe2lynSwYoLfhU26UxpYjKqh4WrsLWWlrLo/xzOX8
oYW2/ViobEsZqh+sRnCsN2fcTpcE+8iTbHe3d0tgYyRYHhMYnu/HW9UpJi+PVhOEizwtHZAtVLSt
O/sVXYFZ1MimTdLryep2QwRF8X57A9WE3BOAMNpUHYMc7U65/rX9TnEm1ylhyhVYK7gvdU8y+NyF
NhLo7XXvBMc0gopGkHbK/S8BLTn+mbnHS1G2KXPQ4VOYmnzQs9E6ddr4EHkh8ramb7btfJK1da08
5JP3s5+/Is+YNPdIGiufFsTBD7jyXdDs+0Zqd4PIvgKdPtwU6cNhuF2m28jv160TlCDo0dMi+Z7/
qcZAth91Hi4OyxzfJ7sFSe8TM2KhZX9rHW0zhqE4ZH3UXQAcHXQUnq86YSg5Pq7HoDQfehU1W9HB
Nkonw3yFsgKZ3KP20Hy079PBIC9yOXQKt5KptJfAKi5OHmT3vYNpAR8N6lxZpkdi5OCvGknzmv5M
xyJiQ2TSVqbJZw2QjDhLaa3DMveWuHrRLc9nC1pQ447Q5rXyMlbRQsvNbWW84suZuEBO/eBLAMtZ
Hj4VrCgbjUHZYXSZOIcNv5Ykylmhsd7fPis8QkbV/L3bZxpKFzwJE45oQf+rJlv1YcjBkwVc2m0v
yKahrSNZeNh/OLJhZKaZG2fPsTn/cOZy67GqGP/KmFZaOMkDkIDx5Hcq5JkthHrxw0Df45Ls6G5+
xIGYHuwgbkjatOJlwRK0KNEr72+/pwM0aWlmqb2N6uH5NmNF9329bUG3DyrlJ7V5dZ4k8WwlIOlw
coZtLOnQqgJnlKJXfle3unZwCm1j3M7+ro24OMk4xXBc8VASbBqoIqdYeiaxvXPyhrQvrlM0dHQK
bM+heUFmB7bIQGwWRonzplnYPrTEj05TopVrRbp7Mi/yJnfExrVpZyFD+HXm6xAi7roh++HFButX
dgBwFSQeZDDsGUUY0enhIPEypGiuGUUXOU5mrXSTPz4LIS+kVcBs0TWGQ55o07piM3r3OXnCi+zh
+GFNj2Nvh93/p9ZNYlMlkTwJSHuKXtRdniXtPU14fObQt62x5DihcGmTjLLQE4uyasxfK2vm/Xte
v/S6ubvv+tEK0MShzBpnnTZDvvA3boKKm34nwc7Y1BcWDOSTpZ5C1RwRyr2wyH24iQaynYCBhRTR
zq7jB+zqNHIJeYOgZNHM1dulvYushganEv4iwxiY24OzA6MW7ny26JVuchDFf/rG0Bn3gx8t4V19
aIShYOEL9unc0DDxOC8Iuvk+WcVBt9IVevkE+yVwrgw1Kdr9iYQhD/klrK5jg+6kjHai6PWFL3Hn
UmIaC2vOYu6jrevjwyj4ahFgsAGeTSgPLVF2b0ClugLMKaoQWoINHUKPdBpu8biuq+BHxatd10LB
7MTLR+zCLtWhYjZZFKPcHRc+YbxMBYZHZVaXBqv0AdugFmBVHCrPAF2xHjXBDERV9qpmNuV5HUUt
zmywdkynaFNEHelZuUbzdvRH1Fcy23HbftiCwsaAlLFqv3A7G/sOKwTxDy4UW8JXmChQBDbL2KvX
etBtu0CnJ5W66WYU2xnhsYa6FLIvSkWLn84K7sVljrKNcqPDreVE++ELRIG+6ZmODLFRrN3mdTQw
twbc8YtGq7c2Hmypv2CLCiZRA93saOOm00MX4rcrDO+ZcwJIuEmix82c7VDmxabryTP0evnsopIQ
/qDdkbLM/CGAJJrlJsnk9SFO3eVo1Qzg4k8Ove+BjIEemB+5xo4kEucEzEUuQP21TEK8Jceufh3M
uxVTtdceBiSMh4FBToGTM/8fjs6rKXZjjaK/SFVSK7/OKEwEhgwvKuCAstTK4dd7yS+3ytf2MTNI
3V/Ye+3itWGxsFNb971lSBP2S/RtklRvAKYjWQrsSdpq82E14gva1h+QHmz60j50cxTHXPwakRWE
wZeM+qukvdOl2odywSGFMpoPop2khfYJIHMcqJA1u04iQe/vOkMYx/WoFs5rCWuWzRHqVWyOSqho
1E0xNZxrFge67n9LQjDWXHdoJJuLKcs3HbrEIpYPBnG1ljxUbkJskZEWYbzkr1E5fJPwsSCi7r4y
I3nRt8F5apsRLFrh1+WA2aAsiwB4zKnR0o9sjpZQX1Y2dXz1ZRd1YamM1zFLvtlpPS3J7/auDFyI
zoYzzfX8nSMz8tI6cwgYSkPJuHbV+r+4sFkNdc0xIUh5SuVvH0/4Kt2evZwjZ4T0IARErCgeks9r
7Uw42pyUDd6c+cLmQLPKLRBkRg+eGs8jWqfdLAbfbOWHajnHfrUKzjc84W1LzlbePhqle3TGOHta
KunZpvsBiytHFa3eSqNGgT3+WXVgSztm5slufzZBBlOBZt5aFx/qQknkZDr6eF9mkXONterJQoRP
MRTv06JaPZTzQPmiJ1MZWFPEXFT4gdV9+v96PylfGmLO2Whon1imwniq4EYU6RmUZ3TQxXoEQ/Pl
xFjWdJ1NXw3sYusnbM9KoqNwJHDXonykf6/8vogovhba85lJTsDXs8msCYXBd+JxQfUhwu0fXu94
x0qEDh3HBINka1/YTN3tucDmanwcexF/zUhK6IORuCmkVfBlwHbtd86qqL7WbKMVFlR7O/rKMGt4
SoeodzXLn1F0MPRq9b2frHQH+MWvwcZgX6peE4XcvqTKD8ZsXwRTHK9Lsw+RW/kpqaqvTj0mekF4
eobTean+DZtrbUbEStVisygTcpP4Fr7bz6dWCOqmLfMNVOtuGvQAu2SPmSk2aFDTA5Xei3oaib0K
BWkQQ5U3fsfGaLe2irvv0cOwSMKa3yvZfSItv4p1DqY0HwOENGznmEsSEDs9RayVvAK5zTqX3lp2
j7PJLSoNEeZqbu5r7mSQkJkwGNwuzxDxlt06Ezw+/oxpFvF0Gt2ubJp7EHa4t5kj4R/N90C9SGgr
p/bSZfiEy8RMw3HT8+r6wGMwLdZ95t5rOL1Ug3nXMJh8M0QIKQMWi6VqnstOP9aYc7EZ8alz1l2O
uLH16w5Q7/+ZTvZZqWn1MScxkad4YAswzKcqXha/yxAUmxP9RpaYL2h9gASTqFTy6/BRJzMVYHbc
uDa+VeWFi2TxWuhAOwVcndd2B1lL5Ta1LGCcXFVZtKXzPi+cj3QWAJ7jGUUym2G7wePSZJ9T0jek
v6UMwFWphX1ifBI9ssd4RcnDWzFbFrcdg1gL3U69Ys81pzELY5edJKvLqW3DRODsjUZ+Diq7O6k0
5R6I+G4SNobWGECIlpU/GzGxa2zGKaux7G2G1fOQvrZlAX5fYDvu7I82E92u1aPQpYtcGYmzwtYU
Vh850zf911x7LNsge2Rl5QF28T16c0axg3yIUXvuDfcuLSb1khTwCBgDIGhwcbDZUX/ggTmuoIHa
tO3Oqtk4ft8T2gcJQC6qewbidgVipN8vcx+uXIGMjbsH5mxHfnpcS3gDgw5cCByEOljl/DtonQ85
8ULYRXWkaUy8XIm0fWRkF+RrtwwKKqUuOJkYixCfXD91y2cWs0JeY+fq8qOrYx4f2gJjgT45xAgy
soM3Qq9uSggFADkScz7YwFm9IiHrruk/Sw7IyKTf1O2CzYiLgycuBf5IkqScZpwps2+Gk5d+a0PL
GoaEYLP2MrFU9GdEVzu+9z3wHeRZw4bkyqd/mfAmnBe+SAEgVdZwmcxszxL7k41oH7YtyE19cIMu
k82ODIjlWKrsmWI1C9Yme5iFu2DRlqT/tTBn3JGxhvpdFzoGesl0bi3YshJKNRz0UuLqd1+7lS8i
bbPvClMGWkywoCS7WAoheUsDALwjcmJ1m1u5CWXWJT67kcXSWMm8vMTWZ7j24g+T9m8SIgncUb24
GSleoNp/1Uh7yGGEh3rNvppcx8w3+ogWR0Ot0qhvs0s5YCw8qorhd6tqoF6k5GtZ3TozQou1QYOT
KggKeYA78uK8bIBqasiFCxZzktKs2gH0thOWJbdKa2kfRpUcudWjQ0NULpR6poi0wv4yy2fU0pd6
dbW9QzWIZJ7SZui4TgGxOzp20p6Y1pxNnafgYZD5lyMANfco2HZOxoRooVEasxqTx5pHgT2WQUfX
j6tGfZWTWu1TN73EA1wId7Rbbx67areoeRUSXzkQ9PaySm1+rJ6Z0L0u83rVgj7G70y3d+sTPbQs
umkgtNyg+FuRa3w5DueDmndnMiuCxB7U0GmZ+pfzpdRUbZ874qV1JXZxg1xKsVkS0KIWRBbwFNXo
k82TMpTvQimf4xSqbJ8rRzP5QT/0Rk2PYMqXlXnBhQJxKTWKm4bbEd2pHWEGrdqQbDS4FZPcdQaJ
mX2ZfiwWtC+TEOVTrcy32KT1sEaulAg7GVOo2uHKARFKliNtF6mnY+2NEHCAxn1BDQhSVy+QQ4Lk
xwjLHnHgLytsTT3iYFKyBtLt6DSyaQL80FgHilLKV7V7LIrorMTlRyHv1b7/UJjDeQN8YtqDmUAA
UzBgoRnVt7Km5rwNO400ysJOT3GPEThuAVKUdk+BAd+g6mcGzFOHbAkfdQwPfZfFxFyyz2sOovt2
ViibdVcX52uDWx2skEz80kY+yNJ2W5LpJ2GQEN1kG+sqommRCeennR11vXtmoGLtnaxzjoplfgg2
tvucbZA3awvGevVd1cve78f5HhtKvpvL2eTbK2gvyAvFIeb4Sco1shFD8HM+Cy7Z7bphYmo+VjxK
h2bigWQs+m7VuUGM2WQBTK4f28SYmCFZy96qldNoPs4CC906JOWBOzSIReXhlL7PqjzAoFJfZ2u8
zFqk3pukwpo0JyTyCCY4q6j20QBgg8EXG2Bpjwc4CMte0XqxJ/id3Mp8vOolc/qxfQPny4OGiolo
ORcd9a5ZJmxZpNRW2JLgy3MhsDFaeyA15KX7bde/9YblmZ3znQr3o4yRk9iZC1YQVHlSuC3r3Olg
tqkEdA7PQquKHXbK72F1z0QKRExOF7pNpTjF5TvTNf2q44CE88MKCqwqpYAW6pymV7NvrqZ7r7SR
PPXC+DOb55yq9dCS1MQNaKHvi5gDDdYSNJjcjyShpvumPKUOWamxg45JCIX5/RQQc2+D1+3UQFPi
y1AN/4wRQU76lQPHwg3N9suU2qtw0sCYy4XHCxdm1PSsFDOS9UhJ1Vc4AcwEFb9wi96rjuaST16U
scdqePWoMFZlh8Ad4ZULUmtMYEBHqJHFRAiGHL4JchD46FAyNToCMMPBq6Waf/gPoWmP87IjF932
tv8LKfPBVX+lvoIoE3HvaRYmWXrQA/fbfDH1+Jt9ys6KanFJjJ/OwkwZb3+ewPPF70zDm4ZX2iIA
fU0qMnm6jEPSJfISPdZD6QwoEhCUsHsZP6K4Tc5Tb0q/nxM2RCqPAAIOpnsQa7rG+pjJptW7EsFC
87Gki+ubl7YvRBBBbN03Zow/HxIUG5S922woeDVrT+OUv6sbbQnkH5VKv97nufEvlbMWqAPD5iZJ
Dnmvk6Lrlr9zRv2CnYuTNZqgwJQv6BmyPQKkb8W0P9NJezUjwNCuKs3tPfcrNYO9XZHu0k8hYSnL
HkeYxlUUH5Jt9JwIznljdiFHDRS9cP82qIqK5RMYi068DltywetaPYIQa323Ujw6RE79prt0fcM/
nc6Eh1JpTjHAJBd1M3XfB0LSZp8xzdj3fPlqQRZzMrOe5wQkTGSQUx+ouqoEqdAZxMj6mGrvwzi2
O7GmXdjo4K+Hhgt5VaBejQ32yZmTb/ufNoKIxKXf++jH+JUVMyRFnD7WRAyXJuVhnDavW6GZSA/Z
IUjG2qY1km8yYy3TgMDwjvIwgcZuZXsw+wnWJpqWraKCB2NdqMk4rBht2EOls/6wPIs1YeMuDJ7W
+Y1pPHMdcexULvO6oySdwFiJziK9ciYTNaaO1co2qKaMsZBG0raWAJiRjCgUBuxCfxoWyVbuUKbO
KwpCxbZUZsp3/bbRL5FNUuD0pxXge1BlRJ1G2rXVoWtth3eV6egoIjytmAAXoiUjboNS882i7DHe
I5dsFa7fWjc1RNSf9UCCgdGCxCLyJOhs3rspIcmzlF+Vhus4Yd+zgwlIQisCL1VhHHucEu2eMGs3
bLIUPI0BBZa3TZ3UUAW9elAK+1EVckVzTJao1LaSjQvUUBte6eSfrjWt3yfNy1A9rsyJA6ZwKQB5
ecrM4jUd6js9yhMPreWLiVlvLBf3EV0DDc+UHbEEyyCv64gJhyZ2ba2CubSoKRzcXjdLX8LJb0m3
9GFLjkFV1n9ZM+sMZmYbiecnNvugII1t3+DY5/nEVj6U1GCYtOw9wZ70XAmepuo56w8NW/FHIPGv
rspGFYshiQm2Z+YweBj6ZntNH2poi7a92zpAz9CKq7aqL+xCSQhve1RbsRFueUNe1rNoHqFFskek
AJxB0Fc1RYWFtMta/ZkV174c4hCPJtkfymCFlut8sZDOF3HIyI0iqtR9IHaIVm1dYNjE+QV9J7sd
AErWOlAZt4eZoCR0I4O3mMpTC9fMLw3xoLTyrY0tztFZ5B5W9k+iP15Q3TlHcl8PMop+uuxuRFsO
s8Dhk2GZ2CEuS0ceu6IYzoUAyY+R7qVynT93ImhjdsBwF3D3+1rzKu4OQxcXvKP9ZeSOcuIMl2oq
XfJL7E+l70lQip+UZOovImHuOqTiFo8Mgw1tI94uRqC0SKeicTjyhHZ+FNvFgVbVhgTpF3Fjh5Jz
0Ydd9q076scwwdox1aTc59V8ITV7CAU+urFN/AxABapGLhjZ3NpufVwFMSJN1x2EbtGTLD3rscR8
lCCt2WxT4E+6wWCwHtlI1DrGemfWibwuuDuZFrtNBKI2t88qEk/oxmHdDu8LE7MhnjK/sS5dQwI9
4meyQ7hNDwu+kbywtTBRgaKYdtc9/dqr2j6xWHlxJem4YKpWz1a0g7B7tojp3YCw69xo5kvXopvs
KL+90rm4kEMYlWMr72gczZJMCmS40BfM/DiwN9qMOdKPDGH52jREpCC10Irbeicmm6mTqkFo4CLu
YpbF9ZrZLDdBZqZCBHXO5Fzv9L91MElKjhHESAp9WCjEesv4YUlJj1YM/sp2CbHPFSIRyID3VWjC
4WzfptjAsU5jekq5cDkdFJLOmyEwk48cnTkRyk/CRfsTxXpxwPp8qyvhGSaNnHSHJuiz6Q0HNw1R
X/3TmhSdUbTC7jSTA9UhfRfWosFWDhU/S5hMCjUrIp+j4bC/IDA9SsESZ33Lfd/31mWS1mF2uOCz
3i7ZL2pIkfKN0KsgLGdUt9pIkSQitrpgSL8Uzh3biEBdeO91ksf3tijyS1GWAVRRHXVaN2G8x/lB
a//VxRT3iCP6aqyPpOwcjCbyqRMrb6rNYY8khXllRjhw4zILH5RYMpOevIQokYda9lD1BDwMxTwY
CyMyuE8VY4ZFP6MPfVKArGZRrt8oG84skIdgbM03YAUrsjDnpRCoarFM00kw4p2BbJ3iQXsfy/Kl
sLgc2447yXLA3pDF4asdP05tMh4ioew3IQodJvN0j6kD7i+mAq+RDbxhEzWmw/4uUFssZ2uSDUfJ
I78zevNrzaKO7Bl5aGziYgepPSCjYlyaL+uhHKxfVReP0KjLkihvGxX4nCrduZA7lyL6vrCnHwsZ
PlJO/dyMA1pYfjWtnerhilNs1xfK5Fu6Ey5r/hAZ5mNvV/O+UOfa51MhQGuSLaOBJrmrCHCoJNvY
pKVlZSsUQfsFx7G+FG2DciWGXW0nq9eqZY8RVdD/W5vWybWQUi4Pg+wBja3Rfe5C6bA7ULBuJc5J
bd3WAVqidKaQPiGFq+TuG1FUmBOW0tfRuaLdeKOCGh9cG9mA5HAFjYNJA2rrc08e1nayvE6j7oZG
h1Rg0FWvjifTl5F2UGG0tK7SP8TZT17QklnjIZPJMcnH7AUR+lWazPGbDAYcZtRwIPrmCJMHnZrF
sVO3PKiNajtPK3Z2ErNpucbqxKhaPFCdOGwox0eDYS72znV6Sy1xWV2H6raK5Hksr/UMlSgzylCq
kX1MowQJv/qdI92C6y9Mbkb9lUcpweccvwLVeJSpPntVIvPj1Kqjn/FnTL9xwY4vzhMXuB9Fau5O
CWuHQd01t1yupBO16n3j8HKa45qeC/fWqQ0QFItuqeUc6fI7h60uc6B4OVeK+7S0HVhanUQqpqZp
r/5RQlwXycrMSTXDE3S2YLpiDadH259GmHyI7ZyjK9ihuba2H5ycdK7EZJQDUuDZcaKXuMKYvfYz
6LIlDnjo2dAT1k3U3GGpp1vUa81echMPraLsB6zEdXxU06k74za8VSYzEzsn4adKEMZ2mf1RU2Lq
o3Kbl+RkUBAEZa1FYZzxbhvdivAk4c1JpIdks9ljifqjLHC9znSfWxTztEfuqyMqSGtQN2H5vUei
YijY60Guo4tY1uY4dHbuzUhgmfzOe2suLoVSsWGqKLX73FEA0wPVibFhGfUjGHMLKYO0KdwUjyY9
BTjFdNCzhsxhiE2VuJQmJZrAoGq5K6PiwZ4Z+yESRii3T+rx27FGhTqBcSgo0Tce589u/GAjYHyt
w4PeQt6MsYCepfiyc20JMDGxe7LNC8NEeFaG+LEtvYHOmfwb0TmgRaFBIMnnydHkASEMDZRt5TuV
G3Kc3QCC5rsmjB25fM1xzut/MjeeKiZ4Z8V0gt4ubkZXdw/dcDWQc3nsrG9ly8DwZ1ra5VLMlgdm
spwJUopAz6U6OMs5TR7a2bKDfozrk22cJpC5ZYpqzTJM/qj0cWZxyh6HJfWcjf1WGbFHkCbfbvdl
dbX+ANqf7Ldc8K8W9ExmMNgEWNkk0BLw+L00eZil0KEY95JDkKT7sqWj7yI9D+J2vMdjyWNH8byy
346X7g0xwYMFVWpnmshMGtrHkxEjt6pWByn4iBkwnZQj/tG3eoGzWEcPpaENe0vaX5EoEFinn3Vk
3TDtcADNeIfouJe9LrNsT3jNM6vU+JS6Jezd1JtQtqAZ/U4tMw+LauAxZssQuCbMTsQR4Pi+NnPU
pqLXJRlSgx/3xQ9O92PRbxVROfh6iznISjtSixIeuUnql6KxL91Iog8wBsBJgPHXoUsCTGt3mUVk
tuaQkGcsQCOr2AyLHqDV4nqOrAN+Si3QnSk9ULMH0FR+Y+Qenp7AdNrxBTEvyiwDCWd+yMBkIUh3
8edhx8Y7frYNXfctKZmrGB/S6pu9uwGp9KEMKQ3ivW6AilqEHQ7pWAeGhKCk5/UI7p14xiIOio7Z
MHrL7zplLeL2cjngIutY0SSPBgyto5ZiEE9j7kJy25Y9aZpkYqmekbL+HpUnNVez5075UpAe7/IK
v81kJwGgF90Ta0EvVE/RXh1A0E41/4FygU7pFMMdSVYsNljn7itVTY6mGLiG5ubEqYgTgXzRcQYL
QYpi+rQ6LFxEyfqCpEB2Bu6ZsDRlLydb7DVVeWSUlQS6OrzoOdU9bqmr0UHbt/4xNE2CCijLLp8O
LEzY9VRHhUhAdkKr13Qub4Lu1u9K9qivgofornWuWTowKjvqjnxyGVIQCMVTiKDQ1DdOU4p0heLg
F6oBYYXIKGyA30mRcpmW2inprPd1NNgyl6NvL0Ae3YgqGTtYnDtXU2FTp2YAVs1s80RXExMx+0tR
l/oUR+p5aO0nN19qz5D9V1RoJ5Rnq+8obe+P2TM4ThOtkM6HcO19Tpn03C7pdc3Ku3bFw9LBfTe4
J49VXymnErbVjgf8r9aH7qw1BZC2xAxhYnwKBBqeoq343Ms1gGbEN9p82YLlXA3anmQNZ2SUw647
map3ajuYX3Ls/Ewql23xLXT0J0zx7iU5dHvCDU5mx+hbX1jqGdkrizFaoHWcLszY7wbFemVCUwCT
HajbtRd7+pUoSq2iPDkJ4PiBrj4ExngXxwdz6fHpaapXsN4B8bkpdguAr6Wx7JKcPNYUodhKT0SD
wUfQg2QRDlqeZDhi2qUjcdfWN+3+lbViGuSSXp/QT4vwsqTomAH1fcgp8qTDtbLiQ2/ML/RU3lJE
E8ZBgxPL1P763L6wRbvT2+XFFIUaamCEfCyCPPEF5hsjGvxog9W56LINTBcGxLBd29P/m4auHjoG
x2MTM+0wgKONs/oEteLLGpe7orYvC45ogDo7IR1OndR81jPzZA/xl4ac6GQTHwFPrventbiHtBT2
GZWLOjIjRiD0bGUFMs6GuYlaNyE+RAMvRkaQhm9ooPZrGRJPcNEN0IqFdnVzjublIhv5sA7jcmxb
42CsGcRmSFvUYQ+yGOCFiuIuGQZI1gYFUWFfzBwD1cxwclCghSKwAxUuEqBhvDCgVZDU0+OzCYJH
PAK9NaoQxgc63ZaEMVPnTJrnzqcC5LOvCHvTmXmxWz8CtmB5Wt1Q6t/6TPvMXjOVf1qN15ud2kCJ
5yWcATDDbyhP6grCxUVX7dlqdpJCCUE5hjm+LiyyuHFF7HytvZCQwTTSKyDGaMJ5EvZ6W9zsb4QN
4XeMiNNE9V189RaC1kRxHgQJcF62YZ2hEmOuzhmXK2rhVe3r5ltuQOHsmDnwBjTQvgzCl9POgKmQ
L2+DNl96fD2DbsJetAVSCy7wMWXeVqcM9Nb8CCzA4wzk9ZyzY23mA5uY3rcVGkuj7A5dkv0hEDE8
ymxlj1h13Dfqa4MjOdHbs1Jh8UQMR/GUxa9WEzNR7gZEieNPt9x0B/U/6+yBPXCuWoxPKsvPoDBr
G2+Z/L/dADc2sEpvK1vxwL4kAnJq+6qL+d4V2n3VC7HrtHgj+GGVdTcxz4iqibHTy4818zHUteGD
LaR8NY3JUmzZi+Rf6uAcSrAGM5/jWZB0omrnfiSGA+ldQwFHDK6RDDfS8NCkDKB8wHAzdewRfEXO
Gnayf88KxrPpkL+bZfunxg+2M9EP9Dn0bRloOUEMBtol0l1uXTe+5LP2BpmKArctaN/Sc4NYQkmj
d8eOfyuT+BFePXICovNgI0hs3Zc6SotDwtRFV81tUR9BJdRRzYp7uGM/gD4zmzFm2Shv9cx1qEaM
vxE64s9PUb1rUIDiFRctX43uZInfuBMUX/s8cimj19W2Xju30bm0b8v6k6SOlxlbweBIcmsHFB9c
w47KQN/uW/30tdLF0olFl6a1/7UgSzxDnc+TaaVBm2Q/laP+Mrj6zNziyLY48aGThULO1yhIa+MP
mj0oCYUfxY0euXuBphWyYcyIBIhMO6M2ryV+094UJw7kXW5Z3Z7+nAUxxi8lZkXiCvpk28+WzK/Y
thlb87zmuGzJV0V+F4fd9JGnFRpNYP0Ogvt9vPRBy37Y234FeiNeYjG+DFn3ZZTxDzqkYMza+7hO
3E2MfLBcZgZS/4v6mDlgrB+dOXrantKssR7G5Q9AAzKx3r2u1MLLKHbNTB/YjP3bDBi5aak5GC9x
63FIFjPvipkzmG8KH4fvzYqZswEFygHtNq92ljzgHUBGg+24QurzYrSD2NlMn20rmxnL4nqvKLGQ
ySzkVRd4RET63DiIK9lWDP/z8bstAru2mB6shfCrscQgzGwYnPlYeQoKGobgiPG05CXVyAKgdH8c
08ny5zJdjiL5ZZjyulrWv67inxWM0zDp7iPkmexRwCUsl8HOfhHWflaCUc484yIb8n8rN9teTdz7
OrUT32rwpaajhXGqB+SaJPf84ffOZIVCiYo9ObJcChqfIE69tPCVzcA5MjRpAG6aRvfbZMlpHdIK
ccYttekBJjf+jCLrxbgZrho9qu23jc80XFOAPYbhHrMC3reVluWlTDDzNyOQfMMSYmtxIEyPjEG0
6G9liRxIxeo9Yj8uDUWKfBsRbHpdhjQhginADhcxYWdYRzLAs+OoXNslN3frqrHMFndwCCASp+Yb
lNbMd5XtSkS3MWC/4qGrzzlbiEPxYJkYzyM5seQirMqZYFFqJssCii99Zoie6hzGpcVUPKqpZocx
tJf6UOgLaFEA/El+HKfIryT0d6uaAYW4wxZ3G3sT+uhZzf81DQ0xyFuF49cMbPGIkMA8a8lwZ0/q
lb/RsL8DcBqNscIaWCV+j6kRmboU0mPhrXly7i0CYBDaCVG+Q9BhNNZ9a04L9o9KPAAo4TXDcK5N
2quJ1yecHeQ6bAcPqZp5Zc/9XC6FuaPwNrzCtX5lpD5pSvFVc1izH9OeJmxSO92qSwgG9VcjjXe3
OsgWzFk6TCCmzfkT0gnQnx5tyBKhuQEQdV3KbfaXR5S5a9mezdWGJ8EeKVXfbXs6dO6y5Vpzmw/G
QYtldjOy8SvbSNR6lPxGawZIWjfYuurHtlR75uEjMi6k2Du1DMUU1Q+K+WNrxY/T69dRVzy1pE7S
coS/mlhDdKH2aXqk375OMieQoiIFuVSiPIziMqwjugDN5qZoZsZdkp2cPQ6w7lV5wCuW+mjfX7QJ
ukOnE8syDtss+rQwlKn05jIMjXHnou/NcXv7ttACyc5sjauzhoOKYzo6Ne6FmaZbS/DlorxvdX74
siO9pW+7Lx5A/BRFAKztxzTbhVkZzWsv8mMtmbU38jDljGFda/zX1FuuOA0YGzqMf+PJXrQrw3H2
r0vKErStsQ+5hGIYuIHjtXguRBYgL3oBcYo1fBzxSytcDWXv7hNMzyx17Pioi/RtUY/ptl1vE9Xc
bZ6bnUxj1jdKoe6yhu7V6VC0KsgjgcuRuqDNV3LxKG+b+StN4ovGhCTXHXiOiHwaWsJdoqfR3hKF
7Ym5PjfJqYQJGcoBl8uiy+03XamepVrnpRsqfkkgTLMKU685WDupz+oeb9Sd6SDMZWogT/l0LZf6
TbUU9YTE9g7oDvg3Uz5ZXVYfJxWVKrMozEbLa2KzOEWAOvlDCpI8UqMS0UIMuWwmnaxFV41G9ezG
pntIzZosoDTyMOxGXj2kH6mKilmPlYQtrnlbetYyUS1PRdM8rHIbqvPn7nrTOMBzilkaIOBLc+UM
QBalVfM6NF9WZd6TiFkEQycNfk3dyQDTgD4svRhrD0qKrE1/sct7JkwKNYqKVo1xhyfRhR8GAAI0
YawH1s5PJmPer5BN2Jn+oBAIHaeVIY0xasMSJ1NljYHRtbzIeDTxXySQj9eMk1d5wRLHiRYn017D
Henb7nfRQ5FARHnWGzyZZhQzwq60sIwJMCmjO7rHLIjscuaQJbBEbAaVOgrhjp3ZTfegdOcPkZHK
AUmM3BcP6OkB412zt3QN2HrafxXa+KtWVULAe017uSzPWZv7KDS+HIZa/Ia45o3mpkXGaW3Va9tT
f7p1HuJy76nTdX4orDnqlnuzaWlnyUKDjDd4uDiNdbwTHMXdVmdYmSdjiWs1F+QIWR85AwSGUipS
94xwRXqCUXXvJRAjFBTNTTHnJNTzJ3uGjWwwSvXRRzyIjZbcW4CO1/5xAl7I/m5Gebgu/riofF79
ajk0+PqQSQQkzAe0/qrPTs3RCC+oVQ9jmdYvQ7sWxB+s65Wb9G1yhjEYrSnFSlOczQmzxsKLvSZJ
WOdE3GSCKoXrBYmTYYQrjOG9s+VbJHl+X9QI7KKC4weR4CxxqzimsZwWjXSXWL4sSpkj9XIvqY1K
cnaCVqm0y+IkH0qLotVQ+ThY4mqGM1TdvFpOWb5yrD7ZXQsGll8ludR5tsowoSVh+0a5yL+WQ/Vb
3YzBZurPEYpQe9bv9C72e8KA96ut9162lugGKYCi0kGHH/GIMGRtGzs+Z+4HXDP6V7cHorvwXyiW
4VV12KtBuczh97Pr6R5yG26bnbDTZHgXdG20OTF4e2AOnuY0jvZmAmdnBc5+cuItrsq5zBscczTZ
XU6J9ehUPYjHoqEqjupncxrklrAQMI3mq3B1Z8PkHl3rB38RdnboTJ6duq8MxTe/6IQircU90hjJ
YR4dBg5FdxMpRg/HXb+1TaLcNK3L89Tl+zUFZ8bWHyKLkVzqWHtoXjnKC6quVON0uzHtre9nYt5X
lTmSxgUVMVvgRLbUMF148TLChwBDNdPZWVBtC2LfYTjHmCysUzR8d4o7XRbNIfrO+qP0YXGvE2HY
SbJMJV/MIjEKDSJ/bRNxKRyFke/mkFMhfSfPQOviO/TTvDf4eEn1JNgaXipbx0oDSsFf9t2Ky2vk
BY2bUVzH2gEEl2IqwvlC55jt1DYXRxBOQVzhJQXrcMcR6x6lY6dMUgp8MtRM5LszyB3TekA/k9O2
OPZzVyb2rnUqNpP59T+OzmO7cWRbol+EtWAyYaYkaCWKsiUzwZKFNwmTMF/fGz14g3dvdZeuCCZO
nojYYbsLOoAR76rAziAadMA7OMK6aPjrGh+cfOa++AaeCjpJMLIBAiKDBw0HmJJxcLvlKYJdGAiL
SbK4SzG8hUwB1GaA4d3I2vz2sTj1k/GpTVyV/gj8n6gjw631CTtKbdzavrgVoeimWsMU6ONJYTAB
R80JXaHLJTN5tmpIxT+3WEru1Xwxmpk90MQ6AyMc7yPqRRWV4Y2sPfYmN7qiB0DVC076WH0ZJZQc
f5y+4ZH+sJPGFOWIrd9H5nYBkHme4X8Ei3nfEIOnEPTNshRH+rJXwvvJDQyrWLdqKIVUWzFp0KNS
ghnvz0NJ+0QZKXuDK4ZmqZ9iiixGuujLdwL+A1LbYuj1hgX0hbOpvCIAh30jADfl1R2+Bu4TyJGx
T7KOUlFuf8w3BmbifRQNlHLZLjnRKtqOExws04qfXEpPj86ax6Ff1yBOykon8qgbGMGEbhTIJSs3
4y3xfYTfiBs5HLeO+Cy71WW3KAz06c4ZXffodf0linK5S01m4lz1j64BQR/Ujb0ZxT3goW2mkl/f
z16bYC+nEW7FxvPAQOU/rVk/ZQn9B0R4frORUggjMu9cmZHXl2cez0NQ2/dD3X32rDjm6iNHiZqm
fNfX/Z3W+nmaxYE8wS2zw30Vj2853tBhoCVAuVdfA26214lVeZdY42RX6dMaxqkLLstGQUKu1i4G
z2brV8Ob6xDYKY3yfZosthme/20bKsRJt5vT+BzjvjFUsU9yFZbmgp+F1JzVGreJ3U9bSj+fLP2l
Rr5iKQUQufOWdxQM4RC02UKL+kUn5QlTJHOkd6rm2jkjRYdjGtNa2EqPohNqOC1MQFykjXLhhgWV
L7GhiRYlpUUsYrkcT8BISoNQYHAVvnmWZvBjTSZ+/eXVWKWPuRXLSfbeHevwQzSwJLAUM4BXsIzA
8nTojYG/LoCIZaqyOBLdYywYSnXUzvJrqf00oEogyXF3Q/6yp+pUerE6zHFTcIMmpGhlzG3SMrfr
ZWHsli6ELd4efW/nOUG1LqqscMrFV+B0D97cgWFFH+SLpZrHGP6VgHdSs7njEWdScmr8hZi62GiJ
kMdmv0zJcGQim0PaBvx2WF1EJy+vi1MUsbdZpk6Hpui9bbmQx1nss+/5O3cFLvsClkumb41IXpyB
qpZIPTn5ENzWInhSA/MWnVJPVune2prxN6chBpdUBZy0td+nGuNxHPV7mgU6lvUUnY0s9Hizzg+F
ydbKC+Ab+jBSRJkf6AsOwoCeHpnhdG7qhbaN5uxVxksk1KX3NbYX4jysHTfVUBsHXh2c54oVS+vy
UTl28JAnOdclN95ZsbHee3+HWN/GZjveDOYEAYpWpe13wKoqBEQa73S7l8K9dWPIs02Dwdac0ISs
OXmjfJeEwWKTa5rVnprQ3wH0MOJXX4X8H8aOrnguUdJ51ZXD3pYps0Fi7T2HgpOCJUsYNexFAuKK
6zp7CkYinmJC6tHHXqpfVgqfLev8i+elO4TDb6xEf7mCplnWwUF2v1U9/OvcOd/NXfsIq4dgcNMc
IkhFlbpAm7rnbOKqI7mLD+NxUO1N2jM0N7GmZJoIbofDZ/5iOh1vigW0zoxKQ7oBHQSVFLQm1XiL
dZtQ9LAppPztFheXSZnNOP5cZDXMNi7YKeZb8zmZvAQMXLzsW5v9kG/gNkcsZUHbfTNOmuG4CtBe
C1AiL95ZbAJL5D9IxoSNLBNMLFd039DdRpGdb/QHRacphjfdXPxiyjaFR6rQrM1kX8LasWmp9nrr
bUgYUokEU1kWaN7EZ1sTfaRiDM9fi7/eZngmSHIw4+LUg5yHi1old0aqbqmKMfZ+g3HMz8bQxnxA
DsbfUgD06kaghvjLHfOF9J8+UHTNogaFDy4A0vlXqkkzCj9NN5bEQD3iDary7rYY7Ho/FuLcV+4e
O/IOgpGJlrRxjNbcxyWaR2HrU2lxzlfLsNyC4T8PiIOXnB7JmMl0S+toszd7YCtyJhtMAoY2isvA
fMDd5rWjgSnMuwxQODFxEIAp8uOSndRsH7KEPXXNvX4bG2IOu9DRMeOkEX9ITDljic5HhCPM+RF1
h1GcuAgy4VJQHdDwhFTRG/EkdoB8WQ5jbx+KNiGBReEDywpeemlE5lNbR0r4+j10MaKEOOINOA5q
7B6bdj75rgGNJe8OyQwLh3xPYI1Y2ib3YiTBa8B9DQpyhfm7F881qvySY8V0DTJbaTuSX8Cbs9oc
vQ76Tbaw8knm5pUL9t7t05e1uAp4HD2BBGaiQdknG+2W/BP/eEbdRjiUNFLVNiYy3AFD0BIQKyJO
Wb4FepkItklPH1L7KaEM9Sgy66XwbTZBLjioqXLpbmxqWHCusw+CIsxd3JS9dvha8wVIB/CGVocD
us1OncWCU5vI5uwqMY7yG8KWRY4uxwCx6Hb7f4uDnetPmsCOft+/Zor4OsthprUouq2HgOyZIDqX
2YeoLZk0PLY1AdVi4QT+Bw9T+ZxVDtsoq2dQtmmfKbqDJvQOlfnNKUZ96eR3OTIuk8vOMOB6hf0w
IWnimvWeKuWoI7+M3VpDU9R8FzBrTvvWiuGA8flzE3s0LTxF5VId5mj6zIrZ4/bxbsU8tJIKIYwX
lzlpQKsu3b0n7BcRoxIQDfoZ7Ih9AaGwumVj0AdAx2iZfl10gxqaFbtq9kMfM8UeveKlE/OHF7PY
aOz+sSssFGI7kXQ5mpj0yuIQmcm8TTRbjWoU8SZKs9eMn4dWLwAW4CMeNZtMDKr8EhLvLnIVvFsU
1pul926VfVvhutglyyjQxlZBt6IgWzPqdcn9MNbXMjAu0lar1Z8tYo1bgZL6Hf9TV7SndetObbtr
HPHbczvHMwrMPvF8Thvw6WGQsLKJ1Hh1oyHYRn2JXC6PmEnIFi8WZbBW5nMTwJnYgB4OPRyWXbMc
8/SznrqIM5FjzOcPm7gqsCXFT1C0EHEFAqjpeb9ZHntHhrVNkXHmuH6A0S3wz1ybNlasjiOOowMf
L7D0CfENe9NqFCo2drZkRwKxHgvp9jGb0AOSkrtummNO8Xx5EGK6c4nO42EixFRG017FxRPn5XLI
uolkxcCaw0wo/ir02R0x6bYlt4Ior7IwsQB7K1MzBWBGQsGhEzKDC4gygXiQLMOVisIG+X5Ydqad
0ZSZEbTye1xvhDrKNhCbAMYCrsyCDlT4BpHwdwCK6C2OXqbM9/ArJ1jHnOo4WjP2udYpQ00xdF4b
12GiM5BItDrC6qa8UzZhA8p+0xzTFXpru5jOLAveS8PapvK49vQ6QeanVNtpXZAiKS06kDgbt2X5
4zVnVJoDFc3uAZMv2p0MLl3sHFPDfeoDZbOO591LPRyGSwfV10/yx8C16fMqCfRk4AOctObgwReJ
2bTOovuEAZBMuuoeooYjt6ltvUniQt1O/vxEDRJtXZO2masHltaGeZgHuLEGzhkCWSfDxarWltbe
d7sotGL+NJe/ZiWDUCDK3fuylH7YmcthoL85ZIp7aDIDggy1V9LJEP0VK7noOptp/cxF2i+5kquc
PiZkzFcxR/WZrSAbOxjsoUuN4GBUH645StCfMxCj9iydwOXy0BR7NaWQuZfhztTyHVHrkYB3tq0D
lZDt4ndiFx+ZX/enlgAM9Tk/eib8zAtzX1gcXWXin/ScU9/UYdOuQexto+y2i5e/vGI7K9n8bxS9
wA0jRFJFX6YCFjVkIFxM95G2Oe5AWl+SCB9xArtxn/I69/C41p3Nfa108arkmLLUc9RyNfOahPeA
iaThSqgA2XNk9ycU16sFsBljaY0ETNgLLSS7ViMNenkyQ7qYI65lSDe9tCLmtuwLh2h8izcpUYDp
i47aZkFcH+LSgeYfguLuB7Vow66hFmhdWR8ZNYNN57YVdC7jXxzP5mZCtT2xAw2bNVVuYjPYjB5I
aHP8BRqa7Hy8LmPq3E1uenEyEpAARzeCqwljaeYTabADfKLOroklt94pC7atnC9lB2KYk/IHnvo/
4S4+/F0yfla73FYNkORECpwGnngzsIzs6ML98z0sQsDd1E6pM9uBDiqpBRPCiU+x27TodjxADmvK
mMKjSDRszcz5MqbRvQM5rqVXilG1oO5Clre1lICffecc5EAGzVW30DQ2cPx6Gbtwzoqu0M1nT3Wt
SbyJhPiuycun2CZfUlDptPHSX5vu3hkoPVvtc1dlODdaij3yKn8vBQJE79xxSo477MTPSz9+26m1
d31szMIBVrDI6K6ptXPsSp6bxO/fWhN8WkMtxkokyDmsMcooSCD0W7FB7MkeNtKASYZjw6BZdXbJ
XE8jmF+LPYPfdoAvh6ulWYe2FcQ+mfdfjoKBJJones6InJcW9mKucUAZME0Z9wEO3G3bwkTOiuos
gFSUnOiM7DU2Zd63TvzHeY/bnXpUGqqWcHDKZ8Iz29I2prOna9h7yYqvyq0NGGxCc/xIWoEg1X7P
iiQBpxhICL5kNasYB3mTeY+NT/ShGh7EyEojyFmlWGNhk7DPuWxnaEAWdD6NCNsax9K3XilkCodc
QTEkhweOKkj4cpRtieZHkjOY3buixDegXPC318ElqE6hZ/TKkgqsKvi+GUpFgZkr18RScLBtspaN
BGuDF0EZiBNrMLwDIVRDQvFkE24FLXwQ/iEX1uROGcY3ftw7mSzfo+ISimfVDnNcwZsCcwPGt5sq
8P7wZvE6EtWw88W/juBLmFTyq84jrNPS3EctYZOOg8zW5qXMo6d8Ul/Sa4iq0U6Yli+tvAORjG+8
4etDePqqc9ijvZVSSdycRU0eFUFqm8zwJGgYu/Nm3BOmjq66MvDUFNmNlYH3K/z7dGlwvfjJQ8b/
WPag86FazVDcM6FSOikvIcddDR1HlfhZqOv4OZ7X6kDxygq9jsbzUC9sD3xej7VD0W5DWA+SwEs5
j/1hDGgKaDXbMcHWOKQU7mMiF7QVGXsrTdjR81ZkapKSdQYRsRV4Ju4EVX7GYNJnN+srGaWcRRrD
AenRoVI/U990DORIG+5lqnkfj1H60U898qY+GVw1h068+/qvZ2uI+EfpLYe1l87NVqxRr8SB/aMb
65pbxhdc7k0SEPMD7/4xkpxcVuhFv0DclvIYD+MNLzShR8o67RnuYdKQvJxxEfY17SNc+rBUpsvN
wvWyXzoKN20ArZoC1vaXXMGzxLswzPl349nrP8zplPgRPdFNcMkHe2YhTDO2ij46h4AuF5G/IaYu
yPCdeyXJadQWpiOvWxkpCqpqAxZiKZ+80u1PEsbYJn6LJH/CDyrc2X79HKVE8Mq22CNuXiWqggM2
w20g4nh29g98BHfBawfGLRSRCBN8GuwBYb04NUSg+Ojx32wIykkMAGwXBvHLalCjuhDY+JlzdT8w
WCNVWNcybwhyjfm5gDxZOuXNaJKo7VqFmUjdVSWDHhikfaN7oP74blQamCxH5tuuTr4MdmslEVmc
wNQDPzeiBFCH0Ug3BB9QJjdxHL2Xc2RvsHPfxk1yjfhB1+I7o50we1Nek/H+T4iVhvgot/Rg0BhK
LwlO6uzBXQkQEnMs1YN3heBQGYqcQ3qyrvAaXkGdIzTF/ReNxdt+aUKdmJdubH8XLvCZO5KetVTA
h+L+BnP2E2QkoojLw08KWCPL6Kt2urs5MPdYL88arGtQ6rclm1IoxLznrL3t+iWJAoLK/ew5G6eb
cThSDznZ031rNpe6qfjVty373vIRbwBwGMWomkSHnOdwN2XjPXGee5VwQratZVDAIEnQ05tAhNQz
MTOzz0LN4blk4S0PMuo5NnvBBQAJ0D0YYg2h6ZSK9eBaFWwtea09R4P/QqmluWvMOdqRp6CsyT/r
1DyJ5Z81D6ci8BMuKswkps0GdtnMFnuVpIAh5OJQBLF/zwjzINOJja7HpWQeTx2AvUm1QPW9G9uy
rykBgHRe0ftO+1zO/aUxqi+2xw92f1MGxUuk2nNUBOjwrHogueElfh1pEE4N59irad8rpIve3i8t
zQ/8GBg0L23p/rkeYzUa/C5Nx8+l0ZdgwO7Si13hLM8V/AsxYx4zLQgPUu4qO2cPlHwHxvQaAZk3
LYO/THJRw/NtV48TZ9ucPxD8OLG9HMs6bOpVo9H+c5ekF2PouWJEuGJQtYx5n3XLeSjkC7/xl2zt
vDWaFTtawVMus38upg4oLZwfXvM+0SUZ8vqFVrUIeLn99Nqz9YAQyv01WzBVkodUNKGHBpHFMTi5
XRfi3A3LGPxbxdfUnHBvL8RUJNBVJPb1hzNbQqtDcFGRt40XVv4iZsXpk3nLfP/NnbyPaK3/w+f/
WxXVlzX4U5jF6dVU7xPsA8pDtmXnH/OudLbSxhKt5ZunXQKmUOQELTlWJW5Av9CQ2bwGdLu3dorw
cRzdZT9H40tU1vdpNh01QRu3lxSWts0bKUfcr84beKkL7abfJDjXc1cekCGZaFEHsCW19LVztkwf
zcL30ewuJsoPzxl/YkzQVLz4c71OIdlJGGBEIxecADOHlWV8BAoI7GhDeRjqmrycanm3uZTLtjsT
NxVn4qnzwVxgAEoS47HMYLvjKz9n5cKAkluvhjG+//8L1wjV+LGwuObQN0SGTmCvx0WLg4f6VUlW
EFH/paVIqyIQ55nHdPhboLHEWf0kVAFzb5ONpDanBNau8Fi7jRwBAxlqTuLQGJfbNunZzZAldpLs
lGlUv/WTHsv0I5+SF80Fa9P0BJCGu6T/tqEmEb8Zwz6r/1lCH02fDILAImIikobDSJt5pZqzXVaP
Q53twGAdYz1uncnh3a2eBNd4buS+vS9N8yvCVIUL13H37dTvJSrmRTnTLY4lPMJKjiygy4e6hsVN
mhQTgzB2QEiQ0snwNLi0lJrvo6Ek7lrEl6Qf93MABKYJjBdjrcH2hECqwueaPeR6nk9L21wF4Emm
uGHvCpwT/284xr58N0W0SxLnTkZYydjrXdB6voaAL8BYv3WoTeUweFCAggxuvQXcoJifkbQyv/sX
Sw1K34v/+asQ1DpwMCnewzB476XugUDitNHOvEuigazB/3Q5gSV0OqnYfciSOacEcOvI4Dfu+MLU
ilJf3xffRgvjgB3BS87VZUupc5kDa3SGS2L7VGq0uL8dJ7tzu33bkpWZvOipASfDDpkLVBL9UK2G
CfyGWzE9K/a2VdMR+emiSih3afIwFm0RGtX0Wj13rntaUVDdANGi6cwbjmyYynUJ+48yCWSZ/NMo
qofKddXRyx69unoYTYoVloPMxEVM/tfog7ObBAF/8WFSPrejGoCH08EvyANbTdVzYU1DaLXAWnIq
AWgKD5veelGyRIZtIE/QlXOWBspnUoHxxTeMf8d6bpQ13rguoj4kxTl0SoY2vt4YE+rUOTulM7Bl
1e96aE4+Tl+IsNTLoPQEJxs+wWIvoE3AIm8szWBVmuLP7vn1QOy0bjGEbqpgvmln3DFQktxNJp0j
vKJb2xk/sV8xbybtbzM/B1PGNp9lFuaK/s/NYzDZtUaCfurZ6mwTM+lusImYyv6RxnTCo40mOHUK
C1vzqzBIrm7Yu5GgFE5X6PX8HBjkLYSScu33Yyfv/79qTi7Y89UxXaxnu5vivSaVabdXjmWc9QnT
YvuVoKaHHa+zXc/2e0sy76NbiFyR5gxEHBy1z3BKhjXSk94WQ3TrOjASBp/jgns59Ii1qR72MkVX
Gcchvqwi+ksEjwSWw808sdOMR/SxKGdF7bbnvG0lECbgMbNtPM19e6elMg68zB+yOd0lnrwaqtU7
yzA+Fl3QcR+8SQZt0pWKsms4y3Bk19ItKHrNQfjjZXQkaaSyu4nG4TbwcUx2bUcGgijppkBOX0Zz
T1cBM0Vhf81JzIsD4xPWjWKTMllsq2qYTl7lXGpF3w/K6pFPIDe5KgorO/fI6rhm8NzRzbvx+9QO
l/ToufrAiVlslNcSZATOlJrRn9fQbW0jph0sg7tTO1tHaXqAWzqDwLZghSWU596Zy01AOTFCSRo6
DsQInir+DjxNTEgmUU58Y8y/71Vm/TaOXdyUzkjPTJJtHbb5m9oleo1Wdp5NYzkw9VG+YjZErrH1
CK/F/JwJtn8gkbBlIzhYyy392GTS64HE7bY10vKCDRJDEYoXMARWGrxnKGzZdn7vXhjTz8qnRSFw
e55w6nkT037ue3JRTluspviVTXl1yKKfPZuB35Qjkow/LmT2+ntznCbWMrRuQ8D/6+ZpX8fcDZ1a
nBC6rtqzn3jwLWDCFgnpsnyCC/JVW+YBMgSLpdKbdgMv0k2X+emRaCj6QH8HjYdh1IRxR4rr6htX
04zgg87W7bDEX05X3HXNmGEbo6gTYXs750gboEu/BY4JYRyHjoIjMi6slrP7fuDxWtqk26YyuElN
Lv3NuNZ5ueLPMacXN0Wf53qCZbo9GQR0N25Rm4fGT270XJyIRWw72+jupkjvW7bADKJlx5IKD1qB
WadiOq07xba2igRbAYLJYqpfoYzqQ0flFHoW0mJsYDBoGz+kKf1KWuC58w1mkhE5NRNJt6uTe+KU
aAMmPn/D0XzqDdBeHmn8YBs6vHAgCfk2mPLOW66ahB09HopG+uTR9lZwFNtvZhe9EwiEdNJYcAvg
W8tBXaOiXHihTSfCIjVOQcPYLje5waogysdt1gM/6As5o/Ea35jKKa5zPxIQNjuxWgRdgUO9RDZI
ZV+cfKh/tE8gic6wILdG0TwOkL3ggNDElnUVf553OBEzBh3teq+ZA/ajmjqx11FyZXfyJJXnbOeD
qfyXFJPcVoOppHxUYWsmtsBsgMNnVF5oBgX8G4D3kXKwOOCBaIMOfDmBhGYaiXO5RbIHAkiLxgpp
NQyORmDFQWllO9MiA1zUd0U34r71vA826jZZ0Jy5R/QVy2ckIln7YIkg6ozy1umG5JjhW9sk2GiT
mUgcHVg5UXX16NoA6ui3tDKCVk3l3TaNRXonYGcQoGSMeflg+6Taaqk/a1yzaxbpZh6XF7+3H4ZF
wciI9n3ndwc6A/9mHV/HWXNgD2/I6A/W2INuk/02mp3q4NsU+kI3hoDPdzeIs7PG/zQSpo2S9rEe
g1ectDAZdSK2zRbNzmMxDJUGdsXaQa9/yBKwGEO9dwM68jBJCZ4DY8tQl/OvC4I9Oi1dYMSNZxdu
J5kF4cP19BD1g0ehsOQnnLQYxSUi62L82b76dDwG6jRqMV86R8vuXjTvqFCL/qqTiCUay/+xGwn0
thbJtPiXxDhOo/Szd+C18G6E9xP3z4z5PyhaB6my89SN94q2Lihl+TcKHb8N8esV5bXsPYUStHzi
LYz3Brd0wGZZmoYBRNEHGaHctfGx8KcfacXjQZjJq5Xy202Mf2aj4HPLYLto+GMtxLONowy9d4OK
iyKJ383q4FQy/e7M/qEyHMqYib73LqseHFceXlGPYEkdEId37Q9tRDdtx9MVo3liwXPeBqJ6cQFf
08lxzSh0w03Kughn7fSELwii7iHgpo381y18NLzwOmT2Zg5462DMR285/3Hn+2esEWplvC/59MiR
QyVahFQzO+Q1J3Y4Nn95gS3GjSMmE1/9uq7xyasTsqn93S5y3PeW4FthJwfspm8VC4TSwpJVGQOs
DM44JeGTyuFF9Av8EGTOKH63ou5ZC65sHicDwWis3Wnx26kCZD2/qDYHDMaN/6WFBBP56cdLDd18
E3g47bAmvLepO8BnSHd9uS59JiBQsVueGnGvGr5c7eQfKkCpLIh6dqMZxwGZQOSYZzNVNzLovXAI
GBtUGe9dp4y3nh99ioZHhs6oPxfhno+lPDMXOwHcVnvkRkfghesM73YeiXvICS27eoF/FszUUHGT
MPJpWzrLKfZxsOpyDPYFqK95vQUp9nCebD5cuuRRzyJOiCg66IXYMYZHZl5eLtCf2WssCxb7JLmr
Mq8M2bHAVrRoMZxE/kYhE5/MjBzcDNO1N9Hhpc/7kcrsFytCbpp5j2zIv/5ZgmoXmRISJx+wTQ6t
Nz+58XRIBswF8+KjTD0kXEL39LxhoBDZp20iGC1N+r6sTD02fzykMAjKNL+V3sBmna9KhZOx9PUJ
oeqpHSnSE7q+zzyF+7O+CxxMtIhfJKbNn4gzbLRA3SxujnnXp6yLJuLbvGt4btPjALTnXH4TIXl3
BmKwmbdKBGiCIBiXaM8R6KZ3lIOcWpslLst4lqm1flu57gj9G46EZw8cNcMDC7qYESKPkDl0466u
iWCPr+7Kxe+gSve+KAAaRDxl4xKBSheE9TTevv8vvD415oi9rJwMtoT28FVOyUk1PZTOJji27jjt
4CeuIEUWOSgofNS62lKV9T0UNtQsNgSgw+z3XDsCx8dHmlvL3u9IUan+vU7b72B9AyXO4gCOXW5U
8VGgUdHRxbvRYzO8wwl1JWg7OUOIcxfIh6JdxhY/sWPhzfCLuyi+oXKGkqplQZG3u0MGO9/i34Is
Ik8WW849QPVfJz21Bf4MO2cVbtoSLkk/nq3+cebhZOfGD5ttPL7TXNe9kk3Tws0k6e6xq9+4Cwzu
wbZIPDBbpkQo2HDbXzUXL740Q8/+poxvu4qy5KKTJDzKEliegX3YK6eHxoEtUggBwKVn3IpJ/iqG
Iti/QFtXQRb7ZMJZsgXYkhES40PDf+tkfHaGN2LzSm+nIHH34/RtOgTejWxdfzoMhoFroKtLzqJZ
FC+NM763y4RD2p+3fjJio5qoYS/wmuABZHQkGAj7LqUlY5JYlrr+tsrTeDfb1SuR8dDFWrMdXvG8
v1YQQOD/TUk4xO3N7CLWQP4Cf6gGcNyIzjzraO3KIysALZOUTIF5AbTHYfHg2uj15sS10IwgYfsB
O/chg/6be+JYt/MO/2qxnSe7DDmt+KtbjLk1MaJeNMeWpQ2jKQ8VzLKxTXfl2DxKKDhWHt8nSf2Z
qZy5rW2+IWQtIpA7aWb/iFAvt4TNwsLmBkKFMhwV6hrmDEvLIHtnaxps20VNxWcTv7X0bV4n/OW2
azx2rf4hJ77s0fr6sBd3lHWX4TjHn+xE/sngZ9GwVscIc1xsCk3lCdmDKTLuPRNxzmKQcpz+xTTb
x1Em3PfWLJkd6ff10BAllMA58Z6KLLu6cfltJObPAnhx4+QIWshJvYemHg32wC7u1dIsygowwVE6
vtgE8cNJzUdVqJ8ClNmucupHry0+Bj+VLE1zmIV0bYW5rN66yXEBlnVfkqUuDrqY9yOTlmR74Fev
lpd0oe+SYdJYvef5hQKxiREqPyXTp8U5nFb6gdzfG9bAc7Tu5Fu7/oxKvhKtcP9pOfF6MnwKMrmR
ZNI7x92rvTrC53rywFGyZ1plNqTPfgucJLvNsXSbS/VaBdAbGUm+SludswpR144QrXw+I9P07S1f
RbpneUxp6i3N7C6ntYXNJ8sWTW5J1qDsuWWPS1phFQfpIpz00QlYw3VW8Tkl893UldmGzjnurou3
BrfyXdSTUnVybEzK5Uys424vMveHoqLqkBCJm8v+OPtQXueOpAh7frIfz6kDfVHX36KEC1ZbJDIU
PjBvMEMqICBdVPpJwhpBh/Qfo7F/69jcg8HxMAZuZZN6XDp4EjH8p1vVm+UOm3o09cGGlelfQ4ln
XumGOhK+2QzW/UajaMMpd/htpd8VUyFW+Zp/e9seOw94KmKimVWfdtc+uJp+j9T46QqoOmxIdpaL
FFc3mghhDUXII27ZjeO3hKL3//8zJhKfaAsUbqoke1N6AWLR3AvcK8CY8YGmzW3tcOXPZ95m0aJf
KWPcudoi46oULl9+tBzQ+oF5HLG+ODQV3n7D8b+wdIVZx4rJ8biOsHCa4AUQUUIp5NqBBuUsX3RW
bvFpQeUI2n8tmGS7636XHnV//UFFQxItzpsPyYgQLoJz1qiiXVA7l7ZDvcelb/gmK21SzJYH5zFn
t1fg24cQhzt9/YFN4R9rcPzEHyz+6by5z5HoC/ucRP2/ef2bY0uVO1saXujpEArBRtvLU02kB3od
uigPxbkErTUTEd+p1HpMuEMQSD5JB74ZidmA/I9zcCQtPnHz63Jz3LgjP0PmkcCSzU0xky30xtCa
eCszheMqCYqt2Yh/I/Z4VoTj1W/RTdq7foo/yHhCiBPOt6YfZanAN0WlxNUyDa+AYHYwxXjhssQz
os452NRMRu1KVUSaNmPulYZq8I4K4quRHd2w2SKZOoKJrIwYOQPxmHfXyEoXu2u3NdeIQ+RXVwpo
2PXS51DktEvqtXgnJQm6x9q/8RautsxFBi8feaucrW2KBgEfJ3cU1wiVGVtahERnb8T2X+DMR/ZN
EASGROzRLMllw88JEBIl0FvWCRYkX/IInUj/sRdKb5U+jJX1vDgaf1M/PcnaDYeocA5BG5S8feG2
TYD14oqkqNtATpH52aymYisZaAUnepiyzDwEy9U1JL3hXNlBkgMaJT6wmWj0AZHCpxykDMNCVK9s
I+Y7UEHTpl0+2nps9kQnW3a26wZ5/aTK4jUYMfdH/apQktUhazeJLSGpP9i73IwzZ9dOaDt1/e74
9SkyKRHmfRLGPT9dTOEEOzN8AzFkFbirrONBG+GE5PaJlfMQWGca7uBxUEAEGz5ztovZhiZEu02f
knC1OQag0rw7ItJbzd5ZDvzuLa9/rf3CBOLN6NLaLALs5auR5XXOFhWa/zF2Zs1xI+kV/SsdejbG
SCCxOdzzwNpQG6uKmyS+IEiKwr4n1l/vA/bYjrEjHH7pUDfZVLEKSHzLved2JoRo1p1aPXFIj7/R
Kr1HRc3Ye4yIg2BApWpeqUf4GEFHRCGtJEa5cQz3dS0f0oR8WmaZhHHh5EKlYeH6jsiuaor5DRyN
tRUD4Shy+Kz0ofJDVESlPsOdkfWeIVPBtY5JtEBUhKaoeW/ZY92J2Su2nOm9hq7ODNUZzRBEIjZt
7JzjifzRbFBH/nBmSoUKDfI1z577qto0Ke7/SHYSmAUPbUCkyHzykILtWLsMxGSJwyCoc4312iI2
ygSfNtP7GMHunbcsJIgnejKL36orLLbVpBNFRPmhBYQMPm6wWc5bp/HYuoKngpJkr7pxxlPBnbQi
5mrYxCatisdTjCeUs6uD54HJqNmBCImfzc5tWcTKRwOxl9lHm65A0MNU9ntWF4/0JahheRfIlhon
Z2FdbL98awlRJ1MF4wBbAzrZTpziCH20NXKWVxb1sM3UnVprO84hV6bnXHMhNqTyMm7Ddr/SDEa4
uniec32b2Hnl56YJzaq37lRF5jp72ukuVEeidtH6xd+7mM5iDj4Lo6V+UCsTv9+J4ct3e0H5C3w5
d7MqP5iQvpf9oiA1wF0TEZjjBdgi4O4yNODx4nfrRxb2tOM4nNq7KWPDxX7CHbg/Q9oBpPakcIMp
wPfDflAsVqs51RhVJfElS2AqGziUVw7dA+3aUMBgb8VDPRi/cskd6OYTGThzXF9NO3N8fcYQZlc4
yEVrqaPrmfUVi9yDluCctUv2VUUSsKElwKGrIZ7nE4fOxIljTyyVsXY/M0of1n3au7su9ADTBfEb
8VcvTe92T+HMukK5xsUIyv5JdWnK7YWCFwXjnk6w/85m79gpTTHpsuPHBImukU097+UA92122SQ0
ACNrw9jhTh5fibCtNlnLiIQQ3p/BEp02OJ3cW0ADuGihwWJzPKZ20l6sqWXY2C8GixmQwkG3k1cx
d8mvJtHvPbKjvhfT/Msb2ShtLItuzEHf8Bza/TL0Ug+eO4JLzGKYqFVfNRtTU9a6CAC5EttlHrAl
VA8z6wTHYdMr3Og9SHuKLbAND/xib0uGrWfowZ69FCuphBBbVqfJqUT9e4qm6WfZzyQf1MrdT0Xi
2QfNPLpLWOLXP4QMf7RfoWzYcZG62io8xwa0smGiII/mkJ2JJy0gdY7GJFPvZtZsP8TgtjhhgB4E
OWMdFOkMbAS5nEHFbjOJy01k5fnO7YfPnmmCr81meBYaWJFGYiPOanDEy39KDU3bgbh8rAkjPjZj
nh4LiwE1EtGMO/EWuI0fiBkfRyd3UhAbZZXlIaiJqJpsuFuahNVo6EQYOrUmbxyA1s1wDG8VxrGx
JYY1BRCfNxtpT/19Vnj9fQJ8E5BbQG0/LEGCkblUHF8fDRVGteNScrYd6v29FETe1q0dmsweYQMH
WRkcK7gtmPDo9b8ilIsQAl7B/7clrbG6DyZQzjN+k1XqqOVbMpTZNnt0rKHxmnyk+L2wWZVLOKl/
vemzIafjl0bGdJz03iMIxJqiya+U5n8lgTYFqdup0eOzdhLaTC86D5YN+n35k5Qz8LRUFbjqJvDT
AioSORovaRSpdW3q4VEM9vJAygDvOgZxAE6Mr5pkVF9kC2JhCSw2lxxPPhrzFPEB7CyYPMzsLYcn
dPqDB1OyH21tvulwIf1YaiiFGG6GwqVBbRDkTtAQ2e8kxdNkeeFT/lAvD7TWIC4Lq1T3fbYwrTnE
0tvddxGOtUkPuRUElyMA4Sz8iksLjSg9ti3iyCVgM4Rnts6bRO51QKpwNBCKKwqvg6lyhCpaG9ZX
mU4vShbBQf117eaLN2W5qFMcfX7lycfQTsezjEmgs5crF9lKcpqsRLvPxuYFafR0TfI2PjtuynbC
nOL3gQ3LXVyh20EEWPp93DbHAoodTgN+7tSDjM2xlQyUqYCiTbAajP4oPJJo+9e9Dx0FpL1Ah8Rk
OOFY01mbhv35r5cI1SnYfMVGCiOs7hLEAtuwRAgE0v9XnhnT9wl2hF6N+G899DAtfpHz14XYWA3i
IClyn7u5R+U5Jnv2UAyT7Bmsi+ywRpbFLy1RnPJ6JJ/++09FmCJaWd41bgiSysIFfGKUyh/a+pcT
mfYmJ55pJfgtPSwEJ561BWmkTb2aMUD6URO6B0t8sMQYz5NZ5cccPJZZWu0lMozHr88IyM3iumby
QGpFeZp13XpKbQRsUSV+9k6p1plOGxkjAZTqyBVRYs50gn3ynPSN3JAgweclEwLPERHeGXphPY2K
mD8JaRbResAoSoGbinJjZeOKvhC2wFAE8qpr1ocG2ukl76g+XK++YVJ5oFC3r6XtqOeaFjTKq/Us
GvbNFhs6OKrNyXL17EQ4FPiiaYs0GfDnONWPNmmmtVa9x543/ah1W2fVMpB24XSbuA0Z9GdjerTM
mgGMbJOb49X3Ru95G6EH5Y35J94AYmnXYbu8G96ML1IPwXnT7a4QRw1nfKQangdyivEoRw/N4N6a
nqyuqh0eIAPae1p2xFnpUH3Px99BNG8krJIR78VjGHjWoy1dGhYreQV+pa8SjRY4VPW9K7DfSwnz
SaoTpFftUnBmLqFT7PQTA+iNFMUpqAIEtRA17mGF6tcQ4zSF/2zegc3qgy3RQ/eMO+hIRO1UANo/
hsKM9mODWamy8Sr2IdlNNn5u+lE4eLoTTq84Sihto2ZXurDg+sbZGFOTfwwZVFuQV+JsioJEmbH+
jtUPAGQCYzC0kOcnjGQfQXwQAaDlyS92B7tpjA6NquznGnXtSkHbug5pd1vUqZu0HyooT9j1nbIk
UTOHX/N1WwxGGp+CadZPg6aPrGuICQTWz0XTS+8hXmt4j0Cyu+k9syriJRsrPllRRm6jC3GwmUgk
zExJ9zE4x1JSQ+O/zw+KYcvBnBDTRE86YzKQyHazmuuh3juW0+yKCuKtVciSgxJ1GUjpHbtCy59T
191YIcFMGMjOnaC5SSLBMY95MHETSNE9RMXcGAmCZSAwAPqLiv4yomwEoYpUJk4KhvPSI5eVQx3x
onZvYuyxzHQFN/ucEsjtZ8SAICwqgWjop57zYqfUoMPznC+mXg7chug2Y5alGzTM3EwDJIBhnEGo
eM6qbgjibUkk3owG/i0bt1miNVcnBSnvIsEFQQypQXV+hK4drOJDA14C3sqwHoBonNBweX7Kc5SM
OUJL0KqTfhnj9+CJGkMTHU4ulFKA4Vm6zllhyawhDMfImYlAXGWEE5FkWzm+QQJpOTYUtblLK9QH
z52bb9wgWJ5OwbvW5POC0mJY1rWbubYeGtMLd4btWXdeZeyconV8lek/C0O+UEfklK6Vu5pdBIKe
AanX5NbAmQJAtk/9nIuxSEJxjkcSXSbU+izTXASd+pGzraQvQ15UaPFbzhPKatFFuYKyvm/znc1F
uUk6JXZlVqKPiX+yB4vvONTxKGG4hDz92OXaa7ycf1NrXnsOcQar9WVK7XM0sdDXI31em73+YjKt
WqFOX7RfTgpp8YTyeHzh5bAVRK1Tknwxwe4kXUlenWKCtmAf6GrYwEh+6AjxYzHHMClCMIirR27x
HKzDSKb7jCO3wHnj5NrvUoNbKKwaCMiQqU0JBmBUKEHNOCO3pA8PYx//rCjUEUdDNMDM8DxWJdz5
mcDAdP49itwhrpK/lqfTFp5FsEa0e9YNrGQL4oP4sGgf6wOewnlbOgNtO2unlS5HVni1s0xkVjJI
mqNH7vNoYGx09fqhNs0zBW/JXdP8ahjXO5nFVA0lUmVrWKn5NsuKXJKtc2c/Cxd5a/1DlsFFieFX
MGAibVv71aNxS13ryCeqdoFMfTGayL+d6QUQFpGh6XDRir7ex4rwyn7ZVqpcMK9FEdwwCFYWaRtJ
j/sAbHlEt98+C1W6G7jNJfGvlF22qE6u60a73tKJU2U9AjcGLazJgqI1U6acVb6moSdaYvmhqh5f
RlOjSc6E5C1oSmLnCCEnc7ORpj8XFY6ZMtmZmfqlQGStwvAht0d1GmNZrVnjnGRZkAAxsDDS7GOf
Quvu50ueI/FvxHSoWLvuvLR9mQzj8PVC0hnODPEMdzcKF/0cFCJfS4uQR9JAOSbu4gxzPyNZcsDb
/uakvMua20CiRBOQ1/0NM362xp59IKboRQCDuDN7cOe4SAlRnPTHxJx+tlzEa7X4VpwEIaPLQAyJ
Yfqz7qiNlhgVK5Wo/aPbVOrDTztB8FJ8JBZTwD6FuOXMGJVtfZ9q/QsJYi/2xPMyPrsAsAGBV3C5
JnLaOImXp+8PNgHMhRfN9hwD+taLo6qTj9aBMjaJrRywa0jNe+nIKPMrDjXE86xCagQbURfdkrl7
lw1DLdL8sjUu4Z+F5WASy8XVnvRnW0OGSiPFxKfMXhE72hviAa2m2xdUB3d1yUCoNJhdBZnLTtRC
AO0yVIfnCLQtYXibLNthXwuajxYnSThZbyTOQ0xpv94/1xIos+N665k4z1p+17SqGUg54L/Yu3zd
ZGVT39ihwPGYc5IleD1epO+LAl2zlU8HZrHBQ8jsSNnxZyXpIbw+fKpg5RBdTg8iSx2xH0Gv3/74
17//+79+jP8WfpbXEm9MWbR//3f+/aOspgbAnvof//r38+P26ev/+K/v+Ofv/7u/edj8n9+w+yzv
3/LP9n9+0/Iy/uuH8tf+42Wt39TbP/3LplDkKd26z2Z6+Gy7TH29AH6B5Tv/v1/84/Prp6A5+Pzz
20fZFWr5aWFcFt/+8aX9rz+/Ccf9eof+eoOWn/+PLy6/wJ/f7j+rt+x/ff/nW6v+/Oa6fxOeZxoW
wVyWYeLG+vbH8Pn1Ff1vpMkbyEaF1G3D+vZHAd08+vObqf9NmqbperaNlMo2XO/bH23ZLV8y7L+Z
lu3ormXYNiFDhvvtP3/rf/rY/vtj/KPo8msZF6rlB5uSv6X66/Ndfi/8tzq4V7GoGnSd1ZYUfP3j
7QF2Jd8v/qVl3j7mLoVrY7IJHQFJF7NjrcY5r+9cd10NscLqvpgnRe+z6UfBIh6shrATzL7vqWBM
WQy5uo1hv225R3fGxGi4LoCmLll8YbKIq+f4Uiy9SheOv2UaQk4ljbpBujDGL/jyMFCZ/YkSv1zN
STH4uNMRn1gsZczZ/egii/AgEuyJvotdgltdv3JCJKh4DVqU0X3kfDQTSqfWFhd2i2hbdQ4YJufm
Rij9WVmoTjMG0wWC9ygFyTjE3SWB2hBB8cwlmsRiAP9kQcT+NRepWuRoZ4cTb2ZGezQiHUQqesvt
0G8VNoLAbbHrAdQ1aA66mmJTEqXdw7CNOwRhqAVeREkWaZv9KBMqV41SfILNW0Xm1dTY60RjuDa8
Fg66Zv2KDJZuYQyRQoPC4PG1ZbSLfhvX6A605uLq1XFzwe31koAV4OTzOYpVm0kAPTyj1q0X3hLh
1YAhKOqiDiELzqAj7qd3p+ouxRyncA9wvLkyOKNFaVZh1121En+GVAcRN/0xHiJ3M3dExk3VOaU4
PEawH5Dypkg8MJA1E7mzSYhagCzmF6+F5tqw3oKvXeL4Ddc2ux8CWDAW9g4BSyUb7xIJAzPnZUNo
jwe7wyo3emnv53HNaronoD2t7gdxxiVOvFWf/UggyvWjCzlWWa/SsB5iqsudJJcEcUdMvxA1Z35U
tzWBweM3NRAZMTZmo6Gvc2h4MVo+0UsSY0X/s7SyM8g6UMEokaewnVHKNAzoK0k8HbI9pHsASthv
WS4Be1PWr1m5FSdCGLGrI5CeangToiE/qXG0g1NfZqAih3bI7rPEic9N098qJyLmsb3zRkDDvcF2
LGu75lJ3I+AUQt6xCYP0nROW3tIF45s6P3oBt81U8RX95CXTKXI60zzFSRuu25YRdtFkpG072Gii
HO+ETZJ3+LuM8+ZQZRkbytTECweGkx094bY4wShmETyqi4bfIXLH9tBp3sltSNKoZPPkNECEDG88
1WXyTNBvdBgp6HtibnDg6aue/d3BndsTqZIhhPvoAg+J96cb2f94Cv0/Ig5fFD9CNopGHKh7T8jd
MEHDCCL3ancTqwZrfI9taut8MIgMtt+wOzH0JhWUttuFfZfLcTs2jBp5eSdGedumcK5agnC56qPf
daIdgGv1KG/AZTipwr5ix8lWhqgZaCWW5QeBHXl0KR1CSxyzwivdDyPUQuVtDVXtac3EyRXlTkkc
6wTrDb6q40Pt4BsZI9H6jkusAlZJO14sfwqBTjKw64H8ALF1hurkLqr+yaNOoCo9QtYEhxiaz7IT
XPfDFTpWta8QOK+K0fmEvNOiBDSrVd8n61FjOw+LGFNgS3g2jtq9ari5qxSAip7FkMdBPGdBUPgt
020B2fHOsd/JN5voW3uM8kP1oikiZLlpsbVw4nSkD3KEnbvJAMGbRMeG1bDg4twnah+H9B4By759
LYhH67k/Ej5DHPhUMJjjQY2jGEqNfDsYjMVa9kVeJKLztAxN8SZshzL/YcdRtK3H5NFysIhzvOML
ECWgxmlLqbgKCAo6iUS7orD5wd3zkurufBvGYSOQKvaBfXTLLniZcue5yMD6Fokf0wuuaYjnYzfu
jKieD+aABjElAOSiMyizrRFW6NghL07ZNw7TCXUanfbaq0Ok5zkIcDDL6WjJreHBfJc9pPAQWCq5
yWwJ+e33GnBfAyIaYv0wuSvKlzpHY+BFjbEWWAW3Q9jpz0i2XxeehTk0901h67c2zHGHQ+M2miF8
CpY095oCK4gl+5k+CRECDTw2OCnXnlO9sHSnV8FsK6zeZTgswy0HloWcdmcOSF+j5bGjyQEXYJR4
qKaTCxL3CjTCGzbIlnoflGuehpua9bzlBufYFvZZRnjIYoTB7MMjuESwZrgAT8MA97hnco3K+2ka
Ekgx3p2jiGeHbYTNMu5WKkeA6wGsu6PSjqmv46NDFOJKVGa3swGB0EBIc53n2j6Ym/KYOSyNcdMB
11TSLxQB7XOavbQlFXpvNTSz3VWwgdy5SxAurgYIWZgQAGrwym6tVewYH/AwkA+jnl+I2pifxuKI
u7+7Bw556twdboX0HHjAszvr5lX0tK2N8DhEU4l2rE62RBE+lgUynSYj3LkitdyZr8kgX5NZkWuR
AuXBhOjmmg+QI+fowgafaO4phgxAnDH3Epz0oILNM2oph6/c6ZljwPPlPDBpH9HyCNBC5H6XLXnV
VmtcUGLALIu6ZDdh0FiFbrSsr7nkUlzJ5n0KUoM7ZiJPoTw2goHwtDyAkDTQR3dio9uxWgnPtgBt
untRcgepkj0bHj59lfUWIxZUJG1hYmpNWXyKhQY1gAO5i9qdExiQGKIg5VLO5GaGBHDHAJx9PGk0
Fkl0O8urnu2ZI7rQUanoXuCcjVaiixjSBzOpn4cwZkWj18muwlTKZquEldKRV254D6yX7ENdWjq7
kfAVduYlDtrPMOoDH1VouibG0vL1OvJY6cNiof3lMWttpxiwTON5PPxyLfUz2jsLYv5utnHuKjYD
y/W5cpT2i7nhWbbtAp1pXmLdjE6edwXz81BYByL8WCPQW+nQpKI4d1cRzdQpabgwhT6c9fABWUe1
HTOSmBprZszgVh9CIoVtyD44kT3jorWINVLuaJMQw61MVX+SJ+btpuoVkrd5UNXCpVwWbKHpnQW2
Etw15X4s2KVXE4WO26d3YkowwPRQuXqBTUvM6UqCyhM1T7fmpRNDux+T8ZaFzB0Yd4NaCiAPjePM
YNJw12GOGs7xlq5M8406JhytsoiR0w3WCdJFqhZ7m7omo9NwtvmMT0ca1UcJKywcPfdYZQasQOyn
rsvYW0BX09Ps3TCSZDOpvYzWWjbhLhGTWvWZpDsTlEJ9AxytBX0XFLPuEw6tWZyymc7BWyj1wkFG
jJwLALc2KbsqAf9N8TCYkCPldbXwo2GsJtozUjixHmrBxZGxQR6QobHp3bcR7WIXfA2ruo3eRXzA
uFlWbuBFq7gc8F8VLtZEC1usbaBcTEkZRsX4IPrmEo92/SbiCuXewVMtj/BMocEpIvZSJhvkMKSk
RAbWpIwwhTgOPcGuuYo/VYw9PLcXVzRcfjxCqb0JG4zEKYnDPczLvZtMfjgSPiOarRcAdmhj+1Ml
aAQGm2gLJo1oHWmoK+MWJAZRVTZJAAZYk3fyc2HkWQgRJ68RiIvSp3AZyLDeW7OJ3kZGjf5Jr/ws
d39myhQ++9dwZ0G+LbgT9gDbx7UwkgXTYUPnk8YLs2g0LSSPELSBbt5oQ3EMlldYRPlpajBSR3WA
cx4dvMSCQojWUvYUpDzBjERkCTIig1qLVBOmaMp12AlGjZA2eSwxQ+Yw6Bi19RbavoFpHKfQLo/N
W4L0Za/FHniZFJlLB/rEcjcsuKGPAuE9wW0+8UQN1sghAXtIDdazofu6UWa7MCo+BBPxPm9/92X1
irA/sXnc5WYG8AlXYQYTYDK8xfkWKGIR2T7L0HqsB5IX0xwdcJp4+UXnN3xMhn5TZT+dnvKVX++m
OUm2Qyr0Ey8WzpZCvBFiXW4TVbzCKcEDEiUMC/1Jx24EyM3aYkYNd4l+10VZdNRZqYDpaLapVOku
HY3PQbr7MrKRbXQw/dimf0AWTZFbdtUZiWi7qqVxcuQb5ZO1TUo1oCZCRhwDsCSmc1GKOXeYNJuV
pl16jciwspiOsdbBPwJ/fmfzce3yLABJYfHLFeb4W0X5TeJ421jLwDQdfQS0DwB6f5dIoDbzEFtr
b6JUi6qbarLrOFVrMtHRsk8UCdW8MAcpu/CUXK3KfA+H5skV9dkJMMOgYyLmxnaeDJPx2VAlD30W
/XBnM/suc+3FiTXvqd7JDGpCBduNrpRzNWmiA+Gd0YVF28EgeGjlzRaOBXttQ1NfhtmbOZePjpha
H0MWoKfMgtBXY85rIeD5HWPshUE8gETblZK0n1LDgu9WwNGyNtlHOqKsaWw+PZOsLySq7NzjVcvC
AFwmrYVLJ4mGYy2LlvxuQTB0bYGZCSQMQjh26D6b0MxPTXEtPR6VMSLaczbAyJZ6CaMgOsBEa/d9
DALX8xjTOeXvqiIDySOIr5gswBeBtWiVnGSHj521QhfvmWV4e2Uf5hkXdwgGjmMRJQNjjeneAkNF
armOpmHaam5EZrZlnM0JXZ0X9MGaVIXyOo7FjgQkyH9TRho33ncGs6mAnvULnHBwM+iaAaZNxcEw
Sp0IUI+vDVTB3egsHoAchcyEe6DL1lYMWR1l03cXMEmq0dPRNsMW4loyhJt+LzFdLhlBNjV9whRs
rMxVpchJcVsLWqdh/B7TDHFIFx7ShXLdJS7PKo8Beeql8ZEEK4JKZLwISsDWhqi1yNymRZwDCqfY
1fxohAIpCyBdGvLQucDCpgdau2G785o6+F2iMXDXU4JZkbQqezu5zyZiqoqoAHJQ3PC+tVF8Ap6X
m6mX24iQlbn+xSGbMUJ4zUZ6RWf4penGwuzj0WAbRXFmD1kfib5cqklSRwb8NSD9A3LDqVJ53jE5
nvV7fTLRAaJXX2F+QCtnE/9iAeZnJX9nzcFxqgbzhoYbAU3EN+mEgcpBoYdOaagjugbDznfLU74Y
KufklkV6MufqmBjEpA6Tnm3DubBYOtvHkL2Az7PzLU0C2pLkVQ0VgltwpV0zcKlVr8RSFHSWcp86
TvniJatQqW0SBjMgMQwxgYrWQs++1xWUPrP2EPnih2H6H55IbILO+9yzlWM10fwMLMpqe3jLrVqd
ElUrak432ZIMdiL/J6TUNJFCtq9RjmHIxueLBDHGB55GzxQ1+94cqnVb5jOPN5tMUtLgSLdrhYc4
eoJZL7mRN0XBtFr0M74kLQPAghQlMxfTNHpt6Xxv4qHfo7W/RsGwcQX6/xzHG4c0GEAVtlS8zaom
9uViKAy7Tt0eXPeMCCCGu0WOiybTYj+CaIFdK/dziYMoSZL7csbSM6WCNhrP933kkb4mu+TkzDlE
YY3tiOPNZ7MKP2GjvBi9TRrF4ttKQybTi5Ndx9bwWAc6Fzcs/DtiwMxdHgzslVjZMfxfV3Ry+4DF
Yh7El9EFV8bW9p0AinWwVBd5W/uhyH64Y0b3OwrAJjFlsUGSCZahdDhiknvlLseRH8/fTSbd68hA
8IYc2lxpxFkgZqKuN9LqlATM3VMTU2zjanvpzRXepx7xfT4/F9IFL0k4Maol+6Y69qVUEGhTSkLA
xpRdvY7vjw912lS1i7B++pjaMbtFnrgRdXxqZeASRi9Mvwx3qNXf8ygD5ReMVw83p53au6EJjA08
Pm5H3xL9dDA78TkP5Aw0KRbZfMiZ0ev2PigRC4JMIEl8do5FJfd9OiRrRdNICFi+arsEdS48ggB+
ro/WgvwTMq6eERSh29dmf2QPuNGyhE85GQ6FLKx9l49sb3W05xiPHPZ2R+Qqh8Eurp0XuDT5qTqz
QTCKRt85fXvv9PnF8mbe3EWB41YSxavp9QevRRvbjhNAxJgwgAYcBasp3ysi79T3+SuecwsKW3xb
BN6oGjXb/5z6od/JAMnmUHgrKsrZB7EHSQHQlEWVsq4qYsZIuX6SDjmn6F6ze6gqG9x3x8q2B9Su
YOaGBl0T9U2IbdaYXMzYrEBJWDkO1VDfbHWprJF7P/8oNAXTuR337HLFYYgkx1Z+K8grpLOy34hw
U8dKJzZ69NhR9w4tbB6L8Djjj7SMiVQA0iGY0dHdoJF0kqVysFhUpwVUWk9SB8a450ws9CSTYtd0
MogaibODOh6fFQG/tiEeBnSGG6B5LxouvxO2gUdoExXWE/AKEBVxcdThwMb6OZUJY0oepnYmTr3G
Y6NqoVyO78ps8m2tzx27zK666WmLYAIb72A6vhDuXWOL4TDhvGGVXhInSFvYZeW17wJfpHm4D0gA
PezCAbeiC76MoK7o0YqpZ3Liz1u73PeZ/h0RI9pVeXEr9upcaKVhI8AMUVonPHoU98u6bokBIIWz
Hhztms2OP9UNRk1BqBgpSeNdrUyNtHtWc2bfBPCaCORT9KYgTeNrWLGVpO/GutigU3UDnRxYhJNG
hOizY07fmQ0hyYSBgfghfKTR3ckfI2enVXCQTQkNjynduslyhlq1eMzSarzwsSI7z/B0gsw4NwNF
3Dy5zkM+05920ac5Y6u1TPuHOUkLt7h3hVXNE++xInrqgzzacw1ACypJRo063ObeJbh+bBTww5l1
9UAwUN2qFSBGamhsSnEAvDbqRhrXIGnXmmHilQaDu3MS8yF12l0m5/GUgqWXOnHaEVAwZ44f0Hbp
e6DjLR4p8FxpB9unoYZSHuKjBLzdxJGI4GrJBN6qMsDBN+k9eddi3VcHsBHTvnrnNx92boUw2MG0
PRU4nYBLEfxgjd8Ztd9xBTK2LribREyCA64rP3AXOi+XF5bE+UfgMouMwbvQGhYrzDqQtrqw8iPj
rWEsRmQyiw3miS8Rp9mBXNfqWnj2utZqwqcZF7HHv3p54nEdIEccTfzrUsBpwdcCNe8rZ68PZzzZ
6KtLUvz2LtpMTAF4QEJVnvpMAyUVEkNkWonvNFKQ9Jvf0jnAOkP5tY1NbcC2KPpjGRuXbuqeKhPH
b7GIiwEv0dS1vo1Ew5DxvuiKkxMV7Pu70dipwDqGyAc48/J3FVJ6zOGyrQkssOqTh+J+Hre9ydOr
FFp49JroPoeHR5ebPY/GkN5LQIDEeV0t4qYIre5+GDlBKU2n+Vm6QKtH7zNGF7YbWsIvau93U3jV
Lq6xmDZencAu6PdzYQvkCfzDcsuScB/xnI8hrRguzq0VDAlTTeijLWL1vUFIjVtISZz3z5K44H2Y
T2erLinzkKhAu5s9Innrg8rja+WQb2YyV2l+RN5s+4MnVwyYi01T4RIpoTaoYDQ21M448Tx5iK2+
ZyTegcbWHGARS9oMU5xLkmfViu1UtQuNo5Oy8srQm6m2wR2eer+FTnhzgahBN923Ma2JNonaX1bV
dtsR+8K+o/Sz9Ujdm+TkgbMlitA2X3sXa0SGuJm+CF9o2OXJVpHmstExOa31uq0PHlLoFXL9Yzlj
gw51tSbq9HFsolvlJQevwzA6IIh+bJzgRxlP/QZF3j3HVOkXWnQPsubD6PWH1ozyS8eWTPfEO5/r
p0sC1N60Ysn1rX5CEAVSGDgu1eDb1+g2iphyuFUNu0WAzmkKF+tHomaylYtiK+zht9WaLywiddKN
kp2EMsjianSopd6TiDm8FQafHQNQ1oHNhPwuj1pkcpL0X0am+Cvbh8Tks+IibLYuIPA1L7dDaxhe
83CxpnVI0+oYJ6VqYnsDNPwhaBlh5qAEjEFDLRk1xdrLtfpgpqeBqDrfthtsPyEM7uhRz6IzQ87R
r+wIjXbZH7QgedQ1OqSCLSmktsI74iNj5BG0CHI7VOvTtNGgkjLTtPJzxDNlmkH7dyQFr4ogEvi1
oUFlZETRn1f38a5BFxp1zhnweuAnA1r6UdEVLAy7vaMIVNQHI/Gnyk23QtvEOno7WyCCdSwyvGLV
rXhffKPC9ZILwqnnaTS386w/tst2jE1AqUABdyFi6MyO1xXueUR05F+as/WGR6hPGA536goN+8Xm
IXBvOBqpyBGmW05tb413cVtY4nfJQGy04cnOta75tTneFwFaNkI8ZgZXtLNTh1sy1C7p3D9oswTI
ZZw8WbFkNBiguxPzuhL1Z1VY/QMyjNdOwgVAmbYukxkYaumSMVM5TylAANYwwu+buVmNqfs9UguS
Dg/QSaQIMOrFHWHFTNuhifihVZgEUhm/Mh5ndzrGhowW+j+YO7PluJFsy34RyuCYHHhlzCODwVkv
MEqUMAMOx4yv7wVVdVuV2bXb1vepHzJTKUslyQgEcPzsvdfmcB11q6GZkTXoG97Uk3kfA5AYclhO
YXO5qdVig8Av7pozIAfKrBAT7n2aGoQhpV5jsOcN6EhxcJpKHluveStcXI7d8Cy5ykloRWxl9HMc
tC0mue5OtoYfxGaAnv7ELuBfL0hpOhEMwSw9oLp24XXIYVGM1j3l5XvA3wf9hG4G9senYqpvQotd
zXUzij8NjOT2KdEckBrrXimumDaWe4Wrdk7pH8X1RwbdHVh9zM0fq2Dh1MrkEAqIHzaY5slkhsI7
fK0nrtLYz/KHOazOVBUTi4cHkZV7cwjIgJQHO0gq1mrzqa/jpznt/ziG8T3k5YvZCNbtuXoy0vql
WlRx0pwlqVb3UuSvWgH/cLX8A4+MboxxBoHITtfMts0SVDD9i++1pzTrPg0OOA+sX991b60mjDNp
ccD+RSjIysGMEUWHA/hDYIm0wXqvgno+2yWhcrVoYJWgtHda9qg0SVj1L6U484WFF55KkEzshwKC
x+cuF4DniH45NKs1sBAxgpzZnT54hn9l9MYMhlBuZ82xCJ19k+HNrHyxpWD9EOXiV92zIBjpAXjo
o/bcglX3g+LN7oLnloYCFgzJuy5bPqT8D2PgYxNxgcZBXCTauOARg1M/F798nPdRX2PuxbDVIotu
U1r/7IWLUBbfNKwN5GkOPGfxLyZgWkRCqjEgAvqgloygNCjnIxtDmhp6kWMTDc0jDcG3nfcuxFNM
nhELCk/jxgNZlOXvLTbZSNm/adjoaWHMTpI5dWVUODsdIlakwt+LcsIaERt3zs54HCb480kPQlJH
zECzNrZj8z2Ja1Px4bUc+5ZbnaR20w8fqiy9JcZ8bzLKcUb3bpObpeAyfmTf+cLiZ+sEabcLw7Wd
+Te/CZ+0oHZ7jqy33JfX3rZfeHOYR6rp2+ay3ZhwkWOIJUWaH4yg2KZId5v5T+vDh1QL6xzgse3b
7x3Ar7Xp1E8EHpkQBWlJE2dmZJWrweIKL2f3xR6+TYywglBu7bxhL303OhZBLKgESiAQmbbM1rOa
L14WnqrGZHjKwqXNHetEnl7KkCslYVjA2Ul+1tRWjtTtfZqxDY+ZNpd5mC2AXDmj+0SIq1KvVVN+
qSG+pBhaqfXz+70dIqmq0LXh8OW/CMtVT374NMdWcTYp3/jn3wq3xS9g5XgUR+cQZvVPf3BAahQO
RuCMZb1Fdb1JA7jXZEdMgCOXeWbQ9adMagci58iTrj6bFsM4Iti5T1vv3LqKrCa+ezvPqHloJu60
sEaPA9QJE0oSTqdsWukyewdde4hC/+4PKXmT1k830ufwAs+n3/rCKzZzRRyrbbHEz2nwwZ4VZ2uh
jvjQNhKKwDo2BZ/xqX1HZW8wm9BlDJ6Kxb1RYxkwMHHnnChVOx61b8H8SQ/tQG/LaPs/0qTMefPh
2/cx5tBaij0+3+EUyk/V65NVA3+P3V6eunJBUzMkygHaj9/s56468dHVPE2XRmjprmHRBdus5fjf
ZuFvyxUfXbBgjjgHoa/xCYx4sG0MFcmVob1Vgzx8Ks35HrpMVob8QTA0BTOUe+faMCjQrokmxUq/
hbyNYp7mqxmOjxD71Lqygd3UQ7Vpp+zRScpsZ6fWViQERfsSvw5AVAkzoU+8P1PSXGj7+p3r9mbz
jcjBf6fa4sn2qWD1RPZtdR3R3eDEyM2n3cOgpN/Znp0TJZClLeAU4zNYBu5mOHJVjkvIjMOIoyWn
W8qNENLNq40DlXWa3lscwKdseoySrlmnwAaxd0Qm/veQCpKR6BLb8u+Y2zldJ/EG5w3CYoUIRtKs
BkcqfZ5i7Y171knn7a6o9YtqzSevR2e2bMtedco7eYP3XlUtncSvgSvJBmL9SdUfQec2huA8qhhY
Cn6r8J8iMcOSbMVWjLvI7+6tJNakHk7tki/vCrB8rWhxhYtNk0uDYYIjBGggpqeeB1TriYOT4nTy
fmqvi3Zglonh0Jlmhu0HVE1O0uFH3jUHV1PGU/i/PdP4plDn0wlQyywrKNeCy5THyziPpGoLymCc
8m25mvDeU/88go6wiBQNk/MyJopDvH8RE3D/MAEqEtW5vxoKYEqyexWdBM5tw15A/gP7duT4jcuB
1wWkAPLiLs6iXbvQqolgxJswyfCc1OPEoRCChBTOowtDqtAZ/dQE8tDttBWRWA9MUsXlJ00ObhXb
qwo1dFWFHj8rEjBV9etGEoLGF0rgzaMHpdKXJiwIY/P6pEn2gmz81VLsiHGnv6EUALUyt0GxwKX7
B6+OT8JFHkhjQiVJ9tsb1U52ZD7rHiWjuXcyP0UxTd9hxLoV+x3umA5hp/qVhdPJcRmsIYWQuZ7N
nxrSkWEED53xKMoJjHCQ74fonNr52XSNO6/73Z3rk/CrR+qKt7Fjbfym23UYlNxcXQZgzkiB/rET
IJx1uM20qDBE0TMd9Am62qJ3zjk/YicUooZzGsr8HMuEqXOqyIlykO5rzGsD4QCcJSvctN7FYEW5
GrX3QsgqWHFaeqgMEvPRApqhzM1/CM1GPvpjFm+XcOMseVASQ9pSTvJWlwkW+MBkByFobKqxCkU4
uqdsrNezU7Qrs+7sQ7vgo4dlLIg3/RQzbesxfTUzFrUEA/1TPABdM5zyd9c5dDnjtOogP1L0Vr7a
qs+vDvvpI0nPbdHEixY3XxgRnqFoEo5O8TBQK0ADZQTcjyA4t0kbhMQDX/Ask4RjV9pd8Dw/Zcz7
RszUGKvG3xBYuRpUqe2X5089oZQ5wwyvDGv8U90EI/iq/lbb9Z2WqvYjkTW6YiGmvV5qRUYlKLoK
sOAZ9jvuuOmxzKpbFJjGQXXURCZC1QdMnXs2wO05k+ZXpL0Fp0zNnS2p9wKvNV+DoQmPKdzp7dyZ
5quwpi8/U83dK7NvxdS2iZZb5FRmv1CbYSk6LARHcTVYjRe1HS4enfxQDH8MQl67wuFkVoS010jI
FWLiDSh6BC3XqF8z78EP+USVdCaho4if8FcYE/PwUivaKyJhH+hlNE8heeZNPxpPpUXjhC9pEwE1
5eISq+7OMDXEP/03o2wl69OjJRyq8cparwOm8z6q9bPSfCy07P7ooX4uwIsgXYn0lIPh5NEOdzbL
832DD2slSsrHRFzujKb24f6ODwSXDrWT035nqmwd+0AacdFNOX4uGCAUPVrcJDj6R0clvc+6HcTH
1Jp6azrzi6/BlQzFbJxlUPyKRmp2RFjdFToWhaXiyZruXkGsqqB08rGp8LrP7NBPaWBZ9DRzh3Js
YZ/NrL6NeASQaJIL/nICtJxiAU9C71MOHxzcGCx0nmjjxaOhc7HplcIOVSMs2DEV5fzhh6IsiW75
syS7IPSjTqqtg0pyTM1bSVssm8PC2owIH9XZIdNKmTTeorh6YTAhmNvD52bFG27LmOpIRmXWMP7L
aODdovSL0OSm9BbiTxpFB9zS21jlFxPIhuzUvNIqcdbMqUha7lbZxaUm/uzp+WS30CunOlsL4bs8
7zxAGtTjucTkhwyGRYJ+uOIVf86l/YllgPO74eFZmFrEBmlsguBPKKK3Ilak5nxeinjUH5a9FF5O
5sVv2Dq0hjzypr/rWSwmoaXzuHn086Rfd/1MuS69EyW3TzRT0KTn2LXtx8r7g6BzAN3CA4/7elo7
Hzl6xSGxnH0HpI6H809TU9Zg2vhM69HFtEWRQQGiKJxDtfKKMOJ8MwenOXW7o+yaVWFlLLajptza
PU6nULcwFW6lUxfY8cf3JPFgDUBjZS1iBTux+DRGq8Vdxx0YGFn/i3pMpF24qVbrRivHLCRAJY4Y
hdPXGxmRNlTZPgsSCYYwC1Ykc8izQbW9qOA3hajtzot53nR+NW0xAAaU3rghxbcyBrnFlyuu/BwL
UirnAItzA4ciDH/Rq6fEHSBeBzN3YrcnzOY9GcLArhKFetf5wJ+cYLhaVvvEhz6l3Dh+ITG1dWuX
lhagaFF+VQh3dATQrjh6wbHE18B84+E+mPtn1aFPp93wq9O/fBTRfJDI//0rce/fYensTc1CoDei
32k1oCtz9OpTBO3Fw1cEjXxgNhpPFYyh313Ze7tEMRWkHOjh3W2CKHus6RZ6sN0NwCO6oGS4tyOa
IblbX0Z4er1FMjX+CvwUwcGgTzQeBrYo6YwEy1SGj8lyiJd5n6NH5U3aM5TOdR/tJ8+9Mbo6jBPd
qlfNq05CbtqetRFd6tyslCiuTmlXN2LPfy5A+q+LfGQPUHMON42mf61rczxDtCFeZfCBM9Lyuddd
ssmmXy39A6u6x4yjIaM2kcsCryCpVhrTIdDpNh18dc4AMEAOeZHS4azdZMEajWQDYAks8TzSIMWK
GO4uEjN+sI0G0Zxz2eViOfrRGVHDEFgTT0LwqThVKMfh+RJ2m8EE6YtWmG5HYC5gGTEutCwf4POw
aIzlU48Dcxp4/mrXUdsF8ZvIqkZOHTayjXZgNMonZgGKjeEay274ZFDft3xpybJxxyqzWi5EY0Xm
BXOWmVMshu+H5zK0q1VX90zfOsLsaLWPrG3YrDtu8ADZUGh3OgKGxPWExD1NjkceekLyKtmAD9mh
646T3X4gd8i1LiaGsJh8Kpw7qkAR53sLs3ZGki8hIc29v36BjJYc28mDX0cNdQvNdm/K5JU94NbE
F4ngrG6UQKzz2LqalTdsWs1nhj5czkoSUWbxdRQshbYVjk+THMaDHRXOCpDZg2y89lyHJIsSQjS9
/wbEztnYTQUMElCKGOKFkbCRlCLQFafrXWvnx9CdQP/QZOc1EjBS8c02IAQVSclRNhnQgtPuKEL/
EuZTeDWwCqLSr9rgYhfd1bFYPmOeujlxdzNw0gCBJEFHwyaGsszYtJXjnruBRzaZsXLj9vk5dRLj
YksNrMSSyNVxf6Th2ySAUAxX+F7TEmCkgy2+dIPbnGCO0PiliuG9gFqxqZCHNmNg8Islf0ypSq95
65LSfZ3TOl3lgUWANGrvcQ/RdvSQcGIGSCK/mJOe0wz9rqTWLUP8ls0isUr/jLGAfCNQMIXdukk5
oZrJXppjszdIVtlpew4akOYdBTQzhiUjMJ9yrZ7S0XxOFn9sG7gfAm5cwiawyrofJqTJpMORHmkw
neSpX7tRbGfHYDHrE+ewhw9WIpS4WCHdqoX9TDSRhV5NDZWt2vre0QQX8GgIXBvZS4OOq7Hdt5h8
kYwWTTteNzrALEXxcx5+pqo6N/bCzxi6dNPrjwBPBUZZcWsAha3ViFnAxLq9k4qZKLeZSSeDirQ+
RcaOWz+6j3b52rOvx9iRPgK8uuVhXp8KfWqTctpMarz2OTNir/GYGpJjncuIPKPar0JlScYpkjEK
x027FExhKC9QoVdsiO7Csl7zYXzlGdTs2L32Fb0/GcezymHA6y9jg2UrLfDQYcfu9/34oy0Camjm
9uB1La4It/sOKwsDaayfGsDf+RhdRWeBxq1IRLDK/UyTH6Pi6EMqHsZt7l5z2Z0tHboIFzTbZF7C
tjni4VX0HK64jQ/sao6qSui4dpn29Suq377vLT5PyI1G9VNk0JAwsW0cEMerr87f+wtIZih4egw0
+5iSjrwGDuDGh8B0px2TjZgPV7oZ/I3W8RmQjXd0ZR6u3c5izzUyLlh9cZjN/ty3Tn7M6RumU4sM
ownjlfQRXuUuhmgbK/a9keKcr+kxNQvlnhbRhi/L3jvO6egr4Sm5bXlwDFJ5Pi1iRtvL/RI5wjbN
Jm/gRJxYsw2EubkalsuDefqul1bXsh736IC4fojvAPO0ftvirW76dhMDUbkG/TOeFrB8CaUT4ILQ
Z9V4cqnDc3IcRAYLwIShix5I991uwh/S8L5bU1EHVtr2uq+rrRvgZ5ckPY3BnFn4a8LkRNN90iyl
swifdUTJkdTHIA/tsx2/sSFqwQw0nbxPbhtfisC9+dgKygBCVYe7Zu8tsF0E9XIoizXZrGe7pL6x
R7HRPUTl2So2ldbZzrUJEg/26J+cIn/sF6JgP4Y/Rs70+OInJlC+oxnuyWoyTnU63aKINs4ubY0t
1r1kV1UGneVzArV9Th8XNWsPZz5YwcwgjW8OR2032NCLE5LGLnOYFlRYPWs/yfHKy4fEOXTsYtZ+
Gn1KwyBYO+jXSodU5KYdIpO5KWO5KIsWndoGL23RV5+WUCF8doz4FhLag9OdvXrg48kL0GfmnWn9
vRIcAhNOYMKEyBL3VEB22J2mUHD0j8a947AMho3AyCqvZV3Hm2EYP/EicTLIWGuWEZU1gAVTDoFx
N7BmSbyvGND8TiZ1vQpaXPgR6ziemVNCzIoeIEltBS1W/FbkZmsryQ5qRPfVeGhem278o+u+3NW+
t3YJ0HjK9fc1fgI2FYp6L8evwQaO3OzrNt/nDotsm67jQvhLVaN9U2TXVGvLB6VL6P4KS6qSWMAy
dBTg1tQHe2m9i1g8Jb75VWvVHfrol43V7RjRH73SIg5WTDK/8a78aej4WBW9nW3r3op2zgA6s2RP
8RMtMbpreqVrbrhxiVwPnzPdSTqjVimek1EWyYuqiZxXLu9FVD/7xF12Xt8ejRflARqHS5DCUjDw
a9AZRi1ylA7JZ5cXV7nsqvgnTieFg6cEl+0ymdc8hNUI8ncqgeFwkN0yHOk7RWZgAzWVCTtGN4bX
gXN2Dgi/6j+hJZLGTUihxwO4Gg3Cb8E0Yw0cuHxKczMg15j5iyBrvSHo1GxyXWK28/DEFXYYr71x
ebtQ79e+rSD22aCYSlAOoHby9dR77c036Q81GNSTcCQZb+GBzKmcZ0jljKWG4dj4PkSaQB/LEZuM
91ErZfDyU8YTNzEw9eSQkNZcqWi2aTg7K6IAZzxva7+OxMEqEX+BBHFhztm8tkhAgKCc2NxP8R2W
7Lk2SR86bnts62Y1CJORfzb1qoH554Vpd44jIfYQ016MARZnQQssZM7m0ydSuRERmDRgRP7JtduX
kF3S3u6zC7dRj8VA7O79mfgyCb1hpRafHiVl6PTZsWiJ4CAkuStPJyc7D8p92iTo6tnPBAi0T6vy
yRHUDgbyvfOgUpErIWIWfaKM9ax+3DNI9mKHT5Z1PqH/0a324xxMa7yuLU/dHCcjBT0XQKqA6Njm
YMr3JtCFv+PMUv+D2PL/OJX876Hk/zL8/P9jbNmT/11s+fKVf2EA+fqP5PLyR/6ZXBYi+IdFAtkl
aexZwgyc/51cDoJ/eI4nfM+3fG8JIZMa/ld2Wf7D9nyJDQEvsOf6lmn/n+yy+Q8y8BZhaM+0BLgr
6Vr/L+Flly//79FlXxKPFpZr+/zluijI/xldliEe+tLUzQ5u976qremHbTliFVBudTZbre9mMfyI
XTE/Kdf4JMdr0V0DMb/1cwp8nGbNVs7dmX3lEl41fvfRWF3bho4eScMcBWBNdFeLS7/J++kH+UIK
5Wts3vSONKdGYa00Qz7nlZ1dosWLbwADB/FgZvo2Wb34yuw3kxLjeR5gPXWN+6nRTB+hNjAjUYfq
18q5esK4DQajE9CqJ08L/aR8x+ZgHYy3fyGfJsPcDoXuVu6CoIJZRRotVw2J1NS7/Nu7/694+L/H
wR3zv3hF4RUKnzlSOgC0/vMVLUzICENaNTvtY0o3po7Tad79xNHCbqBW8injUL+eSwewVy6J2k4z
rqic42WFFZWq8XU1xAxcmVlvZ3sIdrTPUADqUCOgno25/NGWBJonWF9MCbuo1+Q8lmSLEJ337XE/
lVr7X47W1oow7fTYELCkIrS9DqlN70CSdGe34MQxzfjDeg4yn33JXcLQiXWMeAj9X14OYvb/eYEF
UnJZuS7WE9+iOfM/Xw66G8NEZaLekf3BxKJ/9l3pbCMCQmvwEObGqzzjwcY5z008a27waElrlKzI
8PBsC8eZMNSy3SBRCaudxbDrGc6yqZtuZS1AoPe1udXSYXAg8XuobTppSVM3jxJnR4RpuvSgXQAD
uAQ1NoIcWsqmdVE1yFGOF1acxSaba5aSqMQXUIuAsFipVwuPzTcx5LSHv9SocCb10kbIagvq9KbI
yj1mzqMISLl6RkK1bN7//O9fOeE5y2vzb1wB35fwC8DkBw6gdFva1n++dhFxIfo34orG9TQ6Shuw
40CPIKcZ8IVB9+mPVAgyix7aIgTfF5E2k/5yvfVqC2LtE4wAz8WeYUvNHC/1gJhAmaQdMXBkFIPo
Jc2hDbw+URb/mMf0okLOb9Xo3VmB4LlWbA5V/aevffCuS0gtWqajkDRS4x6x52ES0v4PfKYF6V0Y
qlCmCNaEWHizyl0DoKcFha0V+VsoTNK7DV3OAoXs+0PDStCZJrRqn0lakFhlVXEcHS9YWZ7TnGod
new+unVj350Ch5k2LrMbp4SXQCSUCWV807EROqvZsm5TFO9MDxaST3dhoNRjKAgSLDmY5Vv8+9/W
lMSujIhkUDzWV5TMmbSP8TtYICaCsSJgJUQPTbnW1B6tBaXGFc6gB0BfCk3vTxbQitUy4ECjBeiV
V9OOHkKWAW2wBFO+By4KLtE/2vWXIBo0FK4s0q1TgA1nxLhWlpD+Iwv+FpaTY67K4EBaSn1y9/Uh
mQXRRfFyH0sBr72i4BItaDjYwKYw5ZLazlt3B25EnkGlDMfKEve/KDgdl3I3ZVgmeg0DKFC0YGh1
IKtZUJqU0MNUDEhj7oxRJPKi5ombzavtltTn0ia8HmzwbZXTx3s55L8h+D9RnVy84KAZeQn1CaJl
cm7y+YvMUPOYBnPzWNbzo7aTG+uZ8OTboX9VLclwkffzV+OOL70TjVuWHpgG3Pq9CS33lLnOLNYT
jmBsNcW0xHLlZ1yiF9SQmC+52zXPVm7CW0rxpHQeLMhgqFEtiXF0A20moxyn53IAk8wtb9XjL3mw
rYZGUNwm6HYV9KoGAnwV6gX86abduu44qT9ky+osiodoFUsciFXTmtd0+VUcJiZ0QwJzTTNsg24O
CUdn01VLJLk625nsE666aAUXCvGCvz9cJYN7VHEnlr3vQHX1q+2YptTljkVx7WXfniObQGuzfMN+
OW29lJe1bZJ2V4V+fTO6keDEMHdv+E3Y9Q4Xe5yGR9e29Bu+QrIB0XvVDDbl1TzLHvwAcizxbazX
+fjFpbYvisj5oxrm9MLxvoRGcjUxJd27IKaup5yvVlLGn0An1zNPptdeK4FFhWDA399vkmqXVqMB
vaEkRbU8JP/+zRpUs6GtYJFOqD2hiygn/Y264Z3C0nVP499fLep853BQbQPa57EeSzLuEU5KDdkS
uhsVS7hotwbRmGeIOuHZGuzPOOPfGDvqowD39IDcRsgJBsORpbx+KpoSs72x4EtYbBEl7UiIdDCy
tMjIei340gIu/ioM4MZJvrWr4RTQq+WPSMX9a1UptofLr2KzbVYs4J6p0dOPltVlO2+oqGCcadat
UUI2nR7lZdCUl9SYYaCUVsVFLTf4pPRoPmjbZNFpVUrrXf3CnnI8JEYM1V060SVCDsHgM+hdGpHV
TLzl5DIFX7bjOf2uSn3cdUgSm9AriL92wVPq9YL8aGZ8tQL0mWhghTbWQLIr6a/0pnxWhbrazgQY
DyvvtpwSZ1ePsr42Akoq/snaJ8qf44h0sva748DLo8/8Wdt9eTM70bC5t8njqR4MepOdTcMdH03y
Q4+kNF/Drjj88xNfd7Wg8e/33w+uRZjjX///gKvuSBGgtaVFpKCDtnMv/3zkNnL+aMfMgC+K7cuv
xUvU2eIlxZXTATp/ytvnbK6GN976kQf1RyxH61SV+KNHo9IfLjSENUp0e4yEpT/Gjph+mhuvGEyc
CxIcFgXMjrfe6z6bVrYUqioJnj7pX3J+yGsQO69d0fcvsSX7FzvY6q7wnlFUxzs9NARl4zdsOvGt
ikLjzf7JdtF+mzL68+SwqB0WwZmIq/SzGRskrGEKjo3U5ttEhYflq/1YePZ39TtycRLhD4B/uPyC
rcWMNvH3F//8nf/qP0lR9s6OSxE1ra3hycnDq+vp4YM96dpMzPinGNznXJvvYqI90htpSy7yqrkU
I3t4eMDmgfnIOePovQuSUfgUmFlzGdqUhktrm3I0WFrO2GTZ8fya04OwibDeXfKSn8LVExpjY813
Fzkb4kDY/wwTj5OyN/4cgwG4Qr3DWO7hrCl/sm2Echl6Yj+R7NvjVPMRLlIfCS99j+P+PltB82vk
v1hehf4eq7bacFGqnW6owTNahNyyt923KhbdLh6Q/a2wKU8Fgx3bb59XVQffsnYlhaEjzXckuwtS
D+IbfaOiVA5cKKfbeh97vXyKpXk1KvtezpwV2mEUzxQE7Giav1qZ3149u4ufmxQxpfMbQpcN266w
9cFgCmjVZpWaLwUFY23IgFdiXSbAGp5H6sG3TuP9woVOvqeoHnKqP1epGb3X/QdRUrpNFqEUMu/a
Ld5knrUvrTd/mIUYaFdjEmqgvbH0t9KwArDID5I0XKvw7wH6wdg2Ety/M+i6dOJJzu4xxvA1vSi1
IMDBQ7CaJKgaXLkdg/yf+9McR1Dt/ZakcMXTZiFNNlSFMF4xmhXeAC4dxzH3GIo3F2TxDCijj2hg
9WkH6PKGbItiMWAWP/P80PLUeGCYLrZB0GwYcg9D5r6h/6O4Za9lZfKRTZozS/8fNai8tFPvFS8j
Va7NLxIawhnf3VpfTJ1xQELl2UQNGzmC+AmN2RNee5JPxgA7XQtiTuIWi7xd9qp0uXLbYrf0adHT
9pA5FZC/LnjxwcfUpk/Ah/ffA1WCEg+Uwcdu6lM2PvN8TbLuJBomED3oHy5dze6Ev0EVtbXFDbRq
lL98EnAF5onaWBE+z6a116Rxjf7sstTGj06nTvfldQ4aCVIUcnrH7O3uZdu9FMo5ZRA8kql8U8Ds
A+KXh9jLlvaugbrDjPVWFGtwHtra0/n1BunhD1kdi515F0EkCWcQ0OVrjmWfYFa1sm3yknHF35bS
WWf2fqneoV+Nfih0g+a9xY9jCII7kyVbnPTfasQcl8ufIUh0b+63ZWpenFKyJYPQmiY5pVVarBP9
VaVQKzPuaDt4o0BhUPD7ABLd7IWbtOl/Vkb6OvTqvChxWACQmgJsqFk8Q8COsONkWLGJAiAQRc4p
kSWZP01aSRAhL5jBVuZCSPSjal4XR+whmJcCtQHzwhGK2t2+TfAQWwUVi0l4sGtATiPVW1IFj9FN
WEczmW+eM9m7OSdsIACWbVyoLlvGaxiQt5os5aN2g/1cqOg8sgT30iXF/02qEOsFsEKsP49e0Xwn
PZzAMIlufo7hxGs63ku+dNThJMsKlozGRLl2YSHm2cM8bjSeybNFiwA+sg7h2UhiWsGMU2j0HMwc
+dj3PA2c4gd9at+pmxFogmgRe0L+pRH+hSUmyS3ta4o5+NIkn0H/ZiJdqa6485BMLz6FaKyAPRbX
vdw2ZlasZ5N2d8dibQ1llowlsU+WeiaUzuQ5jiWdiDNabTYwk2Rgu3emhKbpAMlgj0MtuNOCShHe
R5MPbwLQIQs1LmF4bpvWAWISzYSOHaNZPuHQbar4JmMu+sbPDpYK/+BgeOspnqchkCsOgYWSMcwe
7HyOXC8QZmuqTvS6b8N1u3AFyTpieQE1CIIhPYfAB2sHCmEHjnCptPAWPqFXsBleiIUh6ML0L8Nw
oRmiY1wx8zzVC0y0sofPCfBhVhBIWrCP4cJEzBc4ogslsQI3mdX6KFR+Y/H6lS3WaUP/wki5MBYj
/koX6mK48BcDduvsIGEyKuCM8MX58wuv0dPdoZU//IXj6AN0jDrIjrSmEO+T1uuc2zddJkSMjfyT
NDXXhd+5a6MYf+Zd+lSjmEDnBEphkKkLk7bfO3X0PhiEykrPEXBwd8rIfzWlOo2x8TjbvFpyeddF
On0kMQxyAXvIpB7xQQpYlvHFXciWC/axUdOb1eJTMcBf1tLd4Hgn6tX/YsEGMTMZP9vmaQGPsTfB
StAxZJcANYk/iLW9dGxyV2NNNdDB3BfiM7etZ5es58pZ2JzWQulcXj+c1gjrwG8KPT6R3oI2FXfP
huQWbrUjSA7++GRilUA8EX95oJBjIEUUvCmNebkHJbdpPOY7W7QUoYAUDbPmjWyivcu6GavWPODz
fEwHltfhjOFOoCZFqbqyVDrDzVfropEtW+VlmW2tHKCmNDPuzIVy2oA7DQcksS45ioWDOg5LinNM
OcbW49vfT0+4cFNjAKo4Lb2jXMjbyzcyKIfMlg3WMwtFvEui6hz5+ACm5Z4D/cTfFKJ57RZia8Yw
v+sWimsDzvXv/5S2b6Qv3piJMzydCmV9IKv26OPwf1g+C2RNACmn2b5cmLE58NhwgchK+wdRbUqq
w/bbBTMLmevDBDvbLfxZbyHREpbmQvaDRy5LtgTA54gxveZj9W0D+aHX274EZn2fLNC1Iahbd2He
puTEXBMKLnzeHceEdOWwRmJQnLcpH/K5BQO2MHSFBU3XB6ubSvi6GaDdfCHuUoAMA2f+gwcadlHT
lvjRwXRJ6BZ/P2RTn3xy74qO7CROE9f4gwLvOw9wfjnr0KG9sH/xpf+xDczBRXUm7JUdMN+uxV9e
MOBgayEITwtLmLsU1om/XxbQMMfGY+dZNwFjnVtcbm2q6dkkw8XaRQ5vqXfCNZRt0qQmT2bAqdL5
9GZSq7zOcwoAOLBd/Fg9Dgv/OGncG6aGCE+oTwWl9cz6654tzGRnoSdHFQBi0FPZwlWWC2HZXVjL
AdBlb6Evl2CYsd99NYnxJ+Bf1rV5ahZg8+yTzExHrNvVgnPmHf1ffJ1Zb6RMtkV/EVIww2vOk+1M
z/YLqpF5DIIAfv1dZF1dXfVDt9SWXa7P5UwgIs45e6+NvDY/GCMuZzyS5EHEyVEsEOh2wUGXCxg6
1JjZwumranP/gENs74U+HSCbkZ9oXcQGAKYrSNPoRGdCMqOf4QKhxu7K6D8iigVmDDR+sbUhVhc9
6Gqwdycw2MiPLbDW7gK4Jv77d7ggr0FtQamdpgsN3vTA+duCXAYiO1xg2STnwMNcANrjgtKGpcfa
xFxfQNlOoW3byRKRMZ2DhkgQg+P+CijG1UeEG5LCwbmoirfeAHCkSRGD5wvS24bt3SyQb4QLJHMt
4G9yHgHLWeMTywpQ8MwlNQWypdumAH6RJmQLQhxA9UMf5+vOaAg0VcajaljUFux4sgDIzQVFrhco
eQydvFww5X5WbrkzxrMHwXzQeJ5lQthRpUC+jejHQq97cBbw+bQg0NMFhk6CD0U2rpCChwbOXYrA
whTdfihqEoU8s1sL5aKqu5H6rAD4Yc4mQYIEE95T9MNj9RxlZfWcB1Cvgqztd/cv7x/UHDxG5CIi
kWpfpnQs14Z+jUWX7tBroMa8/0nmxO8Vg0z8N1X71Ifq3CRyOCsbUwWlNN0CM3+YYjEd886GpE6a
yT4Y/aMzVd9MR2J8qflsPaSKInrJ/0hdIAPzVB7/BYU0HtmDAxjNjcTgKQeHRb3PhvxyDxjQqgxP
uZXtmmr29hzwwkvP8GHdocEkxRUUWA6AKiXtrfaOfklUlK2HR9FZhFtm+FVb9z0ep/Kps9I/NGEB
rbkFhaChH7wz4rjqycgR+JqBIZH7P5deNp3vPPzlBRiVvOrAtj+sjB/Xae9dl4RV38cPyrHCTWUZ
JrZcy/IY3WPMyfpuZhfHt6Sa6ZuWGebAZPJWFgbxVR6otyiIpm/XYVzc9AimVeVD0zE4PRhjM50c
o9ujENUskqLdN2lmv5FpRGAWYaQafehjuoxI6aitjbkL9kWl+ufZtMyniqZDGs/v9OjlPqxCcQlC
obZDUVX7e4s8nYPP1jdmnPtMzjXDUOB18CCyqr1wpO+I7krTUxV4Icbd5vn+/oCjDPajs+Rz3Ish
V8/Io8eh+eO4z+i51avJvJojLH92umdIAE89Crp0m38XcdbkplC64EqcCMnoRiWfJh++i5BUG6jm
HnXpG0dQLY9tgJxJ9qk699rVD3lHplaVItnXsHhPUhW7bNZMkFoiD4fMn46zAXD03z3QBXJam7l5
TmfL/kgNVOF9NH9PkX68B4RMuiaoEkJIv5eyQKmeRCVPfQx6OnBbgDrLjSSZse7jxjf3IpPvdA6p
KgjrdkzzrUDqfYjaoFyHMtlbTSfo/MZ6Q94BMjazNS+OVAH4EVppZZLuCzmDGrSgCRAoVZ1ixodv
FuhMAD4pzDM0gt0FCVl3sHEcYUrAILMi/0Q+3T9QTH4HII3c+MHCn/om2urT9a73l6+T5G+UedON
CM7uAcg+9UYLabTPstN9iEHSJr5SxiebIjXJIctbLPyzZDLQs/Q0/pD9BLi684A4/qUHvash8XlR
MKG8zKsrGHcaYWnQUnkI2uM0ovFGBnvMdPm24ZTUln7xQ2Jhbczk52jhNdZxeTO0UeLn1MVW56K8
sZtCPc5igW6aCzXVs/m+XEAUHCTGVHjMIyRKiP2at2YcGCjh1+uWW13hp9m7AWyle8SK0I//8pK8
yjaObZ0c4LMRZRi5T7KDXquGdnpQHGB7GB9klJC3iSboqdVMMBbJ6DoP6+Li2cMbJc5vpib2m05T
6HfYI1HusXkb1tk1hPtKvetA4IufVcEmZS5lQ9aMwCjGzn2RRCUNqnN2kQB5kHotcsISxE4mmX26
CODWhpy8lwqjchITNcyOP14Hc26PzZ9GxS7YLjkd5hQMYkJe1FMZotmiK467yDJxpyTpV5g5P0qc
odK03+u0mB4BYVNp4NDn29GXYYxnFjf5EpMLXsTAIlKrjc9xRd+gUeElEUN4AMLGXq+n7qZblleU
/QVaa4fodw0q7f4NmlX+zr6/t1GUItjaCc729bohU3hb9xbIn2Q8/gvfadNEPAj0+G5hGrseScK7
hzT8fk9wqxz/PeCc51j5AFZYj2WYMvvgKqIvc4tyI4CF5msKWIszY0WQRE26SN1xvYu8u2Q5rT5n
gtG07MjX0mu7I4BErEO2uWOYOb2PgTpDUEu31PvIvN0wefr3q2ODWff0cDglTJ+NBnziDAhDllfO
XIEQoJYOFPOL8qHy6FIvP95EaXxpK4K/m/zUpbL6CAVIpHRiMfWD5JwUFfF/XBszbtSh88gTavmZ
+AjSx7aeTExTrXUQtiGfw8XQJJmqsWhuhkJPn06HfAynz24udLCRJFvFXVg9+ap/xXo93SrwVkxm
MQHUAfb2//sMnC9/Fo9vyimSfULV+mYhVqzYf3yOH1/CKH7Uwug+iiqSuPhbXNLKPuTwtpC+5tPG
ui++BViJ+30KHQGNUBf5x2ZWfy3MDDe7p0fEtP4PqrIvz324z0MRy5ZvbfhaLJOI2dBvodT0CHTV
bxC+D7T4iackoyxSp2L4SmrT+7AdZERWGWDyz65j1tgfRgdZIrBzQRkKotVXsf0Y+Dc1+cknVYU+
tQl8/hY61F1roNDC7O/jwfsqFUpcRdKtj0WMAMdhxLJO4gNPkD5W2kQ4Gs3ymWgPcx8rE65kVuB5
tJs/yyfGQEAximILKSJLlraEuQuTZQOb8gMuRlCqOaFV29kdBTz0EgZfb2CoJnGJ3qt10FP+e0pY
qsxpwkvOZ5WXguzUfGbgM32p5/7GeVidPCX+94MB1WDz38fCNtqP/xgKOyHjBc+zXVMEtvufA/XS
9Ymu9YY9LxYvI5XI5OTpaUK7weKPQ0h0WJiVDKAtC5luo4Iz5ZjPQBLLodv5ieRNdrz3wq2QHILw
PU+2/ZKKYLwaxlfsqotZT+UGaRR+NqwvB1uM4fbfYxuC0ZhkuCvrYn79F7wWYJI0HNfaV5TUuIiN
w39/veyLiwbl/4/BQyECGuyOK1zHDi37P15xSXNdF6mfHJwS8KcZHlIX785M660snPbkjDG6qGBg
AQZKfJhBfM6IYCGKdUR5uNUavhgK/Fae8xlMaEg0wMp0p2jjSAahBoFlNf20jTmpbD0P2aHtE3JE
we379Zxt6ql4rql6uO54mwDpbuhhctcn1Nn9CGDEO7ACwt8K3D9V6+n9veZO38aSxi0QT2vG6TJX
KY63ZUectD4wK3GOvYW2UhOEyoFtbWvXg42do3DYmXX+4igw8UM04cZS4A8IYJ7OlsfNPOj+qKig
EtOWpxrUjmdAyE+kventlCucjbcMHNLWYwy7r/lvFavyyraTN48qeTXUA+lNTcU53n7grnG2ltdA
/dtizmCymohkNxhA04ygvFYL4i8Z2ANEHR8iKgvAosEX8ERYkrX+CVAer2SLg95MSDQcGHQKqF9k
EU6rIQ2j16hQr37HjVqflSbkvoxNe01v/NR3hnsYCi5OTg+jlcZb0F0mjc431HTNYWMbWw/C4BoJ
KvcgfQNb41mW3VuLinkTe5reKCCUpt93zvRjTqW3MVKIl4S4LGCE5JfdFag0bd7ZrGDAQBnk7zsv
weonOc0Qrci0aPC2CAUNUHPRr7YbnGsT08oKPRBMJgpj8vpyEFgK5mA2cPsk1rPRqmgzIv2hZCf6
q5EAZsESbMy2/8tLA4T7MYnoQSWIY41Fxz7RQ50a+Nzh0uCxvavfYrV2HKp/JBrrLBijh7xxdpNk
0ht7mGBdKX/W0mY+H01bs1041wuaQFTOFeNZvonYXtcK4k5SVufZAVIRKaJjQ+y8IrjkFZkNXZsY
exNTzV5BBxz/UIRuGItRkRoqxB/P6aQ0YBPJCACtkbQIO+pfPml7eRTJQ+/RlFb48zIn27kdKp2p
t55sOjugTW0Oy4QXUcVn9vy7ddvL3HiHNgz+yll1m7GEzNGSJc6tMqBvxxSSkJssc2ieE/uPPJfS
+0GoC71Eg7wBqjU2LqrevlkTrcXS2lhcdFd+WQX2+SQmkgfFzzAn/B136a8E495U+G9nvzvAmju6
7h9YONYexQq+i3l8tMl/AuHtHmTB+hcQ37R2+re5SSJE1jaqtNT7Qkb6hfEbYDdGfwzLILTBfazM
IXrneHg0BvcdCsiIv3cTkhO3YtJT7IoOiIzw9ygymoOHY6eYCVCm3beEXH+IjEMHEJX9kFPsiolK
HVxMkRUzBilH0ejr+p2p93iuQfSCggQ65Lfn3O+fCmcq12h12aPQqM2WcRoDc+MU46oKUOh08m9K
sswaJ9dhpj3ACJ62rTFMn9DAG8Dq4Z/cYIjTlmOyoWXHtNZlwClqG/FEVR5bBwVs2mjrWM3l1TXT
v7gmYPVH7s5OWliJtARkmi9IJ14q7YvFyAsY08gfzFCS4MUoDnU1QXdgdkwZrLuwu4BNi58mAiWy
vEPCnnMNg+y9T2trm4est35/QwD7Ven0G5R6t8O6yYjJdG5dkQp+JKSZHPZ20tBxnWU5rrmd9LZu
WdVxc5AdpE/B0IXrQuUsOtMcrBJBzoVFd4fIz0ehPPb3+ossymnXRsWnX9qH0XDTM+bZ37T9ooOr
dbQvR4LLc6S2lMHGm5LGjyorvpOkJu+EjHaePhJuax6DviT9Okak52n1FCeBv2m8ub3gqN1rf+7f
mLC5WP72E8i/VZDejCLgGB/1XI0YH1WOlJ6Z6KqPY31SjT2cOGG/FQH+8cIkBzgQ461J4Us0uT7i
gXo1Sl5XmOMPZFgd0kRC3FdtKQ/J4BZ0a9ORvU7lb2YDYZHnuWKlFGzBb3ML42Cao1+BjaZSjxGd
Cvy/OcQptMHpAsW0O+SbfmngBsLMFQYMgTSTKp9j2QVnLhT7Fn0UjeSJQJXVLooFnGHB6b1Nd26A
dLnCb7jNskBuWgNnpY3HjCes8tzuFurxxzguhwCC5deBV3x2gtBAQUgjw0ZvL/GQbzwni3gZ40tS
1MZ2qhGVNIbCYF1vek3rUUw9EQQcbNYh1HCWmW+nIekAGz1Xw5oVXFfxKzYRbug53Nsa/gfkfG6b
CEwPGXmb3JNX11cvOEN/WKX2tpUdPJmgWa0BQ3RF591ONEf9Id20zpIwbZhPaR6LrVuN19KwSJRx
j1WMHoRh5gxoKXucTHuTjs2LA8qPOQepAG5tN5dobrZBE+hzCTltGvN0X2Y+NzxRDwFxZPTuuxgH
14WbBFelHMJNoY0M+dLwi/ImhesjyIJU3hplj78JbZOBEVPUFZkXJMu21n4idmo35M/9GPR0ZuLf
eBV6QO5kh+BzD4aGrL1c/hpMWlfe+MrklClUnzGG0UBgyfM42T06cE94PwKFn9QwxTplX99mLnEp
6H2gAAzGX1m7KOx5kzPbjGEVoQNqYf3jIpY00c2fqrSAT9FHcWr/LTK5fmbMmuPS8x8qYy9RGSau
+Uqjns2HdxqtpX5qINbpYWZBBkmYC2+BnsY/ig4IYUX7fQvW64Tcq3/qGnmBVC36xj6wlfbrJCdX
3Mp/zWp8I8l73KBDZOyZucy8wul5isGed/U4r0fmb+s8yiErEqtIQxLXpTszaLQSvzvSH4vX6Oyr
k7Zg5Xql+GPgbAIJQNxkWs5rC8T0qqT7RRhzoyHQxxCch2+qZ3vbR4o4G7X3ed4W0mE24Fix85K1
uhD5ZnI5VkKijm3rVWK1gQRAIbDgDlp7h9/zJbUWlofd0/6PPVKPDTtiHXVX/gh1IAkBEebqHYQv
aif3DwXgMkjSQD56TDIZwAo1MlFbfnoCmJwnubmFVnSO2njap15sblECoOWMBWW3e4nJt00dGy5X
Z35HBUYY1NpPWdTWmySkCeIk5bgFL+6A1AglTEbmzu1ksPoE8mxO1V+YBiRtFySH5OYtMbgjh3gq
zv6sHlWIcQh89GfvM663e/1GFsZrJDlb+vFyKrCD21AG9/GeCiDtiCwivp4IjdS3P3roLIxDs33t
0RbxEu+GVGSbNv0vZsY8G5HJaNb8O5ulvc5GjFlzhsPUwe8Uzz87m9j2OfF3/WSzZaF5X7d+/6vR
7CGoo6j/68C6GhaR807DiDqR27Yqnkkg/KiFHxzxjZb28NccknpX58F0iqp4h6fN3QNCAyFkaX9L
1z/Z8I9eRNgVJ672lXcs3SBS+9WG3V8OQFDyMv+e9b3SYN8JiAEGPKMbBgRiIuVB9VpE9Ak1LZkd
Sck/XJgK4eT8VXWymNmt8EicrVoEIzTJPQOGlQAm6i9PkQf/I4uK3Qh4bKTX1S2KVakpr9zeJOeA
h5BYbqQqSMAjuGURQRIbaQ1nKzGABDmY+8o0+QaVwXY1obzImx59SPNhF62HH5pTQqAJHJgeOUht
Qy85xiw19NZAi9uR8eVDzrLGpL/pXPMblsEvw6cWasx6PFJav9Ql3pE+YJ23F4JJQouqSymTS7GS
xMHKfJLvmkyacKBWB0PIOB3ayqknbcgme2frjwzo5uSd5BYynqF0rEkO3Mzc2m3QdYBt9LPVTOOL
YCY2pw2jiW5k1Iv3GSXJ7yJBZqtQflYFP4uVmuTjr8ICRtb0wxUs+auOlOIUKYtjjCyQUhvuacNw
JezL8TIExGwHsKJ65TkvzgDit/J+S6xjn5pDwApa8lU7qAum1KKb3DC4Kvv2M3IdtajfSNua3Bv9
SFbb3FVrsP0VTlkIkk1DBzLU0RYKBazkSh2KyPDwVstkxxIYbvuG5VqOKMuTRHScIZtomwQMXzOk
R7l8jJVxhltOpuEyniIUZhXOhLLUE49a7cFrLY35QQo4lgrqrm7KZpc3cgTHnhGb1UfPXZN9dzMK
I2KegdjGxVvJVG6flcM6EMOnWxtfZRu/I+ZkQU6wxjfRSZWy2boeybRt6Fw9WmG0IbOvzFflzg5a
/1SVtX0kHyJdOWLRBdgwF7xS49xSyafWw1ljkdykLhhFj6dojdI53I5Z6tM4IIOXu64dOJJC9oRJ
yJB67LxdK6PsrCIGMFP7q2wm9xy41EfMo/O1IBaG+4BlgdN+QUf6Oal771hZy+uq2mnL3zpmRo+b
tBVXp310yhwNCTlcW3J6OU7ZyQmYTfHN9K68cTXxLrNsgPawLtYgLXIgNMKkJDxMPuS+ef7tJCis
CiEyhDseba7FlNL44V7ZHHe0D5e/C9/GHcfKkiUMU4FrXVnu6W/zDNELthiBvYoqDR4yi9h4ilu2
mtD+CbW/0QozKeYu/d76gDBoiwMnaaKzbis6vfh+/bg4NV1Xn+K82XUBisfZvSlXvIBXQeScrBK1
hOxQv7ltRbLZb/R9AVxnATorcH8K7RIAK5ZMWDnguW3aBwYlcCUxtXR+sPXM+sHQye+gC43HzqFc
Z9h+jillGT+74wjdRS3keYtSBuzIZhDS3LsS9sdYmY+tkz8mGMd2sdFg/1sZiNCgwkA3Y19Eo430
zwSHLGvAUX8wGfpns5C/RU02gjDq3/RnlnArRhUMT9de754LRqOufMx9xpBWgXgKPRTJAY334XbZ
UkpzLpwFSJg63BErY+3tSO0dYTAXLXb13H4Sivs2S7FG212tgoozBbPj4QHcqnuwJPTxToZvKY/D
YJcfJv7PQYWgfEpCRfoS1gLTKsIoVuwlGuSGQxAFRBYP2T/nU0Z5yrbwYXabvmbGWqjZxDiC34XI
pofEOY75WD9NMGpWKUHUXV/akBVaFj2Li1BWkNFqN30Pgj+jZOVtaoYQXQSKP5YfQ+qj9FkEI7mJ
agsFMG0X+CujQTskNt2HSdY0p8s+XLkkAeFuyTZTTXvf/dk0qO60hBQovJdayoFeFD0Er2njC6iS
PzHW5css0xOhYt/jhGM28ZEVTK28jBHBphIJ6ohX2vBYvMyYwL2+ZDgXiAK8Z4nuxO6fTI0msjPb
nYPB8SjB9dWIeSahj5oZDkP34Qwc+dbZDeCGmnLAI8coW7bz0kaSNjroW5wxQrWY7HoYc2wa3KUc
3f4GEJKomZOLQfmC7cthfrLxc1u8OjTgV2ka/ZIwB4CXhvATOK3Zib3NaU2siBjf+1LC1PADtcID
RlpTKV8dJi0tokFVU9iBvYM9W9c/My7kxloeZOaWBLHLZhdUItoEDV7b2YeaInveucynHlWBom4l
B6/3avitmR0ixADJiSpqWhVtffK8xCEKLkfFZMjicZScIvsqDg7TyFC8EhOHbEu9NyNI+myUV47O
ZEtpAoy8SH9yrDpWgoqAg8pw6AyAVYHMTihjCs6L8Ob0Vre8hY4tbk7Gzj3Q/7AvtceRycEys7Im
ouDqL0OZDy6BToCcuJsSictZG0iINB3bNuZkamM63do2Ir/Q8DgaOfBO0cSeUtuqsUp9FdV8HelL
kygKqq2vKuI5FzFBINOXssr/kgYE6goSBfji/qZAVR4kY1PNWpMZeJ3DoIi2gfLqDWwKkgXG6Vl2
Vx2FtC1tQAxWzUYqJv/Rz6MbmaqvVY6ng8LIRxplfPV1Qb5ETVicRPuO9qHAFMKxmUqAtHSLjCkP
zHDVPN4fTDK0T0M6YkDvScwLSsKXLpNFEp3vovBEPllQ6VvnqvquG9978OcAXmvEdFZxc/EYohAS
MnkXPi5mUD40dvdqGH4U5ERF/JIPTulegbP8+o5GXYK9ct8HQFQEmjnXNDSfZWb8Ao0MU0c21qZ2
ZXwWS1O8mYoH/CNiI+yby1hmHzZ0qIbcuxbE/Lh2+9x5M5lXkvyLUkBoaVoftJPgF5us+HkxyBih
A21XFKj4wLqWpmvtonTtpJJStCMvcQbdMLsihsSOMlPpr2DhmGroTmRr0OwaBgPCp6bBE2dbN8Hx
NxQRbhuWIN7LmLldtjIbCnn4ip+1Nl69OuQJ6NOXlt1n44JY2FrjD67WwAQy+MwXpm+To5SV6lYA
l5Ug9sEg9UghUDMX8iay/BYG/d8SQg3HFWSPLsg9LBX2FhIH7z+s1IRb0dW0XemfsFWlT9PAGW3Z
wXfDZOycyOzXiqHHJqOUJTmRmSwxDiDcH/xQI3yn7jQA5aKvyZiKaBZRTvTswfBc3cPMzrGPM1uT
KUfPpBNEPCoLxIkoDeS53ugx/Z7JhnFgIaQd5hXfhVQFKWlOvXHTz8O8BrKLpKFPvpwZNHmRe1++
Qx0c+NmXcPN5a+nyCP7dujVxaN4cuoGeTm6peUjtPXh+TPZD+UPG84hzegl5LAN1Mnp67f2LbOl+
D0z6tq2Ak9nGD3Zh1e9o9sPZx/Z79clmAdok/gitcXXnHBw6k5a2CeSb5pKeU/Em31PHQ4Hrlo+u
P0jI+fKThv+T74/d1klD8P80BeowQmzXV+fBQvFDiC+iUnBvol2yY2i5rGnlbTtFGWbmF1mxd7sa
FE4z4BAY8egkiCfQ0CGyap9AWn4OnSugcTsPy/89gyKk3EXo/B9rM/vdG7G1nhnADWb3nqcF/bLS
oxtFrSY84uy86i02CGOXDE5dFeBUSwFe1wVnucl+S8upQ7sqfC7+SHcsT3xuPlKGl0HuXLhfnk8K
VdM9xe7ekGy0KQvrZu6zD9CwbDZMSAeBcSyv+i3w4hiwDW3CdAlhDHBcIcKF1KFQmRUca9g7V0k+
T2tsUU/oK945oZwiUQs4K3m20cLvr9lIRFPg/MAzfWTnYgtoyV/FzvW7qazfnU3MMq12Z2O6LUAW
Xa08JACh4UaPpu6uVjs3a7NL/0rNacn0wPwZIREqMEFNsDH9VJkb6OYn6TgNx3jvDMFKnVCdEnIT
2Maqa4DlmTZTBZ95o/Zpmw1+eovdVO+tTv3RqXPBo/u5lMFVgjJbjYD9SCf45Zg3pF0T8FUmShbH
wsAtPkt7qjCeps/CpSNjdcOTSt344IwWkaz0qROhvn2LrJy0RsBDny+gc2RsrQ62PikL4Cz1/NX6
7YdQuFVzF6csxr+X3KTdgnifVuQwnkGRHsy2+EU3BvPhIpq1koIeTECLLXUvtZ19GbDTUcIzHtEA
qld+Z/uwKuFx6Mh7C2eUgioTlxC1iJ0umzHzjKHvkk2PMXHw+9XY+enjon7lnB+tNRF8RCgCl+pA
4qy7ZF/Ubr4eFBt21/b2uXlIXcs8Fk19hWy86XowefNIL3u0zPeyMZlMpC+Growd0jdGNrZH1QKh
PkKRviEw6hX3E+Q+ALxR170kg/9TW1xxnVVrwbOBwfWEfovzIiy9rqUPZsyUtfUwHTlgxo9jhEyP
4z43AxyzgofZZ7qxDTGwddLFuJGG19htPuIs+5VM/rVzYwybk8We6wLr6Eq/29XZRLF0/530j5TE
t7XZ0n1qEHniCOWF0zLpvMfYSr+roDsRt1Udwmhc2RhgVm5lrPqhxabBzYKrpEv0r7HvX0ZfcNfF
5isJesPOzKoHXYY3Iw9oBISdPhauJLTbhLfYL5SrHtsmNBdqj0zjB4rUC32vD+2BhvO/3YhKy40A
tWubAorkNoAjvUg3teNfzGpcd0SN7eIKWep39l0xlVshVKO8qTRu2ek1jFLu9NbikDL4KLUZGQCX
sm8kkRPG0lTT3qHmGxx7PNKuPbWTbe2SUF36zgz2shQvwWIuaYGXE9AiVhFKASY9OQ0HijSslJuK
ES847Op32vWs/A5tQlkwHxpb4xa4yecIyHqZyDow0kDFBAys5EgeTmq9+GWOGJAyfKZ1d6FhilAS
4SkOdwcFU25x/kG3lDKonxN587Iu3xHz55Pp+xRS3mOmyLgSvF9mT/hBJiq0mE4IJ4rgkZSsrkUX
264Q1GxoYi9kZWjBekwIijFPdcq/axshhi990QowoKXVNRq8aTuYdcr5TR27mni/tmzPHoyejfbR
ysn5ubWkx5LR4Hqppxu+EJb2+gVNylb4+QHCX/2chM9+DKwOUtVEB/InHW20dg1adzIWoEkZ4SGw
OSrXHTkFjQe5nKTgvCyvnpidNVGevDZja0ALRnv2VA9MfwYvTncjDhLV2fixcdpETlU90SXFFKFI
X5wMj9Ojl+PhAeP2UeUorI3pc/a43wuj/8x0a145dcKsmqZfRoQQT3lVdGiYJ2Lnd2lXsJRaeTie
7h8SSY7siHM0GMeFY4bP+f6hLwHZFgBFNzpI3BNNX3MH8Evv8Z+svKy+WouBvndV+ESCzNUkV2TH
G0+4UVXLnRym5kilJrHH8o2R9Ku74a6pcAQlaPP7CqBdkjWo6X2sAAsCrR6z83hyY294RklCmBXM
F6dqSAvq43TLU04/CSHtvvdytQ4w/V6EDxZUJ5N+Ngu46ZmPBdIFfOOXKP5SeGQ3E3feHslBg3AP
NRFsoRiri0z3U+GY1so+tuHkP8jlQ9MgH/LVA9bUmcEZSU8ol/vnyXDPJDsxDrFx5wBtHU40OZFj
qYCd4v7l8o0JTZweDWMrAEldDJg5u7xO+mdGyD1JhNiLsj4lIszwrdNd8pdaWj5pE5OTpKl9SD2r
e2LWt3fKkjlmilcT3O3FVgQ+eoN5HkTRI1QNxnXazR6qg/67VGP/3NJA2UXTQq+MBYrHpC4kfjaQ
qJrh02vNoVAHkTmu2yb/M+F+OpVNOu8o8qdrSF0C083ehWxlF/kPz9HRwOd/+3yqkgdKobO7ULK5
OyhBa+oOtJ7mcJodsACcQ2b8KfDtLU6HTAhNlqBe7hXRjT+s3uaFW+kHh2S4XAuUOQ7sl2xm4ihy
4CE6Ka+5OdKdGFqIEaM6o2Gorj7yJGLEA30gxg22koORf3bPsRNUD/XQ29cx937XlBTEp3BW9zGU
XeCfEqjROS/3a64Q9Tlu6D+4vf/sIe+HCOvP15yYuU3r2z7b/0c8BvjvAoxeNfcWlV73soCKd84E
NdGXLWLGXAFzFwjdA8N46UL6qgh2hrcYdGis2XrHMbA+Mq9mw6N38Gg0YcpWWu4MfEYf0dT5OwAj
zVfcTKf7v5ZZsbcai4GNSnN6jBt7DyiENpIVQHx3iGLPHSfDzaDhEBf9rZ+R2eZVWj0NyHGX84NL
q7j8DgUJtSqZgo9Mr6OgNC8R7ZpLEWqCVwfKV1PrZxHXELO9OtlUBYkq/+52tD5/75o5ehlDx7S7
rzt6sch2lt8kWmKjcZGRw3zMqP5QpVwGB3Arh/4/VjnMO3zGP+SMLqar7DfCjghHg1+3q2G27jMF
P/iuvC0nVDPlnJN17088+pJvDH5FrG3d9hubeoIIdsLhZLntpiC9GGnuPFpJEm97GweUNJwffTtb
F3tSI4e7GdyYwtPoL/d0OBnDqzfDhDNV7WM35HT078lYnoURGfKCvyn2uI/EKU3n3zhTk6fKbeTZ
0eHx/tX9w5QAeO/ox+1bAOC7uibIr6oGDomGDi2WbguVD/AVGwzoR+o7gN447e77MUwA6fbOsQyG
9JHbl5tnBDk2NSHQaIwBq4FO7GWu4/lGr213d+rHed9vy4YwVuhZ9cP9A/KwmhDp11gm+fX+t9xZ
LblJa6cdqyex+HXEVFXvaSyOoBwZQsxN92DTi2UczgNz/xL7ILRQdC9HsjPButGyZYAyJFcRCZ4Z
hisCFS5NcsojsNycehgmb0Ojv5Af7qC4FtE+SmpibDEMHxqFirK3VflKWNNa2MI8o5X/Q0IRLWoy
TDnj2u4DJ7U/97UfY28LxyoRG7xmtzz3y9dCwPCEc/LOfZd3w7fjFGpvOnW3B5NBZpWKzCPCfOhx
mV++zxJCQ7wkJ86NT9qHW5r7ccDhEbglxDWXpb7nuK8mginNRYhpm81vYcy0pBbqfO+m6U8kT+SB
HlBxNB9J2GBa1K44q6qGimiHH73B6OD+ptGcI7It+B/Kzms5cuzc0q8yoeuBZsNvRBzpIr3PZCaT
7gbBYrHgvcfTnw9ZCqnVJ0Izc8MudpEsEkxg/2atb61SYcGZlvX42TnqO1VPcVOt0lt1bf2pR0zy
7S4v3h2fXh7FIVnmWs1BwaIpPuiqXe/R7805GMxbSNA5KQUD64ICzXQfgz8ZpM4AnOle+/uZOz1t
oj6hxPDKVzctljHCoLmCSGmO+RavNyC4eRy2Gmoo13t1rXTrKLiMwFK+dASGzCQwlkMn3OqMrutX
lcoI1MIVQoRFyEhtHGgqoLC5siE6gLCstlWfyq7/tkK92GYWqlGoyCbGqTbfppBJcy2ollR7I8+U
ybNd+s4nBzTdXANE11abXaViXSuY7xF/1yIbCMP00Dg5S0Stj7HWkTFk2sZe2nWxzKGDMMwM/eca
VNay8IMb+EENK7hjrun+H36IieMcB4z85VDu2uqliRvnxgrMZb0rPwB4OC+FwxSHYTqj95ijBmle
ygI7c84FmaRn/8Xv02CFzs9b+IbwbyIwxLYhjQlCKIIG6TKYn+m1ycSYFPjVwGPgmqs2C3mXxmAa
WaYidy8M6TduDNexx839TsnJPZRxr7Z0g6wrw/vYdQWYm2RjSAcxftZ6KzXXe0xkqzJ1ynPqNb/s
2udUjL0WAmeKyakugj1bSwI20rD+FNq+L8jUSluDn8MzhnfFBFUUUsWiHmiuWkhkBKDFYWZCm99J
pzbn+L2/IzvwP6fvzx5UuXtYOfIgeyXg0oqOaOqqXdjZ9tGf3oQT0bC1jAuqnmhj1iw6o6nzTbPR
nY/4rDM7tn8m9zymFkNnMU1tsRmYRX2qNa/d4wbkkAVVnQX6NkvC+rklvhNZyK2YlNwEDfUgERXg
vlkLRjM1D5GFqjZ3w4Jljflu1pH3zNIw3DYNSVrglOzV71+Bl/Y8vdKkP5I8cFbKEXYBClxGKQxq
uiZYN/we15lXgCjk4DnGpdwriDm3afHqqjnRP4pxk8y0KZKceTJ9LjYu0hW14JiN1rADcPKRR1m5
jzKC+UBsEug8skKvYn0HkVFbCASEu6R3T7DJ7Z7vfPo4iDxhrZL+rbMOy4usvsa9c2JMw6smtOro
xdbvogGx//unqOI+3zwuxRSdqTiIS8zki0TQ339dwodUSGK720/kYlcbx/HLRdbazkaRKvE1kXKx
OYGYV3b4ZFNJL0RVWAI8yeVT4vjWLEYSeQxz883zQYi5E1ElaCMJpL07N6QtaGhf3xjA9wwUsQbC
INCXJO4g9xihurSBlh0ddV2OtUPxWmebrBT3iNXgCt30uGxTO0K4oIRYHlqPzLI8PRk9ICGJKeKt
qt9GZbx1am/SfLYaIPCpSHaJQCGHQGfkesbJwGVBdF4BPlrYQiqLBgfIxjHAjmqd0Fe682OsTOMp
UVBO1jlbVOzUMf+77m5E3MJk5SeY/77AeaOLoxlCmYCQfCCpCwmuqV8xzD1xRrYnavd6S4ZKQzin
W50szcM8ZWv9LjZovAQou001ENoTWsGH0jf2k2ssTElLq7h1dSNet2UaquUnlyHkpmtAs8LT+SWt
QqOz0oOzUtkoiAYkxVhO2IgIx98nelddPZ3IXVZic4uF7lT+cEE8tijk3817T/WfnZJhrFLhFMhj
RJGykx6v60wsYPxo87J1zD0a18UDMabVHVBuGz5d3RFhWeSKuYK9oN2bWgnmgjBN9pFEQfn+fiyH
GOkDopLWVyYBYq+/tjmCD2DBH45DqkzoF5BTpjONsK6ZYhrJm7lrmxZ5cV+MCxWj3bVOnUsXiuYY
WcURCEU/zz3EbfKc12P/WrNGONlmwG55elebInJKnd1OZHvDq5IGTL5rZWEw8nlGHHiOvfBcV7Z5
0iHScUQ5NmODhKLGQLwSm22wMUcbtgcxMgs0SxjybEWF7O+XGzCIOAQNXNUkQ/anUM04m9txm2Kc
QWfglp9aTrjekLYvY6/pGwmnQ22deCcUdGyd6RXkpE+zwpaAVDWSH2Jy88feU08seUsOuNkTT16Y
eE9KBwx8WPKY4E6KiWrZJZCsWAPoL49qR2aGf2HdQzPd4Xp9/Biix4f32wvnNW+Pz0RKHM/1hP0S
QAdEzEutaOxT8pyqYbeOoLl8RJcusPeOn/VXEpWuapmoe69DfTX0erQu2B9oY6C/iq7VmbxXPTqz
jh6xGO2lMureFNbw8RDY+2awcgzQGjCQaDglLsnmq2gccgGgqme1fyajNFwUE06EboLVc42RvJHl
5+9nRIGXWGl1AYqQYOcDCnBo+jo6A9bFOeNZ+BG5xtbsUaots5a5OZVTtaydltvRUnZGVX61hc6j
nYAdkwIWfZHVYuOPkq/MZQZOHiKbrSG5ta5xYa/4zKsrOw22JXYRnGhib8od2yrttXLidyeyszuu
xFcSin9FFXZ6RIH2LGrQ4vIYSS6B6v0oojzkQCJbNXw0vA1as13Wxd3GH8zPbGxwCZUyADhlDth/
p9YyoZDDFF36Ky6E/RTH6QbIxzuiNho9tdtkGf0g8Ua+ki4xYWXPheedR0Bl//j80YZi9UA+4c+J
FoxF5VqIhjssgUhTyPDax0pysXkub2jLGAC0jbUZrQITqV0uYyUEBMfkAvUOqocsG8cjwlODoGy3
fZ24giw/rR3hb/JMrNyA1APt3mRkVBzrGusBGdhqWD0RJcGS3cOSjzLbfhKWvBpVv4nAkrwLniCj
AfZOd4tnZ9BfiwFXtlnS5E6oqkEv7fXjReyEDIfAwtyYAL88mlWOQW2eATTc4N1DZAp2fAPRdph7
SeofkFCsGyIIyZ4ob6Q28ZvISMW2qfz6HlVSU0T9yvBScMb5OnfzDzsct66Bfz0RQbjxknGDSeuM
BjucjVl+dN31OCn36EqovDr5hdIVbXFBoUeJqGxTw4W1RQJAdxERpBpzykjmBXKSHFOHSAmP6Ps+
R1NvcernZ9EEV2afczQpJ6PFKx5r8VtTLh08sHPTRa7i471wrXzt6sYyURMM9uoNO8RFqfx8OjmR
j3fBDx2xrnT8V/KPonllsv/IIOS1BXs21a9WDGJDQn7aA1EXAbKOOKCG4Na2sjevKX6mZTWgNM1f
7ZjlshuLbjPEwVYUdCnVQFSlx6zXvtFlIfOjluswMXDYgK9X3IVHEitrt5Ac1nbF1CpbWSrLUAQI
xSYeGmZ9IKWW1lAyshscYqWG6qC6jCinyT+U1BvmBe2iW+o7w5RlzM731BISDdCMMw/IPOJlogkI
MOYosjTWKNqJ8HQe3YX1ZqKanJnTvhYvBL8xm6WEM0IElVcE+ygoGpyeVuGYy9ru2JVFX2pfu+vC
KAuieuorU3GAyClirvxnyRByJUp9B78Hl1G7EGkI27m1nmuQ8YPhNAtGBmauX9reAmGWBz/AyqO/
LCmg3IQFZM5ubiXroypy9SgJX3INlKp1VHNmNKciTN9zWJTzcAwkgkHlO06/fRoPxFzWhw3VatGm
lJ89LketKJtDwjkGseEGDRYMSBvPXEX6CxZC8VxV7GtiOm8h07P5UPGkcvX4FOry2EW+stB079Wx
kMdg9IZEVlmX3gtPto1cmUmdtUG8fkk8/AjM0uo5evk5CF8e3+jrWMYFG51y+xCmzx4vqCKM717e
b+28aNdWS2keVNVTRyrUHJ4MMTPJRa/rGt0LzAJcRdfBd7YST8DCEw23Y1Y++yqIOzZkSPS/wP52
CzUFZmjF6SrVGBcQnvzdmCmQMIutdfkrRaDITIsfavAtkgsQA4Rx8rOMtR+Fhwq8Jh5rW5rFVwZ1
vjCMpxhkQNFSxbQzeyJmdUjYsX9EPyoLbQq5QreqrWjQemispWE+94Uvf+rQ+lNAiwr/6DzYRSOB
6xry8TjogU25ZK3V3qSlkw1qNmq2UXQf0w2w6u9mVLI6iTYegcmZtH62cKNCXWFPg82CQE4Vr3qZ
Re9Z47h78qzTvOjnUtEJAShtotivgtWc8Gzi50rdwQvO1k+fVmT8bgF9GH7+ImuHLQq9mGyxKkc1
TBSkfWsnC1REwwprvqphJp7f45DNWciEZsyA96jjxg3GcYXCx+Nbwuaiox3vWjHMRQVrA83jmzvg
rOTxTZLQlNRLpxhn7zr5sO5Y7HwrYx9W4ewTQ3xLJrwC5VQGPir3zyj8Gq2LF2PL9e3SimOMlDQZ
EQmh+IdIRT/TJvpJ+iQktT476VTJq1VW5B9mJpsVr6SfxQBnIMeF62ZbkpO6K5AiOrQJomATaFGn
H9CcMeeoyc8RhuSGu2hjRdWHp5BQytrqU614VNWBfWB6us7B6yF7QimApWc7ACyCKoKvyMMF4tae
vjK0gDDoscwvY4Q0Ee38ruNunitOWey9gvVip1BO8bMQHmN1r3XFLyjHvZYRbLExhxNqyA0K7nfV
ED2P8BxzplzYg3wqp9ajsOxz2ad0SBADTmMxfjVdwCSHnXZQtQXtB9rO5gRpxXhSKAnhBHKSAwvF
RAA8enCnJ4eulvcgb59GCzRGiTRdQSlNxJOEtYeAUWtanoUMotl15N3CCsx7pSrZwmrd4ICH29uj
WLg4MD45RMLlqFGfOOxhlxzw4aKxi20SLKl5HAPjTg0xdZEXwWZwY33BBJqdr1pj/omyLVL3b4Vm
WbjxnrhNc6u7uLR5pVu9Q+NOoH3h/WoK+5UdU/bY+yyRUFPIwNfMSf6CKTvZM8NNnLwB1eXoM4gn
QRZ68JUfFtxsKLkIQYIsB5HGDd7XqybJd1resS7p4zdukrfKIHiHJ5TD6koHgWIr2DViopWnDX89
IPnXYhOJLC/HA24aVMgZ5gREOxdHR/Meg3hE90EIYpei3FPPuWZvIZlsZeNa+5LQXMhLzrrr4rMp
J2tNtQWTMuuL8hbqeEXMGnVS7oy0bxj9yso9M8i9xmFYLXFhYczLxjcbDnHrgdpU6P5j/alBjj+H
hVAtGoes9SoxWRudYFharCf9rU2/yW03yMWIPXDtFRqKCpgy4yDnvdb28PKGxSBlQCoowYmTfi1T
kDHbbJu1EEKgY5/cUuIO8RhfOQ3rhdq6o94yLkm812p7KbyR5eN0Uxs4ITJ2xAeH0Y/tVrckGj/V
MBRHRQuLq50cjTDd5KQBRQOyVkMm2Cv0NNlXEt5jysy2CH/lDacwRC7mfEnxpPMEwCmosNMFt7fy
QiVZaZzbKsuThaaBmRWswYi9rw51pMOKQ1PGMFstZoVHwWKHKEB1DdG5P0qiBsl35lLMMoSzHp6X
CBceLA+iCVB/nBXTY7k54Vsf/6uwj+rDzJ1rx7GmtC1cwfjZDWPoEJrYW3Ch5oSv4igha6pAoA9k
uVYTZL2JtdKySvK6FMrRUpkz+IY+fJSmiRZAtIxXvMjb4hU1FiGCQ+K2+VP8zz9FdSU3Ru58NKYW
Xm1GVDOoRhVVQhBdEzuPkRGIdK7ChqNMl+kT/K9i0XOq3sF2yhmboOJdFeEPjKXeV+GtqxZpjKmN
75jkw4VfVBFaRu4wUsYAHoRtdZW1SU63U9hfqvYO6Kj/dlTErrSKwT0Dk82+19L3bFXkoeLVzy9d
rLvRqa+Bz+MsSt18x3By3PmRUeDez+eG1ZhfikYBqTMCvRY29zat1+PNWBXPJsnJbLvGPWBh5UUW
A71tkT/FtqGc8pjMyNH4pVYyv7q0gfuxI+3IR6b8WQCVlrFCItdEQHGE4m5zs31LKiBbXaZWOz9F
IOKXYXWFsOattVxzdl2leMeGCKQlZs3yzDx3+RgLSPiEW/NFQ06JYNOLXxpfl9iajeoUsBucOyBV
50bHwq7zsuHDCcF3udrl0TvSzHKLtrJ5brH1L+xebdeam7XPEqn3TOk5hyDN3FIlMZeako3LfgwR
9yfOpUJ3uaHlrBdaa2l3w5TZ73cp3TWy5o94zfRjkCku0WIN2inkjd0iy6VBGiVxHyKIYWgqTeUt
AzqlBZsp6CZsJ1s3bW+jmu+URAvPQwgcT3chHIRQdTRr75U1QjpXOMx7FOf4+NPjTcDUGYlk2c4f
7wphedtQA/lpVuWT0U9OMzTTiyo1yqd//T+UIcAW6G/XqdKQZZJCdmlF1p/6VCCythUS1TiET//6
i3r6W1dlZmGK2l396S8enxt1N6tW++PjnaJn+wS3AolG6B/+9YYhs7IHEvjP/1vkCbK4EO17HFXu
KRl89+RB4j5qKIU9rR+JB2bIOOjeppEp/dCoZSd22/saet5SZS96JA5OZUcc9pvUi4KtKYQPJ0pt
idGx/R/K4G0Vq6q4mfGeEqNA/o9aApZAhv2O8e5XYIZvxpiEwGE75+q+MY3giFFD84XxfrWtUSsu
Hu/mXYjeiENnRRr4Y1Q0Tlw2EhXB82SsJAvpkCWljPR+PjyqPNM2ZdZph7AkjaztShUTpSkoMaof
w0S6AKn/UvJ9v8di85hFsXolkcbqjvbwaWhKsdYecBG2LuAHy7pbAO+qzq0f6asm102D/Ot8H6MC
2msmmnuLbfS+1Ezs77k1KdErPTqJEhIl37jpNc7usTXgn9TnjxuhTyJAkHxJb2KY9wn5nFGS4+/1
XbydnG08lZN5b4TqwRyINxp01705LaoGHnEp6TBMwNs+LZ8SN9k+SBRmQeDdb8RRETAIT1Xp/8Cy
aZBx82GtIiuszuR6vDWmPmx9JwhXsYySJbuAfBvU275hOfa4tP8cxbHsRN/M/AuviP5SNweHmcjS
rhk/YFBLnj21X/mW0C9ZQ6k6ZAUg3Do1TtWoc3R4kva3wGGjCN1aCAuNygOqklaw8fq8pkIOpb2u
7LZ5CiOEqlqIna0Ya5RDZh67G4Wwpcd3/XhjTFPcPsSaZzrewUQyT4ek7R7oJQ+HxozVSbirWrpW
4pLvUYSWg4dXuWkcD49Kyyr88WaychWBFT0VZWWv1SpoFmWJutAeTfeYDLp1LVVv1XtRRo3ad6vH
JEMkBl96gnmh2htIJwtW0r5b7RZdrn1Nu7o5Mk+H69dX9vuYIN5PkqQ9ZTReh9+jrmwo8IQXwxbQ
LU4dFVJpi2egTOXEXR93ss4x5si4WQg7NW8OYlycyxxQCUpmVpLWjWgo3BUe2AZAocUhc6FW9qVQ
d33B4hiqCzAvneVHp8sPRO2Dnvk3tpPOPOewWAaDD6IqoNTh6j/2AE3FrZyeAYIy2oaBfLcF/11E
usljk0L3TcMTUJrMdXWNXxapS/VVTY3PzlXHfeZqH2lO1B4N4sSrUi8dzlCTXWy6MntXXVfjeGa6
FlKHS1ikIIJDMFdQOM3PmAhW3Bq8kcjRFdyUu653vkVoDeoiSqNNE2uFDiBEWUmLLSovBn4Su1bn
IDrUOYM9FYy5HWNqspOZlBn2PiKxlwRGtjfUbf4lTsZVKe0RvS02SdeoxGmAkjYzpx2oVeAcQzmw
AEAyfIggWo45LkGkdHsrSOROR6QFdIfKTK11CtJpJGaW+WYYp8QXwcwHTR3lDkjKfpOPOCy7GlnO
Emdyi5/TKolK0nUd+p1moAI5gGctbm7UtOwJ8o8WzM9W12J9A6t4MWYuWiDmPqxQcFE0WowOhiwK
doUErKjyGyLKy5DrvLKk/sRNsgP6BX4qdL7tHByFRTV90gNrPXIp13rqAA0VY4Y9igyLomDRatnw
ZN1FJvpzUCC3hFXqY2bNiuFS4MwgaqC+OrWBmY/fLCKsY1rIH9b4w6sk63KCbCG3bvWywkaWWVfH
JSczSqD9Ryuro9quBNknfVI/U7lUK6dEXc45RoUBrRHta7NW8hPhDN4xwEMVOfbPajBJB1VKcx0l
FPFN6oRgMRDNY8jOFbF0wGduWZvd8rrO14WqePTwJa+3hlhkKFGM1xTarPqmdgLCaYTBKEGGq+m/
VDv7tHTl08DrSYZ9Prf7Gu25lhQXMSjpquucd72ljYHhvekqHQUMsUG5VoSbqmYtnk7mg6aRd7dV
JTmiGljyKF3wxK1z+sseYAYnAR/Yj6QNd4RXkpr4GQr702Sci1dA7vIRUQr0w6OiciHqYNzbYTUt
RwRpDoId+ojrJ2KBIUMGN6VLJ+tn/s+408aV3+EeCWsfH/dIBVmP51SvVurID4JNSlBHoEONgXY0
NR4YQ9f2Mslx5mLZI2EG6YFPrCeW9pmfeBDO0jbFWmPMbVCjxyAiidRE3V4iBiXP65GPtnZZSq7D
EvZe2G7cyKdnTOW+zg0E7NlozMQAu1nRAbCkmJARgiWWCTPUuqiyHhY+8XFMjgbU8PCKQQMWa1jy
X+QBfqBSogDQ6Uc4wlonumNIPkpih+bICe10jRViSDwgal25aiv9kwXVWwi+tQmNu0IC9CJUCY3I
MRBpPT9e1aK8YbdXcbHUV98oYb/Q30Sj9O+GXHXNd69D6ZKBBjcAQuGC6RvDkGwWiLoH/j3pU4W4
kZgVNsqwqL3cneUZlqy0EB+FM0Wo5HerCQDx4K/lqc+x1zN1DZxaLGpYeXSmwy9q/dd06OWsa4S2
FLV3BrVYWUutagzoM9ehOfkE8VFfeyukiOgAzPRjtIkyrArnxCOUneeE+FUD5ysuQN8NA9YJXk78
cpjdq1Bdab23tYMACBYQmsD2i8jPcS9G+y6w42CQJ3jTRPZ8cJ33QmgfonW3FXckSuosWUXi6NUI
h5hBGyskDBvVcp9Tz1qbdpIsFBbHywgpuBSuuenyHBCtxpfTlRVDrC9AeZ9GyVlo1afRkF+JwNWB
uxS3Iv29vXPjnk7dMQlYGNyli5M0KxgamtNoQDNJB/aQJooK+82YEivNE2YoBYsjq9yZWpoe1cJJ
11mk2bNGD/Gv+a27yV57dfj+v7CZpgCiP5CZHJXAZx0bm2oZum0Kw+Lvvz6vQepVf/uL+r+piACF
spWkJsrcC4pjg1K7UkW09axRoKowxNNv5eDYVszz1Mo4KXFgsKNNVgznh00yJjtHOhOP0zWWIpdA
CIjTXDhDjP2gbq1DGJvWIRmsZo/BemZPz7EIyBovW3u8BZOnsg1wq9ath63Dz6KVGrA7dFhvzL20
RAfU6AneyNbGK5/vRDuoJ2Zc4aWOtpVUX2MVYetMb3GG/OeLY/0JWzVdHFOTwkbKopm2ZU9BYX+4
OFikItNhUrrNAF3wwlNqZmD9vvYy4qLQwy5E1oQrA0kpCSBp/lqBRDFjnaRcjUAzNzNRGpUkBJtf
/bRqjxy9Ju2m3VDMOnuFaYgKVGSX6VNoLmKUTgWpIaxu3Acy2fXU+GeVfTULBS08RLvAarJdYw/O
LVQ/Ae8Bk0rYWSsYGRH6POHOGdel3eqvpdZ8P5ZG+YvXRBqll68/d1m286W+ZoDq/3DpQRib1w7/
Sk71BqnFCEVG/mQwIENDEPDY2jmlWp1E26zDwlBPHgKhovdvqQdZ7T9fafNPkWtcaYN9iTBN+lAC
s5w/vQwF4kePzam+fUQqOa7BvmCK6SJbqVsNCrBNI2rHvWUrz5wkP/AeYXspuMeo0o2V1bdyoRAc
cJKwFEgNK+ZeG/c7KVMSa0qABTXCDk0GaDA1xk4ZDcp6MDyJ9AkZjZ/4gIaK4GCa6i/fILMmLsSl
lphLdegrkNuzm2SYJ+34K22a5u6Jzls0lQtGkCox9wnRi8ImXeAuiletkNkMEoI7d8GwwSpnWEra
+p4RFBy6VoTAtYCN/+cLqP+JKeeoutC4ipIlJ3809D9dwAYSR25Rf21F5hbfwnR+MOkJXykTAvjx
Rr8LXDXYpGVnrEOhtmgWO+JVYw66xsawpzaSrTHWeIy8wOYg6BjzZOrWyADCctTh56gVEnwTp1l3
maesycjMd1wrEJQJW8ZoNDeWi7ChLd1qZ3mI3AW9U9ua9dnQGxT8MrZP//lnNv7Hs8tULdUUkv84
KMvkn3L69DgEEJFp4zYubG2Lwnfp5aL7UQUQkZoCTaavGWy/KOAz4P8gs/mT51fR7HFz+DoyQaml
OhkZwJzAw1tuCJNv6i/b2tqHnXbNs648EY6LkcBMvgV24XWSg0+yBQHcqTmgqwvI82F16ncFg5qO
QsJ1XyPftPf+lKyTV4l2GC1eaR1gsBk8+mYfYMp9DmoiTIK47lc1gqHfr4YpWtP7zi6/n9/V3//r
j2Gcf3r375vldflf/xbG+e8f//fjbfX8Hz9g/Z2dPpPv6s8f9G9flH/2H9/W4rP+/Ld3liktzvDU
fJfD9Rt9af34BvgBpo/8f/3L//X9+CrPQ/79t798ZU1aT1/NC7L0j3Gd2vRo/j9//Pr/+LzpB/jb
X45ZWn+n3+Si/49P+p3xqYm/6lxmR3AMIseeiIzdd1VzAsq/GqZmMYhhp+ZwX/0z4dPQ/4ql0bIR
4/BJwHHMfyZ8GupfpWELvCeqrhKsbFn/PwGfKjXOvx/Smgpn2oDcjrjKFLZmTQmNfziH3LqFnqgC
+mii8KZU2SHvo71IWXKI17Zne4ILl2Upd6D1khoNeFdgNDE+nGQVaLiYWys/Fjqhe/Q/59zEhhYW
gq7HgGEs0rvIi7XJiHxG9DGpNr6CmOMuI2IYENIDQVOCV0lgdWMoDLRRSNawPudd7VNJD+lpVACZ
kFl7a1RqaKdQ2TACoJ6pSrcnKutexPoWyOss81kF+kn4hqVEzpsWCZUZXay0f2qr5Ntx0BZ0Lkat
TjgHcqooCEk8C6zsMwb3ilzOoHUlN2XKpTIddomBzJg0o+CMrlDawpmGPGGWBu4O7yn0kki+u25D
kQY0si3frDa9VUgmguSdCMHnTHOIveragsYa1IJkjf7ue5RjA1F9XtEGByT9KB4QNuzjIHn16tR9
EQVhvn3a9GfVB8RQJHV1rF0737h5ehvI3V7m1bMfRB9KmYJZpRGKynfPgWDXKIIJKk63mWUo67F4
NgYM943pWHBF0OdVIbbXQbsPPR48dvfomaoqRJHVLQS1mQs4AXUJeHswQc3MnLI3moy+R2vl+1A7
E3XJvar5CFYIUL/1w7YY/NgG268CmHafwZxxAEgQdcG+QA2uCh+lsnFjCFOtmmjSF4LGAyjCgUX6
ldpLZQ5g54rg6zOoAciZ1dGXeKk8I1ql0mEmnvT9Cornwh0sbKhu/OWPr8wDBISPSxCRTyE7lXM3
6n8iKt9XNRIG6sB1ZZlEdAfoatpKdbZ6dg5LLN2x8T0qbDUwO7z2VX2ERryqEvi2mh8tIZi9OdZE
04a9NMSvyeQDo7zaQobwtr7xCwa9s0MjDWBPs+Y+sSIePpkVfJxP20qOgxUvUs996asIXL5V/8xV
/ezUBLuBJpsbjvuztRAgITMAORTVd2q5WY9uEnP3lECnp29jRdyq3z9nUTS3LecU9cVrWaUbKRIE
TePR6d1PPdZPQzHeLSM/OqGKOCgEIxEaYhMaDVJ0BcnKoG2HyUlplFttpCMiUhfcpvqFi2zWq+m7
YtHWxUB8l3nXrdhFHQnw3uNefZOYPmdJlnwa1hGhNHjJykB8UGGMQQrPFi+Fxznecj/cGfyCcCJg
XklTErAH60P42gVREB2eAcGLbe+Pjtf/sm5wrtSST46XudOBZV91g/uzV/HTGcBR4D2S2ZX139KA
8uHDrqOVKgqyhX2Ot6zZG8yygN5rDQI37p0+0V71iMYtct+pgH950xcJCmhpfrxuq+5O07rNIEGY
YVcvgqhQF6lFe2xlLGc1XtjkkfyMhi+2LERRIOxUmAnKob1FiJEHjS1fy6UCRsTUtJ5lTb0jyg0/
9SsXD/rJVOQJZl7tVu3tH44IlyDwP5MUdxIqoE84IPHCyUnJ6lAiQ5Z6npiS6uQQjBxe436i7sw4
46fj/O/tVyvbCyc7JoxxyQEUYB1N0a/YxK1qO93Zpru0M8IDOpK8LWctHe8EoWUaW+Z6t4lj0tU9
evYRQbEdrlkKLBVWhSbucn59MwWzT4U3syZ/K3KI3RvoMS+ahfos9O5Bpy/zAC8WIQuG4qJi6res
XbatTc7ZCzkCK8CIJKnlG18Xu340F9Nnqp2xlGYyt1tzYQK71IaQ7Vmwt9SnEPIOeKV5rZzV6G7p
74YBzjMt13ZD6epAL4SEmb/1It0NvrgUAXEc5hr8TkkDHZwazyCofVykAXN5V25aoZ1FuzVkz2Rh
2HVptgc/uxJI9iABrklGXmE5X07XpIFS4vkEVqL3yfv61KBgdsl1ZSK4nr4cdOil16BoU+t0N05M
xNA4N1VJEIN5mHRasLtnbZIcnZYZwL6wyCiMLrnnL43Bu3KbL0Kz2zRaBmw+Wzq6vQXHCfTBZn+9
882U14DYlGG3LCMOEHqd0SdQkKvlyp5NsMpUh2ur+J+Yi05weOqKtb7Ye0zfhefdRUQdLDtYoI8i
/gbzHXCltZbha5fSlE0jfK4rQsF1z9B3us6D0y17IpNUjM6SEAiHDlD45VLzz1lvb9yW9JMsP1u1
w8pc1faFAAg25F9Y9hgQRdkUoHzyU3UPSXldhsVSVVCJrDvLPRZmNw0DY2KO30SMZq8sjwVPIo0D
UppT6nHW3DM9ftO77q7H9cf0fhllb6SmXFgrnF1Lf80z5cZvZW4SulHWybHuk4vRRxcK/WtdJZcy
LvYOgZyac0D2w9DYfx4tnw0KhKZ8uEO2OeWavnN0TKh5fClbsUssMngx7fV9ex+k98yA6x5jmcjq
eu0U7ruGdAF9yR3X40Ud/YNnS0ZBWKA8UC9RmGzZ7JWB+ipU96j1P0qLl1gtiAeoPuohJkymXiAc
WngqguBVq4X/zdyZ9MaxZFn6rzR6bwUfzd0XvYl5ZkQwRErcOERKNJ/n+dfX51R2vayHriw00IvO
BOKRlEQGI8zNr917zne+ZxkSCAbHTndvpX4UWgABdribfA/R+c9mmeLYFxf7IxxJ9mnrrT4QE6Fr
h6iuVwV5vaZuUc/c8HOsI2wmbW1xwBz3XqHtsJdvTOWdZNKfx/RgudGWntW9Q+G5zLmkGQ4Q+rN1
XW2bFeEtKrzDFBHMqCw2UfXiqWwt4cp4JJD4ura24vyYcjAYFZSoAIsZcsgp+639cIsY0YV7yQqy
kkqmaFZ/T4j5KJqfhGW+Gpb8AXiXmIVQu6bad3SQaOyOpcjODlYdUkVzPKojKBLBtH54Bah/m68Z
qdcr5E2/fZZdqnLclPq1NIfdRGssxnNnPjcYf2uJds8x3jnQf/ZDu6JBeELe8uJUwWuMLju12jes
sVcYF54Sp97MGBWD/jRtE69CffLyZqGzuIN+BAw07qpCra1SrKquvkSTBvvkGML2bLbNdPYNdlgE
/XJWwbV7xl7rkhcFoct9LMZzpU0HNJHbRGFrtsWAojU/lk52bh2WtROqp8FqX5xZZpp0w2ec+G9l
8u6a3abSl65+HAJkX4oGmtU+g7a+KW36TpzPvjciLM2TsxfYFvpgVyUMZSrz3RoUAm/j0QSC34lr
zu+IE5FRXy+4OSKQQ21gUCDTxxporiyVBRi6ohowUxQewonfy+Jbn2B5ghzA6f5pttjLlpwXyg7H
WId+jKfD26m64NRrrmvgmbV/t9KfGA70VWC03xiK3cM2vo6V3OGAY4Pk1UNQqNX6cYrNY+xVF6G7
l3FChE60jWieuY2d0nD4FpTuxSUkEqsAeO9nboAkI4pvMOm+WQMXRdawu3zWgXjudSKbE0FoonPy
IucbG8hzoqi2HVCxhWIW4mPDdZ8Db3w13OjKMGVjBciCDUo29MdDz96BPz0e1SXpY1wsaOvWRQG5
1tT2zM9+ArZ2F3ZTYGgsSZEaY8aDD4NETqZ5PtyAiIAvFZwSOc2BRjdI37D4WueURvG5bm89SFm6
+cEIOTdHbL4kEgyIU2yRA81tuC7tTYPEhxnmeGxMf6/XzhlXG6/UtEcNe/a1ijG6fdN8/hbRdqji
/Yl4q+I+2DMtJzBKkMXAZwN9OUac/am5NZYAxD0vnHZVVhqH0aPWEUN4kA66QeUsk7FsqXXQfKm6
DVeicgWsQrwwAotCl0RLT1aCmRC+XozHi84uTxTW/SlDkrrwizlOqkAhpLGUKiDRXZGdfN8GyB92
q7zvSDu3nwpV/mhtdYfFZC7sqPFRSH6DOIJt2tPoMyoT1aLnL20t2Vl2/62W2ZlZt7ttsvSS5YjO
okm6GzuIdjmy7IJZeJXX4wqZSnVqQNsFZngh6hBaiZWkG0uvjpnuQJ5Ii3XnzNgwwdkmgFnCoaL7
6ctyE5rU6JqkzmlKCCvMxZrAbcHlyHVuaHD+6o/atrdmZ20nP8ouTczFGnTtj2rCRzmRz7VFioux
xh13bu4CrdXKn16fUFZ4yRk4FxKqOcu8NlGozGSvLNhh20eyzUw0bMtuOXG1Je+GGRprctv0TdcW
XIxLZC8vkc+0qgt+I42PVg7yVsMlo2HgthwQpXCdnFgDUjEhU/KM9BQ3KkPHAE0TE0OziKYJQvAA
ErtpPkMsKpBNSEDvPWAP/CbDokfItS2KISCdHK2oJ/u15fT1PhrksJt1jzRKiUzpy9TfGPpIXm0R
cLtFtb5MSWHY1JAnTZM9tBoK48kak12BZ3Xt+Cn1jIPUeAI7YOUdpGRQjMcSYmzSyRjBGGCiKi/X
0Ln7U6jfJTDtb3kdUT/T0MRsU1u4OwggIJAbFIYABOEwiV6MPlSJNCPcjl27oSX3LgqWomnK337d
HhO3rg9uTZyYSJEoIFwAUEdA1VJkkJZtyoGZn8AaUuMNkyDSdpMkhESFA2yMOUkw3vMm+ATEoJMO
uWx0h6C1IiRK2MzjX6r3aHIjkHb1qdnHdPR3Lba10oiZjug3j0nIiiCfeMUonfOSzkEvhhPY0U0w
O7FIeziyhudxeDQ8mGWNz9WoNVvUQPOY3zOvEaSMwBThrkEhtferfWxMnKrYgFLvKR5UyoYLhMCV
Wb21nG2GgHzZphFOrz772Xb5AbV8D5nE6nnvmXOhuTlTV37CptUZlC46N4Qv0zovsjB/d8A2fsIl
S1yQBoGPDrSZk6oinwNqCUJ5Ax8V520cjtsEvh976vg0O9s5+nibst3LNnIP1SidQ1XV//ioQE29
1xlQoSwLefvBoTezZmok77dp4VpnEWPsTtAN8CIxGw+yK/kOSBVzMtjMua/iq6B7IS9pQ7yJwSJR
+oa+ZQcA+CoZVe9Zx+NyMPP3IkntZ8e72Jq/LL2U+5iMP0ibyV9UPSBKqp4C1uahGyw2tFGz72FO
uLKbKu0p9og+YfJTogW1ozsdrWnn4pMKsaGc6gBZ7diC8Ua2TwoLxUdu4M3KkVenQeQdxwnlGqQC
FNmBiWAp7u+cuA5jlfp7eL8AIbLy++BZ6S5S5TcRtsXNNX7DfxY3vjV5X+wZu2boS5o+nGwkgnJe
1nsQvPZGIQFbBx+Zl3g/aMm/mM0w/C4NEBnd9CLNaD9OIS4JSHxYyNA79P6BYEJCeowjQkEk8Fa6
qPP6TXJzAPxClb4tNbDxRfqbWgfsRPpWp8lLYYUHLu9NXpMyaWC5j4GP9QRNNjPGvU7OcdedR0R+
ENkhtGW4qAt0sdbBlVBxvNp71GL0liWjWeSS1Ac2NgzRM/o3coL7Kr6BBnWEPHVODDSXx2xrF+LD
dwSjnOLuRfVvfUrkEj4hP7tNVkUKdndQ8CFQUEUL4kOQE5sTQ+GakpNIt5QIQo+rBtVIMVNjN4gj
d/Kt7N0NsbifwsvfXIyE9XQOp1WZdL+8JPxVFdV3bhxrK7P3ynL2ZZU8J8OuG31i0iC+zcJRPaXv
gPyM72qohz8NT8LPTsGUnFTUFuQd9A9Be2E5NFoCzRe4rj6e0yF9h8G6NewJlylsMs65IJ/CM82o
tZ/5B83WXst6i7Pqs3LNiwVRxyRNSGTtr9aKzlqU7ZGLV3NA8p3dZEfGzxsaM7BDNd14RU8EusRn
n5g16mfzFjr+Y/6v6RM43qh7ktywTbxLk/KNuod0sBgWGOCoRcY1voxDefEdQId2TbW0neyFOYyb
lLOnrdHrLIB58rccQsnScOUiT4cdfWpa50Ej5tkTzqbXrW3VeGfXfkp7rhovsnHfVOrTdzk1Q5nK
GaYAYptDqKcXm5QNYutYPXnylsBuNNIa8axNMzUaCYSvgndjsvdhzUEYN/qbGpANucYFoz0m7MxJ
lgGBIRXAylTLCX3SviUljZ0pc9f1xGuSpUmxrLLuITQ3QlYDlgf/CjF1MEgULIW1OVXgBMqSGaDD
PEOnKraS5wktNSi35yB0vo24kLHcUNTwZvQhnqUoeTcBS86/qeNl1xj3WJVW32Gl7ITyfumj/IGr
HYJ7Jpg8WpzYaXQa7mOoxKHjpcIvzU6cSyJpaO3l3bseoJlMrV2kd7cu20wGa84zdrIkDwYx9aJO
0xMtgg8v51cai+C9723cYOMnuSrrrue1yWy5Cetgn+uzHlluXBwWKUkgztM4qE05HrJK3jQCzUnv
oCfXMOELbXtnpRknOfcnYob+TNxEE+KyaQoqxTa6w5hZ2168rmV7zlrz5tvy0mTVIQYaWimCsjTc
ewPPFbLxJRIkDJfxLXbNnd7ItZc+cETvXBdfiAVziSc62986k5/cM6JsbJ61T79jURTdTiTqwSC6
yftz6Tr4eVME0OFAqpge7IKswrxDP9hL5b7OWKkJu6RJsoAWvzZN+uxbCe3u4Wmqyu9KY5Uh7H3G
AXmLc8xmfjP3+l3vuVW8OL4uoE5qzqOKOJwMCQoir5S7UV8LF5vRMPD8ikHuY8kZLEeu6w7vTkj9
0GDRKAr+TVjoybKzPpR0NsXEyw7muhzdjbAyIBeY4JiOLhud14rkM/gsKEA4So2BQVdosC9V0Xwf
6/gTYLpC2Ju9DFqC4nvYwk13jUOvx5+G02KU7s5QD851kHxCTyTbQXorzY9wc/KUx5Z9Rti7Uqtg
wXm/zTZkBFDCJkCNWb+nucZkQ3Bg9PD2h+8gdAjCTNZWM71g+CZWd9FVxg+N3O+cm0PjiYMS3qFs
s7dQGTeT0aSiU1eCNCYKGa8UykAMMt35mDMs5WxtHpKoQh4n1lE2v6H2iGiLJAcrOXUd4h8/e64M
68b9EHGgC+ygRQaKYXBiT9Pyn26Pl4s1PUyMWaKZTY7Xcau18ftnLriXz6g5SxzG2LilLOZEQ9hr
Z7z2qjZuroX0QS9aRvHtD8d9KV/1zNunZMUt+rTPV5QrqKLi8FeCgL6zwSC59j4Bg1eNBeEx/YtV
ORdMrYva55w+uA7HFDO/mpwkZdi/ODQUSnQL84vR0AgdMJZUaOqW2Kfxbub2umqmZxIiCauCPIUs
OMm5xDN/nefio2tYveOAmhGfV0vUeumE5yZKD/DMkVaH4Ttd3tTkvOKY/UsXfMgWYJtTsxmbvXxg
FTz6eo1WjVsak+GFOyNYbJP7mq13J/EYR+uS9/lzF8wMcrFOUOWhbMLEgC6/pBXhxtMLAHMyg+V+
XrK5od5H9EaRx+1ysNGoQr4G8XopTLnH9/4IK2s7375DvzlbkEv7zLixx1MPwMzDQb1neL2yVX7V
Uxq3Gt8qVNl1DMztiJ1R9imxhBX7/IA7nnKYa1ICrG/r74Rq/srwz4m0ZPVCL8Ltcg+N6doJzCxE
KyRMhexN1hDDqFY+FLUtaTI7W/BEbXfeqK0wRAbowrmmv0MniwMWxoQ2exLQulYdebdVJB8yUij8
JlhKXhZg60zApU+xt0Alm+7qKN6SsV1fAcOGCrNaXMAdFlOGMSlGNOXR1em4NnESkenXGxm+Vz3+
Ixf6xwT3/9Fg+b+aG//ztPr/OH3+/3CwTE/wXw2W9x+/k5/Zr3+eKn/9iz9TZcAX/8YQ2DA0DSq5
dPj//54rC8P6N9swDcOz0UYh0pxnvhm6k+B//U8p58kyf+R4jinxpCJLqplmzH/EN9TQdyAfYb6s
M67+v5ksG/9ZdWNbFlNtyVx7Ft4wWzYZYf/zXDlCtEu4SV2tMVm4t8Byz6RixCe3mg5dEEEdt9t7
UcS/0EE5R39ssks1GRqKBdyTQTid+gxrVJMkzsnWKIkxKD2TGiGXUVpUK8499uafXtx/rL7/keGl
zcOsmfVns6LjL7UaT1jXPYbtuu3ptms4xt8UH56MpUSPFa/jxuwPdtF5jLfCI1aNF73Eeo2Kl6Jd
rRzP58YTsuMiNbrEsIU562NCcNjn//VT+ttsfn5KBtN/Tzc8yzTR6f4t2hD+FvrHrg7WotOtZTCR
u6lzHHb1J3vKnkbJYFl0zt4M7EWYAo5D4qdf9NF9aWt3O0TudYLJaRrtDw99XCEqgJR9MZFknxzr
VForA9bZsqvMn//N8/7P4pn5eTs8YYRtkv8hHfqbpsBLRdxORS1WzmBsJ1llT+0YVQttCMsfVp+u
e5k8LNE1a+nkEU3QPrnpnKsyup5bJGo0TxiaMyFtH5anpY/W+OwkTfNBLrJeTMe+qr/DWxmP//pp
WyiR/74GDF06rFyuDlfy2v990balB0jeYOjM8mVabZunvx5UhiYUN/v+ry+NDnRfbX6g4+kj9J8/
LM3JXwUSQsBff1EMtXVyiZtdGCZ6+oS23zGNTNwxheKUPn/09bWvT5siGjGfID796w84wvVWOD2V
IGeuRV5VTzjFhB9GV7Cs0fXryybYgbXq8veh0340vjbd6k5pt6avszXa4xs8Z9IOzK6xQe0ES5O2
wtHGF7pJWew3L84YKE05eFpmkp7bbtER69/HSTUrzxj0ixWm4SEcfELYve67jgXpFLuNse0HnLN/
yHbhf3yuzbwKa9A/S6anO8A17aUOJ2+ZTb6c/doZqG2sTRJO44GKvzjVESsEv6uzVm5OP3T+GvqG
ZRGW8jDqAZRSqYFfmD9is+tO+UAXzOh4clpGuZW5lncYGonh29OHFRd4fcTH2K9U15CTIw3jEM8P
Bs4PZ12phCbW11e7KsvQWbocJ9GYFGmUrzmygq/4aql9PdhCWOvKn/XvdWAcrdhigvYfD1RP6qjG
py+6ZUze81KI9JWRTroWWlS9acYjDHTBQXnqd8Sq5JuvL5NaAUG6K19JZmCOb/6Ompj77dRkL5Pu
wHlKOggbmsxeBCl22P2icTvNn4LSZLYMrQYLv9SvOEpO1PXA1Qyv3MYQo54V+/u5qKN7l1bN89eX
0pTWOaCy9vj1KeTriMwHRqN1CrNonADRGNlw7yOXfBe3dPd/vpam9pPqMXnOfwM1wnCPAn6BfiLY
4+sfkNkn6cZPap/F4bfKSlqyJuGIwhGyOMX3fz5riJPBzOG/Vi6mO5rhU444psiPBcgWbPponRU/
2Ib3ddWgGZwFWTPxZNlQl4S7TNs2QAbIpwrv7uXrI9Kr+1MAhUJ4JTq5CH2FM4xobtRUFARt8aHq
BYZG0BtRIogN1imrDrHRN2j2hpBIF0wj2N6L7ujND74veHGqBhuyg8cgDQLOoRGnMUAJwSEJ35o8
kketC2lTYUt6MlpFk3BkaAZfA3OGXzL0NHKyR7xQP9VNzOimaGKcn96C1DxrRWiVfYc5cVJS1Tfd
rRAIMOaJPGGeeVMU8TJ0mwrLJzo7yuzzoL/0euhczNhiVMosdO+m+UfjNsRCRZnC0ck4384IG7UD
rVlD9gd2tssi3zqmNo3jUApcKVabHUcgbQh55w/1kVQ3Z4A7qdzaOIN6uVtMLjhF5pc0b8tVncYQ
iPTAx23VTfTpgD5aYM33cP/Xva1/E8h6orYef4wuDU+ZKNB+oj75dmmfqgLDCf0DtYxNgvMq7vjE
nZnQ0mwN7IRynWPhd09pBnE6IrYmYs53bVJH0GCDOax8z372ChglZeask5gMGnfqBhT+1LhDjz1r
nnQWjr8yUmXei97V74MRbPNalCtdA/c7gMk+B4V1Qlx9j7jWXmIH44jquosSKr1G7KirGuDTdCXN
xV/1Os3qHmm1E3nAxIHC+YFnLJB9k/dMoqpR0yZrimYdRMYuCItwNeTI1UajO7lCx+rVz7kjejFs
yVj5MEPrN0h77UD47Yk2M01SCLyVg1EntYDIRGBoFulotNfc90HJWcivujRYa7aDIZkhKMECw4eH
dOBa9sUPj3B20m6Aiy9k0+2DNux3ShXESKEh6Y82wO8siELc72RWr3LybQDGdRtalNZDmx+4CBBD
cGUYHhuh7rX+qw8Iv44m+1GxI5VJPc+ytCf0BuOLNsavJQ2KtTl61XIM5uURTxJIlr4Zalmfiy6t
z25cs54jZ1gLC5zI6KlF4SKkJ0iaeW7UvRO5016kNK9cGuHj6yFTxs6HukfIwUlsHLw2Z1zNEOxg
GpyZiXOOqw3rtRyH6UFkzoFcp7Wt1+RHDAD6VButg2EkEdJuy6M/QRROw9DAkyjuYqq2GOHGm+y3
wp1BtZmnnSwMTAH3935RaA3vd9CpMyk9RIi1yKdK/eIbdgD2fHDPaSSTtePR0BZ+R2fVr8UZO9NO
4JmdFGuPPmmOBtTfh1HVf/gVZmZTi+Glo0OSprXRLObEXbgtagLF8jkuvvOGRYkxExRIh1Skn3Lw
mOMYbpNWQ3PD6L9HQVdK/BkT8EBDQT5I5k5YW2vBpZ4f6F4xxJkpysIan8bckeyUw4U8CbEvnZ7U
BxNdeI4/C3BUMu58WUOuBqn5GFG5+KraiJlk52EWRbsz+GKN/DpiyZLuVSUrMf9O3YhttUEMia+i
Gk+0FT8S2/gRJMxIRplZCXi7CXtJZyG8kcXSMK9mgkSmsAp7n8dJQa+vDu6u3b4PRjFRyRBDPXI6
LcITdSs+MfdZK5ilRrXzs69D9HZRCaDVgHvTN229S3FnrbQ06beB017pjsKLM+MIuzc/hcmCu9XD
9qSX0wvHXsW9vXC2U+/Ha3Ku9btPMdE28a840MMzEVmkAI7EY8VUzEdHpwslialq9eZmo/5ZerEg
pbYbrRNp3Z8405urP5yQ64dtOH4PEHvQAAlcQnnbaqM2WBJnIqtJsoSAt3Ak+ICx4wDslhGUOqRs
wcBGSHkpwwlrOe6RtEwYcJbNhxeqdBNUr0ySARb13ko3pdxw3DrJ4kMzQpoQakDyZDXqqOfVCUQN
VxautrU3yzs0LdvpNjsTCEFSSiHOke15cLOUDLmIZeaVOSY08qZPjWW/AOUWR1GiCLVqB9fcCI1r
WBrKL5eZThiaCJNyTUcS6SaZFMTMMHrFx527EBgAingb5nlPxOFVB1Cs80AqecTm6B7awMiJ3FBM
ZF2zniWIn4oR0BZLLXLDQH8l3N7Z2CN6hoK6osDBweEkOwYDcZXKVf4msAlvwDflJ/gbC2uFRpG6
CO/92nQMgbELT1qplzXYwvc+1pfwo95GVdtHlI0erhTLWgQpilHfaOnvRE5G/ICHgIzwmUAHAGs4
06cSXXyshBXjMQeZB0oAlCaJBNzFacSbjtzDv+wRDhT38uuaZaqhD3m7b7pWAyvpMUabL4JO0dBg
edt6URxFKLiFk1c3c6G5VeN+m+QqoWBYlJowDtlcRLbdkaE8oHPYtcuiwyjIsbaKU+KP0oL1l5/d
rmkOU9/FS49NcRUT+HeqBCyVQca7r7KimWuL0Nq4IGg0tI9tthmI6D0ERgi4MnQvTLgkjC7hPqmJ
kW8W/xyC4N3dptC44LjXxJN+TdjGiJSJAPKZVeIF6DS7O3X6WO/MsH2MFebSJvVhd3fVLscIc6yl
GS9LkSLMmfdKXcZoZjAxwJ+c9KPjwt5nvqSvXdGm578e9CgfFtkQ0Skctb2tumKDpCpEEQtTx2D4
ubEbwnVlxwWEGWnagbVLl0WFggbE2s967OUpCOyH6RngsbQ63w/OeB0EaqsKto7j9PdszEGGGQZc
fuJ3y2jqHuAoUNKq4M3Nh2GpO1V+QQmqrRMLqv3gmOa1d6y3EN1g6RTutpj3XyIY6iWNygTlaDqe
FTrJUxif7YLTnObGzYZuc8I4hUZoYj4JCkVrdNSjiu1VqVvqBWv5R53r9tZVM550dEYa2fX3whPl
OiLCnWqOQZ9V8KtwOJW09nIQSKsO7O1zrsiAj/TglqPLdQ0WPlpTcPWi+lFUDb07otmStrowy0j3
RRS9ft2O0rYzz0OZOpiNS/NgmvaTVoXeuS97xAt1JLcVubWc8SPyiaZvasjktbVeLcNEC/fnGrMk
4NKZjaJ6NKllBzo8qb2U+U52HqsJLF6WHaaGaIA0/WH0ttoGpvXTVPbRCxG7guCzLs6sK1MJArd4
UvWTcNRbO6a0nL24PAbcKXjrzWbVBz1pJePAkoHk3e/sPK5WemCpjaal+b3Ui+9kYrlHzb9PbTFQ
fdLz7+IyWhP50QJT6/Mnezw5/W9p1dObHXkHwPWnqbW1H74bh5umjutd2QiMgFmAbsuCuhmSa4bX
OK1fa9l85IwjPxw3Ho4KATQSqBjglG0RNjhQunhxFAwL7hn52SBTubSJKRmwY3XJ/qtGcJryVdiG
tTVVheqYJOIcUcQePv0zjehxG7t2R7eiqJl6CLjq4aytEIMMsNzJT9etC3Sxfke+EwG6Ds7ZpTLt
cudMtbcPDWQDvrsya7mRgSte5vE0uFc23LLwTy4vyNXuUAkGeSe2eSBxe49dxlsit40j3b2VN8+c
edF8EgXupiG98SplQyalruXsvsYOnJxcCFMUYxWmDeIoQ6dxzvXUu6sMlQV0yjJAKV+b6IHYkyHl
0onI8LRHFQ2k0W3tFzAbBTgJeVUk2Z6VXaIf9FvOnG5C6EeS6czNOlpDpjKOkFN+KjyxDywMFzUg
thvycDiBdBtWVsLwM7bMa+Jx9RgYAjZgBDdMN6p91iT5sTVSb5mXoG1kSlp559jJLmwObEv6vbaZ
3gUJk2b4oQBPe//WC8dfp1mP/L4rg1MAyjOs+4oV2CO0yaWztlJm4FlRxSfz7c/SV0Yqr2mDADoz
iWeN6yp4wuauH0pFstvQevYOXTJUKX3d5slnW1n5/utabJLM4z5sk5tX1QcvCu9fO2AeNyHpSoj3
pDGBttanclM1VbrGuPZCT11fTMKpj42rdqYwnfMU+hozvXk/rIjsS0b3LTc6cNogcPxaM88meNJO
kDLkAadYmKRHQfRpUKlp/hNjtrJUQHpFIK9dU2iHsviVDZl78xOg+rL9rIKquEOCZL4ykCdeVqrY
hfGAXkrk7cEYIZ75BAFDLxsAsBXDxuzpAml1Ga/LuR4ULQo54M9kYPAAcYl4Fj+fjerVeI98qJN6
GbobqKfWhkw+tFQDUtDElNomiuMYVy6NnIoXl5AYuFzJI8kgt8yhbj1+7rRaWdWQMG9P0rMJK4pl
8Rwmqt5J5ojPvT93Ephwb6q88495rJFWFLM9p5MJT8jsWY9G5KCG4IeTjHTMkEKckZeg5oR2Eayk
GJlX2wITLoTfl658FnoP8gTm5nGyDMUbVaDt8YCKjr16lkWV7ItsOieGUre01sVVr+ppk6IonPTm
wxC29o62CAV6nN3S2Lwhm/Z3ugJmrU9+8VyW/R7HuFw6Ik9J1skAzyvUe86UHr8KAt/xCu4Cc4yR
vgCSlpwBvCVssSMDQ1LGthxCPOJtyNqcb1YWgQ8HAmCuX6Ak3/w1EGTAQX8ofiAkPnzpYbSE5nLU
kXSLIBlunnwdi/pnnyfEi1QOiVY2Bu0gt7otabX92hcoYwq/vfcJXvLM0QbEaPF4rLD+VLUs9yi2
0CqYmC8CrXUP16+rZYpISPb9Id9rcberC/ynGnP7de+7wZ+t0nHy33Vuw65KObDE1gO/QfqwHbwP
XrlHGV7+48osqmOpRHn2H7FuL+RsPY3txl1hwyWd0RqMWx94Wx1CIFzFNjwULkPmAcZZW0JCyxPt
qbGDg6EMumZxjhXUlHxnSCwegAo1EKXFwZ9NJO0kQfANhfiI+IpWF/d/CxPZzHBPIPkdKraa0W6v
pMmRLRaRc2di1YK2sMVEQpJgg3zCjGlBe12uHcdvTYnHsluRMDCikAvGYxSSqGAF9ErauPN5boKT
iTNzgGS2/gNjzwxeTM9z/aXrh/r32E5XEbHWj7aJYEVV+KRH1aJgAxEUeg6z8HIb4lA/NBP4CC8p
NokeVecw0NKjZqQrWhYD6rjcwAn98nXvb+J6M4VMxA2NYHoQCJsqEb+/IFWdf616eimg0GtaiWjw
J9lzbUPSoVSnWDLSRrtwNuU8Gz9/FXcolxjc2UpfDh17FwlXjcQZ0TiV3M/s3qVyanHs4YDhoUqH
pUiycaPRb+4o1kFBhsKXt77QkZsACr3Yk7aLjfgjrlrvKmHPIvofSFWOpg059VtCD1AhTHPrLYZd
MaXiSG/9zRdOcUg1TEkYTIadoWsfqUl+RUjvC+xFgwMcrHVeWJSAM6GhH8aHAz+OeF2iU4NIwxOO
zLAAeR3XAB4loryH18GzIvAavbjG2uTuFmKHX00JVIdy5noFGrfCWHUbEgs5AuTBhg5ed6k0l6z2
0J5WSZcN1Lacufex3Z5MQDuLLMgRcBXh+PT1AMB6fJozPZxKW3htjp1ID8aTMR+Qv07JTFDpvbYu
uqZMdVx0HQsNayHe8hgXjpLa0YRdtpfMbMu6d3aZq8ytCOJnKzLoO5QIeayAPDJAiKjJalOmm1KM
xUpaSlumgTEipXMtsNGM541kMg5+K3ISD32sG9zl21RFC1JNKVKIaKLMMy9p1eGftzqIw8ytikLL
cb5VLtxM6oPQUZjQv4o7V37DHYoYvIW67Rq1umpOvQn7qj8LOp8BuSF3L0ZJXGXhHbXgC5obFxcg
gLcxGPFlTNWuZLWzqh11NIPkRY+scEtXTp1a6vx6QSK4vZKetRW1+fpX0aSFAfZ1w/5oKCMoYsf+
VaumZ7O7JFlr3NpZ7jj4CIuUrrd7ZbbYFG0JHVD3adRZXnYo84pOZovwiwOLOQ+yLdUR89o6xzL8
yGz9yrnaujpOWoFtG0h7awwuDNYlbBss+NEv0o5eReHfXNAlp2ksI/ZpB396Y2kEnHB4MYktpQXE
CyEdUDzDiMjcMip5Si0bi0cOlcp26JfAL7onsvqcRjpjYiozmgiIy5ZaG31rKUjpfCkapIQDSJew
EjOti2Xv9YQOSds+0FZdM2rID2hrcO4QZbDqizo5Rlp1sfxqlhY2zCnCzt9KE4NWYbbxVvVpuWKR
9MuREcwhGMoEELNNAEW/pN8uzpOVF1s0j83ap90AMuymITPcaZZq9hk3u1Zrnk2n4PShPjO/vgtO
MRu+i44iFT4BXRICPkw5gS2IzKPahNoqciL3eZItdJWEJkiY1NXZSQ4NnNJXrG3vPE93J2V1+nei
zmu5caRrtk9UEXAFc0sHeoqU1O4G0W7gvSkAT/8voL8T52IQ6pnuaYkEC1W5M1e6mjvgi0/1e0yh
2YYJ6yOBhPWlmWmSkAqN0StI2NBauLcggPtBiIE2M8OfeRbIMxDGH3NQuDfsaCe6xHB2k/9Q/dWJ
A+vaC9xPdO51u1agkaWj9sxnCUlC5Gwsx+BoOI3LRGniSQyl/EBcNzhkxdu61+ip2ULHCuY3pwc+
pTD3pxndCgYWt5caHirCttpiR/r7CkM356QpIA31yxysm/axG/+c+mjwC1t8cebFBSLjPct4dglS
4sKNsHt/5GDl25n7q4nzt0pQj2HW2qnoOXb1AZTHodRrNtcUK6NBt+j/M8Qb124vyiwHnLcWgLHU
crZ6lXZkaOxtrFJyXkzVfcKU6c7qeuEPW2pOhvNEfbNWIa1lRr+HTjA/zHmkL124yZmMIxrJILDh
xnl07/ryYU7WIdQb66mHwPtt4qglzKO2dZ2dMqVP0oPbzFiSzTXpM5Oi6mMCUAr/JSG/Fp/kLnMI
GMUT8Qd4o9axd0u1YVN+AkOengbVfQGaQoOhQ3SK3gHihD97o/+ggMGEijH1lKhrhHGzuDlGebod
m3KinLbdMf6Jv5E7JosX2xnBHCZBpjX2e5WifukL4L4KUk5/YXZRqfRnxxGwFjhtsbmS/l/8yqQb
USp2A8vuIRqQNEkQkaddtoRx1cx7rK5kmGxmh4oTOrVuzYtIonuCyKLxMqc/bdsFRzs46R7tsKTk
ksCSjQyza3JCkFPivVIblc0iBrypJOncDPcVTGzPuhLE04jZqPZhGxqNO+5EC4Gg6QIrYUKVJGp4
IcPsMM5F4CdMcNf2EzfRL5VGhrVrPuUcES7zotTPlwEYtDTyg2sp0dC1d2KmbD8SPdgSGkq4Y2mi
GutAbtI5N/yh1jhLTnPwNlKOuKzMY4nJM8GGVBHEaDyI8xpe5rTR9WdVNydB4hxpHw8h+/5r3jcM
fqne5dQ75yFOK4fY/DCFXwUVYLsKrskhcVBP4/QkKX3KBsM7avbwXekc0ECkPvFtle8WnNMdnTEf
xvilFHCE8zp3t+04/DEKzJ1AOkpIvhgM0YJGWmc/+8XE13BDHIg0xX6Kv+ORtNY7BQ1/NTOT5zno
T1EZmnzSQucwViSurBCOF6dZDwodhn6nZB+UVbifwNuTwI8KdYrtVj/ppvxT0XZ3DTtc0k4OpD+C
UTJivy+jpwHY+FwW7qvjkOg3YTdfy9Cg2U2qe+g1Jtnxxh/Kqbp4gmFhX8EEnn0NholXUY6AhMVJ
JVZnjerRHS+oOo9aCkDsbnXtn0gr9PMw0MsZCRW+yAJvpKTgr7EBRMki7o6xG/iEeXer6qD3zOAs
W7BKS+gFMSCyBgZTO1gepgfCIrQ2ZT5eDswuDW1horFOhrAxzdc1sKOG+GntaEeDIRj2W9fU9zRn
/miIUoEox/dlkpvZOJmq9rU5hc+mNzHvLvEi5LDuBc5sYyZduZ9NfbyOFjshQTgMbNNPAZsupvPo
WaEGb1qk+73RZRjymaOf9QwX3rwUOQxup23yYCDtSVXLxpa03ldF5CBJE4JqmpzKmnwwQYZb5Y/S
KYJLOIhnQB8MIy9wppxK1LawxhmSSpbeOoP3q5raS9Ihxtq1gR++IeFEEJ8Y0NgcGWciW2gofMPw
KJgknoWaoMbyVBdUvTH9A44fGqnB/gYoD7UNzjN2z8rqnQd+Inqjo9C6QB3GHiwdnAaVjQmPKuEm
K74PRZLf6hiPhkZq5MAqdNXUFD8Mo3g4ZmW8VOr9V0mI9vUUMxtOKcfuA0ZtaWUMFzImMTu4skQF
CcxNGDrDrbS7b2MbeVerEV+9EYiw7bAMgk/D7wy3pigrymtoaQ0TYgyVVf7trJhZeN4tEnALjnXZ
i0RuzFK+1o2REUKIb8mVfmreBASm0L/bjRLb3gjo6i28a1Mk6sqr7+wdVChyCLJetP+vMtPZeM5V
uZnJkJ3nvCccDjZxqxowCDpCYD7l6XXKB43aF/XOX1LvAG8QQmgN7UyLTrSxRTmd2zY9AIk7GznW
ay1sss2qzazkVDetIr8qYn4CJ0qvZQZrGFBz7qYNOfw4QDgBABSMSw1EQhKdhvce24VqeAS8w0mp
vkPKb/wZTWvnJqXpZx3pKIS89hUHNx5dzjXMqndMxQLif5W8TLxgZ9ho4jiTHoIamURP2vNooNHn
J2VAh/XM1CRTSZRW8XQ2DHCQapD3eNK+FMRLPudcP1jT4sVcMMdTNTwbJydMJ2dwfZww39ZdSwZ/
Q42xfUkNclCekWrHWFNLu0qL08JMb4h27RNnhbdR0NFzaQbvad77U/pMQutr3zTqnnaeu11b0aI5
eVRdDjJ3MKI7cDiXJ7xc7k7PJnjvVNdgNBtGOuJlwUekaLQ0DmFMJ0Nba3t8FpRF6YCNyUYlvtmH
Jm9EdFXl6D0iPTOY7ITKZ3pqPeL0+xBCq0ua/peRhMluJnhyzg27/J6SNiz6l9To20u7ky0r6qsz
ghyRsA3sDxlAqdj5JpHk3raSjNllCNnFOMzkGNWU3ZtX70HNf3TL30NXr3luU49nbjALvFpJf7Ms
MW1UhVs1movsYQalwTOHcfrUu/PZGxOg9hRPBzJgmUEib5z4vTAGxIGxSjdkuFuS+BDxQO7nFEhM
ABMrdkb42JI9iXZ5bNoabrCLIBdUzakFbvEDYfIqyq+UjuUnQCtvFqT8o5YeAsy7MB6jHyvyuu14
XJj6H4O0ziEUkXHTWTtvruGdh2DgbBFN4qbQ9jdeRKEPqWn5xashOTA2OMxMaf0cWfFzEAvwJMQs
zQtDk/tiyel5m/bWUGiHstMQGNIWCkqHH6azu/FBhGXPKIEqFPK1F82eb6MsuZ8ChT6PULMZK3CH
NFMlQClRzTnt5lpq7KqmmnZ5NV2b2ujvGgb+sQ2s2+iRSXKBKs+WSF6iI5kGcBaWcKUl16iVxZlu
+/8GjbBUb3rHOMqKU9obNWu899vFTfUegh+HvrWEXEkVFqn3Qc+lswmlM58dq4eBrE3qt78KcnWA
SRkJ3kBzwUhFIXS/rwcoP+t4qdWcAXcNkPBEp7CHPBpruj2drAEVh2a/hUrfgrlHA4TlqwU8x9p6
a1E7xfJdlydmtOqUU2G4VU5Z8P0QRV+bgrvh6cYf1ai7Z83p/0zBpL8XHilmAmovBn3eQ1g2Y80l
catyW1xSMxyvDigPe8Q7qKNF0YsxDRc3M3CnjJ5DAmQmWKUzpbqPmoYeYNbPknc7aBrxcHj+saM2
I5zVdvO90LnzYZOfqn4UJNuntzpgTlko8EjJsuljcaHSqs8xJzEhuk/0UvyzialnD+jubNq9vqud
Ut9oNK5dEp1DfTz0ho+vf7oAeKw2RP1siKagN3HhNgcX4enQ9DTiDU1m39eRTtvBF+1jhrid1Z3z
IKsfOFOwTfWzuYsN90/k4GdpOWznIC7vVWHnhNqWUSuGvf/GReedlwtGxvSYqPK23lzzP+cS/BlP
GOa1bsqSDBGjaGt5CtdlvDyx6JeraR472UZe3k01fI6jJyCNTPa5RUcsgCvG29HsbkNccrBgcL40
Z3XGbiXe2UutVDik+d3rUSgcsmRL9MU9u041bZ2sMbeD6EGcUdp6KVvEX6cdGHJQKlNLiViBK4uB
objBmQN7ouKKwauC0dK2mGHYpRSJx+hIR541HHe3Tnhkwb9qzPyY6U2zW+UPoRJSFiB32Kln8j55
WNzoKUbR4QlJjY7aTR3uwpqR4jWuoPsaAtptQLJxIzjItqSgtingmR2diDZ9QPLUJbF2aS2dRBP9
wmPGSTEoi1O+1NZGqvWoyLHOHl32hwjM1HH03KuqxdK53I4nq4gpsZzxKI4aQR3iyfbXxgnfZ9nn
Bw1Jxc9ijb3qRM7Ek5+qEOYWJmd98DrjT4iwoTYhxSarntyYIdDbVNMOigTQ1jG1fDcrc7rDWy63
fRx2e9o739wWsCRCRnvsWEy3Wa+8c5u3V9dKZkgf5UeFkALK0LogyCzjdFIm4HITANDPaiZDgSB+
yVhMLgpm7MXVKEEKCjnf2gmYbp+nz8B0QUQmGCKS/qBARMJ1+gpPIPka6VF4trFvMO63WUTcyNs0
idFASh5z9LCF7eFgucy74mUUtEDw1pAeyfvsjdEFUI9stHyLu/+CVYHvordOltOyb2l7mDNlXe5l
6mmgleqO1yr81tsclJxOJvsxLw/k/H3dkucVFS5HzCUM+8uT7kyEbm1sLNVXMRYJewLoikn9rg1j
+lIODAuE0gPGNGtPsC88GNiMfJ2BOu/CxQqUd+wmQqwe/Uk72RmKng7uRVryoo0naRrrlw22Hahq
Z6axce6AQCqKof9J5kzI6H7xeJ11/vJDNGI4KwR4SMNm/j5b98HU33qaWK/BzO47r4sUT5K942kr
0Xt4JtT2zVmeGUu15W6c6RECug3vE1edYQDRFAAHDlPEeygs07vbafMFl7f27/hp9r3GwJoPUIPz
49+35CHyH2tDMSs7cuNHtDUPfhI6eKwhqtsMzNt9cUSkAUAzDfGucuF9aAkOh3ULKCW6Ud6DFQBp
uC11/b5qsKYe0BBDRgf7ymyf5uVuSzKMEEn17Jp53Nvf1iNga/Gz2gNsAz2wU6KYjBKp+P46BuNb
aUbR29QuBnAGluzg5DsR0+ojRP40kgxPnkJUHoX2Sp3AvMf63luUYithPJtNTO1iW+ekNGgbU/T6
s+cImTDh2ydAvKhoKSeesDCgYFFqODIoxCDAXW2mDl2XEu1dpdX/NdxOW1H1jM6r0CC6lB65tRd8
uMRwkqRvFVI2BQQw60r2goeg/8OeIryvF+Ya7h62OuDPug0cfypc6mKyqr5SQVqY9NB0mXxn43WQ
7eTB4NB9Q6+HfZpgI1ptErYM4ktbhOKtDIH5S9x5PuEuXMzLSDXhfr6EWjjupgoP1LRsB2wHXwal
0Hw2FtAYsllnp9Fz9OatHSDE6VmGgY3n7A9kZWx80zZ36CuuS+OPpLR607mm2FKFDIcUiPE9TxQv
kDX8/NeeCHv8jJUwAN3TQMtj9uSL+LoyVAsZfBWRadzY+TrExOrfAV7dQ2hQCz9pPboIy/9WahV+
pboeEKUpuZylibc8XbRjjg2Sl/+c5YASzBmRbA6bC7+98Fun+D1rzN3G5VIb2Y+2K3t8lqmfNbLH
XKN5J6nn8YYxBL0ZURIc+0gb34wSb7ObqnQzPoPZCihRzZYmLUNsU+FYR6aC2h3EtLFdNScjRXUW
pOMOSW3+N4rqT4jSuHexXOyjXrev2ZhYm7WBG8drd6b09L01HN0B6z/+6Qs98vHtoJ1NHXOH3HWW
zKeldpw/wsu8XOLF6yXq6qVzxMSAP2soWnH4NUcncIfijj8PFl9MfmB2++nQIbueXHqHnw5tVB55
y9Cy3K+TNUUMtsr28C1rHXmrgj86SOmb1bA4GMulN62SEkUv+kjCwT0CvtZ82AlkzHU+5+tFpA5G
bE17hJUTPaIStowICwowF+NMvKR/LWtpsfdQ0s1BQ/5YyiPpSUBUqhmkZIO7pAy1OWGDwivoWmpL
QxgG7GLCH2iVxCJRyKroPZJszWOxx2Zr3aXdR8euhyoZIzYAkh+/2KgXW68zo4vV9B2wEIhU5tR0
R4E04peVwjoxWud+dnI/1Bi2j41E23HLT6Znoz/p8mhOREgqyq1+ZF26iRs3OI52lR8dwTMmHCja
6qevGO1+iTomrW8Z1tMzGb9qTU/pUzRMt6zDuTwB8NjFCYdkHvOfLejWt4KRzJ4JtO0PFiF0jF1Y
+iR9xHQUIhmPvsxF7g+G5ezzsZjOc432rVfgDJiVMpqvFboaq+NbKtl8AkNzAEIWqT+inx9n1AYW
Io9EeDEjl3hzzkfCVrdBl0+aNt+zOdSJJfbGlqW49BMMcxhbKOspO6U/NKUTymSaMzvyYcvcZEbV
jScCgfGmWTKG1eBSZmeZ4Tn+AZm7PFH+ToK+/mCXqft4eVK/j3MTvxZehn5unFPM0YDPLCXIzlJi
0NcKm04TxRc5Wd8tbs9PJF0alEjprhWiUTCm11mm2X6cvGjfj4n6XUnXuQ6s7ttlLrOvnOGvivsf
qpb085k2LfdLTzk7CdLtHSJHT0R0OXfXngA+Nk30MbfyZ7WUzEUBfKq5mInCJjUuKxm8GSDLoYn/
dAq2lED9qE+KjQfTzumVzeCByqI8tkvjZ2DF6r0L5X+zcMx3uJchTgLrvzz9DLy5u5apIoJq2O8d
U6JkWNSlxDUe3i3L7GgfcoQ7ZMvynEV2QKbnr0vrYaxpe24g7xFA1OAjys6mhKKC38cOfa3RzNOE
zr1nrSQZLuwPF2rpVnJz4CWnD5ckzXBA6nEOFIZKrOjTL4YHM4YK+oXGEceG7o3ukeL2j3UgDEbm
OLBzMNb+18gFaymQ3qHFnBLXpbxwHGO/D5gerl3RPMMhB+amhlUwmE5tOL+NhjU+bOxLWyzBDtUZ
wIjhv+gvgZENKsMQcdwwMO9+7+vFvek51oN0s3jGZf9hgl3YsK8XfhQWjl9mfslBGyZYMX1Gsm64
Vef5PEcVAqsbPMl1faZzqu9MowSkLjL7pXIUFs5MHyO7iUtkUMDSAqqnTUe72640tqsFJ8NHdQfs
Zn0yKaTbOGYnmnTTnX8487jqM1BQDIacbO1qXJ+65kLruYuY2MV7jxN79+8wOtitutofg1XmV6DR
DY0wDA/DMZl3xAb0q0lDyz6Mh/K0Lvy6w9LMKPvaR1hyRre8x643+2bpujvETSwHLmQh+t/o5F1v
1HYmO8J09hzaFnCIEMldUxqYxJCsAzBA5/Lv7AVnb5/GoCCYYMKfTwXv6ahbD09hQ+DvSDjsWvYx
LoZH0Cj3Shd16wswXRs3zdTe0kJO5zKd3taTcJyCfhDTJ+8QjLfOODYWVYYYj7XDRBh6M8wkJOZ0
EWfT3nvYpjjmU4gnYimxoUQi3GcRWeom5azkufptvWDZcw52ZaMTQ8ECdNqN8QXTGTabUZ1rDkez
5R3VENUP/AVw+TLvR23F4lWk4UcxzeosYMdSQ89aoDq8aJFmfOIj77aGXf/U0En2ieGKD8bx2snL
e36EbtglmeXm+7wb91MhyxNVGr9g/KQvq+1NeqYJGTuzM7BiAC+BLyHORejWO+ovqxNkKrpAw/D9
3+M3f6wG5MzlXvgnkuoMrkTYD+9gipFBsz5F3GdjvZLr2xZDsJKa2K4TG20O72ajAXRxa51uDda9
rgPFKMJmj/tJnrtskOepT/ujEe6j0POtxZPW4RBbj5WqTP04xpIemm5+XL8CDVMcC6W5+74yMMqM
NXoKzShfA3bzB1CFNfop+9p5OHkNbG/Pjr9MmnB9MaI+4vqC4i3RUpq6727dcjG5yS6L7FaF3d8p
xJ1hgsq5/P9LaJvaJQ3N+ODEkIpXnaFJ56r+9+X6a6wSFOyY8XMSFd1jmBaW4uzmkRJmqdxiuttd
teMUJ4+5AmWj/RpSPf6p7Ma6GFWpbZwaXcMErHHg5PMVpBg2ob5iks48uZzTy78TWzrUxWVFllcj
qymrD7aaBle0MVBmbRedcx46k9msC5h0aHoirJ6kamsqMWkIyVmfVcvZOaoaj24GN4H6rWCjasp+
eVYw8DNxtsR99pnpbfGWJTp9Gowk/pd5YZsQfJ28D/wodm0HRzlMlJkM5iVZLiRxWiKBAECKnELN
YtFnPbYnp2kxo8Y0+Bww4/3RBeKEF4R7IzA4BEft9ypBNo8YbQLmIadXVNc4YT+zuioWeUyze/My
ePrBm6L+k83FLmc78o3004aGkA9nQo+KNHiVU5y3D9PCzKZ2WMXTe5UH2ptqK/1tSPSdnDAwt67h
sIUak7sZusnC3kvuIgVlYivTPbn9zTGd+hkF6XSz7MCHlsdHF6WG7qABn6yQ5950GEW4JU9cQUXK
hozltRVCJ+vJRYaK549m4GxgmaksmZ5HRwcaYuANC6iYFByY7hzJBR9gifiUeT4z6BDmWNTcCtV+
hhz4pmQkajoggwsMISLs0l+dE96Y7h2GsGzfehLMl9jsf0OS5gujYjgf6HTdwoyIB4C/3H/Rvc/q
6G6MzhXu8WugfeWUoVm8K2gIFyVgj46JDVDLwPPeLpnYNsPYV4Hu2pvLKmqCIAgb8GA97de7aNm9
WrOdn3Ph3qtgDm9pjr77z7umFSSpbM8Jtzwmql8Owwv6ecJjRWJuGy86nulFvxpzmv04x62fDsUr
T7Qe23wLa3OITnoc1ZtSmngJRr9NS/mMmZKd3IQxQJUJDyxZPB4JEXtvmWVQAI3hZjc15akGpA3v
URZXbN7+YmZ/j4FnCsd1n3pK5HrVWIFwg9bNcmB1RcrxQTQAfyNz2K7hptmN1BvuYj4SGxk2DTNO
0b6A0eRnlWvVpqipd9LFUFPsw/EE1jabBbppyeFF8pZVIrwC6aMuuZE3ZyE+uSNbBHZdx3VkLBFM
NjZkKXyvNlYce5hvKg//TsRjOHK7+RvzZ5gZq6BIRcmCqwoI9KGtvofVgw6Xhjotszc3lDqTbnB2
se7IN4LB+3FJfGV1b763zabvJ7ITtj2YNA3j46WrC5fuZ0oSxdcBVlwtd3CJh17MoREXZiD6VatZ
4cl8HR2HU/mQXPXJUCQx6bUSjHfJm0w36drpI2UaeuTABKPMYALuqYmo+RLpinVCmJYrie1L9dEm
LVP/CweGiuM8ysoa7wLbcQxCwTKHYLdLAlX6I+FG/hjn3xoJmPHQ4qkZ3olV4aSOx9vcVIQi0/CQ
MJW9JJgSLjTGhaz9dLrlWhN4tOMZ3aXn3EecUj+HhBEZytftlzDLw0vbUiM64CSw6m4C9BRgxsA7
Sg9vXXUUnc/dLVguTYW7WaaK2TmdxO4uojS0pCYu3U9WsLNk6ZzXi7F8leozobeRKdNGlvGnQ9Xn
ueqtpfY6200y7I5RNP0tETJhMMRMVb2Yb2JhL5BhpCMwj77FC+MQljskxgnPZqbTWSXK8MNqjfLM
sZcjCoa3vb3eqovW7ObZoZgN6p8QlXZdtGz8wtDcZK417wK6fQ4YoQUsFxsk32z4tYyr/aQ7n7JW
OaFY7R1RGuC2g5OHO4c+9onthDi1eTMyMcwpu1mWWi909OfYstx4k5qPXexSFz/RZanF5r6s6cS2
mhYGjsGJb/GNeEHx2SVpT73jrD3RE6+h0R3X9CXZUDDYDNm3amZIwh3Ab+9L8SPTDBJ0xkwUgFUt
yTY1KaK3rITiPFRv0HWOc5tNl2jZlNqw3dkYb/PSSk5CFp9A67sT0mRNp0E5XUb4Myb5zZeMmpdQ
zPhWr2nRdABWB0q6G7jdwpwvOiEVfIhiM+ISBFO4rEXR79KSHbDj7Hc7V9EFUS6ErzV4fhAROc/i
9ntQiafBfPRLSsUZDx6Hquz60WIu3haVdhpiR3uhD+Sg9km89GT3FKYmFoluOmRs4GC2kWvm+TGf
cgp22dwgKqKo/x4b4xCJ9kSjrvBxAEGFjN30WFrBy2Fd04lbGXD3fpsgtQZ/0PqAJHRHPG+xk626
WwcWyHdlSc3sLL8VUHywI/SsF4Tc9wgjBEzxsB5DBZgokcQR193/+q6l6dBACG/hmtHA9YLBxe3p
EeKwRYZwMXxkY0nEE5gtVmSicSWl6jRYmXCu4ZTyqZu/25LFztbFF16K8rDeO3NHTZcL0tVJqZtl
CDA2xX94dqtDZzr4S6H5qZlKsTkWRxew0wVl7zfcp/JYyYkt9tK/Og0LuFlhN9Eyis2pQfJ50SkD
C+jcDtvcffZ4vEcocgoJmsN2A2J0KXnsI5u0NN6Z1CsZJQ1N8wJE9CcJ8Hh3I1ar3NjZejF82FOq
cLQhwknd7rFPcGa0epu6wSbp3qZlBf7nCsJo/jsrTEyatNFswgVsakbOf3oPWL8zx2Y7KHD+EUHe
td6IwUJx0oO83FtGGh2KMSr8icDv1uyt6ayp9JcQWU64Dt5wIzz1RjnPxbU4Blm42SFCWeJqNqT/
rKJn1VWesZ0DWBhtD4UtanJ955l4o+wU/SvPCKHWLg93GrdojNs6tcMHuwFtZFhQ9Kso667OxCdb
jASOUgZZfjgocWwXc2BTJVRLD0V01iqGUuQeXSScDxrYjDtTkW8pPtwMx5vPPhfz4IJbWOkLc8gD
Ag/iPZz1/o2zM2BzHuBNmeKoFDlA2bgi/2mTiiUmcTOXtt4Wk8luBJ0BowlY87mAYfQi+EwLidNG
53pZcXtXXZIcYvs6VvLGOLlNb27QMIIQcXLx7CQ+jrG6uDST34gzNfsYusN2ajk9ZlgpttDTWCkc
7ApBRBkEshi70i7v98AIQVwtA971YkCPW+ity3z0b60q6+VNnvkq2vTTEgfmhjaj/G54GZF60InG
4bFI0+O/UJNsUz5LwvqQUnPhQ6KAbUrYbTuJVG5RjPABT7b9mJhLz6U6qNyKGZ07CdTxLr2mOpbv
SptCP57gkbSZ9kVzW+krZyB6hip+F46HtgbF3a3i9ryqp5ohip0wRzpd9L8Q1PYMxdQ3gdl3ZwbN
pmqWkQmLBBhCsTRNdprhp7p21xzyD3rLjoST483DFovtCHJfJggO4fjQ/CDQfhbDUxE4ehS2nT8U
HDOYrgw2eVzskx7nbZ8r6yypMy/4OZkVV6kFKBvJ7LZeStv731e65MNKpP+adZ1Gvp7wV5vpuEr4
lS674TDmmG8Sq+8uaFJow4k20HeT0kDQlN+JiPBY+2N0IHlbiz+RsGUyI4MUnD0ZV4zAB1GSO3Bd
tu19JnGxtA7hSeW2r0q02kZv/kw1nRoFT6dbUmFP54CyMdqge0nGXbvRgkLCR5gM5bLAmKQZp5AN
y6K7arNmPBxGfFODStClNM2Wg11+zXmmziXpIIKIbPdtGydujp3/ul4Qgf/3FSoZQSI+SNai8657
45gZOo2cDp5pDuQn/CGfsirHczBlf9ZJjTS6P7mZUxi6zGeH5RIbNrahhPkZwuAzAsZzMhVQwXo5
SsxZa9OSmZZ+XwfNrpk4otJZ9quy62+pMKjLWNgd8ZRu9ZJP4XGJ7z8MwaJgRZhxlHdbf+7VCbZe
3MbReUrxvc2dfvcw/4W5ke+zRaySHYFcWSFQaEF00EblfPWS5hhYqMVm2VkXJQlAdM0GQzlr4uhQ
7zsp81ACLtn+WzYdvh2QIWH7aBUjxhBYTbc0fXid80af1G+4gPxlusRIZFfsAyqgIQjB9ywwkh0k
P1re4mXymluv1ZOJH/H/rciDNxO9xBouDaOiTKBiEJXb1z50aF/Qqp+zl+3aegyeNM9dPc7bh6TT
khMY1O+W12q+BIV5JEfGAxN5wbNIRzG8ZWTTxy/H/ZhHXf9OxJ0RNnyCtK97v7HC30GbRHsb/88u
bI36vWFftw8Z7AJ4SHCxCdGykWYW9e/Hb63ex3Q0vnVd9ztnNFCxkzWDWb1DVcKEoHvOkzR/eqYZ
ujn8zzywDPO14UTw6nONLroWG5WQstCD3RUW0XT2lpPt1YcqpA6nGKbTmrcFRnGclBcQImXxbafo
YmfiCXG3eBMxNZzN4t61M+Y9PejhA2iPlAEBvPfFAsUCEkDMgzW+bOEHTowFBhxDu6zj7nVKu0zX
ZcrhzGFKvVwGGk85mZ9jUgFYXIInYcvhanrZDeceWSz8m5vaUulhroirmip3ePrREq1n9sdcZoXP
bUNuZQlDE1zSjzkeseXIPLLBapLFQa2iW1X/Wn+Hu5Bk8JVuNA0JsYHinI0uyznf0slksHQevBJn
UDughVuARF0BepAPdQmtCTS9NI/JrDNeHjNq5rsfUpjpOe2M0K8BJwNSgVvtKFc9AnP834Wbpdir
bsIqCPzB0WqwJpk3bSy2J3s4LVRYLWnyNHU02JzLr3kAbsvY4sxYVcFXgn3fh7yuv2gG5jIUCV/i
rCQJZdn3fgHKqOXSu++B0YBLW77ZDovCctaM8P47e50M1GV1hZjaF4Bh26zExoko8Skq+YVvyD2y
9iDH8j+4rF85Dr4Xo4Qn6C1j1fVCmQcLZIZbXXOLs9tli3drQXQo1q06iQ0fuc4+rxctMjGYmNML
cB2C95IVh1P3E0Aiqodg47zRdYv+74QA3RKZ1FtKiiatoxPCiLAuMAGHOfzR4Wu8Tl6dnB1C6f9+
hap5SCoLGQOkx6ccqFLUS9ytTlsYh4LA2zZoNfOmKemc6JE8GwK5QNneH5v2rAPianFMLPMHA2Xz
awB9epu2ALEwN/5dR6J10d1rt51OnZ6He6eAq7j++9R+EmIjwIQEZPdMBTIBMkma7kN6nQe5e8L2
o6zugKWb6iDdC/d2kXyPKmB5JNIYPwehd9Ct7D7y7l374ERPhNjGXk0bZc2sQrJm+DGe+y16ODH1
JNAZMMBRbmM73Im8eE967KVGlNHYhes60ErmraxwrRUcUu5V2mfrj5hK0O26GpR1x+2t0bDU00UK
5wwoLEKMeq3/lf+ffl/Hpf3kQkCzwE8KmlSJymHeZUnZwaTP9kPlou8x/L2pSM8PUieYEspZPQez
/JAYfqrEqm6pWUd7t40xJbSO8SjTq3J/ke0m4unIb+TQHtqIQzIdvOlHf+QTSdzDxNlgmNTppHxg
3Misd7RoZ/iAb9DbWUQ0LYO609jn1UGF8YP99iLVA5FwUHDYPtgZTRhC2sZOLo8qKlYsSeRkdHr+
e3X6P/bOZLlxJs2y79J7pDkGx9BmvSEBTiIpkZq1gUkhBeZ5xtP3AaPK8v87q7Kt971IZkiRoaRI
0OH+3XvPDSJnIiI3+bvanJkPGONS9dMLOCmpONkqymZDpCBPJgbwFr2VvvmWMphZNTapauKLi8Xd
jGE4qOm9xB1yoLb72pqMNHzHXFqiRbe7WVSbcfqgG4lWsWFsKDPStZ3SqFujyaZ9MmQq+a5abmLJ
cLiT9keFGjy0snmZMg4PPhr0rvRLHOAzZXVJH+wtrcTgv0SXsKBFmzLhPcgGypNWlA0vUc/uOC/U
rdYeQ7cbkx7uCLJt2uMZcIJi4PODfQrNDf6arv4S0qjvGCoBo1UQQJWi/GEm67iW4EMX00CyBfr0
wfwI9mjDXRPDyeDN+CqBQ6yHeOJ4XRCIAhRu9j5IoIreitEyXhrnlYldi5m52dVDYWGJHK27aXm4
fakn7PtGgymxTY5r70DQgDMUqxcwCeqlroGUW9jpYkUKJg2B8+gwYmEXJ4/dIO+tMHIuidY6F1pw
No7PMclxUn8Vzop+yWxqpg0dy0U02zSpFBywG075+K3gDd+uIhmQkZmmxILFz8sJ+yLdiYnh5TTD
a9pauZ5uu55Nv5gpjO2X0NuU8w5Rk5vvRtWf+EzlzSpaUt84817HCUGrwnOwEtN4Z3VOv5Z1t5kW
G0WdzbChIbKtNE6/K5H5S5OLkh79Y0ytNZZCqwo2+uKtvtnlWrVYZXOSHW5++dIyMDBi/IkMM0Iz
nnjROnG82cfHgE1maFJ6H4c0AyxHSUzF8ZoZEjOv1riS2E3dJAK4haoVH8VYHwnCuGZZTm+iiJ+E
kPod6Zq1KDEgY3HEWgFRz3fQNdQx3gCZVs9KM1FWXyJ7d3q5nWJL9VrfqS++DwqbQsI2aq+or2tS
ps4VUpAX0cYmwodbvL5sxLTB//ge4MEnIsADU9tlUV62jdlAlUcd3QedIa6KRs5AN2p4W0IQwsbA
s7V9ZEOVSWuJ04t7+KDd5Qyg1jfndmASErYmVTv/2dEwK3sLO7GkYgySD/G2DSz7TVMSb0xYt8Hv
nFL/B4kBFcifiS2K8CkXxsqqp+FOw87BGMaGyzRC27Iq0kOsAHddog/3+FgSBquFjyIEB753wvFe
KeJ9LZE8b1ZRXt9rMIfBtkyGc6va2qrKSF7fNt+OhI9i5SXkuCVBHioTWORaPRh9YHE0hC1soIeX
g17BOBk05HqFRBASykZaurHzI1ZE1jlK6k99KuN9GQRLBVVoPo3JvTkX5Pq0rHkWimj3I0IoHtS5
ebZxCR8kbsWVSaPes1rmH5bgrqeXsr7Z39f0mIIVm7hlJ014TLKCjmKjxAbe1FRuYHYwCJq7o8Pg
Usqh8kj9quuupx8Q3BoYVMxFTF6QCx3IeIEQx9bO13pD9ipbcl5GKbBkJqnFDTx6cOjv2aapg9w1
thLHaXzFWg3xqqSuwhnNbsMxDY2xyXa9U8q7jP0ZNgjNxPsRlmetqkjRpkn8MNFMXAcaXW8wn7bs
EZiyEv8EfbSOVUo6moCKwbTl4yhaBY6AVpDySZtVx4XwMPJhuIwmGFL4kZ13mzAQYMRLqFXEAYpo
FzfoLY21rIcJhSIW49YJJQKLsfmJykTYJMPfXO0Ki74o0873jpowl7AjY23i0HbpkgmOtweeX3Bk
w8ogvAwV9lvzcUIf1f20uc+RYjjoec2yKsOkb0jh2SUTx3ngMm8N38s7hbgeYm2QEUOgGWllEgS+
C2XkHAbntUAoPt8ewka8Q1AgJMoH+U4fKNyrQYQmkzRP/UJb0GLOv1XEqVWDbsYQgemjyLixpXmx
2ArUqX5gHn8usro6N8vs1w4By9oOHQXkhSsoXBj+GPr3Z/9jlnZxMYSklgSqBICYD8231Y2t4W7Q
zWQ8xpzfjiqNFJs4LAA66bF6r5eXMTPYSkOsfWFA5BZp8wYZjLE6GeBgpXU081k04HA6iJ4xh3RI
I10HPlv/CaaSmoEqK4i+8AAIMYnZaN12e7cHXREj5To9B+YFiA6eoLqJ4mbMJ7ZqMuaWeXYZh/R+
lnVxVPnT5fYtSiB+adpiP9CClzJP2u2N/lkBL7sLFLa6fRbs/yldcEkcShpYT+kUv4KKAD7H6P4c
NfH2tnkWC0hjhC0/6uB6bA1XIJYiF9ejxXuvjldHX7eci756yPd+WKrvia5/+235O09yyg3V4NRQ
YrLGxDq9peBASBayZ1GGE5a/1E07i10gXSm8GCNyS5AVawmn6i1rEmRZOu5CNv8uu4b4Xh3FNtBr
/ZoKXb8SgnJchQ0po5zRAcvHLLBhziVyc8EQoeHky6RUVnO91yqRULSWUeAjwm43REQYuECcRyLc
w0WX07r881XmPCa00K70jFS2qJcvk1LHGsyn9vYP5tyxz8NUnm5/GaooPxlFTnFa+SABcc86WYhr
vC1oeCqqcSEbzRmYnFS7n5P2k/bavsfsgHD0H3/0bShnDhPJ2zdjf8q2WlS++4lvH+KCCIEV5s4B
JkS7qpxEbFUSRNsqYys44RYaLI7NtiCONqCqrUy6UAAYhPqOWb8xDMlZwaN6bhur1jhtsptQrBra
UCwEA97//GtfqG+yi9SdMdsVckKYpuc84ixVCAx0t59w+14QmRSbJAs+j4qdzuWmVq0VFWgGya0R
J2xFTa7Al3m8fX17iNMSbcDodokov6YbkC7Sasa89Q53mnHt2M4xioLtd7vqh+Vk3C0PtW2/QawI
sM216Q5n/el2IpGl498lPr3rt4c/p5RUbf9wtP8/xv2/7QfXoUT/9/3gT7hxfqa/Uty15R/8obgb
xj9s2rdtyzSETlReQsr+Uw6uyX+YqPvCsU2Hm+zS8/2fDHdD+4cqpISvjZFdCsv+J8Ndl/+wVWlo
jmlb8v8F3y758X+hoVuagXFAOIbNzkhCidcXUvZfasEBJPUdBHmUCfrQmPmx2Z8wdKS+ufhDIniz
UZmUn43sYwq+nBLQSE/aiUhYinwq0ESW+SomxJJMpdin9nMRnW/2rKiMx4MtSeZypxm1g0hixqci
+dJGwDYZrN+D0w6UUYbff2ZZTBLzdZGB3OhHED2CiXpD7hoOUw2jkZr7B0SP6QQedUlzqiHGVYbY
SKeX21/6TNDTDAN4WVS/B8cp0PLptYBLvaM5Lya2pfW7yZG216dAGINanJyI2YBCNdyGTcwXpL/T
X66A/4I1rwnj73j85fW1TQRlElqq4ZjCtP/++hJzZNZc0TRBDArCySjpJF8Gw7WmMR22y8ojzoKt
thu+IgLlZ3VJe4f98NUSsWorM32EjKO69RCFD6Xd5FutymzESt9fUf6Cv7JJ0uzI1PP2D/NuNp6q
AJtwrj+P2otdZu0dij3zdCfSYVVieaUX5lJOUYsnkQIwXixtf/u3ty8zJ2/2WI8benkvxHqwl5Ge
4U9YSGdfyDvGewdTdaqnpHwZzGxYR2kX71QjiB5BGWT7gJCMXsjmXm462LrNmJfMt33ClIE/sPvm
BNBoKsrv3Iud05LR0cZ8fNGnMNpAucQmO3Xmc5Gxc08Ag8l00+m6dTZlY59D2fRQBwwzxW+S0BXc
Y0ym7uMNMVJ3C6YQe2Yu0VtU2QeNWp5QmtHev0HiCt7cbUEWKtsMBgOaipqzuRz6V6lPwIB0LTrc
viz88b7uhvHCimxxlBxzty/BXVWLhdUJs/mDos+NtCv88VlDG4/hJPtZL4ptgJN9+WW5SWnn2Ez2
ud3eBdy7eV8J1MoG/Ykk3NIRXlE5QNwYsHMXvsfcInYdoVjiLkH4Tsn77g/sV05Kkm40vKunwdgM
kvBWRB0jBnpeNHPMF3VtOBs1rlkBCA5HACDuznkvMUJSvZPpkK6WZq12hlMiLEfFEhPVgKQsor/L
WznDceK0XyAQB8rPMCXPsaj2VoXsdiPN3ahnozo+arS8bm/5gtvDjPdsnZkELFRrPBthnBANq4oT
wUVq7ji7VKVxzrJ2OIL9dbFZN9CW0vaPKcNf5Fzu+wCeuib4HJXpmIeYoDjWW6dWCeU2wl3HiD42
roZhM2axKlqb+EpJMeyMSJhomqAWDb9lNoR7YkWkjH7FBbUlkXIRJ7PwVFOkTonP+2wX9fm28YaT
+9hDt4LmhCDxJ9Y2/rpJPwXTtLrUyxPT/GPMxvfUqZxGnIw9U1jPpHEGx6SApTOOQSi/wUHpiMnp
68yG4oQ/Yqf5MTEzo3/MVOYV7If2fVp/a6XTbjGq4Kbn1Ho/BdXVtpPPajStB8XmSWBP7T84qT5K
oH+9LCqG0UV71VTH3lOXvMqnH1iDb7JywkdjbpmJcIM59r3z3FtO/QJvN9rIQo+YqwDHzmLncSHs
PWp1yaFvuPq1TYgWEdNeHgLmGXcGWFprifwBucSaPfXJvrHBJeo2xqx68UWY42w9gOVRNk0XOGhk
404LCY6aRsGBQtEGD1G9XOftSCAx5rTAnrJcvogqsUk10Z9q07ceOhw9AIlLeIDLD4xrklBxQCFa
zQKyBj087aEqBE+l5IXOZUT9a4ExayzGD1sEzgPqBSfkHDawUqv2Azca54H2wNqblnrUf34vSHtn
12gEVm//E2YpUBUG07gjV5e5mp7rW3y5Oc1zVbX3Zy1fM07PnhyVX9VIks3tL9OJxAX+kYnhOkVK
wZCkH3M4/sef/nyPHNJ6nnVxliLfdDJqfre01KWJZb0rRQtsIK/03Z8V2Wlo1lFqbcQWoXXvWVpQ
hEFu36m1aUP5pv4sk0zdx9FssTtPFJKloP+SRFJ1O3fZtkUZJ9quwu9luYRwYr+GZjl7cDrF7k9S
Z4Qy5Zq+ozzcHrohf7f9lvROZOpep2hbvVGuYNjPk5V6g2M8Ky0QXM2unvsGhdtaAAnzW1PYF9BO
pwxbk2lTWKZCbEzDu0bXvNDAZlm9VGp+VQFYOkYMR5JvNeZ2hnA+EUBZWtH7usDznHBRKVvywIcq
/WjxmdHi9VrQ3rjiLLDBiYScWe+6UduAPl7bcOCmpD4oGuMu51OLa7otKWvlR2lq7EL5dtXB8noR
eBIwd6wvpeuml6CkCY24EfB6TVH3SmBtTanBntG5Y4HeTlnhgRkM3AbEkO2B9Vwwdnk9FW8ZDrUi
pyG+VZxLDfbEJ63QB6uWiSLL6UavrW0n+Gwwf2cuemKfc00BJab+cAp7HCN0VA6Bm41oYpHF/XI6
qVAHNGDyY+CvkoLqr3DdN/j+fIsCvpDjTbDzYfUmIGj0PveAzNO2SE1C6pB3NLfLCzFbyoMOGa/r
sl1HJVdnmV5EZqQpVoUFm+O9c/j1xjeM+JRuvwidDLZCc63mr6OI1H6FWwU2PbIs4quP3b46pRk1
jom6qavN7HPsVAcg6UTfRkZ3MbVWWBKGGTReyt/pI0MDMDySAY8e7MtJ33TK6C61DPNo3PtKuW9G
WiOr5IWANwQ2lHaifYkYj204rwcqNwM/3tQ9pWvVcPQ7+AnWeEef1Qv5w3Mfc/SZSZFOAI+afhNg
7YmnbvGVbBrSQdaDFun490MP//oMJcRE9bUBF3b+N0IUPQQaYn1ETbgPEYYpiFPvDD27RDqODFar
QXONMdtMfbduQDqRo9oWmrZR1cpDg9pWgXURQeO1AYkJJHhYPPZHyP8bSXtPWJCEKiPdWAP4tR7C
mpp6ZMqYyOxlG5G55poEBUOycNnCuIHluKOo12M43OlBf6/ZuYe/1bMBEeJuvOIZxXq+SfnFPkON
8qLUPpn0C+IUwTlZfmUBG2skCrJ3KUFT8N34GpOpcmlZ2emlsfUjlwvsd5s2H8Bk9hNjOcpfXO7n
HuW6ZrgTlvKrGnTXzgsaimq3lzV+mnKrSMWL+K1Czd5kivIQBfIlDprT8lOip5pZKMBXNParCk9p
5spJrWXVCy5dI7FZy/NQjyTI8k0TG1QLTFtUIQgfkKxjbYN78rEvvyuGymFfb6pqcP3McOsGuA/X
c9RMp7xtX9DV7vxofkg1ylubkNbQNXtcL2gBX/qElbiN+kMDf8fcLt93akCgdoE2qO0zE/GDfr7Q
qQ8xMWnJB7or6Tgj76yb0z0QtZU24jrgvxthH6MRfRolp6tOWW7vdSM8+TV2Bxl6mIGX2AtTi/T2
HjeSoTZoNTPyUns6qM1xeZP9KN33WckNsFljwDsS9N4lpn5P8Of25AbNcJGnD+VMi3EJHI+1MMPv
U3CwaN5CVXN1dqpkWladlV2wm+86TbxPg7pCZQwK3ofpPFjsS+lmQ1Cf1F/LekYKXnQXg+7kenb2
vZYdJUBWbBNr3lfC6OCyacdrDcwwU/KgQueDI7EZ9XIzaPqDhNWF5vqmy/mgj2AkSraabzVSYjUn
p+VdaBUJAYyfaELSqgrXp1oVdo2b1vlbj8S2/EcO/DNGokpI8eNIfyY32i08ovcmoLejzBmyms8+
setMFTsbP24bdfcsEmvkqG1NUy84II9PFKXZ+obR4Uaz+nvJghnkn4QfeP3N60hrs5vTA0INsjv0
/qmLFQqctz5QA5hm2Nu2BXc9ofj7NDbW9RQcSni9i983HodrSdg/GHUXqohXQgBbjQalqFgVEpUB
pzbstFnfBbl8l715yvAtai3NHYNrM8hbsa0JV3ouXonk4Kasoo+Z3oGJCjGWedsbpunZ0Z+bhEy7
39PClHLU5cVEpd5aY8pAy7B3pq6d7chayxaxsDDf4trH0gN0OgrG95br1xTlWz7tJrht67JUDlZj
PzZdRIsZWP7gQ28uyLmvbShd2w7vzbw6Edi8S9WCkohqMzn5nY9Pl6UgeM8U7KWKAvgY/rSo+61U
Sv618VmowZvRG1hCmIuZiYDc4DCMMp4ULWRF7Hcp4LQAL4akLhvXkmAYbz1jwvOgJ23DBHtojUfF
JZ/MRapd+oJ0fiiyFZuoH/b6Rz8dvpEqP5hoef3UlyvJtg4iEALF/BHhIRO8yqhovPzJ5UernGMl
zC8zD5j0+uUvTkZHxMBNObXbJpsvRgQ1TMnnu7wy9jYxH0p1NRgpq0TH2j9Y5tcw+o/NeB6N8hJE
ypPRNbQZqddu2EWN+RTY4bMTGl5SJuhOyNG96N8YqcNRIEu7dCCRvUQrm4/BlP+UufZRzNRVqS+i
RJHFevnRdsGxDsVnVPRb0xhedMsmpuEXJ2KwT7COsfrGmyQqdxyzt3CCPVWK3VTon4UVfGIZOeZj
sYUwAlev2c701MaA+Lmo1plCCMSq3gQX4SqxKj6O57CqH8fIeTfNZeCo5IfouypCbI60N5bY7rjD
1RyzC/0lyfm8G85VG4h7FOdGs6/6lJ5afENWGH/3yXzoav+3SBZUBzfXIn6QKVrngOWF9bBge4bE
eIydjk2KCpLsSYrmEqvTVz5m91XgXCXr32DNe1pMl09nNItn9riugRzhqO23HnGUytQXp0ymFSgZ
cDBndOJXpCHZsnlYui5U3utCvhPQDqx8r8XjaxSXb5XdX7lmXtqifIfw+9APIYGU9HvGWGAoQY/4
B/qZD37OHb7POU0byXjPMWIXIVkDldD8D5p/PzrHPKCufA8NSBQwQudEpeAFnB4kkAjAUwj6fRWV
xr09+/TNVsp3u/RhGt+tnhIgxL+zxmnj1qn4VUBPob4WwX8oHNfgnSJh/aQA66RF5dj6LGZM0jFO
bdk4juohWZiGM510UeycjG7p+HWUHdj3QhmEGyT6F4reIZpLYG0E7ZLe2gRtgwrYJRBVlMOsGcaq
gLFYwsz2Kg5g29Iq17qD46RFaSqtMVrhqlW8ucWqyJZgBQqXExOmVcqgbed1jsHqscTgvt+VLaHo
WYxfmTA3LYGutpi9NrHfJ51gr6Zzcy1w+lufjtI84BMHPhG4Fdut2rIJNHqOwKTSd3cFqz5asKeW
qBbUyzh9+xwY6rEfq1cz6C8KNuBUf1CzlnvvhxU46xaCEfaGrOrznZkV3LiKRa0GVoztDPCF5nYq
ZhPGf7tOcfotUdW7HlMwz7aiFBsuqFdlVNRaEZYXg29ZFaYSPWY2wdq5MYPqkTt7DgQBHXUYzV+J
A2raj/NslbAxGTRti7Nnm4/R2s+gI06jyQct7MlNBGa14kmDltcpCrIudb4tpvhhrsfLOAIHzJLu
Y8wfjV5uyTbeF8LeAVqNVj7Ep9Xc/ZoTXN0hZJpZgizML+STa4RBGrl79ZmQzxc2JJfMAJCYIl/V
Fr1fdsRd5qpNJY3qyhlhaBWf+hLPOsVQuwr5TaVpHDwWKmeSf/hgP5BT7gz6aw0o1KyYxxbeMayy
CxAvaBHOncyDaxf192rGoLOp70JIEgE2NPQVdgRin2l0c3cvfSfd2U+gnlrbMrNeqyXOoAAv1gn9
as9F6RzaBOZIIj01/VK4CQk0lCjVoCtL/+Rw4vFxELZsi1eaIqApR3tDf64Duh+GcD+XXynMNaAk
nhNzL6JfLwNrOrGhV+t03ZjjY4pvYdRYfpievnXgYhTERYx8d2rjQykqtXGXFB3buizfE+XyWiLf
JWu7lw/Gfc8whjCq+s4h9tHusv7YOryFFVTLQaFIZ7KuPShdVRI/UOKjCXLUn2mxH5vtgI+tA5IR
ymd7JNPeI/H3oINm8BUQILjVXJmscZvVVoUS3GNq34AgeAyU4p7h7iYm0hJmzsnq0+2ok7/wfxPF
crPp24bWqVR0vfVWu67y/CxUwxvHgerbAYdm5BoT7iwr2BQlWBA2gLOv/M5LDFlJcWLfKepPYLAv
I2mWJvMPVdH8DGrsiV5fmw7QgizgPmZSFg49kynxJoppgM6X05dQjrFdbIFp7UfDdAstfrLCYYNh
GI7cScGtr4f6EVP7L4ha+0BRvYwawjSM1maGeS6KgnsKKFeCtryyC7d+ils0ijaRn76Ulyb6GvCK
jT9W3R/CmKUCc6F0yl0LsGZZaN6NoNkNQvM6Kd1ezCdCQ/vBNjkZlp6aubXCcL6vHYIeJh3DYumy
mVeRZNQ3WMEXTSYZJlQCNk37u1b9K90fFFrbr3mf8HW5B0vi6VJ9UMgtrHqsXUvRutZnmODZXyZ0
jtpjsxuFAxLS/p2UJyzd8HLw85RbTHYvSUxmrrQpBuGTAiGh8wnxtaSm9WvZmYh300+kyrM+E4id
BfPgYmOEsIhV+RDD+vJTbdPDopNW8lxMxZGJ5INttxyQ+MCJEJMTK6NWbjkKvbX9L5qd9uHob+aA
rAj00B58EDaYNfyWr77R3NrIvH6udrVNkNoIDmmZnhq1ppPUZ4TBqq2WkUe481XRsrWxoGid8khd
Rb9T5+KrX46TJLRGGF6Nn278eHA/m3YijWKC3QnSwk2Zh6SyBd0n1NxFdFsbmf8Og38DWgT2vE0V
d4fGBwYt5SOT6h+dlv4abdZOE4iIpr5Ig4BJgHTLWjbJ74b+hzCY7nFg380QhAtjZO03f/Mu8iJj
HOvndJ/X+dcgP63xvRS+W1vGt620cE5pie+HFVPhTWZMb/0QPzYOboZK6nDGDWxOjOwDZcVAHZem
v5poTVGs9rVoHDfAtwtLjYHFpEN4hhpPtVRBqXuiZ0+KYR2qttmMtcoQSwd2yn1F7Xet2j06YYQ1
T4dVkndrp05cRwGtGABd4KdaDJf5pK6wgKwrqoIK/A/4HSrtoXM4DqRPvvmZ07ekHeCfumNg7Ah8
wPSV/YuMs22hj5sCrBXBqhx6fZGF+0kYuxmb8RQrKrY0mEJ0pMZyvpiLUzQEiqfMh6j179p0OM2p
7zEv/Kh624DDnv/2oWyu2PbeGQAlyI+/QPQFZ8iokVv0IR0XCAJ8nMI5dP2ylcbtJlMOtlW8bEXW
U4WnjEbUlAQde1yf+quQ4elglktz3GPbNuvIlgdaBPD6qCxB4aERwS5y8LYSoyDwtiVxeRAyvRgF
dQD4Dza9TtKK8VM+yQ2Fc15J1mqfNIQ9MJVrhXOGrL5K681Ux57Tphn3UO0hYRpgqZikMo1hSM7a
22DJ/CKa7oEn1s75+JQt2zbLmT6rbnSTTr/ONhiWznga5p+KozIspfeh0NcT2T8Grhzym31WMd0l
hL1GiNtpBuEGciMVAQ3tiIFjK0wHQhOtNUb5mQ/+UYbKGXEEW+6XsW84SKxTU1l1ynyt8Z9itz+L
Kfbi5KcbBnofsc7GnMcVDYMzB12mPUZvP0sySxhGMGhjXu+HjbrGJ054phQ/caMfo54csxWD91f4
VW2u9tlY41z0rF75NHrOfkadu2aIJN47H1FGEDbdqxi+81Q5K0O01i3Ey95gyi6c6tTU981s74ea
/4sKl4BuP2JrcnE88urqMAizjFUPVKeYaD4I9jF1ahg011FcbE37zhALw3jtqCTqmAhIBpqLtZ4k
UgSQHtACB4s1ntC1PpQbHFi7uSywVtXByk5HqCPOg8JHS43BMrcR7QImyYTuwGl3hzN03Q3KQ6yx
Sc0Rz2R50qxibRXY85XCW8pS7fJxWmKjBNJHDAZWdxW1l8B6jptfjl94DSymMCKXFjZHq/1IJwpq
snWL7FbMp0yVnvUrKb7hkhyg8YbDhQP8mj6HrSN8HB57GwsXDB6Rvyvqk4BIm3z2/OrWt685D7MT
YtgiIOiLFW4jz1GBhqnZ1t6b9XRgKZ5Fy6jRWtk1mlTKfphCwNl6jHXLM6uetwFj8FSsJkyqpjGv
8m0ZPMah6g1j7HEIpIW78V8yDK15buF4azYaUdCUJmsl3pEqjb6yJmaU1OGoPSghcGqnXrUZmTc4
aqH1hlx5B2IL3AUma4xXWqs9BPlHq7wa1R5TRGwY55quU6v9GbIIb1ve7tTJIsGEl0tFf/sdxZTA
GM0blaWJvBtpA7GkvjeEyUDrg3oWmqmUM9NcDfCB1rZvaTZ6YcTcXpDXjyRgp1oDgrhTo2Zvsoqk
c7EOldfa0I+cxdgB0PM0COWLJPCDPR8ZvXX1KzUiXuMrJE8llbcxgrvYpiiKMWU4ERbNhF7BIW+2
tiAQTeIiTMFeqQhSGdO/DIxrgQ2wvcY4u0BHKu6kTuuBkR38xAM9ZCIlBKw1Pccsexn5GVszmI66
CKCPjgyXipaOlk3vM6kDouvspmZWuS2IchMMCtd2ooNq8xK1Uo9hEMJZaZwdQnS7jpdIRrg81My9
NdldKCqnxHcuHTcvoWDU7BnYmNLBzKU4WfcZBkBkvPrQldEOuKbCNpVxJhTfhB7ohESsHa91oLl8
uAbzlCCs7PuwaF18T/IRpmLiFQkn2sZQ6FgidWChlCCL0H6q4A2sSKH+NIN+ZNT56igBieOItjNh
hOpWsZrfyJbT3a3msV7AA7cvaxrqVgnlDez6+NvbA7V7H1EnXylZry/xILMHS3kBM/V1857mJGor
rB73t4doCAmdJDYIIwLl5MKDlZMG6iv0stKVnPDvOwDMZkfF/cKocWBTYW1N0O2nAJNh3PjiSi8T
c78yqTy7n8S1rM1rjn8Y8kjOLaHSpo9mxkQxz1wbkkJtvHJwENKJm4YsbGNjlBDJs7JOz07ry8cu
T2C2+sG71T+PE/M5xSrJ1HPGremCZJlSEdZHv+UsTymkooKaV8ao/nKS75vpLGrGlMGibXr4s4PD
7U85Y91toOFLry20AJisaNygNe1Yy57K1jHXyWQ063boB68StvZMwSKRBflkBx0zLIzudxQ2bnKa
4d+Agrn/N5vFv5hYcM+YumrjWnaELZee+r+YWEgahVbaW0QH/G5cd3rEPVc66QvdNaBNjJBVohl/
B6UvvhgK3XqS9MWjOW/JLm4LXyIwaulDhnuWYx/u5rhtVGa3ofakcpD/45z6Nf7P4Kf4r1wh1r88
XUd3TMnar6no1friyfnL002UudUD2ELrSg+y0B1moM/lfFZazM/BFHhCmfIHOUT+GVg10rZZl/eJ
jjSeLq4uc8ZOZk/0RiyWiTgBij2lAVFdo/q+NWJQceDjouUHG0T5V2jOXrhALG8Pc9z+ZOrzv38D
1H91ETkGrQqmJSwcZ7he/v4b0atp06RGQzWndjoisAPc1w1PsyiU84ifz9UpEPASq2DWapbRQZFW
vfYJGtEdySzCMuWVN3ZdYId+0Cns3P7756fhlPq7y4knJnTDkKoubanK5R35yytOC6PdOcs0UjbU
DXRANdwux4ontX4+5uUOGa17ot0+4FR1KExF2wehSNwsoEuYctdynxuHWk/PAUbXk0RKrTtGBtKp
xIskuA33dLCu//45q4vzqoDDQtzy+3/9D15DndVAQiaGMk8g6faa/+U5A+aWvaLVYp1wgTKvppY7
17lC9HjAf5XMzGwisEiuRXP6MezpVJkq8MDAG24PQe97//4Zmar4P19HuZxIdJ4bFl3LJtD199ex
qPKGbT+C3BDK7JUBNRhwdT7C6l85RoVErWIN55peS0lc29hpuj3vG7KBeJtcDRLDvhj1TRsGhJ2b
QhDV85FDmvpA3e0h9DuL6Ur2QLmC6uYCaD/d6TKWhEyyOgct0G3iiptbA8ZuncgZipX6qwgdwPJq
8drkfrumnNN0meQ0PeB+fN8LxbI80OF7KWbw7azEa7xohWt2LYpi3JyqEbtx2+LnmSm8c7soRslL
DXeYnGylyB7UesdLrhrs9Gmux035DY7pgz4TYqdmjVrVAKWc2RKj7XF/xT1/pX2JrBQhGhPAvupT
xlAP+ludDeOStu82olC2rV7Nq7IL7qzalnv8nodsYvTuxAoljt0E3Ky6M/83Uee1GzuyJdEvIsBM
+tdieamMvHkhdGToyUx68utnVc8A8yJ0497u1pGKzNyxI1Z0zm9b2vuc5ALJxsXY0KG5rjrKZseB
5ktV2b+RCJ5Sg4IK9OdHGg0+SV1vla+rre2ZT7bhyL1H4N2m+i8bpl8pmnbVYFjFlcqYLZObPn9P
wm7VSPMyV7AvkGW+y2r+GAeozInzOksR7yZ/4c+HrRWQh0Vt6PDuxRZC1hK9FsZjvVTu29AH97QA
BKBFMbk1JkQvyhWYwxAmwPBXR2bQta6RJuohp0C2YmzVN6OrMfQA4aP8ZbIJEfRUQ+XzHQ14JwnI
0QZsVPWn0hm90BXzRxewMIuYPwbbwYNMKxcJAvQkbLftUM3gP9XT0BS/Qg1FyNhNGQLRXx13Ibp+
Q5VGZDHiRhh7suQlZt7qKLEMu8q5Z40h7utRP5caE0hXDu2myUxi8MlCumi8ywf8DGgUmHEzNqnM
fCU5e75x2qWVKz8JoZDziMX+9tKIIubVcYw/Ob5xPAf9C98mcS1eIiuQDiZ+vAlDSfvkVx5TRQqR
hopcMv75naULkM1xutGqwYhnuVE4Z4wleR3sSrQSptvgEHt5sp+NGd5jsG9UVBzyWr5ymflTvqI1
uWcgr6zUfOpSqIFZ+dxMSbaj336o8/hjwDQhdpnPh0IC/yPT3a2Sm00CN+O2N9kmuF77MjNiYbWZ
EXolhXDRr+7dF2t2qZqZyMPoK+kOcBCNW7y649pyyv4rzoJrqjr4dtjNfCP68tS7bKaDRQ1FbBUH
IAwveexmofA8JNehAH7hXps2zg6tyQqSOqry3KAyb0aICGFjXzGWiofJL/1Hp3FzFnP5sn+4FWcy
3/JlTGf/bLM2iFqKcLOIavGFhjFZqCBUt/CZnxLF152lyDEn/pNyMpZh2r7ntu6Ho218seQ1Noqk
ybpr8n031o+DmFiPg3RctbHxD5PjcyKcB7pd7gGuNGf6iO6x05vnxCMVSNUKrZ6TeV2q9ENWSbcz
s37nCufb9l2xx2L11phcefE9baOo9jjjbt0mziO5ujJMI543PyY+iifRq9rfVnnjhsX3X58HKR+r
Bd6aaX8RgvpoLcRbYgj7RXCncnpiMTkNmBD3nStVLA+GXcidqhEy2cT4GbdATJz91ljoYOq6oMHo
XlDnwGkX+AvQDKRyc/L0MU0JkydDfEpIIazo17K21Kzn92bHDQNGwioP3AWpetv1QPTLMl8TgYXS
0Ivx3GDbpMoZK5mZt1SeyvYEUiy5ghW7KpN2TzERE2/zJAcNgvoo8Qp6mF6pii4VsMbkOaLv774D
1gKlCVj4HAXOKtKKC+WrF8P6rrFv4lT18gNCFRY36GBFU2/rmUj+DNS19oCdxQx8jinmJ0B15PYO
mEWDe4dH52q1mPlyre8mCRqiyO08NAvjU5YxOMfBfTL8XF6Mp5GF6RZGTLPRHtHfdjCzXUbyga6I
KkPJZ3hXJq6hHIJsx81q8sqzYZHx70specUPL4hIm3h6aWo61gNH9LduEv9ake9RRp0/EeF7Cgqf
SrBq1Ke5AlKTYfMxuyW4b8VDbBEWMsG9qIpAhicn54A4hr5RtztZ8KonhLEaNCkre5LD2hnj7o5J
epvqId9Hpkl6B+paxK+AMgMECELXVdpDvRx9OotReqqBHZBXrOmzoP49cNsTQfxjF3TJMyVdyPxG
fV9rInrETa8u03cCWvzoGAiPGnD60JWhmXDtAAUaYL4oz0nj/+sA7fF65Y0teaLwBJ1TpbxrlJio
sHKiWDTWW5TVZG/PUCUsO9Zn4hVrf4qnQ2HYwMeM6Lkt8+rRxBCUqa5eC3SD0FrsZOXcuGZWBuYm
JsM3NX1yoANg2zZELCkfnrnw4vyYEHa7qj9ObgUNqY4hJuFX22JqEscUtzXwBd3CzoFckUFlDZC6
dpEeSXvBQv/vSxLgC8dycQbT3NKUQMq1rcj3JEaUUveYfCxgZi8cv/0uqqk78Xpck96Sv0ez+hcN
BE7Qft1TNGTYahduhQYgQRFZtJyBbw6LWyeS4bv0VXKKrNrJD+7+78vlFqLO1HCgmQJFqCnYZpct
9i8KcjLYHyE9CWelREfsxC3pTk8oiUpBmsKaSPfxYL43Nxd5xC6ctm2s+qJg+1Ja8qhIv+CrSZFI
MtXf9QtnvO06dyqPopOFljD2lIkRtynXQFnuELpZz/pxPN5VcrHxXjgs5rzFgb1WPuVp9kGpQLfr
0pdFYQVyq+IF+mK9wSKHp0t0CTATKbZWbb6q1s3uBqbUo5uzwdPBRDbXCijQgs3+0in70SM2inTq
OJvSgPWTyuAbAgw9nTNEN8fgZLasIxWSTKuWm2yHIq4veNZP6Pn9KgX4spae8jdm2SJzBwlH2NjQ
zZRQuxQ4mGZ8spWi1+2dwq2KKtPkJykUFQQsCNtoPjqyKK5QdkLPd6NX3J0kNqPCOUA3B5Yr42uW
sB+xgUTeJcxQLEthV/WHOrGWnQPY+TDa2M/kRFDLUqBmopnNz2gzjdvkdtYVGc77ZHFgdCn2dbFT
Dux1rt6E7UPwnoZRlFkHn27Xh5LpbEzmiHiroMRFFnfSK5zLmCPu9JamYzq7H2xEfaGbR57FszBj
nzJK76sPzl5eV8fOtwFQ2+53V0CqrUlcpxhV4YUs2KYAL61sM29OlIMPs8VFqlMdfVESPKl5oSG6
Wo2gmfxY9BthpccqweTv5B5buUCLcMj79WLI6JBTBt06pn2XGtxles+kIgYcNKAcTZ7Kre39mOAC
cBFxT5o0p/vAwqu4bxXCo8c9am0JZBqg2RTV6iQ+c/ujy9J17jugP3ts5MngLnRl9z1C4I1D052r
xm8eyWPn3BWrdwoZmDjM754CQnjfEkoRrdVS8s7kdrA3muy8NJwVQY+pmjBZs9KeY3O8HKCAV8eR
RnISA05e457ybswENo20UEO+gzT/v1/++9uaPQe8z+atuDVd/feFmALVBNx5t3NLDJ0uQyR9f35z
zV48eFge1wtdeesB8OGS87JeIDvN2biFlTLepdSzpXbj43ql3sslW2fYS3tsZ9OiVSyCC0aVyNkz
RX4eCl2cFyKFyDNUO3VmxbqmbfKzefvy318h2+TncqZXmCM22/Qmqk6xGLRwuXbw1BsYh2oiOkuH
bdP1FetLe95mgR2WwL0eLGtZ92OJzMqxFBs5rQkBT78dlyQqO7W3gnJN6KfaUduKhavM0hUnqbON
cxSmFEoOM9lliY23YUroDDCUvTK1GI5OVZ0WLSntm7HtzVbwLb3lqczpqLPdhwiKbkuveqazSzph
DzDyC25tuJT4IXZJar+5ZX9nJNMLtI2/uHYRrKtHR1PSMCnjz9ElNnSgbKlncQZyz84x9YqCSGVR
gCPCd23qI7FakrYcb5sCLxgQ/nLX0P0Lf6BdOQPrANzERZhbc3Wj0f4LSChnWa5COY08X2zxaImw
jZtNwXdIKGXuTmPtAdnEXjDCKRoODpYhq0G1pkErjJeKHvigjUNaDJ+dpd+kQf6ml8Rec7mWNAj8
tQOVXiPot9UA5j2t7W9JdeCuU5SfYvoDspaS+YhPFhriOiAWFbSkULwxxigwI4wwfIf0hxjJOR8c
KttmfU7zJz0v3cp3q4HyEweXkcClfXtyWifdN2gz2CyijcNACAGCiq0+xQc85XayzkzWxFGEjKun
vYH5LozncWuTLVu53YIZ9SvrivkwUmoiRuoxnaL8p7FQbcAy7bgeGAC5ufGNiMM8S599qaeQa3O3
reOHboB5b4IGJIzF8Z9hO5CIu6LHEub3behPOl571kZC9wiBym8B2AWyqDnjyQN1HRuddAo5lkie
xwsPp1/QmK63EDntjWWgAXBrvg6+FazNxrwZzefPErVnDw0NQp/9lI7znc72LsitNdUFeB5NLEV9
O/yr0nY56BaY8zj9ZXV+Hfu43pnjN5MevX8InB7h+bh1L/+9lvLJS2goaznG2FzZqcaEkufXwgvy
DR/Zc8CJmURQJVst6q3Jx2DHScC/zLyvkwzGbq+MQxFEzIj+PZGfn6WBd1obzu36Wpz8tL2DOKeJ
AdDyK8FxcA8+Tr0F+iDtGuzESbNRZnOOKcXYBH77L6cNsOe+QiS14VRs3TPNjzfOEWibru3fsYzy
OjYrUO3Sa/cqeB1vx1rJwbi2ZUvpGw9K41DjXg7pqW7ST2WP5qawB8xtc8bReKrJbWEL1M+R7+V7
08V9VgCaIZK+KmQFT0DGXxIz+KZy3I7ATvteoaTvSxV1O9fAjDH7MIFpn3zos7Km7BKgDa2rrLUi
uQnYvvOh6ae9KWD02vP4RDVzjYsvZ71aYdrlRbFKqqjcKerWJUV/BNBjkhEy/nAortlUC8XEfdTz
8hf+iqN62k9SnMTcY8v2Mm+bjxQoOOp9piOctC+9886KSYQ10pjsy/InatzqubLBHvvdxRtKUgAu
adpCT79lmr9UOtEbFuNlHD3YcR3j16YNYJDeXRUkgJKWxdm6+fuo/JFVxc7MU/ES0cXi1/4LaJ30
bmiikTwD5BQfUyDnDJ/P5j7pGTMQGV8IWBCR1pTQenAIdL2QTuqRC2pRv9rVNZuGl7yBqbMYXYx9
HyGp1I0IDaAQkW0WoUmN3jYNBsI9YGHMFl4CGiu9GRPSQT+vm3q89WFVz2W+fKP9w5QtbfshSya2
ODSsBz8e5zraiLEZk+xfUY3xnljAmoj4sveX7gG2V7ueMw01yXETvFRzqDtPrSMycIQVsaBVjcuQ
zWOFM4KxDYRFOFf0wCVuf4LsNqwqU/m7wGUk9Sq3vmpMcf/9haErsgSJ3JUwY1hexPk6ddOX3h2s
vSndL5938X3Uld817zEnnczD5Ca08irGogQsuUtBCRUSMYl89rRjoZ88yj/yWNX34+yc6wl/Gb6X
cmebdr7zrdeyaa6SD8Otl+LP0Pz4qII8gDVpVuXNn1xYdLLLpH8IXEaMYurynTHyCV0c51E/a9sS
25g+w5XQ6O46NnA9WGSrOTqCtLXPWhg/fp4f8Pwcy9L9qkvc3o2dfvHnDI6NjSuD0WQjJcu5AufF
SAioMWg/yovutWFn6dmszDDjBLI8uzOZK22UJ6w32zbsA+MlE5Xiu9If4nafzljwcVu4bSbREPNY
9ucZx6bTUrI0FssJss9fgC/srmI3aQgkAFVbsC0IOK6dln0Q4/0TY14U6jE7LDM/VH9iWVkCb/Yg
ZFfY+CWBZHa4N9JV+anoj7mm6fJt9RMjZ/ZDTbx7TNV8ozEvl3JQYsUoU27LYahWie/c11F/iWCH
nFQBrtUCAh5Q/RpacXOUAeYoWXqPNhQKxcdkR1PB3oNbd3Kd7nHi6eJ2PHEpg08H5IfQFp8gUJqg
G7c0D9zLG7eDx21VLwsEAjzqjf+Asd3f2yh+fjn/w1HGEOcG0W5BuEW2AGnmJNfYz7cKvQHGXIEW
5GS/ncJYmqVDd2d0Xrsm+LhxJdoKHMNbdaX/TCCR/zzvLKf1EO5EUh7o5FsrzzoZUek8j9lOZ7E6
lrfPfsr5+ioCGM0KgtYoveYFAu8zaatG+WdPG3TlBgth197aTaQJS8c/mKamwNpaXvssz8hjEuwd
JwwNmvSGbeBqSImweOnygV6dn2Y3v6OMfDyo/wYTCBeieInUzek+53mofCBgRSMD7HkeVQxs/hfr
G6oItDh+LALTGj6sBtnBaeMDPw7JYV+G89KefLwGcBennJEF/OVwe1OJedjX9XTjPHOF15GJo9yJ
TzUtiVuo0HljlruyNuh4rGLNVnfdNDmuWN0fZq9/7izjwVR3XkUcohsDBvfCzw/QZFrDXRfDeAho
MDyVs8zXo4M1AAUJ7nDAPRhfShFn/Urn2avVjzlkLGpW0Ub+uRHIzNTIPxN3ugZ2TaGIw+9m5iGT
mmLJ2F52WVRhIW0VRaPKxt0jX9NC+LvsLwmIkEywbnBU3S0ce3uRNczu1BqN8fJkGWvRe7vUmHI0
1yUNZfreBMYDhe2nQBQPxSDyTctOx6a+AFbqZ2eNmu5UyiAlBAxEOuwkPkNPg19lkhOuW+shGlCf
YuLQqp3IHmCA9FrsM6NbtRvlCi43U0/nySQwdVA8cuUVtqZ869WWTMUcq/96ZY0HC1B8oNtjZ8Qb
bv/NtQSuPqKsARxbWcsNUFW7VJQlZ2PBh9Bk9AamqXWyeMWy8HbOIKh/SlfTVtqqc5QNTPEYUMKu
LmAytam9IrB7sG1tr0SZXNJSlAeWNAm36kw+ZgncPxMRgpzNRGUa/qUO67AHz0kVnsaM3FyFOw4b
ZmpyqQhwFKxdJsP/pfGtOhId/xDqobRve5H7ycm8sGvzz0JhJEVITkXqXICu808W46Oz4JJbEt5R
HtG/EFzaLTHOjTM5tal4n26q6L1XNY9kNO/GtvNWCmnwjNGaqTFZKY3NlexETU9pS8NmkGK2LtTL
wJUjTAEq74hKP5tDduDQ5eNqRJeMiOB6gee0k83yk9Fy9WimBJJm/B8tCUGEN2y+XSW4T8Q5ch6/
4tyHDjZWQQygXverYKSuoMZYK2B8rqUtXJw23tOScEzqwyheF4PeGVolCe6Q7HGnQNF0lzpbTHk3
xnL0ETScjERR13h+x67cVgVVmbMt30aVfPcec7zfgxR2LQTq3h5fFZ0+x6abPjs+/ix5AfV+x/XQ
0/1ZTXQpPmUppmy4/cNG62pfB+afb/nQtrp7emmQjQPe2NyPYFVFQX+Vmex55CxuV3OOCSCegq2k
cCIkwgo3OU9PaTKZF9ltLWmVd/HE0ie47QViXlVVXqs9/DBcbZN9XxZuG7K+ekljgQzzWkc3gs3Q
v/mtevFI1NfuCpT/nhqG4Gj2l6RN6V3t2XM0edg5Sf/RcFnEp1k8jZVFoxzak52QTNZCRGsOm15X
VALg1ke3I0ePi+JORbfWNBvTlCQqsbUdRdaQvf6ItIXjAqHFzKg4HVrqdApwbPzCiDhy40PvNUCW
ZoEX5uUA/0pth7R5s1IMyrh40k1WOeyC/XnrcLgjxKCVTsNVarEVU4Pljtra8hv35D7tYx5K2jdV
QkeAhapm9TX6PwAeVuIrMVMI0dIo2ZLeJhEMagyCwaopzW3gMFQt2KYn+v4UTQKkYtFjdbI2Z+/D
5cN8B6CuYFPvVvckTfAzLv/Zj8dQuMlD0KryniiACT0pDRNFTNpxbgimmUbRBQEeYS92TWfXHpHc
bbqAGkB9yFO5L4+B3VXXW7dQTNVJVvF+N4Dbia4Ly8gAmOslap9TwcftmXYb4ZYEcMsZU6v5aC59
FRINrI+ZToZN7/oHSW/dSc2OOracNMSVBeGjQqOi6W7X52a+qvoEZRqz7Gyle6aQMjQGo6RtMXmT
sbXx7PGuL4bDJJ1nrdTr4kQ3SljurtscfUdd6D8UYRGImw2pXXO1O9d2IJH3rHoTCyy+XUFUN/L7
tYtXLc6i/r4YuglXWJiAa155DomtRGODtSr+UOyjKH1xBaO7aXpbe8pfCxMhoXZzEvExDNXgmz6/
VaeokSIfaK3miMINA0LgpspZWBYNWj6bzqAcTo3p78i0K3Z+cBLt2X91k2cFhgqFwYFA6c5b0+Fz
3C9TOKX8ALOA/uEp7Tb8JP/cVpa7tpfTVmeoI03V3rOhUFfv5qdueNKUwhKMYwfxOPHWomqibes/
oBGdRYxs0aAzBVx1pyE7uREEStOopzULq24zag/PSs7JrkFi4NTQWy7A9sabrSU07cndcV0PyHzP
Hw6+hdx1xtMwNs+1k7ENlgWy4RK/i8r4qE0nO46xtjbd/Tj0z7oviJTEH6rdIZad5rnmYpKjNzrT
fIxL/7nXXoKTQwhOLpSNafas55i5DS3GfZMyUFBaGkmuiMyIncfdypsXcLgsDRFcqzf2JxcXct1G
LpcZEeNINhMYs5c/VEIaLwnlCXGGQjqadntoaXn1OiC+AUGZcFgkVeQMflxq2fbV0j0Ime3HDsL+
ktDugYq5V6CArYyFbSUgbvMkQYdnjzqUbkZ2h+CxW0TeKlHUj4vY/XMc1tcaFlc0y2pX1Z6+FgY4
MdW3r6z7on2kiugyVsoLifTqjyne95m3s4pIvGOAm3faOTg5kLigHSMWevMv9Or02J+EQ0lGOQAR
oFriYcE9FzvNR1s3cgdqwsH1mr4rrz1oFiqD9REElAPZuH35XBr4JXk+I8b7hC6M0S4Qxai6Xysf
WcWPzNCJMuCqfDiwLU7YN+HRqUsGro6CZH81kZ3EvXkfdPwvfk5wkzLU17kAXy9txtBnblRr3y5g
noKghdDMIdvn8XuS1dOFpmDSs7Q+eZPOdnB6Hvwo2+Dum0NeaIbDvWrpLpQ09schZpxxnQNywUcr
s9cJU51IhnzjM9DQ5ma/u3jioM8K8sXJwhumYPNNmNIbgB7gnMMNx5O5tIh6bjc8c9PdeJKNaWo0
D3FmPnBDjNYd++3NmFff3uwNN0DybYHKD59va03D0FAfbT9jxz7SRB8p8y/qRXEXVHIKnYFd52Q1
oSjwdK9E7tGClZqH1rf0h5HSyCCWHkvhg4V9HAgyjbgen6CAXpK045ZMgql47Sj8YhxLs7VuvEsF
+SdMu9ENzTp4dETmoHByW3C8Tq6UdNI17IVDNiHRsPXY0kzP3Ez+1HY+Wrt7qovG3fUdv0pv/G0c
KrTsCliKlP11JqhPoQeXz9k81xlL0aCrSEc6YsXNrNoYtyllYjmr8GaHVkkd7xJBjKDd77afxYE5
2Um/1ux5QtHBcuiK/jkHB7vjigjKh/FqsrCkuxdyO3TMrR2P+CSpdO4eBUT5y9RS8FXq93ZSQLBt
anMIpt3xrktQ39OeuNifn/N7TbqMspU5epJT8sWM8CId6XAtF8fRN1irBfw+gAC7KH/zEPxSh7uj
xHFGelNIdbbamuDPKvZm286GdXdjqhdJtYUHtOvy4WfRACyKBPVH+tPPFBP+w6YlU1JSckKgUvzx
Ghq322AMQIjEl0XybNYpuxZ8jrsWK4O/+ASwK24xECYw8EZ/MFa/qPzegTTxtsvUJMyHMZOXXM5m
B3elH+dXxLmNCIo96nyw1vxMC8KtrklvjlkXGWqwyyTM+zoYjH+Yvw0sho0rVlWabIQ5HlzWHixP
NgJSG2+E5COgIIXPpzD9bec1O0MYgDOQCOAPRH73oRqEY2wwS2++jbGHJHWuOC3j6Wh170rqA4Gb
xRtPFjdTnGGrxhlGCm5dgAkixBH46eXW3zw2H0Ftvmk1vgflp9eJL5ZYyvZQU0QDHTYKHgc7Q9Rx
T0tLrMruy3ItaCK7oT/StyDFfGzI7Wg5m8ByXCqgGV+qDxu3Eb1+xCWWmMyrSzC78CXU3sYkwGNx
RxxRbnG1IAP0W9X7oQYM3EXGvaQLQw4RE+PICIlnYZVCkXCREDZRxlWr3s328ukV1ry2eLgrNyI9
YXxjxtSYRQ0qXON024jqSor/PNNjz3vGgXOkRU/gR4xYazrNacitJ7EJFKam2nNAd2FCwWMbi5Qo
mM2Gx3gwmu6vKnS5qbveXHHbfOqs6Gi7Ryu41DHqjUjlPT08+dZsuXw6ghyu26wAPEw4qB1mMHyU
uO4KJE2Tz4MSLEUid94tHrNvEJM1EHe4rbZBE9FvWz3ifb7XBdNLRYR77SrSxI790+OeIdTGndWm
/XzIk18YoL9yND67hqVQ4tEYO2OGMCfyUuO0/KsKKldG+WnWZb02i+WIze6noLQc+pr9g/seoLP4
bGvr2VP4yNr67kZMyJbfxWifkuU1GZ03Zc3dxhUlK/M/knQ1OXTcoEv7y/TA6GWxoMvlzvf4PZWp
KF5rK/3t27I8E3URyga667kmwaPu2WRNEi66b9d+4lKMHGdsHwAsBXyE5Cw2Q2bD/2DlALgQ617n
0d/eiCtzC3E7yGA6Z4Bxx/Kzlh4+bol/imnm0lgNVwcHIEtajHQmIbEVNaPIZCVwxQfw/4Ky+6gk
mRR3jFhxGt+RuXUavpGsGX4SE+NuRQSW3vTxEerzu3ZIHKnW+WdWdENCW8LZ0kNVoDyUINLw01Vm
s42m/j2ZePn5RfvtROo6LgSBva5v1hI8Ttd3MD3pqJ85suKm/r2F6Nfc71lyAIWJ+ePXD+bonjVz
tlvz+aVoRa7IkrxbxkhGgR8fBl7St03G05EQVMazdDeX4607J8UU2J16pXkxVdned1kDtRH3/pIJ
k2TGTKIqu9AccWnqoN82GfpMNsN/LRW/YEljQ1m5+7xsgI7YNNVG2IhBbuFHgAduceIwBh01zlLe
FT3FQTH+chnkoE7g8F1sF4p7KvAQOW4kdo5ffdAGFJpLfuBcpg7a/IyGYt4KDaW1d/hkTFKVhyzr
883YNPEHdwKSQUDkXEJ+yEUKg0wGky6jU3aEk26a5WEiTBE3gDz9/jl2+eT0FImtFjyFmgQZW6Pu
XxSr3yrFqqSd994sRjKwnFp8rA9L5Z8qcrorz/T3kueowTgjBRUXtrWnA+Ir02/WHPHaNG6HGXES
X7PrizGplAOL/6wAGlBJMFKg511hfxJ1drcNSA3tl32YsWGGQ9UwRzUj+o1bY+BMzauOqLUIomFX
FUvx5K+r0RF7PxN3mKaiVcDqktWf3tB6dSkXsjMe7IoNOL2bVzTeZMOWi2MdVh7fT1wY72geujWt
tZkDNbW5OuXR9FYm3ifphC4w2TTzf2Rvrzc1IC2ukWyxOdhWeTL/I0L9HdXRZza77b1bYoNN1QKM
bTM3IzNImvIEBWbHGnK6iDn9kTnGCpwP6Gh0mgaSuyQWtHblE/q5vR2zsftwRPAvmtxrVu/ph2Z9
NNGY0Po8FWpUP70D916HOraGgzsWb3Lml6xbjvlb6UBhP6BK96u4H69B27OxqWkVnsEm2AuFen7M
n6S7FdklXbKNvPh6Yyn3+XwZM6TCDqHX4VtWpOPCrmMuj4d0TTW0HQI8OLutOR3L3LZWvkdEiAzm
o0X4KEbg5dSqBfci22Xt40CYFLLm4I25FHDDC2X0HcTJwXSoC+4K44fR8mf04WDZMTH7uODf1kcG
qaAb8qxSFKwExooOiht0Ifiagu55wFcBtMFa5ZTzMjemLiXGyS4T1mFcWug/DbsGVfvHaCy+u8lD
Ue3eyQa+U/vzFnOJftFl8FugQhA28S6iDd5TryI7s9hoxPmwRdfYzso/eVEz79Dxs9Ad1T6rox+2
E5+VLk44u9dsFpaVxLXgIgaZWlUo2phY0+q9JAiW0vDNFJPwz7rTkRHrIe2P9eTtRuXsGyQdk7Ft
nd/+uKUbrZSd2nddLnYa/BIUlplYkfeEZeoYDSEnG/vh0pzAxx1jmxLfQqDBNzHvkSLAS7nOcekd
k7+IYsvNYuueZwP3auU8ysjhjgxp2Evv4Q3F6B6HCNzXKu3AkROn7UJK4raEkjB/GPE6Sn36QlmL
34Yzdk3ljV8UtH/GzcjjVzeYG7wl7g1q69camdjHxN4T0oDKD/seqlu+WyBi2vqe7elXlhinwY6/
Wk7jNXo6ap2r360Gsjnvtc9grtbKGv70LSUf35sV7w9V/PbToTS4fDSCkJO0UHwy+g1t4fGQusvD
FAN3HLs5bKz+a5KyuaSqwuCafeZcKLi2jXUYmbNzyLlUryL0squd3oK+9brrf7ghU9rVfI0jR3H2
mmJkOdgVXi7XbhE+YhYOiz/CFmYWywGCb3qd7op4fhE4TDmi3ocgJtCMVL/GsLZOWcKhMvrgk5In
p4u6feBoioacjXJMcDYRvq1KWJvJoUav7QS6bZtwuTaOahZ/oK2563VgTzOXJlq5hIYd33spavCM
5t6Dnyf2Zn/Ufg9VzRChwO+1Shx/21TJm+kkSCMDuqLhAEUrcwXRwCrCxS7e+e1sk5r+gxS0gDbH
lyxbPgq9PPrj+CeITZcjBtmEvNVN6LVxS6xjUXywxoVqQyMc6h10H7ks61GPvJOnl6w0YIRqXns2
ejl+coftEK/wgAeIEy5iQdxTKmvL72qWcLZKf4IvQAOj5lU5MXWtTQp4VxMWlqBKi3NuLs7T7e/s
AEwon8Dp2FZ28wAW5MnHyzbAAsK+ZxXNSbXV02hE7k+SwLLBvUNbWjTu4qC/bbP5QrNknY3WJUb4
qCm9eR7Hprj0Zvc0pM4k9mOctJf/4lqg9P1NEZCmDPBHAJubPihve+3pi/xLnZ9Gk/ct+Uj916Je
8abFRgc9xMCAPXciOGVG6Q8gTLBf41AzTv//xYUBpHJe5TIoz6TH8R7aTvFvCGgiTLhy/mt9mhSi
C4ErsNUOQf4yocB1dHT2NbT+UU/J/IbP4SRafGmubinWME1ChbUSLFPS9EUHw8VakvoOH4p/QXCa
NjzL9RoQHR9NgZM27vIcXm6tN8lkISDn0UqqtMRAQ9lBlSOIWzJ+iE2XxfItQNfeknXcAK8T8Mxb
EqT5H6LOa8lRpN2iT0QEkNhbeS+VynbfEG1m8C6BxDz9WVB/nLlRdM20qZKA/Mzea59CX2YvzpwV
H0/QDO1C/TbBPDRgqt8rrO4bxokOpnVaBlH2Uw57Ib8aEfPj+RuYNMd4G50ywOX6nvj++FWBzGdI
xrNtesYpR7BNvgqJZIauY/1yYHdj+otbczp++6JsG7bAFKjiQk1Jr2y+N4Fyn1ns/hNINz60juLY
U0DZklbpvzPHCZ5alHRAg/DbWnN21/LZwWJ/AI8QtJnuPyN+xlVi5eIapK3NnxxMqOKc5ejKfWJh
3sqmwDo9pHrOtGfQ3g1cEbvcMWG+wGkvsyCAw8hs3CLIvhrGZk/CLOPslohLgiHs1ZTI4uKK8irM
2APrh/xSb+oRlUA4bLVK9SyYSrPmKV7yUWmwMbwZu1rDveK4C96wlbOXmfI3Gj4qepkOm3AiHDWK
tJxO6o07yr0mbgt0NUOWmvX5SUJc3CzewuXF1echBuK/3RLRRR3XrQcem4uNDtokHgcnPPlVbLzF
es0xgQt354xkhzRecxp7S1508TQzr3uVIByLQbcAEa1Bo8hXEWwhxFvP5YuWrL0NM+i/qdlJnPnh
R4ZuGZ7pRz8T8Z0e/49n2GcvUnzEDlkGu4YD/tS45j/Lx8N+D3Y78Kf0MCbePBgr80s2/gTsZ+It
bz9EI7a5HqGS8sVedFH9xDpb11SbEUIvwAUB+BmCpLdsNM4L2rSwuaRsWZwaElj2aUeB5KlgIP4X
1fVYJvZ5bHi7dVaempPcTdknd1qEdv99zYmhKbdGn59zy7+IqfMfwuqejl/+m40xRyS5nehv0MZ/
5qn+YLwzvhSxi25R8733oixXasCpOTjabflUYwNGK5Xtm9I6MqI65SHrZ0jVEGh5IcqoXrXFkdLj
VzUW0/vUsm9NiwaMweB/lf5vylf13hXDubdRSUbQtdmroScnP3hr+Xr+Ng72tFkulMighBwN1jNR
gR2uwfZUobiRkbnFe0JSLZ3nA72Iu1Eu6pCoUr/bvs7/uJH9GfrmVtZDcghby9yXVUN10zf3EbfX
xh7IpVWVOx2UnvtoNpKC6z7UJVmR2ac/NCPwVOABtDLOTjFmfiZ9g+qjffNMq3qtzYmHX+TB1VoQ
ynrNGA6viLcyMn/i0SPIJ2ZfnLcxyR9J1F6FYZkbV+uyg5mBbxE9mRMyMX6V5Hhf5ICfGJkmwAQ5
hLvaQp4aNNp1eWEPGB0aW/s0XLM5e6Jl7DX/KjDHG6mcBS6AMIKYOfTMnDMfVqbHMp9XIlLp9HsZ
1ZeM6snjkXPoC2KclMopYUd3k/k2tcg4vIVI3OAgAp5JNN2g2eYRElr6iyKBdQmBXV5aG2O1Eozc
cAL7d9Jy/Wvd+9spRKYi+qh6Z5FdIWCSe0iOPTYu40SIO8pmp5heSTyZjpItCQMLF2tE1KCcEcU/
PcQxnoRPxljZ2cOGvCKqG72dkL/GFHxHbtuYOyJxwyXSXJJMvtVehbPAabQfmR8y9nKHhxrlr2QU
8pI4bblLiB9HZGEzAIvsCZZkGaNNjarymoJpXtuTWxw0U9FZuakLoFHa0Fm1ekvmNAgGWSUPTkH9
he//w+xGg2kdibzVHFhHdzE7/sH4QhYEa2sSxaTZ1njIfGwAWZvZr14cAwjMQME5qUJHQuzIZCQN
bEaqdsZa9cGTvrkWc2JVlwfEWRW6uuJUI6Cp7ungDHYp/ZwXGVQoeDXK+JWaarLIkLucR33Kzykz
xl3QtFq5TkJ8W/nsslxe0g6vn+hYmOUyhbMw3wtZZRC5TnlqwxxYfpdmNdE1Z4xRmwHwbQM9gSG0
5rm8xBOdMSRubntkuJFuvif1PGBlE3PIa9rbrvywJcVb6EblMXFAJTlxWp8yncrNtEZ9Z4Wdgasc
3ipGRf9lRIJQ9FG815ypglXON6fgMJ0YZb0mlTeSZ1mc9KLuX1KJx2hGTgcFwBGDrMZV2voc513w
gZwRsXDcoNGKo2MoMuM3UiNwRPGHID80tH172wdpd3BUMhxDp3vUpADdOl/+MmaghNMBKaiCoxim
0xjG/2ieGR4rvepPqF6HR+SDMYknfs6cqKZRoY80AANEtvX94g3Fi8ja8p7rsbWnJfzRuwicHPSG
P5oeoIGhjb+n0WEKhOZQzql9grit1VRW/SWX4LGVdmk0i+B5MKQ2cMibO7+Eff4exV60Z//ln9za
90/Lr/RW90+VUWWHMegObdjVZ52p1vdLMUigWWkW/ev5DIk9xp69ezB8/acYumnbSOjnGcL/s0m/
DF/auSwvpEs5FyZX92/Lbp5N0+G/hwolMIFcGaY2ZlTKWmlaf3NhUZ2+DxMAqTkq50MeTC0t05xP
7IYkPfvhqCUndD3mFg+GALRniTMrTEEcFV+GWRLvWekxGymqiz2/YKTNWpStSC+jHOYim48ryDP2
xnPDhyDKu5hz3IoNyfaS4ARDd6nDBXYGr9lFhTbse6ve6J27y8pp4ClTkWQyx5kUo591KxfMNFGx
HSYXc9wqHtdbbUTz69jNk4LWRVm5Xb5gvtM+I6WaQx0S8lBZw7Hy54zIhaagTxh3BdsLbueGOzsv
tkspXJKZcq3aZ4xl8NVn/OSSkPqJKDwDYJcrWhon+SRLBsAYdfLeyFgRiebGqL69VWHT3pYvtSCA
KNzk96rlm0wFa5HlU6OnLK//vXz/twIVPvZbtmH6vp7jnDuQCIdpigki7FvW6HPZNNEfXHm4Ub3W
W6tTFqsJyxbrXCDJ1+fKAyUcagVS2bI5VMHmWH4vh/7vAooote4BVLjet3nlfLg5LOaskpgkXYeV
Qod9NvP5kVFlT3kqd4xN45PXhVTB5Hga2yQudl4TxH/546BVPZZ3syh6k83REkvsbtpQF2pZzUZQ
AGmqZXNPvZGTyYpuCYg60CGhfiqRALEYfNYTGjEtMOWj9GYZZZ1Zd8MiZ5cvCBysKIq0n3VRsoTQ
O65BdlY/Sje9THW1S9ogJ6mNwAksFjxzTO+FbWJ+IgVqAjxrwKNpvZxe3x1w7E7+odK8fteYRbDT
RTa86g57Y9dJomMUon2wE2hzPUAmN2zvYNg4w7wMS4dIWMKkTvcWO91eKzwTOTdLHUPJav/95DEU
V92w8doouqahjqC+buMDjnDi4TWmKXYttWvQG9pVc3sYy5n80zZ0KT51xFs31oSPG152MW1WIEVs
8xzSqTfSKDxZcf+nDE5uOiYvS8VZzhFDTHbgvpu0zwOf3HJiu0LAAlPo6Qr2lCCt+ZFmiM2TSdDW
q3EfMxXo18RDZdHGZA64nerAz456E4YHwyZJHoU3Gw9C6geg30nmGpdiNq4nmRXuih6nTjV/ybmH
Ym0S74GU577r/IOfmR4gVxI5VgjFfOLXVH7GWW2XKB/MmS2c51tTDXDkk4AsUGOaQ1zn1ZA++Mjx
QzH8dppZWT4qNLFwMW6infRjYGV/zUKEd9T3nK7zB5/o7Z9Ct++m1WhnPY6osR1iQYE2j2XEIqUF
SZ4iHrWckrdgGD0YpMsPbLeIAJZHK6b6/z1azUB8KT2wwINT4rN5IJciJOaLugWGdYQ/zAhvxNJM
l6UecLGEoK+jYVh4Kh6uky3BOkTdYdkcV7GU/U6L44dedQdDOOA+m5kGTy+CSOpfFoDhAdk65jYj
tfZhmOd8epFBulgzbMeyc/bEo/z7Xy2IZky7tm33kRAGcSiYDF4CAENdZtaY1Vqz25UI3FaypJhY
QtRNwNVbH3gt8CGFPD+qUr6pkJaaDmvfcDmfBsvzNrZFlGsK42MFENyzWxbfCRuFyFIsLPsmWCls
VvsYfgw9ZvcwsgpOTs7HEE1ReHUxz9kxjNJojH72smdnnMewavAQ+UPZXWMO4E03eF9u7sI4a4ab
ZXDzDUXW/hRavVFedqLGNt4UE82XpOq2jIKXaEcWa1jYQjkdk2ncEtzi/NBGg8jT1gZklDjHjpnL
C1pGMOc1p1It8eW0oGAz/Ppeyp6MhFsB/oWI4d6P/X05815txrErJIl/GmZjdoy0hZB3XOBxbnJH
LNQPjYI7yW1u9JiKZCUMzMCMPJ0ju8Czt4wt2KQyqTauOXYSF25IeyS0sUMJH5lnK8VK2LVL5F6N
05pRz3z60zNE7fsEf9DG6/i/P8VU4otcyOLR1Pw/PL+IjNdd7RSHOiL1bPm2DQLkaFVtC5s5rAmC
dq49o8v1d3sHtyE+LDf8JIZwFtgfY7IyWfDFzub7ssetvRGjsk+p5Yc0FhB70qyh+Uzy43KmtLwx
25JIgtBCY4eTrsJk8pAxEi8zVl9J3tgcWIF/IgFpelHmS5N56F2ZDN5kPiAomAOR8COptTM3/uBK
7E3LJonGKwm2IVCpI5ROIBwWepmoiR6u8OCyBQQNjyQIGnjQrYPV+NVpLKLh6uDIBN44l7hySj/j
UL5/385hH/dHokYQ7FVEUgam+64qqDRYub7P+M4o7TX5rGpPCqq9LaCPbFXgWjuDmRm5GLI5MTa5
OOQHHpqOQndpy7E+TFkPV1G9LMnUMd0Ixg5Wsk3VvIy59UNL/OhSkMEGQb6xrxlGKCA/HSNbEqK1
MJbHJfcQzjEzbOJFlswjz1SvQJ9YEyguJa9MTz332zp1A3GjJUS6GzXmKYwn69MuGBqTBVwVWX41
S1ybRgcbAN3h2eYcJVCJ4dbY8oeZKTB0ZoyiiLE5L82Flgfkr83nkhNQ0hN2sx1q1T3HSm/mHXv2
0VjD56gSBhZO7730foYEBifw8uIrBwPUSIKEn7kf/5Uf5mix/5lATDQQhi9hwNMjQDW4/X66T1jS
NqqIWCG7PIkix/iKok69Oln6+P7ozB6/FlXrf/XrZGHXRBJdyotdMTb9/wjZJUdWEkyycqsi2Tpz
hKPsOqo6cBEs6So8WPN/C6xGHKI4e6Q8l+9MPkCptrJaL6MI0XkktzB04AQP+OZ8Hf+mhSgHNy+5
UrlL/aFVLhHMcdzvgObcZYGDzyzD9BkijG3olb1MFR+6Q3kZ5W2LK0pRTDuNe2RAdIbq/VkA6Tu5
YK28lSa89uiOLGyA1/bXuLiQBJ5erCEMz99FdoJ0LRy5ZKWtvWnAK096WWcfPPQhk82+c6022ZVI
uChByI61mawfgdKLDNJWoMt1n6dHJ+1YvNbtNalZMGSjFJe8IvzWZ3U0g9CeyPt/k2PT3nuTvNaG
1frPBuAawLCGTzmd3kqClBLb166N5f8sZr6Z19ELLQNGikTSmoLaOAOcvSydfaeBNZwvJrYq/Ta2
nHBvoAA6TMx21lymPC/zVGNgE1J5O8RxkiBV7O1S4/Kbv9TnkACVjLfQ7hTCFBI2ZNyI2+DYJHIV
jb8fypLNmhD2udWSuxYzOanD0r8WnmE+Hb1+rUw8TtKmeGf8g/jU1vtbo4w/0CHGC+m1zzjWk2ek
+Vc5gbYtdQUUJmjwqM+bgqY24atjtIigbbmrmIyjVSco8uXUMgHalHUPaQXECJVB0pyiikS5+Qqn
ciVfoLd1HhvQWSAWs9PgxonUP2GlWfjFwp79ZeyBn/YHLO2sAAl94jifnA4QWjIj4WbUXExVjWc7
cLbLdWnaPvYYJz2hsCPoGxbYuswHSpbAOTtQQvaaLxHpeBDFXQu6tkkDfNHG3NtYtc/WzyKwrbQo
iwp7Co/L/WyNsgSnF1BakdF5tBO5n4ATnJK+1y+YuCXUHeqg0pbpseuw+VhVhAN4nkobLqK70mhg
GmQDq3gr+plUIvswQzDWOAVNFvNwy5ZDIiAV0xxDhejE0y9+lCAKSzLiLQMCITrBfp2SzyF+g0B4
ZtDDl039uC5Md9uDKdiKsbNuWlj+Meux5ijgrTFQLE6FXe9R3ci9QT9+vqUWbk2GMTyPwofQ7fFJ
RjpbdAkTS7Gixj2SUPYuD9Gin9Kt1sP1Z0Q9POzmT6SJ4tCORoc1AkuqVJp9KoEuaG093onlwN+w
ZAQaOgFeCIrSa6LynzTz+dPT9B9pOmg7O3flaZK0D24UXB2CgRGd5m8gqnFGd69sVZ+FIBeZO9Xf
iN5rnqQXQBGJNHWNpOpvbIOfCiLQvl3+rTzQ2w0bdW8P40BgoB6GQ58BgPpOSJ+SHLz8rCaa5oFO
N893ll95ZkJpYjqPcEgx3GVxjaEeOg6CD5KGywEnzeQR40AbztKB+TTnLo84V+QHuP3+hmgDtWnm
9qpNhl/LmMQckXFSEGqTBb+35UfKzMvQm3hP57kUs4p+tfxGO3OzR0bwyFhoP10luWd6RkNhggD1
+wCTFTdEXzPlsMpojiNySp2Rf16t465+b4XNzNLC5l9WJjEwdXRniEpKTR6PD7xjAisrIWkuc+ZN
ZQGQ1zxrE8zgxCQy9a0StY1+i67DLIltgJ9kIZ4oSogKI6KeSPfNSzxi75XGmxWZRPrZItibYaY2
tXaNKGX+zbzyd9BSWFBwevuBHKNCYGluIV8cAuwrR1930pXNt4dvv2TjyHB021u+JHFX8aDWw5Oh
R/W5gnlw9AUMk97irkl49KAv0zIX/K0maLbxFeEw91MwQ8J+DUz4xMi4Rs/96yEGpL7CGlxwE+91
N2pPbMQQbYc1cD3fZYE3TxLn3NiLKP73xuptoP8Dmg8rW2GcFc8VOhmBWAvowFFTzYfW59NvLcnl
sy4Faou5IUKqpZ8af1cqe14j28mLmGUjmlX465Egrj0ly6967AFR1MNRMT7Y5QPico/xzIZKvCS+
rrM/spRiXvr0gS5J2RuDKf7WCRD/sWFRe69i4ODKYEYfJPVzjINXNeT0AgP7Ci9AJJcpWCkRbiu/
zg8Eiw2PzHeqWxcU6rW3xd7BI3sw5lMP/XV3bFz7lBACemGAJh5V37EIMqn6sV1t7JgsGSN+V7L2
9wV5xaW0ZhJ7Nq5y8CFHwWnHeta8WJ5Zrksib++uBrO4JFrOngc80sXTwQEZHL3wF49eAFPzX9Ug
dzq5Mc5uRN3JHAUFCrD8aU6gy/SUf7jgxD7FpvAeTVwpcEXuF5Pe7F2yWdHsBL1U1NMtENRD6ToB
XsbGvaxCBhclS1RG3UHDG6rpEtzgvOTFdbzVQs0+15lZ3kYn/2sUzngQKsczP7+l+PdrNuLOvzhs
8QjxEOIjAa4ey07fRXbRXP0WxwHbIYVpI6nOftn8MDQm316tD5e4cnieCnrjaoqPReUwL7PNo5hj
pyvASihDxdEo0PJia5veuxFBP9z8c2Bbzt1wfJCegKW1pAHM7NQgcufvqSxaB80EHQCdh7i6OKA3
03y6Ccn2ZShdsUGwDHI1L86YSKaz54fVlqCFS40uG1MXhl+q3c+2bP70YW+fMkH8hAbaElCKHK4j
ZtiZE0hqa5fD54Sd1mJrMWEep3l4SCykVVGPL2nZmYatIAI6pFE0m1n4TozbPB1bZmJuYPcHvX9N
HfUcuwicv2J0ep6/NJpnMpUCve8woNbqOqThsgKWo5rs6FQcK3bffdSMs2cBiY80NuNcNgxQ2rmN
MJxr+lQ3pQ85Xw+OtcacZW5tehC9VzURmqrVRD5wS5v4tVt2/so+c5yBfElN7WiZEQw+kzUecAH+
RxbyMOF2F0K/VVos18uWoqLYh61QNicQ6y/UY/kaFUJwJcXWwx1sW9dyAjuNv/DilMLCTcVJN5TM
KNgsnZUIzbMNEo3k+Tw7pC3ZhmU3QXoLy+7eUF18mC4PttZOm7XTRYSaIPUl/BBAq+5Fr7DCec7s
IPkkf6saG3VpD8me2gf7kNdke6y2nF2NV6wmwWPUkBMDgmjo1uSm5sQPaCeVePlDzTKVQrP+gPSi
pdSnT8/UMoAuAbTELIBY4Q3pYfDSJ5J/5Icev8mYjZJJmz9Ivz30aZV91Z29R88ZElilvaP8Xmue
554jZPwXnhtM0qPfDS0vhKzhQvmAnC/oTlNSItkGqZSEensetajfhJa0VmMrnm4ZePsin/aIMLMr
fDESzLR7wISMgVnyWhhe9Nv11oWlgyVIJ+1qsiRBUv53lqfsAdWnFwyZr1D99RMAw6ef447Ry3cw
AuWD4M3m4Joq3QzF7PkKoTGCe13hYxwYoJoAXdFjAIAOauZg1MQabKc0Qk6aVCUr4/kuq8shOjjz
KqPNh1OR+zplhj5uo9qmT7Gx+PlRqeF0PxhKqHNh0XO3TODkwP0TPJt5p9OUBmeobl6Agnmbcf6Y
iAj/9z+uam22B0uhY0hl/QPHIJbo3jXWk2ExyzIHi0/fFPu66OjXKdE8DKrHoWPBPA7Gz8xDDc64
ePyyx6jbtp4Lg2y+rKqq0G+oJZiG8qOOtfu2II2RWp0mG0mQl9cBe6G8Oot5OWq7SX+iKGZt594U
TAXCnXvmcOqklBdddFX9cKYoP6E+c4F7MBht29rZJl3VXJfiTmVm++gA8VleGLyWKdmmA5XHLh5r
C885R4qVwh8J3QDdRGX+4i3a1sgEunowXg2s/ceeHhYbg+avAUXU22aCSAGLK7lIZwCfHaQTk1JU
556OXJyGJFvLTI2k6rYJ4lG6j0ZzD10J0LLVnUfKbOIqeuRlyxuAPc99BYHTrb1w2AXM377gSsxp
w65bGoel07OQGF38TLZsTqlvzP7DCqD/OXkM53rwGPtSV2v66G1yZAPrVmubU9A0n4lNTKfpNz9D
m10mDxkilTLhXcO87/Y2JnBbg68ml0pvjHDKMobCEM3kl7m48709z2KZnTgF56L7n55vTHJH47tb
3pS+73m0ynLsT50ZvehTtO91U79NbqCuSVyev4cUU7LBcKPtq5mFC7u6+dH74Yc+/pEy+WEM8CyW
3oFHeXDKs246MJxCLjKN9l5of3twlLch2eiTR/FTMPunOcZvINqEjUtWvfQZ3DcPwQHbFfyT7awg
SIYpPEfTwAR3FgZqcZO+WcX0GWkkU6OfkARZ9LT9vUl/szxcO9LlJiTBNmmjQS0+fWAj8xWqS7pG
1r1nfP062s+DlgX5L0R8iEIVw3Sn/AXCZ8tk1l35dX2Xc2LyrA4xXFInl89PYvB3hUnmNGHZe2t6
wvHh6cgBTXvII6Qj+8YDCPVoMIE9mQDy12KC25c2XhNUYdO5Z1q6T6cedC/BV1u8ZvaqyWJ45hPi
WWjQFPxz+6Ub1O+MnhlqZkHNLHR4DVsYE/780NCs1CcJBDWBcAE3YZQTTAImMTtO/Ycb5qyGSk2s
VGueWIaV29ENqmMG5gdNoGQFN9fVqQfdPxlJPNBEUJyc6U+oCTz8yzSwrjfYf7W3CDbg2lT412tX
PXMgB/codk4lMTzpKvktC6+/YgeLV5NEM8bAhyoNXfQ6rMZ8BycUO0znwSqrqMmwNQ6PGimZ0o3o
zTSp6BANXSMbSBcCLoD0me6v6prni2flADZRbQL384dLE6rfVYMCw2KDf05Uop2FfuwI3duxzNK3
y5N0ngJqQ5s9IuJKwhiYitVt4lkGoDra8TLqs308az56sk6mLhl+ew62wtF7G4E5Im+373HA7knX
NXmoesXnyhxho4Yi2mG2w6883++IMw6IGzNCWtOZCoTuwO68vTPBEOx6fdwFXm6gBn0zu4zxcWoC
s8JaGDME8ByY0zTdqwUPz/gHL9bSxIYeuWyOUfr3wsV+3gvmViFXd5j7rCxm5XqE8/LcS0ZhTG2Z
ghqhq3Z2KD+IfZgOWq8A7bPPBwAcnOOo2ydWeVJIh6zDLGFsTK5xNU3+XR9A+3QpYUAxwHc7BO0T
GijifSw2h1JL59hhcAvz3WJV6tEb/XCGEat2Oh7HlSRX0ImSYdcwis7Xn2GOGcRus+EldLIWqRzg
+KzWT7BNfxt9mN1jm49MY1U0X9FdXcbkUbHjlVXxVaLiOLjl/K41vT83rghkBsLDgWEcAbH1b5g8
wo1s1E+XJ8CmSIePIp60/Wji2M1aWJ1a4YAunS/l5SAL4aruFB3EclikTAGx3DKcausODLD3Y5p6
PhCBSuwjYxU8Fy26Qm3LPkF8a1hKL5kuwhzPRjX5H1Xw6SId28lR7zbzJnMZkDFd/FyGjZNPjmJO
SgMxqYR6sQ2qtgyEeOIqYm+x7+pEpcNLTVMQvlXEg3ZZChUp4iZvILVySPyELAv85UnEyBrHfrlz
Fvsc+F59lePlCcvxpz8z+Hy5W1oXbZzzFGrqzmXsQ8fi3i3XfbYupA3ox+tElzcX/csR36S84Bfb
DPOio+6Bsha6eKdfRMi3dEEtF6Xfd8N5+bgbYWabmqv7VfubZDaS3SJhKO0wa7DiaOfqTXAwHQ1n
ZOKVn5S+9Gd+kxxbkwS8LPbtvWu3pOppAA+GzNkEZuefdfFTgLdm4g6wCOxfcfJB+gSWOVJ3N4DK
FsS8O4YpkrF5HqETVuInKONHYiQZwNX7OnODXZ3HILXYUmi+T3Ptxv41FISjjAwCWWmo4kwag1x1
ICiLsfC/21Tbc80H4wxMiSHF9zAAzuKI1hAkHlj8alfpI1lmfjzoco+iPH1UsYTNAgf+yH05kmwW
vnL81XMREZ9be/rVizJ6ncBRvowDrEBBWtDxe+xRdNIBFt3XBKCUxY6EpupDzLHiWJRW7Hzji4Uz
+ntBk1pkcWhFz4flDYDF4QpU2ESxyooa4F5dvzbSmFesFXot+lUDHsQdCREsHTIALyoY/y37otuC
k6ifkJrf7XzSPydS0VOFGB3UNc/fLPhlU9ipwVHXCmTuNU4FaBcDBYxmG7eMHN1evXWoO78mBcFw
QKy1WsQvfBJv/oBMp5c2c6RBUHkYxrvXMXJg5Ybhy0fdl8Q2cL7Aly9MIG5YghEf6kza5hOYDd/e
z5L+3jfYuppxCN4YHqBg7zGm023ky+TPNsJTH3f+dzHBXtG/QhREUPTacz9siqD6+s4IWIoN15xL
YSHbJ+zrFQme/joho33VNZp9MUw/2cSTsNeKafsutYDrZaPbnsoqk6R9cWSiMARpDlDgKHUdDljJ
uOLkyFh80kl1HBbpkR8aCUMcVtOhb4fqZnv+R6z1XwiZt6gCshcood45WH5XXdYWhxwFzpTWr5HX
v4ehJE6KWxn2RbbO5s526DIHiEEzHAfc60Ip9uUUIIhLqJ4GVHGHojHQP3U2Tgj8+THBlsdyIgye
WY5+9LCerwnx3aPiTu9Vk0TXjMAakEFbOQzjczTqCyTS8Gx3qLeqtif5dq6CC0xxFdLQHX9Vf5rK
XySjkKJCRJ4e5+DiOk+dqGEyGtijhmZ6nK/qFvSSsnYEPbbPJjFvZOk6x9pi8uVggWbRw6nWZg6I
mfAWs6K9M35CMD2fFDKM2LP0YjtvNO4F3rwNcmSMbdq/mWNoMMKm5q64U+vWCU4qQ68jdOt3WdsE
hbUopkWih19V3jGiIG9Bs/2P2oqmUwBchrgF0E6LcNKlxtzQVP7NPASfDdPgt0Jo//YseaEXOH99
91JmL405lZ9lR9p71DTv0ocvnU6m+OwqD93+0OLUI8qGwF9OpKVsWJ6Pms9CeSqjfGtHnvaRNoJJ
vhmRaTHPNEVZ7xcINZ4SeNrBzF2fNzu1oPjzQ+z5nLfpwbOQ+C2tTmNUmLNyz0BOz8+XmYEEk4lL
K8ZuRo7UtujcdDMGOk/8ufUzzPyX5Gc4FiiECm5PI03HDXkk9Q8fvezqysCmfCIqR5Rkl/32u2wo
M81nYdBDyDHao5SkZ4a9Apwc+LvJg4VSUJntlotNSvfFDxU6MYDeb71R5ytszfcWgDWiGs4hE5fs
bpq342Xs/F3eHUcyXs6QzDytHjxia1MELvpYRjtQ4eZJkDPD2ZA9upvled0ktUlXNw9qSz9mcWG3
4h0VOyByAgoZuRi3JtTcI3I8xYAR3xSevLlnQWVHnkEZM4Pyen+nE5e4csyM4J2hIKehiYo7cuBx
qyO9PKfVQ2qR/Uwjtuhu690Ms4VJ6P6Rc/ohnJhonUvsu71DElXsz3EkOGHNvH2JWTsclk0sgrWj
rF98bXg0c4cn4/rDGIoLFVf1w6xIP8Q0gmy7zunUAO5KOw3e8Ryy3h+CE/NDnFi9252aEWZOPJaw
+3HuHOCZkDBk518BnjGdZKHWR4VTKxebBF5K3MfV+NMVJIEhoCbCc1gl+AP3/aTAPCWML8uZ3GOD
fBeBx9ZTRbspD7V1Z0jr0UuFX6+qWUVRRYUv1ZtvBqBTJNQk5UDRUfXsiKleBUytP2KOy0PYwjCo
z6nC3Dw5LZfC1MXV2RGs5o1pyO4D44LVUMaXumms/13v/RRpJyaSUH8CAMEOzf7/jmqUnvl64mOt
we5g6FtKB87vHDmMQANUsVKGashdYblsHvyR6XifDCc97JBVxxVwTxuE1HKJMHwsjxE46jZSFZxw
58uZsvRZ+Xby7PzhZZ6hEztRXjJZB8fWi3gfCuNV6UJ9hvqqHfPoESQvWpjH927C0Zelk3uJrfYw
VZUAfIicBiq1esUh0rCAwqGWAVFYLVf59+ONBTAKZiQzHCJvE8nB5I8Pxz61EnIu5VYYfXRfXmIU
la0LvRyKngUaeoh2LXrc3TC15H25VXnsCSfd+LiPEE2Ol6XPKOvgUJRafWVbRs+lw5+z89A6WpK9
oWpU9G4AdSLchW+C1I+lYrNNzYdg1jK5GItyE1tBtsfvKEzZfiU1QV7RaCEgUJraKw3tORHVsOhc
iK5FPxtP8ijNP6OifPhdlH56RbOLDVTzVZyI97RKwU6QJr5uDPRFWFU/cRHkm9pig5P73kvss+BZ
JkqW77OzDVEcocyiMYA+LcJAP46czPyNhFYXCssnRSL4VWyWJbD8glhby52aQxEjiVkjJs3Hd6lC
E+6d/cAToi/SfURINy0AW2004jkguTiwek0Os+GdWBuDbHt92tIEtPD9Ne8ZZu3/UXdmy3EjaZZ+
lbK8R7YD7tjMuuoi9mAwgluIlHQDIykK+77j6edDKLtbYqql6YsZmzGrLEslFyEAhy//f853jg24
eSRemCph+4EqGBUVnFYGpMKnlvtYW/66HS2xq+3ig+U6+tHMpZzxK7Z91cfDnd4m4alqq5dGI7vR
dIL8fjAo87kuIPKKbjIVmpcxHLDQ2NP9ZWbDGRUQtk12+KgaIPs9laIgdEHPh7I4/nVss23jaqyd
R9ft/Sfy8Abs8Q7Lag2/dJwDsfSm5qiJo2qfMnlznEBAXLm034DTRuWuRux10GP9mEto6SXZ2L7X
dTt4BV8pwYlDiBthXeHcWVVzFyHiNBXbeLlMw6HgOfmSwn53ZsbUZtSq2V0Lt6iWyGiosLtjCLx3
2PPSsbMcgqRdqdQYr7+9excZ0a5J6Ai4bRHAlkOQmXEeXFKen65jKBqUIYS4HyIvuMra7Ik0h2Dv
ldELnyZ4QErULLpINw6lZRePNvXm9aAN6No79gKibZK1MCLyqJ3RfLDq22Te8RWD215pTrAx+yq8
d9IJ5oj1xewEgRd5Xd/ZQVqttTT84uBYvWflpzsoRbKFTMK6muVEZoYQCjLR06cxRxAYXUpe3ljb
q6gupwPyQlgbUwAcZkpflZu/+CGRZ4A9UXKPohsWQ51Wh7aM1XXUiIPekyyLqa96cWj1pkHyVcal
/QR6mLNSZL3Zo3icOw6bwQYcmIbFHeFCoOiOCJE6zlXcqAyl+UqvWAlwWgPIAL+x1OeeINaa+Aj/
GNkEiCGKsg3KVJFI9+yVqbGDzW6jDYutA8It+BlV4jyBE0OwrPzgs2i19MrVoQN1rZ6u466d9UoK
9Ewe5kfq6NEqFTTweQ+i+8Gtzs4MVumqVF+rweiuK0wiG0t593ZlpdQPoVq0qeZf98mb6EKOxEFP
meHbIHZs6LdoRPAG+d0HSff8IAt8EFOQ4QFuymPYed1NUocQyTJt+mvrUWlIRC8tO3xPVEnbINvi
Z4VcSqVpn3CZu9ZAD9oKI/xo9A6lqCSNj4QyT0/wCihzsnPmeL7qZvdH77fXVlOYtM2xhsQx3TJE
Ow/Cxh6SIyQ9O67IoJhS72o6XyFgye1T5uNImf/UpWl2ncW4ETiamo85KtKVpegygoMKd/aEJgjs
9ItybCKKLvUWK1DXl1w/I0TMCVpVJDEHlix8EGHrPCgfo2vAmSir4o+aGQ/HYIb7G3g6ZECn2ZfU
+WXb5rs0cKZ1lXkakBleiMvxKaozHxNMThxMSpLyIIzh2NH5AoSUogy5FCG85Dm+yAkbE6ZG7yYH
1aZyl0dVe5DOVowtMQ9z9ZH5WdIrBtE0b+yJL+2rAihKPbC97dpdKFtxYyr3caKFCgOKLCUd7wEe
ZrAVWtueY9RGJNKX05MfuyAY+F7wN5wdB19D8VkjvnH9DMlmLTd08/VPcUg5tk3F9eg3n6ZZh9hL
+GS+qcmrwa67Mw6W5wZ55hpoMGZ8s9Ueh96+8mm433dtsURmj72qaow7VnoY2nlCdz2tQ0Bd3ZWH
C4tx3pI8UOXG2uOXdlY7oNpJ9/Flq627ob3Kqzy+N2w3unHTCs9LlHysv1BvG44JgoxvdRiIoNha
0tw8UhyAytjk2l6nIbeCkkjsJXrjjTu7/wLbzOGBdKxIcWWs/cD371kYXtiOYeSvSW8mSmKXxMmx
pZZ5MOcqXGTEX+G7KmaeXl8NyXh/aVROTeiekiT/ROulv9Z6m2b5tIZ9MO3ZQypY4J21J8d82OND
HxbZtKNIQFOioHtedWm3vZSQIfGvu1bQCUwArjbN0G3txB6WeR4Hy3DI8tc+LNDRBOmj19YfCxq2
C7Mz4tvI0cIj5jdrObOw1ItPpEjG8pbTayS2pJQlIK+kfoyq+jYQNbrc+U+JgOArh+RKjUa5ZlJM
WKQJbNRy8eANuf4BORDhGfTz4NqlG/rq9r7SA39J4TL7YCdXcUJ0PUnJ6OPk3ZxmgLaSHqRfPUMF
vBk1HBntJLhN2FkKdCl8BgyPrmnmCKSoH1QUsiId6lVbJlBDOvNeUbtZUxyZwbcwGCoIyk3qNFus
cOCZ0cdHAeoY787U+mRFe63CodESXVLl1mlKjY703PZBJ20H6wdkXK2yn0oXCkCVEWM0cYjGr8ta
ZYNvdCC2ABSID+HQrA6XxLl/+yEqsf7Xv/Pn17wYq9APmnd//Ndufb/+9/kn/vM7fvz+f23f8tNz
+lb/8puOD5vz+2/44Zfy1/51Wavn5vmHP6wzEknGu/atGu/f6jZpLhdA1uP8nf+7X/zH2+W3nMfi
7Z9/vOZt1sy/zQ/z7I+/vjSn/hkmyYn/9v3v/+uL8yf85x/8f/gSPv/tJ95Qy80//Cd5gaYUhs4O
zyDu8I9/9G/zV3T9T5vMANzduMYsSwnyGzNmiOCff2i69SfRmaYldKEkNCudbMQ6h8TC1wyHr7mu
cC2LTCDHNv/4j0u7/ZZU+O1h/Tz2cs4G/K88Q0c3pVTCxXapdB3V2/z3fJ/BCMkjYGtpfBWc8eQe
6QU4C0QjBPWuJawc6vje/rub89cV/CNr09scz2z9zz9+TKXkb3Q4MLu8B9KAFi7Nd2mFw9j7VeDJ
r8wXMWjiGBUqe1Y1qvNI8+3Xf5fhuO8/349/mzV//bu8RibLOgN9BJ6gJWeBnCIvdjeVWwIiyrVc
nWkLYc4g21DoHD5ZF/eu36BNtvpyim+goghWb3iU6jBMdksgeN/YM6embuH2thlROMHgo+WpXNu0
rzHc9v6ZjOTcOlQ8uxr9K4zHEsdWiWeV8D1iJ9iiLpt2qiao/4OS8UOG9rtAViGQikV2V3JVvalF
1RHuYxydqx6iX/kpMFQHtD4LVSq6Q90MrnndNnXJusEap2TyRZL4qZG8UeawJJTFGQMtQNzNcpLC
GV9qrVfelugCEyo8PgNj2XVEVa3jqGgmmsBDHR3HtBjkdoDH5pF/7jkjdNva/0JMgc6ZvXFj694q
vIGZqnMviRZN8RBREi0wMPvluJjCIQddI/Q+x97naDUFo5Eoo3qooEiSdaXBiQp6f+9RSwXbQXuw
otUD3SjaBVMxlasp0me/rpIj2myZKJTFCFQ+jmUq7C2kKn848jFg8PUZjG26BzUm5LaRLSA+S6Zz
6MD0iU2fS89QoCqKNrhNx7c8dDDl9rSB4icJhIdkCH8Kp8dar8MJZk6aogPQ6tqEtEwxc5Itk87U
m+hKBf6UBctN2hOHPijgXkj8KA8UDSqfczaFbfQ0Qscorzlj2i0WV633tolVgQNnSpj6dT7qBYL5
JDJtA9YdilbOhDHAETmRNXxNxGBEN6QcdYpooFPawSV5eKzm/1aZrf857foS0QfGC7NdpkkuEPKO
ll3WyPFmlYKXxyAm9U7cNE6h8t1k5OO4qq3R14hLYMhZ69CKWvlQDRYU3koYfYKupDaHk03Eqbzy
gQ47O9/1QxjwOOCVht8ki+Nwh3epQWPhso9+YLyzp8AKFTv3QZHW3a7tklatAxGA7ta9vtPfYsr4
xmMOXgnIydCqgdbeqOefx8GkGbAYUtUmyIbj1NY+oHU24r1PsCQFId1VQjvUgEWoVVWk36iXSYg6
XdeGaSZPTWvkAJLi0egfpKujoBZZbUHa0Jsy7TH2THo9bhyH1txFJz80AODMKM6WYynD8K0suxlz
BXFPI8tT6yxJRZMiqQQ4JSeiYR6tsU/wwmrYE2DrKZyOPoE0vYB8aGQCo0XvYhqNU16/e+V1enAt
0UwWBz3EXkY9XpKCsy9QvE03dkJuT62nnodtv45gancYZvYSyYV7H8SxBNbvlrZB1riVY6U2go7q
RxSG9i6yLbdcW8Q6HCGeoIRu2ev6Kx8EcsEkxlN2PlVtZph7ivspxDsKIRogv75HgdeaZcGuCZhg
4+2gjPn+pqmYo9bC6RpwaFwGSUcae1brig5LUR9Ss8QzoYd2RBYYvDFBk7mL20+DWXbYD+JC2Q+k
UVBn7AhNtKAkipb2fD7gGEylOyr23WzA8KFWqEJxuaKB8bsuSF4dTwPVwURTeGxcPDkQ5VgY5bAa
Ak+zzgYIXwdEbjI4HP2mMtvifUsclKFDkb41uHJqcOgypr9n1bkKoH5mBdXRSlWYZBayctE4Z2aP
l5YWMFV/idFlrMkNcp02VC9ab3K/uiwUhL2nUYeEmrjG5ByEGpkhmmvKjkJkOM6BC3ZY7Wg1ZS8F
NjJtGYIV1+hRuRiQGnRM2RIieguPNvHIovXCSsFqyiQBSC7ZeJjmRRNknxGqWihrfEgjFDlcMnoC
N5ydT62RGW9UsKfkxoTWl14XGm5HuO5O+8HPc6u4QniRRB8KLWrUXTkCgL7GExYnT6zWFrXFBpvs
cXB0PfhglhwxdwXlT/2cwntIwN+jagNoS6EUa4iYQCuVg900p8tC+n9nz/f/4pbOJtj5v9/SAWx5
fn3Of9jSzT/xbUunWc6fFsnXbJtcRKKuobOr+Lan0yz3T3rDlqEDLWFn9h8bOt34U7pSSAQ2Ulr8
IBnOf+3n2Aa6tu0wvynDBuxhyP/Jfo4Y6h92PCY7SSkNYfEPl8Gm8t3+KhsgN1seC40bNB+TuFsC
9Qedg3gCJl7Y+NYy8u6lD+KUkNmzVKa9SMstJLxj9MkeqdcWzVy5CJcjHUU7UuH9IBaJLEEzT/Uy
YBGiOzHhyYmLVcBWkVNedbRsSOm0PmmYEVU0NRRnx3h0lx6U0qWdEVnrYwZHdQPcecToSs7TLYSO
swCI1Vjz9wzxF6PuPzs2NoVN0oqvefWkzOGRXiA0KREBHC1cNEis4s1TVx+guxKBZtXhLkTaBoNo
gyXrQwLyZcFmHN+onLE11XRIkW+uU29Aq10V9KWTAhR4/BnA0gOZNC7YODCJlHaLZYkVeBMOV4S4
7aK2G04DOTULiMb+ckToBPC32YS84cwQebE1rSv4VsVadJ6xCtdjUX/yA+5kGpcfaVbA0EwJbuoS
p9x4Jjg+utMQuCTZNnFGYp9+QG/abQ3RkuHlwssnEuarCdQBKU+9NsAJwAlGvkpt9zNTwyyCChaN
Da1tEGVzyH3jbCL1gwLTVN3eclUH4COnHwUYu0pVvoq6/vNI7SypAG3rmfc6TRP3eaxWdQTrbtJQ
PtNKerQiCfmSJdQeKvSTsHkVU2tiZSd40dNG9t6ImN48kl0P08hqj6pn22TEatMQ2rgYkm07+DeF
le9bL/pSki/uOMVD0SGE88BLOSPms2IedYZzZSYaDdtsRDprfs7j5FqCv+oosYWE2h2XRRUxUNwh
xYg6wIEMDhrWK0orxOgCiuqAP9emfosN38TNVH/Efw8dKCIBukjyW3iaNA3PM5htYapCrQY2DfRd
8mVo+9cktHx1XbgOGjtHxBDUTc62bpw8dMQrg/Uyc5nE3blk9tzz4EmFwP5rqvaInwejkv2a6tQu
uuojexui3TLaALOvimfCQGtsLG1h+8J27jzE/HojoErBSAfyRPyScM9R0ALJss5RNiduGObJaZKX
SWEdQulRL7piuNLzdMfssdFD8WiU3ZEC7ybPrAX8xjvCW2Z9uHNOXVS0HYXvDlF51cdfkByai4A8
WhiNON3qjGE0WnvfTK7Baa4II6Z8ky1MPb0O8+nOHVAUgv44I6yv9m0Tfg49Qto8NV3R0d1XGnIe
MK3ONm1KAftOe86hgsI2aVa6yytT1fWyQeQfEU80KXmHHfxhDA0ip0JJkKqzbKEQlYt+sN80K/9c
6ta4HArjNQ+SjWdMh7BX19jg72j+g9MCAQ9xYIztj1Todk4bYByLP48IbJEYWQgDGM1U8ehCc7jg
QLrHDf4x0soHCWhnaYflQ9ikEsvZukIbueyfxgTo4ndT/08OrLr4yYyqdJNZez6mm+/PyLIj9Cpt
Mlq8JXxU1BvTCBYwi/w3PDwL4H7nWo+vsyKfc/6G/xPVlqcwDou3L+Hz+2rKDxWa/0/KLbr8Zbnl
YS6D/OOQV28/lFwuP/Vtfdal+BNbgm1R0XCk63xXcjHUnxbNJkdRdLGpnv9XyUWyplOhkQ7rpisU
u77/XKGl/NMQQgqO8FKheaWI8D+ouMgfSy62w8pMVdq2sKO5lmGKebh9V5IwCZL1JyCdtwNndKp7
UbQuPXtaD3lNwVm6O47cRzaNgrmfTX2Bf0NY1CUTeDF614RLGss+YObmFOMS2VDxBbEA7r93nHBB
OiH7jvCqajSUzAlfbwb/q1Y0LR28YCWr4Z5gBgsvRRivA7totkRCophc4fCNr0R369E63s6Kix3a
kBRD2bedJAPt5wUn/Scf3xGGUjT9hEVpy/jx41cFjGq3qfxbYcQkEekVLzb+BQT4nrUZjzldo7U+
QQkICPbDkgKVAP7+ahyb6hPOZoBJBrnh4sbvmWZFYaVbQwuH373zP1ap5oeEGNrgCfE/hovx7iE1
JbxcZScYrHOyQ+zUlBs6W/COyTC4ysrww8U+BzBUw/1PqgxEGVRo49eJQO41vo1neInVLqgyjIsE
l179ekpS7CS/K9vNl8fAMVydezj/yzzCvx9DQTjUpQ9X/HbQ3fGUmMQ+20P/oguScGstZ7mjGbqK
K+865+bckNxwcD1d0WTG+EgRdGm3pX80QR+eRiOHfErCW4TxGQWBfy6oGZd99qZqOvdBOny1EsTW
DOlowdBD4tY5VxUpKoc52VQ0LwqXzPGb0SePi/vKHGoSsVN96TjCXuqmPdxVrU880miXW6E6bam7
PpjkWcHaw27DXO8XO186X399l+Zt+Pu75ArdMWxhKZcF5N1QSz2JNACSwG1WdfrJ9oJnOjn5xpB1
vOvwwi9jAtSW2APSnVlEiGFzO390LTjGkur/hk7num8bJDmzJ7cPORtGrTFABdfu8cVFu19frjFf
zn/VYi8PlUwim7Io8xZHAQ4c3z/Umggcabt1dgtTBD4K3YRes8hjDrrNNLIzJxuI+82WMx1reWDb
27oeIZPeVz3R6Ts6H3qqF08owQ+zKmSI/GQN5iDcDvM9tjr3SUlI1r++aDUXiH+4aClsThkmhWzL
QL42j9TvZrMJE2NhNnl4C978SSObYBkiMb6rpXqrrNI/Ix1bE4jsHIju0e9Fa0XnpqjOskqyUyfd
T6aWNsge+BGH/7Q2fXhrpYeSOHfhoKusegymFAVq0y/kaJ+Togi3/ajwhfcrEtaCQzo/W8p/C3/K
82OU+mtvqu3rhpgGjO7jhEsAeybb2AVIu/Rch+R0tPW1KK3xrsSEAZHFIDsuXKbUE79pDzsrrn5z
ny7T2o/3SVccGukDAMmxLefdG0s9lzjNtnFuykJgMtIH/dRQYqldysD96NsbXe94xFmf71OYYQTO
Wk85eOODQUFt+euHps8j6ceL4ToMR7KpcTguvl+CALxo9Wh6tHQLPAF+j3GsgC7TYv/Zz6wDE/df
MV/nGBn6vtf8x9ACa+Do9K1szX79n1/OfFdYEPGmKNblH8dQY+tpy8mgvwHTzksIocHTAs4pWiKY
cEMSEgrCbkK9pmTtMUhA4VDDQ0+4cPm3baOxz//1JRnz43h3h5hjlaJ9gJSTteDHS/JKEuu1whlu
jH68L1oBo66cruyFkZD7qtFQ2Dq1hgu1Jauh6uxrN2+KTxg0nLu5lNvEJess0RzgZPyDTTLOqqYx
roFbAK+eFLZaOjjTF402iR3Zlubvlq+/TSW0dXT0aSxcFByE8a4IQKnaL1jDEPjME4BytPWcA2XH
fbIza49YKoi0S516NSzjAUe6szYEx05CL8+/uZF/W6m4EsuUNEoMB2zF+3GvU792ctWom7iyomtT
dcPSp25B8kMXnVBm2buQWvGqMHyO6irbqqBLN3kBDaKwcIemqr+J22DVgDb2x6nDYJxz8/BT7gOy
iMMC3ZoWTSeN4+zKCE1SCMJI3Sbo7n/9QS67/HcjggFqSapxFs2896eAUtRu0JeGurEbK9piLkjW
UxN/mTivkzU+4PqJux0CgepBynNZWmRGE/ZkmxQdYLGkH9BUcdL3TXNhUmcktA275q8v0fjbpgVU
CLdZ2jpVGPp67zYtJEXH1qiH6oarWBGgSvWxcZtdV5ondCJIsLwXuJr5niZkuAUmswADnh39Mbmp
iulTVanxbhgoZeRomqu6hxhkYioooTdeBz6byxTd4OVlU6EWwciCWm3ERrD2+/o3H+Unr98Pn4Ry
2ferSosSqov7QN0Q6vvRD8Ir3Y1+szuQP71bmBnZiUIp/NvIZDLjfOw7xo1BLOEt+STWWvW6QZsG
t32sww7pSDIGulO+9Jn/MSYS5vJfXQ29qZHNofMBUB5kHSyxhBbvhF+dQg9aa9137kZPiy1c0pWf
Sg7rLod0vTfzfWEXz/OLu+tCcSpVBBg9ItGQTdNu8N2PDTQAXeTadWl7Gb8js5apJn/zUuo/u728
i3hJLZbtv9UI6wjiX0fh50YZsvlAqftBD3VBuSyENEJbbCFEIzYVKrRl7VcvwKXtuUwXrXNK/gsD
ox+4+0rd/Hr8yp/MFSYHNoODmMW27f1eQjMbXPBOp+gZOdfkt8gPCLX9hRUZ5qFw7sbCMg6kamWL
0LHiW0y9tE6EnVKqkVulFdQBWqVdIfAUFDgXl72PjCfg4W0EiqmCc1NA63L0LFk7nb4o5tegD1lV
hO6ZB4xGFDDmTWlkk2aqKmgijjOy77AAguW27z5GcINLfNu/+dw/eRycVZVO44p+/t/2BhPU1t40
av3GSAaixQml2OSiv6YAQ4uwQ27cpvrWqiGC0zN1NjZ6URrmnbsG8nUKic5btRZxjKQKYSBGqOV6
BQmD4ZzEh+YeQZpx0BUJ6dBGs10LJLw2EmLk5/U0KsnRm91bBF2/Xu5YVBnwccl2tcrozjK1YqMC
hGm//sjGTx41Z19Hcfylgn6ph3//gk/OpNtezEdOi8eoA6GO4KHdjXagnUhw0BahZmabzsvlhjzF
z6jTXidNkCo5cCBWgTyGkf0aIqmH3xGAV+2p/CpEzaRR8zDZSGG7QBOeE4U6ls/QCjctQY7fSjP/
7VFWzvPpuyWBepBi/2TahLbo8wzz3d4XceektFI3bi6jhqdFv53K72GI5vAaf0THPe/n0ElmiKSi
ilbRvYf4aG/e42Qdbxvkj1CvPH1nh5a9/+Yg6ZBX61JHVEaFLG1r4gbjMLpmSny2mn5ZIlVkisLY
Ts4TEQUd55AkiICkcKr/9UP6+/mJauOlXCLn1oQU73YR5iBolROhdePa09aPpv5gJX6/0lLjVe8c
Z+lY9oow8vTbSDVTeyWa5PM48c4MXVdfgT6gkts9wWsLFkNr4uNhp3Wn5RCvfnOpP9nwWKzOnIcV
7Q/j/VGvs4opiNyeS51NTzqxdbdGTP19UHVyaBF9rHIPk02Sug+jJslrgzp0SoJdWYbW765lvi3v
h4XtUDHkXETh/f3h/NK3rbTMYPOl0bYY2v0gTPSxsbn3UvdoD1BDg/nl8yEv7GIDew/eYrUmXDVd
0KF1dwQDAJqfMm8b5UQlpWrY6oB6f3ehP5t3HFRGLs5upVxrfkm/G78u9SNfG0Bz+9bHoGjDDarV
YoO5cEFt2Lm7XOO80TyItn+asvixomFy12JIBnvZ3gXl7zeuf58XqLDpFPPmKh19/HevFLX0Fog7
uaNSqzviooCflF7h4iLoYqJ4w3KjBxaRd5mLPjhUHKJEqp8uVQRdu7QFaE2h7DC2Ri+7za9HmfP3
LQNXpwxO6GwDlXqvJrJ7vWhsmBk3aeK167QvCX/NRPEJPa69SFoCrVlUy43ptgTIl/krjiRCt3vO
pClE7aukxqqM1mJDiFmxyWXmrglV3cB/N9ddP8gV/oZ6E5EdRyTok6QUj+RS6CecUuFMjiEL/KaU
mkZ8G5ZjWRNu45t05XPoz4u8dopPl3/zBxLcsFZACoqIFcYqZ7M5fQ0ovUDzy7DOMFXYqW5tVFwd
dSsjaOVy2AuMW63PNQxsmgb6HmFBX1GiVHF7LClf0PC5IurmHNZnAjy7HVHEYqNxAvJ1E27PPNUB
0YxvwyC6c/GfbuwiLT45UxJcd5k853ovwVUika9IPF7qKqYQ5BMTphV9tIMns8BEO+39ztRWyJOe
dfQQqxI+xyg0a3N5xE6gUqxDhlrrIN+i0C5oCFX+bx4zApKfPGgeMu8F9ElLWu/Lf0nWlTGJWn/N
7FMxBKdS7BQyra1Zfq5RhS1auyj2dmaxfjajXFVaOi27uPiIx3ltRUlxPwDx8CLfPvnS/Kg8FvV2
PqgKwdIEogt7nfSdlRyGeq2DrViPCBwWQ4/dlXSoYD1eXRwHsM1T7lpwM4XumyFtEgrmMFOZlWRn
O+Ow7FudkPOifNZUkx8MTp+5cSzYy9y2mnnTVpiNaMSl+9EYuoPfJDsy505NNHV3WggDvC8LynEO
wUsuVLMk6vStp6WwPN2aQxpBN6vAi9pjPJbFHuYd7ap5qCQ2+cpBiJ0lBYi01irsLMTURdf0WNdx
lXsrMQfPFE75ElKAW/Y1+o/KTr4E0NWAk1sEtmSJse1jpDARcqBlU3lvl2XUEGP/qpAr8/2m2BCo
hvXBfTHdjNRfaxkmdKuG2F1nVWqdMmoAlSlC8DULIqFT5D8nafAi+TP1unaQT7TZLT1A2reODNbf
Lj7FnAbNg58cvxa9NuFgDF+brOuPg+nAxNc2o5dlH5JGXDUWv7mOSLm8FOUSTERZMSdFWra5NIYo
WPpDT/tb41U1ki+NV5q3qvSxvHTOAvWnfnupXYD8IudJuN2toVrixwJxTrtT4+BCNrz2EWU4weBd
++a4bEkzon97bXxNQRnurZ58ShsjWk4xeT1yb/cNyeELbA7j1g+1Yh3VWrSeRDVsHDHti6HeX/Jr
UnLL4px9rRNHGCtrCiosm8D6MeoRUAqKuKM9iw6xuIVJk5VD86FH/I35h6m1mxr9NBtHZ0udnfub
Lsf5obKOJ0Yx8fKug+WbgCdrS8Ms4lmSLJbS4sEkOoeFeaRrpI3wixPMLX5IDoQTneCAGZiCh2fL
wbye+cXANpT5sxnCLaHPdyR/DNsuqcyFVpGZlgNMX6KdN9clooAZ72+3NvfV952tgstORLJe1HfY
44AEZtRUdHFM5y0G2FeXUHKrWzo9MVu47dCO63gebqgvapsAJeIiSL0rQwAjLBoKOK2AVFDp6WNp
ovsJlJfv5dQhHHerNZjoaj1RiMKlTvsVZeUiMWnaEgmOK7CJERGRGLJt3LJfzttQSYTGX0i7Rh+e
5K3jpmTh6UgSmzh4kWlk3tPlp9efJwRlzxlELUQisxBH6g4UuQQ7hDyJ402ApXvFHfLXc9g6+dZz
+dMV+KOhDiCTg2em1Q2E8oTI5GgkxLmkZ68RWrfWTSCtkaoOQ0Ou/WUU4oPsN54IXg2PS4kzxCHQ
M0D8eGjapia6l8FwkhSItpNFwK43bytxZsHqdJpyRyrPeCpQDtJR0E+de8Nf1Z0NXX0ZalJYe2s6
l65drN19R5LxWoPodPlYAbYhAOMK1GM50A44Acdsn2IKIEt8YMaSgFv/Km5I2SjCjT9YH+0qGkmw
LuSGV+rG80HDzztGxV+3sCZSaYG9HLJYiJ0/6fvLUIt0pK15jXWMYIZtZCq1CiMB2V4v7b1Psmn7
EQb3wnf8ZHc55RiQ0zdxE+zzeeCDFtaQMsxD24bFSfRo99UhDKbRLQyiOXmqEGyRyArzcNlfdkHE
S5ASKlsX+sDW0njE/gVhq30MeO81JSgJuc1+MPE3Jsx7lArIxo0IihcNs25P2vllsrsc8VLhbwss
6ldanYKRzo59ZX+Iy7I4Dr01Z9Xb2Hv9sKNxcRfjaUsSwGfF+O2ZXl5FkAmnVIYasBpp35VCqbsa
79rla70DNrWvCb6NRjK3QC69lUY8HaPWh4YmXgazuBMETzx0LvcA0Wf1kOEJQ+8oFRkZjVhdrjRr
NbnOIG24U5eu8DRPx8tkKupwCYE5vbp8F95eyEuwcUDT4eEfWx6bUTwJGZl3cex+Ae9GPS/K3yjF
b6hRTvT/Q7HsDIxxRJCuL48gEf5LCqZ+UbigBt3B47Q7Fy0vtUwO7dXa8cEP2t6xcsTI0NF3BiNp
k8bWGyS3DGSRkSyRgKwBRP61OYQnf8SbFN9mbbPJHIWudD7pu4iOt02laBWk+uNluPZ5fVukEPMx
gX2EmlQfw9qmtoiodp+O4weRWQVq2/ZomFyEAxf4gShW1M2SEjfniqcEUU0ajcVh6gwiI5XWbL3B
4IwOiHtP1RZnnrjNbUAOgUYKvHMJziP/G+ZuZoxXihlpmsS4I77sFVoM9YcIy2AQppAvadVdBqDC
KYvoBbLHZSgSnX3B5GWBOoxdc2/704hvzFuEXRxe2X5dLcfJoX08aRkYSInayLXHhdVm1WbIBO3A
WHuoXLgzPggJMhD6I9IU507TBphLTbXjFrF4DrSIzW5OiNaDJysPGC8Bt/LWjIiGtM2vdWrqV5dN
ElpgewW6d9gaYPZuBu1RYee/TM283DPBt67ubH4F0wZStca/I8fFOow5MdIkmBFy3UfJlRHOqvFu
XPvKRN2YT7S9NQ1geZxgFTdjfHa1m6/mXx3lZrBBKR9j5xrjdTMOT5kn/fu4Svc6qpSYeukey+F9
4vtyF5YMy5k9zepBVbx6Ad/rHlWGjdo0s2UHX3idhu2mc+YFkezpvfGVMYUH0h88gsyLq64Cfteg
KqtjklN7jkO7vECUqxM/Kc0MIM88RdhR3m78HMUyKckNtTZWNPbIo3+qXDzhUY1jT+LuK0oo82FU
9a/Qg7eVFPF1Kvu7KU8DbOXRSPAyr1MLMEVDzY8mSXeH8BCkPR4znGsL6oS3VU4kfOIli2+Tk9He
XThoQ06a/XxiQ/FAvsqEkvtOpeHzZZkXZXEa3UEhRnplLjCWHi3Qu8t7zemH/CDhrS4l+8urhzDd
udWmk6/GTUfqGh5tak3fpiEWvflPSNdnirY4YoOyqCHn7NSR1t5o8NEXVT+8XQ4al1dvssleDuoC
8ggcsJ0hQE/0/ecLF8KZ4RCOGckFaiRYsOlqChFdXWbLIOzsvVGJO7fkkCVL66QX8T6eDSyOjyf8
f1F2HrtxY+0WfSICzDycFitXqSRZtmV5QsiWzcxzmMPT30Vq8jugjTsRug3DqmL8wt5rD7EIok5O
54GSm3c10gi7MgDrCe84i8y4TZXxlvvS2OKHgHDFyUw6d+JSqnmSW3W4c/3WWVj22169ThpvV4zT
eLFU8gkBMMxwv9yvL66KzNPDWNAKKPhhRRsh2cupCukAUVds+p6N0bp51tv2nBhCBqM+Gog9hhQL
q3XokmWDtMwrEE4i2ZjrzcjngnQbtexrmHIq+7geK8MmeyXqVXXJfbs6tnbxqWXxv9F5hB7caFxk
U0RsIsm3tniDO945iyKJ2VFkDONdEr04FsJ/d/IH5OwQrXSne6Ge/G6PvO3CZYkWJiEhS4VzbMFE
NvHHTDTY9tGBPMCnfDCSQhI6p7S7KD+rou6OZhb9IHZOnRqbDJPRcc1t5nJTKBG3QVY0KKV9TAik
ZJfn9YKaY55COeSmAAs40Kzp2A6DcYtahZM+rLZMaY8EsPQfhkjnTA0AbRcmiy+Obbixa0X8AYl5
+P0UYav2wG7YVjBx3OKuxA+yL8OaWmXOvlXa82yQsRCyi8azx02RaIIGFBdMh4YuI5b4HA32o26R
9q2anqMYUUCvBRLzf23fuN5+Xvaz1CLmDhM2Xf2yf4TlQIS9RjNvCePNKTXrGHWVvVHmOO/N+ezq
VvnYt09Vr6MxLIYfIdfQIa6QI0oSVM+ElbxJ1qmwIwjQGLrmvXVjS+gSkoq4LMTGjKJk2zvmExVV
FvjSd49U5jAkljn9YHAZNsbs75scYzELlB2WVoTmvdCPSi/AwMmBYLnWGS+Onx1yCHy7FNPJLsn0
9sPsdZLQ2JngF/BHi5QjPiDnQ9RpmXg/hf9p3QsZFkgz0gaG8zp7cOdk1zRgOMgBD1ILt3ExofZr
qm7c8MR4mvP5a9EmFOCOjAO4ZtclcoSOY04+4IwZDkT1pHw6k2CXDGp7Ov3QpvgHHBmf5F5cFoXR
cQYEi18tlMAd5u3k6eb7jkqk2F56mtJliAGtuOgJlbg0DSNUjvJLlJpPJPQ9V3yiG16TH57tfQS2
oRFYTj5TU/o328/hjFm6fgkL9xn/hDgwn0OUY8Fy6R1p7SprelAimQBuxsktkdmSoflDx726t3RI
0HhePhvOlxq2TOa4R62GS5JY5gcvjPo9ccPqk5Z8iokmF0XyHFskUw9hmT+1rNdmtKgf1qqxYXW2
wS5yNZZyIMpACM0Lz2094g5Lu1uWEVVYyey9Y4+t9MFpS7IsY+gUfXrRmG3ulJ05MH/maT8lHcEi
efzNFyI9lBmKHiBTbHMjw8TCTgBUpYZ4l9vGAIyXa8cLQTKZkixxpzZtaPewkvqwig6Vbn0PtRx8
KDStDREQj3jmrFMiuRPQPH6hbsUDviy2R7jekFABfYzAIth1ebYhHxKuDxwRMz35ojJxstdkHNDs
all2WocP3tCR5rnoRyfgD8ei8JCW22V5xeyU3zhoQayLm6bG7JEVFBQi/YEHeoRUTdtTb1k0dI29
Q4FC1RBn+dYQNnOuGDPdUHHM2kT1Z5DU30yn9u+lE76BGWM2uHS+Q6E/yTRpmNnY0Y3WHMak6Bhc
qnM7jiSnlUZDlJvwDpDsnpQWvRJbN906+iqgh03JAWBwvZ7AbnC+GhSuj7ioJxHuNa1tTwkzg9t6
CqOG+PSpnK4e8MCsDBcOjLM3uuwFBFmzYyIGgwy18IVsVXNnAjGMCa/g/Mw56Vu9PLazvOKvYhsI
i+4+yW6VJt7w9WdPZle+OLofBvbUNgeWk3fVlBg3PfFfUfNtOoG7KnZIQnOjV3YO2cLF6DdGtXPc
pKUX0Dc6B/Cmte7l/f05k2rUAc6N68l4SusRuQJRBhDxAZY4xmdpN98kpL9Hk1EGwrHw1hfFtLOd
gWdR3jDwgG36SoTkuYGrEYxZrx6bCFh6r7vfBpuY6ohkKydsyZKJU85XP8yPYowIVtbrre/EyV3l
5t6pynOG35gGT3xtogXaaodvrn3yC7Yl+yEeyVDOPRyCPazeuXlLxM5bcFeOl7+6vC9sO8u/6vqX
Zu4PSlruWzu7r3UIzkW62k54YXXUUy3Zw+7MdjMgQgZf+RdGn/5Joo7jiZJ/QXGZHXnW48ZGTr1L
zL20x4zrJi/2bdqCldEKa5cZxEH5UDYu1gTFZrmdmkbr92MDggwl6T6e8BCiJSrOWRmDsRkfVebE
b3CerE28wPfi7NQiNrlPURNuCn2wTrpT0dXQ33wkReltTp0jYW8+3CSAFAVH1I47D+vaiKVSJDWT
jvbHlER8rxB+/RS2r9WiEWtFc2KTi/MwQQ5VDaQpwaD3zlnNjKkf8xsEsJ/hNKpj3qIGELmfY2iM
7r0hNXZJ1+WEkPspyDj8GjhaxzddaZRMnrvBfe4fh8E8hBTyOWoHNjqFyVXyc87Vw5Q6n5LK2dpL
Hm1YtGEwI9GqYI5pblLsKlP7xoHhLcFIY6NKquXpm4dOG6jWlhyM42QJa+cmIQEaBN8nAiY3E+JN
M9gfWvQNpDZ0oASHL53MrQPLYrBBVfuCTbIk6L3Q73g9AcOe9o5MjI1bGHXQEJG5hX+y4yWMMT9s
yMFKaZ6LEVOrUX+wG+gIfeXT+cj8TNDM57TwAzBDEBuL4X6OTIBRNeHbZvEJ+wTzhw4SmRU+VC3D
qM6iW4EDz1L11pMwsUFnUW7wvCV7qxbnRhAkhyAU1cSwHZgng+hjSzdbWE1i8kpk5hPV6tnPk5OT
OWDAEFnM/w4SLCLHxeLaoG+ytZhsOVME+fi1mbm1h1b1HNjkToutnwAMqGa3+lhFGxvQWY/thCDo
XgEwmT+SKfzgSe1H3VRxYBqNJEim2IMDCwNQn3KrzezCaiTRp0Jn68+V5vfO08i0GJemCZhES7h2
sbYUTFuTaMINaPrPOdnCoiCbFd2Dvnhk4FM21V6kukGXIXTkTfrNx8wyWu4PnD79boJ6PlpxiA1o
gdb5I5w33lnKNNDqUJSlwjgv2/ScpgsdQU1jkwHti+NnRKQwE9ibaDx6/A6KKbOTcqt7wymEjHdC
gvqziuc8wFnSb7XWC9Q0eZe5sp8yBVVYeSUUFo+NpK4Vd6FkIoWorzj0zniKx+I+wtsQL3lbMI5b
CLatFEg6oxl+FGQrTJg+duetkMPHQvg/mRIysmq+uMLnfGTSJc7ROTUjKN5qsMIgL9ILmCsEaEZF
pSvCZ06P3M/99BH2/+vsjf6m8DnHndbfRxT2dKugo8jDAF68IJDxvuNu3fK+fGoa+2fm1a9xZDxF
pGzGrVttYz35kk4MFFL/weRvbqSIzF1iGaBxWBM0LgDXgjg3f3C+kNNS7yaMZciha3EUOEw3sZbw
wYFObj+QUOvxyikfqjCBbuRA2c+gC7WmFm4n/NIdVmbDyw+AVwI3zJ6iWU82Uzx96WwqQVVSlVkz
DBkTdlt8w0ed7RwRAqx1bKIzCdsmgBHYSt38yNPmBNcDUHfT/nRJtjnCVoRdSjz7kMrz6MpPeuHi
NS/4Ul7bBYMpsj2ZNY+iyO49K1GncSR/Cp+nn1HPjybicOiCpzABr6rNFXj4OT2EENU2BgPis9Tc
70ac9uTmea92V93B9iboNz14LIoO3QB63u/1QPbyrLeEIS1pP1HXbLn/zS2y8e4QoOrWt6kPu4QG
dheZRKG1rsTD5i5BZCLyLinfSqlbm5n2KeTteGTjvWHGtnc1PaIGVoxZiDPbkJvwMnJr4aVxLwDC
iqAIO2BC/pM2DrQ+RMUFVQ2xBPVfOzUnzUygQ9KwczCD1huSax87926E9iQvJ6hO3WXyT7OXfqti
87uP4W2rhTrwGvd7ZMQ/SrY17sJjKiL/I75QsTGdnLwGF6Yzlvz8kZjR82T0L5llZrdBOniAFDZf
KeFPQ25jAQeptnMk8QGSDFezPiRuGz6YSTs8aOxcJJM9MqPNY9t0423WwrtUy0BD5ovNTC1RKHYz
7PuizTfkZkU7aZO6rKLc4OVtvcVjT24EEF/cP+mVPqs5N6b25Ayt/hFSdskkxDTv5j46u6SAHTVg
u0SE5eIalsO3UZOkl+ovVeh+b7Uqu8PbbbD5OXtGj42oUNXWZ55F2h9qC0XnD6UdPq2en0haig+N
40BSsWtcDhLosMVyweulRDgzJNu0cLyHGGzxRo06g+76xbBglgXczqSH5gRJ26UQj+sPNcqI0BNb
3/te6b//mVHaP9wZ5Ov6R3UI9C/p52kbmcq5rj88evZrq3CrCRF6JC5W5ELb/te0kfGVcewUgCYj
6Hdks1fiLWJg1Gp0cVWCmWhg2zdNKSNvMsAVmcF7e8w3gyeRyS+jgmQOGXDTJ7PZ6L/Fdtd/ZNvm
D0S35VK7rPrYzJhIvtN80tymJ9SVp8UrsAFrJzYl68BBK35GOCcvccQzzZ8e1hRcIcfXukaTpiLF
VpKGbLKG4U4zn3AelwfMEnmwTv5XwXWjt/7RomXRGMxm3ZzTRyXPNUU1aT5YwgU0PAdLZYYsSTTt
NyMBW1ZjmxRAsFFzeuOdzducGbPB+BQXHBvPwi/7z2JC1m3PuxWo26Xy/TcwanzCP6m2wtFQHboO
bKCGy7jJpr1Mm0BJgeybtIJ0AZ2bdfOtc+r+3BfwcFsTHbhj3bpyOBWK0YrtyI+r9kuFPhmZJlvm
5VuMg/bDE1Am9R4KQka++SEOxcdVJoU+zLrT9QQBMDOKiw8ita3d10IjYCu1p3Oomw92OE6XdihJ
FlhaobKLYZah+XzXobFKaWNHPU2o0Df8S8n7vC9K2AZP2fi1ZGO19Rn9nMkDjVnqgaiIfNiNhKH0
V9fnn80Y6wYNHeo2m+bxSCIuiGeteUqzWZ74j/xQGZa2p+FiLc+CDDgkiFyWVQz9OsKNYFIFCDfR
zdtWdR78gU2+nE86Oztr2Wy7ihibsn4mwYh5gJE9dPDtArdCR+aKlutm+VpF66hT1BkuydT+bfBR
DEJWq+lNJXW6CwwSsQ9WxR7YcMU1gTpXt7agVh6pqvP9uq1RIvvSIP/brLlRmtR4hzcXW4TUnQTQ
ncuSCt4lue3QTezJhxjPTTHtB0hZ9wyNztDCxSXvge8nSyVT+u8zz2gU/TbEOQ94S2S3uuomArbd
cD/A57KMrj/hm2Af4w5PheipuJpeQ0e3DCqXlUVECw+sNkxVf/FAKM1ybxlehS3THLa0waAvh0Le
xV71UXCLuIQSPcFO3QPEsq8wMu85oj53sF8ERjybwWhlP+yYnIYWzgXvXA5e5EHsmLvCOYyxHT2+
H704E/dl0TzoM63YCqx0SIwZlvkxfotbvNfYPfCicSpY+p56YfeOMbayT4NDBvSYMc1o7WE4kCVE
FGiLAMC25r1HBtIuCV365/x9oqsIwdro4acqHz4PWuezy6MfXq6dspb3lhp/TD2ZSmaFLj0Nv65P
m3kuBXl5FbKkMAqqMJUMFjzMeZ2B4STsryJuir0/Nld288WdXiuqq6h9dFSEHLaN72Gi7+BmMN9Y
IJGEG8fF/FXI6RNoDn9TatF4VhN6rHVUYFKPP7ZGuKP2XR540QxETTLKuk02DS23HkPwRA5p0OX2
uEODg0pT9x7DxXPVuwxWGpjsMNwY5+zXVRihqtYFCNfzuLicVmZ+wyHa1HkDsk0v2EcuotyE6LB4
IOd6vVcJhwet79T7OESsUjXmHju8OMX04KGHVBGaYvEUk70rwZDdoYaN4OOR2Tw7LgqCAgplrmHI
alpPcDPP1mGdyDNKKI5MvDbrUqqq9GdWFuRSL0vWgdpgM5Ovsl0vE4Y9Ykv2GJHac2uyfxvTQ6KP
31NNfnYL6wsUkwQ4O1BpzVNnkzHvaIjxfRPqScnyIayIp+9AEZM8nz/TZMPti3fUEPOrlas8gK+B
hKFyDyaG8MP6rVNgde/b/bwsh6MXhV81DQHacoF0BqFW2eyrK41jsWNloF68HPVHNPuHjpLlaXJQ
Zk7dB4tu85ilQwl6s/Z22Ja+tRzFizLh4TL/bghlKfr+o0FvtooBvcSot51e38syjDFzswPhOnUR
d1n0/yk7Ghs7mabkUuq6D15fv60duD2DWI9CSZKSTaS5qfQwALTVBc6ixYDvhIPKKiy6rQePOVYQ
RnO8N9uIvcByJ06ptYxRyRyqna1Z+wn26QqrxFzVe28R/cYWQR5OUUR7DiVLbS6PxbbWoBwexwvY
dDIfe5MoIgZrW9tg2Wswi2ZaOMqj1kNX4OtcnMYA8Eu4Q68KpkWOvuWRKij4DJ9B7pbvEwr0WH40
mB+1Ql1Dpz+tHz1KGA/LPp4OuKDg5hUJOoEao5PpJMbWqz7x/jKenIiNeexEJ4dBKSXUBKZFG3Zq
UegQxLDNemiQqemTHmO8K5uRI3x365HHKIPVdamTGOZXUEjtdg1A47bLT4kBpWHF8E6JuK2/1hfp
81yZFMiMjdFpwTTEbHY1USoEWC/6Dd4MkuMHnrgla/FTyaARl86mK9VTBvqBTa1FZqZftZ/CJrsH
/YUhsRHp0dMw7sdEuue2/QCZkFhfCbN8/mlYZIS3hTt878vxe9s52ZUV0Wa9hee6QLOTVd8h3NkH
onnHhxShLlm6rGiNnE413PPggmzvJq9xhe6DpHkMhzByDmFWmMH7hkulPL+iO7ReG7ikLuLqNAwq
r5vO1SDc+6QBF7heLD2cjceG2wNPZ/Wx7h5Q3hElUF7WQAzUbITDA8JueRKHntSvBAAFoR9WGwIt
O8K0OpfUnRY4uGILQaYzZEKz5/TzVsR+lg7fOUd0ZmIOj3kEJTirvrpZA/CpaQ44GI9ytJKLgPy+
pRG7maHXBmTt9QfwNXsvdCHFEtq8RzE575GZN5twYPNZmcZ3rzCbLf9udMrZ+wVJ1niwOxnHieln
GvkEgdTMXx3TZY2VTA+DMr8NIk+uZrME5RG9eyV1l0pjpYfKIv+AUE0iy0kdRCaDNR9nf9BvxvLD
alt3E3+IdEbxIosvQ8oLI4r8ftctCvsxrNTLNLM+MOtZfJzpbA0BOIslBmlFI+IQQE4SomJNqkBN
krbwafsa7t40/gKuqgNnVdAvr37Gqs6DKUyAJGocoJbInHKspgMOaHWErn+wVOduckrcEyaDHcpm
eUI2chxbfleBbmfVRaTNd0Kk5LHq2JKQZJmevPwMAkwciZpytqMggdaz0MlEsrWDXMIfjXixbIsQ
moKIbecAcR9Ll6RPVR6ok5FaFCXgZUm7NmKcexYppoGuBKPPOYlQhdS3JcRyfRWZQNWDOcrdk5FO
pMWN4g6yCXG67Ev0z4DmWXOEzWlQLTv5paY1WudOpgQ/yJ4E31gSSd9J87V0KW+tUZfnrp5u49xf
bJnb7884hGEsOa3kTUt68eiWoKGIQmpubihenaG87yNHsMRNnqfYGh9QoV4my76kMnzgi2YoosJA
dbDrGS7aG4+Sj007s0+a3V1KG648dsUt3z+YM4NSyQHjr6FzyAqyx9aqueEaJHVTOZe6ajLiwRiI
RPhbO2kwbHUkxr4SABgznqDWvE9crNmBhWS06aVaKjlKSHxqbImLZtySSJpRjFpPraXpJ7OzttJN
b0WpaQe3ZUDSZ0Z1QHDzfa5C5P7yXBWeYo9RfV53sLEFREp5drr3C8yiadlopzHhVVgh2jxDd83g
pHb0lUuTZYMCuJDxU1Rj/ET2ko+59FASh0gPO59h+Txbeq/DoPG9xx442KaW9cmdxPuvWotpX6ZX
REPVQRVA8+tFpbycWXb2KGu09giRnSWJeSpD176Q/4TCJ+5u3te1gZNqq+WFfWBtt6Q1I1RhnpAu
ZX8QaTNZEgQAuRZPebs3P/cSYzIuEZqxMIkJpZuKYy7zceOVcmlOHtfcWzfSvhp+CFDaKPtPjglT
vOpsMGGDQbehdPKICm6WBOAbo0q6gUKm45UG6F0bHApXP4yeWQU56q2jJj3rMDi2hwdOBmRu5XsS
JOstzuqWO5KONHeaLnAXqixnj0wtl/thUXstNNeTi5lgUUlp+0jvn5ul+1qL5Mqb9aPl3FkYVRBr
tSZCDkBdnU8COyRVKksnAKaU7Midb4I0UidpVRblSf+hBiN+SmHAjGXPvpFMCDl8bo3IPTYinnYe
j78BkMp16Ojk8qolFCUG9wOBjHQd7WCTuYFqzIHhF57YkA3XeUSq1AseTjygm6iEA90CvW68mHAI
Pz0r38SvSlVpGyOEmxCh9KCXNj2JnT4mugVmKWoPnF6ISvHZSSrS3NL0jaTtkTTtdrxHohJlrISk
G3+PlMi3krb5HI8xihRLP6dQI/te1XfRaF61floOQ/gSGgaTkXHC3tSXYDrHt9nsC96swxkENbdY
yIzeaW6hpxOjrlfNYaqiF1C/GSC1DLiOVxyLmSu7c+WRzJjNu306QmZNf8a8ukI6WGkD2qlIoPQg
TElXhwJz1Y3BJqoI+6EspPiw9nF+g7vIZYdrO4vEJlafozz2SByaJDHeA0s240OIUTuw+sFB+RYT
ieniRYVuVB4Tk/0K6hSy5bnjwpGwmfVlayAmO/pDSMhY5Ux8qtSlKkbhaUmDhZzFLCdLfHAR3RPv
HCTKGOUZTOT2MU9PaUKlO4ZfS6tLtolJu2IqkKZWMwdzvSNXivtmHts9IRsQpUx1T+9KkvVoZPta
xmQlE5ijN1/DKg63/+0d+IvjCQcN5G5HGMRX/iEpr1oqm0m2xv2qOMzSKLwneRobJckwiE3bnsZN
6AwkKoMOmBTy46o6MOrMO4icwfMQFgaaaBjtwLs5oRvbi9SzO5nPXR9rH1o9MfCOlQxi2JgRmOZn
1j8MI3/7Dliidc9ybNewvN8NI91YM+lR2Xyvm7OHuB3mn5tIdRcRtjZDjWLeHLHyQC0bqp6Q2jQF
71THkmZltI8WKXN7wknHlwZU0OkoiAugmQ1/dl5KNKlvv2oaLC6HlInnqZc63L30H9J+YzGO/urN
gb0CEQaKtmfgNF+c8f9jeUlqf+i7UBPvlq3SCuU2rEN6U8NDREaCGh0yKk88CzMaARAMYd3am8xW
/3SY/+nB94hkcE0fKhzUN+83h3nfNH2qCDm5X7tDjaCDzyWLockqSfIuywoJB2xDfWyJvMyoAgpj
ZKJCu3oR3sjWYkRwaiyv0Aipdl1/JUtxKzJ3XJRBbdAvki+YAzChIXI5utM8/ff1bP318zuEEbuG
YZiWuZiL/udI0qsz52ln7V5ZakdYRHQfKvJ/hTk6x7XgcCzoqciHmULw8PRjTdutXb6BARSwqXfW
HOctUvpuLBv7GcrquSN5Bszjc9l16b70nv26r/cTADLo2GGy88ktheLOU6pMlzQtwyh3JGdqp0im
ERpSklfqtGU4XYp/QGv+RHNYQmfYghHCFXjZrcV+9j9fNsyd0h28yr5nA0TPh8r4NqTzeV4a4bXW
W09iCFWHwYFxyirR7PxEjXvUQqvSrmR/vOuG+WTJOL2UJJUZGcrRoYx/uM7b2o/orZCnf5ykP21x
gk+te4YlGND69u+O8B5WeStM676GErCrkmTrSWzz6EyfLHY3m7BFTe1Y/iEyq26fFimBMRobszxB
Oja5n1fhx8RfPZUme0rHzmDYYbQ6RYe1masdFD7Noi1xQj1494ysbSX0U85aYrL9McIrBQ8p0Ev/
6ni1tqPn/Kf3/a/fFFyD7uMq9f3fGRKSCNw4LligNDzkAydBTDWp+c1MK7gV/UxE2GILTYdwJ/z6
rGv2sI+MMd82jiw2plvFB30cGLPw0EMXSxTnWgStYlamvPYW9PFJz9lTduxA/nGW/nwocZYc8AgY
Wly+wW9XFywi5ZYafmo829c16yKulyy1CQxKly+jmm4orhl8510L8B8wrRf4dkOjvpgII9ltiT9M
9khnnGva5IEoqGtD9m4oE3N6l9z6MBf2i1LVT6RVDrs6XIUlHuw9Jn9rs159lY1fTOK8aQb/vBah
//0l/2ImBXNu4oh0dMtx4Az8egsthI8h0hIT+XfLtGWuuhcjz6IdDqqWpS8piHa/NSPiy0zxEC2G
+9gLJOu7g5wV8souI/SydZztoCefonSCwFagcC47Mf7jVf2Xl4TgPCwPNW4e8Ou/3TWa3htsQnB/
wXcc91nHIcMM16OtECHpL0qdNZu3nVlNHc87luG+U+bbaIAS/I+D9qcdkk8iHNhzHi8sdIW/HrTB
rMxZ63N8aAbiuXhMfrZ+Y90RWtFYOkkmhsCHNjcnK2GIzWrpkvFCrorT+vh3G6FtOGzyH75giKS/
v0SFjjmTq9XUfd92fzs+OLJweJQ8VXqPgW+xxC0jVDbGZCbtmYf7eqsZpbdFs29TeQ4VSA+bu8th
5zvF9ZvssDji78u2UutAL1TeAZLbeGfWKCalLn5iWccuQh3yjwrG+MsBBXPvcFYXLImr//bWosiT
jj407v2i90e2C5Q8bgkXxue23k2ipzOocFyzd/Z/SLbBhkrs99Fq3nRPa3wKBO7/f11C0KXn4cBa
ChMszL+eaLzcml2MmXO/3oymp7CzeMbPcbb9wGrxbdgL1kRpFavxRa67zviMkub/v6+4v73peJ87
OoUqCFtee79+EK2GbLusXu7zOZ0OFvk6YWqdUooyVu7gMOjQpr1ifT0S6HFaS1RJNeezOQ9Qynk7
UZgh72sFcC7S+kMaOiYmfHW3TiqcauAlIr07uyF+5x8f/W/nFqKR57gGuAPD/e3cWuAAqUVc9961
K/PiVcNzXkpfbEK9xgREjQGgiVVUXHwvCcu7hAJzTjOYzBBwrmpoGh7LITZwYfC/82TbEPDy4YBo
0j5m3ZfClDamrJCEmsp4Kn2aVy3t9PPibfvHF/nLu4wD74CbZPrlOL+XVsq2ANhbHpHTuq+B9NN6
QoHdD2v1VMbF8yDi+3gARUO2yYH1g7fPdLZF8k4OGErWTvqdkyT7Ywm8tcNmSgb1bbh4mFuGMQs/
/PcnXh/ev5bVgu7Yg5YEL2nRvP161bSjtBmhd879KpbsHbSRdsa8qJmSPZoSFtuz+x2HQohxqbhf
L149su8Kh7mYsDor8PUpvdlJdmLHme3++9NZfzLKwKoZPEVt0/YFSv9fP13XKenOkIwfVq2mJAhz
i3qA3M6cX+9P9FujhzTH9WS1rZPhqSrj4/o0CL3pMxvE4a4Du/CkXOPZROtzrt1H5KUDIs9OuzbK
GQOdCbgeUnG30Pb4Ve/rvgYCW5M506PmaVjmncNqgMn89julbLmZs8xcFDc7cnkOidGJE0BT518v
s79cTPQ5NnZmQbvzB40gdwZbG1WbMrTm/aATg1nitGRiYNrbGM3LIda7T4Is04uYCftYlx95ZvsP
UfoPvgsPWg70b5eJILYEEpTH56HA+PVEoIId7Lkx44e1roqYjp8UEYqpBE6dlXCoGDbXFjMsEg3v
m9KgTihUTCWX3I1KYEzCCtO7Bnw+ffFFpvhp2peQexHt7KPqSFQg02DbVfrnXLnDzkVYuF9/zBZC
OaMt4h3lBeuyNvlQkqGz9fp+vhpaL4Ip8bJgreLlJDpmq8iGM2V9tBZxdkNKXDW7E1A0LDtd0jOb
D8dNrHstrjomDuQAeSOPPC0DTollznTmz0VsfV2fJaWbveZJyUACXDPZIMYtjoqtVXVkEZeNhVsl
b4Ksu3iGfO16ujlSXKvNOkXRoQjHafXFJ8th3yeoaGeAEpssLtxH4qc+M05BPpneR+1YvJU26bQo
cWmWGmas5RWLpPUYlWK/KvnTFqdtSgjtGpk+s8JlRDZHV0JIP0Q9Yd3Qb8mmMpEkk9LAmcFPiklY
JWdEdj8dvYbRSDQtXPG3pByc63/fpH8B5MFjBa7qOSDpdPv3NzNOjgwfHtfpOoE1Cv9W2C7Fa2y+
CX1E3ZRNDGmMaTqt++T1GSK6pj71iAX+8Vn+8sAgoIaOyYX1wBP4t1o18tnaslJPHkaQ3sCzJ3e3
evfVoJ/xEfXH9SOsKJcfJv7EAw1rFdSEBvvF/HFknEuAe7sPl5AqnDjzPxqGPxmqFrpDE6U7oPm/
TDF6p7HKgWxW1KkSrCZNQNGYL3WBbbFTVf3ZmMNdPCKnLyBCHokMO84x71tlJ3CBWFMGSljf4hYL
RyyVEXRpfPL69J9FzUK1/+1+9xe+jwmNDNqUJX578E596PdyiPKH2NWuyErkVVt+eMb00Oguejfe
WpUj+bB2rV1i5BtYOarAtHtJPuXk3WH0w/9qkICbt23gd8Ab1wJpvaDXRlMDF0ROGOgPHUWnMzVg
J/LOfPaIs7yzsOg9OsAUMyLPpancXeRO1sadkmrjl8nnwi/ExWvqN7+0fhi81w+6VWc79eD2TxZS
lJ1awtdz1/w4WrS/g6LXsLUG0XafUQo1XBwTw8x8UyeEUiS1LU4WiurAQG594obPk06R+tt+XpX3
ysaxqlUR4pwe8UCVfjIky8gMhzXy51rd1Y48eJY/kEFUG4FM854ZYIslS6nwwgD+B9SH+FCno9yz
82arErv1XVwNN5z2HISRrGQSVQLAsSnES4X/uMIKQaSNdTc0zLc0QK0PHVufQ65Naj/ziN4uZsYx
b4+leqh1dzwLdO7btCqvg0QOnKcYFmd/gf8P03yzi+xSt2137OM+3dv8ik06esbzOkRWfWbfKRJP
k5Lsa69pToYzfSVBsTuMC/WhUE0Lmj5jnJxgsjTG2DqL2n+cyDicUsbOU149rsuOcbBedLNjEZpH
pEI9z3oIySfzyV3vMZ9SEo/s3k9MtQ6r2VgiztlWrBoHk5DoyJknbOa2jmopUmxdwrNIIvfNTNDD
zf8iBZt/u8aFAWRWgC1cxqK/vtOiQdrsruHPR7HGJNzK7ItukonZ29eRPce5jSsHCr59YRlh3suo
0lGr+Rg3bMI9EumyFq4z80AEDqWd9uSTv8hGbD4kyBS2oMo23sB28R8PuD9LZVBjOo2lCf0NfsJS
NPzPPMtt82rOtbR6YKLbMmhX1wqU0eX/uDuT7LiRbctO5U0AsVAb0EyvSzorFyl2sKgKdWWo0frT
yOnlSHIDjPdCouJLK7KVmR0uiowg6XDA7Nq95+wzaANqRg3msoX0bllmIXoE1MtmoeJcYZdCkwrJ
Tl7nhOshDK6//ruMn4i9jFiAThFqRv1BpfBuwQjQhCYpc+E7MIfI1BwS7z1XbuxKOTDLRtPlNrdK
nC/m56mNJRNPHaPk1AeZaUUiKXa2WTwlrCMbdSKtcEzVGL/51XH+r9BypTsoagRMzwghT3jrhtxj
yFCYAX1zg7AiZF6ry1Maynu7JeylsJEheUm5qaH1IEoZ5CRd127s0aJe9GhPagCeFr++FGS5vFs8
TcZnAvY0nQjKpZ+KJcGcv7CaobnMjbO5+C8Ga8d5ftlbXbt2ysHdKHX+3NRoRpa0vZyTXzDnms3y
WYryohLhHekEpXZXs+q6of0hCJK3RtxIC/UQuP5lLsVU8zk363o3L66Bx5xWI1aJo19lEpdgo5oW
Vn+oqYJXeHDSc/7aecpxLmdbK2A4JyRaa0ehbMmCHiMuInAL8RWZ7OkZhOC2YWT2QCmHFzKCQDnU
CTKNOhOXhEOYmdU71Kz2TdvZPokF/udOH/qHQRcfZurKoL50bX1CC+guU6thxk0YpW6Ynw0Lrx/o
wnylkkip536zmY1fkahphBg9ho2WWi1trIzGZ066EDPTwHAepY9k0UA+uBycAa2CY2yrrFu6xUFT
9CUHQPU63x+pW2Ybjt7XiDF/3LraPgzNEv0bN8k8KLBNZa8zkDnPld7QSxQ4jTwJunRxMTBuDMQd
Q8JkxwsIN2UTMqwhGFugHK/kYKzzJPyqiEffMA4VQhI4S4a4m6fFeZUyWzTXWQ2q1c5EvCKlLtgI
HHHM/Cuoni6yfqPH2U0UQud3xqWqfDBtNiK5uI03zsR3mX9KqRc1Y2RZXuYXNXhUjX7WKTgSclgu
3P1trROlAK1sOqJp6NKoR8cC00P/irepWPs1ahpdpu4CGPQS2X24n2UVpuNPyqnEUW/yqmSvoXhD
o4uYpR+SE9GGLslKwUMvAm0P3RrQjX6ra425FbK+bxq5m8+pgWU/6pDFH9vwK4oNdeOktrnHIoqb
JuN5JiZXMXOYeX12ycA8AzhJiCAe4mOm/65B9P6IQh/WFBq0cMOGQ/ZTx9xyu2yINKlevKYLdpUA
ezrGqBkrK4h57vAUG0F1IzUYhWxR3c5JiI+fH/1/FLZEEFUWd6/y6784jBBGVP/jZAcwhn+Fc/5d
Xuf/hbFM7K3/fSjT/5DNp9fvI5n4r/8dyOT+4dDNo39j65wdAG38J5BJqH9A8CKBU7A5kw/5XeQD
oUzU9y4Y1Lm76ky7IOEIU8gm3zLpguncB5qKcoVJ6D+IfPhxV+P4AM2U1j0dPlvnR8273ne7rdcN
fQq5h2ijyr9nwAqnyr5WpAzh9saqQsSv+9Tht/ru6ty+Hav/lf0VtDm1u/46bP/0W9/PfsrOqlhM
6MIGQuy0SRPR/i6G4De/YSqNvntdaYeln9WcGHKCn6zyiBfkN7vgj3XKn69hAnHDoVRVRqU//oah
iwe8RLyGsSuXgzus+15uHWP8TZPkx63251/zrnMIFqluG4NfMzATk/1VW37Ih/g3r+XHQ+W/f4ll
O+TBTpDbd7WN6/Q2/UR+SdHsCJGMxs8scIupv3r+9RtvzLPjn956aLIaXTlB0si7Jq4aRT0RrImg
YRJtk5R4RJgPKQa5ZrJWZfKU6zjLPJSC5qayVTIlFy1xCInyWfE/qzQf9LQHwXImkSPIo1WNFKXT
nzFrrhoj3TD7eCRV5FhC2c/OyQA8uN8quO+1YdHijRPNAnIBpkEHJcuwzlLxnCnlSZEl9oNwj4lv
k0XlStv1ibWShQUp4tsgzYWGM4s1ftE03a3pUGIU44OVgF9LPUBYDJOrZqPaX1qKiHh87qaj4ams
601sBztraLF+thujeC7wKHfUY2IIVmpqwWlKUeUby9q97WGfON/wMy9DwA1GdZZIHDuITXE+2eHR
DGnBLnUyGCbLntZL38XbmPk/arlDNtLVw8UvOQiahrIbID5JNChVB5MuOkQ2NWL1Jc8+oF8CsLwo
4fZ2hbmMCFhrGnQFlI2R/Kxrm0yeG/u2Hl5gGYwcIZW2X6uKstKNamFTrDYPcXKY3A1M/6wHYbsQ
v3wbDDEdpBj2RW1xmZAcAeasHVzC2kPtgl5Qn1swJEZJiEJ57KzPFpCHAIlFlDVbz8JzX2DHezHz
u8S69tEzE8ltgYeGkM/OD5be0BzTyYxWX0yCr+JS7jXNP9XwIeruGTnqOpGfi53RjutYJzRD+WzT
foNYusQVv1Q0F7dHCiIkBQ0xrKYohyh9bjWx6xRxm0fejZVIgrXubH9Sn7PsCeOaIboSDGBwB9qr
Wjfujdg+BMTYGwWW1WbkpkLSApagxcRuRKuesILpD2KdOdodaSW4d1P9q9SuuJhYVA/9rsWhC4j9
QEzb2lAeZVQsBszQtYIzLaDQPCmE3BcppaBK7aUeVWl8hXq2kgHWaaM5Krxz2EDwgxfbBuaZYm21
oNwx21pC6dzEJbIhzHl6n2ysSC5DPT40wA86+K4cb+814Mm12jwWuX5M220rP+ipg0+vfYAecgR0
tpWdCRKw3WA+vI+b6tJrOUNn40Ahv8wmbVRbHkyHKDPiVR2sEGQKLHsejimQdKifQotk1viLL8et
1S187ZMV9RfVA8qdnqdjjBlij6Ov6JwSzMXQNVHzGbydZrJDxrqSOfVM3CknKDprb/LqN7R+uOG1
hqO7i87e4Z2paBFa3EnhRwP3t6qFNxLfckOz2+yycKF45jrl5lJEsLLFhFTBkiOzJQH2g/8KBhIX
Ub4UkyoOB5I5MjUauyX2zj30i7XESqoIF2j3cNcr36AA7SHjwgd2vKNn+x/EHpIm0hX9XDr9i05m
ximPITJq2rpq9JcOcgSW1ZVDrwtTWB4d2/xIptDKsY9jfIf0B+/R0bb0Swr4z+uCLbKsBTGbwK9G
ksmSNfPSVZ6WpKEWWDkwobb1itd16BxBYjAPbXoXhzxm3ga+83L6KYAqDkb/ML0NWXRjxZ8a6IIx
jO04qI+i9u/dXt3kpYabxl6oG9T8k1+GQNdz6xm/2ar+dlf/bml/t+d2jk9akgFq2eAIoO8D560P
+4+Kz7+rFn8oJ/9/SncXKJiYBX+3xU4J8j8kvJ9fk9fh9V/HBtXF//qv/1nF07/uwy/+1+/L0f/8
oD9TyEz7D9RR1jTBcy2hGrxTfwa/mxblKmIi4PuMoY3vckJN4w/0ERZD4H8Xnv8pSfmWwbya9rJD
WUr/1/w/L0nF1FyhfeK6dLinWel7iQPiQJnomSqvoDTAo6hkb9irAndOrjYr/udNPMUX5MPvRkDv
k6vmXwzwnVIc4jRpa++qILJRdfZsZOSBcsDYt5SC8+MAhq4MNqEbM5PDDKpiMiJRgZDuzFkCHVmV
ftlCoTFoH1QdB3rDwrhtbbssXlVmdTB7e6MH6Us04hAPi12mt/eRJF89QmLq1ctGJRsASpbAfN7l
nzQMeAMIHqzSd2kSP+bFJ0yqG7tMT/RV11VKTOPQnluNokVMPeFhTSd/b2fwF3D3BT7Qlsj+2FXy
RYT3tLIe1VoVC6NEc+uB2EIsfArMYqtWyY07BovBDF/bYKQMy7XPBNFfWuk8+iluGll8DP36KCuT
rRRRDL/BtHw8NE92e5uqwVOA23WIc8Cv5somvK3FYbnI2sIlg9656RLxWFhQP4d+O/3CqmYc0tGt
Jet9H0sHS2LLMH4IaNtg4GQih4XcXKXRSWDuVuJq09hYHRrlEDENrJnZrXva1y65D5nqfU4LrOKZ
bwfLftxnHMURoX9RM+wnmlBvJ96b7sK8Fl3x7HreeiRWNVn2Q02/s6QIM5L+g9orsLHatei1q2rm
t7m2FAV4agHeZ1mb9o1FB76Qp1CpDxn4MM2LV1TP2iIs7ZW8KlmP995eZWZ60tgd7TxFgH4Tu1sx
+9+b36yuKBd/ONPMD4ZO+8W2pj4A6sx3J46SLkbTAxe4dp21ZHCu9tYxsKqNC3ygDK07s4u/2f3a
sLuLHoWPrY2smygYk/0vTsRN2CJishL26GwLK3xDaNghN4enMayefa5HwiaMn2xLYbGDwkqza1hU
/tcAspkVmlC59bvIFQugmYvQc/eElxPikic3gdg3FaL0wuLTT2nlLYKAGyyyT0nVHQYr4Mo1qynl
iqS1I/rRpdJFbKo17BseppwqPrfaS1XW+0k00msNWVwtMB/DOinAWKTjMfouCc5p0YtZuFC4E4Pk
RQBAihPrVFaE9KZZDZYlp5cF26CxmIyJZtUMWFIteYDsdiN0hhXwUtCO7BA83qa6OEVJf/EBlxdl
+eD6GAMS5ehp4e3YXoIw33FSurYgvJF94+lJbwWPMObYG7D4G2H259b/bAru/TS99YuIOg3Khxuv
SkqjYhoEJ+neyZoDT8MpwBnx3TL/N0fov78dNGK7iH4kHJIgox8PoLSYAbJ2dnWVqvsIO+gxUqkg
fHwJiF4b+TxqyZe8ZSnT+kvYW2sG7ee6w8cr83uv3eYmyQ9Wf4mGcivL6BQ67loFp1xE+UIv4HRb
WMwYvdie8mgOzSpMxKkYy31jcPnVbAWY+kEhU1SW5d7qra0p2nPaZ/sBpivIiHVSNgCb4YyzeoNI
XeJywXJgriIxHL3gBWcxwbxbYCwHr49Whow+6RuzV49Nle/6vnlWA5iFWfdBOhHHUoO/r4d4B8C8
alYxRyt3AP7hs7j2ZCCr+qZt4OnVKdCY6e0obifGRzR05xCUcF/Yp0xl/MxSmdfZsi6qs2+0lxSw
YwTMPxX9EfMXRg7o28FtpHXn1GXwUYBRrbUUNgYnqIb7NHdvgvKDabcXr8PQFX8hNW8xwq9Qeio0
57PUeSm6AuVIHpqqoDhXztJfRZiiFnVu7xEBITtSbn99L0wlwXf9lLeVQbMMmoJTNqRGS+iHbkck
7NS2wqK6coTZ5TZtd5Yr39r6g7WszGyH/25jQD/Ap0pKFe8F7r1EeLeYw9ZKBGZWaVZKz3Wd7qA+
X+tWvC+Y8wEDU+tDD1jTlPp6er6K0d6MhtxINEjYg5YIe3eafGr9u8IrFn3ePFVOttcN44rj5/P0
gNEC3vpsYRLitQc1pMH6JIwniZ7911fhxybG20XAxoAUUTUZ61KE/HARzEQvhR2P9TXTzeu0HkJt
3nZ6sxrIIl70XvS7Bflvf6FpMRViJkTj5P0DqEiDfADqBTOvD1YKxGNB7VsT/usf69K6eqIDeWud
5DQWYU/o4ye3Y2LUWDdaC6CHGKX1by7Bj00p4eJ+mF45Ni90ciaj+B+vgWHFvjC6trt2dk6GcblX
CN+By3FgoLorM+bajj25po5pYm4l8vtIt1ZV9tDhXiosYN88iiN/aq08SSFwRIVrR4Fo7a0h+i18
/wurwBr+1wlh5HOfZbdRRrOFFVxvsz1AzbPe5rdOlUwMIwxb8skc/SMhX8ss1K+kSbEzL+0a2lI2
NE9pg0nOcg8B3B+ZGCdZ2hs/8r+kRJVjAFw5Q3NW6cOMFp0K57WiMtHt/lIR8VxSDiZAdvNRW8dT
jHfp08NwsxRpJkZWUGQfYHNhFfaKj35q3BFpIzmTsdvoyuM034cEdSwSuvi/fgOme+yv7tZ0/Zm0
IuNCnkuP9iclcaF5wGICrr8NgpPz9NZIvLf3+B+dgs4hirQq//br1vtvz0r/r6QuT0rQ/775fngt
XrPvTzva9N//+6TDeYYhJYIU1MBTYsZ/Tjq6ThKzyUqh02LnrMNbmTEco8POGQiBKe8iuzeGCmuS
FP7ZfNfVP3CLuujEp2CaSRD0T04674XnpALxuLqMAycVtWmq0wrzXZc6b62uJB7IeCSVfWJEWl7W
4BJ06EZqgXeZvzZ/MBNkBlbVKdvUgvKCV9/92Jo9oQOEMYuFMogUjhISm7x3LzMkRf3N6vreVDP9
raaBSt5iUsHkwX632g1BxdTf6IzHOkdyBqNHRYoWhtpp/tADI6q7LZsw9KLG77p1rLTh3mRSN6MR
w5RhJ/PF5iEN+w9pKcKdoBE4k0o8U89vvJi2Yk86zVHvRve2UFG6FZoTfIrD9KPqRi4oDUii0IYZ
anooGfEmrkTiY3LJ3HNCk/U350H33VrqGJifUOrqrKJI7Z35+9+9ORGHOw0lDgohKLqYvMMMLF1F
ARCN6edWopJs+t474oZ/EaXCpmZ5yNn8RP2Q58p3/5WGt/y+IkJmolm3cRRg32W/qEGodtOXIGkS
CVmDAwHZFq3VTANQ4qnZsxdj4xEif0gDVs4Gqd78ZUPxo61MhjWp2wDB5yteFnZ5kA34nzoIzorv
5idHP1cFvJLkzvdD7dNIUqrf5/UNHjO8GpHnHg1CXFcaVunrbIGnfUNmswg2VZMbt+VQ0jQL7PCh
VKkiWuIvsQjuZE9jMLaj6lJPnwVO9DEDMbXpquA4f2/+MvqZq5sxEsUrJ9YqcNg9+QbqQ0G2sqFw
FlG7TtzMnyVBgUu6LBDh5OJogI08NLWpnkCv6BuEHx3e0ky5S6Rxar2GSXqRdPta9uJMAnRlOBSd
xorZW31upy8y+kUlj6wURabkOfpuYfmbovtnewFnLxZ2Jr3keSHaffcQdENTAoBVRlBkRE6XONhv
Ia6A8KiQbbheGN3OX1N1zMXiIWhJYrFqTkF2EcqzjFMFzo+KNJ1/Kf3A/WxoBU56U5wjUUFAt3mY
S4TC2DvoNZTgCZTNr1/CzxnvDBynaF0gRlRLDGJ+XHNsfdAqaSvZncwq0hTrQvlQK8ZL43n+p8jW
YGYaZ7/xxnMv0u5eg9BwSh3vuUxQrGhlFyDjs92LjpRg6Vpa9ZIM5irxNPOVSIVwid7DuynxuZ9N
qIsciPkGqn1yzrzwQ9HLbpdzXTeaTMrnRDsy3oLvo2nFPSh50HRK8LF0i+JeiT2G6igc11klmrVR
+9vfXIZ3JbPD3JWtWkXRydsowEr9eBmGwQ0N3SjKuzQPQ7j5Jc8Og85F6yYbwydapncVwVTESA+N
1qQB5xYmLw2L372JnX+hO11wNRUBwVUtioC8wzR+dhLweaJ/BrXiLxUdihi54vGD2cor7hMaRznk
FgVDJQgWo32aPxug0zSuLF8bpm5uLuAkhePGHhC3gl/CIUZM3X3q+sP+11fg5/WN16+j4KHvRT4g
yfY/XgE0dF7S2Ep6V0fhNTHM7KjXzpMOXpuRixkQ2MQ/I23o4ATCOe8xeT6QFeUt5jxEFe9XaKrB
Q94kztHu3c89/sEH1SmfR7TzC6xSgOl1Uhe6iulD7NNHZ/64ToOmAmyB8pCpHxOB3E5PXqsVO5Lw
UnAKVrUzvc5bxr6q7EAodaDgHGUXaTVFoz+WdD2U9EaULphdWCeMxrxsPyp2dmwpWlEufAWlbl2C
nFEcoRDWOSPFaGOWZn+LLVTsoCsji7EJT7DAMaEt0TdObJkPxGYw+2ut54o9eUsgHVk3IAyuZfoy
tGb89r7in2eWIDfYbZpr09ff4D7Vn00df33x0R3K4bUUnb5il2pO6AbNvWF6z0OPsk9PY+PJwbSz
AeuDYTzqFKYdaYdVKyD/RE29foMg4GOE+/poeKb7htua/0lR6S6awOdo6ro3YZSYaPkCTucYmW8G
nfCMX98ZPzmRpvYnRh+Gs67GSvF+iSC4uC6BurJGJSTNGF7lnCFy3sxvd53IT6Vufyy6Qd7VfXcg
9Dhlx284Y02F2LpLK5oJxrXLw/E3PY85nvC78hrBGYcadmShaoyFXffdLavHvUMmRe/fRlHcrsyk
gyzDrqEPjXmDzrQBIzPCViYaki5oy6zLaWLat644hrSXTphtTMJ/wpw5SC+2RgVz1knq27wS1mMi
M7q3VWsf538q6giTZAzpQWayRN5pBzc59Hb4votq2qDmXariSETon7np5m0YKOiwlma1hrXsTKlR
oDnGMHniHL5zyVRHHBi4J4uF4dH/6Nqj95B19W/U6tZ0Ed5dJNcwqHWpWmgKzFG239Utfd53VT2q
zsVLY85OVv5RTql31MLfXEtfVGSpLCDyw1ecdnAzD9VD7rr9ramC/6MUi59kD6a16+TwWSv0jehj
wlCIEljY9adK7GMIs7AZAm9rwbm9MVozpzvCs7LSC3M4VbDDLnbB8mAkDUzQ6Z/zh8SOy03uSYMw
NCmMDYw467ErgmPQpYTfTO+BX5FD0nXacIwVkdJ+qJMDV7fCwjv6ZEQXYF4DLT+q3lCQd8JLEwnt
yPkzd/7MgAiYZ2kNkiosz2ngZaskGsQnyGdGXiYLt7c8+ZtT91z6vr/iHLhZSrFg42iZKsnvrji9
fy0Ih8G6wL8pGFLiK7QT2s0m/HeAQQznR/CLSSpPMo4+9Ek3PHuO/BZWWbfw8HMCnnb1HaobmHWk
i8TSBmmcxnLvFGQBx2M3vKCnIDU2K8dLKQnFdr0BwGLEYFj4PgpRMwdNP5ZfTTfS7iKDd7iQQ32X
++3dXNupnk6aTJM759r0kGF3XnijRWR84Cmu7jsjr9eemxbrqgap3GUcxB3GeYglPZTiQOkscdRc
QhFHQRGcRp5646ukv5K74Meq9VCNwnww0vFQwcfSkI1MSBCf+MBFXdf6ngL0LvOE2LLhOSelA3Lz
6xVLf9eKoR9uIV7i6G3hjJhUcj++A6EtnQIUUHLbTfC7UJBqIpGBx0NGsKvp+mdDIaTTDdwypgWA
mD/wY9B4oSp3JjTCCfaK9D819krIkCHorVetc6r7thguyH6zM/EH9X0y5N4pLySvRdmSDnhAdTm8
OEZZLMqW7v+vX9NP+zOeNUz9OsfTqaOAyOjH1+QWoR/GXeOhK1QIpkSSit+Go0cSBxc4GOOHYKhc
IH0tFWTGOLiP6mxdeXlJ7IpjHETruidfcDkSrHgRKtQXv7vmlZF8DK0q3tUCOFXZ2t42TUbvOHT3
foWGPjbMcatmiH7pzRr2wVZJrViGAfXH272mjGg33Xosl57eEOzhpu1JGRR4fkN69XtP4PsNq6WZ
aJSYveTM5BbZ0i+FTwPKlHc2PvGFULRxWypZcloDaNlAP0GOb5SEwfWmuh9HFLnD2KXewumDHF9z
e1/2QfOi2O559j1gAvPPQRCvAJN1NwZEuNugvc4/P0OZSa1yG6sd9jUknrehf4Ntrjs1Esay7uXt
oxt1+UNtPiZoYDcdftMlBwnufG8AQxDb7fDgND47c6Zea31Ub4vCeEi15YQNStDtbFuHKI4saqxF
3RgN4ZOoWxCeYsaMc/+sxupjwt/7YPhIwn59V8yt3B/WGkEMtzvNZylbGSS+u9Ndr8ZGU+TWZQ52
BLfDAk2uzrMB6sL03fhqOSwIsfR1dAhquOddqY8wu6I9eyF920pTjnGAFc3OVJI8Y3p4FAPNjZZ3
217TokXeFMNLOWDTt3J/UQZ2t53PdHbetb/plmkYR99vVrwMOpbI5zhqCwryH29yP2sTauhKXCxd
g6jlVkfF6ppt7ZTexRzJnhmboLz2Gss6WueSYLGgvKTQsFA/eOkRMHjx1GXWsW5NCqpV7Ac+8TnB
+BBN4784dbUJlYlYKywHcHr2w/xNP+OFOgr8bTcU8k5ve3ft1voXwBHws7vCuI4NSKHKLI5kXrC+
CYIcHe1+LCWS8brdjS3elxJq0N4lZuUMldJb8xD22zFGFNJbvrmsbO1j1IqMFxT35zb4pEdjdaNE
SvcQ185Wi3V70wsCFEaWSZfUi88q01FQ6nbMjNRVzrXjf0xaW25rVw1ghrbGU1Fk27dXCp0peLQ4
ol3Uon2EIQiL3kJGNUNazUGfaKRGy/Vw09Ps/tdaZOJNH7aHcdQ+uaOPrifUEVYnNut/cT+lWjx6
o2FtWhIBWCJ5HNyqQqvmtf1KFz54EKsCj0jNAB6NNCVVEvgaouGv06TbMVGVe10YCnFuPP6h78lX
M3fQS5Pz3uqxt8ZGn59HxERvHzIXaGAc4mwceyKunE59qeNraTrxFZjqQyrH6JxrVrku66a+DlKc
pJ5pBJ9I0123Ns3dSiP7h9U5JU6qOTfTv5LG//ND6pGrOuje+a8vTTbWstHu+ijEBAzA7D7TlfrO
Vi9tKsD3E0FHQCJxmQuO4flyznji9BncllJb61V9Iv3Nf7ZbOawRVoxHN/P7G6WTn94WxtC2aeOY
Sn4GdBEeRavom2LUt7QFwMZRrC1wZsg7ZjPkwwBNQARmiLMrXWdjSatchI0ybaDDTr1z4bROe0uS
jsWm1h2ymuopGpRU+dgdSBb2u/EgyKLTBXkQGoaHg+867a5vg1cGA2csddHRJVUoL/XhRU1ceznU
ZNth2ys+KrRRlt2w1mVmXJNIi64joilh+HeaJ16doOzxUYLC5Sg2ZbNCdSoJWeHE1p+bXmmRxZmU
cNboDTeaT2RR4H11DP5iXe3j7dul0HLB0yh6Wzm4ifqoBGZ2TmujWnPGc9hqxuxGq+Hm9wEivcHr
XhEAe8dZ4T9/8I3gG+NlZ0/mibwtXWXVRoRnS8cOD6UKbQBW9KdYs1EgRIUIdplFAABg2t4U7Blh
n5n7kPvX4a8nIiUMzi734wooMCkS9sDRUw8B+DkqUk8X/Pyqdb0pVkJ19h6JpN6G9SEh34Fax2hQ
FCb+WG2A6X+pK908aL5D8FdY3etBOZ5TJiBvSwZXmRC8lq18Gwyac6uVKPFMNR1XVa7i7Jn3s8TJ
xh2Nau8Q1MYJ6udCH/3wUZGxdRMa0NmyyL2wiLgXbfqgw1rVAoIWUUw24NgKEtPGu7eL7CcPdjmi
9tTANepRcRbQY1pGomdyZXdeSSaK6hEWEQ+ICpcUBlDuOAUbdYolHNtJeqsYGBenc0GqhJdGDzui
fzq+aYb2ZV61vFCmO2SN03yzV14gl5FJE06Ec6g5D32J7WrsjXJnsFuWIiGCE5hqu43Ldvt2nYus
j8ChFsSjJr07nqAHt7vAzKs98dP9Ta/i1SCbJKLDcPLqKD3mPYBUHbkKj0itbkqDvME5LNALDKL2
EqozA7K+vRqiXDn5CXK8Nobh3SaHyKOM4ciFH7EtzbVUw3EBGYHeqtD8fK1ZB7a2KeGqn2gE+rDN
c7U+NjEhoeDpd21rOruoypJLTl2+onTRYEV0xqGPSdTAl4niUL+zdEU7i+nVl2X74kmk2Gmd5fdl
Vq0bE6ghAtdB5uq9WSv9mqz6AaNiclFjY7AWl7fTD+fRaKtNT5+WExifZKpykANeMdMOz0hXfFKA
tGZXOv6kBbU0DlsJzI3OIPQcy9kdjU6PHpVXr8OkhC1fjo9vt10q069JnVgPFl3mhWKw1VuocZ0B
jxr99O4aT4RUMegNSR7+Yn4yMmH6Z8UJHgtN7ZeV6ujXqGg+WUaWrWIeC4M0o/xlxioXDV2PHIDF
og6hevY9eAknBFfRBDb5hFPd4JfZTWtMHZb5LkMi1WaKDQksVKk4DxUcd0Q0UrlacGFvgmBEwNzY
xf6t2IMJfhv5UfpZdvY9SZA2f3AZb/kpRpshXvRa5AtvP1k3ZQd6myYp+UrkPVUJS7TiEBFQ04kf
/Qahkq/dW4E46aS8fXCz0tnUdDO5Ef1AvyFVrMALfWeStrueEQqRnh1TpyNiabrGOJenxryxFCHV
s4OHUhSQ6RMmIGca/csuBWka2N4znUq54EaSC9v3zFNT+pe8KBzsajbh0egh921gR4ssJESDHonH
Cbg1b8kVz9A8hPkHGdJMxIWxdlv3SRLH0HWOsnelLLfVXNN0Yz0dpYvqMn+ILJiKY1aweHrDeJv7
Kgl0VsZnncOJbH6FEQuRB1xxMb+5UeLJA7hnUn41e6TILWTwEHmoI/Lu+e13+CVVnjIa/rlzkxYk
JqRaQLMQGaNvue9+y5g7n98KD7/un8GrxLjjomtgJnvAdP3tWFvNgWOXOGtAehF02yPGrGzcurH7
5AP4OMM7KLdvbS8qk3wZhTjminFMwA7UDBICVO8h6HBPRfoTxFG8ciNfXbV6sor8QDtZoYIKKwTv
VQkF+yeZc2++LPoPRAPF9a5Ws4GhcFQe6jY+J65MXik9MReYsXykJZCuDXhagzMbyDLyBeHnei6e
B2GWJyw3HuFajr3Wzd3YRNZ+rqRUuyd5zhz620IvmmXj2oq+iDofN3iLp0wPtMeMEyHH7Vc3z6Gp
OmkPMtXjDAQkgVg+yusKgdKi5845ZTrY1mlDlkW6VYscoTTxTAtmyiy/OJDHUCueeKaDY9YJ8ugL
KGiWXhxyapVnk9BZpSdgKrQF2ii7WUI9pxFQlqjm4VHFbgxlFB7yMcydbCH5y88VGCNoAZqgQ4Am
KrAMb8Ndo548pYwOvu/dhhM027eq8jmzVQ6YGms5dBQ9lu56PgIPcW1vigGOeVewyRK2az9Vo3p4
u3H6KNM+hnWT37p6iarB1q+daGqycGj+C1W8gi8znzqlmOKxnfEMhHIdKLVDKpeloMlXnKe5zPKz
1N3w6gMqVt1YzhXHvAMVfkQIhd+VO2RL8b0Ce5PRQX8xaH5ejJD1W6dcdWn0vRZza2kcvI2rVcSb
VYgAqzTRV6nlVRutG9wVSTEIGiKnQk5eBxuHRv990sL/nz+Lps8AYRJn0fEe5E4HPmtM3U8AMFfq
oFQ7vW9DzpRedeERKWhjpemmpV3eR7HBAZQ4Ezsgcwof7HGogoo+m0PndmjUL1pAmFkbx6eYqJhq
ADQ+H8c6vW2PWqljZHfLzfz1riKkdf5Mm77WKuY1482DXJ18rboy/azV1VWhFUpIhMJKToVRbEyt
hdhqeV+hDJC+QuXfy0g7uhq5dnZFE6ybKyN8RAhwOID/b8LOa7lxZOnWT4QIFDxu6Y3o5NU3CKkN
vLeFpz8fwDn/numJmO4LBUGpZUhUVebKZR6RCxeLDmnmFm38JmIbafE/JhqC5D3my+ZojufIEMUx
18S1d9P4pfOwILdHBe/Lph1PHRkSB3pNa9s7WKUVuj/NSNSi3WZhSfFMwsKHQjhlgvX4T70gypTd
8iB7ms4s0dNtU7cQ40ViPXNTGgdqRQLpItN87mg4VowmFGpmwAuUjOPF99oP9AzZNZ4+CPCjHCOb
CnFpNo75tcOC4VFgrLVWoespCbFuSQoiMdRK+kkMgIqVOHu0Vu2bCbkNczYmOLgf6JKH06wKZj/R
YEJlWH+rYbkJBCuIwF2LXxOvtSwmdMirbKYBeluzjAaQZotqpfHIjyp9hR66JgDVtCS5INPLK/Wa
7Nige++SfWlnqNN9SUYSwNVRgSHalx2h47ZPxcqk4QaGzTaUETpcqCGx8uoUoDnYmOhn0RPZpVul
6cNzFlEthr6RXhLZPpfTSV2JMIPA1z7jJ56yQTXIgb4Vldkc8QWhzzSHk8c79iqwnBUlfwTwWHsu
mVZSRivky83Vbp146trMIfpG08ur2TDe1K5lXGXp3lFLA+UoGBMeKF1JT2Gk9mrq5GXEdpTs5sGK
dKpw1fNndaH6LVPCklKWwBkQ9WxZES8NlBluYhrotdnbeFSaWvuhhg3psjnVVJYrr7woDZu605/c
1MhWeTdoK1Jb6kta2JxlpZ6tSjw7ex1FjqCI2FpzAdoDQN43IsDweKelZQaNt8+JUQ+VBZFN6oPP
oCTE1/5IQsj5XjukGIyXrZFdDb981SenWrMejD3TImQvbIegufGbrka/3EBtfub9T73BfcbFqWGX
T5uQwJheKeCJWlbqXezSg2zaEeCZwlI44nCxsezYw+Y44Ifr3CRTy1wSNrxXbQ+kMMYMIiaRzRrT
7rnpe2WvjAx3EIOmmzIYBnJDLQU3JO+YWtHARlsn6TSQg14MOLDOnQAat5ImRDb67g7kV1sPFcb4
bAQvfRvxshv6o6354PUTEt07+q+qGruNhdvLXlJDUTxiZgP0G1mgtKwYzbEmazmTTkaMDutYndwP
zSgIybTlBTHC4Uz57u3baeLk4nJwbgijRWxtuMZeFT5vbOfq+96ImnUmQEfTil3cyargBHlC3Y1V
06zKRonI7MBRncK7OKa1XS7KBJKAEeveTeQQxVJGedYIcYEd5zlzGrGSI44dxUXS8bLNdliZJLHJ
sHAeyZadDnMsHJ2DyLLuhLM4FM+MkYSrxSdRNfLKKt32oVKcrGokzRW5/76MSZIOJzbnDPSYcFJ3
2rIuyFkjd7lfG1kVvWOeil6QOrDW9Owc1FBjyXA7jlF89cYgu+pCvYC3RrfYKn7ANO33ok1oPcmV
XyTaAL2x4ZTmjGkPZB1li3tddu+ufCaW8QbbvJLw1G4CBOr+nKn2Ac1Dy+TMSXc4S3MIuZJq9b6x
MsZdB7lUzqFo9EXoVMNz0WQ/sqRdRtN4AFOJcINLO+C9opL0E/fFG1xxZvJed8nJY9knZe0s7iin
0BxotKXIlroRbWdIvzYs+3RfSTLUvhcj2whxVg9uELjLttObXc6ru+7yBrKoWg0kHGKwPA8PDJKO
KyUfHzpGPkow5PEfGAv/8v1jLDu5l8BX0FUVlutvU7/cBIRsZd9cIAa6xw7HmVMgaApsu+ipGYHD
ReCEp5BohvmqHMS2g5+LAaY14ndutDvXLIKlWav6k8qvunaNRVJV2amJFVSi0yOVfK8hyoc/IJz/
hmv53aGKIHSFEQho+9toqGalR3hFkbQY4c2EGQtZHoIYHCnj8lxUwDAR4B76TmXKO0oXFoyQ8/iV
Mgj7IQhcT5qK9NSissg/xsZrAWetWiDPfy861WVtK1gb+mr/VJcxcd8FRB9R1OuudsY/jFjM2V7x
H8gz4wjMPmb5D1jt71PhGONEcwzEeL0vPgzR2CnuHe29NaiEC4E0rW/QqdWHMh+fgiSW74qYSo2o
IvyJiO2rbwT4g7OrhAJ8JdNr/Fu8/tYUgbquoamuu4lo4JfhDk9id9f5I9PzqVmOJ3MoCEokP9Bp
EqO1oYGtSAAZ/XXtWAkqcrvaYn9Sv2rFlRTA/YxtBC3hKGMTfPUi+koI084qpfvuUjXnaXpoCrda
SSsRD+N0WlRxi8i1MNhIcwJudPOpd833wS6P1XTeeo5R7Rk07j2DuaXt4D8z/7YEwlzuuIrTBDXa
H2pIQ6/dQxmNHaZbYlw3MaNosLpcdt8Cb3gKx7x7ysOJ75aHHoLfElY7rftgSOVktMljnUcfjWsM
D/PYPcrwch3bSt831JnkeBPmWASkuSyQB9RLO7bhoah/gcN9/1Mm1a5XW+2rE8EC7kQH5mU0435w
8kPhmtFjWwaH1gl8rGKS+NHmfVwlbY+yt1frdQMH5IUehJw3fWTMT6DJEk0xyXv9p+8KNMFSofqD
dB+5Yhvm0XiM/bheiZ5gXSwNfHLdAKYofL6qFur7QFD6OrPh++v1APM4aWsojmrs0f0bCfWZKF+Q
MPX7ylUgyKfiI7UtufN986uK/PGsCSHvH/rELRaVXySbRJjPBtSW57YQ+bNRIsYaxHNsN+OGvFMw
PUrxRRm1qHSm4Z3t24eQvMZ1xuG3b41COWkJvb+jquUjOy9SJgvfxDGX9j4y6HSMaW++tGncw3xz
U0Al2oHO6sFnRVSTrdEeFDzaT/PzxmhI7PGNNkC6xDs1Xw/fyZFOr/j4pyR8k3/RZVM6dVBdqBbL
FSnegiOvQyXN98M2iLALt4tpaycGDmK3v65zsgAPDQFuB1+k7aVHC9vOR5PrHdtGI2ee5DZTemu7
CH62nZqdw4qwlPth00Hn9Be9dqRQTg8knJoA6MG4UnowJDLgtYNRJERflDI+qe03SzFPRuxjO8uJ
s5yXhF8zIqyChpStOiwuozWcKogT8+HZ1KA/qk7gZjpBkwGBCxuhkoiS6rWCmqKcUt8mQJV89eWM
TM0fpKmcrNFalrStwNzjNCRnybPVreF3XlITZVgrLICAsAWnrcPmOWP4upJ23T2jg01ObV9/DV7u
P8+ItlfauYk2utPY1vWFLEy2EjLeln4UG2ckvMnxL4jeta+h2jUny9Wvji0JEx3Q22f61WPfW1lh
G27YP+Od5yA8no83iT5eS5Ly6E1ejkOGz81957OTZrhWCry/tkYAYvICkDhv9Ft+rQqnhpysuokL
FmrEoudeeKjBkxa5W+kbuzG9hdom4dlRaec3fjns7hVChREXDI2wXfdNUC3QSYqj04/iSBmf72Lw
o0WmDeZVxb1+aXiq++bY/mdQR+E6U0f/PrXHpchY8wbQHLZp4SyZK6EedyRZiZl8j1Mrf2NY0+/t
ws5WisVfUKuNTykvjAXZ0s5ZTUN17YXmYysIIcWNAUzVDodywfoumYEOsbKSHq7qEYvkZKr1Puga
Zw3oGK6wX2SwrijuBgIgwIMvbPbD2jhmhNb0tiz05UjCWTsRV+Ux9B2xjQZiexKAwp1scAeMDHun
NKr4xhRUAgW54TJk7rDx6pEYsq6oV3rslTQ343unOJuRvuYZyST5SdP+FWBPuy2MND/EVtWdysRo
OFaSfaNlHFeJZ5jYsbEVl1lhvgi4mHmIK3SrU35pefpM/qjTdLSiaV89BFrovxENeWDpZ4+q6Mrt
vYOIrcY4dho1ZFT67cppvAKfQMhwk8Lt/iW9CkAp0Pvsu7TU19yc+eLehNdl+MpIx3hCH7+opmGj
m/tUug58Q+FjjVeRG7zBfyv6RC1B8or2jQD4Ns8pRKkc0qxjYVAW6ifFXITT8Wlm3VcpuFHtMrcv
uatSuDkkR7S4twGGaBBs22HrOjmIhM5UvAIg+Y6Fwiol9XvZGQbzpbZRMWZPI0Rwo3OZb/2AuJoF
qVPByhuAc5SQ7hwGTHFy7PJ73tewd1QrecxAc1LbZa6Ypo8tw7/TYJCM0zkhmEQksSyz1GQzX7ZA
0vBwrgZadlsncD6sHIWDC9YojuG9skrJJabTytgdp01RKWxnFwNOLuY9dwyKgvSextw2efWFBrW5
1EodvflnkpVJYTaMBiM0j8kP3qk4a9A7bkqj+xWlRbwlnd1d3d8bBlDwl9Pul+4HMB7YPfak23Zr
Paze/dizfpgY6YtunyMJJVrGeEM3QG7JWKMES7svwkK8rRHjcTHWgUYq1SgPgfiZqyMasJgENWK/
VjOlQU2zq6Xxd+lDaW9q3VA5vHIIzzPW6oOcEAvhXnWDO8kP9WB7B+dnwLFVuy+7MrurilNsllvm
UxUlf3W7ihyjKaCZvhITyYrlLil1t4EzhJseb9Qno8Q831ObYdOOEbgMbMOjYchf7YSU+CTfEQdO
hjzSNIuwvHOgIwPioEDMqKX52RwEoqDohw8R/MWxVALPg+DjPvfr4TOvBpNo4pA5XI8q6v6BXt3C
QmVdxYp2dEL41xhN2I/zI1DQc9Uo8uhLyjpDhBin2EUDp7ErHsjFkCg0dfuOTJYUK/syulVFvzbh
orQLhLycAT5Rs1RvOwXVEImRfXGY4QLknCvQGetZcZ21YZExoyNP381IZJgTt6DNZWrEtw+E6hzd
TtYPvVWa9HlKTRJBPnka0tEFviH/ZNj1LyaeYxPNgXICu3IOon/JO6y28mwlFZe+9OxtMMhYLqTs
MzZJPINqr/pgrg5/AXLrPoe+tppjc6SJFjqLnZGoIfwyIts0Nm2cfHmxk5zrVNNeXD37Kv1C/qHR
MrXfyRiOPYmWbBcVNTy2yRbg7zy2lMFMGFSGuChZa9SbUc+0t8S0si16jnAnUzd5ixzIGag0lnUj
9FstYZCTGL8M5Nju5RTUlwdeDwBCixjju732GrirY2mVG5wKh12iBVD7iWxfkHe7a4EqLlgsu7ha
pO5b2/jazXdIj59ntJH8slA6b1WME8lfv412wrxCkeWqNijSNLryc8huyHoD1GuM9/v2KvLgRPrp
YsYLCwZHVzlgfSEdpn5eVexvjaZHqEWzjpFgHz8LQVzaf5N0ZrrZP1slB0Ie1C28tWhYZ7ra3wiB
SQEw4jWWcVETptKxGY7MdBkFOBwhi3uz5MSVbm0tkxlaD0GGjHZiv2LlqVG19JmwvWZv4n250Ugw
YfWp40PRBRvTg2N3n5VFYdaSKjnJ+kOv+olzl6Mlj52bMhMf7BECtiXRvlrtMfYCDZ+fMaoXwmH1
a0m+DJKuYlbWmedOlQAjY0r6qoM3zTxyQtuzhZ/e/HAbKksjN341rXuDB7r2cjP5psbV1Q0x1MK0
tzl2YUgeYIdlThz99f+9IJpkIzRMrrIuoP+/ESzIMWCEZCAy2fQV/zLvj4NdcB4wFpkVJeWYfXKK
kkvqdM5f32rI9e+dDXXF6nJv999v07+BBWhHkPwtOLL4RkDf/Of9XgQE7ArZZRchkSL6+s2yvfIn
EtJ4UTW982LXnr+WlZac9Tp7Q8zMn0zDujaKQr6HZU1Hi63KOQ+q+Dlpyt1c7+EayYRfpq9VjNoW
F3OmEG0k/sAOFDON9+/32OTFYYBgTAJwB7OM37RjaNMyExJQdBlLtMfUyNBCTMPASzhEcCy0b5hz
D+uxjvqrP2Rfd2oEwkjieyGpYRUEFy9pKSzwdjrPx2ugCw/UqeiW8HiuKCQtTBR8/WW6Enq/HZO0
WUH0HaFAIA1R8CxfRMAfy/sdHVSueu4H4zukJefRttOVqSXKqncCEkpDX1nhbQgjUSGmTfT6sk40
47OB9aU3mAPdu+dCCwhNxdfgEoZA9q7I8ofed37NVb6UIwenkcqT1biEBaqu8TC63Rfm/2iZSJ/d
kHunYKRkQb31G+9boxlfedICgDXx0qw6mAAobJ7xQxCbGbduR/Kb/d7mDC+sx1l3Y06xgJHZkMzd
CX/Zt3hCadRB57isw7XRps026frqfJ9kukOKSNY6pu1oPGvT9IsLK/e/aw2+mjNTkahSf6VIxtfs
mMamYQPbaEmqnQ0n/TSoljedPpLsoGnjviMIsZFmFqyQOqXQ+Xogo6JajFXUPoKcps9aO3GtgTt8
fCqmoxpvawYSjgdaEqjDVUg0FT5xHkvdbqKN1sB6oD3UqLk9eSkdLIUqsyIJF/mxSQHxIPuEcbJV
qBel1ATi2Sy8GHV5zVqyn9MOfHtMB4BDJYYAzL2gkLq5GS3llxe1FEyoAE7QZP7kcm78fnJyc6PI
dDQV1Bqk6XfYDBkjLvdaiJSoL+RxrrVQojRby3BTHJKKM5zNy9yCRrQuV5/snvmKyZvY+UEjNjht
afs8TvVD0OnaPoJlRSERX1LYkXCP1l7Vw4VoEwLmKStwN3Oibaoa3zofnFd1Yyj/0yOTmOBDUTQq
kxVINGorDmnT1Q8pN8ByAEEgDVpmC9DVkZwOv771IYZSHlAEr1eIsxs6pDPBLe7Ggw130kJieqxw
kJ9Jr+/wnHJ+9V//vasZv5/ivHbIJEwi3CzNRg3/m7IpVkaLCF7HPMMoCPHa0hUsSht/SWltvTsO
fmO2kXmHNPvl5Fr5GpTPkIzLD3esvF1dhys1c/uN1B06eztUYZCE6XbQYNSmIV02lqcfBdKXxzR3
m0f+9l96Jyiip6sEgP0SQ0qev4AdPvhr4o+fcLTMia05iJTAYXsgh14a9jKgOFtlEVkUugvsVDeG
v3dAUVZD+ZknrviDNEKbCph/7pmWjjoehj6I0fTvtw1fmnkr47pEfxi8E+6Yfvq2+90cC7H34xHL
21Z/8n0//j49CFIjfIwKYS3kpGzCOtyETZurCzvnjQ3ZH9ZdacS7YIwqyresuiAkjWkx6Mr/+y2F
8f3vX5x0RiJXKCuQ9Ru/bfYF65pF7kPTnRud0tXfIoDCpTAwo5Z+85Ej+HBwGMjJLtW/0d/l06jJ
fi1aZtExvoarYZrd1Ia+mwUBhFIa7FQ9GpeSJE4rygipLKGYz7zIsiHMqsshbbYBfmghlLtjrGod
ph59ulW8bAkd32FKHMAtRmhzc6ugXKhIhhbSSkmeCkxj3dDtQwOHuCKlgQGDDkcjbR17LRIFONvV
MmYXoX4lUDNdh1YP0KnLb3Xhk8wJG9Od8Jb5AxnGyUrrw3xLs5IzojK1hTXBLUHP79ZD9IGS0Xlr
RND9cgZRayMFHpnQ5vuxh7QYYdpIQjE1zP1RcJ0PlfvnE3zkN4TH4ihuqS8K0WNbs0l3MMgsQqs8
7ZbZpVzW2eB/BI77bBfavoFDfhH8UoSGab8cSUznHQtXwLL2LuM2FCGrpi/rW9ur2ATW8Svg4bsY
RmtqHse32k+ZU2bjJyYSMGFVUKPCi4KDqzsxAbLQoOhYlwHqtDN5HGKdG0trSvyocibniQZ0YQle
J2Piq91mjg1sjCmac8pQoY3dBHXq3EbdsVY+qck3v9DwSRgpSzGIzB6xOAcoDN0966Va+kip17Pm
I5QJoT3gxEsogsNJgx5PdHi4ixQLK6xJu0J/fptZP56nPMxIQWNL/LR1kTNUHAfCfquGHYRF08ge
w/ZIpbIUAz5BTJT38JlwEYoG5s0lSfZLWcXhuR+NE7UfckI9lJfC9K9ZU0OZGzAynsAOsJueT63z
VCXFF9r4ye+JEjBt5+l+laUjrk41FoADac+pMtpEFIF3jLOUwWoq8MunvKmjj/9em3Od9c89hYaS
QtLBLk23sdL9554SF/pEvOaVCowfEeqL176oyivc/Wvu2MVrVaCeRkhxa32t+f+gbOIm1861adY1
JhhZEIoPo32UoVHR0GM/jluIgJ7ldBQHVfQZYakxOt8SDzjHsQpjm47YTrqtO5xLh3lnpI5yldt4
ENVUq2tL8TOoKujX4rFITmmNeaqnDE81pDcaDu8nOevXGDHlQ2CV7cqv1McGFvlTJqkFBjwUgDB8
N9vPYEHVhwXZJpgFJVVkwFMZSGrJsGBK9YLmPAsObNxCmyJs9Y5Jb5Oa+yojPyaMxquHqp+gAEUu
lLYzHquyuAi/k6c2X0WF7jJJEskfvHDmAJTf3w+CP3FatlRHoPX75/sB5dLK9cDvTkHies9unD8Y
I8lHvhDk+g7eMs/qwVwE1pq3KDrZWvOLhN76eWyeRKx0Fxk0P512z3YznoRd5ecQ7whk5VsMEJpb
mw7Lu6glrOBYITTcDQYzuLgVxouWmN9kaB+L4QXHtPobuld/yyjOXliJDO68OxGZeNriFL8oJKHy
mBDEZ6LlfrhdiYKnDXqYG3G5vvdhfjCoy7mD0GN0tFLvjyBn53utHIWB3Jh6GzxpPVau+M4sOhoG
Jp+MrSvxB2zgX3kp5mT5MLWyKKyAB2YN3N9a2gp3q7joPLDsgRjHFPfqgwQewl0zjQ7xeFdZzVIr
OxJvdx1YHvaHQHq/uqaJLrHuwsPuU3dXSbxn+2LwVuG2IwP5NjMudY2kjCKEJiV82e6alFog7mvj
givh2hi67i6E8xPtoxvy7rGLHAlCS0BXOLrBgxflJB15rSw/ykb/+RdOa1KM6HUCbly0ePIKNo//
Xv7abzpyV3MEsmUHIqFGZJHx++sSeFakYzSkP/VFrK3nrsp3y54/csB5x04JXx8yc2sGPYxkOmLU
Od0jvOK/XXkKUcQQDV4sgqYuBTleD6NMDLxmhYLboWDKOAAwocY7mtM5PTfLfaFVS9GMqKf++y+6
oxN/W0F8q6mptDAlQZ+NAeNvBWQT+kzmynF8HC8Kn27Z/sk1V9DdrarOpZwgd27ZD0P4eL8T9cHW
Vk2WWMc41fTdnFDvM4DcEj+/UipssDLyvV7pHHYuo9DPqFJYhpoGrRfz3kObpdu5eK85z2/TlT0I
BhheABQ8yXMadUi3UTdCVp8uZedXy94oyvXMxm3K2NroPWcPNdJwUnqNTcwri4/5/G8I13tUIjSK
fal+qiLc4Jein5NWSAy6Ypc+YHTe7rMyPXqkBFGO87xQwQUXb7NiF4Tq1AvedGSoUBHEAQGYenCV
QBxQCXwrg247Qx2wNT+zJMXxB0VxagHgDJCESV7CE9kDD+NoRGppZ1F0UuuOmZxVMxDnBCZau1pQ
v4zbBJLygRLtAKIZfYRwXKHxBfJk+szz0IWtI9I1lhVUlfeycupFpUQE3Psa6vhJCoELRr42k13Q
X5heVMtkNKn4gvKELVF4pswKN2RAkZKb6x93nRFT7u9NLmnUc5j8tSR+19KQtEQMQnztAxFcQ4CO
ny2E1aYHyxjMDcQUA9+AJ1kp4mBj8ozpV/EiWYi3km5uaRP6OXXuB7cCle1iZtt+Tpy6VONVj/TI
X/zpdrV+a3hYgiAQFsQzsnV1MhZ/q+pJqxn7FjPcp6m6qzMERKMV9ssEQtf90fycmJ6rokJ7jpHO
5yW+XGFywO9Zbyit9C1ueuVJEG0DET//i+NQELjw4KE6uoqJWmYlfbPG6oAbIa8LwpgGdxVVDXYs
mpXt6ozZ3d2ORQxQd+9fYyRdWkFanxZqrozfa8219zDMjvpUXdW8WKcs2s77uJswIK+iiX/lIbds
TQUS/5Q+W07qGE2BhzdfdpRHK1D0jiAqfVinnPTUaqr+4uOriEszk1VEPCe2WqvdJAWQhBuQleRW
pbtC7mC/FEoDQlXC3Bzku2+Riu2ZGXEbEmIdOjN3BR/O3qQyGtYzAOTnhr0pIXItNHyNAzNiACWU
vF9mBaGo8zBaYvmyQ1MbLKMu3wWlmv+aHuRxXPwKeBBNz0wP5memT/n9Se278ScY3IYRWfXlmY65
MHyrfopgS8MG9uJN0qfNj6GOIXiFALk0mcpTLSIiojtj204PgO6KWyDTR6/t7McyHPaMfcKjOqEW
91/+/y7VKj6ZJI49JSE2/S1j4YOD69+7mm/Mvig/fGEWG7V1sLUew1BdOrXTwah2s2Xaiu45U6MW
/RsF1XTF6J9ZtFeADrUtM3WlWFtVMZ4rP3cW/tTJECBFzZliHPm/TyhG0G1SQqaxZ4u1TN/XQXtt
q8h79CAjnIsyolWQNpuXIqwlPAZ9lXmRumQIj6TJ1dRDZoS0odOjcHqOSMrJU+bJU5J8W6iD/TZg
+Kz5cfjVhamxdFoJxXXqp2C3SoQydbDNtCA4hzWvQa/68hREmnsgOSxYz7uzdIpF1NbyI+IHbLAB
Gna+rUWXgZwVYEbmyO9GSewOWTvmhf5FhVpmRuui88XH2LgvdtcXj8IAo0HhqC+wwhAfthd8ehbx
ZuCGzFuwgXW2Zv48kXHUwn7DXlHbDapNFO9Ej88h0vkiSNjkeD7MhFil5Ber1micdR9b+Nj0T43u
QcXPzNHaG1X6qHSRuQ5QCC4D5klnbdYI9UPxo2jNZid7HbFakymLgOcO/kACONj/cParWn8sA4l3
KjeAw0BsM78HYYOrvRk4ymuS48EC075CA174b5Dj1+NgdU8NAVRPVeuuoyqwD/f1bfqywSKKqEQz
DL9MJaz5HhisuEWFWtAgQHNELvOl6092kohvaZBhv+gX7j7uWug0MSu/Q1uKAdTz/AGFJKZ2nZsd
50vUG+bG7X0LY1PUn3ZTVGfDDG7zJwfS4eBYy/BIxRLcHyGeEY/FVHCLUTt3NQSzZW5p3UqXRUvA
1+TBYo3qPjYa+4ZS622AnXAc2CJu81Oj89oMhbgiT7RvrZXopCCjep++2mo6fw1rKF63rPwHKODH
MRmosdAm29dEI/OuTAMig7kyhxGffRK7uOXhTgWd9tCNSvSKwSyevnHzzR/DdgU8ocHFE9FDHZCA
lLhKhBeL/VCUZvXDjrKP1LfFy4iYAiqxMhIaNOnQDfhg1qAr2772radeCusQS4jU5nRWGZqUG8VM
rTXeXdqhaHpxCQq5JmDo1E5uUUFv26e88rtxMV+XulctdLpSbluHDT7NWdvWbNfhG+XWyPHCNaZL
RRmCs9UEzyEMhnqpddUqdIzuFqBafM4mzSA0ZnOPPum7U0XdQxd7BfyuumQ6Pwb7QVNUuMSefdGm
KAh8M4x3g7w5TyvrX1lF4EPRZ98hcmssBIgDbsbAy+grZw+cg+RAVN57pRbrUE21LyOvaNhsk1mO
3XsPlUQ2xlhWMKc+hVnXf45dCPvKDz/hGjhrcxT2i2KNGyo8GysADP3LkUznCMfmj6h8RijRv6dm
0e5j5AZwJ/iqQNoX0tekXl1nKp6tGidPb+rrPGeNW+v0z89FAb1tKPAH/b8v/98XTF/uquHv/zkr
5IMM3Cy/uDJF1ozsxDKd5JZGzos7msP1fx887Byv7HHIDqAgU/Q7r+UMETRRb67nBkgDm32Qhnn1
59PKBDQlSQOG9d+M61TcgjaRZjbLuAztw4gB2jo3x/b1TnAERjdeB7aZTW8XJjVgzbBgdOxlqBc+
ye+xTewThtLsze13H89/eAEY8qWp0uxLGR3mmcqgE8VAsCTMkZnWNV+zhuFaDBW4+uw05SXZO8A7
itlJIEwnCG0eMtRWEOV4EyjFZhjsPg2fH6Zx8lraqWCLLR5T9IPoElXmKgHJ1kCAAWku6haqYbI2
A2NYWm4Eo4VWeCNV8W6pA5mKRmQ12y7OCjQ/SLJncbcNHHDQenG7q7yVoFmqqGWoJFb5gDkEINry
/oBnJn6LY/XTYSnc5wxWNCkR0UPHPvE4W0H1VaisXVULycgtfrqFm25hkIV7JVecvVSL4SGRbtIu
5ocyKp98ESoYu4/Dw/xUZaufUaLmx86w1wkWNVfNVdPnStHSpWlm9R5UZpqIkFmGm+giIDH51gWU
wHHX+Lc+7f96pDp2vlZrZ+mW3n6E9oxDjxU8WVPrXHfrtpfd43zBtmCuQ0FsmR+Td0JYY/eYt+Rq
/u9R3lb4ZJiQ9OdH98/GyisvGmPBCeuM3IlbkpXioTbl/an5+QzD6dNAgltUq5C/nL649n0aHBXV
whh+9OoPs2rWuqzS7/NXMM6y8jh6FwFK6rZ1+0uFE/IpwbB8/hFqco2pC8/B9PPmn+DX/jcMgWzm
dDBZZ07r/CENQ4zQsS+cFspBRdz2A0LbL08P22d80eot3Nls70TucDOUwlgEfi03qoZjhBolt4nZ
8OTyZh+ZHBWrcKCLT0vTWCgCXwCS+sbNLJ/s6DYgBejYAUwi6dDHasmsM+WdE3cTTmhmnrnWIutb
9YqW+4GydOI0x1B4GqU+MGBm2SgGWmb4SwbASCeoD5BVhiPAWq2/IjCrf+Vu8sFPqt+8MpYrf7Bw
4y4kuC3OmTtCesTakSk5fdgswsAZujdPF997QJmfZvJ0J0Cp3nixVU0+aCXML/hMzjYlBovqLdTf
8hJth9YwN5FZBmVkrOq1JkuqDbuhUhUPCCPijzELq5WJUOxcqUZ5YIQcbLU6qvDDHgnabieyFYDq
xkjHcQMzs1/Fw8DUfTSAUp0wuIWO7pwtGe2oU/D7qdvd3fqPmGX3ImOzYh/CvClioHSMolCkx1EV
19FiV9s3iXepTSt6bMwYs/EiNR8CRUewHecWoTqW+emeR7f4gnqQnLPUc77uVAPuIV7hGn3ksnAA
9Z0xt9bWFHg/mCpgA8WButI7/1efRC9D3wOS0ejVFztL/MP03HwVaH196duTEuT2WVMDan1u5QVM
qyxeRwGprY7O96mHQru46mhgUaBCZDStjkGJjNEzNEF6gJYZ3fr/R9h5LDmubEv2i2AGLaagFplM
WZmVE1hJAAEtAurreyFY1rffHfSb8JDMUgcEgYjt7ss7fb/MlfGmHvqsQglqo+c0M/D0Wg6wrMjt
rilkz40jqvxU4dnYVqTvDvffUEf9QXKIt/H6O2rUtgvrUk6Y9aXGkpMQVUUN5fA7092g3sBM7jYd
HZlHojnD6wKT9cJtnGRY3Jg3mN/nhppI/sKKHHQ+zF9tov2cmYu/BPBtrm3d/3vf7vz7+0ZQob6g
YeC815qda+biWyXTP7NRRX9M8a0n6P6bkD16K5fh146J6d5kPXJhxK/gFmLj0anT4Zz4nKDvhEXT
2I9L2Q/vvYdDkmvnpyOM6Gw5JJHVS92bIBMMuyQCBYfluuQQ+vUtMdgxxXXZ8P/Bs0SW1YX4+EPh
9c1udLX6rSwTDFfVS0se5YeXuud8Wmh69Fq8qrJs/jSt8bJGH5tGNz48j5lmL/T2uehwH+GTSOF6
oaWO+uAe8szkeGm4iEFdzF3xGtd+vk18o31dSitHbUi716qY/z2b1vfE+lP162LH6g9kleSmb7mP
RrQF07nZSvpe4UA3blT+pkpSq9vfwgNV5S2knOOpN04tIuJhYsP+Rr/VXwfI7AY8QHyZZsMDKzhl
CLBu95Fg6K/mOuAShLeUO+1lWUC32P6UvRC15wpqWh+MFLpQx5CyIYxPyxQNUC82J0iYibz8KUYz
tP0rBs/xewSa75A0M5rIGrSZiofS0360PjSvEC96GXYli4c9SbTiUDnc7CZn6A7KC8DUK2VTjYP2
Hs9PzfkHe1CX1ipinKi30A+75gHQabRRhkBhjmWoMzncq5eZDq+Ija9xusOo9P67mUfeRcGoyjrn
k4gFyWkP7EiaFb8K2R2qJs1usP1wpiZjuYGPLTeAWOs3yZp5V+defxyb2PlsKS6bJs9+6+LEeyji
BX7G+j4QI0pW8l6c1csmf7OMvN2lvjEeOrOGvm0t321r5JbnpsW5LtljqpcjVuh9ZZG+7bLMgtiP
xq4cimNCA9gs/IlCBO6P8Xq/StcH9YMuWZIdXfVbfuY94FTwHuz1QT3LrYjv71QhLXqFfmYp91AL
TK+4y6uLGrpF2burFlxGN34FhH2h8GTR+zJWv7Kg6//o7J0tKRgupFW9cbssecaNCoIC1texd1gO
+9Kpq5s+SqYeTiQfnI2S0hbHHR8afRJzGPhBfO1qsbHYwmxbIzL20jFJUKwPopswt6TmVb0yACo+
tqyNcEil7Ci/EfRNDxMhulOkT8FLv2hZqKS99VcMMFdomp2ms7P05nsy/HDEUr01eWZhMrGarZhX
ckdjlyxGtOai5r4Kskv/QXCcaN1Wb1msBQqDA6TZKSTe9XhLD9yMrrJ8TL5Ngp629dHlb06hS+6k
MXsFxhlhS/BoW6pZVmUIWhInRquzpy8IfVrBeqsvb7X+5Xp9sKU3pzqp2WNNjZYPSeFUZFV3TL1p
265wompu4N0nDW3z68syIgjULYZL5k9iJlxxJgMqLb7rmH0JmBNFOHGFcE9TOX1VMvFD8EAOXoLI
uVT2svdUoGLwJ0gG/HvOZIqvYwnA41lmZICFDSShnpN2o9euw97eweFXg8EyMPgplUZ2S/vAhOhb
IolUaq5O8sjz5leZevfhEDUfCz153KVWc0udZwfUULHDD2F9MBl8Sae6eDajwnhtO3mo0SSoeyS8
35URM+gui34a5d8mj+JfheJyOxEA0cWzX3uQzceibhndrIC8QtArJ9NqFBT5BstTwSV359G1iTDA
kAFI7UrNluNVvZxyeapci0yzn55rijm27RqINOxZ3xtGwoxvbaS1/TR9COLlR13oa/RGDIBMKKKR
tjNdkcFTgMxBcsDTHTyjrBKQIQ1APQfmZIlJmgm8IV7g5smDZjXZufLG5rFzLEHlXXJxoFQ85tgL
zsz+kCGZVL/j/r90mnWDapE/KOM6Vn3QFu4+FW2+74Ip3ltOj46Blr03ZoYpRcn0hK1ndeithDIg
t5Rfkz+d6mlEhqwqkEom2UpH0ltCTN65VgZ0woZcX9Iu/Sf8LDzt9OssMNUOmkHZo+YwRjK04Ecw
u8xM1BnSyF7stKZZroisP0cNB7dWJAeJvvEek1Vw122VMwvjMc+i7aSypJrA+h0L+aWupuoCqwHv
2ETGPB8La+xe6s4+9nC290HG7Naam+Uj8t1zycJvc1eVp7JluRqb5XfZvrbrkqGILWsv6ZHbj2mz
TZ1cPztR3BTbpEUypfThFwx1grJ+TiCLRGVwcfVdAc7jCtlpvTH5Re4dKI2nynB9mXsao4Sg6veL
zPV9VmsPKl+uHuqmpxEqasXOrp3hcP8e+75XHkyNYmSrAkSq/sfU/yI65C1xK30/GckSJrasPurc
ebLiNnvmapG8z9QBqrcRzMB6DM7z7JlZqK6zQZ6Lh8V3eNl74kkriG445cyOU8RHp4qMtTs7oYjx
XOnsVzLHZa7o2sVTlDW/HZwVH0nHn+m1EAAqXNDWELTXSft1f5VCtlI/HGAG/i/ywCq//w8xi3m6
oXPrdgx3zWH+l3OG6YzljLATX1rpxKeJLfUMVMMCHOzJlxoW1yuTs42V6Oa7OY5sQrVmUxnYVtVA
QZfTThHg+sHLHidHe1Kv+IrV/wvb1lhJd//jH2rpIFuxzWDy4Tbx355hFlbkTgQa1H1TbZUJJzou
8FflU7lfXqAUkCVe7/UGteHGkOv/m9Pov7UUIraOgbFUB/zLUQv+S0vpCoog2fOLl0FdrGJqPuTi
Fr8CmxvRimA0PnAZW5DutMqItooXpNvi5f//qZlwLv/rcNg2li/sfIR8mBHgAuTn/4/ebAezFSyu
Wz0HfpbSYji83yNcfqpFJ4KPbCX8LvpMorq0t0uM+EiI4gQfQP8iDsN4kOGyOnJZiV6j13P9qJt0
ChTEID4tcvI7SwgmEhRsIlbXH8ZYfuQ157buYm+RtXnB4CtgF1QssXXxaDlu/rqky3xA/+tOeMfk
E9xUVLbUYz5tZPOeynrKjIqAvtFZYq7RMSalpmHtlkLqeyuZYyYe6xwQXYViyhTHdIyPFSNXOMAn
C2uS9Sf1bIFKcBrc9mWZR3FF0amga6bpWUru18ng/o7rxKTlKPpakgnzrO+N+wIEz3ZZ5LzpI52B
h+m+pNlkPJV19yfLs+a7hZ+L3coSxnpJe+pqmq9rn6PURG+Wh1s5XJKfZSG3OTM/yTTLoGl2osUS
RjJS9LxcUybDT6ADptPdNjUwO9vHhfMDZ4j9t/lWuEb9dDcD8+9mmp1GYMQXmnkePT25FgQuei2O
fwmsKyG3Xqijq53kzjHJ20UDINKyeeVWDL6kelpftfFxyWB/t2zU862ROCmo/JV528f2TQt+MhTt
7gJvDFUssQroQcw6wL6tkmjGh0yD04p9IrzKnsiMDbD9fnFzoHZvJIb80KAd6aVkxE+AjNl62jaY
PSM9Ovt9asYhA/zh3KyRWSBtDeRkpkit59nXSm/SMK7NeVNhZX2rzOktaKxsX/b6bwuqmwUpH2co
+vf3PsltyS9bdzlZEm3verNgwXogCtgclF7ETCnnRNSxzHh+Kg9T0rf3n5gb39acV5G3z+onMkBc
X/rGevaAWrjZkF37Vm6ZXKXnAK/dNQd6wTJT++l8qgy0L/QfvZb/1nU5ntQEsRaLPMzYUOaoI9e6
pCNYUDccnXredkk6vPgEA+7P1HsoTj5LmXIIFS+gmtJDT2j9FoxkwA7qY+zqrV/wL1lFRStwjf1a
8ZSadb+PsJ1/CaMOe48csOeLEYBjYm0nCUhJYT6C4gOHMjRzzdLDpmLEsXTMthhZvAI23Lo0xj6M
3XTVOGtflKxhy9QEAtcWe8pBrv+uDV19m3Ddb33k9KNYb6CNHT/ej76fTTvNJ6mZZpRzKZtjYQ7j
blzrxzBw9zswrl6YBlVydKMFSHVnyrOeuvzNJtXYJvW9+Vj3Z7ECBYUDPONuf4j1oAxZUK1JSWae
RypyHyu5vEVUSEYpyfA87cQp7r23iUKDMGsMvp1rpkl9EACTQQoZIgp7Ek8k8Jf3NDVoR1li4iLi
cVlN7HJFq8XjtLENMLQOetvVa8TJ9ab27OvVpwW8k4VN0VDu1IgA1yZecH+qo9us7b0ywWO2UIU8
Vj+aZZI/fRSsPNTB/2xxNtg71/WEszEacoop/4CH2cHAQiYE8YlMzub+/fS0bD41UelhLkqdvZV5
/ka91JB3nh2wH5BwoFEi0t5m6oIfcC78vw9Rjq1Rr+gqLP6Oy0g74MrwVQ8K0+z7jbXVA0duFpHD
wZt2Cs+Troye1IuXzTDQUKaOWeQXxpXRO46JafpQb2k6LY+ex/npISQ9RF3+76Ge+MjuPGPfATTz
P/X0VjPI5Eqaw3OVOfKS6qMnEU54TfzNgUk+/uehaPx0y4zaZSPoH+66gsX49sHWg38vI1NA63Po
KNUrz91o63nf5frTMlXRyVurWaYY7XxKApZh2tQ919qYbVrd1N41bQB0VcrkauZGdUQ6tbeJFE+L
bkr+DHA2di3t11JMw85mc7omVEE1Og284RVUSXUdUR86QOk+ti4ZoJ+bllv2M30EhzZNsofYMd9a
d+XvjfVG18myqLtCkk7WRpP8ntRjaJpK9h52L82T228Ha0we2SCkF1SrlnWqt+kQrM+F7XXvUxIh
yRab3qTZoyyJ9dwDgvBYnkefmadYkdOLAMciEBJMlcNror56QpHUjrnHpbd1x/hJE+kGq4uB8220
9t007exBag+jTkFklsjlPVurokf6BvCLSnrmlpg+ac6d2TBDi57Hy5hxFObR68IlD5co77/Nlncz
DNlTg74CyaXWPJpxO3+aKZQec9znAcGVo6aPTXhnunneQP0DBIB9GffVapjnO6NX/MtYq21LNoQU
50ULE8aHmkDTvu0N+eaBCwrt2Qawj3ZtD/OxB119c9cp7gC9+lIto8bIdw0UKePk+r3c6RHHHuaJ
hQROatLK37vWy87C7vqbbhwqr+B6H68Y4DFC2ZnEDwXVIIoy0/HEniTnwu86qEfDoo8ndjliH3G3
r4POf7a5NT3Jsf9uOLa8JR60GGGSdoQxkTzFY8YzGx9QFPV/giynqwmuTnYZFrBs6nwS2brNc57J
gDh7tjrOhUhZe8lYeW7Ucop4oNgrQ1U7mL+LYKz3flRXu6BJoCmvxnQ54k9OZ3HwWjK1il6h89u5
mutnb4qyS7Mw97gnjso2AJvA0Nyoc3nUY6ok7l9EjEPpTuFdXBs7OcGLsPDkLXca/VqkFiYMEV3v
Wh7AmGTjaVqzTRph4ZeD4+lrTfxeuh2ZYOiwuux+afbjpNhHsVnZVHdO1aMYrS93qadjUkx/fPTv
U5eLM0Pa7kHq46P6dGafD1WF4kyXj01vA7q3V56E0O0CuK1GLngdic/6ZB4HZv17AuiEkElpFjoc
LXXMBv23jxqO+xGmvneJxuVVNS6wFEeuXokpxCeeMI7sY+klP1PdoQm8KT61MvrbWGxICgIVByTp
6mv8G0fVs65n2keSoTn2pv4N/EENVcaD57POBfCqe1jj833Vj1q4TNOfanCNW0l5JkJn/nCXSjEt
A9iIAhAsQD+8hUr3NRvm0GTMbYzd7Fw/FEv/e8iLghs1TTzdampgv6+3azS1GsuDWCykZsq8Htgs
lFeQnvkup2XvgHMIiJ8Tu7vJtJaDIWKGtlq+D8R8g7Xif8LvLbaCY3+uBZZ+Z8YpooiolSPHbQos
JexB4WxUoi62/lbIqI/LHCwISIsBMAtUZVDLnCWJae+tHhaoSf8CzBkwzrmfHjiqyx7mrU55sRl9
4AjGkEXqcRdpDrW3gfTCWQT1tc4f7SZIXiNf9Gh6zVMk6q86dm9qAMbeY77imL6TxaTL4llUfXDo
ouZSL/V4ognIuA5kiKBVH/pp+UVG7jJ1rX/OI996HHUnOwAqrw8QULZjRi+FMs7DWMw3yr04dECf
i4KQ/GpeLHIZbGICahCgQFHqtV9f4Upah9gdz/7oVQ8ULgNKw1fwmhf6t67Sqwes7f8enNlEp2i3
NKWt6Q+7I3k09GxZ+29Dkbwysy5OtQJsglSm+wHK3glKXzcnD0rIL6fqcwT8nsXNcLoHViO33DLQ
bg90Q++TNRtf2NqhcZmqR0nyNFadf71/P+jzBcbbNDDm0uGqEZt/9KLA2LW9TX58rrjWmANt9T2j
TxKDbrszyD3sl7KdaRPF4zt3i8WYkNqxYY4F12zBjCTREi/06zRnbph+83LN+nA6zPElhFKtXfb/
MQYXPjqMNtr9v9W1Q2VZLDtri0ErPyjP1hjowVFQFLFpJ/7+pfZoIfGciSGMBLuBPeJ9ENy4/KYi
uZHJVyksjCxd3P3E16/nRlNh7SqTP1Osb4z0XdYerV1RW/0em0AcO6l9VY4r3/o6fffwFPx0TZeF
X/WbzYt7VlYIjKfUqBgRLyH2qAh7GiOw3YO72G51BiEQeX3sAtwzi/lomhMSu9C8RyOwIB0AhtkU
ee/8mCHK4qNJvtWLNsKbrcw9AhctHN5bW4BsltS//cHYMjT+n7aNytBvW/NGE/Z5nMrhlOAA3qJu
z5/9Ov23mhVs3Aw3I4pawhfLvsyd9EVdydZXktXBy8y+59wnE/6iwTIu6qECjMfvltHOaTT3tKYy
YinFGAaxeBxTJ76MyUQuKAB36mMpIajoXRfTEx8z8HEkg2E59T31cl7fv9Tmz3xOq7dO+3Y/IrHL
J2CidD/WUifuiEPSNGv9GIPZV7kJaXBJsseYwt81VRHYjKykU6V7dvXxtWoTVkSxhRgLlZeIzio4
671mXm348Dg9Oyd7U6adYbQ+dWMqL71jAH9uRm56PmA7BRMHwA+phuzyizO+ltowPSNKGC+JdJKj
yNp3s9e+1HLHAekQem3uP5kps7rB/u02o3bFMmVvu6KcNwpqWnQZubp42gRL5I5bq1xY61XTb9Mm
Kzi1hX4gpkOxqV3s5p5jd5fJV4ygMma4CWXX2CzyDUeg5+s3DyaQNxldbL5XV89MS/hsk7MVhPev
BS3pZ4xX9HkP/GUeXcEnLVqII+QXk1HPiwKrBpkk2A+2cWNPJG4Gt0ivEFqdDchUzjzsSxfZ2Ksr
2wLgIvvloOWp/RiYDvFUye9FMf0MFOunEMWLqhThYAB1t7jOm9Tf4CEI3VqYp3a1wSdFyqde9c+G
nY3HnmjvJi7sD8tBYMsG0d/WDkWkKSucSOk+dQa7oHhm6dwb2jcjaP8kMcnreAW06D1+3nbJwiHO
kk0zJNpvawWdZzNLwCbwQwQlcMPBo9ql3vdsPlaZPRZy+dDR4aCBgYCwmCePqtqswzG3qc3M2CKA
CAY3RJzvOwi9SIaLw8FEr2dwof7AcdLcB5kLSZl8HlzZH2DKnCaKIRxxxMtw9aSTfYvgDx/p9NPD
um9/t0Kv7LBH6LMXi3upOU0hNXS7+za20brDsN5sTd2lV4SN8WMTzH9mQnXAA+TZA2PwdV+u+ZFh
nfDRQdPpSCIny63KSOMmmsEZgYsGqCMfi5/UMRyJdWoiutg66Mwxa+TWV7ALEerbEnA1K7SwYzP4
TWseShCqkEbxbNhJdyrHMvk0cnDH9ZRnEI6xOlN3/eHP0Waup+Q9QDu+wY745SV4mFLuKqHlOP2y
rWlsOgPw/etabXVrsZPQ4WTgEb+5rLTfizxJj5qn/5TFMLyB7906WW49QyvglTfKENzjPyL9/RZT
W9WHzpd7pygYRjvGm0RvLlOqE3HjdncidJAecPC0G1tbzNNMWHyTD9I+JpgytqkHn9qeTJ+bsIT0
utYvQNQJ9XTwNmbUsfLldhl60KrvW5kKE8QTKwxqASefnwCZZPc2s0CmClmAaZ9qbd9qmXeIGPqc
3dU65KRBDwXYrE9+INtLAOYpTAaJ/wDr/WM/4AGlWRQZKq4/unpw991SNKAbM+eizlorw+IRSRCm
6i+TWZEynTAqPDTzt8oa3/2hZrDlZWx1iiQuTrR+hqIQNCwXzidpMcyXsvoiILwfuunP4FD6HMza
8NZ2A/NBq5jQcd1+p+dxtlOu9mFa00htGW+7eto3xuhcbNh8mNbXxLVaFdrxIp6jsqiO+bDUh9xc
nI//u1zNF9L8wpvMPVGp9qzuGDaWidDPyuKY9jmTMPqbXvJYA8AKYpc5oH0aV8qfLvyTN1HOs2Wk
UGzho7QEHtdL4jAY15RZ3v0uMGGHCRuRdNfEjjnP14epQTlmJICHOK3051qPbvdBD064P9ADgh8R
LGQOHx1JdY3AEnvbMUfdj4Mk2zSeg1wfRSB8fPiRnWUSwQhoRr/vgsZRfPfBZzAe+6buo7EIftsZ
t8BKx4nSiGob1338aOrWXh1EgR/s5iKgRd1jEZl7mSz9zVbST1rMhy6bPxoraR5LU9decgKCsW+P
1xLk9LbxG/KQ5mC90vFk7Rojbh8m2CIbf/BAbq0DqGkdQHGIY8Zychd76ICFR0mBMXbFXrSDBBK2
SdrR+An2rKGEQrhX06frw6m9egu3iG6faDF36qyDWzZvJi36WdHc9ghs+KXO2ua76+mYQ12DfPPY
dyGjLs71PJi+ShD3Zzfrk0PKUiKksLV6yD1wKurZUlIZ7yA/tXZ5zaL539tyJLzGADQPiTYYZzqF
HYzJPLRm756j+TvxIRemmuPcH/LJdY8kRuHJdl3b7GWAFTwsMMxd45js4eihaaIgzp4DxsFZy3MZ
fWgbqKwR6GFqdOXIr0V6Y6xYa9NDDYgWsHCd6lcluGut++XRFYAou0pPSoBLbIxoHQuoWi7XqW4m
kMHj/Fm7vcYghKZh9TIYph3BnOR9vRPttGWJ+lNfBd+Bm2Urk6G3JA/2KMLYT8RVveeJmarapHgt
akC/GYP3Fv7ENQc9c7MHxiGkI4tfEeMqDTz3l+GSMl+5YOBd9YOSVtmz+ixdff0w2APd6eR4tziT
nnQrmDfmmkZROxSILqAJK+0pcVgP3L0QfJJPiCvFmzOyqZ47GNX3lwxTbtAeLz2JtLOd09mCXpIw
8O87ZPrea56X9L3PxPIyrd/Ozh3GjSET9FBvbI+91vV00PQnyF3GOxfzjzJz/6JhkBXK0l9pk96f
xFutTevznE/7oF8XgstQTUeo0h++im8JSDNu+pSv+14x/zCSebr+s1u8JhMNgoQPEk6zPngISi5j
VlbE3Ca89nuu39QoVL2NXZ6wczp+Sx0P4EeJu4syD+JNQqbzZznDlNMoXDj2iOt7k4qPfT7TA7JG
BKs9BDtqTqKRZkZNPHPDWJ6Lpnsbq9wHo5naB62LxbG1B/I+655jGTi6Vq97F+DKWMSjUW7wY2Kg
HyjChaJh0+1nzj7KZwf6FG7CoZhTsa1Wbpfe+dlzj2WWW33ZzNe8tfQrmwmucGuzQWawfb9fBVOy
uhstT1qHoZEWE3QeI76JVnScycsy6axeGeyJZ+qSDQxscKAZE47bwJ7PZIera5O19WMZ1NsJA/iT
ejBXTFeV9rektLyLessdvFegK83extzlbdsXRwev2YnpZzXH9Vu/fP2LWkv7UGpls58zCfF3RSkp
qFJidce7l6EvgyelMAs9SC6pGf21nBmO3FzoN7ufscD66XvltFC612edrVMYSOnDoz1Q5LVlDLqJ
NW6QelV437V4Jvmc2+73AYcHu8jNnOVxaCPRXZQ/t+d7fnTYQG8YY86fXWKNYT0K8VjEI9Megb8p
sfjocz07FZGnsXH1SLVlDMQgmewrs7eBVS4jK7LJ3OF9dk5G1tJpa1sXdESK1FjG7YAxtfSi5cHb
7JZ9SErX/mUJcxOMRvt519gXE1dDUbY/lNbRt2O/d0XRHQLDw9M6Zu7VYWrn19BTYP+l7661bJQD
J5n5yGw5XAtPowJp3dYM1OuEGGYmdthscIB9iy0AgnEPsNA8JuDLt+oCoF5GcZFvlSAvadA70ouA
RGw2+3trRu1q43aAs8V1vr06hOJe8bOufUhW+9L1eX3AM9ec59SPjyQigb0Jjc8/Lu0+xBrVHHTP
wIaihN9Ex1NCsI4YWe0CTbWramOajX6oTUCU+YzQM5VjfWaVzMrZBKBiYS3dpRHZfi/B9pLYhnPt
cNHimAq00Ocb8qA1sgmVT8Jvy6urBaAUGss6D05Eh7cH+7oPnqhoqI6lsRgUD3ny2S5LJjfOkbQO
abulqwiUj8HAMGV9nVDEge/o0VJ9ZdZiikPA0jHUofVf8sHfF34c3EAoBjdLsqUSdE9s1HvqQTK/
v7BvfAI3G+qONb+qY50NG8t8zlOMA5Rm5uH9WRUX/EP07y3VZHe7V5alTOp6WBn/MYThnG3CCcH7
tMZEY0oc++2YunKHXtlsrPUjh3xO9NmkwT0eYsLTqe9v+lWD1uOq3gU117VM+NgzGrMK+6b9NBdI
YIiT9lNSGtaTM+VeWAHvOgzsmyLWadm0lxGi95BmuMYaDfp5QvtnG7hxuLn/Z31jiIfsC2kbFHZM
3p919nvUt94GawlC5Ays1Hbi1wzYP58cWSGkyeJemJi4UDlqlsBS6yH1z1N303UR3+o4ohZx0Opz
3jlnRjTja5BBMShMGmTVxL3ADbjrEy8/DviSaKvrXrK54RuS5T+sTvaHZsyt8mwnhnVucE4y6z6O
Isrf4t6zH1s8h2DRZHASguxNWtAmQKWjfmzXEOz6a3Nr+vdrS4/kmnq/id69gEW6YozhPGQRksbO
UzYiZ3SmyVB/jZmpH6SMyXfFSszIlri7tU3b3QbAKVtJBeFWS2T7OJffB+7Ur9g/p51bR2Bf1peW
Xno3b6gOsVrdJzbDSXb42Vk6noSviE3BX9cw9x936bBP+z59EvaiPXdttS8WnTNUAluIp+UUl5yi
6ZoeSsp22SB5owZFhCv8DHl3E/tmqKUtudTVdNhKT1ytfn63sqk6jGRj9yjcEOWzqX75z7NuzpYt
0HAE2pzaDnVqw8Ukyr30/X1Z4WEr2Cmq1VDTFDXFznxcqnF4SPOlCe/8U27QR61L7O287r1jSWtF
YA/dEbOnxslFc1rfFKf7WVYRanYad/iT9e1Plj3pp9m3Jv0oMFQSrwnCvhz/BnFmX2ot9rjqlsO+
8nBGlnQWUUhV2j/qESweAkHvjXYGfmT093lESWHWxb8Upw47ERnkRKZPTW5kD7MEsCHTxfzUoI7W
nWBnB8n1oHBectVj1LPCP2S6Ud0i4SAuksj7gA+xmewlelIfJ43TKWkZBkXqJbOG+BYxnudOH2wI
yybdXvpcAXKRAoQ2POuUWsVz7eT45MuJYJEzutVGnT/qTOJ7293UDzonqujq4ezqRY7JXdktY1OM
p4LrbX68Oxrp2wqOqlRb0RCcUX6btLq/t1EF/vQcT029i+NqPFWRG5yr0eZZgze3YvIadkWdMOsf
xi/1bKySf8+M9T3h1wealovp2V/IN8cuoKoYxFZoqwL7APL7Xt1iSTFQEm3rhD3ay6LRp4BLY6fm
T/Zgabh0cfbFKy/T0Oc/bjYy55jN4qkusre2z9rH0cCI2c+SSOTKbFfX/mFoHmwDK8rSFuZ2oAti
3zgspRKDppELtRQ0aq+yYpu6+Vb5c7rUFxsnqL4oErSxQE+vQm1H7Dq1T6qTUDUULo73e3brj3vS
mvVpsab7sewaozfv7qbrKGE60q4BasY9SPTqqXrISGuu6uV+XgBVBXqfvmHyK0J0Q/d3qlPSqJlP
3exWr94K5M2XibZPPXJercUhmSjar/vRS0Q5aK/3j1WXw/LK6u9xiHPx3VlssZ1oOrnN7hL8M+ip
ydEkTYcqeiZ6Wg0QZHAglilP3zREAxgF92deShhbqZ7SvbJmx8dqTF6Q87QDQy39vghQLzN6zBht
TNa255bLQpEuNlOP3btXF3jmZubofmtNs4Ir37hhFMfLc58wbBO4ffW8IFXrSSoQ2gxSLMTIn04z
rwDr4guZxN6ZE4sGzTXLl+Bgtg4njejkn8Q8NGYzMdpGhY0Hz3zpEuB49kCJYsBq4jZYbrr1qjF/
YTz4WKEihvGi18+TtowXMD7uVutXsSu6OaaWXYdCzzaF0cZPs16eaGpkst472sVqUbLJ88x7uN/1
gTWvQtgYVG2Hvus277PDFdkZsHJ7Gt/9ySOMAxmGCSys7m2P6+kDy13CPGvqfvcU4YzueluEp7xn
2/iKa3F+y9FQ2TwZ3jPf++VgpnZEbQ+qRxfP1nYwXNYcfveifJSZ6ANAnNCTpaytixTlS67qk1ir
GdcYT33o+bLZpa0gkdFYv2b3C4k7SsOy44nRb+zCn5/8KKhCy8SEaAH2AvC7AgWy2m+3k0VxOnpx
xOZwssvQzZYKf+886xgTJWDP0oaJQZliE7nudUBpfb7/7sRl9Gzlz+NAiKks5/i3OWMzEMstikTG
PoJeboD7zp8SN/3ecTvo4Y3vXdyiop5pcM13h1TysvJcM98wL7D2naN6pmudy/V+YPJnN9vIcepi
S3sRYun/Yew8liNXtiz7K2V3jlfQoq3uGwAIHdQMipzASCYTWrpDfn0vRN7u1/e1WVfngJbUwQjA
/fg5e69tReGSLM7utz7RlXh1Y00H5bXMuEZJji5UYd3JzuJ2Ivd7n4EMMPx6dtPz4oxAxtcxkTUf
6yXNjgNSo4Mo7VtzZSO0ktqmGkwunLKO5d5LijPSMDhJIhePwzSfyzVpJbKIrY+bxnqpGWJnTYzC
Xt/UUaz9yiMib17k3CzhVZJed2PuW5xESYhJ5hd3uVeEOoQSwv4uk4Qv9LXyYERoV66YeqN3nmsC
C8rCFw3rgbsSycBAIY7LpyU79nq++9eC75oy3zYwA3+v9ddPXDcBZ0pXDZpxmNvO2dhr6s+aFXPQ
qlPhGhx+EpNwND6K3My6R8+3u75n0ycMIru1d0AWrLBxNSW86npkqSDuoRY/pdK5o7luHaLEu8Rk
CJ+MHCr19X//enP9mDNHGif8dUv15JwzorXSaRvbhN32VTaebX0kM/H630G1hr/en4f525U9QcUN
nRPbHe762ML1R8h3eN1Vr2+urrVlIGBb5UENRYV5xJl/XT0w2LDI8r1q47O2sffMWwTyObKPa40G
GHCpjiylLnmavVg9iCin4Z/PpE3UTiHeIbQGikqihl7Re7ie+pyl+SgIhd7SJYmDyhLdQ94k3olb
8FHoS3nL1IE7yaxJjL5+VlC77mKECsFvcnpSJsVWynNrojyX7ry89TCNXUQ8d52F0+B6SS7OOvfs
GjXsFsu4vb5JEvys1mhGcDGz+aGMAdnWY30/xdXxupSPk0Y7s4hfhDzMvRAfGOIRE4t5uCeVoTss
han5LOtfvx9InnWX2uyn0/VhZq7Ud30HhoMoghZHOehThVCks6FYs7/ojXIhwco7VljWgmr+QS9I
+RzTCHvLggAzchdEI4p7R0woKU/MfXezkaRPni5GpnPMLEuxbwyZ/axoKPoKWuSHyYw5yJMOvXd0
p3rIeeEAAzfLl1Y8Xb8FnoGgyawNT+W0Usws5dKpS30UhgPdIbKWUDNqhus67Cyeou9U6BtniLQP
ohXaQLXS8kFt9WxPNxMMfp1Nd1XDulnr4/TuMXzXinHnMrf1XUOfHshatHZROxoH9ALprSmGKbiu
SjlMZCir+nkcY2WLaLDZpkM3vNq2S4RYOVWkbpKfs/Sjedt2cWCtxOIW7RRohf69z1Q1sN8G1Ig0
SWR8itc31/918NL5amc4iDi+NYTe/vCauiL3osD809jN+3Va/zu/FpPE3sE2Tc9BT/clzLDZ70f7
qSa68s5EKGppRfa8fgT/9nPXRAm0FmQKsbLA/qk6d9OCdqKsBXtb1tYO5I5xs9BSDuMFuj4HQJjW
6yKM4u/nlOcvFsZuJDhc4Jm93NrCVvYpnUrO6t4SmOuEyzUU5w4mHVu6RvEYdcQqXGdSbZHJ35p2
bJHaRpXe2eoKnOHXd41l2UzpsrFoQQWegMIOAdbWg3I91TeIhM6z1bP3pRG6HJ7QUE0bAncbNyOr
DV3UxEawqaIKZo6X5rupKyQ5fOSYofBJ3lqQww/1PLeHxBakkvfV/bVjAR6HZOOxuL+2N92o27PA
lzeRXSKRYMx5dDN8gihovq8BY2MqEAxIpd1d+5xxjv6gxaw0svipYg5G3K97cVXmFGWd3mHeMtcq
2Nn3Q/5bl3HdkBvN7AILP+F71jcwJuloxJX4SD1TMKdGkJFA3A2alF6SXBNXxsKBHBU7KPgYWF/f
FZwrEcvnT6a+/Mw0NJzXEaY7piwk10dgz+5LqqpsZZP+CuJcv2jTtIBuYauookFuFWCdZL97clvB
hnA9uznm/RLdLvktYhHvtsYC52tWqu1N0YgHune5H9U1QTXrYu+VeKg1JONBmi/ZZlEd/aDV3K0Z
w+eXxB5fSaA4C0I9Xpb1w8X64diMj40zKA9yybQTr/KhqfHvmwPRGLiT2MImjRBUOzsTK90Dweda
1duyONgopM5j6bQHUrJBml2tsEq2AUTw016fyHZCBDewlKWD+BQ5qPcVBI4PyHaDq54TCLnYV1b0
etWQGHMtkWZqdIIcSvNSoCjP0KXZeVNt9CZhBpOdrmCULhnvK0U2l6obgENqHTFdkcKVrffuHYHH
bqDbLXQaJrBnOkGoajK7JKUWNy9wEOeRXjsS0J0z9/qrU0gnLKylPENVcm+Rn6GpR0OGtiKVS49A
5cQIVD7S1J+QPjb8Ibm5vSYvpO5U01BGjxOTqRhmaaPjLSv647gkLqFuWOme/9KgJ/NGnWHo6AQA
P4wTHfUrwUaN0qeqsw6Z6NJP8h/30RC1r7KtPlKRlmdn9SNlaDogYlmkyGLawh7k/aSwmvbRbNyS
iJucruZ9t8vDYcGc6Nr54yjEvYND7qmlcffgFabfM1TCVjuAZ+qaFulnr+2d1kIov64kJlOkvQZS
LxQfWY7cVIzWeKOqqxm6h+jSOSQLoDY+Z7ZCau68Jn/+vqBL07bW5iOGd01ke89G6j53yicC3/Yu
lkX52nBoAbs3KjYtq2s0juOpWP20S/dlZtFbVuSkNCapOEsvGo9CxNhBCZ/wKqGAmJnfWqVfNumQ
kexKfw4xEI3ZuSDDKi20B/SW7mZlZVDU4YKa+r1+zdezenxs1tr9ldPr1I0kplxNju2kM1NZpcID
ndWQsCW0Leut0zXjM1Ui2YL0eA6GnorWnxl6//4z4TczlmuRtnpZh6XgejM3nRu9sCGctWRqX8fY
nLZQTLO/ojfI6vD2V3aX2Y/HOTKGY6VH8eG3rgC6QfUWY0UPygEBZZLO31fJxhWvkemCuISPyVxD
6rk1gfKvT75cnRhKrtwZjVUdY7fEkp5MExaNnHZ5UxrddrBKIyCEyN1JSOWntb9BMi1MlBrAy5nA
phOnKu0OEzISC6Z1qQnUpHWgflzvR9eOuz35olt9HE5XEVczKHe0XNSNpoM/MwVo3NKuGK+uA61c
ya2QqHBBidpWSI6dz6iV0W1i02NS1UOsy+RdnQGU4+KCf1J1uP45xBGtTvKrwBYZNmq19vdhgcIT
M17RGYJRH+n4KKtCVFRL0C91dulkITZ1l2I+1hRUuyUC9q6NoItBwrmrE4tFcdbq198v8rBCSa8X
UZSL/u66FhmM88OrxrSEGu+mGnvq19BTEDZiNNrPeOm7sIxre40qK+n3EAO2VOJFXU0fToYhP3aq
GpgpuC0GoLCQOLPvCrdLaK7C4fKgC9AAiEbzxGOFsoCl43cwZKw9RWrTHPRFcnDpzZe0bC8K0qpD
VqCdvi59Wm0NgWd4uIQimv7T8mK0es5EZPrleExw1rHRTCoZivBRhG7G/D0daVdCaWP67CBXMFaR
gqN235Pr/LxuOx7sE65UN0Y6l3n20Zwa9zQPiBB6xkd+1KmEYcz90/UvXMiL5cZlpVFzTdybxXLf
rmYCNbPJHVsNJr+3UAeNtj+siwn4Yi0YVt27mp4pKOyTw/O4rZmsPIH11TBmmt1XgZVnViHI6lLC
3UL+ZEdDBSOR7KBEosVBk/EkpkV/MbNkH7dd98pU/M1EEcAV2rnMj6byPiExEv2xe9YEEURE3pro
LDL4YCMwttir0ZnUygbNGLe5m3Rbgp+TpxYm2rAMKZHddX4iOncDGBWlaGLrv+1EwwoZvhZuJk8j
BN083q+dYN/UxLCLC8PddQOT6Dr94OdtrnY6BcLCX3aOa8xKZ5T9zkwiPj3l93h4BoRFukpzdn53
djjK9affR0QYVBa5V8jb0ANROsUkR5S1FipATI7X1xdhDDLTm1guhGNVkpuzh/hC3idRoeTA0Bp0
leExcvW7VJ2dN3vg4wbg2Ovrd30j+/dmdMlCd1I3ZD2u7u0WyWAJMsNfu9RLK6eL6zXaTelamk+I
2fw2G/vaJDLU7o79ML7Oa/qIlTu/rhBfwwF8wCoqd2qBQ5XaisgU0wGeIn4/hRnBW8wJxkcL99iz
g7c7bTYyT6fHFMXnY2ohgUV/qUbJ99xo0k+TJrvlbL67OjOu20FSyDWb10Dn2rRPemUxFmxA6f1e
/caYhBa1hWoxRokSJnNS3xZlFp+vr9t/Yyb8dwuoaWmGxfTGIceW//+7s5IwFXw3uVQeCOgGWqYi
yXdWAmFi0AhjTKntlrRTocc5GlCuCdKuHkXEBqT9PiFoaNPLbs218o5y7Lzj6tbYmtX0KosZ1g7S
piBGEPPYuy7N3SViWah1m6ZbZT1DGgYutWTeRZC1GKAPMg7/zR/37z5Jz3VcD48rhk0Aomjd/+6T
9AqHkIOx9m5zmE+slu1f4oirQmJ9w5VJXerabCB8KcdRhYzNOfsoHDaD34NDbXIu0AiHkzQxRBGI
NgeqA/rYGukM4Lz3G0JNbmmbNb+B/P/5Nf2P+Lu+/21vFf/8L97/qpu5Y54t/+3df+6+69uP8lv8
1/pd//ur/v49/7x52j7/P79gv3nc/PsX/O0H8mv/eljhh/z42zubSqZyfui/u/nxW/SFvP5y/oD1
K/9/P/kf39ef8jw333/+QT5AJdefhrO9+uOvTx1+/vmHZmKo/c//8+f/9cn1Kfjzj3NKIvAHKZD/
1/d8fwj55x+6/Q8X6RyvuOaalqOuCU3j9/Uz6j88PCPoiDUAzbq9YrGrupPJn39Y9j+Iz3U9WHiw
u9eEWgHZb/2E8Q+CY0wSLjEccwHo7h//65H97aX710v5HyAC1ppCij//MPj3d8+uapqaAY3ZMi0o
CTbT7r9fi2QiSUoDMYR6Dvotf0Gw9WGX7AZRYjJtVM9RPflxS0panX/MkQvNBYItUCPcpilpHMLq
8BbthyJ+Ns3ah7MGLmc5K1B8prTi1rW/YXn5csU7wHlIiQCojfI4SufFNUlol+hlzXw7dc7XUrnE
tzm3Hr6RZLwFuUnkE2OIyeF05DygXibMw6WtS/Jgaz5apNpWJ4Dqj4venSujek5Gd1+vpYwwm+MA
my52sIHmGVXimuJtvM/VuNNtTI1aYbwhsb/o2YOimDucNh/tKG67Tuyygsj7SARZI2DSMHhx0tY3
3LtBE9t28lCnKYH0foIBJHgyztiT+PPV6D5LHofae5QNXquZmgSbFVWKj+Lp1jMZjVWcIYf6Zdk2
KIiiAgTiIs4lR4VWwNjsskM/V1j7wOUPERYYdx8JRpf2CAYt9+OivG91xhHxcdbkQyXp1S8RFCJ7
y2zr0xjY5oTlW15+aF8Qt7VBho6GbMAaZ3G/rRtwj0MLaKt5mD0T3lJT3nfZDJWxyIjKlLcJcvtV
wF/aYGrzIiwSY1vTsqX9seXyfdcTua17pgGDCMsiPXCWNDiBJxjSODOTFyYj89kp3nOumqYnOCT1
OAd6wbI6nGuckplrQygDpqXhojRR21le8ZAPXAHs1IEztjcWuVvblSNqjM7P2nI2SpleiD4MsHKD
c1ODWUHc/xqZy5ngl0M7uE8c1YgCrYO065+lTStZwVXUo/wH3eQnTnWbJ3UoPEXdeIsXRm5xIi/6
OCTtfZcUB4SXGxr0rrO8plZ0a9G8KEC8ah7C2IYTXsfwHSBaRBhlYx3VDBnpOIYlEa6Z8QH4aNcS
ZZ/3H4SP/simysArUR47TdkraysgBX/aDso6Ud8RwnJMMoToaJSVFFIVWfH4AhxNxZGMXMakJT+Y
22WwNqUACk/Y2uJ7mbyhUmOMBu5Kj55pn4VV1wYEzBOnkzJvhm45pSGTn6e5Pa8Zbm4fx35jaXQs
SC/mgOA1MYkhnz1M+kosYbQ4eA0VAETGBefZxSzmY+t4gpZ9+QgO+iI05X5MT228h6yMvrm0Dx7G
bNHD1M8L5OTuFkfzR2K1h9rhYJvUWzF/qQXxiynyzmZNcFSQPuPyL+2h8mEFuJy7QWu03SFJEZ5L
naPSbAF9hWKBZVwCvomMg9dvVHe+1DLdGM5wNoSMENcBkOVcbM7iqNE2F9b0EOXYxAGP6J03+aKz
3uqy3btjfFCceK+DkwC18ENvXgQ1KX2STVnKFwhjhG+CP6BWpwB6sRcFaftdrpP2vtynnfKdlPMZ
UctNrashuV8b2Gz+mO3dInmE+oCFrDS2ihF/qv3yLomYoj39ndgyQ39ac0BJiqBLhxsrsi/Sbkff
hS9nomobELiFXW5W4dz/TJvogcbcvvWiL0yLYM1i5sAmtn8akc+e0X2khSQKo2WUUjdfWIUbxz6p
CvQhDb8vI6z9XKwnmd56X6BGpVKcCrSAm8HgwJKB39fL5LkuwxLw2skb0XgWbvwko+rYtj/J+z3o
ubhRTQkg8mh18P7z/MFrOVFBHworZ3g0B7puACfNqd4sxYBtCthb3jzlWXOZSbeeqwUAQ7EbRi/E
pPGY4zxwxhK3i+LTrtx3xsYshw9TqbcZfAUsGoGjpw+MZNAGU56o8wujhbNRF6EdkfQOtgaVUzCl
HFHTF2l0VWiTRxlqnfGzcrkN8oWp6ZzOOA+xCGyVCMbw9FExjpNefezbz2oNYUCPVh/gB9CHfK7G
Z0reXYT8UwGH1tfA2wz9BEDyqCJHtlmVdD15wPrDgKpFk5CpJ8b8OvNqTsWFXQU6g62ie1NdCzLm
j4GVzZq1AG04iUKG36G8LNt+10Nw6Bi+EEp6nBZrZ1vNWU7quw5bzTcb6w0a25nz94aB5HGS+lNH
Q2iXpdwei/fZ2POvnBGFqNkYFrVygwHHL1yAOcQVc3ASGy0h2d0cLXOXmeos+hu9jI5VUr+WKmT3
Wd+PrGyejhxpDHvMWi0VcUJgszbqo++Yj0ZSAW5Ob+OCJXpxt0bUoIuaunfDrX8pTfEdO+VbNlbf
kVH5WEwLf8WqqPi5fCUpfmhdc+wKnkfjkRzxlpYE45ludoI6p3+ayA/4e5/gBTRGiuSdpfh5Up7j
xk0PC9YhRDXvxrQEel2dVEmDKgP2W/KAveQyOhrRVDFPtAHJSL2JGvGrb2XgquWDiJ7zFMFGQhfC
b6MG420z/VKVDFYttUGbfKEzbeAz7Mpk/izH90bS5LaGrRnrKCOn9WQC+8Wlq9xmz7nt+bVWvYxZ
qLcm/hg3ZBk61sTvkXJkp/D9VaF8mI7vSbFPiuWwRBHBxzlUUwf3r/iqLKDZscVRGsjgQAIf8W4b
3RwDJ02YiTTd0Vpd7nRqnGkR9GmTj1ItNk07P7ZzsykYgKW2/uFI7aybw+ui57fKUPGKKPWLUmDG
crPTbJlnE7+mIA1XAi5hMbW2NJMdJuufhk28H9z7kxKVvmWht5eEB4RCOk6AR2hvm9MxJhE3bGxT
50Bb7MbWekrTZA85A+xR/ewNBS4OYz/o5V2EuzfMS+ccQ2AcupqUT4UwqMilF02qoPsQ2s7yzUTq
WA0P8M8m3dnZM4TntmPg3HH9RrOPr28KBkUwUFWBk7GQO+OT3uMCjiw9bDLL17Lk240xoaCDdMYV
gvxYR9FLOulA8odbrS02suUyzkxaYgsEaQ0quFd650wv35W+YWhmPBt5/wP8rRmkFbCFdZkEqnph
9hnMXNJc9dSz1BGc8QkwiDSG595lJJ4sJcx3KtJA9Q5e+W0jokndNDDlt9aisTRvqvnDIUxgXjp2
LjR5yN93pbrciUK7M5vurCfRHiMEf02VvUwWZhbXumfAdlBi+NYXMtcv1uQGuEVOnYbmfYi4ypWd
x8VUtnnIuPZpyZ9bIhn6MruYOOGIvjopunxo2EiEEm2jwrupyvyYHuf4SYGHuebr2t4jw82zUgD6
iucYqZBFb/Ses9m7CQFx46E3sCmlnA7MspG8gwDEj5785OwmDl7WwMRz0DzRlZbj1lNKlYWm/mx0
j7QJUgFtIlfpvW0BiW3HSOwKw9nUVvODWwOKzMUxrM8STH5guGOoYC1SzOWZ7m67YZithx6UwvVh
sYsSnqf2ypGI4IvXtBdb2tMjKR/HBH6gaVR2AIMMPS5ckUqjdl2MuScTMfVJw6qQOm6rMgVg2bR7
gA0BFmYWOfgdhX1b8oIf9KlBULLsnAUYSqXGgHOMVNkLI3o1IwZoGpkUtQaz1o2faT0Eneuc1ah+
7KGeBRGe26hIbiryFVbkbl+lgYzDSaHExT4D69/s/U4nErIvqLqnDC1/9JnH1jFHqIGtUDmOWGVg
UxLN4w4/szxwk34iSaV96gsr3ghDTYMSo57QtB1wcshUJGESf4PvNWFBc3pas3O8idl8A1q699o+
cdxL3SuEZEtn6+b9d+ugHBJgmeYb0ge47c0k0D0UY/EDAzzfhWqeGb9atpuooOwbPWDeNnLK1jlY
rDm+Pepf1ozPSkOOCw4OIl077bRETP4k3nDJnOQbwqDHGRpkUVqPKTWv3gGed7OzZTMTWbLt4nwN
tKGc6KL09ZEIb5hBQjngmWIrWHDfRmbKTRRHR1N1pze5UJlikWxm41hiQ9rlqP3mqCBCnawBY3iL
DIJcOGYh/OFLqOgYEaQnxRpk2DYUpZrFJkDSKnnvQTfIIxK5EtCh/DAzQODufKxSsYsdDhZ0SZ2J
/nnkbvVE2UUmA77JIwTyTZPKdvC+piU5w4RZWvTNpitfIA4guFEo9p9oKG+WvNsoDptZAkFOlPGF
EF7Y/IwPokd1jiCh9UvxQOx2veX0di6j4a1PanRg2HDd/D1/iBOSVSDkPzQDcS+Zlj0jEaX1tEIA
eQqfHSTKpE7bW4Iut5UIMUscW2xYiJcj62hpn0vFDEZqzm6aGCXNL/pSI4OV/Ub37MeW+KSBF9zm
kKsb7S9TVfzC3SesR5Z0jiuXcUkDW16KGEOZlxzM/Em6CjWfYT33g9h0k9iNsiChMr9zJ4wMJcau
DPC+OvtcrkLF7OEtlb801jm344eiXA5C02/syT6oxLhzDzrOhr1MwpKxqIYXdDVm9yJSSLvfs8UN
AHH9F4DwI3jBU8QFt+hJCFYt6MxzO9zUQvo6K6Eetb4jko1qvXbYlh3K2b5kvgE/ip7ex1p1DMIj
WHDcWnMVjMNz6wQOCjkHngR5MkkfP+GARShSYQea941GcUDUmYPXLgErqGh+kxAsZ6lMGboAKRlR
v5KOa/dEsNGmH1NOqXno6ieHi2qhtLDkC4dov2g60j1/GnQ7I6c5t5P1gPX5bFtDwSEaOXIUA6uE
tR5Czrllz2U5HsKO42el9Ds+m/9ElydxCMdhkn+O+ZNRQVeQzGSRUDLdXg6I/8gkgd1DHHXjj9VP
x5JsDeOJScgdQrAfuJXuxqkkaad6Lq3m1OGl9a26fdeEAywSrUKsge2s1bvZWLgaypFtcG653vIJ
SyA5fMkynEngI1ki2rmWca/nDMoTy7hTXazQfR2FzvKzKeaz3TrP9IksHzj/jxVZJFJiEjx1I/Tp
sZ/M4lQO8jN2O17usph8mZDFYRcgxRMtRHC4sftqa0uDYTkMSEWjspXmV6YTtZI0h8LswM8soWkt
KhV/CRi3fR0a9d3GJtNij9aUgmNqfnIVY8+UlANsC6YFeIS97OsCoZ42HeT9XHoLBBV5l/XGScNi
xBgbmoB8K+l2EDTBqtPwSw3i7DvjXRgE4S3D5LcqLsqmfWxLSSnRYV1jEUonNPLVopNgJE+Rl56s
kWB6aQZeNN9LiYJ9GJV7h4IArsAamBvnb2OiP8eroIwpQ7kj/tkH0H5jIcuHUpIe6Q+YIVy6izeY
OyCX+zgBs0rlFSTyCHWJRddlGNmtirvWVe8H13ZQddjxuS8Q0oGxb/r8ziAjZip2ArEcp4QWLnZx
hBilUaKdRJ196qPzRJ7vDpH9RhTeftE4+KdFib4T9a2TxhvLLe/VHSNzaunFuHWWfj+kiUJh852T
VGkuRbPNEV6MDqlB9U+85EjiYIKT1ZUkOPnd5ocmZuLYrBcjIx50ZMdKoOfVLeq6+WesqhCS3F2t
njv5oWBagjH96HWSgb39ki0u1zHdsAToWW+aqEMM7TMjqCZlDByw969qw7BL6N1N1peYJKJHzme+
XvbPnug4iuqH3mCFUE3tJlcVPGI684dxZfJ0D3qi+5bB0Mm8Ecg5Nfx73RxmGYuR+SZFQ6gJ5xxs
yOfW8vGQ7urxnHnJlvJ/Yyf8kcUb4LxGfa3zgVCItHqayFXsyOCsUT72eon6zCQuQsMVFbBaY6SF
BWckYKXjjK5kieDV7C/dAPEcNAZxABwAWwuHh9XeaIV+tkT7MAAB2We6fSTTIA1zjhOIzw9jlL8Z
AqFZ9EpMK4cvTbnkpJ5t00aciyj6Na3z0rPSR6xwKoL0Ol8eDT35ctX+Gz8RtQ/e142d5WGUsm41
ogoUJ6Pz47j+3ED9QIz5K+9iGn3GuW/uWZcx199jdgmVVgldV6HLynGa7uriGmE+SrxH7X2f2qzF
ePEkg3j+vIkrkmrWuWRz/FmQDYY91ijTI0SEgMwMw1HuEMuE/ZDc5Jb7bGbFbZnD6cjUn1nK4del
qoF1OPmE9OEoUofTZKW05zKL9mQr9w0Hm65OjiAW2eHQQC7WTL7BKy/xjUL3oRjwergexrP6RE3n
1uMGtM8uTVZk9qoCoeqv8mAdpFnWTRyXGdvR/bLcuPlAGdGGc0JtmX7lrP9Z0t3R0WZZQ/zJCbMN
iz4z4Q890a1xMCdyIojVDalFt6WH/7l5nJyFFmRMn4+tMIcqUtDUYCqS+livz2U20MO5Q1xw1Avz
W6+mozdR++LytH3cLjfMiskMmI6GoNkL6woTfjlgOlq29WR846BdXWCT++bmkOxxuviKfnD4lTmM
ndFBJ2s6T1IeRiFDhj8ULgQjI3/Nb5Fs1fkmsW9azmEyb+6dDHlkw+myzA6oyfYqtWKrBI1rhcwc
h/4C1AK0ZLnpM49yZTPUQFbwtnUHz9lG+OsXOGMyQFlOyY9hNt+naeVPSxTKCVeh0AMSH/0xzfy+
F4QNohtsWXEQDy2kCPRLsp8YK1W62Iwmwry43y1kEsZWOFqwA9dKhMaV0TxpdY/dZNOOCVl3O7SQ
m258aelIsKPtDIBq5H3hKWoDeFcbNbkQZcUFubci5RSrNmOz2Req2HbYmGf1flIfen5tGb3lZN4T
XhBQtoeKpfLaTbgGPiPcehn+9Xh075rhFLn3RSG2c4p1yPqUaXko7Ggi4qu8aVMchwIaBYNoOO7w
T54WREnNAOUT703mzfwfQoIxhVWe7wpEcrrNbeRNG62P7jTjl6jAiKTPuE72ceVsOGKEFYFAcXJR
NefJK/1GQTDfd4+jIba2g+yVxaRMvH2Rv7X9YXIIEIPuiwTNTM9Z/Wkut4q8tH1+Q6trnxb3qSig
gaiBtJdnqUrY8aM/gh5EymWZrMz5Xh/SwFCL98qtj/r0oyR3b6fF+Yn6x9lUBcEBnXlTV/R00CVC
fXh0HON+VPJbxLbnaIzCqFOmjYG+LLBVQwfYAPBDN+ygbsW7ZqPEJNgvxLEAkGvOv0yHLT8meMdn
snMTVfEz3KegpdXVUYwZc3w75iLa4BNqjvj/1gg76n1TC5wkepmj/mNI0PCXs4dUwS6OZTdxja6H
vaj8Gu2Usw+ylKXQvYAQvP1QZpRXsJ7PHNOliU/LtOUW3+WuY+yxMDVaZo0wWRWx7/JY1UgWp8jc
TF/lmg4FK2/JftTZsiOGbQszdRtLhGqL2E7DuyJv3LHbNm6+s2YqPUYlhrM35Gud2NulOXrlXvFW
EgoefDoFbsD+WY6w87QbWz66P1LrjTIClSOpf2LaMiLHxotOaO0EqJh3l6UOdTpLWfGgxiXm0Da0
vVetm4O80TZxI0OLKdmgITUc50NqZ3Q1y7sKJGxMdpFbbUbmU5ZNGI1b+1UWZSG+UzqJTjL7pZG2
mw5UR5oKec4GJTlaigFHHGH8OHLI6IjVyBNf0Ds8LhYCIUp2qJsx8ystL6gjucQ1TdDM6xYsW2jo
1ivb2hURahKjK16cyUaMuOrDo5IhQDfgb6e+SgKlXXNWW3IFPDk2oSRPLLCRoMHT0pa9m91bFfHg
EA/BVvahi2ntLDKL1p9CqyuqiFzp8vm5vmCTq+A3pCipc/0ZxObnMFEoz2Jy9m6f2OhveOnTdryf
07V0zlmwyrg8ukrMjGwaiwcSBydgbmeF2xqXu/NMBqy4j4wnN1IOVulY340BLRZY6rszFi+JaX0R
YZoMQrvFTR3zjGWKjxv8GQl1hlKMV1vTeUo8q/2YklzsFVeevawvb5HvKZjYWN8KHeViJ6kslOjB
wx3AtyAixZL4oxQ1yMRxcAPwo/UxmYRvt90NpE/CwSRZZ4NNZKJRUxAvj2hy1H2vcRw30uHTUocD
lTTm4BghsbTjDpI5w2UDw4vhvUfkstONAIif6K8w7TfU+iLsBoNZaCOZzJHbXOmUekbHIdcdEijd
uNaISns21S4KyH4UDomKGcOXRN9jacWInqnHFrtvV/ZYVYfpddbSo7bEgCVTj/Ci+Jjf5O3QB22u
iM0yfCGXT4JOmEAW5c/IrU5CzXRfraBsyZIppKRez5NLaqtW6FT0SCeVil6z2av10bjru//J3Jkt
N46kWfqJUAY4NsctCe6kSInaQjcwSaHAvjl2PH1/yEqbqepuG7Ppq75JS8soVVAk6P4v53xHj7bD
hH+nVfcI/93FdJhY27qxGec0PiYBWcmu91s3Kwox/GR+mqrY153+aYlSY0xJeh+0vo/InUjbIfSV
k7t/nrXE3U7TcmM7wwhnxKM0ckNvpeKaxzB51lpqLyLdNkWZrHoHe4SCmcb7Qzi7FRrrshspa9vS
2AigdP5A2i6deBwcEz7uNj80M6FU4Hd1hoMGybIYsldQmH8bM5dCjZdog3JwC73CgJtBmlhuIyYL
foKeF2g0ZXM27UtOO9tUS6xMF6gdPNaXmL0np9jjzLPmS5iIMAFT352KactWylsnmZZyK/JzeBtA
CkOvk2rSGcuz7AjCnz7J20vZGeSB978mINB/IvDMYPbFVOYn0mdxQioOkgR7Z4vkdpUPatg6ZNmI
aOoPVbGrdJzaJtMyqm66mInUlJpxySyL3/FSLCmt8xueYyhp7D90le+rNsGq0MqN1SKi7CxKFY5e
OsHPMEeoOIiWcgeT3VFPvfPoTNXe4Y1cx64bUB98I1CMMb1628ZcI3QyVtIu0dJHWDl0cpUZ+uAJ
yilukZEcmIt/eXX+oZzgHHrtKW9MorVqgfV1mZn247mMkPGQjTSSaNii32RoZbIkpo4X63LKixV6
mGw3DfmrMtV4SHV93HnCXkf28GhI0pTFuLU/7BibgOoxT6Csnrde4ccFdpfa0fkNZfA8o0s4O6G2
QxVIZzWpYKPy5u6aVc7VyYUw6ZncdjCOzWKUu4qN9ZjEBrMtLFAckVbOA9+TFRj3nnmbDC3aMJYk
kod/JYfX9fYxorHNwFzJD4IoP9UVxKJhsFaisbZQ25r1APdlk8Lfpk7TaMptBllhMbOwbOmjUm7P
BdC+NufygTLeWYvRGrjF7i6/hyl67Q+CEbbCb9CAo1dC5zmw6uag54a+dg3SFpZDwMvK8qAH3xlp
3ntwXlvHKwhSbeXK6WqQZLqvxUZ1aEdcMRoWK3Zx+boHvMyQBUgO8n2aXGScm1plmy42EWWblcNk
/4140Iq39mp4oFK99iWtzN+pVNpaKP2zxtXJZj8ut6b1k3oMarrJ3FRW98vJug3zNv1sPU+dtI+y
0lnyFMZBBtYhshr4u/NsbQZNw8m3OCPmdHiwObyJnyWrz8y0xco3u49t0P+Z8B76rafClagFDYdR
nYakEJeq2Kemi/Sg8RCoJ421a4Z2pCOYpmtQ83Uls/gpsYIEfUGO/A0+nJgvXVeLhzGvug2zU5vf
vVM7QPDnwjGf6xD2Rlph7QSzx/2I6BnY9bh1BuC+Hv3Z3u6Dreq68Vwt/3CcdDz3Zv+ncpqXYDRR
qRKfsAdRa2wXgJvOc/GURtODLKaE+PI8AWY6aivbjfEatyCgEGuOpI4hsnMxOGEFXkG/aE56zELG
Kaxsm3oTi4mwWVUGmgfcIDTAbB83jT4yWEakvNMc5dPYVdDk5EtHrcoEQff4ZhJ6Twuz6SRnmoex
lZsBTKIn3IfJYH8ZoG0bCUIgcRh86ki6BLTKZCxZZKmCPA5lBysAAuVZjhH6FTmyl4pleRryaxe3
4pAmbrLBlIn4JxE2iyHjpxTxhDjio0dGciq1/HOMD7KdHZ8RGPvM/jEI+yPa4vxAdlW1i0JGjxIa
BMa1c71o1OjgdkU7Ae6Bx4WQmnp6gqo6umrTTej/e91pwEFpn3NpFg+J8emUygTZY2MCdk9eLeTG
saYHJ8MxA1EZl4kqDoBT0aQ4tEVWCw3CroJ0F4wPHYOh62SHEE0FIywXnYYddkjrscGs8rZ2N1A2
rY0RU/8WsD0uXvScRpJ6u2BTHUmL/htdyaYvsoG0D00hP2mMnRmZTx77rYtRYEIlTCPxPO4qs1wO
wXk9TEjBlSRAPh3Yj+V2Zp7HhBGXTDhc/rI1pbjtt3oLNqAZ3/TK45hIzgOasU1fmXQ0dbJyGZTp
ycw5P62NSooNrMdkTepti0sEFfkkElBplbcd2jDfT+Lej2N0S1OqE85HIF/FCaYYrUU+r+tlwjHi
kZl62d0z0zmnsuZJr9pXY/yIVGw/6sObF0FlkQ0oGEd1D3kGe8WLhl0WTzmtc6f4eke+FsLTpcpE
u16e7d5rd/zenLSdxei/8/DBaW2Cq4MPoDVUfooWygMxc+Rf9yOaKM3hUWizTVQTvQBFhYVurefr
Bsyin6FuR+C1QpZi7VwoaiuWsC+TtC7EERrrrEc6VATiWSsYgORDNh+NsAX2AT0p7KldcnQdzMmr
g9WjF69QRfaZ4/rT6GxQzniPRiDrpQJzscwPLTD+2Pqo0X0pIeXLUHcPHPQpt9sMz3EwzqZCX9JX
NTP6ZHh1u+mXEZSf4KzR2sbWFSrqtWPikMoEJFM8vNt5RGJXxxrahAq7Im2FoVkfSJbmLq17lcKo
8+a3CmJdoZhv4EH2axtLsGgKgM2ReMp0m0O27bdyMH2Ea2yNHLCT0ZMRu5GfLqI9Hm4ZlStB1sU6
7FJED1AW1xkj3TZxK9bL9ZqEEKwFNE1+acXq2CfGe8/I/oAjmp8JvsfCqXivkf91b/Cl/wzamgAm
d20TbuBPTv40T2nMNIWh0jgBHU648tmoZ2u4iaJzYWJkap1yuV+YFoSp+86QG6FQT/poYJblZTAo
ZmxJnaCI7gjL2a/nbNvRzzBuM566JEUGEPOqK1Ri65ShyinSvBl4RWehQSqcE8V+BCn97kRV9eBY
zXSJ6tOEudKHut1uyBuDVTHxD44Fer70E8tKffrLw+aYyJyNgFN4rBdvsgiuAzGrK6UN+WfqMFMu
Ii3zg760tl6dBnteI3E+BWlLpm3mO6DKAfIYAN9BJwI/C1kcoeCNzsR4//1v//e/0SCNsA13AW/Y
2WWlzQfZ7EEUGDqHIu1Y6tbTaTS4K3QbBEYf8eCHwM17c4mzjMEVGChxtAZ9ld7rF6exirUeK2PP
xj4f4WN1lqHOnj19ghyB8hDbyQGFDG7J/NLqSfKks4huiuJdm7HUNTPYOLO2x0PjxCCCS/RntgFq
ii0fpeyLB4Ggnqmv8+Zs9eRMiMj0bcyM8FvAOAWQjXyjNF4gwhOGm7ofS4+/s+BO0j4GII6bkBc2
Y2AMe4Tsilq766dLHYTtqjTnI3g249i6xcWKMAvqRn32IvmozNED/VbgChI0DpYHecxwxo0nku6x
cvozWSDsPXW22hCl8M+IkQcpIGPWFPo1ZNWkSePSpyaw1nYBDVFasBHbqcVkr/r60Odsx3HVaX5F
ZM4uvM6CmYacEcRZFiaMKgeVrFqfdDTEGoxeVxXKFUKB447dHF6SWuYsO+Bireep68G8qyMI7MUx
wy8burj8zZmpuhYHcqOJCUxvkGIYTDVaQxtIfTwX+1pmH6lGRR1NytmLaS/VcJ7jwDqNpHuxZyEm
u9X3pAzgXdEOpl1Tizf6p+h+CxjlzG11cknnmlI7Ch7hCSxxxmW0qoYo3BXEO7IWr141XQ8RSiLJ
LeGKgkthutL3df0YMJug3HwNRnc4qEi9jqbLj/QVC6dmrBm9dB+yoRoIo4dCb/Z63biveaYXFzjq
jGGAbU6EgD0V42NdhPZWJqF2FpqHurNEzTnZT5Zncyh0nzmRzcBcyLNbOC5s7tNtOBHRkCfzxUZ3
7+QoJ7vMebQNrJVNhgxB67NgPQfV+zzEP04S+SWm5JXwWJ4mJn2lMr9Nl7O2HuI3w7RWlql9gTN4
HZj51SoAIJNq355m3mavIqPUDisKc/tuUe/octjYbTey3WKbxlQGwP1gsM7U/tRte2SLBdw/bRRM
1y3JYjzkLfThvkbcKqYkXjmOudE4ctfYb2L8g2w667Vr5duojbhdQ8ivY7z1ZqSvURh+AojaWp5p
+JbKTT9OXax/uvPsZdVZ95oGLDvq3a7kwGw0KuGqRVCMECVe7MPTe5UrYGczsyjcL/ohCU3lW2Nh
bSyG902BIsiKK4A9mF/tnkTArvH8nKh5dkIMfZOArO9SLesdupUCODAoeLy6ljtveBtPGn7jba/p
B7MwBtQZ7mMSjU+otAcyPcZVhbRhUtcRTa65fDDOvHYbazUIlzUXd29dBOtE8ASB8FMLSz7pbpMF
U0fBXkERl7/TI3835sg1NA5vYTPwfZvL31EyuGwuaT2i4mrEnX517uMo/cRBVZCAHPOdQgY7ZTbI
jVa0V6QwWfCThGH6jC4JemipCAUO58gx9L1W47uF77ANLProXmBiJVVWbiPHeZUBIfRWl/sygt04
9TPBlgOnIpMl0H6L/3FWV1KlSUNup2Pa6CWBdOVnkcC+BaXow7zTDwNrv572xylSC3DleLNCj72W
kRxdJz0UqfrFxwRxtkbqVEUOydi25OsDvjvDaGdCUHdjD0tcbqGtUeMCGRw0BpcoKsZly1b0DifF
MiVjWCUVyP+oxpNaepDqomivCkyvHqClVQJNQAzCXlWiqnDucwxHWnm0OwS6tWKvoS1ZNPYI1wbA
47qj+fbN+FbAPGMiarw2PIGis6GNWDG3VVlACEFHDLf+R6XgYYKG9BXZpT7z9/Goki996lGrROlH
z+tnOZFsUCeUa0+L8Yuu21J7lphY3Yb5dp8dyHIydlII0DF1+uVNqsK+XjL3k9WlXFxhGXckzOXR
j45RzOY/q3FK1TkvKGidK3ES1qpg2b8SBU0Q4p7Bx3Dk7qohfPLwvCBNfXIBj67okc78chjZOxVt
3CUbJp3C15QwoS3FMPkMSbpl7MKDMAX1A9IoBHXJuU909zbMrHWAApCZ0ebsd3HLG1U1HgpNp0vE
Zuunbb8Rc+rc+VJgXdNItepdHsECbR4OsDODlTjVPEj1DoE+Su6szkTsyS9zbTQE2NNbOibVTlsw
qLGTRzCAGP+2AyguAEQH0xLTjfx4C+/+WbERTrmsfsNoXTWyccBwp3sWii0csliZHO31S0vALxzE
wvlVaZTTrNcCIF1m/8tRdyOhPOIs1exwzSyY0Ajm0ekmnKBHfBq86llsB6Cjkv5f8/4EGcKqceN6
/S2RM+XtESyR35KgMvB5mO6fQD1JsyJUCBw+4xYMc17wU7LVi3gzpFceRjgWRdMcQWmCcbZODohq
2afH3OjIDyV6F7j0I8iVtZO5W6DbGCvZoJQoRbfICxyU2WT9tqW1JmMnd82Nh8J/IHrYQvcR/xJW
vbHpLlEZbYJQfLhg7QD0rEmdYYVWvTQhmo5Ee5C2fnNG8Ro6rB1akwCYwv42JqaJbfqlASwOZf/u
oCKYmcYnffS7SLqjhArWltewYxM16ocZMS9hp3fHY75qq5+ebE/1mmbfenmO2YR41qvqT33lsqow
XyvXqVcD2/WsCG9Gam69iD14tQ4K1Cc1OMEE2TOKZJMlmXwrO3B/XQDeyAKNnp71KQWEHK7GWq55
kZpJDNCC5u4gGL27CGEaUsiYZ/vK1Lae/CFo8hZmHU1XvKp0Y2/GzZE5wBHPzaWNWHlqO/xhl8VE
YbHLiEcSDULuCeFhbUB15GgbdAmAi/1shCTUvBfu16y3G9GhSVYM/Ge4nquIkaHhBPdUMQBuQTVJ
GR6YRt6arDpaVr+N7tg312ltL0trm4lhnyLkjvcdDOnZsJn5Jc5HK9sTZ484Drn2UET4QwJJEdFp
+SL+2o8eaqtmXgiNxmMg2F/UuoZ0wpG/zUzwxlk+Dd+W4kFnEd2yypyD7Wya11YYX07NkTF55o6S
xXfM/kT46qpK8s8A4bfWvtuUUDDSpIgujlVexsrAurLsTMh+QneR851Wztbuligo62MsEDqLpl/s
dOuJdbL/l7Nbyz4HYi/NQV8PS1lCqyya7EvrkqOcsnPSeHsoUhVX1mMaO489FSqxQ3vRRMD+YwRI
sbUfNFeyKOXEYRd4Qj7UUazPwwrRELYPJAEAlrgiQu+xrStnRV41Dx2BlcoeAORwS8vwOCLabyeY
6lq3zVCB2fl0a4LoQ/emF+l28F/RLw025D2lLhHMpkZS7gnmYLjr9yRMsykMD9VAFrylvWle88fI
EYyaJJ+mTD8RSy7qFlXvvdqCgMuPxiTRE5rowICpafTXqbVvGs6Yrm/XHgLWUhHh2Rd+G9DfYk3Q
ypfcOTK/PbUSc3kXHgo7phhmZdul7S2mAs5799UsqHO9IPWVbRNiZ72n03dSBH5NBKktWC+avhcY
z4EaTjqm1WLSfhHtwlDQvWic9fSg76YdQfcKImOng19G7kg8RkkAUb8ZNe1UoLR2ZLY1JjjRdrFO
EyzTuJ3Xfds/6NyOYJ32ZNB8tiNbg7aalpsc9nYTv/+Lk+9vv9y/+uMM67+44yzUU4bn2NI0sY8s
f/4viZZlloipKiyw+GY87rPkBUJ27NcBYq1Se4Il+qu1+PAZ/XqBxLXWXczKJR3M44nXp9j/6+X8
7XH8N//e/zFV/mfr5X9nmvw3E+b/2Jv5v9J6iXX2/2W9/PpR/9l4yU/803ipuf/A2YhN0hM6KylX
x2b7T+OlZhj/oDux+a+27ZBraGE//tt5Kf9h2wbYC4GhWjiu7fJHf3svrX+YbHctXXdc4RnC9v6/
vJeCZdu/PV02HYzr2TrGUN0xXd12sHn+69OVFciSYhCwXdWA4nMp6cMhzxZp4ID5xnSZ+LgeIs8m
WA+6/A5sh932QPYT84NuwxKYcb1TDeuy/2CNcOEX4uRHTbSLC1GyX8mexp4zpXNHnXmt4plMxQJm
qyALhT+mZ3xCpSCBOnTvTjIfo9nEjQzkdjc40y+tWsjBibsQIjbyhhB0ZKQUdx+JeQ5jIjqbMF4G
eTF4czY6oC0UbIz+I7QfWtPUqUxr/IJT+BYvOHc3f+tioqZFfXKFsY5tuz42LZ03DNMC4xwkZ+4F
PZ7Y5/buZdlp6ob10WHdwllPXoXo9sHsPSKm/qFG+cIRvs71mvk1vWwKg34VOw+QQ+n7J1QEiT0+
JDWQAgas60aLD2U+IV0S06sWDZMfSdbUphO9BSWBUK3xbVqg2vO6P4TgFVDpjmb2IgrjRYNPskPA
jCqGDcFsiDumj23GaI6ZpfqAiMk21hCffbpsc3p/FKgoWgxOsClY0RAuy8Qnep9I9VtVTc4MgC0Q
zLFdaUyvIYPcSqdU7chpjbL8t8nukesGoEbf1qc2LXZoDod15jS0/amr+405cXfWJ6PO9y7IxUjv
PjR347QhjG6v3hkZ4EwMkNcmxCQfX/E/3UnY4UDKAxgNXDJkUhoQz2cgUai8pFCnKk32QnViU4iC
qftI5lXrfRahDPaNnKDTTXdzqdPSsUPZqBTxBmFd+ABwz0YhMZra5mkcYCDW46hvCmXeCJYpq+ci
baL18n+VGOZ76iFHz84j6/s1EvxinaRkVnnWUtnx8BSgtDOveLZkTm/q8LywK0FHRwuYBH4yYhZh
y16tbMR/Okshn0P3Y2wtRQnyWDeIOLzA0Q6ILyoXz7GgFB2x+vu4CelIWY0V5Q99j21Yh7xCyhaF
5WqkaUeWaCN5N/ciCR81geOxmhPqCo9BQpywnUzPyVwiOLNkysy/+IkYDOQCAZA3YIZC6oghrbu6
sPzR/PMMukG2zav8wSAVGBMGUgv54tTaB5gC/LAySrftNDxfgiU+b5mXepRHvTJOEHf1Ne7MT+yg
1ygyX8su+9HYa64jI8eiWhQHGae/EfTSqEnrTxnXLE/C14GHi/E0ho0opIEkbxgtrSSPLM0/CH5A
aI3mPSM8CITDJggWGToNdg0KmTBGCl5N46RBR4hZWDLJRxZT2ePGJlmcZg5AkeU8E0EhalQIfbVp
XDrcIfxN+Pm4lh12vDjD4lM0J5Wqqwsv2lEZgwvBBN0t0oOrU6EywtUFAFv8JThfwxqzqda9evg4
jsrAmiEzgu8mdlSZ/Zq2pr4h3+nOY38kuOfgauoF9NFxmGrSspBQsvKAl5b190SJgkUd9W4pTzLF
wkfZ466EjJAR76qgPaFpeUHxSBM44nAJynuUmjdpyO9uISujAkDMTTgHf9g3OeoKJsGy70/TEL5F
RvMexeG1TAjs0JAVsrsjDlPAanfy/m43vdwoQ72EJqJCy2JbgZbYCSwqd1uee/zTPcErO92AJFqr
nUoq9HWSABJWTFjX1HbU2TwzAPsF0qzcBowr2xZBqrTaTceeY51JrJaLzQO3c7jt0CebZkAR9upg
HVZDQ/JaIt/myVQbhCsfLsL4NUpkza9N3Mueu/N0Nib1lNB2wMSae6LBYJuzaVeo9afxxPSfFVZ+
Tob8l1UZLqLHAehrwwpGyHctUJemHLdKuGezb+4WAQBrRXu8zAZA6MjzpMS5QNZeOXQbIiAjWQPp
yYrwZ1TWPneIVgj7DUCvHffoL5klj2mgI58/xwho/DxfFNwaKJGqt55F7qG5NsdjE0z3dkIwh7x2
NxbtSXp4iGd3Hw3dniX6vTFomLQAqtw4feply9LWnr8jNJvBPFyVVB8knN9Y/7y7gc22m6PNnvhW
58GoNk7wR2HSqDpYAJPtbt0J0QAR97glFDMDTf8M7PqaBHyxmceZ224sm22EI3kVlj14U2wkMXYy
h3oYv0x0K+tnlT1q9XBy+mtNHi/2h+BzmvqtGEuusQFGqJ3CCWpon0Ay/yI76lwVOt8aksmKyd3r
rOW45sxbUVgXpq3TRvXHwTK/Iy0okCAo1DUiRzEhmCP2rLQj49aHTCrLrPvwSoECuiwfRSy4X/t7
P4tLrFXTqm1cOAol+j8zZI7hdjiUe9OfsSQxs6SvsMN+zZrh0zPd6O4U3SFVGmw5nAwCCx+ejI/c
KDDMMWGxB1Kyl/HgX2+oKs2bshP6dgQQGkYwUOX4ZNB5TrKEipdUa9DC2L57c9Ghxh/zPJ9w7zM+
RMroMtJJtPpQ5No9Y/m9GlKEilYo9+xCfeYmn56ad0qIC2XGK+Tby+wgiAlkH9IT2XfRZr4wwqth
A3bvSdjJaenaQp/95b6B8L1mFMIgXGcnACpJaHzpNPtMBsDVieg8Y6HVJ/LhfuJ5/mlw/61QLPc8
tolD2oGo9TvTGe4spK/4ga2VItwW5yHyO5eRQ1ctpjpR+IaeXr1yunmy3echnoB0Gpm5hX+y2NL2
SisQacTzU1fqJNFbb85iignxca/IjPPJ7ut9c3pFidTvBye7Frm6K5szHvusNaC/wSrp1xMZmEly
1Eb52hTDa8VqgcBf/bcq/dRJof93PclsMSrf5ZnrZqgJNXdjYHMetPqri7yfqojtHDuftZeweydq
hoOXAR2a0BXqrJfUAtE0yOLFGJj6eiX1StmznBkYCZOsQVMPJ7LHVwqJG28rLmdAqvm5WchOcsS8
0C8pVnOCSmFaEOkjK+oqpEYMnPF3EMp469riVcoZhSURoJWZsy6kcaxV+Y5dNwQE4Z0My1uMiUjz
wsn5qsp6Xqdl+lQbDeKi8gt8mj8wl8WGyJvIgnuhNaBplPp7gYqW+TBlouxOcWg8t1r6luvmDT/c
SnnTNYwH60mThIA44yu7NKrMGK+DRx0g5gBxqA7FNde+WeViQMEVaDrB23JvdNl8msPxDkPidfmE
atVSyPZMoiGRYOc3SBTJD3HlXQbi0VaCYZ+SFAtLfBIaLEAKg635RFO/IzXDJdta02q08BAZRI4X
GV7ZmaqJiSgBSXuydfdjas6rStZ7VLdIt/lIELgdwTWDUWOsKrEuOcvXpXTiN5E0vzPP29lVwVyO
0zAwdPuhj3gAtEH8DEVyDiqYJO2XqOwft6cSSpEanYQ4AQspfCZbzHittZxye9VPJgo4xNvM2H71
Xbf4m7trW9m7WE9+Abve0SYFK+cAoUC9eKU/mMTjgCk4DCqxGWbgd1U5M1HCT3HrHMm5PmVB+BQl
GYqoAMikkxRw4uEALFT1JNKeXN0N1h5OM54AnhePJYTbnu1JOyJ1sleErNJKuI2O9qdbZY0wz7Qd
DEPtgVFd/aWm5mP8C/LUkjEcJyepFryGct/oeJgkMc3DvnzRM8bpNhcJ9BUiMTTGDDPRRFVwKQQJ
PhTjQKTXi8ijMya+UqbJ25QcDbJo0N8RshbMmbNtk2gTptgUbF4Z6Y5bDSrBGj7Id+iSfx23t0oQ
prvUVw12v+Ns8Lni7CWF3rBJ/IIg2yILZAGcW3z7ht5jwsst0qYeiA/TPYKs7AdMbjacMw5KViFX
YERYSY6t4kNvnZGuosh/1wIrN1HFeoXBVPy4omMu6w+ddpu78pC2gJ2LJl3HVMhDF9NyGAwGjeQp
7l5YTbzUwEnWDRLsDiwIqiMKvwjPRUNxkM0oYKoxfrPVYfJA8riYhcn/fe8n4w0vIzQcmhanAbH3
bQwUBdxJsBePToCo2SGgh837VQegtwq0fmc6e3SL0u/c+n3QNk7e3so5ZFfU5186OXjrzh5QRzBB
ysjeTiwOkWymIKELe1n+ImV171revIA7nFal9RzZ1UsbpF9/ncG9Nd3EJFA7pVt7DiXNZn5wTP5q
JXq5sheqThXOtCgBEKP55kzuef5Vjvl15koGh3PLcu/S8PUN6oAitJxx7ZUlRv38fXYFCittPujh
pZNUeRklRF4bG889tlUVkYXGNZEXFlg80nHYSlt+mAH9i4qEQVlB4HDCd3jk+Oqo8NJHkjnti5fS
S8QItBf4jF2Vf5QWHTAdRSsyFqHFt4piJOZun26h5X03dfUiQ3WXqBM2yfgHLhrMX6NsmQUklFJx
hHlU3GenG9BOfbWw4mGJGAwD5E8e6pcpmfdMjVkpjzAS4jrchmW4BPqxfnIZomokg+noKBYyGPZU
ZxWI7t0QSAZMrqGUKg3Ke5uMdzTM1DxdyR2ALWxno+dmukvuwDzoF526Zt338wdwAYIu3VC7VBWn
SEudW7YVYbzRqVVDSJApVNsiz383iDZWc1gQXjwSFqF57od5Qo/6lHm+WhKXvmwEqKk9PifQXFOL
3kwfJ2SmoYXyk22/QDitRcY9tZmqeqG46XZ3bxcCcseUs7I77jErLveJ8aXZ9g2hMo5TjSeUjg7b
VxzuQ+dZj/iAOnP4sBoekjzXdi6qmoCvWZ6RXDKYKjgk7LPAKuc7lxioS5zPD2zRsZY2vAHGzFth
jtbrYOPuq4bZXrcojOCddmwZrWhT1uNLRqN2zWRG1PFYH62UEJcWegbwSqytRbXGA/FJszFsRNtf
8KBtWvGtBhSE7DffOw8bBp5/IYfk2rhcH20NiZI4q5D/9cAkl6QtrCGjjlDbriE7i/5AXEv1Hlm5
zgkf/a4JdisrezrFEa6tmIDmthvsx85yLkWU9PsyR+CeTxVS6zADndJi0G/kCveJe3TabgH2dIk8
IqxZJ6HnIN2Kr2awvFRZX5S+NyPvRm0876xhcA4GYN3qd+6Bn0Hn8KKniDkwcRqj9RkGRBYLw/ZD
UoWA0hbHPp4xxqRs6rVMvEKzOc0EwK7KkdVqZ3rbsJ+xpGtDdIA8xV/OqrdzXd9KOuzN2dFypg9c
BM2HtKKV4U6+Vhb5xQkyTHJG+6Xm8DAiGPBG/U6eHHJvb2z8Ou3CXQk7OXTKP4Z376rkFjrBqxlq
6MD1JQooeKLucVNb24KA0ldzMJu3Ma4ehx5Iswy1Qx1W1yYJ6ZdHrqqcnN00YMCkOzzuA9UO78xV
YO5ENkkpFQdMyOFsaiSCBGgaUA/JAv8bWvCYRTC7FkQpYur4uDLrFEkdjV8IWEeBQFnZlR6dLZR6
M+CFyJ0Rsy5O11IiBpJm71vhZ2MRv2VULwRVvyjEAh7aPJkv91mZP1lDF6z0qHzPGv0+9PikUtqx
1sUBUEZ+sDCHvKH+DCsDVVognsCLkq2i2clZzehTW+NRryudjUpHvRNIVrvzbcoIDymm1vaVnpEJ
2gBokGSBsthyvzVjinyLTDvMg/bvwdjr2jjsqC70wrtjPD6j0b8V6CfQfOLDD3i71FhsIUlfoZhF
uNaGifXCzZHjCXfrjlx1MId9/U06AWewnEHuzvWxRyT8HMUgd2yBpghJAcOErjt2HtdFWzS7Ymq2
yChcxPjjyfRwFlqfgSjJWEiJdDNXHts3+NGvzmS3+5rFZ254wWWo0XP3TM4iU8G4tjQWG7GfaGiX
usATfpqI13ngxlc1ZgE7YLMGU8Mn/9TXS/nkuFZJHW4/zbMRLYyWixkO7z2NcjUR1zEg/ojYf7EF
2ulSfIvJvGVehVSRfFvq9NesF0eMxfF+zt6E0Ybkp5FcwJhm+Sh1uynwjcLFZrm1V157bNuZENWg
YsqbvSxNppmmkCE7iDEF0d37jhUxWalEMy3OS4Zq8GMiZOKTyYgmJcxRZk3hN0yZN7NTXl2n+IME
9VaBDB9mJzmibJg5eiIOyXmZ38z6a6gDWEVqi6+m3DgNBPtmtL70bnCRX0vqH2O4mdEC7+rjnVV0
X2oo3rJuTFltaZBYbNd4ixvsgxisXKgx20zi3TBM72UyinQ1lESljfzdGwhZHEjG2Y3zGwy9U5bH
gy9yFEy9uI1od4+RWeJbhIGv/oO982iS3EiT6C/CWAQ0rqlFZZaWF1iXaGgVQED9+n3o2cOSu8a1
va/ZDI3sJjuzMoFAhH/uz22kolSqU+yS1w/i8r6KXEC7C1PDpYO0i6/tLPNjiz6Hzdg9qA72MrrY
hnLQuxiW/squ/1TBgfA31wpTfbGPixrva0fMaWQ7QQiuwPtEzlRk6UvvXPAo3gX5+BZIjQvFjPYh
3LqdBvEiwsha2y7d3yituPla7nVZnctSftZgSKhsEzgdDDtcG6xS20R+gAJ/NNv2fWgl0gy2uNWQ
Z/1eu9kCGcDhi1WT28m1bNgMzWX5vzSW2XxTDQe3sfbgtmn8mfSdCBhCDd1tBykdhu9LE1Ii2KRM
8VLz1cJSWPRcCNnEnVsMwzo0+IE4qxzdIP7Wsfckp3OZpjz+Cq/ei5BTrip2OGRARCThO3fbM3jg
XZ8he2MdoD5kky0qSufX7EVksK9iiZQNq2WaH9LWlXu+hh7z1CCWNcu+k02rN/DwObeEI105Fc0b
4t5emIi+PZ7TXNdkZa8y5EapG5O9wpwvTigINhwB1xdlIudJg+Unrbx5k41GRyh3POIRbGtz3YZM
Jxx5g33O/CoMXDnjfVx4FOCExbrku6TzsF3Hc/Buzz2SfvJhpU23Hcvm2KrqhbvHOC6cnQKlwlPt
vo/UvdEvy2RbvXZuRiKcZT7sl2pELmZsa8NKNZIG0vwY1EQY0gJnrd3oxywW+dnBnH5IlbrtyZkc
rKBnNQsAEVS1S34RwbokXKAL5CA9jZ94u7EuRyybaO5zU7wREHNWAH9fXcIvaT+1+8z5NOh5Wodg
H7dGsAUEC8e5UbeCh9BqbpOXOCx+ClsSrDPbK85Rlys7v4QT+ksQKAjbUJLXZtat0Jz0Omz57qPF
kdO14uILs2aagM3I9fTFtzqHI4xLk0jPHngpcrNJDUAVIVo+cXgoTfuTCfgKOMBt7ebPNAjCaved
h85yuNxNCogVcy5QaTxNwUc65H+z80AwaSdUfXJrWSD2p+QfoMufpS/3yU/VNo99LphetACmNdgm
32UI5n17gR1yXmt3eMTferM4aTowygA0uf6YkBxpMDjaifz6pp3k2amHu66RdywdGK9z8SBiADu6
bNCRHL0GUPEhGv/SaKdeV93IVJ+tuEWHRRC4v4eeOJTXb2Ut9YpizXSNnXpbpm/zCJ2aDAcIPYmF
a65mawc74WRORrVhFP5mTs3F6JGQGxy2B0hJMz70+EL8/7ViT3waFP+iyPJTBOC3ZxO5yj0OtAbd
306qvzv9MIf6x9IsR9FMQDYci5eyDKej28zpyjUwF/r5PcLXR8HCTmEtRtMBtVFr9ZE2HH6GvHJA
wfB7hjfeRE5+KyUWOEOwYoPcgq0cABNlY0DMC3srWd1Bj9/pYKPGu1CecyMh4ucTfuwaNlS0PHpO
067nJrk6efptqImtQQkGK5umLR2Im9rQx56sBEMPjiyLAoKIMx073i80vvzs2gQKYxwHsA2aA6Em
UEPOndXyP80Rsxsu0ilvJ1rB6QF0L5WsD+nok6oa9XXsu3zludZXSgceywySbMbN1XjcfVNRsDOa
6lck22OCWrhHmP+d8exBYTYGSPwlwlKo+23aDeYxl907SANyt7jigZYNt13Jxt8pH3GtDFvYh+aI
m39SSh6Z2LC3N+yVjwx1mKbvRiYflEaU25hKEtetzL3sKFNA1WSWOiL7V++6nh752Fjxo77aOUAr
SEn9CgjFb4MUsUOb6Sv9iKXG6x0OPMRhUUDoc/uXAkD1vi/MYk/h6q2IDrYIBVpERQzwIiqI6qLw
DS4xuHGohLslGItwzUXp8zRsvbjB4abwPA4NoSzHBrCZgRNRFpq82W9p07mlqJMnajx/lyPUVgdL
dKDLAnJE6R2pXYPeVURsCjmlnOJybvLbySi4t2w6kG0mEnvsraByFds/FU64unX3VjMqCVxBLcB8
YmJuM+/CqGoLfKwW7jv22YKRU5qbu05gr6+7z8KlEcEf0QbaSqzgphYy3roCWK7Ae79invbe0zua
F7p5nppo3Zc1ye5uH9MSc5U25+yum16E8tn8GNN+7gAJaAinjk9XkYoA3B0im40uc4pylQMTSSS6
cgJLhiQnt7xa0t7OS4+XCdsP97UBDnCapLchNFMRxPw1dYq6ysgzgYmBF01Hcyl0R5qsbXHsS/00
tsGXoahPqafkcZArF/TTVmnY9tBji0U3hccKCiyyODsl+W/h2gAIvP5Npcxu6yb/SMv4qbA5udSI
sClyFM1pVBsvz+FourJmFBvRsSxZ3Evc3G89tqqc/Z+Q8jOPDfoarcDfWrXc57bBHImG9CC3ME8p
DKl62BoTEY7Kgwgfs5JR3D1H4hAaEeVDq6b1jyzv+boxBtRABY82p7GOTPsWZ8EWvDzzcepEAi+g
Hj4mHS9V91xY3RvK90EN/KEgMbiqKhyCnGgoNLtYPlgYmhMOUTQ9NuHwKyPRFLQ1cduWrM9y3aSZ
cw6cLlvbJicPskjfKgnWhe3/cIdAyiAnwF5DXmiHexwLfGJuW7ek3JJnrBuIl5GzioEBANdsfEwJ
tKfSdMP3nLKmRBDk+nE4zF5228GhZ1f7pJPmo7c+Slc8GpXxZWm2xeyDMDmxhNW0F5ezXBUmf8IY
tF9txm0+JgXeKegULd2CPUrDdhvn7o9V8lhWi9Ino/aMxzJbWy2mu/hWWS5br3a8FmWw2AHbN2mU
ZEUcCs+rcjuBLr5ynU1e94bzO9xaAOW5Jhvk0Fq8QPYEfcwlaOAK7Iffc9U/BnM77OjAPBnZufLA
lEh50FRJnkgmA+mjp4xPfK8rVg6OezZ+Qj8P4USy0UrG6NudAQCPEe1LMVEgi1WtLmx2KX61S1T/
wFVD3JceAWKp3Kot0924/I6Zz/FGyhUFSsNeF+quV45aW2HRrd0h0+fIKM9BQhtLRnF4boHf9Wf9
RNK7bEBJlZM/n1Tk3uD9Yr81Y2ekVwFcEi6A2UPhFlahfhgLBmTHjazXJ4Og6G0m3HubUs+bzIR0
F002KFfqVnc6G/x1Yyb1PkiDi6jFyAGjZwdQi+KZwArzbzd+VFFcPnt5jwpLLckm5lErnSF74rCZ
PVGy+2vmjqXJIsue0iqsltge4PE8yJ4St/k1BZSjRln/7fWVevzzl6qe31tyiTd//oneUXXoSK2s
S5spmi/sZxbYfm3nAz3MlnLvl+akWPP6deXoQ9Pg/fMcq78brMYn7zSbG5P+h1NlYtBoQeQhs6cl
gnAT34QB9peg5BRBGeZCDqE1HlbYDfwM7IZT9z4MZXeyQ+w7KePqA63StFSbnXfkw5BrHALNI+5o
6p3obGWeBFCQ0jVF7HybOhApogDCXUmtBSGSGLsF87xLogguARC6+/NL3fJ30nWOVWS6N9qz/vPX
a0IPjeigunlxhYPViB8IjMQP9CceZpUV1z//xJ4Hk3XCZCfEDbGzHfHNgEpexABa1JQBsw0e/34Z
BnT0WSHQ3qF9YQHywS6C4WhL4Oe5fE0bwNWhE4y3Wka/MNDQF94I/dK75k3F9bzc5aZsFkDsqTe9
4gk4HBN3d/6QERm8iN7os0kb26axI2tv+TEm/iz8cOLepnktTHZWZ054Wtn2IJJTIzU3IfPBaz7x
mfYqc4+6SgBTxZyccuR/xleiXrWFr3D8ROC/o0TsaTH/VURQOM2JJOwYLyRAO+bhL+ZzxzAdlI+A
FNphGvdlC4KWiSpFJCZuYFOu0ro3yUrTJe9FyTY2I+f3VLjntq3QXBGobtlLefhwwwGBtb4ptT+C
djcAv7n1sUgtdJbaEi/NzOdp5pKCTpeok2D39ujnpN0d9dEWxk0Qjt9jkNp3UxuoO4+Me+HrFS50
6zX2h+dJsFnLW+gEtXCbbXvbqylEsoab6livqekbT1TZ3GsCb9QNvYVYmZgABupSMts84apa4+Ty
OACAgoFpyqh3gk/e9V9y1B3/2dnPg5PvB2wUKRfu8MRyQKA0BqXE25vumO9I+otNVHsA6fx2pj3n
D70WYrXnVAuuIcOTM+MKDnvyf45reHCCrHxX5UwYfXDRUzuZa5RyznpeRsA0bIOtmzFTa5a5L8u7
/chwnzc2xw+RgR0i9RPzIGF4saNOvzmadRjB2GNHNc1aGY1mJQkr2ozAdzCbJk8KOboe51UksN8M
wD2kG59xE8gbUPpUsHYxsxADOdc0zGsUquCutYiAZY6DfRlb752RNOERFiJGJHr+NpnnGAzngVn0
nAUPwG8ZQrh7B64K8aBuL9MKd43ZGZsowYNVJHj5rF+jTmEdJ6RuS4OsVwnpGAtcfNU6JwSvwN1o
n4ihFsl8juPgaFu/qJ5zOa3N8b2rWV4Tx8YJFEbPI1iD0586KUdLfSwUwPvKHR75koI7JBE6DGtS
FlN3nXDaPAVgUx5d9wQgnwXNi37FUUI5JJOuqI7MW4oBqb+xfWh+U5ftM+pwTnjp1criMdXH3Du2
n1gbCLH5ra6yeJ8Kg0OL2937OQykvpnfsC24t6EWAYUJC4zZVDyX8sk+EZFFyJTN67/fiI2yFvf0
wDE6XxPrEDeILxFeOTcgkGyVOx0nH6pleLga3dHDeJ9lOwiq8tppQvxi+mSOYZy51fDGZEzhZ2e8
i0trID7orNyB8S6Ohvqe4q5Ngs3zdvT8Y4Q9jPiLp469SS9v5AX5wZacjB04k31pPNR2xcFY84jy
snkXbrOIPHjLtu80+e8lrW9PbrguHNwIdiBKxFsTIaXoP+uJPYxFFc0qAx+ack7Pwjk8+3PzxLZ6
vMvatN38eYudhLfw/3bgf2xiscU/uYHXv4rP6vuvduDlv/i3G1gK71+u6XlUAODhdSyJT/jfbmAp
zH9ZkBIDl2XJD4TL7/ynGVja/3LR2qhhwexr0Y9CO0pb8QilFUb8yxbBYuB1JC06nuf9X4pYlkoZ
QvlTVJVLxYznc8SkfyVgZRRUxOBb/qsV2PRyugU5Bh0woWKExwfQFs3T6I3pjVZ2dUR0pTojhJTv
x3l7jHRH5LceTYge7Nkbxz8YMhzwygyQ4wizQ4KLCLpS2OUohPOxY7IVhiN/0AwIhhFVv09gqRMt
nN+qMetAO83s32VAG8sIjziLqAulu4Z/oUd3Szk9phxlLK9G6pVo4WXq5Hu7DYttEHevWlWHMoQ5
9V++wP/Bf+/wdf39Y/EsV3DYMR0+Hedv7TS6D3SRYNI6dLgclO2iLPBZboQtsAVbOkHH6Je8m439
dPCd85/PqhKTc5YSUTpLGibZ8SkS9S2F8IAU5yhfF131mgAhaNucCWwyUlsgSV1MgjWmt7qNcAKw
sBIc4ZjJ+7gLi0sES3KdFm0CxagBVtOZ3gazibWy6rjcFtWQ7K1++pyUT0HzYLz17IVvAtEvjtej
71jHyKYPOiDIvOuiH8ZqtC5CBi4wWoJcz+gO8Lb//NGZy0fztysKg43kohJmYGHc+usVxTfSiDTy
1MEOPOds6hKYfoPCB5fK5mukfgOAj+t31ZEoXb+bSVHWRGPwCP2y8kTskrK/SK/Drxv1z9RBRlff
PYwt/QbcR4KcLD8zswwGukZZoW+XRKFpB1hFWBhgEeKB/ucf6K9m+eUOgejOnWFTDGazBaIs6S9m
eUGB2xjL9uAtr+yOyQHBn5CuWSV7VciXgmOhAVqDlFcvr//82vJvdWTLi5MU8Kn987jfyRT89cU7
U+uOGtXu0A5IdmIsTKrc8qdy+eL/XDhUUvdYADaMWUeMRuzVog6sFZTD5oAM8dvlC4CwPe4Mw+gv
JQavTalnefhf3ud/X0aWQIPnOoFpSd92//Y+wxRifTnzPvmgzPUwYGkgiUYVB5mk5cEUdxxQPZ/p
eqnYGcmieORglqz/+W1Y0vrvbySwLWGSlPARJxxvqZ36L8EZt162YHM+HMYIDm55pZ5qXBkKlz1d
NOmWq/AudM0GXsB4ciX5tHhWP6qHQZlK52o43WNEpTjOPBt69Szdw4L6a8yZCy9VxN2OKZwcy5s+
4iot1rJZ3ITQsgpPHCujfzMGC9qme9MbFDkkPtY0zTzMNc0TpwOEfGXHN2P5LObQOdd1Tpk0On1R
Acqac0Av+Si9Yxy0r26fRpsEDwtU6vS5SQK1g+Y9nEKVDTT68Hd1SfBn8pt262jmE/jNVbL1DK+G
/08RFTnaVhTVsambYZN6rjxSwNFsrCKzXk1n2lUR5DeQSt5+MmFBNDN1L61llrdVzg4nibD1EAqM
zgO4uV09YSAPyX9MHI28IEjvA9zKLwAUt5TZwFQLXNx+2r9A5P9NEPXRduO7mXUelJZ9P7nRHdQ8
ums1e+lU1O+FooqXUeFbLkj4O59DTB3VFODXsqI8I+FkELLwDRAuWJM2aUVNA8YCTl/IQoc4dSHF
6+qc1WTgZ5vptimz7TiGi9fbuvgApOcJdTDNdL8ya6Rqj6HNKo2B29htQYzY8R8LZf62c6tZVUF0
r7rugwdbuh+xk9CJCDgyB5EeONZnWjGlG5stx651ODkjd5Zxn/DT2QtWObg3AvPRs8gt5oLwTIL/
lEE8SzlbxAvGBkwH0lrQEe5YmjRsEb0OwvZ1IrZ2SAf1Ixr9q6V0cNPn+khmhzL3mlNSrJA/u5Cd
G6F7Cp8rsl+u/Zo0e8ucgmu6TAo9+AJ4cNTVmOk36/C22l3FxASWKcZ81lr5bMr2eUGyj3l9CLvP
0HR+FQHtqhrD2SYiiGdSi6GCoyri28IBoOm4aGV0QK9dQFnbGTit7ebniezZBS8XI20IJaFwPwzG
NVPZbVQ33QC3u5MaMIqh3ueAnAJUqoWGXS4zErpnwESU8U0NIQBGau4d8/ZDT/VTVCVIuXXQgXO2
HzqX7q4h6outW2P6jBov3pUzuFnaxi78pYK3Hu/gqn2IAaSYMBGNwhgzNLYfex9aTohXNieOEShJ
mnX4GPq2uk3pZeS+dVfaLcUhIke4CtrpY0qAZhsR1Cs7Rpk1U+eu0dPZk989z9GVKIyZG8IDKjNA
KatQ4MxmYYfJHEQWGJQDjJJwbVsdHsnWuY3UkG+n2NtwuPL3fiyvIHG6G4Gxvkd3IMBEjqcnAjQ6
Gge3UV1CRGMMtGjiJkc7ppDeK6AgLswMUQd3zEiO6K4c3P7qFsFZjHl0gerB8cW7DSPDWmuIexhq
x2NVdp8G3go8dXihpkVKjI8T+cliWobAlc8jgfJ0Pa7k6LzEwGF2dl9/pXH1g7dkfJQsVTkCOFO0
+c0Zq1c76SDPGBldCK7TfxhHppIHEK36WE5k2LFjZkAT5PsoicBaUfoCOe+3E/vTuscsd9B+eyAW
Qism4hVvCo+dD643DEP1mgn1hhcId7jZbJh+u4sQczEIEFixKLaJL5d+u6S+BvP8Dhlsa5rz8M2U
iFExA1yiNJzSe0kq09avfT1ISrQyOE4tyc+5oBnVyQ5eiv9fcd10b3lpxYwiDXsXgoJesZ4TnZJk
dD3UaoydNspxRX8a29hSm/G9mV+DSfZnqywZ1sL6nu+FgFBXELpcTyZC4TRjHVFZPO5mGR46j7Hi
VGZwbtr+uwoFdw6F1HnlfYzForG8tRNgiikQGLkAN7TAhA91dJ9Y5QO5nWdPJtc2+Ylyd5PlBo77
xMK7GcO26rFGmkLdT9NSIOGE8x3DU5BGpkrq45g41c4vVL4Dpdt7yBtxR+NavitzB7J+8cXW0weC
TQVnB42asNjiSbsHiEmKG0bpBgjTQRlLPCAC2Wco75JPAUdPKnEE464jz0q1lyI9txkkpNC0uUsD
fU29KtrKtOc5mC838kBfQrrrXVAQZYZYofzolXwcq2fUvIEU79V4mrYh+ZW90ZMxMur4kCH1nUIA
wBhM+QmjZygfK0fnL8LzHr06fKTi7lejrhFDLEJ37kfmUaZTBvkdz4Zt27ftRkZes3h/nbUHPD+G
ZQAuiNnYt1/n4Oy64j2fEuoxx3A99djN4CKZwLJ9vZPg7EXawVgzIK7YOiMsFmVHRqgbbeX0LeOD
vqNiy7oPfC62/uQMsPwnoTd1Zr8YJk+eIMpvLY9e2qYmHeEb3ZPjdpc4hNwghvANDhniv3UZq06c
PSxucOhBdcDJZQXAw2seZeNgFy9sYE72UmFWHo3ee7QJ3OyCrLojztzVhvc2k9CG5mscCFLPmxjf
PGDRb2uJY3jmXC/wx0vijmrne/ED9j91pdfaCWAH4t5RmxrAxFqnsd45i9SpnKklii3GNSaCuQ6Y
NLYK24yYNqYLwAh77UntwNOaNxRVrGG3zc89PP/ASV+9mmCj7bjqKPOouMC8BxnC7m7DBdAdq0UI
a7EtqrEyz2kDwqGI3GUR3Q89okiVIi/1Ul/GmbbeoUdHcrTLV2urZGcW2jn3w2zf0D/5kdRzchO7
fXiT1+2+zoZirycj3CQpM7JCY/VR8iuInQ8NbmhfCK5YkoLuOaC9bY0d7iv3TPr5gOOIDG1c/jZi
0ACp0YYrrE1HPPfVRfn6mdASHnSPJihnDmHq0/e8EZrpXV2lhyajQ9yZoW4AeKRV0P6djjzgMtfF
w5EfCTDEa1D6zcov2nYb5OU9eOsKNCRFY3POCbkefkPcuvNNlirmYEJ5H0iZ14JoOeaeaa80ubPM
4pJtZLTPZeacSn9qXwKsqW1MaM4GV5CklANWmO/3emBbMdq7qk6hScAWI1rAQjaCdXPjZ4Q/YxUG
4rvm7hkcU2/n+sGISHCQHP9QRr4NCvK3gW0e6vHsYVGwx3ZAAB1pp3Cidxhcp0Dlm04g61KmmetJ
b5TilgzAE66LEiSaJwta5ulWi7HzlB6W4EpDx+AIsPZlfO9D8zHt6S1lozJ1fBn1b7+3XjHykWbR
VCSpWa09vP6FK+8asaRmzY90CN6ZtD1VyXcW6B9pE1AKrIFHFui4WSTNqanF9wLEjinyi3N8O2Vb
2jS1voUuMAkzTCEKmHRTqT78bRTqS+iO/k+s9H+eERPtGTIdFml2AlVIrDB0p7Mk/LCyx+FKRhsW
aEMvoPLZrDbxLTmZn3C+xe10W2AmKwzkfAPU11ZWKYPksVzSSLg/rWKIqdd4aYJz3BPxS6lStEss
sVX+xZl/8p37Lp8NDhoMGTMcwo3LhdUi77BXC4AeAGwAihRG+DkzzNmimdYGJpSj0wPvwyDU4ubJ
bkVDqmWo1MYkApzW6qGTVUKgSz82+GpSw/yel14CZzgFrn4WU/g2zvbiIAUEUUpcHO0odw5bjFXv
B8Y+Ayzk0CcgauwNTEW9lTbkWVdM2XhaXxM0ZhnADgaPgsybY2MOZ5Lg3s3UTJ+hsLYwTR5ze/gk
cnzq4Watg2A8NQUVg4brnCArSnA4uMjyuB82CTBNlhAaFqUQ1OdS/BDp9L0rxp3WwY1n+ReZWndu
ELI8VDxGuQd+syclAKubC03Ad4abdZvZoHSizG50ANmLvOBtZEjWAd97d6gCZvzht1sTnx9FVNm0
63BoiQkHR9Sb2PSX2gERAHCNkMGLvn+sZ7dmbEFBimuzuYzb8qnNO2jFHFYftD1cgraXqL5tQ/45
5jgBh6zpTHpBmNceqII4uEtTLHwxP7M5MUyeQsuhhcam7y0pC3fVylJvg+ArjwbrUH5PYXLuVR+s
hEh/6kws/E13X3Dv0J2G2bnpDSyX8OAdszs3eTtemNBtVAnRysLAkvDYa9MuW7mThMwRAcwwRc4i
5p86fm+XTh4Zw7pfzxj1oY0YcU0ZaOT7W58q0J09wCJUllxrrvu6oXmtsClz95ozoOnFcZHTS4j2
zFh9PiiOB1akH6eoeQV5ck1ZX1e29G87r8Rt9GQrRrN+3p1MYshbUaXfNEtkbvrdhOS+lIPBuKuh
PmVVt/cJ128NrS+BzNtT4NBvjM/9JrcCRthJjXs1Pdm2fcJKT1ouv0YBwRE1Z5ItHfGAap4/K14A
3RQWs3iMQGdzAhzOLI1bibQNH811MI613bZ0/IsuJUQhkb10yUQWX4Yz+uIyoXT74zQM084z0zt/
nF87XzIdn0hFDz3m43q+K05UcfFMCRLC6XQPMCTjeeOCsJP46S3vKBf7h985bJd7wt0sX7MJcKXq
pnWpx6vRVMapn9jF24RNqKCkGytvsMuQszpbTfFNmtPe8RUSFIkAGQw3htM8Ow6rf/CIda1eR+nF
MwnTFFF/ZM3jNxgXkt69CCW8EzDwjjriO47aD/ROzZjEnW1uOvLRMmrQcWakN/2iPSRtMz6UsK8e
cCAYFe0OM4hY4NXkrxqfsG1Q+Uh/+ZhtvSpdBxHrihJK7ZLCrc/Sa2sOwMBMLdsoD3Xe1ndjBctb
LR1sfnJuLbrpaiI1vnBdWlagK9gObNdhERVmEjdFNm782WIMNdUk+dPxFHrFfDBiurgGQR/ryDkL
ywMVDC4kAAKdSJc8pm+0zfNNW+4ltNkcN/1YA/SyvlTOupnJrqa9TV0K0YFg1sVlCHHLkn6hGiXM
Hoo+rkkU40xrVhGdBCcPYYGTr2ne1qJ/yqu3KgBdiOkDX1SSDqe5GB9tFV4RbgXzMLAtGUroMNJ0
Y5u992DRhyxg5B3aLt8nk3Oh0YJ2nyQCeOcNBz1w+GdFCdZ46VBqAFog1OD1H9gK1wSWGJ5a5PqJ
4iENrq0kvDNDNO4uwJxaU0hiJWCKgEEYBV+Zk1BCGqVwzkPE5KCuVoatvkvyaaS01Q5S000hm/00
jl8e9jmI+gQ9fMzfT+5E7I8qi45nIXAB3wRjoebftnJvVNIWK2ByfLo8UrAdWVQpUkkWWezY89L4
MEVzjyKdMBSmkwti4sh4iIY07q0nMzoMoOs4CYKAdedTiFJG3ZD5aBYQqBNdHGutFGoz5TsRYaHY
9Mq9aqh2wQXy6OH75SkTfijE8ME3cSsm3rppEyC1WG+s0NUbi8oGNDKV7IXRH+LEeV68wZtZEOJF
53nqaBzmJLNk21DKaEejhBXnRVsLuiXJ4m8JS5KmzvmIWezZxiIUk3qymfl3HYe5DHYiB1yKtGga
DAx31ZWa4k69BI8NijGjdFM42SXpodGRSb9bjms8TqwjAOz8NMYd0R9rvkiSysTqvIXm19yWpbHF
4MKz12/FPqxCScg4v2bqB3yKc/DRlMyYtzBJxPrkLm1Rb6LBI5Ex17+sL1twdeTpcJyD8kR1RcuP
i2/LNhrNLqLA2qbcd8JBCnYwJDyzpj+3GjnYoM3EHHqObFWNNY7S7qhHmv7azN+aXAxE51NNtKWh
1TPut+BSMgy4IcPQsNh3WHHXZZUAPSsMvuv3Jljc+sLDEEiSWITbskQVyIuQzigK75eKXZMNr6nm
X/Dk2JhSGMkDvAUHS+Ue9IanYjQ2kOZoiS6yLYODlthMHnC79RWuw/K3aYCWbnrrHuhwil9vqRMo
gq+mG/UKpnDHbIiyvbH2d5Ptki976KV6i2yswd0wvcQ4XPm1YoKM2xsmwZ0mOdreUOEpMJ8llKOV
nOyvQpiPJaRgCgDL31h/K1rXomm8DBbTXFtGtI0axaElir7q2eVRNRhcG5dUf05vpGE4J0vUmKJM
lDiev2LSzVbU5MCGODpx915j2Xg3XSU+fZpqhV7SPfgsV67Dk4rAO+pkalW0/GarmINgAwrjmk0m
PYnzoqkS5YxxVacLd23AddjAp8z7Iti5xhJoLjsIv+wlVrOChrBsYfHIAVc5jA1kqhkebNI9zSX6
Kp00PP5wUflssGseI2WNKNxPaudUfb0xnW1Qk3SZmvsudogSm1yDtWE+NU74CBj5lnaMn25qWAoM
fls+hELjX0qaaZMpU7OHSbZSe0+2nSEHFx4O+3jvm+1nC+TVNYM3L3ZCbN07Yi5Qs9McYXiYaZt2
qDibqTG2mP5jPfafKbOr1tEYeGszNq+zxddcBkZwSw/L5+AhvrZuYB/gEWS86ASGC5psDzYls4v7
nCrMESWIYsH8PNbXzKURouq8hFY87Akhr1qy/IaaMKYcgxGdJ1Vg7OMnx3LYh0zp1SfsdIgV9m/i
lKhS5cHwwXpaLlgOjmR4LzkpZQGvHnTexH1iYNjpxDvXjsOYk7l/wmace9jK8kMd11eT+K+QQbay
nJyHM+nKvQQnZoGHx2NC1jbiMQM3glMSgl1FcnxVEVm9x51/qRyKmOD10gfYcLoscnzjIxfrmvgZ
DTtGsfUAYuxaqnOx81vsT9p+Mw/5L6iawMi78AYVIF2Jyn7Aw/pscmrbstFA1wcFaJUBFo7oZFTL
ftT1WdKnmp1IS3AOrj3DBwJh9CPva4P4F7ICJRDMqsAzmycWx4eSLggE8x/AuFfMsTfGGO+LnlNK
Z9xTAwGEeu4fOyqd19qy+Lyb7It0wlBQcHhItGQjlhKMiNOr63Q/KAvV2gHRzYmyrR+0ea6Xo/xs
s+uaXa5O7UNJadnUBrwl3C1ddoN8lRcbeCbMQfKiO2XAkrC72N+ug+2na3lN8jrrpO/tjeP1N9QF
PGNq+gqISRaZj8dzPNj+cVRBhQIXoFyQJV3lVdiuVehTl4w/kh0Non7+4+LzpZ7iB54bs7kFsUEp
hbIfqCrs0HolUG9BGbRzCtLuHoeeJE/Etka6wHO1jzBg0XVSiIqHLtUaStzjsuuPRIWA8fkpEIU+
9djD1MdWUyzuKrH4hqBdTg+GIiUbDtTGdJkel6zXYRr6vUoIsA0MFzd64Cg+DViI/4O9M1mSXMmS
679wjxIABhhgFOHGHfDZY86YNpDIyEyMhnn++j6eTTaLTTZFet+bklfv5RDhgcGuXtWjJKgG/1wN
6T7mCrSVYZ7pnIIesEBA9vnJmT8qt6kwvvd1KCLsf3GO4gazhuTQc+wgKhklRxWD3jufJA2Zzv6T
Ho4+5Fk6Q6sNuzoL4pyjnT1w6ebZeCA1+ChSxhrbrpejXT4h27JboLOHihEqtXyPx1TLlR+plvRl
L4BzZcNL2ypxoj+AbmCkCY657qGh43onl+xxWVcSPjmGxdT73fb2PahBzqOT/MhaGsL6aTwIMQH/
LxD2o3bTk+gLQBO/WY18ipz0LZKIU7N/XtWYnecWL3jWD0cMavYBttYThB16S9DY08ro7joTnz0d
Y0FKzimgVrQKbZOmPM70QwtUmQcZ1t0Fm6GxxpRw26piVEbT9Ep6db0RsDvs1hv6d3YRRVCz2JFB
4t/qpvlRUO+ssl9uDnWWFjyQ9ArKxWIUJls7Qi+RyfcwTqmxZc3JFmiJdnFUJscD+4XPUWXLs5vB
0vXrw5gVc9jWJAOK1j7T8ifCtl1ehanuucgJbbY8m6WkbQHYwzHRpPOtjkhaz41DQB6r7OjZV14P
sqbupYYHunF4CkbJqimf5+kvIwCjvrcbrajfDjNgLepwglRrH4yWPPrKfjATOJ8eZFl/yVVAHRQt
DmuHzcq3BzIkHH4t6W37mQ+8NjAQuWB/iEARECqyF8EoE6RMCqKhaMLTlPyNYpdPJl7K17Jl9UIJ
jr0FZBysEexTNRAPbTBbZVwIZPve+/lXYZW7ojKSNxzjD/Wg/8xza7715eRu5yh+XSvKlph1K4wU
WO5025yK3Hq2VfuYle+RM79gqiR31MnT4I/myUT99pzJwDdCyNjKAndofnMUdvBJAaZ1qoeUPFFo
pPyJ6D6o/LR3cDYXJ83PJlgcLUNqoN69aT3RG2Pcmg8Byrl5tps8+iXNFfsZ530IXcggBh5aOMkw
JplfKMX1ibseBTGP7ZQ8+zM5RyqsiQc3xX62pmesDkGpOpJh3R70MPoVKr5RoRJYa/VIMBDFlp2f
1ROENzWQm2Wdd2mSvySzR5aMI/TiQVFOLBvl1editowHB6xY25rjHv6xO7fdDnSycYHejczcoL9G
LvmwCrlTkypuGSRaikDMPnpFSzp3fOPbVEh/24NDMnHCUiqfH+3M/jKt5bpUxbsU3ds4dpxePVrW
pM1i4FbhuXDI20aFrvj6+brBrjW3xq7q7Xaisykjh/HQXiNqQvmGkjQJx6L8MYHA25T6xU2GaN+k
zfMUsyBiDwbvRI6hHtRL0U0t5VrkrtMy5J7jRqmmYUtU7twLZ1ubvEEsa6DYCJvibV/1WULd5e5F
s7lBi2hrqD6M5EMVVFM5Kn8v8oz71kuybT2UpBBisCG3L6MmpcuRqMCIZCTvfr1+g2JGv9MMYFBh
CIO9ajVMgZ/SbL28TwPgLXtqf5lGfLHLztytHEKofQBX2PTGebQFix92IFIdATExm0wci21z3mkE
+J0wbIwF/iq3JkmqQx89g8L+g9hJGeBCKAq9uayda0RofY2loNyMUkKnG0EGjOKa6PfUIKVFPiTA
I0xAZ0UhHMVPuyw2UUr3lGTbs639iV5HRbl4GdtbP1NH3tQiyGz1ITv/J5XXJGv7NweBxOwJbzXu
uK9oR9tU1gzqjMqp2mQyxWIG/iI9QwW0FzA/ydi+OZqnWDFeq95hj2n3+GBT1I1pXmHr3oD6xsA1
SyaX2mi2zHtpG/FWVkO4WNHNRzxeYgkqOKfitTaX+8rlJc/51vBwwlilhTjVPxEhPPWjXLjQHTQw
t3pyIqKxXgVvgQKMdxjttBLFfX5Q/VM/Tfl+4OC2tfGMNt6tC6SbNi7pmZB9yTaZY24fPbsh5AwA
KuN8bwnq9CLzXeUj5RNEANC1qM9oW/GR2xlVddD/2dN2zJcZToikpoU8amja43h3i2wAvDutHQe6
waZLoTTgrqAURpvQYUNG7cc0hpH60pPHk73WdL8adIXh2KQ2UlOm0oGUt6vSh4XT7Zy80XSaOEgU
XnpCs+13tTWKvUMRFhWf8Gjn2PydIJoQx5yo0k0X/GRR8zFHd+2SfdSTf6a49MnzUY/tBuPJNMHg
bCEeJ0MZDJC8txTEb12mL/SyZgpFusL5V/zf1bJ23jx83YIfQ8XZYYiTLLCUZYaxQ/dtUwF8Rx+1
5Ejth3srGp0fpZTqtMqR7bi+4WR7sXU9UNMN/EIxlu1+Hfw3+CaIKA7cYtjEoG77CQinS3VQ+1jm
yZtMvoueQGuSsgY19EvmV+9JJKn83OkYg/7N2Sts6mZskzzZmN7G2NX8oVmsb3FyTxczuVMEu/b5
Uu3+llEpf+ZcF3+NbEA2KaFrrOnLEzQ9orTu40xoIJhDdiBXRyWv2dM41PNTMv9I/Y4KDcq79gWv
X4gGNg3M3GhbifdAVXTdWt782tss2f0bPQbg0W7KKmKKqO3bTndBUnPKM00uyEokX2v5qyt4Vkw9
V33qczJWGBk1IG54bRszLfFjGw49pVpcmrZ8aSDu4Bzn2yWrv+sdm1w3JwTiyR/w73CnVBk1ZC3G
K+iMKRvZ8bVMKiIsU+QGkdPc0RxIhwQjnJrT6Fi0TBNAAfFqd84xpRmK1tE96RLefo35Fs8E7CtJ
FXRWZGEG155f3Bt7K7Ie8Ar+jrKChQK9cnFKl/U4wYFXHssQKjFxTdBcGEUIS+sSnwmLPxh+9Qic
npu7ZkHHoLGjByVI4M9lVcGNL+KfuRtzpyTe68qRV4zzcDDZy3B2JD9ZE9wJaD39WZnDntYxefDL
6oQJioEeg0Zt9tkuAiIHJ3c+dh6Kg0dJD/EXkDl21+8Bon1WFEoJcxouGkmvitnZCATGof9lDkBR
MdDzudKxsPSszhgd+TzX+kLBNo9h7VLQxrKrsh46iXk7xdcfgGI7AZvD4URafKthYWwjn9ew23wS
YDr5UGeC1J0PQ1+tuEqqC6h9FgYzAm3sTKwcuJrymO1JopAAS0n7UT+e8/xzyXhktAO8nSbzqCce
/KD1zEfDyS6FgUBkT0S5nZzNLqZRZp82LGfytiONmt1QhpYU1Mp6lP1Z3sDGK+0eDIfrnNPDMkjk
y7K4FmWrzl1ag+eC4DCj+gicLmeBD22eKd3JRQ8z0nL5aRPrkqPBjK5p9V7vHEH3L/02DxLDWeiB
PVcslAhJqD8FO+AxtX5zGwKqpRVOxLlxrmOU9J5giYO7EivAB+E3vjNN/BjGZ8mUIRNzAd5j89kz
HbhD9k35G4FvlzdK6dHg7moNQb+hHzhfeJPlBIqyZj9R4G343XfBdb93Vpj0SsbJYXWfcSkUZJQg
0ukG7UIRjJugEzSpteeNpJizaDdkjv8UfU1j0yhQAgmZ+uycO8v9MBcFeITStNBZ3Qzjg4oeBb6P
CTZrGbUCoBpfhz0rukUxMNnQv2oq3zQAOMD/JZonNx3X3g/VL0DJShqw16jlhCw9llqK8c0n3ekx
W3xYHYj0XP9aidMeuvYRxM5dOxFdKzvi8QXNKU1SvbTaq6jMaDlnJdo95jm65Gz9KZf7ziwl5l/U
Vs/CZRslC77gW+v9ZOn2Uo78PYpTf5fXVNYZCuMHJQJoZeCKBqUC79MQLDoXh+S5OU4vHN+vLBTE
5oNDrIPbztqrGUa5kTVPC3V5OQFGldx6DBA8ueAk3RQ8eMsU4haB0VviR4adkZGVKFEq+MC2SwtY
s/XxQQ2AoUK6o46rN1Lmc5yK9Afv+0MPCO1KjBQjFo8FL2l5FZTdwQAnz3GVer3aKULRAUbvO+9z
mYBAajwx28b5HjOS9axW523ekY7Ov6Jlzk/+Gn+IotGBy4YxvZWIc7LZxmv5SkkaqxtyoskCBcqU
8/uEyIEnWn/HPTNqnoJELaev3qM7jGGK2Q9ZKqT8hLzhMYOoxJEATOGEtwUSbPx1MF3nQ3hzccy9
DJoQdZfeCFHvlnJlVUOdrJN9V2nZ77maAxMrYnjzmmymZS13OQ3EGwIrCPSaPkeawp7oE2lYDvhY
IbQXsKwC0FLnoHU6NqBJWXwxahKyT8jDFXTgjCUuLonJSSy4G9gWoPb8oMWge5ynnGxzjDPMMYac
SpzoWeWkuApuChasMflzTBdT8cxJzgfmFQo/Ezuqq0+c3j+IZ9M86/JO4TEynBgU4xBLkDn+KZwK
6L1pPkrqxJAu1Qcrz8Cjx/lZaHU08/YpbaEeVV7z1q0AB1D0jk5b8+4fQ9agw6YfU+eFY26AAWVP
NYHAKzxn4eKn15IiOCpP1dWKDcSj26HG8YHoRRQ7wwxo8+3U6N/pCEuTNg/WAFizveaPorOJ1p59
2kEByaQJVFnkQFKhUkZ45tl68Tz/jdT63E7RF56Qqy5Ft8cJjS9vWV/TOVr2kHc+EtM6Sa3xOWnc
bJ5hAypyo50dMaqkTvLDq+lhFvUS6LX9OVXpK7iAYq8Vua9KGPervW/K6cOW69mpQYIvzWUGsxrM
CUKNcH+xN8SvXu9bD5xFZzJtFjJh8u940frSffUpMBgc7ov2ziwxYNn6tViseFcxiHJZWSf4eBZZ
OMqv877fexpJseJR4ECHiCmRPvj404JbQmta8PSA3vtenPiChDkfdEk/mHDTIXR453ZL9LPxZ5vW
B/Vely5lVEoXr1F5jDoaeOC2Acpbsjc1chhg0BvDIvK3Ezr3VviKhWmGpc/gvw3iS3UpxrKq+bTS
n7PD8zbJUeEgG4lCizBJ+I1jCmVazcadzFCaxu5HT7ADRI4ud14h96Q2uFd9Wvi07f/oYzoG6Ex5
cljd8Sxl4ZFg/eqs1749CIBImnjXZrYZa2X7NgEtBTHOPo+Ew47bOJOAlef+9ohgDCptYF9kPOKa
zUfqMoGKKdNh0+8zYRK9asi9J3a/l7IOSWC1W+h5KHMEp9LMOw9WsnPr3D66X/YCoVwh0DG8pF8E
qYpDA2dLx3aKLwdbTeQyRtYpAj2s7zAfb4bpZI+s5hJ4IerFv8Q+ZAdZi/MDWHRTGNlpFPX9wN7Q
V0ly0ZB0mwKESGa1Pkib4jCxIqspLNtWuiGDX0fAXdMlNHF/KpeS57VG7TUBFFB/jqw8mqXPo4m0
oYqK+7XmpS8VKztIeXvhjfRdmZxMO8lqq8SLUCaYkYwrIsp4tgofURwuc56yG8XWRe+TzbEPizHi
Rnmy4+Lbngpqubr1poFFR7pj6OJZza9ZU7o2WgsQ8/jDFL0V+Hy1QS9B0xXuzIyxUrAy3bJzDoOG
czBci8uIpDwhfZ73EWKg06RPrZkcRk4MN1bJjf0kvxYxvOLrO4vpRbR2dvHdCW+kg9ldZhSHYBko
B3rGi1aG2EVPnXKSwBsyzaMCuam68YfMRb+ZuOlptZB6M0XixDMa/5Uw2gs/Tb7LFiIGnipsYgiD
0ZqOIYHMfIfxkoeTEz9XKXJ0xEsuLUZ13zY4lRuz3sEq5ww2odLg8YrOLMv/gAD71+CIaub7mQjR
feFQhm5gOwtZ11MIFdGiU1a0VlNHUtnJnp54+7G/xnqw7rz0T7G61d3k9bAUaP2shHvO5uH2CBww
BKR2ipnwSPu2u+kLW19bUb80qTduyslu9n1cMVznvfsytHao8hM/5jd35cUE6/6jt0XL4oPxc0iq
699f+zfiErHQPNsJPqbRYY+WcmdgWAKPmFdHtiLwZ3kHkE+HqDzMeCkSHAP9dLU7HOEQ8afjqACi
cu1RRDrsdecZR6NfWQWSUXLmAdl9WMyzSk5FOfRP5siVfItjeVgbts2aAOaKfR5I1C611vILEII6
kePdGYCUQip7ISeUjrf7m9eaE14myo7f6Gad2RrQFqkGxB6do2rhSeZQvnjdRcdNMMCOmm/F0xFW
hyp+4Xc5e4AtmE/HbH1udXl9pzLMhCyblWxBKKvv+zS7WcL4tmPk1pkSwrXPHs0ifdJDOu/ROllU
oj1i3eMo0+nIueBto76SFUG1UABXYfkMMkRSOnSHB6u3ftDM8cPLdLE35rMASXldoqQO5ylrw866
VcI5ELXmUVMOdMu61eO7xY3zgLvS3XVT9j37/mVoBD1G+fppMH+dSUaA9Mqe84pkByXp7iMYRx00
ffFQt326r73+Vid3aypLzTsCVOpUObWzj834qERXHGm9Uyw/naPb1M5dRK/tYAw2xztKuJhJwtIk
M/E390aXWdDxy69l4VM/T88f+Or43cRdZMHJzXqeQbUNMQHefSBbtzxqf9oZ1aLBw9xi/I7K9jbm
OgBKJu7cSu1LAurawqRRsTYccPfjHyqNHc2m2H37KVgiNiN8eOph0e0XZdPtpBD9WpOfBwee3unW
Y7tSTDZ2PQxTX9xZfX9wU1OeDJcyKcGfsjNn9HRLeRyAgBPliTtvNeYSenBpzTayCPibjxzMQBmf
XZaEm6oXv9dm1HgRp+ro3jJ/i8tKrbedYzMTmhWGoBZPzfVH6+LjTQt2nA2PTwqwKgzrmIC5fRn9
3LBUUof97QMdbv9tcWuxKykN+ZvpIuZeHY0sPnUrb5jMgSQ8tDRyuVN6bERGzIFsZuA1Qw1S5YHn
JaYYl6dvZYGkcCz3++8fPLeIJ5WsZjo26jnsibBtolItlKLwkuyn4jsHyQ0/n1ekBm/DSWVq2Qlx
R6ROpAMhKPoheLlJlqRipUqvAPP4YKzyUoF3pDudmkJUoyOOS29Ty5G+hNo6VW6VXZ1bPHLNajxy
wLwoCdRkj+coROt4GjPOzU36RXQxf3LtKjBmxs04ovq4a9r5ofT8C69yPL9O+6Qqtv1/I4wRq2WE
yPjQtjyP/V7v5ls2M+p6ru/7Ckk/BKrU0BCfVbeuxIvJe3jrimY8a+XANWkV6cLYPVj4kzPNvozi
K/51Oi+XiFK4VaZsMIv8SRr0GLjJbN7MQgtFHqN156CPgpAY7uTA+j7NnTuk3tCiQ/mR6/hEEyrO
+BGL1Zy5fE1N9mvNPSsAr+g9rgpKZDLS4mzUejh6hfrqi+lBZ2Z6FwOEWE2qIsgOid3fi7GZHYzR
iR3+MrjozgMtbgtMPeXO6gkIPdNb+gocggvEoBLGqIB10KD24HWufXHanl0x1hhjwoI4xRN4oak5
pxnrR0xp3dZRXCEROJRDm8EHa5z5PhW4LHpfOzu/WV7E0v2sIOUGU/SRs5X+10DcfxU3VUPZt8vT
bygGJUnrskebvgWaBUVZ/3Fv0yYZ+q//69f/Jg/wP/6bsv+Ba8cibk0UxPV8699y2r7/Dw99jP/k
kMkmV/i/c9q2/w9BYZNvEs29Jald4ob/M6dty3/AFJfCZH3t8E+m+M/ktC1L/LsoqGObnmXxVxEC
9YiL36qj/jnZWDn5MEQ5tWup6L+tNrk3h/WulsNusPvyFBneW5XjR9TuLzBS0aYanTtpkcTSPZPd
XJG65I0UMFoYUDqZTcz1wxHJ46hHvV+cOoXUt5JDk/TrzHXbMgC5byz8ljNBCpCNjeVssQ2lW1v/
VqNbQIE36VUytLzE1mPNwwr3NMzaAq8/dKGIMDmK/IYVzw9XmRyIJwCaDmbJNitcWrQtJhW85k7b
EINOnLc2QtlR37PMml1aZ31YwfLdDGZ3h75K+2ybXlVTPWGjw+iYJjWn9W44iXG8OeZiZDagqkW+
vLejY+3Xuukpm+wP1FNBfmLPt7V9Qbl2cWcBHELfwzawLPa9g8+/ZdDcLHONbVgPRkgY55UC4k0H
vPc4j0W8G+3iEpVLEkY5HcL++pMS3PJ1iPtzIvCh5NnUBKy07N3fF4lHDDH13J1uCCnovv6glCE+
o2V8+jo713OsWS9MdZCPODuiJbJZDC7xvb0+qQd+VMtuNLF2ycLfWU2EHRW4JbGS8ackD4TJFKjF
tCzfkN0/57L1D72/lhc2U+FqJN2J1hH0rZ6UVWkZvEYHR+4GYGLp9CncJiFuUMIEHEcOXC6F0+HY
+RRl3/5nrM1y1/e3Ssvulc5hsXNVhbUS2jb7dvZBCRVDrSuTj6zxHhcAkLDsMZm7MZaTLh6a89xj
o6MvS+6qsK84kG4o4CRBatsfFlSf/VJK65LkxsS02mBWdKKdSBc+3sRT26mFZcJ4zmybfEtDp0fJ
OrTXeRZy11HnKNhLWc28R7TqOPsK9SLm6Xs2rlqr9EvZiuEL7shAPrue5jHkz7APLUTQLv8ibb4r
DZ6ujaMepo5/OWkuIMNcQ5fPrH5sY1Mdm8p8L7ImtOXQooD4XOJIzRtp4CJMARQ+PCOyg+homCbN
3iQrN787GpqHRyMKc4hWYSZi4EXdF5mc7n7pniLdQi9pavaVzEOAlfouwIgdVAqYqktbRkg3PCkL
QjkLtbaE5o7Mhn+6UQfzgAUrF/JHzykB7pF4mjDKjt6B6A3zYgXFtwTQ0yiSnbxbx/6zWe4Tr+13
ucG5UGSanIpV91S0rLsMZ8uVcCaZt0F8tnmDjgJYyBAF9GoSNMhBDMjrFLSRvGtdHYIP4+trjI2l
4CVSix2R0aWJhzONV8lD4hXPTJk06hZ80fGRyqM+VFGyj+C7RbbxWWfRqz9Pj2pu2JJ6lRdO9ok4
komB1A+kX370FleLSLD9FY33k4IZWZsIwkvyNrkZ1FVss00JDFAlhtrUD45N1iTnCxtwDqUE3mHb
kv1MwpYlReBQNxcOevweffaVMY2t1IaVyQkqbQHEmBHpqtg6BhI4EgOp+YK18lq+N7dSTSddr1Vj
1Q+iKB8SgGvY3UjAkvwxdjPjl6Ut/6iwc5UrtvuyQ/leYlFhUIgeGhe5LrPA8yKq+G4z0Nvjxmyy
zL91LikbRjbxXSn0NS/CnraZUtDREeGEuhuBtvI1Oq+IZ7fIfHul54PlpBs3By9J90VWN9RrOdjP
Hfi8wNj5oVVX1RvyRM0PP2SqGGwL/hTHfnCC0njA/ojNdsw5QyMHNVVtPhVDcVIKmB5ObYUgnqqg
wfgc8KOMt15TUfyQfOHMIzq72NjplpFT+YpJAIRY6Ff+ekwBNywDkmVZMjWWRPF2zbqc0JopkGJx
E5gdy7KJWkoZG+kujbK3CapIWOT19DkiR4AQJqfCC+1ouPcTo0pgjvy21WfFgFC4GV0TwKb297TE
AZHeyb71X3GasdDDqJHyUL+JQmqdJ9rbfMr2cjqcnOZlkovczC7mqGrZudKuL1k0f3RUB7iYHjKB
wMtRi4gT7xzgP0uLWGLeelObiUhPXE94vdaHEmLLXluHXiQoYbI8SfudvsN9ORBezVsO0jlGUDt3
8kNX9b/FzNGzWP0XWfntmQVFdZ6N4o3kNnSlKGEljc9U9G621ysmliR5NS1B6spmKCaZwuKAHGuA
O0jBZC9wk2EFqgqMHsnIhoN6DxAF4/2SLyNy54CKqFCDvDEPPLwqeBgvPtwHIMuu5Q4Xy+qf87r+
bQx9Eqga4DlH719VTcqjqwxKixAlg9ysf9SN3+zhl3qbfGjHYKKB8pS3kgL3iIizW4+vrtmKQ5d2
d2ZBfxYgF77LcVzvi5m8o271Z0T6eLf6CbelE/0CoosfJFKcuQG/sz+nhSOdwaX03RRgBHrHgIA9
jYANy8R5DuyXLm75bF/wSao902ACPCV6sZ1iOYP68DMvBZgqCaY0SbTtpL6zcSxeVA8QRZpWOA/Y
AxM49Shl6ZV9gX0GfYr+wRuYuEKJTi9h0kwo93PXPxo2Q9FqkMJLxl+RsMcH2sRgiZeTOhTiB2Ba
x+rfPHvmFVOwwQX6WwGmCJKpoQ0N/XEztVwO8a+ZrR6iGRnmIffJRQ2ZeWqa9zIGCFFiHg70TJA4
X/pj/+U4Q32Zbs8HTkU2z+zuPiISfpy5VcKEDg/cbFsrnsqPcjaZ4OIeB3eUTQdwBw7imc+7b9nJ
LIkp3Op2GQcRNsIQySbkWCzvfr6lqPvTUUN9WI3iTqdxefQWIN2ZWTaHZZXVQ5/7gIoN/1gvwryL
WHZ1bAiusNghL6Skmp02vstJ5BlUR+MB9h8jhKhD36rvCMMOJAeC7utM8S5VQN+jmXvnsSnvZ9zT
W8fIVCDYih+MTt77cakQF809h5AqaJU+UlAz3JvRfC5axMB+6rst8tF7VVDo3HTWz8yBiKXdYZ+r
+J7SvPmcOw+l1bEhagc0cbXRg63D1df0qlfGIWPntElDqnd4/7aAn4vIZMqiXRVLJa0eCV05uDGG
P3oCv5/NUbQjkfExtE111YuEttCJQ1vKva0rnPxr/QiP/zeEifaw1AjkjuHngWPfLWwSz3lmnl3p
EePLIwgagiY//6Vp8PxVjuRKKNRPqzfKwPAKmJaOqy8Y5LONzqZn1lNog5307pK5uuSWvRUeYcOy
HiDfWAfHQZFgG4FnjXMOmditrTh1qArZVVE8wU68/ZipLC8kMAkuPFPcZX4t7pbol1MP3ZlOak4X
bXXp3K3ptS4Z0Dh/GFzjQ6fZEPaRrS6Nax9buA+IkKu46Y5xFU4Ohi5jheUIFPUmIadfJA24Jzx5
WNBkuieHwG3YTo04TamueRGXz9Y6ReeKoKNdwCGiNpE4AwVMEYF2KiQ1oSg6BWTX7LM2/xWvBK+i
Mf6VGKyUWQMDrRir8hCNBr0WBDdjXFy8QLB2+dgCuvmrgh1zB8uRzJl9ms0sOqgldfDmBnraES8m
B5jYxrYENBzQvbhjs0SvHIREtjfOfob+dlyW3iAiJ7/JilVg5NKLszYoi2sMVHy093JQOCb7aNm6
eEU3sexDagj6Y+dWLlts+zmyeNGtM4AVPyqel1k215Fk/SisR3ysaud4ziWP25OqBZtseumQQY4u
IYRUJOgdi66Pea1/djUV16Jc34bIjJgKxP0q3CXsbBI3af1i1qq4jsgdtxUL1VP2ico3ytR0/CMu
jejaedhHON9tk3HGhuImEGiE+9ngZMEYGZHfYRLjVYyFsRrn3y5OiwhxvmjYjXQkS5nfYnWtE6ti
O9m9OibOvJbCOQ0eOrWx4XTVR6bYiFvp6ISzuZD3NA1YAxxIhomoWgUrg8e7xY8BzJ5yp4fMHl5A
FjJHEas/wFj6QG73EO9Wc1+NfvHSAlyKk86hVgvGY836T3gWhg1DxeHSqx/D2Oxss7febPJjyiW8
OET6tSactI9GRCegVNhFBb77W0+emZXzZS1OnVWgjyacWgbMzT6DwMmzXXtLfms5YwUg50phlg1R
J6BHnRG1KunO8ADu2N4NHTvrK615TdB0criQYTvKCdeGbKcQMIUMKIHLiEoTEPmG4+VtV/MRvc+l
qn54oemjPPCUw2oAJCGaCvFbdu9luZe3LaQNZGhPucx4Ncf5MHZp8WgleROMkXVPhumXaUeCF60Z
1jaFFYvAEK1mPo/UcbvAv6UD5comFlKYg9reaxxlzz3aJIvQ21HZJz8HPjaHduJc10RnlH5Zd0BB
gZ9nnd4t4pYaaJW5oQSJdb4wmjA19R+7JJuc+MkdKYcsLFe5XyWxVn8q0QwhZ9IaSy9aKXJ2TA4H
dqz1vLMpHMIGNW4pcMkBouume+LcqXejv2A+bG4v1nXZ2Ub/B3tCj1zOGdikCeRq+vrALoLHb0ff
peCNPFa0cQgsJt0a/+wz2l27AfgQvhADwQ/n57THwqfZ9XXnpZ48AvDoEVrUu4aVq4fVKawzfCP+
ym4ZhvCmmjnboFzOAVZNuoo2bgYc01H0m3h14e4axfYs5gSJvwbqp0lrIvd3FDpVzwCnYQdz4tyu
Mo/xnmYTpWbynnL6U05CYtvVC8hGvOFUzujlwAlw42e299jnJMMrTYm6LL9wctMMwUqv1vIImAX1
3a6v/mlgDqRbiMwl7uDmJY//NiSFJaD2fbzcyM3DwVckvFcAKumCk6gnkJylIy15sLShtXHwY35n
vqq4WKSa14d2Bbi5ZrRSTyrCvg9NjhXNbna6ObSa5fI+P2TEU3GcNevJdJuLZJlyLotvEJYM/1F3
7GbOlrpK5daqx30zY+MIJoDoTCd+tZducuoIZOFw8sptrVhlNIjaAQnYrexoNrQSwXKt7O4t7X7E
3s1M6VS39BQeisTmy417goKWM70CSJJU0MQcUcYe4KxhXfpM/SBIiFGK8RA7PsbbhGslqHVN6ric
DzU6WiDRw7Z8excxmynbf+LYCnGGT6S+FKx/OUzYT85EzoDq6OekH8JBxs6JDikZsI/nNLYkF5cr
wbYnj021pqVi6jaE8X+1zQLMtqnonKWeFZdLFW1xBpSBxzO7yVkyeF3Dbtb2tgodaGvpjzou+7uB
Tf9YvuP+Tu791LzOtV3vfagZGyoTmfDy9DKzK90avoTWa8RfEjYctwst0a4vTgtc6WCb+PmbU0ts
XVFbB5r3YUvwPBxN68OHJ4K17WXRxqlfKyADo4sktFYvjs95ai6FF8Koe0gTH0MMh7mlF+kFFEwX
ml7OzRaxHK4Ya5GSOnig1rytxFEXiAfEEj1ePCSQlwTUlWymC8FCdl2jZo6C1sz7jgjxX2n0v7Tj
/0g7thFv/z/aMdXjxdev313yz3rz7ff8m34sQUZKritf2OY/cT7Rj03UReHiSrL/T84nIrEUFg8u
x7NMCYQTuOD/0o/NfyAcK54dEACV6dv/Kfn43/EsAfKB+LSly98jOWLdJOx/Fo/xQiwSISU9LBIp
r7+9BDK50Z5xa3vG+BRlzq405zkcIsxHs5/4/3o1fc//Pf5d/T+ImhYfzD9jIZHATYHjCmUdbR0n
yr/7Chiz8w6EQHwA4DAj0fAAS9vksf8Xws5jt3Ik26I/9AgwaCKC0+utvM0JkUZF7z2//i3mqEqd
SE0KjUahJN1LRhyz99qYd2xp4+1iX7cWhja2jUcuS8IQk5UYEsOxgcrSCOPHv769P/xCn8fpy+/D
Zy4E4nem6b9/35/fH5AgN0BW/89q9NBxkQUHIhYL6EmKoUlE1FQiqqNW6ofplJyLHZlff/+54hMf
c/kgHNOyXcuGJskD82mOn/f1NJfSig7tBiXDjhHhcPRmB1giM5KVN2RPNjkp6OQxk9ogo/rhjamc
w9yN9T/kiEc3jM8TQbzPj1/8Zp8+Es2nQf6Oa5rwp4XHc/Lfh8RNHFyJrq4PYuifdehA1R8cmjyW
MNjOG8reNP8JQiaYFiBVMHs3rf1tZDe4LYNA3VCeyZAYlbzU19I5t67QX2BZ7c8sThi5tnAFFbhS
kn8uj/m/vrSEI5U2VZDJPvQfUnWLVFQiB0SocwwwjhWoRM7GNJBAPcmDx5b3TvlRd6TSGrIXyyhe
k6lT+4oIBgZD9wMA9gOvTkLmjoTR0M8Y2DGoWG1E0k3cssWtkvDIC/qGpTWn9F6DDY8Oc8keQ9Ki
elmCbR4lzqore5BbC2avt7DzVDUpPMp8jFvX/uoB+vQu8zVZFFe4UdlT2ZYwP30IUeGyDUtNPgSE
sMT/GdkmioCNf3exf+xYjq+h7FLbaNzf6eyc/v6U2J9e5OXHa9dEYKw4m0zH/fQiG3WrWwQ5gBnK
Mt4JjQ+jlcjVaIdIa2j2IWncrGtHRoUKJ2+gnQc5q3PQMHRLwtBBOgUbYR5kzAaeyYinyxOR3hMN
WPJcDtMP5dEjN/lbbpP1q4XRvEVMtpiprVsw+O94kTFvdB7xBeRBEpOJv7p6sGwsbn//S39DS/9N
snUhiRIwQqAenFFBdfXfpy3rVFEb7NzIcssRmM9SYQSK5y2+UszYhCRb54EV8Mmy2FSNnpPRGbDP
KNtQHVjzk9gNjKk25cyUhqVbGjKppEq7KHJ4AEDt6M7A2rvviRZMsDe+HZjnyJ5O0QTjawimO1oh
7O9OrTbkMOACq3dO6c3kj5dvaVifvaG0L54iLsyy7Gmf6eaZNL3kOBWShjSGWwd+TZ5Ku/gxTl26
Yzxc7eQcH7CRpRcSslnpV85d7y95wzn9ma3sapMQUk1gSuuctY1p1TRLBxIk9nZKDtQrrn1rs6k8
I1lazLYVJ9QUbQOmzu8hohDGAYV/TQkfPoqstb6AC6vlI//8lXgWWGT0cByhnw/Psl1gSDkkvcSz
X3ulMga/iN9L33m2I+RZPe/fHs0GYJig7NY9iO2LC8RubWf+E6jXaoskDQ1jyXRUGdN4IuOINLkl
EQVnFfFgTVqyA3Xw/0Ou31QOfzLNFc7cNj8TD+LjVjk7rcb4a2MuI2I23Tp+xDQ13/Yg2+7mdkwf
I5MEL2mQrxVCpsdERt2epEICAoQ4girziEqUsR0BVQoBmVdAvfdrfT9Ibe7Dlj1IV2FfShqQToja
5YtdBrsE8sDKsj313WQWZKuaIW+NHlXlNG+iGlj3tsYBzk5/F/MNwsJKb4xIP9aMF9dthOWOHgh4
kLWw/7R3cTDCsrukE2ia9Rdvzp++JeVKKahuTMrk/744gPL9RBtheghqkuJVPMETdfjUNYEJfSQP
f/9pny8FXlPBVty0hA1UgFLnvz8N7qPqRp6iQ7X0rFMHRNRITNSs4I6YHlvOarY948p/BPUxm8ov
zuNP97n+/eNdVAFcnLaQ1kIk/tedRJNb8WDx4+2sCK5j9TJMYCoEKYwlDWunq+6LT1csTPZPLwGV
i3Zsi1dBMgv570/MRisPbCDihz7P/DPZYRHZC2qQ5m3F27BhLRzvI2YqIR0MJtI+Xoc+A8ehSPDl
qvbA9fCA6fX271+D9bl8WD4IIR3pcDVxLVmfvgdY6h5OgTw7pEMfX2ZnWLsJMbEztI1j0LNRR7s3
XNykIqItxKYX8nTuCqcz1pJ0mQfL8A7zZi8HQjYBAO4yObYE7Qhy4JP8Li5luLUQQ0HUHMv3TMTu
Q+ERp2SZLDp9b4mhcIYvnqw/ftIuf5QC/e1JaqL/ftLGIBXIy6Q8sKNZty1vr2ztCjorFCvSeNeB
ldYoxwhNIqwx3eBcYr3WDVBWRHolPczYBWhB114Ob+Tvn7b4DLpePm3eMMkUhCfX/FysWaSwSSvE
c26H9r1tGBc1GBenwVXAXI+JkM7Oq0M6YS42tEi/+ulLKfj5ESShYOlLBFpF+alUzHVUNVVmlYe2
qv1r141ru3BI1x4RU4ftPqPJwO7MF82i0qo0ii3c2flQl7jjwZOLiAXQ3z+Q30/9519JWcKSRCNQ
9TmffqVKJ4h0B0qwPEdJUtpsUCjWDilctLXbv2ma/EsU3Hb1qK6cJyBpVOpfw/iexepF5Sgy0oq0
RV+c5mAgxoYh6b4aPPiPmDTIjzaxK8/TpcRUiVfiGcvMFy+Q+NOHqvhWlauVi4L507GJNdSHNuaW
Byc0GdFziBPaFFxzFwFtWl6LzoUvtOShxXVxcnJ209Ka8C7XzbgBDO6jbzfv//6p/vF38qRrceES
t6d+X8j/Ot00JQE7KN6AGrb4ymDeu4oa0HSElxSHAm4BH00abVITlNpQIumkXmOoYyLDaD0nva9x
0RPBozd//73+dNZ4nqVMalAyMMSnF7MUja+TgaholaONjEcU31AXjmQbr82sfs074oZQ/XzRf/zh
p1pLG7vIsABZWZ8q78yza3fOQtLopvJ5ImvqomSCcjM1vA1MPKq6cUCtiyL373/t555xuWMsk4PI
QmMmoIEuZdG/voWUQ9wojYFzaPhhaG1fzBJ4tEwX8kLgzuje4DJTYWOVsSqW1Uz6QrBhhUOPEgRA
sQSCFegwfD/mXH0sEYNf/IZ/uISpPZasBFiWdGifPpq6GJJ+HLGBNEZz5zeocRNBGB6pqGh7etM7
ZH0XPTlNcybHpsXnzXlqtTMCq57o3NyGsureJAVSiyKnFVdWjdo/CyJME/L733/X5dn4dFBYLBmg
qfOJKqE/3VPgqhy75ZI8pIkE0MzAMCzFdioSqLVafXVZL1/N55+2tEsoBHFdep+f1N6OQzA4QX2A
owKyY5rqQz5AtTe6mzBXT1Fi3OK/HZiB7Oa8hEJhWBhQiBX9+x/9O7Hk0+9hM5QSFh0N1dLv2/tf
jxDC7jjCSVQcvJAxw+yYyPLk1iqG6TblWZpqy3hDEUfR4oi3fhgqNqC1IqaufaumcnwhWGNmDctG
vMtJIitZIzcV4wudBD9CFmM7Z8ZHxLTGOthOePILHV16IU6qCGNAfoTC5I5WKwy+au8ammsK3sRG
J7nYBlZiPRTM1jdx5v2IMnYZKawe2Ut27wnclnRpdJMmIl+2WnvpbJ4IxKK+Sjxnh2YGS2YUXROH
exczLrQAMqUR586YasvKOBaq3Hmux4uJrtcgweuLKuEPBaDNh2opRGamVJ+zYqDkV+Bo4SdiOnB2
/C8LBTUECwbW8hBnxT6e8+SLLvx3Vfn563TYyhEt5NkMCj/dFUU40dtPZXGwdTD9gJ6TELPjl48V
1oVdRZ2dtAFYEKYf0FJh7qU8gSgzWX+V7mvXiukYlcpdWU2wnscwfTGcqN40cd8vl5uNLd4qLkTD
fvEQ/u8BioyVZlRwv0mb6uG/5xiKBWMwR4j0YTVhRW899lEe9gL2CTu4A+8gRZxdNCffHQhLZMGz
THJj+zSmgwfOnh45LJtkZ5pet0l3xBRm31KPNbotVXpj8Vrxt5rNvqywFznoRr4HwgrIsxzzhykp
sIWCjcIL3PQvszwN9k+3iiDtMNoB28eOowFKG1e2v/VEnWx1wqa0dGJ51ZX/6sZ1hhua3ShPwl1C
vpFEg7FL2QoQGJHre4eY06QkNYJ6vbo00VC+UtnaiKcASvHviDg+DBZCDys/guAbNmVn//r7x/un
B5EHwmNqzB1FaMx/P93OnKkBVZsfMocuJ2t942J3pb/NSMbB3R+gn6qd+YuD5X8iajgtbZJSHE3Z
pZZRyX9/qp04yAEAFOFYG+BtMp/bkECutq0HGNr9mIMqv5lCnUHSl9Nxlpwubfnupmb0Opqy2Nid
n55y1FiaiM8TMMJonZAN/9UV+ofiinQrj+oKE8D/lvJgtiqF7CY7KL90ryr7JslQPyfEsoCqXooq
bK29Y8No8spkVwUAqst8fOwJJDXpUfC9ese/f11/qq0oVD2H9gYWh/15kDc74UjUt58dclbmKRKZ
k+1V902Gjcye4MBoE7MBCuPo4Mz+OzXOm7bBlDsuHreoeGSdcPf330gt39XnU4XBr71sJAhv+nxZ
Ba4UoMBlcfDhvG7qQkCxHysCCwwEZg1a0GvfoXeKfDQmDm6Mny1BytSthxT96i+yD5PMfEzGur20
NmOpCZ/TqfR8+9AD+VrHUX3TBj6aTDvFY8zCbB0irsfKD8yKBfWbz/LgGYBOQjoYJYvn72km6mMI
xB/GiSo3BX5NBHIO0tx5cg6p0ChaUW8dZtKyEVt2Dfxh4DKjxdxeWizfswg9WRlGydm0sldhFYxo
/JiAk9boT9hW6JZJ1OGAHk6eT9xD4BMGKQItzmOxb/Ts3rq5ixBUkjnt0F6v68aBZOlm1u1UR6dJ
jN91LqdbW+QYKzNWGwgSbtzcwYCXWuZ6dKv4MIXZawT386va4g9fl2NSXLhLF2aKz5cAAWZNC8i/
4NUbcRbW8uS4zqm2Wcbr1hywnuJSJTwba0l/FzKsAnFht2TDdzZRE8D+//74/O/pzk3kao4Biwea
0fB/TwLUEqWeLOy3Vh4Fm7GfX5Caenxz6OQ8SWqN99MzSVX8+0/9Q+Xp8qjTBLCWYQ6zfEj/Kmwm
1PL5ZE0IVuaMwZme7+Vk/8DRcFtL7xZBIstu2O5rk0SoLw6V3x/wf98Xh5qX+YBpmdRF8tNfXMHN
cFnJVgejl6/11BFaIuLFCGoc6JlGACh5d2cKNsXUJ26f3fe5U+wL4uSBYFnFqmnUgJuyZn9Qze4p
NFFdxg05v9wvOTMWNHW+sXZaF5Xs2KmdhZN6RTIexguf1NiyoBvTzbfRTq5z3t0GUYaWqo9R+wr0
HqnHAD2MfSbLoLMKikpIo+QYmAZqfsZ+K8ICmpUIJ+9Qu+0+CIz3ynGMC7lOV9Qp836QX66/XGYU
/3PIKLLMLMUy0AREZi4n9b++MG+2Wj8IiPwWIFiwV3nlHYAJSCzeKRuyR6gW0UMhcuM2ItalRj1/
gmLag/Tta/Lg3ifPQx/SqBe7d4dzG4IEH0lixhmLE9EBfnkTDLduZpu0FEzFp2F8j/UplHbKSoYp
KNElpNbAtzSC9BxEb1Xb23fFB+IzzCtVDsYnADYY1OmveGBaCyAIEYqii0XvWyoEa0qoLZuDBULp
bVJrkNvBCw+677aMhK4pBrdzZ2bf7EGvjbFgBAi91B7Bt7RejGCr4vBKnWzvi2CrpuapJu9m24nk
uTLTp7Gw79hFPXgjfNygrLZOWVkPOlfroM68W3T8yKW9dWO4a7szXv1SBxAyh3+CHEhj3Xk7MHvO
XjtgSEKbmZVIQE0lwPSTav4oDZffxAzQB0ZkRxV+KdeDbH/M5ugi5kXcKKvo0MTAYIZYPjRawmzq
eEB+1Z5PouxY/zOlxk+/9reG6+MHTf8pVfhPH7RkcHB4rgSAxrzOijVptmTVxjVlmkEoVSSyCyYI
7LDfyyQPABHpj9gXj7DCty2YG2Q9/r3jI/ekN/S3Ib30ujXtx25xWaaLea+sGeY38pkQs55qbQ6B
9xOG0Hokc3WzWqkP26GJY2VYbPludW6MqzloTIDS7qMKxyPArhvc2i/QVmAkeB20STQYK+0MMW+G
jwtdRNtIFvuekhGDSgREUg9vgSIMbtRwu2RxiQrreUkXaEV47n0Yqo2GREcelr2RPSsDEkB/RX2G
nslIyBpICAmcmojLyEbfbzJcqo0K2QeN0rYU0EwWZXoQagKIRUMdPHe4AMtVn2FFJ+FnP8Wze03a
ol5Ly9wIo/oJg2I+WWN0TpSe14qGaA2dq1E2lpo2rk5dEuHHdCO0xYSNEUawm23R3A3pnVcn9WUM
EPEErbwMCJTWqZyjTTPVR5261t3kepc5IO2jmQJ9RSiFixQZwTZDfMT9ZZyKwi63uV0cglD8YyNm
uFjxFG9Hu3JJMI77M5FQ7cHuPViQo73XefVqGLncahQHK8we86axAVtCN3iqiFbHL+6h3iZDTGDj
sYvyrStDd+WC6NpQE83IXTRsoAnaFi5OcDhRiGp3QqnkEBXRhAtomV4wq345kDb9KJcrM7gfRtM4
ZAHJHOnU11uSTgIVVTee/mZhXWNxpW94uoO1y2iKwSSQ19Yk78Du1V5Du/B1/iuwKUZiApVSwtLJ
bSDgCU4NrER5Y5d8m4HR4YdAT+vNxAM5T6lEIB8F2LiKNN57dsUqsK3dfY8HCTeLcwO19C6u2QkA
SrgHUPyhdHUh8+Gmaqd3EXo3hsC00wXYKQIUVyF5FlX8rGzkdGl6MVBHrsahg0eson7nB0TcZAgd
VxkIcOs7q7sIKsl0sKy3BHLOsccTEVpxh9iNyZSIwp/ZtBAjgD+sof1aSWRta+3fekg4USuRmTGB
K07K5jg1uLKbVJ8xExPUkiNpdaFCLSA+kyDYuvPbs2gk4uaU0WnenGG0HFynJPshRYg9G+6jm0Tq
ynz2wl4x2kjBuwN/+S4ttbszs+i2u8rRQuMf4jQSjfnUxm25cgjkwhYDWsgRRLk1QO3hdZB5raAL
FsOdVS6P99xc4KbeRE39Zo/6kOHtn/twS5YOToKq+ynkWK6QB2CwMy7UBJCg5MBEdPmW5v4ODOOb
qbEJJDkIK4NBxeCABAxNyO07TARrOG87paJ8Heb9DtHhybWMi3B+eCNXC2f2j9riREaWCU+tb6N1
zPBorYq5hlfdvE+EJ1kma2u5JJH6DhwI4nk2gT+mm4ZmtF+JfCRuSKhDwHSPRrG4ygzoDxchYQQ4
r09m2L9NGcGyibV3Hb4t4BYfHpyYUZA7MEd3XE13jrYyQGnms4S7FjzPE986/DrpWTfNzH6dJiIj
DqR+muvhbCZ0m/2c/IptXJuOAqpPktBauP3R6sPs2M7UAzUCb5yv74OTPqJGfqLVW0+VuAuAXoUQ
WKqpB8FJdb9ipbsyGUGHpibPlrFGlf1c4nrWAzHh67AonqjtcQP1Lm9oQg0CpVJuzEE+k/fRky1I
PLoebYwsPHmlyk8zoHuYnhnk+pIrYSLrC7MFVASbW6cWUPZohBpkwUYPv1o6PyuC3xgZPBnEAq9p
s9koweI25nE7mNwYphtdWNpOewxCh9jOzk07Hj2dv5F68eAwWyMM4j7sepPbK3I5YhXL+WzhmYRP
Uw2vSMi19nkWlk8a2j//hv2KYxi0+YyWN62Gp7LLXqiuCViI4nNUYmjNjWfUq+CSI/kTu+2BQwDw
9Vg/uS7foWETbTWpXY0HgynQtwHyAlaJF4sIi1UJf0Nz4A/VGG1Q0ZJ+ea4nALbh2HzzneZ1wsdh
NAQQNF74PmP/l/FdTNe0ssvkEYhCDPffPLoqvnGR+qrljjUYwMGjQTvjcROM2wqQpFOOO1g8vyol
d0REEDBAEFgLGRCtk/0UhwlTZWwKpc8ZPtzU86wvtsNPC3wKgR42USYodmydgnGCtZYLEV4cVqtS
sPuayCJwGuuKL/WlE8Mz7yHiyync9/V4MRK8Q51574r50Dgmbv0ogzxXIGGeuGQp5EAcl6QhrRoT
cHg7I/GfidOd7PoaOjY5bQGw/IwkMzUsCDrf2DtW8hIWZIqwHpHrakiw8hj3iPz3IAoexz587dgK
AgUNQQy51sAqonrwMNyAJbcIxhPDLzTt52r2QJAFz7EM0v2UIohlPk3UaJijqAFvDfiUPjBUENhc
xOS4s8iyDghK8MowIx0i+mWOyB7QZTKumk5DzpwtES2WskKHKz0cjVSerLYU/LsJee+6pRgYFaYr
Yk8sOGquxZlZ5WG2ioFi5i0Uc7CI60IyB860xuXzXOJPWSsHEzXFdLv3Z9wH0L1DEd74un6ddVet
K8xF62h6pQt8mGeAF44HpYwUI8q2cQzWCaFPhGvPUFQy6PtNetvICml9UpzxhZ50oEmda3dDydGb
xdOPNi3TYwjak/iBGiV509cbHWM37CxK8Io7YlfM6TEu1QeSb5JEW+KY3AFZMuAxIDeKxC74lUXv
wQ7TKl4HwIpdb4bQgixm12lO2MbDfeAC7yHdOjYvk/vMiJiQZ0j6yewghk3p5KFTa+xaeyDnET4n
WGWIrDSfzpGgDspaRAxiGrutIcg7C4m3wW0Ok04O8LWVfzdkfrhmwIGNGB5yshS+lWjgc5CsR5YS
02TyYjdBEN9B6S3WdlYKaHxEQ4zUWYS85Vc48MN5Ka7a4pB5MJQaQHoQcg5saja2rjANW7JlII1j
zK0RM0t32DBtC7ZW2VADVNjc2nhTlZTUBWQ87k3zKJskAeSdszpL1bkosU+XCQqd2LwxkGGKnrg9
hO04BEq0bQ7jTRnctRXqcZBVjOr36N/qc+3zqvPa5vBwXAbP5xn0Jjct96TXIGcx/b0DHuQw2NYv
MiAxisYbjR0L8o56XbgrgL5yixfRvpkS41cFKGQO7B9B8Q074642QfeXbf5IRpZYWUb+IOMMW6dN
Ve2+mPSYRCA9985wD+KCrAuCxrs2fff673FHoWTU5XNoEWHA2boL51NMhOKKTQ++I14PMwpvcWke
lVfAgs54KZGbUy1/kKps2ll9Dhmab4M7K/w+OnAw2cx0rNbMJ75TKAFcevMvf/Cp6wYgOETqunRb
iOpXcDcon2MyV52B2rWerWvvhSjOtH7j7eELOddleEIbfG474rvnIqb0CKZNpxD3E2V+rQycoaX5
xICV6jK2vxGOsrOr4S3V/gPWnF+dALdYGgSz1VxMo+P+ikybSgR6WJedTWlszbnYZio5gMC8DRBD
wn/JYWqSi9g4NyPJZlQdCfii6Kcv8mc+zpvh9+y52cikaG9it3roi5mzvMqJUSARBC8FMBM7ja9R
ilN2xiyxDluBFstmfWRb99rIP1p8WavSI+3O8phI+cFd33CWMQ8HazBsq8b/YHaIRkuKlyZ27s3A
2FsldaQ0ukfsPvle9w145gjbKGFlDIv0ycvo/GtqkVUTAeaRDDT68qQN43kqIPGq28rq12x/YZzN
WHXy8rbPUY058y89+idzio7E2NpYdUiGoNXfURRcm2DCT14YrzNmYjzhuAbd5Ec4uI/zAEt7Vuwx
vPLXlPTHhZi9BgDA5MZ7990BPJJf4woPPXPDb57xxz3MtlabTsNsp7sYtn0Sqy05ehVs0R3E2G6L
iVdLDlhe6ETyfwovfID5jXckpFtoW/mhQTNsRpXczKEDokvNZ8gWgL4rnHgrZjvGqkPJzERf3+IM
fkT0eCQY+cMXSFhSEV7tUv/TAe3bjDEy4ltPQhAMcPNsyjE/1WXjX+p0MfiiQUvs+mLQ6yW9PFj4
ji9OUREhGTBL5FTmZ+Mjh5J2ZiqL0zKOWR1kY3iWo7uzG/d1DnhPyph7b6jKI6GDfpofkIuJPZgh
NBbkLTcfTud8t3Fbbks3h7QUPcEDXMzRwWvuJ85m6HhvOOvqxxbP3rbxsVG5sXwVeXQyoJMlS6KP
scQDiX5ip1bLn8bs/qoz8EU5juRVq9RHXIoNsYikHM4VGXZRRxHVeO8YYlYtYYlYkoAzWM0OXA5J
wp1BaHBdGsdgwhhEngy7P070gRjhdao0ScixPR2KZrGMcynW6TvX5Y7sx0c3x5JF2kIZOXAyYwoQ
0WBtAhPdl/MLqirYfY5D88ppsiqs6OKVHEoC3omn6WvbuH9OnK6iX5y+M3gkbANfjgEYD5NpAroI
bHvUPpACfs1c6Fqp78ETSObuULnug5d1G5GTBcUJ3+4Tyo6wHDGfw5FKvO8VbSSkLmh6HE73YNJQ
8TFyKkeatAmyHhpBBzo0oSYmSUSCEDGSnjTBuOI1amWwk5e8AZUEjhdIbxL+lGH1wWC/RiRVUt/V
XM8tZkttPhEA7K1ahwyiiXykTenn1s733gf8H0NJ19Qvq1yGN82OoQsBxWF8tCZCLIzUndex65b4
buPHsQjHbROO9YqAQR+CXRQBXY8fFEqrG4gBb0lWK6yobrWOTPfMJetzvog1ntDiaJLMXuYwqurO
+iDnJ9l49M5o1e1b7jk0nqSSaJIRwQWAjAe43bWAM7qwD/c1YBUkik29ySkCGhqqDYtpMvLoana+
YTVn3dz4gTvcuJAoVmHaA99iEceQOn2N/O4fS/DxjfkIAcoytkEUi503mGyKAW1lSAV2DjO3IJ6d
8xLVhpthNvih813HaU17bm+mdsbaOW3jNiX6JecdE2X4S8QhCsGOZjAmPo+4thww73ihCypPpVPd
pbAbt0FDv+aBMb2xw+zRqovmISp+9i0eO5Lkxk2QR5vZdbMT+WKH3AwtHE2Y8OywvyMDEFhnj28n
b+RjPtDzmAaIQdTmaxmRVM4hnJ5TDLeZT0MYK/kYMjpiAmU14PwR5Lp2zwiGPpAY1odQ5Q6FBVTz
KClj4kNDJmQmz6zXa/04td3etEa5aSf4l8PIUA3+bu5r4zHiCYmFTZmPHAsJIOUjitQMcEhsoYli
rwSLLxO/4AL8qGZxP6RZthOEnt6axNQZYR7uW42V6luK/3Vy59fawLh5Ekkhn7UioCig39ulhBTR
is3kSmIF07G4n9L6m+Ys2iWkJ6y6tgEtGIw7xcFVDliYlJhODekeZaje/Sp6CqNq60NJXxuD8jYx
Zm7mKdzhfp2rla4I1GB9mc+govsRO2OfyRtwmgxC/fpDG+VJ5CRtekvAmsS26huuc0kLwM4yHMIt
7rb6XjbOgUF0cCKAFfAroAAgcNuKhKm1WQcOY137zTCt7RIecRkUUPKO0FLPsAEIztMZRz5zNZpj
XrzxZkifem9kqroorsbQe56VyUDZI/M7ZpPUyntm1+mOhRBhe4xn9gQmPAMWeFFsRDFqMXA0OpzZ
tciRz8ffiDQx4KaloOtanLWIWQngSCl2a2iOSSUOpV9G1zK66fOk3Yd5/IS8eNyONaWELsV+tOjY
bQ8zsYriXTgxjHWaYtw0KWo2J8Bc4jSPaeQh5VZWvwsDm34mpxP26LELALxu70xonnGzJ2Z4p72J
PdbYbMBR5mu0E+HaMmkRbKKBmF2WD+Wk/W1nEcZQh/6wTsdW7qy4eg3NXQJ7cdepcW11lLjAaaF8
LuICN/ZPNXDhu4qtRICbohkn+xIubD6G1ItyXcjDGPNwoHTyHjiCt7HpI6WioT2OR2ZGhJRiIR1F
8QxtEfpcucZ48O5TKz/qHKMKuLCbse3OgQMOtGR4K+zuQmhHQaM1OdcwBXUZjJBZSNPrZQo5ZUL1
DGKBI8EDtRQ5t1EWvdECVLsRsX4WkNHFS/fdGFsOc8uf0JZ5PDgYfSONx9cJsoH9SIkBootWg5he
BhLkhZaUnFD8yEMlhBdpBgFIAONnLuUxEU/zPB8QZT2Z7W0BrSlmFrQP6FsSNdCPBds+kPdUZazR
nSE/E3N0NRnpRmCDNa83GeF073Zlb+YmOudINpjRwgQWOP/BrofNpQ3HkwkWtmTGVDdUWCX6HeJC
5FsG0efRikluiJk1VfmLV5Nw2kDQruf0pbR65+J0SHFEIUjIQ2Db6JVqlX1SOn2zqnE3Ub36trdK
y0hu+5xUE9Ayh1bNPvVUjSHHUbcdHS6Gxp1vmv5FG/C2QB9kNMqQrglpYcG/too0O4iJ0ApANwXD
v+lbLcD4xDkhFfDtsTIwtXejbNhSCD5WHZXwOLUvfUEaFi72gyXtu0qckdR/G9PegFLc38LOy5x4
VyOI2RH0HN9FRtIdZep8VHhQ2NGkVHcgkE494yqsrCwDm23GfGpr2gt4XaQlmXruIWCgXvVhcFBL
cqRnBi9lwfyj6ct6JyqIlqVODn1nQeWOB58Ye/hEMqqCI0Yt7jYWqnRiAW2I45/wZxIDxo/Q8/Du
NDI6x5neyTBmHlmzk5wCoCOZVd0Efv0yYaEGAH0fFeq1DPliiBK7taTfn2qj5NhTz1MWO8j2CacK
iyg6NhAPWI2XLGEsQcp8uakNjHt2FR57yI1bBe0EdjejIi9m3Jecu0TNa2rW+86frXVhdBfTIX9a
ZgSd0I/vvRRYKLf5gmKev7Hg3XoFpX7sW9fAUsxGQ4pFfKzQgwouvnDe9bm+KWAdkAHZnHCEUYf3
xF4MTfEaCDc7ww9AjAlppK7LdZ7AiNeEJEd1QJghudlkYPhHSdGEsZtGhwLdvOuGmIqUsN6Z/Tlx
C604mr7BLALp3M6FIQHHjkvWmkfs1NH43UyzD9REekfQuDwuoh0VG95VkoxwSdmizDUq4LlPv3dg
Uq5kOTq7yuRmcSJqNsQO5h4rLUIZ0VwJR2uudSYJJIIkVvPtsM3aSZec2HoUTO2ieoW0NdjWUcVc
j4ayIqBxTWr2mrXGvRqrC8mBu5BJJ87d4NR7yy5MMpZk9TKcIv6Yfei4d5Osi73VEAejeBAZlnjy
CPhmSWdwCDDMma1LWrO2m/MbI1ycHR03KUXMiwcjgJgbfwSM6w6L8biBgeJ35XZw87vOLyEBjmO9
7XLG6T0TxJlXOUEVuzIy+6nJ8u+1wnCvrYHCyAd0jCeZkBWITPrW7VoiRoziqCwZ7ibSwGBA3AYh
YXHA9d5QygCViJk86tSud2NojpsFYRe5+T9+SFhI2sWMmoclUceaLnOmrgiRfOwniLOIF4GDEg79
ZYZVv8ZFcRnFFCGADFdzW7V32uY2HcCjsQIWZKfAaogk/LkgpkSba8UYKlcSpNwwXlnfjdc8dx/N
RtE2wtsQUua3v/8xmWlyG+wJO4YK1uYVxzuRffMgHgKtqtuqm9/YfGRX12PiVmEph9MVN6R1pEzr
bXMfGW2+lsINMRWimEMnw2owoIynL2DNCPMp/X+SzmtJUuWKol9EBCQk5rWK8qa9fSF62mATk3i+
XquuHqSQbkgz3VWQeczea/cda54KzEnfBqGZASJZBmvezhU7c/omqYzgmCUQlEVvYOTmMkJv990s
7HyXyaAiikpuUx67myR/LD1M/gHrKC0YGtqVsg6sLEHMqF1Q1faBQmrdJJO71eAZSaHTzZbvnCgE
xnNGLwm9gd9QjAYEmnirKm0f2RGJF/3jtLraOO4EKx0K4AYXZEssb0WKN/aw6dJky6kIKm9lOonH
dbeIe3NOPpUa15Rs3hZYc38iR495Qzsea++2yB5BWpjuG886d5Ov9wKS88ZaUCmhIVgX4WhXj5MJ
fMjSmrAd4g1xJiLyVw1RK2Zp7Owi+DPbYE2ZD5K+vyDzlOfIfhgY/u0mQDZrP3DScDYiIh5t8A99
49A5lfMntdp5aSmXba2/+QVg4RrZfpxrfRjz/jVj0H7MiM4joKMMQUDZZ8OkmIkdyK6tA9wG5fER
TNY1lVBaM2ULSp5yCzaHGw2FJTVgc+rtoN60FSQ2sj/5IYFQGuKcsRKAi/eQqfJPcBcQNZEImE+3
rro4MVN7dAgBWXek8vqpRQqP6XyyJwD0d+PnKRpWf3Rf3emGyIIgXHbxU+wlpFZr4jRGPR9dh5yJ
DowFXSgeVe81BYPBHovk35mpTreAorIz63msI0GWU/COsm3TxMG0SbPKYMzFL9OV2bKVBpWmLnPE
CAJ+Zmfxx7vBpms77N7sgYzCW/Z+b9+R0kv+YddnDPJRxjiKAXFgx5zC9k9M/DniPA9KO0FzqnLf
yfqCPkhNuvYS6G80akQSqX6t3JTYcsGmtAFw6T0Xs0PxYJTw+khGT5LgAU7StMskgTDlEoV9EF2A
m90G8ATK6JyHK6ZqN7LyqUKx2/oNCQrBI4ITgPqBd20JzamCHz9ihftRaCRnmX9RNaUBtcPFS9XV
rBIGKCUrioKThYZhE2TOWRvLG1/esgYO+S4W0PWkjq2hnEUrYlPn1UjllzCSUYQBml3zWNbs9RX7
PH2TnHlN/qptdeROCY4zmUW5Xb3T7j5nqSALzknEqtbZBento+nGw0NRs5YV5W7E+wnlkCxT7NuE
G2a+t2EPRuYKoDfimC3awc4HDkPTUZRvw2L+ZjDb20bQnIkExxRRPwNMwdqwrLCd+HnSoUrPuvOC
TeXd8dPXi+AFKPaeF5vH9HZAsyM8s49KNu2NB50l+s0dMT37Tnq+ATVlS+XYGAhnq0W+6FisBIu6
00CBXi3QB9MbXT4bngC63EfjQ6anGTBVimG1Xl6GnBXR0MwPLdeWTm6wKEXUOaBlAFZnmF3Qz7ze
4C8az3OJjhidKbPiduO6/IX2DVnJbfgx1oKYz4xJlef/aIAtgxD90RGj3nQM5IayGY9zar6O9nj7
0+U9YsV4AwPjFPfUE5EXPSt03t0QeauSlM5tQoJ4Yf/99+Px7terjIOJezm4Jyc756wtgme2SJjT
XYGOR28DA1xWvaRPTZzKbQe4tCEidPB5gjOmBf6YfS02qHGQTCfTsJdtY/usH52aSLLc+2BTxoLJ
jfaEEIEReo7xMW6SCGAgGQTuIkjUualPDMy1cfFtTtlXhPT13SRTfGZOPmOfx+HJW2XRNaNFACft
L14aEvQ3d+KDq91bt97wFxVBd7KlRQHnP8wmYzy7OZGHpzg/h2498OVOU0P/Vb8MCpmMMkvg4lIS
w16Ll5wVJYv5oVYXu4s/SMXF/S2yY7LIAwx4JsYNM5Hiyxqak3LLX5Hm8qRhfJX4qY9FUdQro/a/
mGMuHcjxzHkvByPYtmok1lenj8yOoF9GvCC1k/6UxY0AzkiWkQAiHweQaOXjK2XYte6Zv5lyZILY
uwx6YPWtlvyYpRPB127xa3uO3qm4QnI7msRa8fIu1nfts7qX0rnnM5YrrZ7GaLhzhpKxDU6aYoH9
0gtv59bWWzWlL+S7XiLd/SbZLc/CJPW3EfdKzuz7GiZbUMEAFRPRirjkiWj6JZyle8uu/wV8jOmW
iO1h64Ar3lrVcChr86EohlPsu5rLXj+joHvB9Y3HWoPYmhpGLUTdMHj9UrB3N7Yon5lsrnpgNHkk
ABsKZq0BPTsarfdUPU+8pizd3jnRPgc0Rdw3QG2NatjJVlz7mvc1jZM/y/o0Ldr9lnN7xbQa0l9J
LT0YJopf6+ggeZoFBuF2UzXE1s9NOLYOi6xxejfK4VLIdtdExV+W3WR+tbkhh5M40Sh+y/yFfFw6
E8YfYI3JV9gUDS4tgkIB3TTTRvlkFjUlZMBGNryzJhva7MFX/ZMnCcm0vxo2GKeph5DgI8AJSERq
x+7dGSnlazcHDJiVyMIGRkoswqlgXc9Dc8jAmBU23cOS73MN+7GFS1iObb2pTAsIE3tIWL7rJVs+
Uo+oZMq8+4VKtiDiJEQdfd9kmXWVwjokldgDQoTYF4NSRuDSHGVzwrsQrP0GQ3o+kNDoZKMZznE1
8uZGT4oUsC513ofByLfV02CSLVcjRqM6gyGCVGScIZjZcQNnrX20BevpDAQlB5UPyCJpUsBV4Cy7
INouhMmuTVq93EhYSwPmCRusvBMYB7x2KS8ZSrS+UQhnTOMih2jrkPlE9yWc0O6wV4yUiGjiz+Tl
EHTiLo9uU/Bw8G3SWL0ODnqiIlDDua4LQJHEAlEEE48sExRzcYkgiABbL4FIgu4FamSwdnN2eEZq
uKCWEfLFZe6H7TIwPcTQs/KjAGVB88EEYce1Ckt7YKMu86UNl0V9EfS3lzcZTxW8ZvXRUxLZ5fNM
HlfYdjYpq0mCqqNK93gKCaHOxFNZmQD85Xowpy8gSsiW2vyzmxBAJBOlOGp/dieD8VTf0GYBCVR+
VXwRB0DB4aoXELjPJYfJBogmP4twfgvHfJIaOpHXpZ/2LV0YJAo5gbpC+il2jjPzvbbxwzAUr7qG
ADrFIINzl0TAzu/JCOt2c2wwuUPglWjAte78YjourYi76IMj2+82j8HWMOGve1Sywb2MOGGDaBYn
MYCeToYurOv0GRblVuT6wvSHZ36A3QfKofJ8Qqi0BKOYaLUlaevgcMthShjumqy7crGfMEMxoPHY
Bd8C17kyNOlrze9MjAZBY+rSWYhhZGd326ap63UydRw5OSWxG3w2CWu71EtzRGTTC6kZaejLqyFt
uUObzTtRpKSetQHieI4JAeZxY9I9ExGsOQ1M6vqkiNeG7tv1nCPa6zIygxjc8Qa/FXJfu4gk5r6T
FFkkDJbO34gcL5uHJ6fj5lnmnI1x92Lb88ZWZPMIZgS4GBkd3wSF9vr2LzZceiVkMBxLjgiQrt8m
/tkG3F3YumhsMq4EFJTeE/xwRKVuRmqt/vG76NS4gdy3E0+POnuU49x3zf2A15xcU25L5DdPaQHR
DkZH2aG+9ZhhJ/RUSmUXe/Hfk9F6M9CFUAoSqOTV/wSkWN2xdGxaiH+R557TkXRgrj+q1QsKmGoN
r+Gk+3w6WtORF3ZYBxlfp2FgTiPzYdhakfspIlTPzkFI5xrTHafRg/A6BGEeA8/aMBhqeK+OUbMj
aJOHQjJTnkVMrflcNxD1M6J/gyGss+Daz/ajk0XoN5poayS3e6v3zkmRQ5EgsWZiP160IBR6h7tR
mDk6EEjLoimRqegfclAYYmOTXtclZ0kPmWFr1AmNduB1G88FW2bHvzgR8b3ZXbsp/PolcxISUxmj
rv2qi3cpk2/Bp8JlVvOau8laRfmOuZC9EUXyjbzcpZZviFsi/HYFF/BHGviVbMMjx4q/nZc6PQjx
6+WE5tVlL1ZfBBHZh2bYBbGr12n0XVIo+5qwJGUSw0QUVlP5xM444J+B9IX10DLlQ25sYoVeBdky
rnpmpEPAaN8s81NntPwTo2d71XSKQQA/kVMUT04smTIVFm2rcsL5FjBTGu3J7MAyTjwPecP6Pbk2
9e06jbZlNLJhNtursyQ3xef0OdjzHTi0fUp0ZhH1FwFmFFILcLrRhNgRsxq4pbDKTH8O3vDptCxx
PPVSUJ7cPpIR0qUDoNB5ntsKGZOX20DbSbAFgnyvWw+hncHyx3V6Dkfz4mR04GU0wKewhq2dBT/N
XG5vmdtrWqxzVTE1ah2XxRbg/Fa+JzW+5qaOdnNLqE3s7JiGxWQYtaFA0k1xvZmC+lMm+b1n05oW
c/CdjTz+pgLyJ9C2I6iGs6Xmu1gsL2hrZyIE1fOMpLPpjVASW4j0gkGEhZ1Rl4zWayjnzrTrJcl6
LWNVgppCyuX3gWKcIeTId2qtEKHA+5dmuS4ZnW/lkOO6KncYts+Wqy/V5Fss8uJ3E65Mbdg/Vsvm
z8pYUZpB7IcsgetqfLL7icti6NcEXvx0w/DZmFw3tXUiqgWECbku1bjuNCDpfpDhIsRrBLiTJBtS
WvP4oUhcg2AzzQc62C1pb7xfBUPDhXFOCUd1bc562Wcuv7OHrLON87s+YzDSdd3znDP8lNgWbtV6
5+sQkrNkioWeScbyxQG/70LAa5T8BjGZ0lWTcKbme3idt3hSDANF1nEr5gCYnSl+MDKkQWhw7qjA
DC6v+rXpXSbK/fSmE/vbLrq3JscEIQyCiJIgoI1ry5nz2x7ABzBqFNCm86RiSbVc2yTK6F1nbsGl
/dNFgysjGg+YBylIABNsPbM4S+Xue4EcOGPZfCYpvCG2mcqpOLDw4bzg/jrMInkr2aquGg33EQ1b
YyPKdyr3Jw+Yfhkd/8jIGSck2rpmwYB5o5ve2+WclBCKB909jGRyQ73xOJWY3M0NcblkGl26qf2X
4t9c6y2AUhvPQlSvRUyMppdDv2eqIWefAR7X6wajwDu0q43SebY1e6IiqQf5JBJrW/qknHc1gz7X
2Y1L8zZoUYYKzVVym7/lN2YozID1ELGfmF/5vqHERsINB4/caR2X304m7Z3tglCbkYpvfas810Z/
ctzIpY7KjmjPr1OKJjeCfE2gH/9339/KVYOiboctk6atM09mMN84pirshvnMhpt060E/2Za4yWQt
auZF3fdVroHSFvBkl3Zj6QJYeOzw8yz85ZyMVk4mGWxoRmYLH6vjLn6Y826L2AeS0zbDZp4HL0zk
sk3KNz+xyW+aEZVIK6JsRG9n5uWnKMnqqChe+WFRqVhDStrATXmCrrDy8BpEwfBiqL/Mb8TW9Mw3
Bf+xqOpgFVVZvI3n5tBlucG417gOrf2kzeiFeLCbKacBEFwPf3PvvFYNU89A6z+cnOvS4/uhrQZk
C9/LpiGdmCjs57nZM5DnA8uRkpWMRFZLU//1MdIJAcZaLA7LA4Y+1iwtds56Y5mpe4hALSOeCurQ
GpP5SLrWP3coXpQS73Cex6N+qZ6NAYcGjG9IgLexTVxPSOt0RMKRASjIQ+iXxgPy8AHB+zBOj6LS
IPenj6KflzBmc7dqFos8O72EtHYklS/+v6Fkbm7gyt3mMmKvE2U4UBZN7K0WWz2KuyXhO24659cx
Wxa8qHS39pTSB6srivIOmsMESqBanlBuFrhoQ4Zqtw16hOgisicWS1vPZXDZpPJvMahoobISYF1W
KDpFmOduH5Lovm0HMOHsefY5FmiEJG+dTUULRuI4tByUFsa2tWdmR5slziMl8DfminhlSAzWSDpA
ZLUGEroiYTK40njQNipwT4sKPow8/875QPoJ4G1s2fyBYFnrscd/COBzP8fcOdqM+y3g+xd2Dkdz
fMrG0eJMpJ0wyveqc4xVYi56rdIccMx434mFcKoKkXPL3Ghb4UMW0i03aR9jXGyr3372oEXXzoGK
hj1rqVjtDB5nizqYS8Ake9QvqUqYkaa8Oy47voYmMzU+lRmm5gJOzNPzzii60LBZPYma9LZOOrS5
5ruXD+/0vuhzmkitDYQG+yWBgjUyCFRmc4iKBZ8NQviQqv6TlL4P6MzNCiyAXFtZ8dabtRu6Kq4Z
chrkTCsug9FuDsbUvwkyQ5Buufy5ZPSQR7JGoFWGpf2Qkm7EB+a8FtP8j7YR4Wtb+1s+8rPByOtk
2s4fndzWDdDDQTy/jM550Erv0q5CYEUifTef3WT5G91bEolUb0XJCBb30Qs8nmm99ADmPOUwm7PA
Y2VPHak6bonsDUYSNTEgIdnFzFBAzG16/tDQNQkmLmqykh1XvBOch+eLxrc39QtY/feFVFBPToTA
iWqHkuod1viHjEDVG6OxrtEh2ngh1wum8k3ZEoqQGskmsb+EgEGcLOJz7OXjOE35TQHK329RW04e
usRp3keJ+Zj6nTzU08QcrzuP7AVXWFxMsHBJaNbtnVnNxtpq2A/JhTcsrrwcHVZOaqM5PVslMlKy
4F+9lGiXjl9/crFNsYF4Znq6q1vW1sbQQNUf5CGpFanGvVr5E9IbO9b66NnVi5u3e5hLxWYqAkQH
p8EWFzyYzY6XYw6X0mVTCmFZW82mHdlluFYoUgYGGYpOHAgH8vh+iuL2VuEEqYqUOjXqu30nxs8i
fgZX8O34LcaZ4Zb+IO2jYzIvSxAPnXtTRbd7gOD1ob0a/jVB87plU1VtJz3/YJHuEORyRvUnbcuL
Sfg7VhgmRVYC2iGz6Jbhn6SbxuZTZ4fkEjde/Q54ep/LBS7j0jAV8EiM2VqphzR1XHaNx9tHJvCw
m/Tn1LcgBCrGgH0EnR/D+ryupcWN5/OIArd8Kf3+EoT9LfJjjEAHO0DcToq9Vh4t0cnu8XtGDXkv
Fdm9TlDsrakiCq7plrOdx2E1BeRj2vaP54/+fsmTyxCzs9dVIDc9Y2KAbBOrJKNkdYmbDOfRMtIZ
+9+jre2Nm5sXn93JKoHyuoaHHCCChw5OxeHuZBzLMOoVQM4uwnimAK023sVMEhKZMpPiLRnME8qx
vZkjC5gJbZgN+WtBD14VDudzatNJQ5pHSATU2O81uwl03bmKSYRtCkg3OIaS2qDBivV68ap6Fwmb
oMjUWfVo6O4LW37I9DbbU9euRrfs1c47Isq/mM002yZObVI1zwXr1F0L2os5M4oyUpe3dYwgg7mR
0S96X03LFmKUPOPRfGxuxSEqjs+RZBMK1UizTlan+rHv2/igbo+LzM1r3nHh5RZFoTMaalOYE0JK
AkpGcDiY0NUlcrhuSA/zm9RZ3/y61fyWx0a77oeCneycvlcFMZfLNKHxasxLbQ7kM8Ye31rwQAWB
jxbEVa+5j70pw9uh8BpW7R4zFAnzeXmgEqdDIOWgdLK1lyFFZ/54jFr5jOOJ+JdCPcTe+N4pdlmM
0sqV4XTcs+TlknC2Jf8c0a9pU7W1LcOU51peIbm99kQoCOHH4DJY89rltZgxMqP/plcxWFNPUEBW
nB/viRDwoVhDlsj/Q9PfLnn60Y6YfKaJZxz5R3SXd/olqYOHIXclCdGkWCeXxvMvbf5vqHGRSBQN
XavuapEQUiqhWfimGTZDHhwRDnB0ZAfV8YGnhfctUPkzUiAjNBgJh6pqh0mvO5LCZg0MzHxqJXdL
QGsnnD0aKGiU+OSJiJMkdwT/WouxIK72lKGMs2qT5IkgSpIqM6EYDMV7EoWcEMkliZlM9uVi4sRI
vce5m98DhLBrUA3FeiRheuyaC7JyjMxpQOW/CIaQIjohwCe/orRNluW8/qaHDbVGolwk/6Ie6L7H
64Qtm68OgWwGb1vfUSr+lnZSkFjx1gt8nJPNpIWe/raJ/VAptusEanLW9d8DetrcGKmQvY9imr6D
ugZwQYzQXNbfZsocGjmTpAQpficSfLB9szetSmJ8DMgCYtiJJdp0TgYCg9lvy2vJVHC4b/dmYqhV
2vQvcaPgntJn2cOdQWsnJ+9OxO1hpEe8CdcfuLweVOTimU62CVEyxUhVTGvsKrriBs6HFETlEhvL
FvEDHh0PB78czcjzKNNrUQv4ga7x5opDVbOXjRwkL5Wt/vJ0QdrSz5ehDfTJsomBsXKQ82RpFHX3
OxXkfc42c6el+MYaojY5DeS6VCzxHUsdM9m7gP+CYdP3fLbThZAxbCAEsK4DWOoT7XWpfAaehorC
0nui8XBZcYJFchf8YEF8n0lLrhFmMBe6mQM4stNJ7mXDBqpQ5V1EEG8xSXPvtT+4bCN+3WzECWL2
70APEMKY3H6c/Yjz+B+ZXkMmT/JkmNTMmiPOy8c0jHtcITaDq2GOCdEmksYz/hWzejcU44M0nZ6b
AFaJKT9Tx3ss0cizUERfr+ZfEmVXWhYnNzoqSU80lISjsNL1b8EdjZl8OOwVV6LXeIwcnH+JfYqz
eEPP++EG7n3vEt0hgsPsxj/LTHvMJFaWSpPwkp3cgDTCKX+0q6TbiMal+S7ilTveu25zjPD3rG6P
DhOzcVcQ1LO2eY6Zm4aT0XmbCSfIqu2nW7NIRpXVzj9OI0zUWahviS7v4lqHLI2Jxpj+MeFeNX3+
iqKMEKg+/euT8hYpgshYJiTJIKyd0zu8rWy8GfvFESA/1XPtoLGdEaI7/s5U3mOHMndrC3i1zU0B
ggBUxIu1GudxJQb1M0bkN9eqZP3sJBpdAcmA7AXeuTdWXdAx58enkDhjszVRzDNW/8O//WcZu9o2
kcK6NwmdvEQIIMlnLD/xGT1MLnPyCEnMWD0THE58ChEsbGXxrDSGl6NJxRscwPBfiar9rfRohYhb
9iZlIlEMpFfNZVuGOpsfmwNOvAGU8IKIK7Ce7Lh+Kb4Gt47XVcUEVLYcY4OWeI4ZSRWzdyW7ydjM
dvRAEuN7s0R3PEVDSPuqNjVNaB80JTkv1LtDTHJeR0RRLdjnjkt3yE10Bkw2M54TpBHTTfpBdMvB
Nb3ffELqWA+coO6IJqX3tzdwBaZaMm7NPkHNn3ylBNmvAzJF1uX4MAY6IUOvvxKC8DE17m+Q5gAC
KivHRNGHnTAfNJktKxJqwsZ1tpoYlNWCFSduLKZJY78ZW1Thyy1xnjfdeUAT8ECUW7QaeFXnhGPU
aqqD303XCZMiX1VADMg+H1h9eIaHBXjq2UnTfzre+BPJhoai14QTxhdDG89TG+XbhBhRfD33pkzY
0RgMg7LgPU0rfZpQo2ctC8hO0yeaX52b/yY+C6/J2ZoW1Jjla8Zh1YsLZ723HWAS0LnKBF8ywfID
z2BAPjkKdQIQMumjWnNnsALfGaPD1dwkr5hbmU+ygb/91Z4rXuvSO4+y9TYzp8F6ioP7ESQt0quD
l9ASJAG8MKsNTtxsBMer5J/tYz+A5xTbCH84EU5truqtLNjmirHbSOJVuta89q6N1a188cDHIF9v
8bwwBGdFyBS7RSPqmd2/jJ4Tl8mLZwKD1VK8gpne56IjJrsD0s0XsuC83OqO35L2bo+veMXvTXZN
PlzQ2DT/R1C1cq971v+On8M9a17qgSDvCg8LdeX0Bkabz8JfLCQGa9VQKwxj9+C3dbJxbsQQdZsx
iZL2xe9S0rNc5Be5g88vxuFObCWCIpaGjvtQ2WR7V0lNrI3VxRQ0wbti4LbyJWlJHanhok93aFPB
deAzRRgl1j7Cy5lGXBko50WJqaeEBOFWF1Gnf3k1/yLbvyoHk09crFGMt9du6B+LNrvzS5dCC9dc
wPu8soWlVg5+buRKt9cd4fKYbmuvoC21u2bDr4fpRCJIsyt29vOlmYOjb6p6x0AHDBH5Vgt5LvHv
HLEX9uLp1UmTsNL4F8mO3Y1ztuM4ui8cSNz+cEVVH6J9vEsN/ZZLwlwq0uDxp7COs/n5Wwpa2pd0
Z9qQZYZ8bxs10vO2kpvWwyrS5CUiYfnFVoegRSAgOz0WeuMhRSIFpgubuQr2g6BoAUCMD8yKYEGn
OGQIZ2m2itSZgJ022JVyVZc2oGkhs03S/Azu8uWzs9Zl9mvZQq9oexAISbiWfsO7AQ6TYk/j5Zi9
ZK3HLiH19Dnw+DIs5Loh3buCBkkbUEvn1+pyJMCZ++7OGGlR3umdiYXxWqF1dwtv4Lr1ieABgq8M
8FZ2XLIjLpAFze0SHYo+vzZYYEO2ZueWoyu2DHWpaqILE9dPjkS2Do9JgRXXYNVANxhsjMZsd7BD
DnUDuyComyCcW0A8sjdel1Ex2mzUW6eG5cVG2MORoVKbMrgW48ZgjLYVbfeWZtnRSFX0Hpx8+A67
vI+c43z0izB/0ratv4rMv097snSjfwO0CxzLWEORy1iHUbJudoy7CdpfrQzERGVUbDD2bFFpxee+
CdYdCIOj00oLeUhibUqZXateFTAUWMkleG3B0bwlPahBPnibMt24syWTbqsq72Ib5qnfD8kNVqV2
jJSWXLP1SrmBigWNBCHmKFldG/x7jDrcsuoD7vR/aPYDfib5Qq8OUYZVMxmyik+sdw6ZfLAsWZ9j
zGFhTwIBlE4/I4queO4kLfqEbl9V+R08MP7LND3qshyfQa65a/h/HqunHKl+6rYnL3EvJp3PGeHV
mhRS41IE1DyMTu2Tbrpwqvt/NjDFKcKC5ism+npQ5lULClAET1yKMcZ8PAz5GpnxchEmLYWxzC/9
+HBD2OSZ87bAoH9iRIBFeQzOqlE87Y6xw2Gahhr0YmiQqrRL2EBPQiwk3KjuXFnOdzwqZ2/YuYXG
M3LOFQqglfKde1tDTXlL3Lh9YJmSbBpRDBtSJmC89GbxlCCZL3OJKSENyseJtrgpQFtIyw1OYmKX
6jUTH0HbJqfKIjnQGZ9TuhgyqD3nionhaPTB88JreFoYtRFKvS/YZIO0RxPdR+iMcVf29xp/MdYw
FlcYk76ybLpz5DBBch9VOCokPje6MvShKPRaBibIv1m2OPbVJR2JMoTZFhqgK5KKiAlU9O33n7Lh
dDCC7ljRR66qtg4Opg+zEPVkTBhdwd7dbcdr6crnVJfRWVlpu/bi5ENnrIegjtGzLXAIZ8/nz2wd
hmotks1Wy10rGUwkZF6whZzfwZPcB2lfnIKuW9sRgxzjOuIOrnJr3FkR0kunyL4HtTz0qlnOWcU5
36XKXUezvUmRUusJzFPi80gKw5sPsQszkMUtdLA/iIXN0SWCN+ypFHdWNSmU+NO7rqLsTuJXIxiq
bOEiVIW/sf2y2+OeRfMsvOaRvpW5qwP2tzXLf/BJRo7nwL9uF8P8BzmHOCtITplT2iTyGe1OBf0t
zSDA3Cfe4Ua9RgIVyGA655Hv4j5SEeOKxCoJiL25H3xO2CiNnU3cnHntzZHmLp8n4z4oMWSZrT4N
eXKlCouuRXROwQmcgTLmp5Rim+/X3WOBDS0z+STx7SnuMRSRsQDhQsIAVIP9ZxZ0IqnZv9qmHk6J
9d7NloKpNfZvuQ1eIScBOiqZyHsRPYkpuktnN5sSv/EahVt3cIOM/qyqj2Ul+8vQOdODLBPqGdBe
yUQ5rgO6TJyz7OrrEUKDw4qyNJ3hPNTenutQXKzRbx+xoB/QTh0FM057sapPM5nX3ofnf+M9cu5M
AyoBaDNrP4xZfseAMRv9aiNTTWYo/7+nuJQ/JBQ0+8AuNpga1WNEUvN5RHQDQ4K0WEabr4FRw9xs
jSUkIXneyXHx7nyTBxIGjAVw5hYKr9vfwbHeWLj7B1kQlGr5TNlTEv52OkPotaDIrpG4+HMd3yE3
++mi0toJN7/U3RLfefOPFob5YFRWWPaJTffLnCGpeuukDXJ+yCaOVou6ebqq6oHh4M+s7OJxMmK6
tGAeMBaNiJvF1shj/FJd9lwHUFqaoEUQboAN4O7kxjmW+a9a8mxP4Uc0p2eU13w5xTdHqy87hDDU
v6vSjsdrkNWn3BheWWcN+9R3dmamgqO4eRgDJOJ0bNnaLhYkB9CBO4q6hkdu95d306rUNhPA7Kdu
x/Hkmiklced7uypitJfYxkiyXvJnurq7jNI2nyE84D9ZbKbhsdjfMJAHCeloxeiSetHVrBhtNR8s
A37XbC7WNaZbGmSBQZB9aehGyGUdBDDrnKF+OGSOfefWYT8PyePslY/4YxCOomamJCcu3Fkor/8/
1GTYdxOkWm2MTVdHK0uw82Y4dcV8qLY+odNb4AIjAS3GS3pbpS5+o9HBcZd1nWOeO/+u9UC5QJqC
nJs+dN4Q3P33rFhQwg//OTllL1FiGS+i5T+A1PjiRtpCTPHXpWsQIJ/k/4TNWWV1Vn8QqTceTRsd
ZZKMTOYrlKVzgjzW5hYK4uKA6LugCl1uu6tpPpIDtI3ROqHzsV8r7E+LeROggHV+6hFVD4P9GM+e
+KY0qkU9HJ0amKMJSwxEHM/24gTLF4jjGzg47tntq982wJKvBwBDrrb0QzFnrw3J2tViwiljM792
6/4js6e3jNhK5IHe0+gn8rgsSBPc8Rsl4j9wUObOYseyQuGeb7LCag/LmO0XS8kjfmVr1432x5Rp
LH1edaRiWMKoNp/GHpOf1cjq7PmMXq1RdBvfid9IIM63dsUASSjWVgqrlAc6BKvX2K6pNttVlzNG
WZSb7bLE8OGs1M/JUKNIraKOcZTS6Mfm4PTfv2FK3YwVyH8RxPaL7hno5cX/GDuz5caRbMv+Slm+
oy4cM8xulllTHMFBJEWFhheYIqTAPMMxff1dYGRnVWabdfcLQiApSkGRDj/n7L12Fx0yv/DKVMMz
qKDDyCa/XnUDcTWq2pT8lNLaJQrzOD820Jq2GtLG1h28Tuw01Clb34oY3808FNXFy1pAZkFDTIeW
0JlsQaf42UpjNJlDdJZNK4C9KrRDRP46pL2zMZzP1uLSgnoFbJ7mnt2+NjEVkHdV0Qcd89YCh4RZ
puL7tkkePbWpUoKITt7GWirnqmTx9Af/ILv8yfKJIk2SwYC3GbVMzc4R6LQgnJK91uY/HGdQd7kI
QKjQd+2abtu4wAfiDiaeHtCRz2sGekRgbVy6y6ex0QjrNJ1hb7WMsIwu2Dch2uuqFanXadVP1myZ
dsmzIYtwTc4ommvD9YZAfBkuSntGTOYDifftymgH2q3FafCd7pygD8WZvancmMn0iGcXRiGiFuT+
AeE427Ay3/02yGhWq+oxRH5NHtVapPheHRPBCYLtMCVpBouWO0L2q+WsHcr3iKMc/uCPieouhyF8
b4X9otgMYaB641EM2NS3gVM9Zl33ArCPCsFck8PWfbdddDhoWtJbhtWTwlcEnqUWh1hSTARNZl2M
1mO6jMGujg+Z7H5Yff+Rp5CZ6ST3Z9TeQ9d2t5797FjVQ4+pUtxkmVsEl5n6QfaEZzbo5iGi9kBm
pH5LO6+iTY1WoUFmJfrp0Xe45mLbJ27ciEAUilpb2j5BBhgk0eUPqvWY4616GHCbxF2i0/bVFHSp
lrOnIP0uQI30hXR3+VBRk0tlDpNSwo/GQSmDTo3Pe2gfG2RZIHbew8z/lrdtvTGk0+1Sk1GgsC20
/w5pFanOymO58FkHezOgA0VLVWV4+JJFq1/UcSJPxKTR7dSWtWnGfNWOpBF3NCxPfaKfsz4ynkhc
YRzbT4ciING0mXZZZdtLdxLDuTXJsNcAIyJwQMJlJ+86e4XTBKycXZ0pv5nA+3FRwCVquAgvEDw9
9irS3YJ4yrXedb3n4AdjLxV4rgjXwGHOfR8iKInHEwNhukI1zhbFt+oDwzWvthRryba38pwKmqhm
kqyaqJS30chGFc9IdZBxVGx0wY81SkHXtanSA1iPYAHYKdtAT0BEM+jlGVhadR4S3LV2oD0JiazD
iHE+yMiP9tDvuHqOI7mieqLu0TRK4Jri3HVF5un5JcnHYh+os42rkvMAv92oRjYslCknpbe/2SEZ
d22CDstOrXeziPF8xY0HV3o50mzfWXggpizO9pTCvF3U9EW1YQSYSbIlRyZHDs9QYN48WFPuUcqr
O1C/+tqQ2UcmzPRgmbrYKb3YdD0TTpBLDCCtgTyyEv8Zzs5hkeYoZHT3ICV8ObP1T5HLBw+RB3F7
+OOOFFTOsnYDybhBTMtSJ4yQQgqnYEVx0dofUo+eaA3J9RS2DzXjpyOW1otpqMWNbSVuWnFAGoOI
oiRCuMnJaR/a8jmXBMxZJKsvQ+GH+7AoPyNM8dB4IGh0A4aKRLcvNAwCL7PUN6YIdFLV8BCPaXWz
NGwDyOKLUe23qZJ5GXns1yEoiQcXJ6dprR9jckhRsmrJxEA5OBpZ2+y7qT1jzIYO0Wsv9AK3OY2u
BI8n/X8I6rVl7ga7fyR5bF9U8W4a3WoTsON9wHtoU0HsdaahvFGk5qmi28aakJeMTWpri6cm7UxP
zPHxkiJG9DqG9zA4ZIkJvq9jl5ENWXOxkB7gY5fINHzMe6ULE0FxV5I1AqyUOx7vB11LFKLGu3Zr
JFsrA9g2WNCeIMeHnpkFfFYz2i5x2N8svwZz0eyKGKa0WovxaAVqjHs5qqgFGR1UFbIoXx8PWMc3
WoJczbGC8ZTqarcTvMAGukV8SyYfZa2IjveDX9cbP7X6HRuR7BDnE0qoGEs8HksCfmJ7R65sfMvG
bHxwZDDQek/P2Bv8vYzls2o1+sGPuuMIKHxr0KrdEpnwUzUae5MOZLJMCpbOVo2rbzRuuRDaexmU
7ruU1bgI+I7IzvZ+OwuLmcCuZ3w6yHsw8SVRFEPFzrKfm80AClZoQOnMG44gA57sxTEtPa3MalrD
8FEN7OF4sgAiKmw28Uj3DxFzw7AeDz5Si44s+CU6Zx1OTuFu3ByGjh+4NwPW6lOiiBVu8FdkAyBI
cV55tQPmxF6QsqSehEJ3pyfxfTFOhEf5CEJZfKjbrdkU3xlel/rJVQz6HHzbNTS8AB8YQAxHk4ez
Iw/oNOukTVRKvMbbEC6HxLhZhXUb8WU/hKMReNFc/Kt9sXdrEQEmUMU6M/BOa1lJQPtQ712rJ1gX
4loUenFGWukih+xjp9DtIrtRd2xbq+WsBDXzaTWZxm1y+/HJGamTmSVbZ7vBfO/XcuejVN5IZxhf
GzUhyrkWF0vbY+lpPL+CPUr3r9omFgtUWA4kFNeox7g2DUjQBHZmyw09msMBVito0i6+h1dVoG0Z
uG6ihyFui+bEuc1wIS1LJzpl1RA+Nb3sQcCB+m30EeWxi0yXbuknFb/YuiqWnsaU+VKr4mea/yju
slR+K1EbHXmKrWYWP3G4JWuAbrPgoBhOaf5Ig7laEoHABynupnopLRUJrjW7QMyU8PgexgByJG+s
IkyRxuwJwDy+VgkqBufnv/TpnPhahaTJZDhJtYaDatvDC4UuT1isws5oSfAespvBSKkPeWsVKi9u
Ipn2pKWNgjOIYfFIAat1DrkocGIFTlsc2QMgZt/URYsmA+AKAvdueu9GA8tad5sEiZoh/b1DO86I
nBEtS4y42WeOvSK3jczQsU2WeWgGDxLmpOenAbECA2wErLQesdmSSQ0OBiQAeGndyxjq4q0s101n
1e/u1Nc4GFSCS/Siea8BbTk47m0BnSYG2vYQxmCLAn0Y8LUK8x0TOxjEzrmoExQmbQKjNMiINpVZ
aCR5WSFisNJ6xX9WJXX1BghX7kwbbspA1p9OycGl1p4oBiqk5Q5jCSn4+LXKwK6s9L80cjZsgjDo
CAzWLg1tVPFpeh7zrHwkJ0a9BIGxpo2ydk2/vAV9S9U9684qdLdxZcdXBctErvkxTC6mte0NwZ/2
BmJ9z8jdvolM+WZI9cXVlOaMhAl6Cp6fvNHsXVugLBW+G+9LIr25ehEwaw7VcUp15XkWwT20hvNV
j7Z6dN1OLuPcJAxECOCEvXzK8JiwH+WqN8bKKYpCFokmPgx9jNMUMfjJUbksCqdGzTdhJzNwy08/
TE0TDwJm0ltf47eOuA5FSQFniSDWVQ1u4AGjBUqL2B+/aRBGUEU1iggf7wd3dL/5Ak0wE1h1qakE
+HFx3SooWtnJOEvQgky2kC54CQOERx+0N4m4/q7vicnB3RSjeEANQfL7sCq7pN+Rf7FzmEBd+VTQ
IaF4YlzEwL1wERAywt+0OrxDhVj1RUcluLNG6DNa94VCqXkqQzh9zJu8wIi0pdGX1RuYfWZ2jg2W
rtXYIeJzqnrpeE00KYCov6Rtpt+jMCLUYEYd2VLvtxYZQ+uyiHFvNkq1ipTykzZH4/WJU67Q7nXn
AEzRysS0tUEHguU/0Ypn3v7weM3bqGfKaiAFfjVIOfA5D5OdSAvjInAQLWLNcDcIjrSjBmypMwp3
rzqeboz6kTlreZi0cetGJrIsh2tooOjHUG8/TMKHbszPcLdU42Gccnepj8LdUVZiqx2s72Ns62s1
6K92z8umWRXNwgxjrd3J79bc0KlzABBOTA6LOYKNs2GBPLRVNpwb+6hrWbXvUEmjZmXnENJlQ+7z
zEb6R4aTZlNn7BIhLggmsY9RZQByAx201Gr10ahoS7NpYEpLik770X5FZo+gnGLvYsthZzGcPnaA
iRZqcy5CDZaSYqG9EPCumia6QJIYt1qZowXCDUyhehJjABWsqahGTOJLBaCpInS/TCO3rh2LMIIx
po9IehZqTew662O2ntS2O0Va0+9FF57zIv5MA7jro+GwQ6FixiI4Ihyo1VWMHHRp6tEuK0o693HD
RRhVgF4ZTFAHZ4NeskdNmhITO2XBuojklqhaFHh6nI7rO4cfP1d1aGETMYfDyolmwSsd4oVHnwIQ
v+Q1l/GzqQ7uzUUeSmu+NtguN5JpvqYioBCI1yBfog8Z6KwtMYzN+jRs3HYdameUMFtW13DZcEYj
vPwJ9iXet8hRFpbUwhu9JIG3HnyiKpKTY5s+dVeYrfG7ryRzuPsex9EACJDpythNnfS9Uleon+av
gPe+yL6Jt+vJZkXvBXBrReF6paYgMSSWSE9l286mwWdKhHexi9CzaCZjicQHdevCrhN1ccRR0niu
rvHnVHdQE7KrphfkRhjtowYiFIMdvtZJj7ZSrU7lz66Mv7cDvGTbCBEYiXqvdCPWcn4VL7e6Nd3b
bVAqzavZIaVTJh3qv8lqWgYy92SWr7RCduewjxQ8/jHmcdQ4kQ4DU5m8SYNB44aF/SDKyfcKn35u
Y4CjIX9y8gJpY3Kd6Pq2TkzPsqYbHGOn09gjfOQ1UpN2KD4YIeQHFCrVWqExeoj42OxjVTXXWleX
VyzoOyervrfgWX5U2TFhyb+pqnUBuRo9DsJ/91GC7kgWelGKssW51Da7GHT/suvgIkR1bdOTgItg
1mpzksKtLramf6JgFzfVb3akXxRrPa+sVVS0zq37GifT2tphGi2Ekj8XuZyekR3gHCva46Qkxdpq
puD/kQAi/s8wDtuk0LIIIdLJ5nP/FsbBi6eoquPkW1PDHlgZMwuupHmf1Fq1rNrxxZkC6NFGcMWp
z65xal5j9sMPct6kuhgBDhTNTMHL1AYahhlQorrpBFwV1vZ7bsh//SWSvvnXf3P+oygpK4Kw/dvp
v7ar6+q/5+/48xF/ffy/Nl/F6YPO4P/1Qcen9e3vD/jLk/Jj//i1lh/tx19OVnkbteNFcr29fjUy
be+/QPBVzI/8/73zH1/3Z7mN5dfvv/2AYdrOz0Yse/7bH3ftPn//TVP5a/3Xfz7/H3fO/8Pff3sq
ZBv+43/9rKMfBOr9esY/v+3ro2l//013/qkiQCSTx6K/axsaYXf913yPsP5pmKR6ODafbt2YQ6Ly
om7D339TNO2feF8s3g2qphn8S95HM/8s7jOsf7oOeZ22qqq2rs1P+L9/v/OvnJVffzFejz/O/5HL
7EzEc9v8/puNDuMv2SKOsDVDNw2h6rYgEkf/eyCLETEfY1iO51IMkgqu3zA39Z9aksfWo1s/FUEC
eitozQMj4l5h1OeE+W3o6wKHcSqXRaWN75Lbrb4atsJHP6UqUpwnlTFMkFjv97OeUJWtQdWKqzNV
mHslXzK0/E3f0HdssmAxiq6vHoIpREKOWmJHKIb61FKPemNKfdHf764C+g6G+dAEwn7rCoXCOfMn
eoiIj4x89qvVuf6spIw9FOmQxl3eIkMNn9JGp5BiUrIRRhA9UTEpj6SorYLaf22VPu3IURzRhLsh
K45TBJQ6rb/B94EufYQLKDUjWWkYug/FjPzvZVJ9IP5+MIFyqhX85Cm0ruzwzUfpmizX05g9WOmY
n6ckz89OmsWHFIgX1fLo1d1Lpic0UAGX7ztaCnuwKWjVEHG20kxoj/XJAdNXBbnRQNqjgC7HIpcW
e9OnCdYo5q0O8WC1SniazNGEtFGzo8HhsquV2rqhQfqJrTM7uqqVPecT5A5F9a8OU/DnXpkOfmUi
AKhfm6puHvVQQxk/QlhseY3QAMl0KSSOuIhZzRWH6so0C5tdDJoSwhRcaIbgadOxdBxwrk1+ziak
ElXM1aIqzG0XaR/uMFZ7ez70VlCWAF7sah+GgbmyRPcUqsYxkwMG9PngaOJRK8vhVNsBgnYDc3zU
pWelr40rO8uIjSBjo+kzZIJGpEMdebQaSwxrUb2iyI+2ZJfDTQ99502meNrZBqfQPvDBJyYgo7lx
ooWgunRFt4+ycB8V2O2PdtS6jBgICdNAZQIsU5+dobg26C/7sbvWhhU+JVKYSyM8FmrTnaaStnsC
7o8yOKKcm0OyAq36FonRRXStGqtkPs10fr4lAGLxg4+CrV+OS7iwiZji0NiZvVXQOZM4LvroktdT
w6tgbfiNxxdJU3mvBXrLcEt+EKaibcKiyml9cRjLiUOGp0CtNRjck0aPiLUB1wbdok4oxDogzvW5
JnTl6j/OkTKXK71Pas+kTpnaoWZGz2GoTPi5PfuYKqvPCAiCJrWOtWI521b0V7ZU/V798xCabb8v
k2DY37+63/Hv22QZS09xvmSXRbu0D7fRLOm/6/rLirKKiTysHb9h05JazSaNU7iwOeAEAyXZuWYY
iyVASY74nugWCv8Yp5pLEV5ciqhSztl8MOd0p5pNxnzSGb5/jhuhnGkL7OhCqivW8dnXmpAi2OjP
IsT1CQG8PNxvuh8qJKa/TnkXphvcC2/MxMeG+asbru3EQWwcDChB759Bk3p4XKtK+B4hA2Ld6pH0
9BomiMbITn4ss1Nsx398ZRKosRoGgbu1yZla3O925sdIGiBrYOl42ubTtPX1VU1QygMzSZIQ4tnf
5c5wshg3trWkkU01Uj0VbKLYd/cXU5chf7WpQuJYGkTjYJt/aAOq3D/vHf68dywUgFVZ8WmV43hC
bOUeNYJOIveSKs4r0KZ8FY5hccoArmNlTeG0Mu/tHqRCtIxq15wO022K6Lm1cXGoRIrX2LKrlUY8
21YAS4jN0PmOjppWaSjesOpVhO71wY1XS6xjBoeeVMfgRI2I00W8E9DKKqESm74OGdugJhmqDa6a
Ztu2ybjyTT1eClG5aEpiJztXFCshMRUnB23ecrIJxgh93Se2Ao71nnybFoABJs5NCYzbdcnRQVuC
GMTsbqar7QKlTM73m0rMwotgTlQN7CTaMupxkXK60VHKPD4qeEFxRDQau2BO/32HM4NDIZ2c/MEK
9zHBC3uRgdxe/MeXGbg1UjXVFMM2lqIY8MZOOvaLA41miXFfPwnZnqwC20GiZvJZxxRWjwkeQmMU
NrNvwp7TcN5pF80bDFbEMpP/XVWVDPpm0z52GC0OlWHCpm3K9sMBHQKuzYnIIImEGIEHjecspkJ/
6FtNbAlYMbA1qABbFLA4Vtr5XtvN7VGm3r5nVCmy8PuXUAsoUa1mWwa5drRIaDuGQxB5hdC8sGhB
/N9vs6JBOyI36ug5oY3/ddv8YCYV3cLGr7yO0UsNCzz5xlohwG8RKlpJUFtYHBrorQaX7Uc9LtYs
7+21U9P2Gumqum4t1FIt+XlcqZTwZ9/n6f5+b+OCb8HqQPJeWL/TebJuSI2m6wD5hOupebvfJOBP
q4xPNgBlbMJruHJB/2gog7G66zp5WffbHCnR4dSkvjHIB/4rJ8bIrkmd5ybZrtaj7GIoIYSUZjom
Sa8ehV2lFyNjpBSmbbG7n94P2RDjkdOqcXM/JVbNC9tMPXRZ/a0cUvM1A6G7jspSbu6nRHAcs1Ek
T4GFBh8LDvpN41MTkEADcB3rPC/FGm5L+honaBIbuiKPEbOAm9pFv24XGWChKk/K5f273K7GoQmK
dH8HOzDkVU4NoXdDXFbfRl+PeZcpxNHZHQhWVw3X/QwPc1s3em1F90YUkDyDRhyeRKJsVXMepJaZ
gwRaxwOvZpS48A08C0LDpnBa5+r0jAc1y+4+peahyJZe4CBjAUAA00EjVW8sWXuYSo4UGZoCZoFt
1Ugkyqnn3gH5PbALHG3YqcCMm6VPk73Q95CLsrPqNDbGkA5NSWoRIOdyEeVXljtaDv7Nitqzb8Tq
h6WqTNFAaJ4Y1jmnKCFnFKms+pGU8ubCMMDvr04nnW3QqukiaNlW497qYjpT1ZHqoOrPKS/KSphD
sxadpT1jNVBgBjIFue8L/32qzdvE+4Pv91ZTa0IwhyBTQZYdLc08oyhEMGC78db36+DK2B+zqGy6
T4N3agY0uRuFs9Fso1wGZu/v41YPrlJnI2tHovwYU8AR2KumR+B8+k7LmVh1QbqMSIh6ZQ55lghN
f2KWWYXkC36n0w2/zAmSaw32eJMWuGzzZgtc0/d6y0Qe5eu9pyV+4+lSDLtgylom8IW6HeqgP2h9
aWws4tCOk5P7M/jAPGmETq2LbHrxbWXeAGnRI45ukk/yyfwo+/g6DdSPooqdXaMwgIvpCVwiEyzX
oMbacegDdQvBXnpRYA57k+CITcGON1bhWes0CfaYn0bMBll0ZQefjBrpN1XTeOgX9W/qnL4mseOk
ACD0RsdZbBjjq2qh7VdTFAeYJsfXbEKCbzrQoyQ4/wxaLUuR+eaUM/04+1BRREHj29V5pV9aFdiL
qEf9hzZlKzvrg/eqYDw+ZgMz3SxOTtEogiWrFmZuraCfb039Xvpw/4ehao9sFqGyk8fWV0nwgvWm
2WVy+l5C1EbKKYvncqT9YiuB8gXgJek0WFR98S70zylWuyeeqHsiObB9cNtw3N5PR+bx+zAj+mKY
HxKlLmlNGgJI28IY79KD4wckGqnMupnax8SpzYOTpj8TOj0LkTfdhXcE2k0dXF1i8CbVXbs8ufjT
N9JO7UOOEIXg86zb09OGb8Mw5qGs7UdBSODpfpjmr9RkNoTZBhooa3xndFdi3SJiShezC6Unog+7
6yfL4NdI1NNLgLr1IWKMfCUllZZywFjQ7ppk53SsPcgz5MJpA+IHoK7tTRlOm86X9gkCwQSFZMqu
ZPzCAI9099nFqL2w7S5413RWROYrn9CZNsgPCWAaloPJiGch9XGNJEt8Ror+klqy3DHC95n3JuEy
cUdMiGYQ7/W+iNd+GpffXKF+axJr+Gz88NgxhX+lx45RzI6R+jkiOcKsMZcOa9hb3ve7GjH/Z6XF
301MqM+d6gN+IYLH01K9Y5VgIptOqEFowBbvfc+KEue6eyzqrr80kflZwJl812YjNstVcUDn2z+J
Wr8kilu8dxr2YRUHgsfKrT43QQ/iiturBN186PaffchiF9Oeeu7tzCtiPUE+haaqQ3zL0ieqayqC
z1+3NxoWQGAjJwNgzWMK+xnoUJp+aKryNRLlcO3tfBs2OrWfH78bda59a4ssYu/fkR6TEURST626
IduwWt3vzckCXxoKS9H93iar2TVbigZFmAeHqnnzRaM83s8Q65A1YYeXVNSHjmbIlo0VGueyzXib
ZraXmlx90NwouykO6dIHgvwQUzOQSBs47NRKO8CLEhtE9+KIQtNfQz4gQe0bWC25SNU82vewkwsI
iHX1YKZE1NddXFxpZMx9SlAdZKq0BxkyJRk1m3rEl4RbjSJ/Bhz8o29wxeh+sjO1oXorXN1YFnmO
/3Rw28M4Z14m8OtfFQFJ0kVZUoMFPAxuhug5aKgRgpapZNAaS9AxKR/qx95t/HcjqRhjjkHu8b51
r0Opf93vx2DMbt8ao6sVCjatmM7JgFJWTLvkHuW5tkd1aQOl6MSlmuU/OD/9V5Nq2ncKJCD1IQsL
VnoG6S9WMk2voa5qD2Fn1pdQK8JN41dyH3WNhgynwZtaBi81cUondDrxxgrS/pgljb5pVXCUhhI0
W7uriDaK1RDLvx4x1m30nW8blRcVLMCIx6adYuTQzYvExVNUBgdjzIptU8e4aHU0yUXSpk96HRIG
VijGr9P7bc1Iq3gymnOcmemTA5J6zY6Ly/RHbrr+E6Sg6STd/lyTun7TXTW7iTFe59RDZ1nR5tEn
V1mMwBQARCM28qsNzmnsmAqRCG2fJltl6swTGrZyVava+ETTB0x5GSRvwuzeEl6Jr6wnQNYu5vS2
rloKxlCfeZZ9D/JKvEaNyxa3ybInPD7dqppYGROjt7HMdwrGC2pieBKmFzkwPNSxi04TUb0rdxZg
+T1KeLN0T9ClqQBtcu6XDuU1Ka2DTFe2m4U4FzN9M5WsaXnruCz74fd00JXHmHnDjZi61f1mmQSm
5w/gkweu2labdu+lq76ZjVEzUtSdw9izcW+NMHlvrmWEdsdgYis0v4k3YaR1W+q8izsQHbMYLXkj
+X1CrosijfzONj/cDwEyiN6qUZ7VTUgrH8Oj2iXdY6ub8lGbv7I0P9xYOjkc99v+fQfrabp2Rtzj
f7ujqslyrVqb5VinQ+wbwVnv1eyaE823HPnF1vfT+4Eg0EcrZUktiiC/agyKgARoaOMZIdxvSgi+
3PTlnr8414emGq5prg3XmBJ2gfJc8e635UorT5mi7+5nMorGKwr9btUpE4GE8zfcDwWaJIXgJmbv
3KRgyvGFa+5VG3E+43alJjkVz+yvQ15hZWW0pc+wyZoMQpxbWPkwH0+qvTS1buEyGdwhHfyCkQll
PfEdT+lLfNytQVKKNrSeOaDwa2Ymg0jQYaJzg7oLU/AB6Ua7NhSFD7J/QwZIwFYeG8suwDHFVLLz
7geNDmL66xyfGeYokPuLjnmfB9Mt9wikMR4mXhlmSXbldVm2DDvN2bqupu86vE+tFuKoJ8hybSJt
XVhWkm3qxhCey7Bn0gKWYxfZEL/lJZrkDBFLKad6THSN9ekXPbhXmNahbyGIs9AcjAYY7FQ1JbIQ
5OtRdOPq1KwlAxTmrDSZxoZQZiWFwwWzV4UeCglX1XMwhhXhm13fJR7tORwcuBeqIdeovXwdDiV5
Q4Rsn1TIW8Xkf6vpeByzBw3YgV/YHw7vSsjHMOidZiboquD6Mr0Z14ZlH41OXto2L3Yx0mjQt/m+
Khp6BebFLHKTPPVu47tgVfCeEtXtOPqhyYinMdTToNEEFpIFE1FYRsrPzkAyzP6rY4OaA4WhhAb2
waxoAHLHtCy3NcUboieQ/QhYQlAGFBSYOcrvbtDGa1tpSFaW9hbFUAgl23qsBkb3Rtyx+QKYuiBy
Pd1QT51EQlNvsmYvxSAv5lBe7u8WPkuM9Zw8foHMGa7TKaT940QG5QcWpoduljDbDf9NhzYsdNb8
rFRN7f06qG7t5QAS52b8En0JVmwoXgztk92QJA9Y9yPAW3PfpCEDAQ3vKz5evSIMKsIcjMIJ8QxS
pQk0zFAtE0m8UeXqr6YqR5R99nf69NA3HX/jpKRrE5lKNfDRaHq6FgOAHU35ifIx2AcQJehWpDvL
oQc4Tn130VHq6pHUDqM8EhoWrUajf+5juj1hbe8UDRc8RI0OqoJzoQ0ZbMNsOJjMhHE2QLAQTU2O
GsRukIprhbexM9KDuh8AdZtrM3N/0NpZKZjnTbJsDMOoVsCdJ1rgobXuimVP02k7dTMlioDNCNdb
Pih8qm25ZvLxWKG2XKRdDMxpFhjp0At4A8CSp9hA4eio21aVjImN6LU26f8JtojStzsQqEayJta5
w9vVZwRZtAs7HsN1YsflBSYtdnd/7B5LiQ/bIPEIjx6pkwSWuuOc5jZFB8OkbVwYAxnPFtdQRXrJ
lM14BbG0ugCoCr1jkh+j76qViG2+5l2mMh7bagLcDP+7kO4OXXbokEuz0gp8uj0c3qACiT62j+oQ
kZ/T/HTN5ilJQHnCtHrDdxotfRHDKB3sYqlW6Sthv/QaLTrAM22QhK7VNHDFgyk8rAs8QouSi9pD
ayHYpBW86NsORIzrHG1lOvZOn9Brkk868FmPMOH6CBstjHVodE7tLjs92FZtqO/yAm17rp+RrPqe
E736jp6y0zMRkFTdlhW25MrNIaObn8RJu24jchFZMfYAZ/mLTyBgR2XdG062IoK9f8jy4FCqfe/p
TtgfgkasnKi6ZcQ8MnDgYkE6N7z9UqEjP7xUIf/hgRpz2cCXqRq6Dxjz0iWBlmsGKNqjEO3P3IH8
UaYzDC8Jt9D++MNKNrdWzPYQ1MFCsPa92IO7kE55Fai8EP8NTNGV4A1jK2BIw9GewPJCGLMJry0y
54X5dqBaSFUGhNVDgv+NyAKI1beQDc8DvWU3AWbry8p+thpn3aI83RSW0B/WaO6cbxH7KLgx1U8X
lA/awFRdmrFVr/S25k2vfwMQOSyjBhyDLygnQOZ4Y0awgOk4X70e1duuho7VqTR3ZPtMMkt1TONr
Fc6ZlFZAvF6CYMshPOFhQEiL5pc+XnmcpH0W8M8yO603eS+3CWyebZrqrwb4jW2hW7u6RzhoN370
WYth0YHF+IiB1pMJHKAjaCfSMgyfEk6h0ikioFMl26WhsnfUW/UjSTUr8ixg6YMj38fko5BDZi4D
9K7SauFNqiOk3EC/pIUJ+wkC7zKqnJe+Gg18xkSOSAhfJp0EVxmsla23x9Kdnuu6/6wZai96Y3py
G91LunY6FVq90bKhe4sTrlVdfE7C2NlIoDy+FnS3yug3WGa3XBd9QBIUQjpR9aNFzGt5B3GI4gq2
/EG4+calql+VsSZ3xYCMQ7hjzJDPcg4qRYEk4bmh3+9QKhNomV1NR5QrxOTaemrSYF66Htq6t94M
P1oZCIi+RW5meREYInXO5gUGW702ERRsjTYOb/bjSHAd8b4Q/GwS5WkE5awvGEpL+cQV7X9IOq/l
SJEtin4REfiE16K8kapU8i+ETAsPiUnc19/F3JeO6ImelroEmcfsvfYqXv5WUq2ITEpdJqMwbOQA
PI7cJNo0LDRtaGAKylEm3+uWhRQbT2wvOAVimRo3COArPUddnkN62FlpCy1lbgFiKzMgySzbwhDe
xX5Y312v+yJJTYeODpK6A61YJll5ZYKzMTqWX5XOekFzhDwIHIyr0R6IdxkqGBFgh+mryVU1Zrt+
zL0uGET2qvkp0lmltoY+EkQMqzlirkAK8JpyPFp4z+o4RN7G9at007foCkcG81BA85sRORfdysEg
ontZV0Z5N5XR7AYdoYryFmzNePHsRu2Ze5mnJH4bLDIn0NKVq8yBdywt4n2HCOZcBLMWKyO5vnVt
A3YlathhB7TOuoGRRZ1/WIw6d9LHr4VL2o7KVQeb2ffx2Ns+QLnORRCfLCgQ/1EgWkC1HL2g6J6P
VadRW4R/bujTAuX6u5XF58Tlp+f0BaQcLC6O5MPheNibsbvMk5NjXG4HMcyEtEwHnv4jDiPygfxX
j/kTudZVubbLNiVEBGwkSrZXM4e/KEbiDfHAqRjlWzlubFIvDk0j9ymKf5greg5cpwVQLd5pW9u9
sx9Hh3kVhwziNJBSfTNvwYXuWdL9K+jgk0KnJsvTTVrMCJJ6H85Io+9aJbxdJVk6A4truhb9kz9v
RDJE/NSW5HnCXEFLyScximmDJvMQUunU+oCSXrHpTTVo8cQ93eGffzPoaLcihAiSae5hqtIdQ0Bq
qZxIgjTLw1MYy22O+30/Qm0qpt7cAJXBrufYB5uSJJhbdvnJ0G46KFlbhMOQV4kRqfT0XM/KPAny
p/Sm6Q56WZHAgct/xb7kWa/ZUzOESTfD8J1ZJmsbWJ3rzkI8B8yJ8EMFmNoh+kuwEEqTnd9HzsEe
HlPPdw4Gb2jI2HiXtdVLze77IUw8F6Nf4wW1aE5a0WMNiGPs+gJftPQFcIDOvlaWvu0ZegUKKxyN
n3sMO/kXDpm8JYZ/7mTxViaqesibZvGF2ZcZKgrLXYyKotLfZQJESLiCIZoIHxMC3wzEqeeOz/eS
jdEzZB4TPCX+Wf2Y9lPJLpFYEQyonEMkxZyqlk2H3cLQj16Eo2src3bEml4yxWGMH3B2o3AzLlK1
vg+vYTeh+J39Q+3zyoacTt6HhiUJsRhIR556AzPYx4hQ5MBvmB5GG7dyvF2ZzJLH1/gYKozs+dL9
QqmkDHDZJljqEIHxu+eAtU6qJRTFq1zxiG5ri5LMfeoYGkApIaZceih6swQbCQk70RpKlSky85jg
6Tn990tb/iiNt9xMyfVt4FJlSVJchsR9IQgHbCgtcWnCsVU4ewF2vXfdKKEH+x0RMPK9MjxyskPR
7odMSx7YmYslxOrdBMKwiTtM5FpBwuGs3BZSD7wvwxYH8pKmEyjijdel8YPs1bnWyasUrC154OVJ
q40PgxScLbk1ZJRW7KjsrgJCHnK7mbAKj/XD4seSNXz/Vrj1xjk3M3OpguF+tWon7vwm0fcuR4+m
ufopmZ5NllogxIp9AV0l6O+GgcYyj3CNzqZbXnlA5GShZKkh4s38p0C07kkLVUYCRQYSprQOABLQ
3ANSoUfyfkbt2/SBxZSyf0qSyLt0zrDX5/I3cSIiCsDD3cbJU7zn+udcGGc0LsmJkLxP5fc11W9L
G98r7KQIiddJzHuucus2jPBAQlTDwhr9U2g1F6xCuJxKT4Ljmn7k6NKej7V9BNLyQxE43hq/HW8J
y6IDLlt054ufGoj4RpKdtNWzGKounQC88BLF7WMTxVvWTN6Nwa93S9u2AeCTJRvPICxJtVs7kYSI
SMANhe+Ha9fxSCVLqvpkWfOr9k3JkfIOwh9vPcJsQDCzLuc+5nOAzbL22wRG3aLvzBar9mhRDVIg
JCD8WSL99z0tkEhmxon0u4vhISwtYWWzMsxx8+6RQ5GSmRXFvqoTlCnDc9H52sEVXDNio2onXdV9
pQWmNj9h1Deu//1CTgfNK0MF/h7Q90zYPhUN2bqLDMBflfuF4MI7GJhdrala5qqw/J1uyaAO4GPt
WMj4q7hTGZrY9lzOT5ORqifSRyFWMHnA+JAc3Ta6mtFwG+eOhROM1UJNXyrNhsAr0ifXA2AXDsCj
elzSgajL4zhwYhL8uWX1+lkPVgmknK4ulXvhDleEVj62Iq4xhiT/kfIRFsAXS266qWCXie7MyuU7
Tuv+kLj5lkT6s1ALLjLOMOjYeyJOtPVoChS4OYjQoiDxzOZHDUMUrhKDWIUn++C+qwlgRZOLh8ih
sMvBmGhcYBEeHel0N99pwAQnlbVme4mIqBrWw4APrujTB6Y8LgxDoqNT7XfUhpqp0xOxSkAq8uax
KzBnjD14kpoktVUr850eIbN3TWzqnmzhPXk59g+zf+1wUOkgDTf4rNWGhwOHvTec2E3sWwJqjhnG
ACplqrF2qMVmaA7WyLDNDKk/Q5Akg82UWYe1mZXolxz4UFlq8YRDgK4VyG22MuuIbFjX6Vve2JoY
4hBzkIGPG4DvFEQdnJlhQcgRq0g0HSU/M8xAbz/ERESTRwQXFGGT2phFy7rxpld3IpOIZ9RgAzeH
+8ZFMSeAfxBaSuqKRlh9yFMPZGhYIQTcodPt134/noEq056XLDtZ0WxNLSPrgt4c9N6200RA8G29
mbP27pvzA7QZVuuMx7nIWTZ4RrQLQW9JJJ9MHMOj8E9KVeRYIuWedVh1sg5vwnMMcPIVp2iiP1QT
eOOBaIes/4BNQHaEvgQfecOXlSpjY6r+HMl4m3ryQQMLesrxueY6gMEsTMGyOcOpmmz+ZWH8bKYT
g1fSBwpfyw5hM86BzdcBZY5dCpfoqjQa4HjLLITtjFoRDHmcFt4kHPd0o0uafWc0l+DjOScCOX2N
MF2sUEr1xFrPL7rIS+h0gJEimw/6v188NHqbKmGtZNrFMt29lgbzdxpLWjcc2YjS0CCSI6kN2a/e
dyDHahGQKnAiVpG3bXKPLJF3mfFaKaQRnisZqGV4fRJAHw4B6THLQ3uWHYtzIEGj19LyeiBqMmf8
LcNkn818U4RCTwHk1hdYgUVAcgB0knDN8UeOXnZk+5scNDYCVLZQjEvL9BDJQXxkuejV6GkaeQ89
WJioBFc6kwPfFR+NFu0iQiYCZp32OkfTC37J07pmX794rf4XavbOTAh/nguLB6NJHqqut6DvVVdL
oOAnJ7tkEm833q4nS2IF6u9VEx2sB/a2ULNIKrPxaCtaNoZWcsJ/ytU2g0JjBhdvLf2SEMjz1gEk
yBGagtqUHzKdd37SvQ4GFWrngC5ulmz1O3uOpK7cTTM579XIKZogn93PQHZDjX6oFIwNNhMzgjX6
GD5fxyeMK+QlzbPPuMqRivsQC13nX+71pC1OzAAbD/IHHTN94DZySO0xC8Nd51p/Z/hLNeo1/cbV
w5MLVwrzDlaUkfA8SEPhWcbGHlr8TUfaRKoTR/MwvUWtlWzwRiJ21+M84HmLrot2sE5eRgdAu+fo
9cl1q88lsdHH/kH7BRYMXVOgLKiLYUnQFbXUjoDRt76yxNHJzCcTVlOuLH2P7Oozi3eFOhX+UEM7
fBnwsK5Ia+HmYowtdZQuVhxth3qurkpMzsrhAPdqg4Ftlo74QyBj1RNjEdzc6zOib3IlAelsbL34
14vqe9CtYTfqTI8xgaxGuC9b2QyfcRRjyiq9+yyroPT83zD17DWM8IBl5bT2CfwBiUdYdWpjBR8Y
FsHNTzjq5cGpGSKhsn9MRe4cmH48VDNRGH5V8iFFEsu/oKiVBXDdQXfLlUVXu0mjDzNKvwC/+lu2
++4RaBFvlX60TDJmMg+WGnW1TzEHzimX/1qpQCgSlyw8VoBMWDnqIW74unrSuYYFzN+rXT22aI4C
VB7UeC4x3oWjpSRqNXcg/RN+vabdZHMpA601y33uVeF6JmA9QD5y9vp5XNGtayS8MBIxQ9Ln2u49
TjQFQ2566ZV2Kqq6P6M4IaZNJ+QRg1NFiELJ5sZHaNUxqXpCRnMgm5yE3xz3EginHfIVSItT+tQ2
ABlCUoy2eozuczFzEOG1JnPLVuYXgIkKyBlaA1yF7zhUjLSc9rosforhoTOs705r412uq7cuMosD
jtNmM1IN9RXNusNsnQSx6Rn2hDiAYiAjL3OOfdT7N1zgz0hsT4VhnCkKTEwo6hUF9B7P/sZKLFK0
zG9AQP7RSgwyULRmNxYRtHKGgmn/lXIzBlz2TJhIy3IcJ95Gwj70irXHILr30oAujY0124R9SPac
0MFJ4CoFe0Hsla+ibWMifAKK+cNHb2+jtsPq4jXPUeraD5O62T6ltakDDSWcN4DgwS8wNjcYnd6r
5iL+i8gesM3otbdBffgTRuOeKTc8z0nHfsuNls8/6dhjYlOfbGKIu7OrJ4DBKEG65GwuFD0MQGc4
/uR02MWLB4B7O1r6u5GY1SVqS7jIfRogA6L65uL3JlLEkVe36qK3aCuW6Jw1USzv+qJWBsAOM1OZ
m1ojQGgICSwoyUQrIenSlYX1ypmnt7Tx7sOof4wzUUgpzKO1GxHukn1mkb3wZwDRRVbEpqdJKAOV
ngQZ4GNb2hROyfg+OeqGPJ/epfltx+S1hUylqneXsCakJNY+r7k+Wlkd7Tm9APgM0W24AMFtH+LP
mASm3r5VEbGAdSo/h9ZNN8phPZoJHOu07nbjwPbs6xuZvewy50tpeW/jwOlck06kuwPjqBbpA5yC
JWWmOJBwSzomQ/Sg1fS32EI1PiWqPmZhFTS2ijYK4RVfHkGlrP1N4zxbY1UfHFb6INaTPZCsj8jJ
drWdfHkuu57R08g7i+WKCI23uCOaiKTtH0d7nPNx2zaEj0yaBrGWGBuDWMkgLfibQv5siUBgO3qU
JmmNjiT7isiNJy9E7JLUv+SG+Ugwzb1uoluvjoYscLOk3a/qZxr5Cbo5FDA83+WqEX68Y/N0jSuG
ZMs2fu0286dv8jYPJkuV6rdvYZIYc18iq5uD+pCi89rakfVv4CyjWzeSY257d38i1M+OfgD7mCvd
6e4tEiweSTYmMg7FGqjPl50SH2f78ZceA8Q2PPsnBOYIlb6M+s/BrZ/ZzfR8dv2v3xV3JZAXkAX4
VfKvJXZEf1XYAZfxW7fC2fpu2FDgc/MZ5fbX3EBuw8UQkMzzofnOT9ZnV1Tp+KJn/bernPcyUt+i
m54Sk258sKGM9oLuLYyJRlsSdubHptVOyDTmr9bhDDQHgi7jyXm0O9jo8G/+YwG2DhHN7VB6pGBs
2d2+y15HeJ2W5+g6KveToNZ3pAWPY9JQp+eSdTnRy45Qj2UdE0cmoqtXmDsRk/DZx3q/wZsGob1F
QOoaX3kMYDvtTZSTMYJ3vSqvFgmgKHXbfic1Oe57nTrPsm24oHW0zhL5bLThPiV5E7c5s6I0Tg5W
WrwtlxYxcMJPqH9hobAkevYia9/NE9mKc/xcWAOAyYg1zOTe0zovzm76kkxIBGsNR7BVhjfOqgtZ
2mhHE+viJJgTIYAdaTY+m8L5dRLj6ivSnYYuOVrT9EELg0okKZ+kcF/tmnmEodpbqvHKTM2hNG3x
gM9i33vvfMnTRETW5D7rYK3XUdKuJf3nNpUM9BtiWQmriVGC++CuHZBnWtJz8zF59Dz9yCIJOluX
sA5LKuY0BHR3ZfTmmOxXGyf9xmZ5Tmqf7BQn+VhQ+vjOOFe67L3C6df4w5lYMZJ7rQjwkNm06Fa4
jZcBGvFUYdBK6C9Y6cgD/kPSifgiLvJrZIGCaMSWAPt6Nw76PfZQKiCtDhnBy4fMY1w/V0wjqhwv
bQuuCZAiyuUIz2Iap/dq0CEiISSmpWX1Ows2xQ04wGDGE7li5gQK2Lc+U8cmfKgl1atgXNv52UXP
xFc7kYWB1pp/Sq7vdKajh0ZZD4XpXjGyAkMwrNNytpa2QVKZQ+Q1Fh8FpBhCWQ/pGlilDzwzyUe+
Jt9GLzg+XW8MGDqtoJId6xTvSmb3N1N+isjl8IVuhDdz+kMTFZDonXBICRCb8z3rWcyE/njHN/lY
LiB8R1vQ+fHITc2zRW73f/7fFfusc2myW/S78p7S7K5twlXBJdFYkUtrjqcp6th82HvXrnIadgI2
FO+K3i65EbHUAjBGE2lgnG02Po7WSF4Uggl2sPGWxcNL3trQp9pbG0X9ThA6G07NvxpaFC3jvCKC
52V20bzw3O1AdKKUT0vQ5wlHRAtSK5p9ax/Vz8JBnaT1w+ekWyk++gS6hV+vQ5N8HE+UOz1zmid9
6uS+gNq/alR76ohSdUz9h3qRwQwZIA7SZJ4GORKjKLtqk2f+LptTtWMC37s630PWvACz+BhhBYEE
gY0E3TUMccJyT8sTuq11m1rxuQYdWlaLhmh2j6JzmCnyciVEPbA4JqGclWh2ksb0xsZv5y18hWH5
+mFhgTMuks7aoyb5kyPqthKC71gSukg3uOgWRxipD0kr9Ae7HS9YGqjBuSMDu6MIle5A1oJ4gPD8
L9OzMw22sRvizDo2/uKnTdANMWlaUVDTxkMz1CzjD6bnzsRcf5MZWxxQYHT3zsCyLSV+Jy130ihY
io7JVumuWpc+URkuEDldevRtZ4EUb+3tUy0nwEab+LFHkBKlhkdc9uN+ArVqle257jqmQMp8blLi
SH17mcE1ACNw3o6nLJdBGE5Ix0kGRZek7RPujVUt5J3i9Ta3yGW7CT0PkJDmHoeVfzWhXxk6ct3A
aacXrWR7ndvGPsedx53WlesZdNFt6HeOjpmzjubbPHreMfIr1AOq/Td0ac16E3HOKPP0IaeusxYK
MhyNl8Z7l45IYYvLt8pAbp4RtH7pYprbrPwXkWJ7sQAMcJTyC54lpn9y2WLO41EzdbBFjVLEeDq7
zE3bxwUPHA0W2rqqv5LZmeJU9qjFY/keR1kJxqh2t24PriKOiBZhMhk4caPWGuKcl9A0zR0h6f7/
f4uIIUFpZCxyK1YH6D13Nj2KmhQsd3SwQczM59S5XfgqKdo1nPdwJYYzytZ8x4vXoSXASJag1QAr
+dkpamG2LP5Om0MHCYxy10JUJ2DN59TiN5MFPUeLlr6TdO1CtI9mrg0PmWzlStSFe5kbV+4S0EJB
UbPE5rVEH4LCYaIdDvLc7TbT0DwlCMd3beOVp7BqiOgb3Gw9u89pM2IGcE6uF2IRzJKnvMdZ5Msr
7Vy0B1jMgxb3gA6m89ADhitDEjrjWvzrXAQ7VkvoiRjVazE0i0HuOlsRkCsQeSN6hASR/N7nrVqN
1auT85YUGPnXZFZcGoMMWOWb1xw74DSyd69Q98cg5HhSubLmsny04/A45vpXpMiWdef6Q0ZFx4ip
eC+QzG1ma3kUWCrq/s3tI4DIkcfocdF/jsIvIT/nm6XAiFv9KywFmX+jvUoKMOwagWfMzCyxZSf3
ySn+b4xmwmph4ayyoumPY+s9u02+Lsy+IxQY5G7N/zX634obBTkO4TpzP29TrXS3owmjT1TJgzUO
fL6oaKBflWCzCH3zB7PggpvYtWZxtlVJvAeQs/IFCvVBdvd07Pjjih+c1zR7OX8XTnnTYm50o8RW
l7DIJgjNG3p/G0E02zUs1vex31lrRkz17BkHmLFry0Yz0M83Uy+qJ7s1s6Nj+tUq/HX8sdvImT/S
tQtS7XcwcTzxc2aqRHqiwfyDgeF6NGikYz9oZ0KL4qSBXO8CXGTtZRnd0+CRvMy5QAfCd153576t
n1w3xjFZHArm43bKzEKONP66lrIRZZezJjITwHVoXDVbcz9n4xt+BhTkd5hnyChC/9sjYZOJESkQ
jn62ED2tGsNBlxS+94ZJeA6OyIH8TYSShCqK6d/kXPGu7TI/vkSjt85jBMdUir8m1N8qyd748k8E
TD1BdCMOh6w6Z9bPMRPXwLEKxvhxurccfaI4yPZDnDyh2yRnHHLDSoXeIbSJFqs6dcCM1TLmT3EN
xDadO6WCUWv8bjpkhPTSxbUIxXigzSzbaorLqHqsVR4T1O6/tf3sMb5WZ2cAIyrr6MLtdK614YXQ
JrGwnD5th7AKZMBbdLhZgBgeE8mSJ2GAfa5DzLNthlJQtEQd9925yWH5hTFCpCcNJtaELQX0OyPZ
uZA/Xs9S1e3fUwfjWhE1D5GqL5PDxMYhIwwYD7Ks5eN137UcPyvFImw+mu2qYE0AZbIw2UyO02dj
O9coMv5I1FiVsfcblZIPzTBws+aPne8SlMcSwbNS4qUbAa8Snc5YawG0stPo+t8Vi6QRvzjO2KHa
GMxGUvr/tPWxcpba4pco1MNg6X98XAGTMSyZvsWgmd0h2Bexbug8hwS9AkHrbvo7JLAhCkPcKQaG
wCiPYqBuiVniGrmDRCOCnFUBv4DVuHJpwFsr30XRHyJ/yjMoWQx+4LtzTqSzXayIj0m2SXNNa+uK
KDLazO9IIP+kMu4ZeK0WpnFAjhSlZXQa0KSj5YcpydK86kY+O/NU41ig4+fcc9CbWan2HbG6YmEC
Yt+sonXqat9T0/R4p9ngeUDwWJHsJwJ31lMOJKRunYe5HMsjhH+vxQHguwg74x8oReWqiFGDkSW2
Ao1y9dT0C7if/tyJnkzEH415Ky0GF3iqt6RMIcMz8utIClAe3UUlr7lXtxtEu4Hs52PXuL/VUiCG
rETh5fDpUlx/oRyl5CRGIy0vZotOvJTiu5SPE+apdjROU+e/4w0mcEaaPKn9U1zpfuAXxg7t/VbN
zgteXQZgZbi2SGyTSXmIzehvQo1NrYvWAsECmh5SNQyYZ7K5g4BDsSwAei5AvxDXXYfDyxMIuGLt
nxUn5RaCQLdyyAdcjW127Dt1rbDUrHtJOE8yqgrJtDRYNT3nYrnJynymtKQsYFD8D2nZpVPjeRbm
J6QBYnOtNfU+fsO+RY5j4gENj35snFEJJQeobBTfDI+iAg99JI0eJlXBsJMKLLKZFnWUgsjSFK7G
KqjR/e3Q/78SkFkHy7LDNnioLKJE1swwnXh0LsrHMDXiiV5VRk+TIj7GYd405J5t6A8+Gj9+1gaM
gw4eoQlj1M5ffhczfO9M9VXY/msNfZ3M8+pktksu8PKa1B6T5ckgbHHsI3wj0jtXfV4chyX6oxHp
atSQ2zg1+ykYSr+h1D9axAIBNQtRkKzbNM0iNI21VepY3bokPVsb8cvKaqYBmwFM2rfI5jtiTgUB
eIljFcZ8jxtU/mH2L+v5AMgi5PUjwohF6QHe67CVy9gwUnCsmhdcxPdi1J8hX74lzBFcjkw9Ll/x
LrPPtz/TbGofJy3jbiiIf6rCH8AETxV6gXUL+INvh39F98rfP+1Q9t0Q5LUTim2qeYmud6elHo5s
COb+XCOiTNjTavW0SdG6oBJOChQO5tGzPRIvaP32NcZytGP63Y2UcZy8HxIc3yzXFqii4LYllsN8
P2Xw5C/t+czrHff3SA5PNoYJRrEp0+wifSx41piQtqs00Ye1VjCK9CSR7YTn9qb7ag2B1Akr9nOM
IH4SfnN5+dh3J+JhwGexEd5Jb252oPzhvclm18fIid0eW7tL11XW3cdIa286EdIbMRJdaMX86CVp
ulVKzEClvdmPhdv8o3VFHd6YOz1U19iNbjImLTIBfkUpnBLcwhxpSK02YN2tuCoEXDuQZk7z4svo
0yJOWZ+SDaCXF7SSDyYogCDiwwBHx5zFwYnVDawpK7D8c/qrDGZ66F6yTassxjY+vHOKqCgbraDD
+LI2TVUc7NJ5UbQ1QdogDebE7B2CofW4fa4xo6e4vXUIbLxIaD2mMcyCiCcS6UjxJ+J9aXPA2C8G
VNOwTQ5ZPfzYddttfRTJro3Cc8o7yYs/PsWdTi9GK02wGs1oZ981KHyCYb1ZR7/Q454osAwTgY2t
XNYTDbOcGTygUaTrgetyZSIlKpapWObaz7mdfow22qCRRbNZJtMJfBb6fCqNTA3ZsewU2zJAwKaB
xDZGZs56PbDZxDBiM8W2toq9y4NDP2Txfg/OKUaBP1i5t83G7N3zbJRM06nMXJ6AUHuUOkIj6tx3
HRIIdURB2KU9lFvmwiHiy58xLGlOBbEN0mDngXhxIK0KNpanc3lVenQCkfOut8ZzOqVnHzGAzFy1
dXUm7eA8KAYplqaWd63v7mpWNv9c/91b2+TU55aLtwQo1Ww3M1ul52kBVhqF9ywHaiTbMQILu6HE
RWXWarhMvb5Dr8vbOvZvxMSXWxIv0dYgXOizJ1OPnozUphBDiFhOdnhxNHONtf5DaTMD5e4HqLQb
FLgNmVtSpUhQUaQayKBpOKOVrl0ycqc29OcrwwFRmg/glyOw6xFFU5gNS2BomSDyh1dv4d1TaYm8
pVCbMXFuDIlgdMv8UDFvm+fobRqLB+SeqC0Jb16l/AzJ2IT8b9MCV+Q6g6IQW1sOeB2FKre9GY9B
TEy8QkWDSgQBAGnxReKsWXG5gV7COM+Xk6TqkZ/D0XY1GlDQk2TFccbxZ9TR6pI9k8q1WxgXZCRk
+vVwcn1FqhabyDU5qgKt37RLO2M/2o21FirrNrUVH+OWdzAd5RaoO4E44L5Em30RK3iPbf+Gr6Pb
IMEtJP98JPn5OcXMSMWXuzAOHSqAE90wax/TeS7Bx8Umz0yVtPBJqmU6bZ19G4I4rE8Qn00D4MGM
Lq7LxrqDoQGznPYmlJflS+XE4BQuhbOjd4jLipZrwKOfGhvyraKwdnfT5FM7wsFbq0ZLgNGy5s2H
n5lB31mERHKhU03WRFzQwxb/ysVjMYkxAn429KTN8g33hrXTRJEdBBRooGTYNIkss8FXIvTKDboO
rfTTrVNGX1NhgwcoESUoSoHIT1qeSuJSkWoSQ3GfEJ2uTMDITFN5ZdVwqn2mhq0mb5wsaFwjsZGt
7q3MBHV56zbk7pScUTGjBNr6c1ak72WrO/hEjHOnMwxwvkRNVGHVR7zTznMcy1feb3qrhouWKGCR
oqdqkmm8j660VynoDdYaG+62eq19lhncgdCYbrnIGHr5Pp6DHBVqaK3pmj7hELAtycZp5ZJqfIoY
+68Q3D5GmzxvmQ5WJll/sdkd9ZlZm2bDsXeeXNyk7GWLf0aif1ug6rfGpMGuKO4ilCcmIN/z7P2F
MyTUigd54ywpGsYRGwgJLKPp75Al4J/qf4TS1REJ5psPln1VOET9OmW+PNlkYdhgyQVyHS95ZY9/
jWvjL44bXNcV4nuGIIrNx/uUyH2oWoJnkAeocVSM8pOLN72LXBPX1vhLfFU/eC4GDTv0zMAaNDIZ
mwQzUAkjXbOTuxZG5WPsot61jJlZ16Kgzps7P5klcSx6hQrr8CrfhtBvbk2aqaOdZk/gatH3pvXK
VYIPvv+SROdZ0yPjoF05qZ/RRNhu4aU71Wx2GG6nX/jOEd542riaek0PTJNBZWaErzrxXJRjGBLi
UnyOsbnHmfSZUnhtixQHDAmT+t5wpre6GCheUbbzIHR/vX8fI438Ei/6bBstfPQZk+ro6LATUbz1
/LdV15wrF30qGard2vSMXx9EM/ncAZPg9NRWXCglXGAe5QLtYuO/5iVycxB+P1qDwQL6OPgynklz
vFq0pzH4J3bZ8C7dCNVfjChp3Q8EF6s4JC1Usw+mEEdpNbsnLSFTvDDL/6w8+3KK6IRN+WNk6Fxi
f6+gNu38PBw2uQ6CUk9SInZi5AgKFA3tAT7YeI2Rck1ierpCfptvdfPdNskVnHR2R1MUfYnRuJhp
cezgXF9Si/TSCHhl0HXGM5Y7dzU4/ISbgv3lbPhbSQ9F8sFVCFonq8SzNrlM/ZjsovB1f+paPXWd
1INR/+XSbDcJVQ16tx4g+ewzRnQNhtTdRrcF/mjT2OmKCCp6drHC2bVtsd6xf2GUS1x3bM9/g226
R0JsN1TL0ETNlC1YHnvrVFCYlZbLnFJkZ5udGM7YxkwQMeTq28tJtlDYNgMWV2zgemB4rMvRTmhD
yCU/X/hCxrIEfQp17Lea7LptTl8TyMYK6CxnJr/mLsqYVBpwa1asv9lIAwolRwTO6VR058Qh/7Cr
3PVYexe91v+FLKAal4ogsp2gYZ7GVjPblr68j9JpTqn9OuEQ08q+fxSDl23phQnqnI/oCL4mHz5C
1jyToUpiYcn9P6Gg7eoLyVA8jRV+BzRmCvD/evaLdeXBiWRJABgJ11A6FX+GvoQLkCnn9jWHOFAh
REs0bq3RLbntDyHoWXMWryz0IU1qDOVZr26nIkWoMxI1Q/WgZ8mv1fULYvjASuCtMz2Gz667QU1+
gWcNgVSgX8JLTZwPaSNrr40vJor8XR5OnyRmEoMMaSzXuTJqQj3meEkTHZYOszAYTpN83fvdwfR4
X9HVBG4hVgO4pIM+Vv/GrrjphL0eHG3eagu/LEE7VvfM0go5vVUeTtcokWvhlRg2e/lXKCIhhgql
tTMMl5xoQVgPYhUXyTM0V6M0X3KcpE9Jc7NDB+8N/hlqY+cHuRbiLechHXaOsyDYmMASkFNLdm6a
ox7Q/mLHzrKNh7Ut4GSQwVS9NF1BiA2aMIOjnQu4pxAudIuNYuIEdtteixifbD/EL6WT732tZjfU
RvYKbzGWFXKzNhaP2oRWGwwe47yerUtnkKtXeqcZV0CYbap+QQIN4a0kU4P6Up0JYLz6eYF8fBh/
J0v7c7SY12Tul8EKkbmEPiA29+4safqtEuueCy6YG/+z+h9b57XbupJt0R+6BBiK6VU5WbYsh22/
EI7MqRiK5NffQZ3uPo2DBjYEy5a3ZIks1lprzjFr960zUyIuDcu8SszMMdXtEnN9fGIUJzdtFw2r
ihmREb+1rv6KIfzoMazDu7V0i+yAsIooQJplqzQHji/beO6gtPRL5ikBS7yqjW2Qjo/s23ce2R5x
U54t5glTSspNYddPvU4uwgjRjSshabEOn37mBT/ELi47u9eoOUNsitR1E4yVye52RUjsI0Hor2Km
n/tTtmsoPFcYhr+1s6xx7I28c+VoHCqUYHs13AVEOAVjYuyYIDO/zCe5HgtWFeUR7jbWOMmDHVnR
e0dDspJL5NqiGvvVaCsSIvWCbuXo7ZrSfshk9OZY/Vl5UIZj5h2svgvBlAErrvnulMNjGv+w20Ge
ag6zrBPgRl3Yl1gKWpmW/ROSKAKlj1gGM0T+FNNH1MCKTdaqlcOfOKDCMAiYMng6Obw0FkWyF67C
xl+l1nQPuhF4rfWs5zkzdoSP4dSfi6Q+p6aJl4u3JOloBGbR2nIIGjVcph2y0xARIh2fdOu3iSSn
PL35CFRTZtAWGAfzRynniW4bJL5so/pGW2YKrTgM+a9MpifUrljc6YiMwDaMxuNYJBm8aByUf8XJ
7B3SZVjdV6ZDhYZkjjelwEAlRLaxfAsmD+t+0jwnCOhXUUE6elSzV6PF72yHljrMzGtskJpeL5AA
RgevHFegWT8y0+pWiDcUkKIQ5BIZ7Vnfj1vFOJvV2F876NgWdD/vuxoBaZ4Gm0AQAcJswC2/5n/W
wNro+e+ZS8+J3DHAxMMseM87pHT6aya6T5SHFXSfFtQFO3riHlFPY+wqjGmd9Xq0tFNc/8mM6woj
2FK2FIhNiFFQsU2Hdww2Xswn1igd8YJhP2aqqfcEZB6G6hAjpH0YpW6sGbShmSNyocekQFY3Sdgc
heRg/k4dx1bHG7fOG+PRzJlPkwJl4gUoTlMF0plQk5iBDGdBqqGTJiONvAqbuojIzJPIM23TirQ8
5EPwEuU00W4/i0BrYjuZH3a78X9ir4sOOMpY2DITPYw3kipNw3v+H8Nsw7lwjWZTN9uQ4pDMX/19
163rR9OaHtEId8u/X8XtoXV/JPoRs03plAeo5/dNEo4bOb8kIdvykGZecbjdbYIM1LIgIViVd1lD
t2hx+x9KqAaLEaHOig4MDvIm+9dNCAPCItd7G1RqNpJrDj/QTUzFJivP7Xdv78bt5u+X9Y/v/fU3
/6/H3P7Kvx/9vx5y+55E+Y8TdX7j//GY22v4xzP/16P/eup//Pz2X/z91P/18P/1DP/re8wVeD2O
0TrbWhObfz4Ej3G+u30TRQWyur9/biYeHqnb/duLEkwRJ5bRf/9ht6/yXPn/+mvxziYNCM5/H3b/
9ft//eo//rTbXf32JH/9/2qY8t3t9//6M4kJhDSyyEIHkEavdvTV7nVlSBAUlO95Ej+HsK+2uYkg
nUSVbm3GaQ/q7sHTxm6La+GFyXlGnentusrTgDC9d5iolhLFECNqVBTGb0oHlAIe1dEkg+yQUFtN
gmTiiAZmZMTYyicmmSicbYsg1kJ5eMYx2TJhObq6bQMqdJEr6khjqBV3lk70LCIAv+08AtFasQN9
HM1SZWQCw4CEjv+pmf1RdfqhhvjXggVDa9/9idohPTNDeGVDfTZkzBZLRXLRqnAlVfqaNuwa8lZ9
p6ZmnFzl7MtwalGtJ+SUfTdja23o1jQrK2u8tYmveSt8b+0XlvsKeYryX5cHrjLW3egGv0Oj2sNH
OKNmMr+ENWB8UaZ2vfpE/UdjbizvpS+afdQXydbHcIjFofzqmQdb3RjtAEoygun7+mwbaoMAxl6H
nL+Qxh5wVFfwQJlFpZ4KyTVAylq2zacjOWlbTLtLstsVRJb2TgLy3nhy3zloIftill30YYf+3d4Z
zayKiBSeYNsV69bFwWjYOMN49oV0nGpTkya97BtnmI37+Bhd9l2pRL+tJv+VrtoIaMP8JHQLpGnJ
hAHm2cI3ab87Q6KWYfbuVwyoOpPJBmMaOqPsq5cG3kRC7uD0AkGT4Fg3Xmb9DJNYxa1bXqcuO2eR
+mUeED9nyFNWI9g0Nn/GV2Ch6m9Vj9tBf5Hjfeg77TKKsIIGc1oH4UbEcWDIS2nHMh5NlkH80EEV
Wyal25/iQV+yzyGkWjI6jl2myR3mz96gUi1OfYpnWNf9dzyM37XQfnOnMldA5o61iyLUdgdGBJay
ibM2tgKHFm9ET5aZbW5q5OF6FzJ0q9kOt/CHiOsoLXpAHFmGqSNwGeIvnZnjoUqA36bpSnNRW9o2
DXmVMklG0G4gwxgWcUgTj+PqPGhVj7lRfIKNI6M++IR4268rgYI7ij+N0jZ3MtH8pUFo2EJVHXU9
Xdepo4Xre1dyZr2VQmG5DuhK2i6lYJwBxK0n0J34V7zlWKez/rU2AXZTcpeJJP/OJ2UhyXzzSKg3
ptaE4EJ7micvHWWilu50lb9QAL+2oLD2bvDKOBNcEcqMRaDCc1O52aoIAJzomnWJIzYuYirw3g0E
jLg4yY52vs0jBv3lAPeiahP/pFX5o0/AMYk8Ju4dGBOhfMczNmAa67Zl1xn3thN/i8Zud1gcgeU6
ME1IG8JOMjLQiXhzoQV9hQ5rr6vcp9Ag2mKoJ4igVrkQeUHgh51h8DtNJAwsarpM67yUL+5Aq2vQ
zRc8Qbzz8gsXLCiOGJ2ItgMbgIYw8PKlK8ddFUXaoffFYWKvssxGIiYqdPUaHLJXc5/mDB9GCMXr
GB1YS/wC2tSh2zExWMSk7IRDKH4Nj/RlG+cWZpriODPm3V5zN0GDLiBraaMwr0hc408nJpLGqNpX
1Bt3Y9hNCC6xdmR40ZIJyZsp1L7xaaJoMn9iDv3K5btaGAOrG0JYfjdm8ht/+zTn8rTGXmtNJ9no
7UpijFyO9Hrs1IuxQ4YVrT1F21eU+xwp09KgQtb14RiWb2apP3eI4tp6tssibDYDtuBprG2BIt+n
XfTdA8GFXqvLddqRMtH7vAM01XXHfkZJvqY9XSPqitqF9Lr72pSvTeMzdB8BEehMvsnCcMplgkgp
N/WtNfR7CsDhzh5GFvM1a0RA8i24YR9wjdoAmrW3EwlgWpuVJwrSZ8exHztVUSLQhF6QcxNTWoSE
bEE6ReLkNSmXnNS+9E6FombYWVHKeEXH/8F0yD8in1xL+sZb2xZyUX3oYXCwK9rzM7DUKicYtFr8
JCvSJzTNXldDGSIcojOUZdOS1v2197MXMyDOwwFxt61TpCt5izpUd597WhxIulDDqa7/iGsz3BFi
8FyQlO0IlK82M9FpUB/CfUgc0pNVyzxmAsfo5DlREpqNz6qjd5TN/bFMGmuDRPhFUiX+OtIl0gC1
kxpj/Ean412gWbDzYVNLYpBrBDYc6qi0bW2dGgLfTaF+XMO5RyEejiQTezFDbD6Il8oAtyQSL1ly
mDvIt5noNntsjDnm0qo5Un9cAl88cDxARhPaVerdzs43Y0i0aExkCEZrIhQ9xjujQWykRmZPZ1Aq
1x5e+aZOuWwSwU5chLtMixeSRV+BNaht5LaLYuWO4qUwlU2fhtIA4Al9fy25DI5t7wJpb4pIjGDi
cILRyFrVBoX2ozT14qiF7TEvtF9mWDYiLl5G6Vrvb1GHp8fJO+Z7XjUtvV5M6xALkWmke/TZ9ZmB
7gPDRkIVqrdOZt7B7WaONTuW1pw13MOz73IBw9IO66P4Q6/im69dgqm4kOaIQ6gZA5r0+EQY3rr7
agzvC1rbdWky9MggHGSFhgCHaYTpdFAQ21XIKJXxpb/0MBn34T6AUr8IagQhoL5Qk6vIuTAgs2zr
WZk+44JkIp+nrb2tV9HpcEKmuBWmFHp/9GEz3bXviwzhqq7tkGiNNIOzpWvaZLDHikHVYPISskcY
iV+OxTrvRN8DA/2dUPkz0kiyZSZi6NK4eRoNM1q3Ozl63tHtFWBdDRyECBDJiPzHjeqTHJ1HrInE
MYyjZD94kphc78SI0Vhv4nQTWugO4CaR2lGRfceHPtio4CZ7nSC1IX73Himudbb6ZsGxxdbKMg92
gQNC6bQvvnKm2mExXpm2MFiInc8ppiUkiZQASGCQ8KaPlzTOTpl4ihykM5620RxLXypG5jIOmFRA
WMU44n1oZXfPAXmFjTBfZKjynRg7I8GP8YBlXBva0+Bm2b6zy4xRrPGKedGWMfMh0RhYfBixalp6
6Gx1j1TBWvgBQ+BBQsu3HNAp9FMKHhWwuqf+L9SgZiGMAEKpQQILW336mxm9uqqn/gTn4TFZQJTJ
diTVIUr14TqxSQkZuf5yQDNeaqp4VzoCfQjz1tDuzJ1vRn9M8dI7yYvZXpFh00pT5UMkUgB+NkP9
0rDfAhmdzBBdezjSAbIHtupTtw79T+iEcpH5McFZPhvpEK1PPNZvkT+dtM6Clz1OEfw1BHx5ubID
xEl1TMNxKEgIUNpyUu57a5pvddm/6RM2JMcmBy6OtR3Tb9RXNTtMDvBNWtOYEhU2XH3GZJkr0yID
mg4/KTMVWqSgxI9ZaK+zWdYZuArrBDw91H62ASDYbl1zuNBssqmqMyDmWfqSTdgkWQ9pmzL4troE
3ktqEWVQFXdOhqbYbGzMUkDs45jgXv/Sl5BHMm85BWZA0gNuq/6zCBHFyNDZ5xm5Y47T07YaiEVN
YRkx9+0IiAP4iemmsQ9d5Edr9CA/kdE4yBc8gnH9GKG8GIqjGZA9GIcMihVbvA0H/iGt6fcuA3oK
HLutfZBGWG2KDoEesiHCiYmnunTS9459qSMX89PmY443971Ie8ltta1a20Llovprw5jknj3IvjK9
/opxNX7wrPjO4HJbBjGb7LJX6DP05qeCych0tn4LZwZaDnVm25iZWBkW7bXbDS0QfQes5KA7gh54
gvKZIArzWcR4glzRaiwFifVcVuW/7naR0R9B99Fsx/6K6SzR7zRH9K+1x4HieK/VQIBX4QxUfikz
+lDXpz0y4OriRT4j5d7VsBhzl2ZbdQGQVGFAiYH+zN+r5hukCsQye4lFscvd202L+m+Faomm+X++
B8pyxK5mjEz7/v04mdcNBgD9weCE2/Twea9NmuhoXPpPg46GXAp73A+yHu+F1tpXy4ndlRlHH9Lo
jQWqOYVsTlf3t6/8oXjjo9L3//h+VzkHEhYQzNoucZ5F8gJ1QaxH5h6bAIzxi+wMsSpQT+6M+adN
rLxlZev0G0O3XuH2oDJ2rehcIoI5drPDbb43kCA0eAGR2PQAuZpTSeJ1dy9VVr9XIg7eFDJ0YLJk
E7GzDF8K1eKf1wLwGEazCeWQ7m4PG1IS3EmdmxgR7/ywdjAMxv6G5wqos+v0FFQCMBPbuBEPx943
avcupH25JrFRXDuhs+0il+B9jkWQdAlegEE/2S5mcW3+UOzAJ4dgvonbXKytiQ18h7OjV25zJao+
vAbNX3ecOSWyQuyF/yXNsUvOqqLSFUcVBNlRhQhfurTSHywtSkj9ai62QYZe7Rr1c1iLlwaw3LmZ
78Up3rQ68IzT7YeAiAEeSJpnXIPEjpyxGA7QwEB90L1jJod+W+heel/3hKe5vXAeZYYaOSYq8wVc
EJVjzDQxjc0H13eIy8K+RnXrOnj4KwIJCw9VSj19S5w29TD9Do57rFqcfhaVJ/Td+p1Of4ug1arx
9+CkHYHOcQVkwzHVlX9pE5rKGBh7GpWpi3isQGtuOe2OlZBwVKdG5WC4NZGmQ3qaUmpFraZ8DJRy
L1hN3AtwhJWwuQr2Bad8Ld3+pYxhxsSd+wYO3d24njlub3cLAyU3a+WBVGNUkZPZPHYpYwhSDZLD
7S66V3/bjf13GcnXMEuBT1sWo5FSo3bIBuMpi7KKqgOBZxMwXUg5XoxCZwXJ70369k86UlNecPOL
bzY4TqEYt6NrPYLNDY6x7LpV2GKzZrmSZ3e+yZ1InidPwXp3cbncfuAoro1oZvgJJIojQXPJh+qH
bW9X4yoFs7EOQms49b1FPsywbsGonHJjYtvSFxcz87BhVnktQPbwZayie1nhyiVG4ZyUdXWJov6n
JDH+HUy5x9bS0o4gJOcCzCuB+ZrPnTUPh+saDTi7rzt6XPa+lMlDBlVvTW1fHUtioM4+oTsrH18m
e1oyZ00vDtZ1KYp12MUYF7hOIraDhLLIYq7fuaFHj2Xe53x0fvVJpfxhxkb7YFo+K2E2clWsIUh4
OcHPnn/JZZk+3m4GK7H3gcdQtkmQf/pxdbjdMEGoDoQFVQePYQBtjw2FtzNnD0XnZrQKGsMkxgaa
RXHDdOyUkODjpmGwH0EGnhr+IMC43sIB9Um4XxUgpsk3MbyuEZccSXEa7YGVhsHyOWD+zhiMeiJa
91iO74eMgIraYlLptF8OIt8XIyNUiN0UYwe2NTpw560xJ8PbfWFwdNoGyldBeTC005asXhhXyWCe
xFD9SW+ZHn7jvXgDsvoSRyLB1+4lc4DMQQZBIhCPbO+BKhEm5kc7WlPmUQldp8UigzlRsTkGwprn
LLiSuoagzJB1sHCRJ/NBlp9GKtClE5TJH38tYvDYkum4FUzR/e0GKt0bZzxVZudoF+Qs9qIPcudb
vVbjMOCkRJxZA4y5jCVuBDb6SzrN7l74dnuHp4/qSA7OVYc2uLCG1ABI19bHar7h14/tYL56dRU+
V4SYbWxtRBAXKe0J2+fZZW+66OdF2Y/iTWXp2Yv0K3GIJNFvY/HV9FpyxklNOiQWcTIfBduWcBrO
ml6pCwukuUvr1sLqGqq3PKsvA/TyFQM2oGCx1hw9GqITFvs7jOj6BsayOky9GZ5bP7nqpNc/NU22
Zere3UMdKhbsFuyXMS73lJjB0YxgUpgTJi7myxTxjot2IGdIC5taO+SlI0+sBeUG+In2yC4Il3yM
/KLp07dkrLprHjO9yZIkO4oiVsTQOHBgNak9FZph7/DnQRbThfZUoVDJmvBqDLzPocJm7HKkank4
d78g89vNQfoODJ1Jt48wTCnhc06qFuXtGUSiIN/AUKvmKksxnKOkRe853+jKGs9Y7K+FWQx7v3rP
Kb9zNFtZXoENhfq7a5TjwyTj9ELLgkaVQ/eR95OGQd/hJSJaycISskBx6J2l0PMLmrZvVZLqh2Mz
xBecU4KF7iEtUix2802JaMjT9eQyqhwUAk3UW+yoNYbxPf308lhaWFz+E0eKwRrOfp4aSLWVc7rd
ZBNrX2w40/p2Nwqlv8nRi6OcTPVDGFTPtwApmuHFw+3GipBoqNIfdhLS9NHW7Wl9DTjJ7ydJf48O
QLIt0Z1vHZxSyzHJ9qGM2JBjqSHaxWnvLPAy8E6SAS8JBiRBSs7aI8wJpQhJArev6Oqw4w3xQisv
vBtqTmDHt/wNWGNKSgdn0drKUm9tWM706DKOHDWKRXPK9ce8rrp9NwCzu/1wTFFJOEOvMebsyNM2
J1ryty+neTUqu6SFUi9AbQvdOStXpPtmqK2dIx1MX4j8GvCnPszhqF+lXlKtDTgBD9mUoWAMgYzZ
VqVoYxcesIcTu0dO3TQwjkD2g1ejR3gD+eHZ7dOAlrtJTFgo5TWBArAAL6H2cVClxxFV/SKr3ZzE
LcbkXDyGP0NrVytkvIAQrT8s5LAhu9chMTUovBmh86I+h2OxS4gFvyv7FLd6TaYKOAhx10zlv27S
Rs/ZWJkjxcFU3GltDkwA69K+CCgHNAqJGIXMTiI9WpFoaR/ZDFEXd2zwp7559n0v+dGmcd3R/Eem
ziRXUACimi1PQxq7l4F4001sxdjGe+ceGkcFVhVAsgVY/EHV8F/MSghwKCPZ9W6PWa+fmxbsWWlJ
ynLD5Qi+G+vRiBQNeoE+UpRbgvl4ke4Flkrerso/IJPVtgpF2TlMzR3bpE8V5jUs0pou5v/Fsh1D
mxwiWIb02VXE5hbFjE0FGB45jr9zy0BfNCU7pscfnFVyAdvdXMk2oHeCcZOr6dYdHblPRozyqiFP
DPwfhT62ss7q7ia92VteLjeEejqLokefyl7SQDF5pr3LRKNwGGZ0W8/gzCyn5iTnWGcLeTzDsVUj
WXJFaBM75ycr7AOgPa0hp8PFEWo543NDPvOJ+vWrYAi/EZk4DGNZ7j19dE+jiUekgP68nTm/jUOA
FdvU62Bow1JhsVy2Jbu6puQLhklWWDgHw66+ODDf83J8TbUJrDyxuKeyWznpZ1rJ4Co84R9LmrCU
vXLjqblXbJn6YaA52SXVU4L3MYt9uu4C1dpE/k3s7wu79RZR5J3CPE/WzG9QMxf+V9SxwctG+6sr
OqAOxAf0SS2OpdmfI8t7buKKJezYqLvJcrUjJ2y27gF6WhgK2yDB16K3xN5F9VVLo0OmI2kBmcQE
nAymLu13qQuMH83nxqgDa0u2y3eqdtFoPdZZhJIYEfCyDR3wIQ0drWlKtXXiutFd65reZhjQQyWG
9Tq55KPaXQu62AH0EZnsfqV3MQuxbUMIQ23uMYVok++iVR+xf8InChg5ZbZV1HJd285WmmhKscE+
YNlyI/ePdAwXZZvPCiMQhdHKPnl2SMPKpQAqBQV/GkIQyo10KarqLNB9b3GwfjMdekwdpD4aKLtS
+nu35ZMDOfQJeGanVPVEYPye7RAQCDLBrfCoOd2zZ3v0RJt80eXtR2x7a95vB7JcjKMBWyVtKrRF
ky72NYlfWBfvFQGscOCQlMklLcz+oV42cGnvvbos1xR9rTViYXZoGQ+Ox+EjonGfFMOwL3j9J1VO
p7rRuQizaY002ialwOaCXmSwkDu4DBkXfkL8KxMs9t7Fg1eyMUrQAbYusOiK9oxt5OOTIEL5zhTF
ZzTHASvVHRFA0GbTUiJ6M7UsHHRdTeyWizoEpKL8SdtanXbyE73a+EOu1nGaTXeJQNpNm4tgaXAZ
ojTvNN88gJQooemE91YGmyPUIcC4xbqMwDrlmv9TE8u5AL6NSSaxyUYyDTK3gKq6nrFFZCYehij7
7BGtT70DcRf9HyqLTTGW4d7swz++/ogrXeVsLsJWXlllzm6BFrA16RqQ8Gw0I7h77a0s2y98k6it
Y0EoGxz/2pp/B3CR07jPqDPKpdnpd4TtOhAFukOJ7R6ozqSn234Yf/shuVMyf/cQv+492b6hHyKv
3ou/hj9U3Aw/zH7ahhZTqcDhPUrR2NHJZsxmMHfK9U83hphY2ymGc6m9DmhnFmEDYjCP3k0xPmGe
oLVrwIGGD5d4n5UmQIgIWlZlS3vXHcxrp13HIHUXvi+5Xlco75MItfDUkDZdDVs0S4Vh7hRbJkWa
1tpuxweiw+MNGRi4YJPw2cily7SBd0n19aKuGT8Z+vTg6qDNRTtDdwquaJCdIr1uN7QE39i+hZzz
rO3zYMZtsQ34DPM3pOkl2FOwyvQ9HKUGg3sfpMi4cBFr+kMfGOfcjt6TmTvdEASwYta1YubJVmT8
rppxYrmdLgWpbUXPZVsLRLwe/MfMLcN1HpToqSsd4Lmenc0Y55TDruxWBtP6cD/Ijt/52UmkzduE
OJj0tOGdTcahwx1D7sbahAoZVz9F16S42YHacUE/kpVNrzRU74GRGzunB6ARoy5zyE87o6sxl3n5
qffjN/Lkr4Q4cton2Ue0GZMKYInHeVSO3nGQvXdUUfedxNj1aFvHK7u1CdCIxSISxa+vkzHFqvGF
4O6lNTMDozS7Y6aeLlROYukXXNLQ0aRds2ylXGcSC07NTEn3YYbnOhVsrb0SLflr6jiyyvYhUdSN
7Zy4YRTVe1iWFzbxr6bCEWwlICKa4BTq1cmcu48G3v+6tn8ivMuQ47u7IDgPIkGDXO0mRR1HNO5q
jPRmzSQM8T0DXbtm/D6mXyq3P0yPToTW6EvCw3DwJajTa63+08baA22jO9eT1GneIXIT0hEuSecj
9pbmI/sReyeHegPL7YBwLmIr2D41fnLyaPKwjzei8C6q7acxCA9tBME38bGOkIZwyGWOJLQFbAyH
nb+HeUsTX2LX4zgBV+1ucq5kHP8JXq+xUYtozJGC9WdqIigbGdGZ7q8WsXzUPiHy3pYVah+7KJZj
HLDI920HEzBasmLmJdyRKvBooHXsPKTyrs2lKBq0cR2b4UcoVb+r1FMKGwVCv4B71ONcpFdSWOKY
kH1TJyCsUkTJqDifRc+wtnTLWfyMZRUw5Y5p5dnjNGMEiidRf/RR6BIxow5u7r+jX6qXTgCy2GN8
zcQO/5QqTxagMxDB0MbN8jtrzZQU4OBUiJC2+tBxJkZWthNJfRGN/5Z19ZX8+maZt8xcCkySfYHe
FlD0YtKrXTNlH11sse7FOZq60LkP5bIJ5kutjBn3ubDPXL9DTkxwXugx/KPitKngtrY0OJxBbOjg
z2QnfrFtG2uNixIRtuveyEicx1ZvtSDTiRRcFqh89siwq9Dp0Zsb7LTIA5NThEDEzb6JMF5Grrk2
A1h0st3bFpJWZrxbGeVvuHYRcch6n8XvXRV8ZJWy1mPYf5TamCwLU0Nil9kFoQEEd3T1HhcHyKva
/25K8p/ZS3bt+DQ62Xtlp91KVugUkyQ4GsaLlqJbsT32fLoOsqnlLB2BVXONEUNKnKFCuTDp8keM
erBqTCITY9HjwU5ONAGOegg1V2Pqm5OHyGKqlVjBCCMqrXxvWsAq0fPpXLr24UQesqIXwmVVB/cr
mfARulOuK8P7QUhZAWAwgVCXbFNak0wYz3wh4BEkZTjZaCr7tVvk1gmVX+oQVuRGcm3WDJ7Sz94S
apMybcYWh+ZiqPS9ZiWvDVrxAHqWhnZg1ms3GhaPRisfpsoSZAY8lQq/mGmoKyYLWN0gBqMYw0Bc
a1dzNBkhjOUf3b/6pVYhAvKW1tDhw4FdubF53tyZrvFUA4JsPVCeYbYGXdHBGbGZBQ60PA2DSlEX
JOzQNI+yr76Cbx0Rzbwg8yE8B3UNUK5J8S48e7l2VzmNwUAOzimHQxhmt+ajnDdbkP2j6pxx+Gp/
atNdlGXhQ/o+ToUBDtK3oes0/oesWR4jBz+tX5lvEr/IqowI9NOSrxgBzUHztJAW2cj0XRafI1sE
BVOA9/TTjyin7fSTHUJ/j6KXy7NaAwtAZE3/WmvpDZZ7RMU5IbZtt+3H9C5vnHKDhKJZmKb1qGtR
Q2gIvNFJWd/ZnVOTsmET47MsBDJV1cRnLhYLJ+VDbtk0AuTp1x659juLzu4SzFr+pyRCqa76e6Pz
Lm7f/+isZ8w05/1di/kZuZJouxdnQJUUJO5Wt6nGKpA3sQf4NI+YyLUNfnMoCw9ulUh2iZ7GNGfc
SdpXKwsHxirs+lVDmPdDY/kPTKzgdtNb5LKhfyMH2bDFJl+gnVZt4A2rMIqwcMd0fr2ku5ilMZw8
AfrBDb1P/Baz6jfdl9j98HnlO2uKy5VMjVflDRcsRwh5BppLUwYdwnVPw7xxbyvRbnHHIZsy82WT
kHtALgtAgHTQt1BO8dYLAFnkFa9sz/9xqNlY4urDNIkjEXZHti2nJtS+gqQ9Yotc22SCBWX/jaah
2gsnfkfAox8IvOAgSaMlBt5oT3oube2+3k069nBPZVubCRlSYTaaiMvuCH56RcCDpJgMr2qqFgm1
DCEFdKFbWFHSDzllJz5looJRQEDNKOzNYF/DNH9x8D5k+rVC8LCtk/xNi6mWauHtAPsfWiDhu4EU
m6Z4DXOE40YgCVawwC92kYXDXIKUE2O1hcbcEIeBZVmST5C3XwV5YhQCCIrc3nymmyaXZG2SpAG+
tCswAqTQZzM5ElNgw6Nv3LMyagJGxiccXlfDUig02bHRIs5CsgZf8Aa6UXtwMzM6aJrxnqXuPmtm
pqHpIunxejIomQgs43Z6GWl35mp6rE06h+mE/NgGklXMxE7VzimmXrHonAmluzkrHDIjWZNj/mzU
jIYNvf2ewMUy2N/rcXs/yslZ6W64A1s5HnGiv7EcbhrQtak2TqxXjAy8xLvzRYdFbMQ7XablxvFH
BhENqEqz7DfWZD2Vqf3mtBxIfTxQdwa+v6o9/xAaqN2HALjoQKNhaY36EgKosTVHJisRmT4FRIKM
UBHC7jQoapITV2vORQih0XHB8U1TQ91mhF9+TT8gCgI+V1hcjskORgIASCpFoSwZwgBjofjWf10y
qBGQBfuqd36tVENjjEDAy3AMlHT3yFw5w0F8VYEkuoTQLD0WKW/riAvEYQiqepQbirM/nfNcYrNd
I+U/FqT/LB3LY2IcN9hCABdMgfVQE9fH/xpRJE56C+q94yWQT9XmmNR1oJURQQUQRbyTCtrjTCtv
glKHP+gHQKwMes5frlFGd0iYOdFfBtIiyTP9bCvfhzmFWHIIxIeouODTkUY8M1ue+JCN5JxLOzh0
6Bj6tJNHcwSMarbYx2Kg2bjruhUAM2dlN/Y69TNk9HqiM0Gnq4+tbShZD5TOlNvtAkSvECJHdWVr
aULNYcAQrE3n0yaDdkMkariUA9la6FbKHSLLBX44tUpqDwGGXT47jDb3jT5jeTmv9wAx1lm7iNKo
2kqKU+xe1HQ+n/g6NFdxWbxGRtvtpAffJooyINKCEeH4GtgaLEvkKoxFVxbM0T73L36Q5qcU3Ghu
OA+DpDXUUObZqksvKeZaxnx7JvuPPdE5VUMOnhU8jFo5w4fkZxRO4cEh8dms3O7U9BnZP1ime2K6
Nv/P3nksSY5kWfZXSnJdyAZUQUe6SmSMc+bcNxCn4Jzj6+cgskhGdnfVzH5yESKR7uFuMANUn753
77mSSyRVKpMzzSCzNlVfmdOAaROEaTYtQkItn2oEIauFn+eczKyAsfO4HXKXMUNb3hLSJmI4k7Rb
UORqPpJOatuChD3Bva/6MDsah4RehhdYsMxVlbrxBsflnS+dGwHCcq4q/HaROjslCMg2gA46t16Y
IxDckaJPFPXWs2k9cTvTWapGHIo14CH0BhU7ggJFIehmumJJnhE1XeWpZXEGGIp5YejH3IM0jq3T
xunVPGkOpLcy2rZhDx46n5oQGWOixgzPpdISPS/F4ccv7hIK2tLUOZ8iAGHQk285t/Ak4sK1ET3k
wOSAJLD4whK/DXmorFKVokVK/U0UxFI2VEUsCC7RhlvfCF9oC19AYYBhFDUR8GpQzgJLQAgYoZ4i
8eLbQ9pov/zpP/76nx/9//K+sssUDpalf0qb5JIFaV395Rdh/PKn/Lf/vf38yy+2ZktVtQXHaFXH
uyQsk69/vEGd8vhu7c8oJrrIQk8xj/yi2DsAOU6Es4Jnp/XPiLc/+gAVXWBcS781Dq5C402MGk1d
SayaLGlmOgB/gw4NZFfCjka6K7ek4d2sYdM3YXluI9u61KbORZYpHns5ySRa9/xvrsP6+Tp0Xr4m
LU03pKYaMPntP1yHPXRhnqSg3oG3rNS8rTbYutuZ8JP2Ars2BEarZwvBFP5ahNETBAlkxkl1dISl
nArbdTa9zN+LqFdOvr0yysw7xGZwF9r2sCPOIAUToRZLjG9YTzCA2lqn3Flm6p60IYWB6NfW4l9f
kuH810sSjiOFFJy9LGnqP19Sx36AFcQJloDNQt5YJu0JJwxmOMHec2P1SfX0dUf5ShyQLxewP0dO
XNUVhmT8FXTFWmstloYkOnEqkL2mn//5B6m/tAWC8KGw4jszrp3Djz9GMBQH2vUVLr2419szyEOa
wCjt76ej07zIcgMyP7CmtiWBqEvwmPVVX22yvJqXVVJfSnXwZjoV/PQ0xQ/IVDlmWda4Y5QXP+YW
9w8NCKbRQb+tRZPTag6DU6NRO8U+WVM//mqlLPqjESMEiZOzkUh7m3j6/Y+/xUbjbX+80//x01NQ
/XgqPjKuPvD8+g9//etmeVv+5/Qv/vEdP3//X9df2ekt+ar+5Tcd71b3f/yGn34ov/ZvL2vxVr/9
9BewdOya1+arHG5fFWOQvz/G03f+337xT18/fsr9kH/95ZcPiOn19NM8dopf/val6bHn4fnHIjH9
9L99abq+v/zyv0sYAsHbH77/662q//KLbv7Kbc641rJUxzFVh3uSc+b0FfmrrjsQKA1WEtomOr8j
JW7P50var1JlobEc1hmoDBbPZgX+nS9J+1cWIEOoJq0WGwO3+OXvV/23xeu3z+l/WMymh/yfi5kl
DU3QGzWFVHWD1yDUn58YuzeBp+CLWkYFBSXHGPJtskc1Gz/zGs5b51eEHiGUuBo+ojQwmB4qiFpN
lCUAn3Y3kmsEM7QmapLgLA3aZkfzpiGcbOW20bAoVfKCNMtASZd0xx9/xFUHMbJE3eVW4t+tacKe
Vt+fLkjnP8uUJipsJhv2tHr/bnX2u74ytbwJl0FmPEdZ8mzm2E5cbKTL8plxh8/Jt3TWZY+gvMuK
jYzsjS/UeEdK2qrvyGWmobBSGoTcFXN/xGOU7BosKz24o8vwCZF9Xhcl3vW+QYGqAablXHDX+yhl
m0RB0u5ox0g0zb4do1dkv19Rh4OVy/dRtShyL/TsUkfesWKgyrmfVkKah6++MPdCq69NYTMq6KJF
p8cTrKmFE4G7de4OUMIH7Jcd5DS/rr8MaIcc4gpqjW6kEeh9am3wVHpqOasMVNDWWDzYaMUY6Zpj
fyUt6qKX2YMypq+B/61UyQkoBz2GEj4y09mqSFIgQda287EPNOEjLR0aj+pmLL2zUarnfgwvMkOA
qb2m1UJt4qPhlR/Cr68i6J5lDqMKx7Uf05sJgyt2SxpakVltCFRdqASJ0wS70Vr4DpAaNuN0DgPj
5CVyQiP4r43QGX6Gd/qEvRV0BFVUr/hzblLttlDfiL7kfDiM667R90M5HP2sP/C8nUBGDfkhj8oz
W6vCMKBdaaWxtmhZFv6xgkUapu6+jtQbwWRHbOD3UiywdQjprdEE711PO/cyesHlevIrbYslf4tj
fecE+r0p7uLMPoHSvk5JGcCZN07uL7Ik3qhwg8QI36FCDCvh8OArrp2bGdZPxRgjtN03ekCQaraP
QuKTaXAM4P7yfFsN1pxGBSaCKD9NF8NeivlqZ9YWKSIxBiSYa4pyyO3salf2gaPosQdQ4mp5CZuk
2NpqApxrsrJhumE0nmou4BAIxNGZ+meu1/JDCeIXwxhf3KS9a6gC0S0QiTRsa51TWquwdbR7ygvI
6C3gRzjLst3AEbP98cjAOcaNJt88Q3u2al8hf6L/dCU8k0yNONhcIxurkC+P0Qj+QARPZppfcCIo
87a3Dz7C2Njj/o9IyqG3ICKFoLH+UCQ+wxoLPRIjYVHjWBvdcBGgISwU61X6QHSZhQfxRkmUTZ5j
z5AYUoj5MlhI4kTZ1kU+qyN72zOKb6GhJkBaXestTBEFMdBEnkDsHvyL99RW7+vOP9h9/RHZDgXh
aAvGjuZU73ukNThX6pED1Lk7TTxaDazWkLu/fAih4wFeXnIKpW2PhtnwX0h9/XDBufpMFHyKT1Pi
C0iqR49FfGbU8hs3F51izTquHL//7X6qjeP0LTbYJ1TW2H5gIZeRelQ9DLZW89yl+jV05YOTbYrE
eEUrv7FLdWH68MX18M13jLvmWFTiXm/bDaqauzzTjk7pnPDqHseeTgZjyNwrD1qBdzdNigdMCogt
wvGsJs7Gr8H/WTkedX1ZyezmETPFYLz7yod8n4/docCJxbs1EJvd9rOm7b9aVn3XK98Dmn+TklQH
1lJ92mr/gWsbIIajjjg2+kuZSXXRuMY3bW/qo3qXDNwsNVNPDqtw9grjyfOKZ1CoT+jlZn0YnStb
/2oK9VL1CI8zcR87MRLxoHi2c2gJNt23eNhrTbmJ+2TDafC1xzkWp+ZT6tZAh1II52JhK+Zx4GkZ
WHMC8OHgttaGXly1XlwyEV9zJ7gXdANdzYs2Ma34WUj6lFYS3+EPh4Zjnq+Mm+ktdPPkVYyvbczZ
u1CTpQuqf5Mb+LaIHOZg+8bZ905K4wC4YFvIEXWOf0QVeTLD5For6bKTZ7O0H4vavgci/4yO4ZYT
6ZM66doahztUJmelHzfTB2FE0Z3gn7MGPFXKLa8QoytcnBGeOfJ5GxdXEgoqJtadjxusn/fI4UNd
31pdtcJmdHYduU4cQcaCdR8TzaAaRDz5UxitGT75FfSK3j8wSNl4OAuRDBGxwOQ9iY+eThRH3u7T
lkjAjNWnSRg6IV9BKniYFrC6Q7vQbQc1OqaB8633sbPQgxF0wRoPwQrdwhE499koesQj4oSpoZjZ
rJNogTdkojZgtppQf1ag+LT28G7iDKjq2idYJIcflJ76kpG2gUuS6ZNyjQt7F0ZbM/aOtiMuPWM+
S/ceGzJrslHZpGWw4bZYiIgYpT7coQCtguCgnYbBJc65eVEydDlGsncRy7bjndE0F/QdD8ZKaYc7
XtqxNEkPkNJaZOND4KpIjLGKufJRMbSrKPSlw8KVd9YJuMTzlHloWm/Zwe6yZ1dxtyGEVLS2h6Rt
pw3RkPCaIxrqMYj15j6uso0z1icS9LbAKzddCl7A7b11Kf0raqfnygQJGbLqVRatj3oY1nVNkADW
OxDTy65HOdvZ4bAgLOfKoH3bOZwbk8Ai2rvvnkwCg0QX1DMQRVQjbvEIyhcT/EqU5Umm0YsbBl+Y
999btbnp01QKYBKenHY/uCRKA9ihNXMuC/8WVsmrYeVPhcmWkcbfTuvfG3229uVr56uLTkav/RQF
ggOKXq13IFFDjfS1Y4ZHqBnnVrdubaw/ZjGUC02labmc9ntPw1IVDR9uTgc7BmxlQSsEcfuAeTAO
+HF2lr7TcsbAbFhUExjw7M598AtmSLbrLwl+u/gp4YZWDxQmaK6jaB7a1PpyLISo5pg+Fmmy0eIF
ZgoQlSCUA//mJNWdPpBQImJSR4unLzwAD+1vLz5aEBa7mh5n2ZI5onq7SB1WtgaVjJ9isEGj2F7y
KYxJtG7sdJ0Z2r3ZwHkdw+TYpxPntbmZuvKiEHRVioq9x9jcS7V6DahVdMVYY2AO7X6mlvIOlsil
qaoNSOTXkLlJ7aHGMyiYSCJK6Ok0cYCkkRHeXBHUH0wjYKdbI9OjzruoipmdOXZGZrxznWY41mRV
XVPNwG7gmF+Z5S+t6Rzt2QQpohvCche1O9/p7pQixp+KwbquS0yL3ZXekX/pafEc47GDCakTzoCY
xWd9jdx6XqeaRojZ0q2rcmMp3kVHMbFS9e5RRgVHTxtVlhnVPIGUrqobhGtDoTeTojTsu0nfnl5q
WmZ7SY5aCJaJn4F2RsUvFmnAUcdKWRk9DSeDBIE52uS7qBseOO5Q7Y34u3UXf90PThwhBAO6lpjw
Esxy/mtVO08Kke5rT3M/uqgqVimN7r01RM9GVZKCOcLoE2U3J8KRZl2G2CLPohT+TCX3Dt42wrLM
ZdZwA5MdSQIFaGqnzbGHikcCuLj9VPQwGpkZrPQ3fdSypRLViO11sFo8k64JEb4MjBt9w7PjjCSg
ex9BXhzyNgTMrChH5vPRkmHWN8XJ/ViZO4KaE8zovK4Q7pCewLOT9fDsl0eU/Tg5CrzG42C9SQ4S
+DFteuf5uHD05NF22CoajPPcjcsq7jIYQIlYJujogpogC1NBvyrSu6pvjEUrNCaPZJ2kvfsdxOop
8aNvZfSzZQfezfYZtqh9+k75KrFdx4exZwSSwWPaMOEl2snynNmKWORhplMVwUyOHnNwSWTXMWoJ
FXcDoZyVLp+nnMLmSRjedSn2hCis8oWajjMSheWbwXQzQmq2ULspR4p5uRJcdAfxPHx7YOmF6a+S
tH0BrKl4IDItVnX00Ligpd0y23RuWTcWa4Z+gBlxCgdlcID6QoaUX9LyqK1w6p6sKj/qwXlwSyls
ZWe7l9bZtXEF2ZH9XhU1eKIGDlRp50BxTDQcvkVyH10MbaWD427cqjjKrprB400gmJKj0JipB85T
kK/Bejp3iUNiMh6lGx+43FwtaKyMpfzONKQKsUs8j63KWZqOGxLXxm1C2xl2dMB8ug/xuo3dQ6eT
OZgO5SWfSPCKoX6ChTzWoQpkcpQ4QG108TzHfvKqidic5xZx00Jt18yfeYobVOcPke2KawFfKrdO
8WBtFV2Cq8VxQjNTM+eB1QOcBMcCCRKkajG0yJdG817QY/djYiCt4kdMaoeDbLK5IIUMK+wPzEzZ
lSy0+Y3r37QEOgaBHVcU2BppD8OqyE9pbqrnktnSvB/7YwwyNu7xalkGcBTPwButkRw03vravnlV
be5rfnVs0FwOJuel3ZERk1IrzHMBwLwEurqk4TqsEo7BGHXkk5o5V7MAD6sF01SYyIF7h3LcrW9D
VwZrDx3hom5p7eaiddnu2A06OAXtiFuTvvHaImq1VcpFp1W4wKlVUZTdyPV7EomCV1+v90pNnAgW
B9xEms1nMpH/6pUw+aBs1ZiVuOKl5GzTE8slfXGFJrMRecHB2SqWGUlqc6dBRR4XySkouDey7M0v
8o5bgUNt2X/lMZ4/K0aC1JVMdmo7vrooE3sC70dnPchobXsGeWCoZ7eknN+BPYUdlgMBTF8Vs31H
xCTRKB1ABuF5zHQEEmShGsUkWZZs2Gl3yDvlOQCCNBv6NF2pFsGaqQt+EU2NZFV1kltgb0XaiYVC
ci27RnzKZHHRximS2UbaQVY5CKtUKyA1EHoeKBxzDGxTSHC759A75kpnU7nBXGNeYUAOf+2jYucM
2XoEOwjo9CkiFmGT7wk/7OaKhiMyLpS3gcNEp3OC75/N4gFSonqg5w6KyCLYGrckCTCgvBwiNnWV
aRXQFVyL5pmkeA/XPKU9iTE14je6qaYJ2sDYNE3/aA7PBkM6Uk2kIEqPUGWhg/Ay7FfkGhcd5Wil
rIMAh4wfw6NnNdwHZj7RzA2dyGJ0saMa7zPtO/QRtuqadu85483p7X3K5HMWalq2Glz9vjaRMZQK
ho8ix9ynSV6V3ut3ntvI+zKqnlBRrENOOEkUHMG98ItzpZlnZfbShcNNZtanBo24AuVZktuCJpZH
6WC6Hhw9PwiXMZtC6XcLUAOEQEfVl97kT8C3V5k5gvjuHoNpXt0ar3HSftq98t3lU9Wkk5OQK/Z3
DBwbzRflgkFhFGiKeE3KDlitV6zcoidIRy8+K6u5VGi74OHrJ7dMNujqJ+4FVoQprpC3BUOszBkh
yXjX9qrcpFZ26ZEuMVEkQKDrLtjFLzrCw5WNyQRtBhteOfbDMiloZxX4aqWtbz0z+OpFPes9GO8B
xcQqS7j2tPsOQzNa0pr8SINptJwiYU4osYewPAYeD77lDPXKHfTvTlNfSie6EvOD5rMOWX7wzlnT
5qq6CgA3jRBmyrIanSjK7oQAdI4GVqNMCBUA6SEbtB9X1gxuTedCis+zABsyJw0ono1Qlo0fXZow
vCkFWbRhUp79VjfWIFP9eZrbSHOHmmREXT54ojmQCn/Q9HpcacQpVj6aduT7Dkr0jiNeXoqjYhH0
pD5XkXa0qvara1gvcrVCpwiHell4zIRw8CETIdeI9ZIFCu3G3FR4XjAKdwtbK254bHaFZkwuXypF
j4a9OiWvevY5xG5JU8OpiYLX6SDa1b0mBpLu1wrNQ3TPT4MZEgk1YdgGOnStzOrDUJ6jrJoUEEjN
BB5rA7TGrOYYV6petWgrfYsGYDsSp8EeEN2UaHxsBXPvQJuW7zSdh2H75In+U1fSNSE5PLEe9ueG
Oqwh2dfEb9Fqg4WauFuYJpBG0UOuA515yjP3GPrJnrEWqaE8jUzpFg3pFIBRjGWmK2fPNFkpVHnO
re5qx+M2bt1iMfqg5jH8Zqa46ng0CNX17jmQrjM1/oxcE0F5Sgs9eggzBUK2n85yHcl2KmW4jqz2
AyGBZ4WzDhL8rHISObeqpIdwy6m6w8ubuxmuSvolozZVLi23ia73KHEz8sSKgK1bVuYULTPex12z
KiowAYrittux15ql3TTfBS8Myg0z/uAzMRj2O77x3lu8mC5Cqtd/RVryoHHimZFrk/WOdUQJzbi5
f/KZUc3twb1oXguIDo83a633YOXyVhvuMnCNo2alyBgT3Z1lDpa06AFnLqFTwYFj08ay432Vovks
1PE8pU6lefTu5NzzKcgy3O2UDb6y74zikbPCJiSqvWqdk7SNW18l2cogpps0XbzPTXCXdc4s0+o7
XX41CVGQnqC8aH4cG4tg/kP10alJtGTLFDv8zbdapR9YeuXSSiQQxgjUlGExPEpIOSavbZgllr8N
uwJffm+rc7wfu0PKRruUmuxXikAISvfnhR1RmTEDmOuFkq1+AFIacRorNK1FkNekcxArqlImhoM0
mOlP9QbVwcy2HAXAg3Pox05HXalKQDJhufIggsxrLdlRpmWPhlS3fduJpZ5HIOpvBG67ZU34jCb8
NVpL0rsCY+dGYmunhoZDLHzg0EFLTKTZgu7NIW1cppumdfFiP5tJUc4DDRTfWHGBAdPGuaU4IFWQ
RNuZgytkstSYhsqO75OBE8KC4VOeZGJ8auTUZB3ILc6myEjTiNMghZNTE4UqTW3XKyS4dwHD9MBN
3monAXpSK+4iEPDvx+bLmzA+dSuBGD6qNekLZn4Zy/yoQf7Y/wi1LYFpRtoYLzlRUM2Th01myTPW
bkFFSQB7ToDU2Jmn3suuXstmBcPMWs4L9P+46uKvIWF983p9XTX1TsvHZ7NuEAaOHIZ06g0rrj48
VoGF0zfPVaqWK6ganyMEqhmy/gXBYzw3KfU4I9B3Dmjch773rDjdLWn5i6ciUAJ+8kli1JTOSmJE
p+yExbLNoXqphsVFaSjNO4l2IsqQkyF0oPqEqV+7qNrbIoNMmPbnUrBYpoJ+w+BFr4UsMZf2iGgt
DKtoBS468vl5n+sIkjATsA6p+6RTl8KJoO8aWDi8EKkRlqeh4IWMihBzK6nvC8tU52quyznCppqs
i1Mqg6840OJHixQIXCCRWAt0fzAp5rz5KL+scywEvqFPMwoIVpJDjXLGeFLixzRq77Rw/OL4o1XZ
vjXltvK1ezcdX9OCKN1UfOYBElV9hHKm9ruK22uRZa9WUsLogEkfiTRfWj16atXRsoXfI99W7Ffi
jb6syv3s6wK/yEA+aYIIrs4/C83nMmoQ5k4TWzPZJoeyi2+G76w9fDzwIfb+ZGmA8Q6bba2Vbj7J
LqJFCOIW8bZBAw6tCxUjPjjcR4i9dSg4eHWAXcK9BMrjQWvkmAULatdIdwcO8y6vGxVveZQsy6H4
1grn6kLHrwDrr5zGAIIFlQf8dr4BsIOa0AVypmVHmeMxHPTUXVGTHPuMBB0oMmZwUkR8Gb0AmbiC
eEMwPvKVj8RklxfcvnApJkMW7+DaCbUCixknMVz1R83AAUh+zEpr+ZwSW+7NlkbTxOwcWVhks6or
daHgXVtA66GAk8MeIjW2CP071RRkcy3wJN3k0Gw9CtH11J28sx3R4L4igFiGiF/r4Am1RwErI0kW
QxXU67gjXYtomtR1bsMA5zXTQet41d6stTdDfzGt+hk3ylPflS9mJL+HqHuNKsHrtmFwIzugawPi
Af9m2BJ4Akg834bes+n1u0QuqTByZlAk4j51DSsH6R6wRqAazAJyM8bW5pgY1msLQr/i7w1Qr7Wg
g4jzZKsqYhlMzc6k3SYBLCAcQix5hEDNS8t+T4KQzN7SXI1ZHC7JBpkkyYW+JSDMVDVnwcK+sfJi
Ce3wERcp5FkLxy3E6GOKVGvaNhE02s268YO3tLW+rRK2Sd6TE8UTsFDRjKumFq1TIJoD6iN2UPeU
6PgN6FrB4w0BjZKvpk1crgyACGSDmWb3n5Gv2TySVrysovZTDP4aAsAKknGy8DVIzehqVlFABaOD
CU3yYNFn6bD0FDiprfNlma66Ahm2VCNn18I/dHIN8xmRAolXPDThlMdI4UDVuLOm/d5yvl2YAAuh
TFxvvMK5Thew7MklceWzljHwEnihiXb0UcCgLlffyKFNF+bNvDoF+ouuJFynoBjDpAxUqerufaEM
a5Nci3mn+82i0nJOK14Mjk0hAg6pT7dALlnNUdIRs+zgqUuxgqFj02Z2na4AVHNwGtQT8fAF9jhG
UVp3kWlfzWVjaTOz+6prIHh6P5jkc7V3IrNfajO5ekQh0CxYKbQtSVszt2jdQl4xuY5d1ZDTqmE7
qOjy+zUBU8jY3TkurTN++HCRRwMC/Z4Fa+3XTHS6cWM6BekcAcqxAEe3aVwrbWwObsBJ15YFoGN1
S7ynzgB5pEPh99PRty12dip6tj0t3ju5+q12IUFgdgi/Ndtxf2o2E7W20J8bA44kpoUW1h8G79wm
KqDm4VYClUFIeTUFXA+H9mNSmO39gDg8qAizrnVvbrYNtDBytcn3y2Ad4AwitxKyXpQvANA84xdm
981zgB4VP1WEj6AmGDXaW7CAgJWDdtfiH3SNcd4mdyNdhLnlhsuC87bZF5SLaMZAp0ZLL6TpzBD8
OQ1RgZdTjnFksCl0gtQD9V741mPPGuuG/iOuTEyLhKPOHeEcKlffe30I2oW+DoLBc8fgFo8f9kUo
krQiz7wP6jyz5bLE1L9odZADLafRueM89j5siwpZGf7BaKkE+EVK6vujT5iAUY4gbykvaSxhmQ40
QRSdnVyiRDH35hBdNXpcK66/3entQAJBHa6biosLIhgNlYEBkdN9sAha+oF4LU1UmvotbLv+pegE
IkR3ONqCY1PmnCogR0sDGBiZy8ladSjlKeCLJQMckFeVOjK2ASoXoQBZ5XmVMskGDadMDq4fn1Ie
ymvH8m6eWV+mwE/DoxmovTnSiNdcP+GtUdrtpk4h2Geo17r77Vt0SQwsUCQUcQJnKBnjQgjLQdsA
Untk4/ksi/JBKNiRksxZ+7FDlkSjmICoVA/9dvLYOe0JBYm78TWwMuBEapvc7cwZZ6QwhB89fDmq
B1oKiGITh6KjaTIiXqoTWhtwSrG6p99L9Z9OvIhRH3ZlwnEztdylYokUi88nsIdN1yv1HcCfjE64
D6GiDPEb9eD7ar9a2p0erO1K0iMMrmFVP6NsCp8KA1kxfI1l1Po6qRwKTRyzufwQsyU9AO+Uh459
eTikmX0rgyID/3eplMHdBFRJWIfJsKZaW1Ec5fs+nZI2ATfFWF93UIHXOCeeXU7AZBznkpQZP6Wv
mi1kLbpDqyp3lSrKpYaMmCVoW5ruA7nENvWeS3IqRlgdrpMOUbOyfNpdwPmYr++baRPsQD3iWMEv
LFzmJ+roLk0Hg28lyWuwUT6i3/tu6esf/UTsHUe0B2GTMR2Xj/Rq4zuUdxsfByzsUg83qpK/8gkj
NJMUVsY37jdGk6BCDtIm9ZDj17DWCDac4dSdwwXM9gkPpt8VzSHPHyK3NSjwDWfruSAYtSLQ9sSq
UTDgGlHtcu8Rhb5KRoOWSutfiozDtuyVe2k3xg53+ruRlEzJgdOs2hLbuRGI+x4CFPVZpid7yyqP
RNoTbS6OOSlDs2Siivr4l8CSMLQraKAMorozHbiNOL/PkoEkWQQn1wuXKZrXqhAbRx12ks5PT163
Hddb4oM3uj7PunKT9+4JWNlVww9r28Fz59lzr1HmVvShjy2Ir+SSBoQcBVX/nUjvUVpET2TWMYq1
N7NkDgcwD4l/hDGmxfMgcwHssCMhGRMLTg2k1ARXRec28V6Bcz+DRHoqtOiFe4HJxr0fKVRMVJI5
A87e+SSB9DtstQumETE8pB7NOGDd7N/4XS212iRRNG61xD9WSvwQt+ln68nJyMcUxHEfuhS7Lrfa
mq4Wyo/kmgb1ewl9hFIGJnjYp58qw5+pEOlHJpo9WzPvz1mHSQtxRbkMYNBXcWjcMmTmBw2d1OLP
YxorUZlpAaxUNnPZvMBGmTsFtHff/UhiOkl9kjxqenNX2eabpZinGCOR0pLP2hkvfw5Voq4cUgCQ
2cdPEyXTU9Gqh0Z9tcpQX+SqoL2WjdHS5Bk0kTHTNSePwX6KTPcTZUrce2ReUZd2k/+0nyLF84Qc
LY/j/yjpzXqW+07ORDg1IL9TKjZIRXRvO3+nDQE5fKazBsdUNkYzLyBk2lZyzariJXS95z8PTdlb
ompBs3s92gPT2CkxnRMtKgLO5Ep4gQeRDICQGsMkhkLaGxN/wnK0ypslgQum8sBkaEe6Sj5XOIcv
Xcyqi77zTNJXi3wrmNt7VbdHr+VyWgbIW2TgNxXbhqjE2AXMc3dJbHMFMqL9Tdb6/8WW/5PYkuX5
X8kt102Qfr0pPKvVW/N70eWPf/eb7JIGN7pL09DoFqKVtGxL+7vuUtHMXy0WMqj5hmlrlKjyH8JL
Tfxq2ip8D0e3DNVBFf0P4aWm/upMP42dy0CzaTv2/4vwUud3/E6naCBOtumJS0vVeI2GaYifdYpN
oDlukBZnq3ZQWYafMgoHMG8qjTHxiVG8mYBe7s5uXu1BnFwzKg5xo5LLCzVn4Xt6sGoLAj8ax6rW
eei91CC8JuEOG/YYmMcsb3dx05hLM2rsmRHXkvEJQCaT0mjVJIzfgjajWaEGwUYvBnn2ieYbaT9v
fdcjdNBzNjydt2RYqkrDQta8uaVNGowiF4ar+HNpkKZlM77/TVj8k6749+p642dB6o/3RdcAhhm8
O4z87T9IuKPSSBWn8pEONeEKkac/i5N+XGhl9a5oxlqIY4EIbFHoSbaxwU207IdkTemLUBj440gP
Rl9ha6ssNRMIvYO2QPoabnW7X1k0eQ5Grn7mhZIe8sF9ywB+zVxL6JgCNejlAgK724YHxJ7EkbEq
bZM1DFGX3hhMFcO34jW5eWAq0mheYtm7uPa76eADNRnZJ3zi87Hh/CiCkUpQVDZwCIltAVdmTuv+
7Lj+gF4T1mil0nHwia20nC8Fv8uOcSbMEqt4ylP8plBGglWt/Bvngj6Jef+pjf3tvRVo/XVVsOYL
Mcnnf6eNJaPPBoCgnNzRy9ZdeatomZ08mhZ6rWpbo5fj0gfbtwiKR1TBS6UK5ZNiqvcWzey4yKO7
nqNcToW20GJfznrD4BAa1jAGaFHSz8cRm2lMvsRANk9QhkddleWGPhdNZY/owzBgt7JKklPTwI5X
VZgAq4Mis4g7Y6f30Ax0lABYgG3n4taTkMNHYKZXj5xt3fnvlozLb1f9+xtNTDfSH98MXbORZZvY
BVT9DzeaY8lhCHTlFHfh0iqAtIxmYXMq/Nbrjthcv6SVQlMGK/fVIwMy79xVGDqzJOyHRYZXEWuo
SOt8FQSxM2cy+k7adbawRJivaKx8FyFjAHhjvC9u0C//9YvX/pvVA5WztHRTaLpKu+/nT7L9P+yd
2XLdSJZlvwhljtGB1zvPnCe9wChSxDyPjq+vBUZ1p8RQSdbv/ZBpEamIJC8u3P34OXuvPekgnpR3
QRvj4xStAGi0q3BQ5QaG3rISzCSYtSyYipKT1jgQ7mBdevxDNFabtz//Mp9b1ZcnaRvC4xE6bGbO
1yXrQJVrLBldGZVBl9bG86wRELTUHK8miYggBRw++nokffROoPFAAdFcVWn1SnnI3IXW/gMb+3Vu
k/Ppa/Gmd+QZOSz+9mYabjpcmlGjOSfP1i7XC+WO1T2E4WfsriSFpiVYCNPG4Io1Hs4wCY8EyzRT
RYweqX/7GDMINib9ezuSZJml7mw5mvKNbyN8Jm4ah36Vu5uhUiDhjGml9EhdlrppDjsdHs8ikQxM
u/TeDqMjPLHdn5+c+atY/XNBQrGSpsnI0J6PnV+/RloDWm9hdm2KgRFaFuDUn+jD1q5No8BcVwxL
hD1ay04DQYqwPYU5dcm0WagX9uPSGbCGxBZyW8j3k/LRPcWAFBwY0WVzcliAk2PIg5aVG24J5kEG
TstUKhp3GMxZvvSaNKm5zOBFv7fnftydY0IHtusZj+ny7hQosf6pZv7XHV7n4P268KQQjuAINXVX
t7586CZX0BF0cUnHMcJwg61VwFYyR+I1dWck/TUqN8rZ+bI6NKiUkO7++anjkPjNL6BTHTguA1rD
nhfXT9tgMxoRNizzws4yh/nFH2axczTUJcqk1p5Rk4OhLf1Y3PPkDnbFjsbG/bfnYP5mA2Lv0YVp
2WRbic+X46dfQwSpTL2BblSTb802IL/R+uETonMD+w2IRleTc10l56F0bkXhP6deYh3aJiC6TAQS
1YvLuVP3DOQx6GGw493g6s8b8IQYkHlErM1c/wkJ0sAVDiQiKA3JTX7CYE0XKaYRPcONveC18lu8
1oF16YK2ZUSOcCVq/ewvj13+7vPqhgcUCA4h7LZ5Mfz0eUNTMyYNrVMVjdcDrj3ciUX+AIamhLlw
SU0Qk5QYK03k7k11QOnAYCvj7obdDsBEegAkMl6YnGHtm7+NUrDtjSX7W+HCSlLphfuxj5TwvWkb
dyvq5kbPjXg5Ku2NjABvm89tl7YIACmX9KF8grRtRRKXZZXbXEIMNELrm1B0bTJyEfS6vC5F5WD2
QFvrdla2qul0HdOi7xamQsyVB96IFsl7tLd+YU77BInPGiZjyCVr43cDkLRwsvk8EyHAJZcfMgDx
1QdRdBwmROeGZ25wMdfASm6YNka4Ey7y3nOvnEAFh9KnUURswabO8EkiZVQFyziNMotCjiypP6+J
ueT916I0PGsufk0Wn/PFB0Tjkm6l1tGb0pqd8Px+0erFt1zSdxTkUwHbGm0kQUy02kgsS12bQ0hp
SeY09eocUkJZIproH0nZykjUTpZD2kcbq27RYBrmKiUEdxG5fQvOKD3/+Xf/POy+nD/SnjfQuaTW
KdJ+fbHiwdWsPG0vthG+UnnUp34SuEs1AuYlohlhq3sgD2RmJStYzsOhU1gF+LM22cLBhMVe8GIU
lvFUdMmuGqts69QhCg9/vNLaOKZ/NQsuan0X1zl9nTwDykQ+6QJTK72aWHo7Y6BNDVm2XLkGM7jS
h4P55w/5m5OCS4dlUq/ogv98WTwWIybl4ytXAyeBNeLe5ahcMiV9Lavk9s8/63cLlduRburU18A5
5hL9p4Vakn43EFB9STKygH0t+tDQB23+/DP+VTRw/efWY7tsBoYuxNdNOCsMMXiGcSFnp1vU8yyc
eYW3Ha2IxqWFiJZwPDKSaZHS0ytaRR4ctUNCO3hrGyctpZy2yArHyBxA2Ay3s3ZXeCH9hEEsg0Ax
ysDXti/io4U0tlPFRpsA6bYdydy1883XsKCWKrpWcVeser2qkPcW1ONz/VbzojEVvOqiOFr4qqCi
y/gHxqZ8CLkeLRxpG/ROPZe8DrwnZiUoIU3mgbZaIkweb0tGhfnZ7xsuFXbR/2UntX917lK/uy5a
G660vBEWE5b5gPvpC5pKPQByUl08rb4nujE4MpqhmayTexEgvGqk0NCkAmAuSXpZWpK6HPnjo5nm
j4Bv9FNKDgLzfMQZhbEPAVxsbZcpypAVYlMpxnUEUpgk3K+neMQKntcbzeK7kT7UZ/SQxjKYueqw
ZREW22LtaEjWI1Z5YLfasSSZIJ0trXpriKNdlHRpomilY22njqmcbcGa2+iJR4QqUM1dI4CilT0W
ctm+wAwmdSHwoNvkwZpRwyZivhy/cIuWRwzn731Jo1xN1S2xIvbxz+8kh9GXXXB+sFgyTQ/zJXeT
r/VY0RAwLQ3A0TFp2lFq6LcTGt8pK3c10MDrwaHhjU75n7PYtJsJX5qu037Nb3phd4uU6/SqjtNo
JWKLqBxkRnsaiKXNdZK5NZwuCavUleY2jLv4XDdw2MOBoX5joA61VAcOMa3WvSgjPOX92TArAz5F
8tR4Ft401K6n2KLrFlnfwtDxzlORowCayE9JUokLg5v/qozYpXt3HoPWQK9G93s+EBKOdB/opj1e
iEkxGvS0o2fQPnAAIFZQHTeVW7wSeuTsktb54cpSo6TIrsl33JInYCyrzpuOPYeUDiKZGViTXqfg
EnIXyR1p77IOVoC+dZYzHyewV0HJvLRrI2tfJ0gcECuw9myYlVWQXxAKRqcwLt7UfOWK3PyiepYi
otzbQuUeazk/VBhJKXCz8MSk8M2dyn+Es+MEglU/hLljMgUfn2nXLLlU/LBiQKY2xkxY8emqdgpQ
0AxyHd09NSGreAzCe/ymyUXC1F6aIiqWbEp7kz7jtjddE8SGP22kRcwMEiP6xg6dcDzVK1Nms5+6
/CgNzCpBTvuatLggkPZRNSSZDyO0z7K5OP17jchk+VkpBkkX/KVstr+eAPO76YGkNYUraD59PaGn
ksG8WxInn8TDDvxYx84UjVuRNYy4bT9d2oNtgxaifndrZiAIge/JXIi2fW2pRemgfhxHVnEZlFj8
xKUAqEXGROWdaL5CO86IJkFefeUqPdmomfQknXduvfIwYGUjIci/hFnssKw9HpS5z2qereukOOP6
cY/h8pBB7lsZBkP+jGbxyuNauB7mF1HF8s53MhQe3XSdaNw/Ii998dBA0xeJa+zt0Q+nZRDn8Z2h
2S03LqTEjoinBcNeZ6Vp/bgWFuxKU8IU+8uq/9oV4cGCccCETZyj58mv95GoA/+Gd/TcdsRs912c
Laue+Y2tYLcLmWxppZnL6UGo9mzjQv3LT//a75p/uk3DS1qWbtKPnA/jn/byuvdNX7NdTJ6KOWb9
4DDf1R10vwaOQ/is8FaLmMD7rlmbISKXGEfBttHFjFH5MUA1XynDvOomRm1Dah4glv/tN/zNaYM8
zJMG3U+D1+/LfU0G9NA7UuSH0NMhx767CVFKXjG+Di2/SpGJmyAoltXovKjODleeoltkqoSQHLYd
FXj2JiCOz794vpP/5STksvivLdsTAu86cyEDrabx9RYFnSRNfVmgACVSYsaRVfHU39tafyWET6h4
xoS8kU5y8ENf7cOsvp5okSxqnbOl1uqd0ULEUaQzzurSemqCc1607mMyvkZuqXPVIEMKxPiwqv1s
lXqzI5dcbjVUBEaXtfPY6R7Oz8HuSP2znEd44MNqVK2zg0bKnJD7ONwzSMoofmaGapE9pjEL0EU1
fSJ5Ry+FiWyg0jcdJNV//tYKdW8noF5xR8E3ZU/GjWq74d4rr0bhwarJy7tJh4EyaPRIEf/ZL65E
BlWZ5fep7w5ROsAOhZSy8eCx8uHgR3fQPQ96hkbTzjzga3R78wk4VDrHaOijPOjtmWIGDp7HTJp8
1guh2zt0YEQXaBb5W0ONAonQOVGZw6HRwnzTOM6ua0HsOt5Fdt5mnGA4VZp/3Qwl4lrLGXZdUxFy
KeLbUKFeNJpYPzhWWD6CdSkXNf7uc+905WPZDiR/x+eR8v65xRlqKTfZeX2UbQBQq20AU3+rUisj
jDW7DVz9R187O4Huc9WgbNDdaTsNKbg/kUE4qxpyYoHG1RLZMODmTWutVJ3jMAuM24QhIU316aCH
NVZSEwOLkWvDzhpxsE4ayTuIetdVOH5z9fiHWSDYJy7YRfWY3Cjn6FnBdM1RSgR1DVzR6XnfB7mx
NKbDY2MtoJXvTHypxkgyXGSjxdRoU+dRczuM9lpOBIrGZnlHyG6ys2PjPdTnJEkCLikMiv1gG1ct
Qu9l2fm0GCPrw5FWfdVlcqcN3UdsGz7DyOKKvYzwpbq9Sd36FtIKHfCJeeQUk4uzMcgqBYhKOttb
Yco7d1DvBaIMbeJfHhQdOovLyYjPeNGbPDOO4FshJG3+/jCm/bey8b/lCXIvgzCVYBrenAFLQo9Y
QI/d+ySraczgckUdivNLnvzU3LS6/9KjWcunfDkMFMo6g/8lBJRLOHR7v8TqGrcQae34qfbi7xzq
T5CjiL6KDrnS1kENOHHwaaOPzXSX0oyHLPB9jMgZHepZFJJr30ZhURshN784mUKVH6NaUVxSiRRZ
yB4tsOXW3S7T/APh48m67twEMH59R0IkU3kHTZ7RFh2yAUTm2eRN+wAEYVbX+dkC37A1tO5JGyMB
LNeY1knkDmsn7WmizCMTmI7lMtGAhClSHSTpDRdvA7iHPn/Bc4pNeRKSlRNXXXYpcdVpdn9pbZ4k
4HW30/HQFygwU3MVWfi5iOQONrJLgb2BCF6aU3NXMCfXQ/MjD0mSK0rsisoPF6bUD6o321MC2XKh
U3yu+uRKLw1xQoi7YJ5Kxw48R1Y6+Ivi5FLN7rrKQ8qt2Rns+hC/FNGfywwVpMd1J6B3jagI0dgY
PPdZJ8hRDF+gDrA0q4xw7+o4WmT/SXwW9JG6BSkg3GM099SC81rFVUmGeJFiAHPNOcsMEuUw+Ztk
in8Iu0QUnCLvGMbximHso9NgOKusCnA2OBt2EBIKcJMMqEzDd61yrVVodOcOxlM0iO9aqsTWC57w
4ZD2lcVwjacFUUbM/WN/Am2GGKJSpMF1qX3UzPbVbjvY396zQYaJwyArirqF1Ejpm+oMAXktPobQ
evGm2S8VQuUIbKrfLnmIphJQYZlOK2cyuPPBEASIhSy48dSOnuVd4ALL9hXniDDTpREUbx6kgWVX
CoQA6fjETv/kl/GwET2vUqA6wJPNS+3K99igfs8aiGOZWE9+dNM36XTQinuyTV8EWGvYAiM67uTJ
7BgwS8LX9L5gquAIDQnZs6OPMQ6JmlPAKHZ5Y0Ddk42+zoLRuNKBNJFC22xiH8uipSGuzYtiQBHk
WDvAQGxf2q3WVN9pKDE4scK3KULDYBYkLZpB8BK1wbBRVvlR0CLeZ1O7aUxgy6OGWtiszxCJqqWb
6KxdSluUxGO9dXTt0Uqy+EC2Ym314TnqkEX6VcOnS4wH0ab2ZoIAjtnMcKpyV/lBtk2S+lgMqMN9
Mo6mdYvFlLSx6o5RqMftx8igeKOGQ2JZcWKwIXuQlJVW17Ck4hIjRZMhLh9QAHrevDsck6l6oWOM
yoPRQBwYxQELyv/8FwV4cegCHF/kUtIXi4wJcAdfsnxVzSjo9zPwMIeWEsAOBRqzJJ2VpfxLyOJg
UX/+5ef/XdKOT7Qngf3ZZA9//peo04YY52CCChO6WxjKxEV9/gnywhw98WtdoCAXdflsK/rcNIzR
nJAC6y2GPDT4PN1aOiurcsg2rz9a50Z1+sXXk7uEeoi2Mj9/Msd91vOODlmZrrNWGYd8lv8r134U
SU2elmG8dHYruRJaXOq08NTkICkj/YmonF01YbYzM+vy+cS9bESvNNpo5PkXqsK+H2suova0sVTK
FwtkHtDgzHSdFzkMZ0Qv7J2rCZr5S4RHscnd80B5fsC3fqTSmm6V7sEjh/o2RcBqcHvjDZQW00o6
nf040luLpThTETylBl1OjwSXTYPomsR7+5/gaweV6DYoGbPKobcuwH+x9yqk4F2997ZxUj4Sbh1d
XNiXruOqpWvCypHOg8Otc0Etmp8qTT6nGSVnKMvbrgXR68b+h1bn+QOz7Ql6i36FQJQMx8C7JqBR
X1aKJETQR8+2xLQA8PORkKfwOm5O0qq8Mww8RGJQU7mNwGGxzGw91YgCXS61Z6rdYpF0ToHV1Nk4
TfN9hHi7EhagxAGFLfkSN3qSPpLS659IKtD2maw2UdZT2cB2IpslEEsZBMMRusdFI/RhUwXmlrk5
7MoaYafmhwRqEaPS2vo1aI3wplTBqZ5AAcre/l5F13EQWye6lenO4Qzva3/knYWimFbtg8i9bGu9
6X16P+DJIR6FfASidfZ+IJ+EAwvaJRgFv/+77fjTKogMUjAA0+1axYys5EYzMiB+APlx7Age535x
Ih2aK3ByCCJJM8wMbokWu3R853rkdmecBPREeSfZ+YeLQ006xTWuNFX7S3Iqgfd4CVLvLD1+/hWS
2Gw5WbSHecebbexyUBWT/wSa8Gg3pN6mxTTSw9hKiYxn7JPXyDTIdxE4qSTKvUU+Vc8ToTkIW/Ol
ibBhOebFTjeD6ZBHAhAMNOVcdSWU/PEOROguU/AYC67/GKTMdRFBW0MF/yMOMRg6rKeR/eZKVtYP
E8DBEj04bXnTUadQp1cYgrC2xPBQksSxMO2o+GgrqzxX2CKaomYHVxUxRnm50lXcPw9TdBsVY3pA
vOyt7QndXq6b4XkgsRaoc3QKiMdZJZK0aaC67jFx2dDc9mmg33EITQg3InO2Wbipavt7rSF3TuKL
CIcLf++f3Aqh3She4qgbzhku4mAyykMyhbdDBV4noAF1sej+E2UK0EGGJWS9qt93qKQbIyivzDYT
PeeParZ4rzfY9g9S2eOu6DC15XQR97Lm82p24t22MnpjIlpuBtRTtJPL9ES4Mi5buQpV5W58cnkv
fIsQ6/cc29Yy9nuxnJzmsQvh7s9Iwwyi1I6G4bhKJ/NgDLG8GL1xlXI/OOU5jg8sBvQpqLIZx6I7
H4UgOpv/3W6aAFO/Hy1bzrKlcLQrpx3FTrNZZ7UvuhWlyZWvy2LNQiOcxx2+o/A5coK1mJmpFakm
2nWhT+aSpEZUah4i/qyT29FOrEXcaf0eYQjcysh56A3Ss2OHHkNiJ8Rw07+jlXxKhBlzdEZ3+VB3
+3ROf49aNvACfUjQwHTKJ2NbW9Zz1I/VIRbZt8oLmoPs5FpTat2gWbsNtQ5Tq3sdu5p/FVkSFgvo
LA3UxkVVlGVsk2ZVeqecfbS1EYx5YMl3CdqM5ZAtrarqDq7tY4mr+4Y8CoiZaR+WCwR97OkdkbtF
UtbXTjt315jEYnqqnjMc4aOvtcBie2LuGS4uGbW27Eq62qb5bagX0UMyDDucOBi6Kr1axXPaiUxQ
XsZaBRRjRJpceYjPVejiakh74nE4Bm4KciavCWBaGm3tvtJyQH3N1xP5ZncJe8zldJBuS26WO0xZ
T7UeRPNteNz4E/u91vvBS9hzxnQ3ovLr10mQOpB3h74H0xB0yUcS0xDwWH7HXIMwgNz5XefTb4Vp
sGF3sAusXr5FdbaELgHHJgnGo22rh56vkuWLidLVAZEVouD+UewsvTCeAtLRKpB0PRG7bcmtycnH
I5WMwq9BNl+mq/2UsO/VIfVURFuQbd0+W1ot16GT7wROlQud/22UcG0qjOJZOQiPZNGg1gTekUGH
WgsQqqdihCugN+Jb5H7TlVWfBsEtMpVEVE7egS692KY28R2uVozovpvyQHDngMbRSrYlV2OueH5x
DEW1ccYu2LZ2fpdwxcV9Rrxj2oEBHwipAd/h76y5V6KCIT+2jY0RzxqA0NAcNkebhBmD4zpiJ1nG
ucejl/pE6yF4cc1AHMcMlpUonk3ZC5hA8t4AF7bhLcUTRjPggn7dXzal5l3R4T7FZX5p7Cl6chtL
x3ZXPBv0frbWvCl8gu1FeBdQPuDPbvd+P2LLi8P8kBLl0XwklH53Y50fXUf1R+pjRNRo729iqP6d
he9Qb10mqFlgHuatKCPQ/Bi6rYN+U78GczidEOEfixkQkeXDKslCkCbjsKSDAecha2aEnZ+c2Ahp
m2eg9z3RWbNBE8ZzrQxefMGLDaac1GkcSk4MeS5pgQmRkKeOSUczJE/DF5rTKUmr3VOAM2Rtlwl1
Vg812Z1AC9tuv04sSIB2q1M/JlhoOlq6UtJSDb2bAQdLwpalJiPcWwMi2gr3VGHaxzHxz40vvCPP
ct3nUMK9csI00nsEXMaI5rX4Rwb8aq70x4WDOubeUHjCa0ggie7kR7Oun6UKo70Za/2xqJpNHSU3
jQ0FHg7OsIH4EK8c8HmtAwSPmC9E9Aox0US5t7IsnD1Z7oMYRdK/iEdcI7Qrhy1+11v4SPBkAm1t
9C43etWCa9DETrh2vdd188aKhmLljna0LbtoaynpELfj3iZSPvUxmvSBYUet8UctHAyMEA6vQnCM
EM4PDELXI0UG+bL2dSnLVy4M2ZpDVmwnqVXLzP3el/Qpg31XJtGlRg7UEJG0FmFgH337ew8IYRWk
6PxDa5uU4YzVJhHTi51vHu/ZtmvjJ9HV5jEvIgDfLei3/DEulHeiR3MJGq7ByI8kcUaBBiQa5JSp
TfZufvgJaOxYamuv5mZnCvPMIJZLH/09SQtuRTuZw8Ah/jgKmr2Vms+OM9C3tAFz48OOkHrhrBzT
ZQXVYiOsaVWlvn5AyEZkVxZs4Zll34h3akx+dy3Tz1lc3Fu4Pk5Wnr23ni53Rv9MXe+dBPKNBc6R
hgZOiUOjST6IkvwAyki4np4cbBtD/lCgux4KsW1BiDHv9PZlmkG6x+O6FMUh6Ih27h3vPeioaQJO
621K4BSFkdZypqb+ukyeR3g9yObzmihg/Mwh01FKuuSc6GAgU/WI5HExWp3gtTXusdCnO25J4AiC
2mPrqzexMVvijekiyuBNz6tulYacFQH9z2sdmVOnM1YeyqvGX5KWmV1zo9jZAwA3WlHkbNrFwVdd
BvcdH3OECGsvqArEMIpzrJUBQP0k5vzjf4/CICXBVD/JSu8ekvpBR9NtahW26tzaZYDRYQtp9Tax
e3kVCAYYUwUB3JuwoDQ2WHsNwujKIlpmWVC+HvDN3/m+Tj+xsU5efxSc5DfxXqPrtGyo5I5azjcJ
nctb0SXgoCU3XIn6jt5hi6CVhvRA8u1abyt40TWwesNI60vU1Y/S6QiMciCSsPHeKAIX7gdVnIxT
ikryXLEp7aYW8n6T99da3wx73QojOBctXsaBL9Lp1Kk0CqKWzPH7xO1qFdec1k4r1kMXd3skpddN
prXrZsBCb5A1tfTFoB/NQ1uiZvHLBtNdMdx2Hb09rUNJiVV93SjrnoRUFO0VoRZ1Pz4aE0HlgONP
uCjQmKZs7Ln56jGh2uWeBsoGO6EwM/8u6IdFVk/EV1Wcj2EtM1Q9SbjVWuvWgXWxiAfsFK6LZy5P
GLLWGWOEtDGXyZTeVp7W3LkNvn5BIDeJcMVb3BnuqdCNB1Y3KpRDYtTiO7hSd5nE7M4WJ4Nrxmrt
TNzcej8KrxRnPsuHGDgo1k2TV3RFnA3nSLmOegWhwQ8x5jU2KeTe8D7lwPhAOEQXQfmFvRgETKZQ
9OUDl6jZpLOsOLSSUprHloMWkT+ZNarR9titgmWgNTTNI5T4cLoJtUbfjUg4uvhjeEDqS5a4qf0w
J/ZMlYTuvqmQdGgWri2NhlhQu4C1GrBVvso3KRfRlVUkBJm0KWJcmzwPsvrQVcbO0aUQv+ls8wzx
Yn6q7f2UIpYZiVcd6zBb0lujpHO1DceDvjQ64PRWg+HddSuk04a69pgOwJuhapqI0YlllJ9y3eNB
Z1Wwah1KWyvQhis9628t5T3jUmP/C+8IbHP2QRAxbZ5HapNmm4cs5+cYdv8UdsmmbwrSHwxsg25f
7YhGhKmBX7xqO5tZRBjTI4YiiCAANxoGo4UIWvIYx21UMwxUYtKocKoEcCJNYaexB15JiAdtJB8S
W5mH1IjQ0wzTjYAzu00t3YZ0mxJ4761k0ue3ervyi9A/NuKh6R37guR2wVyhO6A5JsOekSE+tRcX
q4WWdefIQL7QsUyWrQZQqcYXHQVGdWN4FVTson4cBya+IkMPH0Q+ZlvfpfJNCD2KZRtsmsynGuI+
eepK41ZNOI3JL3ZvTZCISZleD9gD1iapsusgAQzUcpO6zvr8Ce0QFH7hGLdFi9ty8GaaqyTh0ojV
lgmb51f2ERjRCunGhB+GMYHm2ghsTfy4ZXECDrSivCVzAb1lmtxo3GhW5rjsxr7f5Fqm6I+1j3Cu
OF3b5I2TMwO4MTd4KwMxm/fhjQ2yYS33CdPyQSQND+iN/odQ///9Iv+bXwTB1x/g3NOP+vtrFL/+
wvPmX/nHKGKL/wKzTV0wI4pQUkv+5H/43NZ/SaTyOvJcRErW55/8h8/tCZuWpQNi+vMP/kPnNj3E
5Mx0MXLbJtrT/wc6t/nraFoaaNp0zmoKNBu5D7/fr8Nh1f0fV5OblPAfIndjmuraqtB31hYRekR4
j+Q2crksZl8SHumjiVGprHEsqdm7pM0uplQQPxrOzqYYi9PUnsyC5QNy8raqsn6dV3LHBRUV/qc/
Slsymoyvxeyc8mcP1YCZyphdVT99C9f/FuDrv8rM5g8HvVxgwJGI9hzD+CIz+48hzdXki6xIVZaz
6kpeWvxnBj400mgf/QIev1GjAMGpZlI5OTjXaOv/+PMvY/It/6R/pBmoC9RmTJBRWKBO/XQL/DSG
/4+7Tavi50I2Lw0A5kiWp2b2m8XWLsV+Zsw+tGZ2pIWUMQUWNQerGhm18SrEvCZmF1uInc1DrrJM
CR1dDDFt+4ieRQluhAjCpYjcdx1TnDm74zpscra1smfXXCFm/9zspIuw1GnT7K3DZDdgtvvzR/1V
cMAnNcSsuTMswWc18BD/+k5lPcgWzQ3EmgkyGdwDiQiWgOilNessgtyiJT6ZgMFfvu1/Pd/5p3og
5i0LlYMuZlH4z89XpbFFzSfWje7exABxACxmG4Rcf5Mr/KpW+Px4rFnHEYIadhbL/PqDZMFBZdtU
Xarvd1qfEUCB4OTQ04ICwRwfJ3f0139+or/5kTa341ma43gIx75IOJyMiEFGnvqaCWxz1ID8MY+Q
N14WjRCR7GGL0aH4y/PUv2wN89doY4SxUY3gHrC+6h70Eu47LbhxbSIRPKT+oTBod6n8OJTpkbnC
FQgzwJsk5xWdo/9FjPSbd+hTPs9Hdk2e9Jd9SaaBTxB1zvUug/5YjhgKiMyO84R0x9h8KEi5DxgF
/Pkx/+6HWmy7QkcqoxvOlxdX80eCrR0qTDttrgLj3rb5sP2wynvrZewRDk6W89fHbHzdF2gt8rpC
pqFDaunWl9fJ81VrJk1CWWtV37QouNSBcSkiRme+4zFjzoY3qwM3rqdE2y0wV0GGTaK/SHB+s3hw
Cgh0gYKMBtbPr+90aUha/OBb1ybSqTzGa+amvF9F9OPPT/hXLc3n2pntUC46NQks4NM/9tMiddHC
iElVw9r1SH1I1TqR4ZGIw/ltRqGJAsBYVQY5GP/3NP7NOWBb/3rGJDawK+gUX7zMvFi/fjwuurRD
SBYnY0F2zMfDm0CDuJToV63jY0W3kV/3mJ11TM8J5mfeyJDbHn7oAmO0hmdj9kkHCY7pEes0yVcP
2eylHjBVU/W9U2I+GJit89l17WK/7rFhh7Mfu5id2ZMmHpzXvjOvGzsEkIZ/myH7tf/ZwtG2Y3LP
je2txu1t4vqm7/wM/OnbjDd37VWHNzyo0HhK3OKhyci1xT8+JvjIZ0O5nK3lAOVeJV5zC885JoTH
GA96MZvRGSBe2zgc3OQtxKs+Mj/E/v5s4GH38LJXeNpLvO2Dh0Qn2yHO2+uDuMWqgLBPHVoc8cXI
FRmHfIVTfkZ4i8m9kp8Werz09QwlxFtv4bFPw1PnBnvdwHJFmDCNL5jeePJLvPmgdVHoEdlq3A+z
dd/wPblxZjt/iq/fmg3+Fk5/RTAN1Pv4eqxC9z2ccQAoFQEDmPhLlH40ZmRAOMMD1IwRSGegQFU+
RDNgALPKzTgjByLYA8YMIYBOobZklSq+BBAF1QwroL32MZhIPIAYZNAMhhlrwIxNkkIa7Iuwh4dk
PfoWB6s9BMOpdcxj7JnNmS/zI2GqjOMI08uMUACsSVoXUAW2xW4xzqAFP9PHZcHM9UgAXytpEfcz
lgF/TrsozuGMawhihH8NBIdk2Bsz0KEVoB0God1ZM+yhgPoQz/iHGHc+mmhEPzZsCAkjwm699MCQ
n94F3HYfP9dxSKJgE9LyWkTwIpOA7m7gXfVBWBynxLklrkqdtLaYdgb2/YhKjHZv311Po7fnI5vw
eMSwroC6tyl9WtOvnj0nuElQBIvZOdXBw5hmMAYBiqARk9sSYoZpPIwzQENzEG+F74S00m7xBIgN
Y3yxJqAb9ozfYK4K4XRGciB7I8Lt0qPYWeUztKOC3sG8b6lmnAcz3vitnAkfM+pDm6EfkU43FgiI
FXUXTcaPjFswFeFwXumaWa0yX24NMIorGqMPuaferc57TGbMSIaEKJ3BIyA9+YbNbRq1OZJlllwz
U0o6HlQre7glM8HEn1km8Qw1mekmYuacsL1fjQs500/cmYMS1HNrHzIKwN/50j7TUmZuivtJUJlZ
Kt1MVdFnvsqEqI0SB8zNbAKy1AVfgs+MWCiuovrS7KLxJecqyWyB8UicwHBh/rcSXu9uMAhqvLOE
Z3QZ76hE6hA5VndAugoRRkVEYujOEdrrtSp7MqzFAI5+YPLcuiXGLEbfuZrac033hRcUvF4Q6C9E
6VJlkj4ePYuG7hZ3XmNLmM6LytvlnLiV9uhxGd4b2/Y8tHXEKKX/EcIQXzGU/qYPA4h2vex2+MHB
GMQeXijWx8oO9VsvoQfhUGh6Y/GaN+YV91KT3xjQDmHtXRq8XCCLTmu4COcpaNUysIMWgy/AxkS8
hcCEoixjRuflt01LwIYw2ksXk9yQeuG0xE+OSXr8+G/CzmM3dqW9ok9EgCwWQ007R6mVdTQhFJlz
KvLpvfhPDNiAPbiTe5LUIqu+sPdeIpjy7dA6jxluGRRU57DjWEYVwkgwKVr0GkQ+JxiNXXaEecde
tjUFYZSD8YH+5gatOViJRJf8o8zXHDC/yt06k3zXMAymoqKlfy+iSuOf9dxVafW0LNN7WVnoOubO
P7Uodp4Bnnet5E02rGk9DH2wDkXVM47RkAWlv4+t+qvQyd9A7M+tiaazmNuP6EMKgWj1jucOCVla
PXdo/ibSqQJ1ZjDRbDtfwNN2m71Xjhi9WOS8RxKM8DjlAXwFP3h0c6h4IWd+WKDk8sxKH2toluum
6j74gopjGpMQ6WgXaLPp9SsCsPVK0OwTFcvwO6RNWGc+W6YpIq7JCGa9G8DQ1rPOdrHjCgx5FmKa
iHinaTYelTCMQxKyZ0aItB+6OATISIM2meip2mg3krYZ2EhVPajlG/+tqCF3FPhEtr0gbCzR44Q5
Add/avuvgsnP6FtvgeUjleK4IxvZRPbVNKxEhPfbq/xsBcXL1EIGgVUXbeOGOZhbFB+WzWgOuq6y
oc/inN6Awsu2HFSkNqsYuBHhbhujLCQxUavuu49bRJ0/dmx3d8Vc7kTlfHt2Ne+IwsJtiL8g7hAT
5GxIk+ptHIK9ZURPaWb8VIleW4WR3RXjU03cPRKNKl23CNxkl3g7PxqepyiPDlXmvYGynReRNLpp
+7OeZsnPtHxrilRt2jpHGA/H6IjhGEVDIm+CEKjZfmLFoC+6ZjIf2/TIrRcAUq04vweTVNVm5FJI
hvuo5XeHsv2QrTpbXfuChrziMdm00o2exsQlfyC9ioaYb+ZmP5W/Nyaxn2rDfMwD8c8bizUpMwnR
LF724MDrZYbYoC3EjFlwSwLB85cXejzVXfoXe8NB2u2ZLuMrzebtfMmRkq1xIX0RGTae4AAeyXxb
E7Fdb9rM5ZExp1/EF/26731KIgfvWZGKZ0MQ4fB/V2n2/6q+HfwQ1N1SLO2G9z/7KuWpmJMj6rh8
+iXRVT1kLi7/eVByA1oPe1Y/5Kemob7QBgF7RkUdVDdk4/YZ+6PJ/CzJNV5lPHOIsVAUZEN36Kp+
OmK2WcqU4sIivUck/A7ppn3q8+iLdQcjueoRYeGmhuV5l4DTcnWVnvoCZr3nfc59bu8ymI7Ah9HT
BV19jL0GOuH7//PtO/8R4v+3y5Di2KEF8JXr+EiflPifYLGenHuZklK/1eavhVUSobnk9WihieTJ
F5xtYn1xVSMiyA/YJo8F8m9b0kjPpgQxneIYDWnKiceKplXSDv+QFC96xuQSGj7CIpCfQeX/aW8i
+M/v7jGAkyq5+HDRRI33XmqxKeixGSr8623ZRhctCw/lGJlpli6Hc4z6BCeICLe1VktJSPTSvUWy
1MmJyasY6tphBsliT7Rx/TR62LvKzjqMwj/N6Pw28DvrDTif+VSV2TFIiuo0gpbhpFs3DMLQcxnk
nXviPipKfAhGyCrqnkyO7qGMSVNs3fyRedW/CivCHowrqM+wjTE1R+O6TwVMWDtXbKWSd8ssGYr0
Ij3XDQtTbk5GJJQ4RRFe02A2V+0wQj/MBgL84hANdPevSikp9MBl5MyGfjJ/S9McuNesft+kAzsp
8uWBvSXbfF5ql8a85FMuj7WWbDXb17oC8yzqlpAsPtF1AC50ZzqLLryljiPXCF7Up4zEsAuLRG4T
xtD7xBLlvjJyMhs7vqaR8vE8x0aN83I6Rcy09hVmbdiSFim9pbmKAWvpCr1NNH6UfZjdEUBEhrJi
KzfTZQQxkoPcEziU03Hem7H6aLYOqwsE8sTrEY6k2WCislEZL5m0s26Hie5Y2CAhm+S79uCezCI9
6knfRNT2G0yHPwWSDgJjvG43QXQxtH3Pqh62KK41RhBg1UaW+4bMfu0K6f4yHQCIbe+tkZDswqne
Sc6CWzzE0ybP+TG5muyiIW9IABlYF0Yx1Ikw083Oi/UZbfUi5Lm3+CBYEPjd1mknZxek6qsQsTw1
vssVXxjEO47cxCuThDvWsAlXEEHFawB3yRZjAHSJvuvu2DysmYSLwdp3IZa4ZD54XRCeEON/WoVT
XMiJ1auidpAJmcYiGes/spaJZhVB/HZtcaqretjhkKfEL0L94mfEo8MxONVGdkb7G5LiYMaE7PuE
GFbqVA2j8TpGLJdVCpg9c/ngUNThKtWkDxTqNeg/+g4Xmz9151IsBjk/2pelR8+QjeMZoVexnnyS
qxE+hA+NrDusjuN1COk9o9Qyj27noUrP8+7IapolUO4Rxj3Kh9ZtsF4tGxiVF/POt+X3uIgByCAg
TypDPCGTKTgbDTe8NR6HTFm3hnTKjXJqa49V4sGu0rNqZuBdUSHIe/RJWCeMCvTdgH1hurdHDx2S
NHauINAFNc99MSrmXeSR4vdGhheoiBRpy72bcvUTQEygLcr7Yz1/Bm3pnzHKnhM37o9pIu45T5M+
PzY5bh3Mp2h+5ugacWHvWjbkq4G0qxXLuWs4pVcnafASjH+WTotbgBJ1PwRcRJLNftDNYJd0/kWK
0Y/qbdAPLWw33+PMNOdF6BnobUwQ167idCJyhupY5GyLwbLVg0RjNv6KMuy4+IEco//8zVQ1QJuI
K3h5wYZ1KTmK6WvqAG7jmTC3XVcjXRfqiAyYQiypDkRKP8f8R2+GhziNkIjb8MQ7r7/mNgH8To+D
xHCXBObqn0HeB4YZzJ1Ek20zmtUlgZF4IByem7yme5EJOIhOvQSJzb9EOB9R5LWy32IcRCYboGtv
8N6FxHygZc3OkSvLf6zoM1E6a7sQCsX2+GP6829LXDVeTNbufND17FYsmbP7NMT5kiXjJ1Lul0VC
PQ1teuntkQyDoLcOWQKTssjMbT2Bb0smwNst4rhVFhRXQD/sHK9J1qTPnT/fu6jF7tLXPByp/EVx
jXgMVmGq/b1HwYQMLkFmgiJqHki/YRtMDWKUCF8y4yCkJrQdI0048umLKUcpV0JWMAXBEZJgaIcJ
MtGBbsF7RVRmYJjiMJMB2pgExOIZN9ed5NkpFLGzUWiiJiRKeoWM0lnnFn14Ooz1Ft1eEpSXuAyK
HRXmb5EGZwB0a3f2NHk7H0ET2tcEKf4wExRIuuyv08j7eiIACyf+Kp7SX58yYlPZYOLxq6889Ix7
aeTvBbv+sz03D0Ga/nRZJTc1MRgHfLV4NBt1rH3noYwowOaWij+ScXkTIbmmnhHVx0AcispwHvvW
y+5H/W1Bd4tGM/3n+s81geHrXGbFzgI+tJ/icMKkB2zIqatNlbGydGaKEmYnaZ69J5F1QSqfMHaQ
hKwbGGmI0NlqIpSYtKgjGonF/OsPq6x33DXSGGctmg6ZYEHpHAw2JIZ+3XAM0EgQ/GFB1mQmxFLl
KW76ce10xs7PAkCKY0Bma3tvpK2HoqynDkwQDJgSzX1zRxSRv5Ij8fmzS56D7L1VNxAf4cRsLBnT
w4swPb1zk/7UMDsZ5kXzPmMro+k7a+RNO1VQI/dhb7LWpnv0OAZHJ+5OfnKPNHfYeqRd8/hQdbcs
z0FhuR5p3+68q8jWBGYPEpo1iIRLlKmLVlBHSFJKJZVMFGJ3yaRajxOeHS9j+RAkLaldWb91Yn5t
iDT+GOfCVCA9mCX23FQiNy1OQwd3Vdbpr1bE8pKWwLhq+s4VE6C0ex97JC6ykOfKgZ2oA/t5FIGN
+4qG1MOBhLxCggjNafLDITsi2FvZoB7X5tyicAsCljn5Cn3QvGUgBdG9mm4QDtA79voPvtkCIctP
szaozphENSQcrXATLtAIhMDjlJlXkaOf1i1szXlA44Cpm4mVo3ogKoREZkF5zVkurqG+zyi6rJ++
Z4Q+c6HdFUwFRRhj7gW+4ZrybLOtOWdJ/RekLSxd1Nbj6Fl7h3Ba/ja7OMvcMTe8LmrFa21fQpuw
OCbTFbFymcXH1XD2VUn2m5WHIUVjxqeerpk5hNsmr9jfNzSmrp+Wuwzu1LW0cCMEUTEePWSAfR82
u94zhu0Q2+aWBvQxCEDLYcXdGWn+YNQK59KijpycNCFEHwtVYGcDluEuhQfYOUjauDKaW56KHjEd
gpI8c/EehuM20JwNjia/eixiJL55fQ5GXd3XcUmatXdzyfh9wM21aHdhHCKUHi6u4uUY45KYGgNX
Bz4dYzPOaUTSWAaHgLsnipzkIbOzF2TGNm4kMz8ElQbPlqv3AbYKmUAvjUP6OcFlhPpb7nXG5bRB
VrdCKRa/N8pCIqN7NBOVjc46IdkT/weItgbI95Kx1/kIn72aeAJZo0IxqgRUIKG5EaIHDQGqbSPG
OS70d6PaZ/PA4FpPt8yqEIdELrWxzfUWpfbZiudoN0CsuO8Kd1gVvTnuFr7UpXSa+IwTaDN5DLkN
VQ4nx2WJiDHKvtFNGshi1oSUT2eFYXWH+c9eVV6IQWloYNY6/Ws9z+95OBMA5cBBwmFI2lWVv/Wh
ii6WkSfgFu9mdKh34OHzY1jnT5U5jZDCvoPOZhRcJ/E26cMzI2mCp3jAMUo62EwIt3P0/A8MjvmV
puowJv06V2V7o3EqV0IT1mWObfCVX12jPDF+S8l7TvprhhCGg98niUe1IFLWZcdfZZZG9RxDKY0Q
76yKZop2PuL8TdO6xjrGsvbIiqvfVsyqWPQV98Bq23VqZfW+8axpJ0v7K69q46utFOnTWf7XQ0/z
kpToSKnkQ1Cr9yqwync1o8SKCJXrrLg4ayMnNwCDqGkbb84UB2dS+nAe8NKjhHIvXc7Yo0UIymE3
vvSBlx8j/0nH1FtxYe+QuQX7AQNMybeyI+Psp4hQgo1VhYHRPdOtRJs5EC/93HiP4ZK0SIY5SjG6
iF1D6MGLh+eboSJbwgo+YD0uM6jJFMcwI7e7nXACUB7Vwr8adWtsUkN/Ovn8rFVoIEvxvqNik2WC
3Wlldvuk/iFFihdhjGao0lmzjzQTWncObSxlaXxuh+WqH2u1asBGytqPMO/WN90NxPwMDAxHFX6F
Y3f0Bd9WrEzeTTkTtPID0Gc4GaJ8yUEyHcyOaodDxl3XJlHpDTnXsDbKDNF1zpwroQzXdBussYcH
jP3evqEzAeoC19RX4yYy9Ys38L+RaPdXtjSUmlAl2gzhtxVY9xNI5I0jCaFl0HzIR6H3DcLLlbSF
JNlMB2ezaH8jNz+pgsw+6s1t2Ec5EVLshqI5v7hMy1eOVfPvtdkju3diXFUDIjBqn61C1iQUUdAV
Wjf/wce4EzADcpaYasVLfmFr4oqqEOl6eCEFUWQ+/KSqxX03hRHSbJl+Dm3zwbVWr5TBqnPK50M8
TU+80Xc+ZTJ/q0L2KfF+ALa5cjrUyVBum2V4bjNNRdZsRzujxEcEl4h0+il/kD3zjtn3c/hTx84x
Ye/qlgiXcuK2Js5jCbnZtoEFrqjInyPCWtbEfLgUsf6fyZMO2tZ4rcY/w+b5G7wH16OaWOKJGC+U
+2JK8iNy6SOGgWE1d9OwgmvjEcvwRK5yszIwtMOFKZp1VPz0gsCG2YUbg9Lx3scaMxsJijDErFgn
v0O23jx1sFJwYgJbztsfVbr0Yb6plzUbzRK+ypWlsFz7AXERVqrx8WXiOxlOpptVyOnGAFqxrphX
yotJSH/hVaTR1Org19NaWBeH/BI/wmEaAzty1LDnh0n6Tmghme30tfMDfAaktG988IOrjjRCvPuz
vXHpwraWZIJtabXWkRHsuBYfKIXdK3UKtrUKRySMaFKaFx+KTxxJ0XLdYwBif4DINlH5X+ZyWHdl
PV3QFvzQkrs0HvmdrdijjOwN/G7tTYyu+CoYdeYlfL/s03OuRdh8xug9Vi4Q4BUymYvP+HQVJg4D
EwLd2UG4B9eq1k22YD9gCBeLJDBRSPOYEH5Xenj2huKSW90bK7XPcgJZh4hsoi6DhSGDaNdO0ffg
SOiVNOvaM3/0TMpMDazNxwLTVkAuVcPhHct2Q3DLh4AosR3K3F1Akry0nmAwOl6pSz5EpX7Q0Q4r
L2g/sWT8S9uBL9aGgEDuu2kQYWONNE85fHeGpNWzu0DhMoNvHJ3sLSnZBOL/jXvnEgrvO3fAmAwa
ClePI4Bvet87jEetwvoLRfAUmcPVk2QN0c9xpWMLlLa8T137yeS7Jwz+rSMsctP0g72KI5Lf/OLR
N+PF5YlucXJfgyX7o+OSNQdybmx7WaOp6Ff0B5lB8rItmCcFpv8HawweNCLgdeKL8oIPckeL9VHN
9c0dNcdrXPy5eAKziLiZbBiptCGk9rFxVkFKRE7C1Qlx4acOJMu6Hl8dh+ieYFQwnM1Ezq0Dn4n7
gJ7UJVfTc9f+uCYlbgFYhc+K0+iSERy1yoDEmonp7CTR8QyQipPIxT+jsdYFNcq6L0GGVAazrxk4
FJUod1A1wO1x2MF4KvzzgPIhckcD3zNm8OEsMErze3x6nF3s1a1DqtkSFRHBLX79V9keUC4gwLH4
i7WC8pS842PgDCVZa2OH8nnK5gwLKydb5DCtmMbbRLlPHgfyTovIQL4jG20l9he/AviVht8slwnK
5Rm3l5yfZUuE7WpGoItekowFnGS8CxRmp2DmuRtTixR4m1yGnowZwzk5KVuPbOKzoClivJ222daX
mplE6+04izCvhQziDGzgtkmqXNZp/OPeW9/Cgmie3IAhfzYneKkMccHfn6OH2I02xrbBUN+OC4cT
LqAF1TYVWzu1HkJ/zldBjeWlZ5CSZIHzVFR4Dpv+ZGlfPCW+rM7VaJK7MN8zou9JKMjZyNV/LluO
Ig23gFHDjbBzY2Vk+bnyxvkROsXDYBm/wJlgGPVAYsbOaV+9ios7cP2L3ZgsobzmazawryDfZo9n
faIBqokUc/I7jJT52nW52LHNTWu8WhiQvcm7iwLNDpitdFrPB8vHyjs21l3BH1x7tffK35gq89Sb
/vukshc9e9XayvsfE/K3PZVv0IOLjV0iwkiKS5piUieGZecWNt9E91aiil15LkzapGMd+i+Ack4N
yJyLqZbaTGb9nKl2M01qidofvxPHcrDsVodSVKwdfZJqSxP7VvQCFeklz7qbr9tvQ6sdyNInS1mv
Do0tF51/I+CYuXbjVqAay490mF/ZiL90HA9x6Z1bOe7x2yO7Lu6CPH1V8rHAa28sU3zKGS7P9DAb
vssM46PAph1l4XNTiUur1XfHGJlVZH/nNvFj1EqoB33N7x7PRF5fQZJQBd8xyeFGq7HoyK5+HNhA
cbDgj57lozApldA8BBpZceq5+b6NWqr+tZuEwELeJYbbXlLmz3An3HjHvuLiZSNmvxzaOPHOLONG
AJZOHSl2WKDTaucEFBU/CI0jyRFExDXtssF+AP/xWPohoC9ZMl1rL2bO/HAeR3sDq43hEbhkJ6ps
AtT4oylRaZvCTpY1unWyho48OZtdOSmFZESQmZwn4xqL8YvHKKhX3dfkUAukZrnOpvnOrsF3YN2j
L3THHebFSNMsI11em+BQ+JnKfWhYNKzwepPOPRLMjRXYgwBiTQCr5vDeFjNrlgWiNc8rFKze1p1i
TDFefhot8xIEIVfK/ErAntzkDWdm2B3c8DEz/Y2BTNrM+72weSOzSH3GvbaZIMibMeevcQejPTXP
bUcueTHdkfb8VVYT5/HwVMwMbM3kpVHNHcUUcaO2vuSIrdZkG5M1q+HNQpkcsmlvx+22FhjmI7uD
3OrCAW68U+W0b4XpXJ3qpXHxgGet+d6EwVMfJaepNxaiF8P02m62yRIFOvv2vtFgSuhdVsCmF6ai
DVHP1uhlWQBG0krZJHEJJeFeTcF756pvWwx3Ts2mDvdhxD7U+1dG2AgGmRbY38ovL4lOdhGnVGFM
AhX+jlXHHtztAtShDodsEn+6EY17Z3LXJfysE8LLV/QvD6WewAx30Ltodp95zow1uvb4zga5huRi
D+muvg1coxu6ZmNT+6xxWV8Zb55mz9c3VXwY2H7uSkLTAB1Nz0BiBwgqGbl6TfjWYO4gL4FfFdey
yvaTO2D6dfWjr5IBbVDzFiiR7mNmAHvhl28Britf5J+RMklfCbuXCd793mj9bSnadp+SO3oL3Pkv
s/m4Dbvcsd/2mvrRt/lVtzNvuU3WgqPCrZlRCKOnYVbg9YhYibmGKf6EABS4tBQPWcr8IrYU3sOg
h9sFqnPFtOFAOGeOyQfN/zmQ6nmanX+oUw5JD/+qJ+vdN4ZNXY+bKXqyjXVReu/RyCdRHgOXVB+t
mg8ExZQ6OP8Z5G/4RNcRaQhrlUbRvhmptcEAVcCICG2UGBRESHhTvfIixztOXfOYKL/alyGJ4p6N
0cBjI9mJhhGhgk/mZcmZvChjVSlAeGX/MNYYG3SefoNdLfZEOdF1t+Unoq7iOiDiagYRnsbhuXoL
Ih1sNIItdBdGtMX+RrHXYfSJhE4OqbMMnBtizy0XqbCPxw93u+H549VW1YZV9HgawoDbQLa8GoBK
0y6/kT2rJwRKVOOa4g7YZRPTqti0WvlMXAKy7dbmM2tViJ+WnYZMuC56Yn6MMN8xYOAUK4xDnRtA
Wc0XlNT0U27wO8bNE/6JD0dA15vkBZnSc9qi9qGfuPa+8a/pqZr7oHmtlh9nwMl3TAQnf7jX1hSs
iUaXO8v23aNRsGGwpvYY+q82tM45sgL6Ms46Ux0tkhKCLHxkWt2sAybgASV6YwMxDfCdy4xcfPEe
GhxpyxdhksAGm4NzAXWaJRc+E/NmsorEppjIpiBPuNjwSr2ERnZqlFanZCA7aajUGXjbC40KEJ2c
WiAe+o1EalD7yDdS3K1rgeWPPX6CN5vQvERTzNamPo+Wf+QxRm4eMZ4m1xPvNemxW38YFdPTIL6z
KoDRGblr1DswaJB868UejHPHY8gP1fWO0J7nceQGNfsrpli4zhKjIYqNDcCqfUFEAJWm9Pa1JJVn
5GGS8/Bia0seh7D/Sdjzm+/W0KJ78YzXUqhTIKO/SS34EfzPk1c/uADFIQVUhBtPauXOyQej63pb
58SD9/MYbkLvG69aDTMwBvEQBLfIFT5xOAUiid4+JegVkEMEl6Rm7Df06p6mnbgg0y327ZwcInJS
gA+Ay6rqw1jJv8ZFPGS0w0wn+R9QMMhgH3ZwvECE8/EP2LrYRwtemPUAFaAgP8eJfwE5HCtIxEGH
Xp8s74n4QGpDOGnBdqSO2PWtfVPjePNgGpNj6a08p741nW8fmoV7bFdY7xcUcgkTkh13F3B9lXeB
KA6pSXAIKr1V6463fuh+VK31uoWxnDXAliMQhx8SqWO2gJjTBclcwmamKceGtuCaPbjNKfzm3vmI
FpzzbHevMtK/XEO7MqEJaatfh7iZ7cD2M9LTwav9GPk4Ejy3mDpEGN3GLCxGWxVdQaPlD9rDx9En
wdB1qScX7LQgN46EqFWv0r0tqzc23zwZrXgyF2R1tcCr6wVjrV1UpW7mPRspI1SvReXk5AygCMJB
WfIcY7dm3Riu7KI482NNN17g02+lo8Fnj3pyoWknMVxtIvH3Dtmb9XDLG+Oj1z4QXZxbVhYIBmOE
mDjTe9frV+kcOr7Ms6QmzxeWd79QvbG8Q9Iu3HuTxIqxWH7aCwO8VPyumLgjk06kWjjh4UIMd+oX
2ej3CpA405sUrHgjXc4DzXy+PCcLd7zOonfbhmUOH7mzoK+KD8TjONhLycurBVVEdU3l+C4Xpnm0
0M37hXOeLMRzJobQdH36NxBYmF5Fe5tlfteUTJoCXu3NlJ7spioec53Ko6fZtpsTmZVT2ANHq10o
ZODXGVpjzBInbNN65cywd8Wc8EmxtZmX1FvEdYELzB2oO5D7mwTyjg7yyRv8/MjkwV02x3vCwRg3
/Cnw8C2aVaL4eRtQ7a3KhSFf6995YcqHC12+WCjz3Icp2Hldo54r0bSuF8z8NsibjbdA6iPxYGuo
9QKGX+10B7g0K2vh2ocL4d6+cQixXosJJQmwnfFTHc5CARNMHP026PIx7Trm51ZLcm5DMvt4SCGs
7ftZIOLV4zqkle9iNIFOY7OyILIbVloa7/P40WHh77NAeyaGP1tP+Ff3fu49dBDc3kQy7DANT7vB
XYZeLLguXoKAPm3acoW8kPIyrfVO9zmBKimpd5X7CEDyESDgtyZFJRLjQCxg9alreVDucC2MKFp7
/YBT1Li6Ez2dMZlv1JcPlOG8Fb7xgMSTaRze9gXBRepFQdAXTNS7hqNs5db1XZgVLVrvgBg597ki
G3QrAtqv0iMZLCJaHf8/98BkIrUKJBH16eQd04CcFFi29UxEYvqCaALLktpa5oBOM+FYDcLl6vhX
q6MJQwEG1RyzHkOU01TRNXDMH6wKfMDF1NwG6TNRwJH3nwlPGVtbaK1MNspoPrK3P7Qo81cp2EGO
ApB0jf03IzxFkMf2g7SC4qA4GtcJZxuFpKjuOpdnA0pZSaYUbIFFUQBlt77a0aL6ya1dCEAZmJaM
tzUjKszm9bhq6i7GT+l/KZ/BsUeHcE+GK9boid1VE6X6JLS1mzqWAEnUOPQXZkuhHF+s2iUMkbIT
1l0NoV49KsZkm6SB1+qCUg5Chkd0gT06YIvwDqw3NjnZA5tkqdKbFwwcjCM3Acs8GRFFqrX9ObMU
SRJSzQea5FVuhE8eaAgI6WsUmMvhbgQHwfKEow2TloheJfuCFbPeabVmH6FWJFewCDaK4cDcASzh
kF2aggw85vFf1GQ2rnXkf3NUbrMI/RseME94xI07DYWASX5+5WyE9xgjaAPHBk5E0DuTfG5tTYNH
1TeLbSNQgLHNulYD++4G5W7Ucbl0SUT2ovwcmqnfujmW5Cy6Mud5lyXfqc2guayXJTVG1PXUkl0Y
ec+WiZIhDdOtSC3jiuiajqi8gDH5crgVWjO9b2Pn0XCXgVtGmDNWFCy1w15KJr3KetDLjUfP6ZC4
lscrtzFfA8bkDZbmZmADWPW4wofY5XIvEUmYrX0GIgZhtyTZ3JzFkrvNsobBGC8hSGh/St/LJdMP
tzZJHlbwHc5hs+869ZYZ0YfOiPaKtTikNildrht9Ao5bZ2lrb4DkdYTYjC/kxD5xEZZk/MDJxCy9
S6yUuUukX9xFnxubcXIQpXVsra5n+FHcBvDcB25LIuaSe1LsEiCxzFUtN+2OkwcKSaA1AHb2WsoU
7ZSKb6prm4PGGEd7RNpz0K3D9D6ZCrmPbGziMziNtgiuqJWjW9aND2HXNce4OQU1RpYQ0bqTDqcy
NGYqYpc0D+EZd8XCJ1Xub2455Jmjen5gDjBdEzc72fF5NhDOzuYY3pTjzUsQHupX0dyPXlkzdY4L
Fjnmh7bZJPAkMQq8j5nMuWX80bVcVV0M1tt+Ugn1AugNguMjtz0Is/14EpFzqEX7EWTziyONf6Pb
P45FeGaWfnV6ghmBmD93C40hT/cajXAst5I/gwhsA2J23/Z6F6fGcR7pPiBF1THhoLi/+5K4yDiv
X35CWb/VIlvmOY9+3j5VafJYWvKGTZp7dlMTaeXMxSveDJbthfc7if5livsHVw+gB/ATW8bM6xpt
w9oe1t4YvLRmtykdXowsGpjslsUXdD40Okg5WIO6VEZpP3KGl+HaSKZvdC6oCaJbNW+NhFQtgqr6
TL720nvMSn1fJfE19cTehIg8BOeMiKlx+eIHO/0YeH5D+0M51d6xkmcrLP9YzVy6on2DlvwxtMlj
E433jXBXLuVkosZzLjQoR69mDt4/zm70pRKKxSL9ZzXkLuRMLeRpLLvXsPArwNIZoyleL6Gmt4A9
ylqGXEvM/45WDPO0WJD2ZCZu9A65msdi0kf27oFAJat3hWyYeIa0e6374b22owelw/1Q9GwoPFDQ
GbaKubtji36Y+2f8Wtc6bRah3UvMRzcMd+wELnGS7IIhPKW4LcI7vwvAnq3sJPqnGgWOMtuJztkG
jvVgBvarvwhcmDWN+Qv10AZko2RcV12TZnyylvXpi+z7WzTMTyp4NR0Y8qX7kA/9Pz3BECRFIb5k
8UsRZ9CoDcJB8o1nJQeCPg5dYDy5MnwdS1DxSt5qhXupPbJKO9V19GgFRkj7YWHP18CM+37j9zpa
x6xQ5tH6gr/71iXyvRswhYidFxgHL7TucycAz26LO9bWy8N6D+TtKsuMCorpCzMmnalNHqs/juqr
Nx7bsd/7FcAvhGdTg8en6ZmPovgg6uzQW905TFjLLTH2ejj7FU6tct6x1j1EPooFOo1JvGZcwyua
U3ftkKpEANZznlrX3kQj3Y337tjuYimPY0oIMau72EKHw1i+XSuE9VUV0jkn90HyXLZMThrjMevL
Nytk25+mT3OumPLNBzNhYTVPT9gV9vUi1zGmR+IC3uktnr3Gf0UU2bN28RI4zlN6J/njjT2f7Hk4
StsBfdo8Te9+E/IQsGOmiRzEgcjkrVfjTOmzD+EkH9Xo3S2vs0i9B5qOy2A1OSc9hllBeWiF6QHE
2OItea5ERqCfectk+TCn4z4G9OaK5Ep9eGfmzjX3rE22JA46zZPzX8ydx47lSJqlX6VR62GBwqiA
7l5cwau16w3hIpxaGTWffj5m1aC7BhhgZjebTESmR4Q7L0kzO/8537GMVy3GTWHwN2TpFv7NdkjH
g83iWDK56aLqLWGlWXWQV+TAibNSr9IRf+YmUsAj3AL6q6KUb6X5qmrwi+uMrT3qO1tztdkLi02I
b/5WBUtpqwzXBuPdQmHSQl5h+Dba+scRm8Lah237pqtUjHJi8nP1T4iEtyigXXLenq0t47FgEdKz
/g/gAm4DBvZZINadjcOuCQ7zB6GjrkPTpNaVd5xa5SmpLjAJLiTbIdwZenqaL2HTTafEah4G0dyy
1p+aE3TwB0n2TzOckFVUtPQETIv54QDs8o3nLhc3zW7fpkC7V4mK/pusiKjdbZ0ZY5jVwCPNk6OU
ByccNstAs089pgxUYeNXmeXh+Uss5FOXNTEtwrWvJGfDsb9zM3zvnWjrCLheg7uO8BBK+Wxi9qWt
/DyUL3RnPwKzPVK1dJvYCFJkbQLzEzr7ToZeqlN9l7ZykNr4ZIviq8A1I3yzwn6PJhvX5id9us8w
XrSwuTLZ3c3+2xJvotZHXhoEx0AO20brDrbpbluDpz7LTiLcSsX+iCP/XaXM22iUDF7HEC7AJX2i
Ta5TBFMjUb4aw706NSjyfIK4zSdiWUenV/wlgJSrhjBIdmtf4X1Kcnyl7hX+lYecx0bcHH6chnqD
0NTeqsr4HGNulqQcTjKl57TdGnNHjtt4ZWicANAfEtU9Y5FbC9HvqkJQn2TgYu3YU0zvfpS+G40B
aFbCz7pMBqQv9B8VLkqPcoIzcm2r2TtxvZ2LlMIHN6yKiVMgagTjq1tk8CAX0ZZakg2I030e7DVb
2XWtONQ8LSWJgwUCF4bKfGcZR0QOtHww621xaES0E/6hnNKLGTM4bdy7rkenqTY2Dbpeln46qsZr
P97OLzCLBXqa+AHj6kZZFD1BD5CnyLHjPk3bXVBrO7KaZ8h97y7vyfl+0oxgE4c7vuMkVx5jO5zK
cLzDoT2ofrsZjSPeYi+MxCZVAH+gXS2LRKINySOri+ueg4JwiRxP8w9D5HCTQaiRaraIM4iNvXJz
ZH1pC/VehIq6aJPwwZBpNSr+O/FSNiUuDoysIGdmG0Qq0l970u98boesAMPMXiWCDiaf6zi6BdgC
C/BnnFN3zJDf2OffNFl8O7xzYmoMs4+4lxB1w6vWjpdRBpfUJhHKSLJs45cOYmGh2jsOYYhbHHhX
2IFBvYULv87OYfjrT/kHsaLnsK+vsN5usbq3G6zOU4WJym1J+QF/TEyKMBy/8UwCXusI+ulHi3W9
TlucBCDFc3lSYdvLznTussDOF8GVigujJ/Vo9+uiRExjTXkhK0bje7OSg2nuJxyEle4GUF8ABImc
5cH1s9SzbCihUW6Zt8n+4sojtEca+K1qxAvKMaFg5HKxoGaJZFvjw95UhdNtaw6sLlxksDjXEXUX
NmL+mpXZrowCZdNQwroq2LIsxpKW9ZISp10uh709CexCWEZGJ5DbtqdtL2r3YdxyyECrTKapWtNP
/jGJuLj6EO6VHhQPe53RVykurz8NIo47Unj7HnoMZhW5HCHzrTTmlbgJY7BcQ7ROAwq+WpfWBLfG
60EsqIT1Sqqg6c2XZqiLPadgtCXap7IXpgHsZLPxPYx9kzubLk1LZX4wzuONSNBtgken33bCmJbU
bJubkQTDoqB34qSEiNNgl9xwzh9I7OLUovsF/gRtkCBuowFzLY7rFQLFu59VgLumaXrGMHwTQ/Fj
u2G21Rp4FoOQdHpk+F2kBlARzfJsNQpEbb/bdpY6HvgEbMBpZWkDgSNNAB0J60pHHGCMWHxaxvsF
SrCnwtY91vZwUcnDHeIyepUm33doqYSfNESYmgaumLqTuR5mie+GO7nowZ4YxiXosuQt5fjqZBZb
n6yXx9JAgS00S6wjarsWA9l8IwNeF6oqZaOdVqDw1cuw0fRN7XPumwm4D1oXm1WZaZwTmLgTBouV
V91g8sMJSk6D/CoNa62yU21tZMg+yN7SWlOuGbvUWCbJHtce9uSGuS5H/30zXesyTD0lUJ+1RHuN
K2wHUSusHbbqXWPK8T719KKWMJEaa5q8fsalVsNmlAo0d4XBW2y2lMwZAKeTY9iJP43yq7bTOxth
UC+2AQ/fxB5aEA+siVqObQifNGeNsJEbwia4Y4lFZ0+/TM5HqBfpHwlWWcGR3FgKXKzUJqxNA0RV
M/OV2zzFCKNRu6IJrAL4XgBmY28lKpoeOj/dp05CigTVJhDsHsHeMWSn7CPi36ltcn6bxl2NXvDX
L4ouebcV14ty7VO4mCq0rJPLdsS2UZmvdcHkh/DEKq5naBZCeTDZJyJ5xhI1+z4UHIoJK35aWnSO
mkNmkTniwlJskSvGurEpsDHjFR9jvdbscA4D6h+pEcebAiT6Mgf25LJ9WCaJE5Kry0zmo5iWo4wA
d2qtcyzqK3p1cIm53IkjPoSyGPcymM6cP9YALcQi6RmCRw7TUOS6fL6qGOJGfPN5utQgO9RYUfiU
jxQF90sdUgzeTOeT0EK8qMP3LNIeBTtIlQEJ5LmgXXMzRecm7b2opeNRmCwA3O1eJwAmtuS9lTbn
BDJU7x0/xwk33r3S5TvrxZVij6+yqbYKQsuCO9BZQNGi9NFXjn6lsg7X1Z+6Ud/DlyzXfK/2uxc9
SY86RWSB7/7mOfd/UFBqW/nKtwmbgqh2uJuWpcZMNLRjfFCm/1MwFAOhwC1nvtmmN3b+S1hXH75q
9SvohHAWx5oiRvPRD2I3Vrq/TKBaySLYzQPnstAOWlavS6dGRDLBRrY8mqJsHxNaea4j5veEoVZF
xaAmTg0q6bv4oVTPNNMaq6Yp4I6as+lSyZGtOR0wSQYoniFWEYLGvli9GqD3t0EXHK3cNFahSWC8
BbFa0a/o9I+wy6sjXCKbXdhW4ZoKc9RPkVL+hBK6euyw6Z/D5qX1M4zqbxv4V7oKUPt0PD91yMMO
ndpUeEyyAVG6dcmRRfUZmO69CJKTmOQP1ZmIJNchK3eiKI6Nii3Px2206dJY27dtDPR4lvQANKvY
3VbsWX4chm2JwJovuGGQxbBeAronQMZtYmT201SNTwzt4XZi58QkdmZ6ekwaRr8wdAhK9PE2mI1I
rkMzXUajTiD4JthlGQsjYWaLryYxmH9qOithm0N+HT5Cq5yWQWj/lPCxs77zCheKKqUZt9EV2F1+
hwyNH9XxIxAv2cg0akQdsvjL0Z53hWDWd56y8myo2QXS/bJRul87RrwyRUwAca62a79aSMZQC36y
0rkQjDHH6amyhlfev5cCTyk9Hq/ccgRSjOzD6PElC2sTRnbD2b/uEOtJoPH8AI9ZpBJlsRxigpBz
E0EwbHwt+ZkSgVmlbxFzJv3DJ9rU4MRNLlZXPGThfuZsIJjqqzkBQf0jdAvuHRGcudflzlL7U8zn
QK6IST2D3Whhu0z90XvgJV8rEniDoKpuct+dtvtRIqCRRfLkxjnIiobLzPs8nEasDWRowzxfjaZ6
VObhek5VuGVcdSv5k4yw2+dBP/ypUOJcyXtegTT+LMK/tCEuhK+mzzgsaGALpgew0gui2AuWo7uI
m/kM1C07CppJ+/10engIw/hF0cqtWvq30S9ZOMVqSGkqfasCPp1uDdJ9zXmAFoEMtgf17fy3oEGs
bub+NXqIcnVhqc4Jh/vKyfI78OatPYHrsi+5kXmtw0JqkCXNNOi22ZMpyNDY/aMSyEV+nV9y8H1C
dTeMAZ8yGIaLxtLekVZfa5VNhMWISkPCK+RnU0jPiZWVUjd3I/bvEal6bsfxNXPLA3uujRKpH6Gp
r/O6MHgMCC3pUe0lPTlQM+NNOga80UzFC1hBXXeEj2KA+sMj4pIY43FsCpIvxlZBtC7C/JFj7mC4
SMuVP3LTGNYVMxGtq0+2Lq9VzgU2E26UoVsDGbsypMkq9ZtCtPnIXnljHd3CwGZ8EpwayVtvbhR2
2I3b75w6Xo1seBY8H5RT7yCY44WQUDR3QN2udOnGC9kEX05hfvMj6tL+sLL8Ix0BHUj/T0Efqm/9
1F31bEcaHoexezJ6Xs9Gwdg7u098soPB2TxtkAbcsLiNubXObAbldHhemzq5VioeqMS36XRRog0o
sgsWg3RW0796uofbWLyMgM9XSZLvmmwWyX39NVb0c+8PJnc8gwSG2BN21xvr8CchnD9xsJMsrv4g
3tk+8naj1Nguk1M3qBsTodGc91+CUZPGx7B0ZvMparwrv43YQkmKeQv/D2fAYkESMKP3Xb9I/DLg
bvEKNWbfn/76h9MqlAZhoPAthDhsPDEEhGhRKv48cQGiYjW3EYbFit1mt6/VTIGWPifO+ugA3pyD
PI+PyMtlQ5yGzR9hOMbQL1R6Lhx3+kdg/f8TCCJt19+YmGRE4v0/Tw/v6d/nb+y//tO//rL+z79+
HfwpVp/N57/8Yp03UTPe2j/s/P7Ubdr8L1zg/JX/t//z3/789ac8jeWf//jb9/+JkohD77+F3uc/
/5+/7/yZ8fuuRfqZ/4BF/OvP2v38x9/++g3/oCTq4u8kQWyIaqYFB8AxQUf9g5Ko8X9Yw8h3mAI+
AOi1v/3bPymJpvg7KKkZ+mY4jmVrc5HsPzmJwv27CjYMzJQtHNOgNf7/hZOICfVf+4vxqyG9OJpt
wihwLGpy/zc4mK0pPF6A/QDW03U1NIdEUnruqCg0j66kNEQoxlI3xlVOXZev12xs2fMmxGKNcKPx
ULTyp4nblWEkO3h+SxqUFuM8VrCGrdUKr0vfY+sUDLc02kUOW6YaagwnPpUYR5Jtc3Y04/Rhs+9V
yF91gLO15dg1nmA43WKbjdtyUTWfJRnUGCC8Nuqf2ZvWTECiFVptIQWK74qIT5z5687A7jq+hKxE
QVIfk25X8zcYEV7oAAvHzPT/GBraVI0R3+69rF7zNr5/ZKiP0Kac4aS7j2juFD9Qw8cyCMVfs5el
c8vr8zxsZc3Sa2xf/VLT5QJ1kkzASSlvZrHFhcxWcWXPLxPlI6e0S5/3v1hQGhi4vLJwZLHJpsjx
0ll3l/WaVqvys9CwYqKctyjXEcOIeg/XT0c89F2VShSmqIiuyqZyGONDj0l3tfqe2IeYdKMm7+VE
BJANa8cMWxf7Tvu1620DQ6QsB5reXM9QjHubmHtBEFnK9diS5KiPLW/DCQQ88K1uwlfPIkBKfBMQ
BBnE0tT40EyNbRnt1ZgfqK9KNpnxmjNTlvq7HkBtMahN8cbeX5FCbqL6oNunjr1hIl6j7Ns1ZhDB
3rRTfEdzyn6CSdVfKmUXTdXSZKcWYpZQ2WQ0EJugRy3rkPYEiCyErNY53SgkH5e0z6ypQjoBnMkE
qGhnWNn1SjJKjoW6iyhFApUwG9NXhcPhZjsaD6i0WETI01LNIev0JEZrmdNYZ1Bspfonx3qMtr9M
iS92ZndyW47VhJN7DtW+f3dbC2MFyZoqY4h/zMWqwcIa7zTENPrbXHc1GM+GMK9d2N4m4+IatKDg
bFJDLlV7GeTRibsrY0baYuBnRyjV1QXVhI1gcsxYDiqoS4Uz7UpZ/HShZ9ve6NCr8xL7N8L1EK+k
3CnNxnA+BIYTJ9p3OduwHPwMj0hPE6vTuXctbsBo5N6oO5ua9HSZPjsJN02CrX6AKjgFy3aA04B0
VbgK2R/cnDmLLYfpEH5KTnZSVsFOibbM8a+IQOisEzjNAZ/q7A3hFBh80rJLa1m9oSfu1KiYK1/i
itRoSaCZacmWyeBUvEww5atjXloL/d0JqDjFWqRHJTcvzysuwAGXeIrtJ9U/5fRr6M9Vyp84XntJ
gLFOmJ1oG5CaB0dmG5NyFg1xqg7n6FNNFRmdWhPRk21kONQFVNum75/65seAEQrvYdtFr2ChV4It
HwdaLAvyVRHZIiMf1KkwRvGODpco5ywND6F6auuNg7gaMXqeZErrcP8RJ0BBvsPpy8YorMN3Nn1u
PfcrNW7TmN672SQjeuz7CARcb6t4ZqKLOkDADDRGH41eotr7JHiYbCg4jXqlRqGrqW8xY8TcovSk
K5dROzlxwtY7l/uU5HOU/Xa8iWyVe0nuVbJYeaZ7RmnukvKrto0lICrPEflqEN3a1Nx90D337Ah0
tD1VR0MkQwWUygqpjNTWUzuthZnuBa+LQFabbjJOPmkBFScQwJVdFKuLCaVdD6xFEgEaGiL29HL6
ijPy8/bbFFrFUdbswYYm/OwM6iCAfsYd3XEN3V4IBy49nJrF49IkLZ4gMbvkNexkswugJ02wqCWe
NTcJVllZ7yemCKbbZ2dhWk/kUcuN5hvWXGZ6lTLZAVWKcPQ7HTHpHzQTfQGUkgZQU5GnYq9AChsW
jv6mVtF3B3uA8yXlkS4Fm7oZvei2TulVoHy7oYX0H6T7QdEPM3AuMxO5yW3UEUtSE0NfD6GXbDci
PidxhO/ZxZloBKtcjz29U7AzlI6yErUBmRKmNtVxlac67R+tnswFvWT9sjSTYZfAAlxbbkTn2Lxb
7Hg+0LV8CN1vxYiXX5+zEA0lgBURRTKWmJyL6DeIVXfLqz1zILfQwJhj1RPTVmGUibzYMV73B+gR
KK9pvGrbArYMrr+BuDVv4rbzlNIaFuKmp4rEnLJys4LCZiADNjkXU2YalZrRLwiSlrPp2lXNlENP
AaLJiv/UMNe5ghXO52LErglOKaLQK6Kqr8EI8Nr474Nm6OSxmGb06VUw0llgRfC37iB/xjXu6RAf
anwlNDg7S91s13T9LozVZehU1bceNbd+FF8AQsTNNVnBJVTxTcswdtnbQ7uHr/Vn0Fj1aBQIS388
+yj9TUO23g6DjZCemdrlua3sX15uFSqFdKDUTLzfwv6eImjfW5meXY2XfeSWxKaaFmQKFVtgClP6
PTbQKTTe3tSPFKPvAW1s13JwnwFbVlTKjB9xR9/RmA3rciJlpHXWsuzA5DfZU92T2JnvDIk7nZhP
2WQvCJnPE02oK7Ny7qF8a4aYJwBpVo+MfAtsIJpRhyMVe8PFJJ9pxSJ8rTJOvHoRwr2Ymg22R+dZ
6XLqBgOeD3B5ZL+NfRiqFNZGYFV6R38BtoR/JrL9rd/FvACbb4TTdq8bxaLm4uAFz+N926/UeWBP
CfGLWRTpKay019505ggBaKJWy3ZpLfGZgrCoAzxJ2OiB7jSr3hJiQwfHmcXw7DOivfhTbJ5j7cwU
V1uQSXQW7pB9mpUFj98pfmBn0KtAWSfeMpYKvOKMI8jyhMXRMAASWulcuZIY/YVK2McYJObWyktW
EIPlBV7Hsuae2lHx9hChn2xiqTobtULfJaink2AmQ1Oqq6bGrteTottDwBfLtiHULsp+O/h1sGsH
1mO+bFyppGGPtP+9WHaSLZqjIxloyNxqPPAaTBPi5iz5YlZUp/PixqjW/HTsAatiz09Hq6H9Q67k
IXrVWiK3NEura44m/RVe7fZHNy66U1dUO4gMXhaNT0nsfsrWOeui2yjSwFNTMyuMC0/TF7G+FfXe
8btVz1awxAjZsxjpesFe6GACgpPH3CDri5U7duBNAETCFsfWMnCQCrEZBnMLFaU7005rPic6xrSD
1V7qaoJgQuaJN6bZ49UsqotAHA4/Qu3bKg6G9sdwLy4WfDYNKT9BSHtE9lBwv3CiuMha54e8ZMEu
yI+uqmyU5NeKz0lTnrMOuxz7JeYbPiz91rp2cK7I3JVluEuLfRkAYHAefo8akNPZFCBRaOJzxD04
QBnrDBOXCxVCEPWxBpIXO6RN9JE32adiSJQHbt7E4z2zCJTG0zqHPUWLHvAqo/cxTbyMTw9WkZwO
NfqhzefbFcEhqe5soe1evtI3xZR98hTro6yGtW+dK63eY1CR6PzJE5nuZcXdr2Z7o7LWbfded/Ie
QsaY8OX7QEcyj30ORkySCSHUUT72ji1VR1qpDa90fXiWGFZUghxtDN1Fvdeme5HTU2Tra6GoB6Ee
LI26Ga1BqXTdKyLaOhTqItHO5uiu6+rdLbMVEHkcoz7AICqM3b1KW1bXjecYSFmkHWkdwfHi6ex9
AFrRLqWabzMCZGA7keUeYFuymNqhy/c79tqDsxVlc42GYqnxDDGKpJTtFGIOzqaLr5fbzpzWgb3T
w69wsLlfpwVeCIVzxTBUzMWXehfvHHJkSbluW1SmTl9J6ztMPKMd1gOfFaWcnGBOjjuupuEnqZGC
qItRJqAI7Z8W2Mg4cUiS6XpgFbPsfsUcIHHXMaTZAD+fN/hXFQ00YtuZnrqUPkhB/bezSazXeiMZ
5FTDbQrvjFkXbfus6CYtfSZvuRcfqkDAjt+dmjVzDeYD8wPD8DeKVw7i9hRdKtxrxewFkrS4gWLP
bBjIzrY26R8b0nKh2sElRKHuSrHxhU36IZ5eWrIjrMurGOhUTWNF4ZPcKFGfi101hteoZ44R8F1A
eNFCaw2oZsHWJdJ2HZMrxzgH5lUrriWATkW5qsHdEdeOoGkBtTDE8NNrRzd61wlUq5H0VGPjZgYB
qZiaTrHqVCDUCcV5/Y8VHSFlLjN5czIOAEAmYv8jCZOVzvUk1+hFVc2uFy4HADlD4LTCMRCo5b1L
xgdekU4Me0PjbBjatM+W69jId6oTIgcNq1IANnZObdG+UnK2MYaDoRzsMPZmk8zQvLF6zbEHqvau
CTONsTnTsULlLc1M1j5Vjb2qn3gYYwt6ZCdXVUbGmBl2lL0h62naxAB+V9i3qEXch1XjBh9WwIag
J7Xqf7axu+S02VkXkFl8f2qAlvRcUXDSdHRvcvqq9BCXPHetU/AJvJmyexYwIVvb8IrxomsEioCR
GXp4yct2V3K8SIy9zIXXqqeAimIJelOZNi0eWt/ZgsZ50u2ngZ2PEfZr16Q2xdoaVHsrynxoINXU
i13b7Mcyf6qBaaSEyFPBaRRoWm1HlJSVj0YRTzQVbaLpawCdoXOCHzwXNXScNI+eOptv1dBefN4S
IsQa3cwEDJtqIgs/Z7gZSgpHhwNB7FXQ3YkSEYD9nigPITHLU10DqeEE27vVdoAuliNB+NEWnXMT
Q8eUFn2vZhpeApA+uZNdB8FqS3QyLC559t471BUF5U7hGagC/ZL18RfFmZAYAns9BvaR9OBh2Bm8
vLQY0vqjcqCzhe3Gro/ThNk8tDhNPJfDuKObaDea5lHfSeI2rpj2Nq6YiaY5N1OWKWd4/G4cIYsH
rwUPoAWRQKROH6JWnXkcUV4oCNsBKrqVLMyGUx2zKocQ/DKiKAzFYcTRXlG/bd5N+wmbwbKkC2+c
XVcj5lg3Dg7Y7S+032AXXtYW0mTSzgNulj79ZtN/5dIiQ2ZJhYVB1lF8ZA6XXlxkqJzQb49aIOht
YUShjpg1YCEHA1FC4W4qCIq2iqXOfKYvjZu1YTeJJjS3I1uZ8TPgm7FbPuL6RU9ZaIKKOYLyMzrK
mqE2KRaH9ojp5nCEzLJirTjvsXoLXJB/xc9gPdXTm4xJ5zgJ+99ny/9NiXYlQvC2d3lvQJLAom9U
ES0TbXHrInHQxt+qMz09QLTglBCYw3cZi7VD+LhsIGK1ocQbwUY2RREfqKaWLfAueQoZEmNXA1FX
ezWpAhB2C3UgvFNfMMpGC4nHxe7e4FFcJnMD6mYzEPqacBJ3+UU3ifoBsLFca2WIe5Rt1V6do7SL
dDorHJiYpSPbQIAVeyy3qxdNjLdEh5CVv8cuNiO2ymZUsveF1PQKgeAQwEXuxG+DcpSXFzwgXuYD
fhh21rAPeo5s1GamycilChnzH5FTVpV68keiXGxXU2cdZV9q7q9TGR4VYb5roXv2oZwldnAL55Vs
qBm73tUqYCYrzpO5NXEgmpioTCb+oFI8J7BnaWpn5if196/eJ7oXe7YZARY8NLOqgCXY7mNmylL1
NFNCdOQqgCGCa7s0oK66erW3/X7Z2cOxsMEdO4Jyz7Pi3Ig0W2KJTJsywsHapMUu0xN3A3PhqBZi
FXMaK+lIgqWSl+HNH69Uhsx6+7IxLqUJLzDXHwUIbPNqTMWjVA5NvC+yesVTwSOHrxECBBPpTn65
Yfsk9ArS9LhqoJHX7i+BkwCqXRGOX11hckf4oHXJ+hDti9TMU3TQYdUz66iMCYZ+tfZX2Jxt9ynT
+/U0jtQKanuogC7sAuQ16uY15W2qQvh23CZTwVozrYwKpwPJUBySkCJrvE+rSttjkd7GUbZ0H47l
BSAlQdDMM/EYz85RXK36gvGLg2azzAPkUaZqereX4yNNkDvqHqZHb0HNJa1s4/+LsIeEPd7ts8bh
zm57/EqEhLEeGl18Is+ztgrKVT0BWht4N8pEk/DyIGJehtFLh1gV+des1Re3qZAzZhwh8alJnVNc
Visa0ZZ98FB1PIOtF8RvLhbuYdJ3NS1jpVHv7Kg98TQsjPEncNmyzaBPHk74w4uJ96COg0DLd0XM
h4KNCaed17fzzsub6tugCwRl9oQWoMTklviDp7NVyVX3OyFMZ0KGIqe7AJblTeorcLl12o/fVfib
JpQ2GnuOlTBoDhhLFm3dedRm5hiXBmta6MNTHf1RyZrwuDHowZUMqseE5Dh0/joDPBvo16HmzRPi
QGC6GpF8VKx3m9770EUD4LU6ojACxOM4DWtQbkemqVqe80p1OdDFt/uUhrsor9fBWCCTcQYaY47+
1Ol17Z4qda7yJWbMNVdOamDmSBLwtzHgauSdrPvMKuFd55+DLl5+Nw09AJlqH5S89tzeQwbhbK6S
sXUXCdjp4k/Bq49lCYboWjU8tCH2rPWu48tbTVmCJSndyAs4K7soAG2KWGpKWtc3FKKtzW5jwZup
me77Oa2wFrycgxHtgrnlAeS90156PNY1dl+XL2bGGXgd+LWhQlYRzVoi/wgNUUecRhwvVdJtY35g
6pPcHgNkIbcdRo6eMDvOmBA7R+H8OEQHRwwlXd6jQMMBy0aoAeyiyt90eK3DaRuH7UrpAIug8MYp
uzkXhynED1XCZxqx4Opr2bRsF9+n2UY7fifUMVolfRT6Z0DGKw9I5lsZ+cOtbq1s1moyM9mGZPiy
qV6JKRhtyhaKMiEuw1DidZ3rfyG59h7Z0mUcNachvkTjp43LqiLgN4u+s0scLtrsKeQRyth9J5za
90CewAduNfPUE/AMxn3fHCfYwI79Zg54zXCAFAGVE1Rw7BRmGTDX4KBTpkOVX/sSg3GNOu5+0pFs
MariUFonPR25dCzBzkUdK96ce4eddNn421K8ACj0yb/pg7Jo8qfS/Cg78CJ8bzBaUxgIcHSYj9Ag
DDlsuqiduQ5mFzO7yvRbRC9TDyfawAgGvRe7Mtpn+264t2BSydrQTMo4w0k2qYWDg14N3T7G0S5R
z1VBYX2ym9QRYzWjYSRFpmfr0aW2/TRCjTbsaTVaj87cl8izwZCy2hwq5QMLJQEdTytJE7ITj78l
1mCgAT/GzCF9qjlGtdm97McN3R5h9ZjkV++2UJ7ZCFE9J5DVHGhz6vAGsW7ZNBFJkEMV7lVAdkTI
dwk+Llhki1hRjiP9djDjOKU7S6x/Ne+exkapcR5NXy1Y6KgmJ7PU5dkqmExCD7h3TwYwhbiwDun0
R4M1aIhxOdIyIneYLryAATMEmX7Ok+jdJhp82Bz4VO1y3WnNB4DqfJZ7FeFlqJ/T9DB5b7W4P3Os
0bzGjcaB44gMoI6bKclPFqBqPnzSeckjsk1CxdWuY2wGqiOcU2RWtCH3u+x6zw0/yakSAUTAWVtZ
4unwgDgxAsyhuPgknWHdBsOixOefTfEqi39MUlSuQ92xciqrp4GdjDHOuNyI6/OhmOEybQ+GU3oI
QyNb1G681ka/8VW5mRp3llRYM6rXzpxP7jXusOFQd+VpLPEku0xvssvojM92U3l+NVPsIEAG8RaB
sXUJvpUAa4hHO8oi1N7DkD5n5xEmJ6qml1MWvYDTg5Tkr9L8VmrXvHwSw1dX0bjhlGgmI7k3LG5M
Z2RAITfuz+a3LNdjhaEIkefI7HOR6Te/x6YioazihwNzt9bGt6l7HYGm2VuMq+03w3e3G9aWmW+6
4LkoxCN9m+Sl5p01qDrY7e454UxNG/G1LDtKkhvk3mnfi1eIw2uJE2hqnXswffYwbBpwvoWsjx0K
ZqKkK6k1a2TcsVO54nCWyuxpon9Tm4A2OaN8H9TpJcUfbeH1GM0RFCMBKcSgwHURtt8nDMc+DfMj
S22pK1uH2omCflOOiyJ+GfsLoKFRw36qZ/sKg6VPgMfFtxUzhbLS9x5hzg7dpWp0RwdcatPV4Am1
A7v0vVNpKFRksPWmX+np2bHjfQCcKE8ijJI0oxxcJ3jp2PObvBeF/yo5ErQDoX6ozaiNXH3Joh2s
B/zhias8mRy9Y2U/xlTawRnlVLnKs/hZMIkrQAK1toD/1i8bvd/k+TVOnvDkrms4yZz+PKDeSwLX
tKv7bHacpzA3MfYQYVPpQkD2Bou5baw3MYAoDMJtbzunXkuOpnWbqaIDOR2Hwx9pao+CYtpCnyzX
B7bxnlavbWw9j3L4bgGzuf+Tq/Nabhxpk+gTIaJgC7iltyIpL90gZOF9wT79Hmj+3dndG45a0z2j
pimTX+ZJYD+0g+ARbpwjJB/MPZyjukOpiFFIZOoc5hLOknKN08s7qjK8tGG5MaqrIYbl6By7CrOR
YLztPxQGZSwhRBbzCZu2vrC7kE8lBzrE4O43kc2lSfJtOIXbuOteKFlY2I1zIz6xkczBREueTzdX
ZHpXZfVN6Hddu82x5u4z1XAwALG40Unm8TG0GCfPy/8lZj+p7GGJxk8v8El1/p6qtUUfh0vDQssm
lIHQjbgJHf4wES+Gy2K43cFCzQ/oPBHsq1+sBE5zHxCtmLZRdxm8x8h6CDfQkBZ6981OrIUXzOAS
KkftbqbqJU5vbnwdR4By16wwjhVG2ftS7YJwr7xN8wRNIenOVNIk2hZHWeMlS1ofFuTmY+ejSqev
hLDtoHGyC61NY5hLehxAA9jciYCejUTiszzbaqXN/k7g0Do4UbXDZboZ2xgDL1EYzk5M7pB05a13
rwqBI3PIH7VHrSfBVm161ncFbDOffQQl8SMMBFUTf9CdDEio2ChmMtaMptT1dacZ6I9weXEVM/ig
+m8zQDGImcRX+MATDhvMDQ+EftcVO6xhc4waUl6bh5w3Bh46wwoOkcVQlw0ek/o2rZqVMzS7Zkj3
pv+mTb8OdquUGIHJxZl6mNesS9ZTIzFiMhTVWQbILvnOKSLTG6LJ9fjosqFF1LsOrvYRyAeN5hfL
uFnqZPXuKmHE3RQon46BmkthPMpB2lBfC2fPuJctjMpx3Nry09B3LWq9yvVV4/+I8ZXT/DqL5YtJ
LDPQ30VBoKP9MPoOePjCYphMtAy/7p2KLzkXAYM1SvLGm/xiIXN9CR6BOzvX2LJ/L5MPJ7JWYdpu
dRhhHYn5IFVb+amMkEtwx1/2rbMkasfsxzB4VW6R+1To7hJfPfjaSWOylS7FyGfXOEbv0i8uUcGB
RdBEoe6K7LOw36CmL+BX/GiQ5fPMv3pBt4z6T1s7eK29Co3nUIqzKvyt4r2tGT894ZhJf+H0jb2k
WTZa9C1bgGf078YMabUYSRN/ah2yq1v46kOOExqUbcZXcbKMQ+c5l09B9ptbEGP9S4YclpjjJdaJ
TbFLWkk3W5fnFBN38/vCGVe+aBdTQy4lJGmYARXUZhQPedwvt2zu4L5tHT98LIBvuRSLe6YkVHZy
u6cxDpAO0FI42/Xei5P92jnPwYHg5CZGA25SKN3T0mZ3rZDVrJSBpk/SC3cHZ23cKqRctUecGKwA
LJG8LFznejygTnsuWi61xNra1Nn16Z3EVs26DlokpUqsHfbS6g9B2u1aql1IIrtpj31R+zKUt65k
e5ionhGO2qoyPUykJCjqXHYMWhXG7cBdW0putDx9pODvR4YY5rnY0+2wsacfotdh9RbLgXt1dyFO
vYDkYdTNwuVuQD4KMYH8QETfivtsu0y5wVlgyy0xXeQVrl3PfxmNmyYtepCLI3/wWCYpIxn+Fi/t
9DhfGBjJvymH5y4BC2IA5M7dDtEL9mnIrf6XY9QuM8qnzDM3YIZ82ruR8nyr3Nvetz4B88YVXasG
J9KhGUwAK81TkqNWYT6I25c0Eduk0H6kRmjJ9R5gFi1bkOGubl1oRLkU/a7guGEBdOPoYCzwE28V
lkcxZieE9yPh6PvYGPdNXewDsAKBwdERTYCSpG3dbkXT3xWy3ffhxfwuEH17AbOSkQdPi1PciXoG
/OkPZtAecQScqrb+HSjSCjBeTM62hOgSUoldUmAZuOGRYizFkDgIy3MIpYLlLCCFWurkQQbmknbv
7M3Wx85C4Mla6LWx8QsXoqm+AiaCf8TrVlErF3rDNDajbbpgldJr9eAO7ZeJBfeYODVJUF6f+H6q
2WDSHCWvukm2tdFEku8/fQvkKKOKHoGQ2cK9l7QRdDVQMVBdMX60WXuPX2RmAmwFRwnTVCvNhsGD
SK0Z+quaCQdsWkSoHyXGyiLBraOJDwYCc3HZitPnvsQ7xHRymfq3HthKG5VQg+uTBBfXCX3fdvCA
kje3p8Ahc0BD1gU+fmNYp2OxK0dO0w4IpIgLd1qs7YR+oLbdSGO4ajg3/GsFipW+LUxhQ/eQhN4b
uS3OvdBhyOpD1pxy/Fltv46C77DldMKbv9DFOuLqWFnHjLlirlkn3VDvA+5Kv3mqOWxGsbmnb4Il
oN1pNlNmyHZM56bxZ5i+W03bc2Jajam/mfBehoYFULvLfyySPHWvDrnR7BuOZNR+cSyhmeIZjgUF
VRzqmnY/yV8X+1JeDNsarFGB8yiH6eCABS0wB6VSLqfOeMbktzJ9dzXkmNwzT171rgPcxBl023M1
8Qv1rpJiF8b6ylGMWmGFN2SyCYz2+Zur2JtqxOgg0HZdruHx3wxoFhknAQYlPW8OMItKq7Zjc1Mq
PCcjVT8875bF3JfLNTb7DqsFjE4MSBmBhAiTPuGJeQgXaM8smrQ/XB19njv3m6S+s63paOM6w3lx
5Am5033e3COOW42KuvYS+LtG7zZ+L49GFKyp1NmBtl02DXhdJHr0EFrJZ/hgubEoRMgMQP3kaEsj
v/gz0PTT5Q3Z4gycR0Uo7diCite8eNZ645KqeXNHVoj6G3VT6x7/lifd+5y7uU9zaMbNMKeSorhV
NdxGuOC0F+w1GxpaUj7EBJ6aIkdAeLOst2jiIAoHNRIr2fOWAm6SG0eGDM+Sw2/dSbQ5wvyYhlsg
ZSo/1Lb/ZVh8iouBcKHV3WuJ+WY0HJXM3Nk2aDCZEOt6VAdTJduq1e6GkVNRnqFmkbSG7m5wVlr0
tAc3MdB02D0dTWoT+kVF0LwENllX/V3kjjCgzL0WIOa44SbhFhlvchC+fOTQEPxvqHCbjEsZ8Yon
LfWWFSF+rqera0WKm/Dp0lXTIZ6+EwxsMxNZFearH+875luj9WJpPyVCyoCD0ctfXX3cBoSj+up7
NLcmQCo9vCj2T39swOBjojMetUHfEf5Dz49uZWDtZAt2Z6ki6DCFv69glsWMvQ18dCo76525pLhm
P5ciQR0CQvBg2u9Tvs9Et6la/pl1OPM+S+/BiOk0scHD5iGT/btJ3AflvTFA4kAUokjI495hwWfk
me11DF9mc2sn90dScpCzM3CUVcBSkvyjCEl3dPZDmPWQdciGNPG5iLR1b5bb0Z3Qw9SSau8TnSCf
kejfiHsv9F5fWFrBAMbZaQxKdE6C0ttq2nkoeq4DGEVYzMpJ3YaWs4vDqi/pCu6VfuojCI8AvLDy
eT+9DN9qpPXCnsMuZksY2L+1I4yganiffJaF5rOYu44aus4YUCdmfceCatsPQsvaZaMby2lQeFQ6
/zUFzhry0czuMIfybgi6BUWy13aqHqoiPNuAI8lt4Q8Qx9nOSOKuVwpl+atDr63LAzndj2YgpVP6
1GYk5ax31+w0G5qBl4WenTpc9mttsq0XxN2rQ+zomIQi2E4dl1dnEM+9Z30HiTipMHzrmqB4cYNh
XUzyGQT0uCw1u9qJMES9JRhgxc649cH5rUbgQ7ORKri3NU8GC4ODLx9izghEFbXyQfRMRstwbcp+
mWMH7UxlE4yjzwu4T3fWebGB8tWr1IGcnDArRlVI33I33cgivnpdC3GnhtDGxAesKLCBfEK9GxhL
Ef2jIZbVwE/UirIKyRVLfeO1p+OGnvl7P8KaRCZ7rp/h7ZdZn0UiCP21rQ/2QYf5HMlftmFnZ5Me
RQHl5mPpRwnkqBnzoUHfqYNtkpYvIZ/fpEEHtEexNrAieDGUeI6TU5isBb1fyn/WTrTsYvz79ow7
5Y0MrF+D9DYUw5GTz3q2XxhJuXf8cQ2cfFkxO83mEzoeHv6DOCGtpYgvLvulF+wMSZoxEDTNxwAm
Dbxn8b7xXyhn3DhhuRecZ0tnnwveMSh/TPKZxtOKEIwPftf7R8prUpomMKUYvXjOIi6L2fNosdnU
cXxXDfBGrZh5lZJfnWIJcwarf0mdJl/PBBgkCG9FLSK2lvDaGyV3w3bfDfOKUKgDXXa7xFPmtutI
Sdvh0G60EDTbgBMRmBhDLvLcK+Ki7dJPGO8MZkYQfeQWPDTIj3hQTY6XzNSdtN4E5kOFJbnSia/h
NtAHnI8GriT9Goq4PujV8BkjSO36okZPGzqgaVaigRvCYU6EZIpKyRwjEVz2QPnazqXR8S6UYf44
4HwZg7uI0a0ZhCvVfU1obhmFr/O+H1MVCkYFiDuA5mlcuwQSxXCeD1aIhXT1HCDxL50SQaNjKthH
K5+DkGRdMAmDFcShpM1ORlUAYizT8ZXe/ULO556Lo896MiHA9qBlAEd1032D1kVVQIXPweXViu0P
MqWIPFCvC/wRYgUhPgldTgXf0mTUS66kDOzl2PKnA6BQmNmLJMVCPeya6DDY71muNkXR7n37q8OT
DXt8WXpPOuUdkUM6UTK+86BIsPGX6OwQJogBOdsY+i3FJAM9G3Rp6SaXbwov0x6djDmfhmDuWq+5
/RFbzJ6oGePmXD5m5YuLaNSJZj/7WKfiUPh0hkp6gGi0mykLborRmEMsbpeo4yLpL7MKpgd/HdGc
Inli3S4Z2mVmvErEey9GlMaXAtHWTOAXl9hX/EdY6UxsXjtyuHNRdkNBkpq4LlHIlluQMXjWGqbn
NFAY5S9XCI3DQTSyuveYDqhUcGhuJlMl4XyGTPRJ3iA9580BjPJ6jKjs6ftlCjTkRkGgrk4iOiJh
2D5dT9jugMSGyt8O1rbnpi/t906/LyVc/thehOPGYbRdTOsQlDWpQ66fe4/UDod4CqfLbdZ4S43d
0UJ6Dr+RRSmPO+F3YMGH5z+TCL8prkCkIwBPFCB5z0pcAMXFr+7mAZLGgAP7cVXRhEjwgOlFxsiN
7kYQI+RmO+Ze2BEiUD08NUZ78lFOASdq8tVDwm2j15KnZrD5PbwqBebnotq0XbRyMdnOTkw5cop4
mRClbf2ubOJjYZYLp4uwbaMglq9xs6+yZKn8Q0zQAxGq1I9B92P41/LqM7ft2Ox64zzAScLB3IwD
sbN9Yx97kgKKO3o53WsK73aYrrT6KP1HA7MIKB5gHvjk0scs7g4JV/SwfBj7tVV/TRU2euNahd9U
sDaYnPAZJf159H7gfa31AJIR+U3MGi47rNlDxp/EBuSIHHcO5skco/HPnM9kBrxP+RDX3Mw1W20c
79dJWV0mRM4BuJvzI0Iuhv1aEZHquMJX+SG2oORZT4LIJNsZJdAHP16HlGfFTzmxM5o4Fomxicpf
nKCL3OXatKNNmPUOwWijQ+z2yR9mLN36YQ4rh/6WYDQzW20/sJS0gk6ftdRw0+gXkytL40K7WBf1
qx44xz79CjjNtsqFCvs89EdBP+QMwWrW81tnYsoecwUSlVg5wAFJgtQbc5jluANByyW9xwv8fWO+
yYzXOoHzxrpn07nIamlGBdcT3g1xQ5SPox2AimxvJo+T89N0NLm92xg+q294hKvCW+I/dTJrpflP
ZomRxK5qQekm3VVyyscNckETDeXVLe6hBzY7veFWUlfd19iXwaowdGevj3a6l26kw32ABytzLlvc
hDa2n5JlbEg61rN7jn7uW8KgD5HlxxTWmzNpWJjhcTGWsH14x5eeS5LUI+tZi7xV2aO1w6ah27Aa
v0M7c5+bjpuUH1SvdcuYMioKBgKtQKphal64KMgy2w6De8do235q1buRx5KWNyNb9QPSFOREOHXB
vZV+eX6XMkBjqdIsktL0uklOjt1vVo4vNMpmjNLmV/BWpDiLIueh8Wt3G7Z0YwXNm85g9TOrwmKR
cVOwGGdxsSTnb7Qs+Foo9DVQx2Az1832uGYugV5dxvZJ8LG3+EHMOU/r3/SIDwP2CY//D+MKhFuD
ibRLJEp8DonY5fl9TmWdN2L3ZMAEhTXeSnEdSdqOhIicfIKl/usDd2VKtJ36XyV3df9YaSc3hTgX
3yKeXjzR1JpWz0mP1dUh+NSuW1BnEVaa3ungapINt+4bjCQBMaVw7vVNzvnw7MFn8Lx3jdyO1v0N
FufN0Ux7dGS608L+VFv8bcLskAzYT/Bx91fqavKVwUVWReItrQ1C0MzPVc2defIpq7arEmssHQcU
DymXzmbH0Qmsu/o3ciuJ/jY5dd0y9mnfqaJmH2oceTIZsz86WbgJIB4c0yEGOV2PL0qjtLfqLza8
H+L8vDhB4+xoK/IoemYb9sWJJsS7qGO9w0fE5qf3TKwS5yEFSyxkZVMtQ9+KUVI27VV8QBS9T+g9
Nv6FuYo5FvKaavHMcqeHgMWZz4K+MNAaN5UJoqFvhg1Vuc9u2RVno61pCUnoD2yn9OSa9LFNjMbv
feuOAdZ9RMEGubimX5mzY2vK8JQWvUEvo3IudYZWnlV9AWcYHH100HNjWPU9KdPZdtwMYwk+Efs5
9ugdHVCfnoFBgQMxpRp9uvdkA5IJFmWhPYZ4hd3kUgcZsHxuZetYU0yYsnd97AIumWDwxYD8CsGA
euNtk1SMs5P0Bwln9uNgy+Rjy0CFH4hng5CP/lxEds976MpfLuK051IkrQD9++zvdY15xoG1wie7
OGSMPRcVTyeXbgLJZqxv/RBUXZMjSEThrvTAEERV6C69Gjjr1NCIEcQBIkfnIDkhJ8/JL+pj59sJ
J8VAwDnmRt2sZUJFRxSmDwQxdvglOEdg/JwqrAlFxtYPN+UtV/GeZOAhsNj5grCjmgPKkXSoZOrL
tRbE3q4F+GKDbeKeKpnN4pEGhMW43un0CLvDUMGU6vzo+PdrCy4EckTyAAGW6eD8ABGv4bY+f/n3
zb+HlCaKQ2z0irHk/OXfN1UFtqMxu4sHCPnA5aOnGmL+csRuQwO2ToTRKeIavCRRayAs2HZEPldV
8DBIf/rn4e97//7y79/+v+/9/Vul+v/9x+BYhQcXaLDJW3Dp8PTTfUk8HbEwjleahq4hTXX19IC0
QsSBD3aAWRy1SsT/+VJkEm+3J2qKrCp/2U5BecR5WBz/+Rc6y6sgreCCfNLKnmycLdrx8M9DF4Mh
7ju8wQYxnXp05OHvq/J/vvrnl5Fd7k0ceVrcZccw+e8H09STpeEGcOc1KznaWK4QZu0jE7VpizXa
hyF9NDSNeOH8YMfM+sz54f99zwc/vNeyDi09lmy1SsLj5Cvu8chQyYgmgZ4BK85ZjCqnG5ojQrGt
4/at9016HPNQqVObuineR0o1C6OMdwigV0hF1tGFCkze3YxsZq+9ddRi8//8OhyC6Ri+/Psb/v7U
329tcz4lvg6ZcxKDdkLD/c9DO5X18aeVDJp8ER//HnrP5Cb0769NngPmoy3CgUV+YUs1x4cyauNo
21RLKldWGFpT+2Hq3JdSKfwM3EsM66blEAv8EP1Di+u7zpTwgOLmZpkqOjC2fTfIBeESw6GOscXd
9rRnwUAe0nPQE1ptDe8wKR2HMhmddT/gyLIA7Z2c2PjAoGNvGks0CwIWCK0omGC1eSDg2aACaVgf
2rI6DlHm8qXGAtrmnlprS1/W5jGYGorvKEaNTcwyeCUaOJWUAwZPMDsqhnAJTDcGXAhWnONztz/7
NWR74K0OcBEyfoIatrrFGFPRET91DoxSOQOGe2wFzVDsHckZzcNoWjojSeQEOU4Pm02Rm1ubkux1
Kqp6PQQpVQ4olbFvFfuof3RgLj7DY3zPO24VxgSQwZgBLHjN/b30Ioy+FBl2zJfX5uRtdLrSCxOH
tZVH3M3oLl8ozbgECek+IeBZTKEWHgxuvYC5GC7QibxRlZhnGdF97iGbNZNKT0VQcRrLmmtxniR9
pG3Xh+vIRqWPdDyNbopMVkE6C0Esz/9ruwGkP/nCPubw8CAcTY85OJP96DOZslX36GjEWbCm/P3G
sUJG17ls7nMDt4tZKAcWLVpr56HojISSXO4z666KKoZ8hdoMlo/ZpaaAo0RruvUYtzjNZ2+1iNu1
3mYwdDOOoLGpOTvajcU11zicymrKtuR/pqsnVUDKFojqqKY34U39zSEJKfG0JUYz7gy8aeEU/wJo
x1at68m1KMW5m0rzhdfCWBcZXZbhxGjS0ssApibmCcNRWMbS5DEphgYr5+w19YPfXIz20cAqDE8a
cQj9PykaACajhgF7eLYBGW+atBvfI/Ixsszra6CS+9HN3HsdhaiMNMksoZX3yjA7OCmroeTJDgfD
uVle5dwkzlvuhiBA/v1eFc+qtGHjpGqH9tI2AiOkUNduYn5P7r3Yxkgj17+HJgsrLAjJvWHCjMxt
GV6ciUYmY06NFtxYm5ynCVyZ2GZwJE5DZCYbXVG4F1kgITNdC45I5Nm2MJuBYTyKjWQjVOEpLZ3g
xAlbmOcuAdU1NZE331KR1Iwx2NqeLM84Z0oq9DhFFGXprdu0RlXhoL1p1GAs5FxyXQHhJQFl11tn
ltSauirOvl9RDSLBoU428ZUAsXxVtu1w4sAf7c04Pav53ZhMeJ+nDvOH3rp4FZVJcbTTBp9mgm4W
eK1+JDZJEHUwmM/m2rlTenPSZmiQ1YpTqyweDLBf9NQizbhnhy3lSMejvIbwy0lh99CiZ/oHgcJb
koYUPdaAEf/+W1UGCh8My1VVHZJRbtU3Q1PymtukkzSx6ltL7NUoh1fJ3YlJquTj8mRD9j67jU+E
hwMgZb3yCma6uU+k/wI5STKZYtwzwxddFS1tLdSOURUTFWpdAyV1Cs5xG+nYihnzVvHdAIj62DX3
DTUkGT4p9y4g+XoUSjbHZBgnyioL2DJCdHdpUXV3gx7cnIA8Ny+1tcrG0L8zk8pdG5wIV67e6St4
Z3LnGuGSiKJzC0zvuVT0Vfg51zqjc4ynpu+7tUXjRsfajBe93zMjuTdbgqaecM6Fp4zd0Peg9qil
xl80PnZY8U+pjfgRt+aajsfpo3TLx94gBO7HojpqUBAfvZqADZIJL3vyxFmJ5gxOEXtDJN1KN3Gi
VFp2LhmgXnNGqDJ4dGl7JZo11ERSM3vbVrjn/hYp30Y0z8oYK0No3DtVY+2U23MFxvbXkiUkayip
2TtWGa92O8j+aFtRsk+FXPs6ziG7JkhojUWoL7qGN5cbwiJPZ/Z6FyggOhgS9Dj65/0lSfFoRt8e
UB5xYPZDeFYaZUJBwR+J8AEOflW+9VMsLnQodDOnTlBvpgnF0N+p5KUKR+3894by6ENdiiIeVnYU
RDuO5/ueivsj2xeFSqV0XiO89LNxqtw1LFyXWte1be4WOId7ndbxEEiR8xAUunYJWKw2ekQVkl5W
/HL+nsvZYmcYRB88es8XusP22ZkmMNf5IbRTDLLRJP75RI+ddXYL6ImqxUQ/FHd/H7ipZ4wZZ/xn
3U4RBNGaUwnWj2CLB4SLwXDErcxoLnqf6buaNyed6xF5INHRAJgYFy4wxgVAAaeBPEOyqJytk1qQ
1XwV4S+N4n++apSNkkuVmonsvw4Gn2mpzcPK05IXc6TLc5CGuXJtx9gnoAKCEIzhoAQpwI6Q+jB0
r0MbFOc+wszmoqIlJkgQ0jPRPGFJ7gbVVaugdLdmbCQIrvZwVaP724BT2zpUcR9BWdC26tPMOv54
oR6s9Mbc+L6gT9eMslU0pQg/MrHWQos2FV7kHSOwq8mYExehIN3uU9plgbfnDk7EfoDAm0CsO1Y2
4orptK9xuelkHv4KAyBfWkbmU5e5bCgouiM5OFv5dA2VQXxIbczKTWIT1mLr9xoMCT723K20us2Y
9ZfBAE8OUBrzLged0QYGHtxXLSUHob/sdUPf0KPGQRKu6kQ7UArTYdj2WKUPkf9OY7D3YOtz3y+l
lsuiWnsRPs3WrPE0ZqF/cKg1DUcyaLkVCVaV6TLV9aYDWoZYVkIo7uzbTDed3JybH96t3trldg48
NxzpnGKElZlzLmDQXrJBnbl/tmcxm0kql6AOmO2F0/uXnGdamrNZpDuNVP2tIAkWMC7cC6WKHaOl
SB36biRAdxlN2hfNSuzpD2Edrq+IwYBNFDl04AIOPj/qCmhd6+AWm8kX+JkAtmwRLUFMMSqDullr
iHDpuuRm7Li5wBvczHUZwYcB2G6ZV/gIHFi7XmcYIKzmbWf67IJ4LwSKpNCm6tSa/Yse4D4r9ems
V/27K7ltqUaxGFn4190W360oadRTVrWvBKNByICLZCD8Ftv2fR45HiMmONiZlGfBp2atR45xGAsL
iFwZIDYkJ89zH+hKWHnD9GNESO9oDZi9QuizsVZEGy19GR1IJZgV6qUQ1OsFo3kUhA9ouIpvZtHf
NVbTnAJLvwtyr37u50pLO+OvPpY3ak7lgvXOvgQKOW/KC1R4nGOHFKMpu7XCm5bReRgBB3AiY9NA
BUBnDPehVbcbxhyzm9YJV63tvYUG2JYxqU+eHVZ3Pgo6xgzoYXqL4OJTbQ/HFgal9iaaaGu46iEN
jUtZ19UqzZqDRuiPJLYxrYRn8+P28YXjWr0jXa7tW9Efcl1APoHqduhtCgHTnp4XsoynmcbWgob/
O/79Hfp8XSUHzTU+XbPEftI7HGCLfMsAYsAlZG7bOWggpE+7mj5GuAXwpAPgxJFasO25MQOsrKDc
wDowplLLWIxrw+naDePWZjmln0JVz04IeMCXFOByQV0P3Y2a++7qAkiOjLLYtekw8vp4hGq4hXbC
gfcyjh8ipPxViuETiwC5f8dTy6704SiH1SxWk04rAQz1/Nz4altO8ERsXMs2d834pY+1AmkEKdtH
abdGplWW17vrhhe2tmJ84cQIt1YjP2Vh2UcxfE+ujQWLagDTKIG5yTddBMYqKUr7LKh7tbXx2Mb9
m8q1YCWqGIPZCMR9KHi+DYtgbF//aLAYVmOsRUu3wfQY3igfL6gaYgyht1W3ShGtwPB0D4NMpq3W
Ii3H7ZWgsLFI9ew1HI1f3ZLmIo1pXs8MxK1MYLyPsYT7Oc78idlci7vYZcVdeUrHR87b7wgFxGTE
rMz4peESsVZxVVEwrxbf3njNm/SrMADtypkRqvOiahmY/MzWa9C9DLrSDHgzFvKNMOCPT25Jkx1i
YgiPyBkq+nyc5N2QY7qx4jePoeq2h+W5tNrq7GU6xpw/bl3L5b/RHsukZ0gXp6+t3T6HRbAKR9Ra
C950M9FAQmEyaqkoUvUqauNHz/qU7gTWZ4NtUHDwhCtCTYhNk59dme1xBJzQ6qBBLH8d0u29VpW9
sTuq2U3cKUrmt6nN30KbIXpnYyjsAwbXLpo8OUoWQOgbyyiJDqOK7ymF8+viN5Cav83jyloIHcyA
F/yYSfZKj7W/cUPCUaj4u7C1QKN6UHmgHv9avTEsO2oocRroP4VD5zYF6B+Aup/yPscMnjOvGTnJ
OEZILyoQJ6+3qBIg4xwWxbfVvFpOP2Atrz4raqDwZLCDa3r9PvocdXSqz5y2wBWGr6g0ORF3ncCd
gQjmp3QSG+5JMSIuxjBfY/Emizz5m0Hv7vIM5BKlTI+aww29Fcxf8uaVCw9RnZH9U5r3IDb81c3O
4486rUj6BjQ65SzwvtO/BuEcOmzlT0D1ypbmIXLcpM8Et0h4IPq9Hn0lgfOopLO1KDcdE4ZKVZOZ
KAsMCXXgopW1t2QC2tihcjGJwyeN4heS0DEnmOLDbkOc+VQ0LgbXvszRIp1aLtsaQEb69S02bKS6
uNpGUcPi4qKyejM6oslHJii62NQlQfq+nX+uyNrLkriNm+I+GELz2ZoQxhwbMrnzVSeZPHjz2Hcq
mcty3XeBGaQCqmxTPcecRtfQMLYFDSY+xT6Us6z6iJUhMnESApyJzJLbHQNgG3byhjMVc2YHOVfO
GH6DjL6eEG9s+mqFefQhHuQxwDjYuRNUBF+hvXXeCdWZYO8o5s6np7IiJF9T6LqMe/6HrjPBexhj
bCncW1K//rJmN6fxAfo+I9Qo3xMTU49EGhgqiU6LmFHyo2V+9Dp06nFk6wT84uzcUFQ0C8ptwbLl
ZNyLSOQDr4koMcuuiSPPBZbYnEu/iK+tC/HHLXit4xn1mpXBd1rzIWllSXRDnCpSAOA50kMECo95
qNz5+j1cGrHsgI6mDS4qC8GgzB/6GscGeNpWB5quh99BOHxlqE4LK8Lazu1zCWmXn6XkqCb06sNr
sJzpZXqbsvGQC7GN8zx6jPCM9lzCeCZhdOc95S9+xu7CrgSqp3tWYPL2IeoSH2OGsyLDwwFbLFyP
I7gT8ClHtC9zmVTxakjSJwtsM0bVdyHue1U+lHkOJsGsraXbmkt85fMTgzOxHsdDV7D++L61E1XY
bVq/KJgS1DeLQhOXpuGFzSa1aJr8SKlFRpvFx5hTfG6awFnscbiJiMSC4dM4qgFa4zxab2Wc7jhV
oQOzf9eNqDZq4EmqpLUVg1oLgKXAXkj3yeQhjyxiS5nairajHkF46T7zLKKAzn1Z4h5x4+Yn8sdF
O6cJiYzhUSzRCmPiprapO9jkbj0fAT+vyWYk1Vcajw6A4RY6hP/AlIVs2EDFAWm7tmWSUvXVGcnp
FhN52NEry3hDwrjRBy6ioRcfhEecVXceQ9eecbv4HIb2t8oowHP0DmZK/pXMqT/TktVyIEC8EKb1
YhjKXORjTpNsaXxTc37FOqcQFmHbjWFwl5gIe8UUX8xSZMswsEF/Oy/8kP/F3JnsVq6cW/pdPC4e
MBgMNkB5UNq9tvo2pQmhJsWeDDbB7unvxyxcwy4ULuCZ4cnxyZOplDYZzfrX+tbChDD7VcxJCTIJ
z83sLteA/dDLAoFqyAtwWLTYwi7e5KR+z37IHBQ219imuD+zBEcoWHdu0Ru9nvCA+DQ4WGBPpWIW
GwM2YvYge0mXs0Pt48OpaxttBEuCtgqcMZTlYJ8id2DZr0Oopx2jAx7ktqE1rdanQsv2bOXMruAe
UFR/pXmcAgk6Pp/MVcgi5WCIcyv/l4gohpLD2cThz+wxkAOJiMsNetTsuI8obYAOE8nOnb8vi2kP
cdnfFK3/mtNEtB+oTa0/Y7r/eFffmz+IHrTJipQNgaaSx0zb5yB2rovMXM3xeFdFTrNLOO8x2VQc
Fwnz8J2TPfYZoigcVKRlDMifBhpYl3sUgY+ggTS7KwCFd2JwyCODqG4t6X2Nnf4YZtisTEj3ssJA
Xbu3IKHHy7I81SpY291fZ8arfIDeR+bzkTuL220nY29mi/P1xmLH4ExQSMohWtDE4pAjTXAJ7OIN
3zmCiDeRdHKHp6XTkJnbclt1HP8T0dgX4RL0lx27Ogezd7xnQDtiF+gBstE56Kflgh/AEy71sMzC
u1Im23okxUZTAExDx3/AMIyRBKcFlS3za0jUWbHQF/3t6MgXL+b7FxyNI4vB3GIADua84dxTZlzM
FnYrLBiM0x7mTpKaAI59YWv7279SS8sKXBgo7LnPCwRHZ7sUbnPmkPTaTgzj4cHsal8/V9wVdZbo
Y1404cUIeMUvUoRcSegs7+jgcj4XAmO9G3dMnnMSNQmH/8WNWajXU+9DabWsBf7adOs0mLErT2yy
qSk2XpAVYMoxNLHccDsChji7sMPAhh2XMXwQCYkCz/KXzdiphC+Golv3HQyzBqdohzGuRbXO0U43
jsdv7obw2MgIYAtNnYnJHFAgwWsp7kc/4owIguTCDnO8u+1rsFJ8HDjnXWfeTYPFwOtRX4t6n8v+
KAr52MlpuTdFTt5J8LvnvsQc704HCMX0/MEx9xyam/JzFE24jPs52TKHudWxiGjvtjGTtMWXGGn4
KYN4R0noK3sGD3IcCoyZEw9j652RKJudG3q3TmOuZUevuhSQ9YZtSAc46IhyHw/pO1Evjv2ifogQ
HHZR5l+b1e1bp1O7h3b62NdgksJCYvWMUMXnzr7qAChGmGAOYezgTQP3nS2M5KXvnMqBxdxoceIl
ZFnJnE2UeN86qSN2gRhoYsBi3XfxIU5BVmoUqyIgvBx5LQmzyOInrAYSDqrVHNTYq4OleGBuRwwo
JBplFfWTqSNuBBI9ctHQrmT8VSILcqaEdML846mZnNtaIlfbBJXdJRf7BR0dlU8fKKVeAcj9TKJp
aA+ssHvaHkLq5WaolIT4LZf5dDSN+XVXldddyOTT60p9m02crVSHCTtIqZfOUKiKmJ09aSkuaoFG
iZTkzyyTvcwrWuEbZHnDRHVxzUdW58Cq7hvScRvOLoSsJQnG2MnOZTrtufvRNRR/VHaE6bVOaPdE
fq0XMHb1CNohjJxt4TOQrHLUGVEy/phKGBXRsm/LmOIrc0ETAZ7/ytyXbNJxQcsEHjh4YwzYz2UU
5rtuwIMqkuKpoga3w5CKTYlYN6BGfxnOiSCAEvlwGG2vuutz69sutUVuxJ82caDvFwsg/SjeDTLa
po5SYOqhuPvz/yAF1tuqgEcaM1PY+oxSwOuPBUR/bxNJu6dcF+NWNxN2jIuYJd3jBx2Ne8eDzKML
RuLSzn76bgRBC9euw1EPa/oH9CRWNydYVvLjEb/N8Gwcfcnhrjp6IYafTBFvczSeJspxzN72cM7a
1Z1JsTPFNn61mYK1hTjmxvGhAg50MFPoTAW2zSdn1u6Ryh339dDfiHS4xBN5Gqx8uqO25KfhZsq5
QG6oiGTPXMumogh3tvZpSs6JjKl+DLdyrYAQZBxVysa0Ph6wWzRYm5WzU3Pck0X/npp+2lPXy1V4
Eps+H37SpXodItjX0tr13BB4TcdlS2/ph3Y4148uoEq3wOyRYeYJo2tGRYwfgnT1aJOAYFkc+t+2
Hb+UEJ+uOlpzCk2pGQvSPVzt/Oy11RVldVjtIA6meUuboNu9NnY9bhQQ+G1hXdAADxy14A5U0k92
cD1+GllpvXLUnK+qIGeosXALDRKLaQqvXC3nczF62R2HyqlAHaaKT3Aaq6aDHsojx+iz1UN8sBbb
pgC3T7b8YRJzH+lQRfdUcqyRgzoYMbz7IJmWdDpkKX8wFSzbTPrkbitK1lNslrp0840MecySvox3
aCw8IuXlYPtIMwk1NAZOh5r5XjwACa0BOhiRxir90cXLN2ONb2SHz8T+0ryXiW0lLLt8H3bVPkZ9
ww5X1VyRMPhRPZbc2QXJlIWIeIzRiV0+ZVUlOlCObcA2N+0XKx5PcwpnaJl+ZiaeF5Ppgr3H/OFs
081SZCq+xmcLJCd7HcNU7vOUUmnbJT/exNCCyHc03bwdW5czdgMtkOEazrGBBgviHh3JmG3q4kEP
k2S60oKHn197SEacR7A4cli3/NVHbJMVxyqJ6aPV64KBWyfXJb+fCnnVxHdcCdOj6zVPXi0kM7Hk
4E4szWb2b4oypkIGQ4vLuA+MB1fVBsyWibMChaSmkOldZ+920ys4ntOWTtAAe4HzOdfq0434ProK
osuYrMREle+kK94nlT901FNelJV5bj0S5UsFJVYDscA/xMqNIpIXf/q9PgJ6PLPFufHy/Av//YsV
efuhzt5n7habyQlux6iGKDKRDJ2rilfOxr3QNePlTNHbRgwYsirzVBhNjVPPoBCzOsz9xTxPbgfO
uZ5PZGausexj6De0q+R0+m76CnsvyvNFLqiSicAN7p0IdgnP/Sajp1dhmh99NPY0Jlbf1RnIQS5X
A6GFXbHEONbNcCgYDW5kl5VcgdvVnLT+FwEZyzx+EIPN1ooT1F8l26A9M66aLggOsqrn2CadHtpT
L350m+JzLaL3Mk2uloaMAQDOL+IKGEvht9oUNBp0HIeMU2MbsRtz73MupkcMPWQjm33TYWl15seC
Of7Wt+5D67KTSKRFhNhbFRWe61rXGy+lubotYOV1w3Aqo0idY87pVZS6lwkLCs6sntQAVuyl5L4s
2op2KLgPqoMNyWQmTKu30kY0HebeYgkaLpcx4LBvqXHnHNJRJ5uoyYNjgyHfzqrsENrZO3qxhgQB
x7ZXw7evwWp4hPrssSsPUMCjiwGCxlTCYSsrzPYNkSLs5HxLKPn435u0/vGLiDYsFS0Hf8xfGkzI
Y9myUVeAk/Dj7NIhwVoNVGgMQoTe/o4uceB5ismgVyOyWEjXnibZ6PDBW6E4jiKA4YYljg/MsflI
ci8nxppzwcB9+JESF+EOelckPppT697alfM6tJg5GwrAkIbC9gKrdYyCvOzaTnjkpaoaiyuhgxln
JecuendnlqgUXfrCixRHPU2QcFDoQxFp4STBNebEmGSsYI3FJ+KbNu/nBpYYNTXZ2TigBUj68CmU
HQ6R6ezhZrxw3emtqGi69938l+c27cnt4g87JVlpcRM23a62YeG0vR6OjrJvotk/1m37JBwkaUaH
ABTia8N1l5BR9a3beAKIFbzJMvyocwXaVt/aQfZkElzQudVUIJSKDWfIQydBb43QOhgrMZVXbKu8
/7waNikiwpUMPMf94LWkh4KcVIzOMDCgBtnYYXRuEdwF2Bv4IBFBIZ/cnvzyMFqc+rhih0yJCapR
w7W0Em7CdLt4tVr53/dWThIrxyksXPel7ZuAD9WnBaL4tKLfRe7hNvIFAQJUSiCBpH9b2wfhSIlN
k+DJigeK+Wb5k3rDVz9gOEz0ZDZ+rfdMFHFFhxRW5XvPct+ZAH7E9hDx2EE6B2Zc+thiY+IxVcRR
tGs+LXrWaCwMT/h5br241ee559hWyeHeGojx9RYybfwbE8g5m6DMhXH6SYTpZXFSixyShZ3df8NN
xk1zbk4lKwfaqos1lylLSypkM0wUmqbDS/g2jO5vz3PYl4aA0xWCSDF5HxFH+M2AvydfQPGSrqD3
MIgOub0kG10xGqIWCZgoTD+348XV7YBG5bsXfTL9WbeeKcJkkTkVvATRQNB8kfE1np49H4Q6YD4g
cmfPLGAkHn6gZsAtNBMzxlI+ZhGDpBJp3w8Q1oUKyJK2tD2Tlx+VLdbenwuPb6ETNdnHDJhb6II5
Uz9VONOrFImN6qgQ4/p4WOboyQSBOPfmSPOWe9k5eg8KKjmpfvqKWy9jqBb6CC/VJvST4RFXPS6x
Mb8qWJnnMGsPzShucxMSwaMwcNfizd14+XhpgS7r+0fT9h3LSbx1XRUyJtlAAb/IMBDhZLlDSzpR
CgFIr4H8bexuzYfCrEuL8TlsyQ721vhSoP7AYwtvXc++z124O20UfLIqowXLBWPMzObVWQbDUjxZ
20hv+47HZomgDGhkJI6OBOhuAaTOHxKu/jYzDStBB9e+sgyNVc7SHzl2oAs4brKVYfVZaf6ApHhp
mJcy0MSilVJhaaweZE7UHKEn5qDL88t0IOSZo4XJtME4MTS/e0TicRS/x7VUr2IV5Vtgbt2xn3Qz
jhun5RmfFmgTREy8hUuZou67aZHkKZgaRqboq7gnGmB8E4pVPc37oACT2Q0cKWCr75jSXemAFdZ4
1xbfI5XgIZE5GpJUWde7sZxoROeklQ4Y56u0B7832u+lNwHrB4HhYhqjFBH7YGYAwDXBlqqYQ7uA
06m5YOyqzHoZZxatxYODQfwG8gOaW4DVou5BfI1L+boshyyvf/ejT48QX61Q8jCDsuILIb/GLoM/
wSjLWpiU9dGpssKzSAl/FZizw5iuUzue76sJ3ojAtEOJPbg3u3rl7GHvpoAEEo6OEqs9bbAJs/mA
kaJi+t4992nz2GInAl4ByKmfUciMfOR+dTBSAIFvKJvpTHXmuoGoItXO4vaDrEESasJ0BWPlKloW
aqnx9+Yz3QEZK3qXejZDnvVinJNEcLxiP1usAqpVp4FD+MaNAvi1cHAuXKe+L8azP4PV9tJbm/4r
wBG/6uRtspyTO+CSc2xuyVVlePtceZ2imnLAAuFfEWdRVC9YkhHMlDJ9Z06/D5n18N7kwW59ODRZ
GSZZJU6KabpO6jebHXLjMnFi329+Oag72iMnWGfzS1qYfjMZVpbRreH0U8kJSj+bvvlbUBrt364h
4HHqroBwPzd9DNup3eVpOByXyiIJiqZduACbl3h889twvsDyNle07liItTrya7C29l0b3g5JCDQo
7V6SAK5o+Fgl42cOXX+vfy0ZpxXdA+T1tXfjFMkvDp16Uzut2Bn3FyuowBM53i29dUcHso/ZBdm5
ueElPPuTOmJhpwJPeIRsQibzlNN/a0HaGZ9FvMoIND7vE8FVe5FYjkSIjuQ40FMp9wUCIT8YmW2t
JGUimlZHubJZ888JzfXQVTXnrJEE3JCgmFbhKjGNx9Q0ErjWgUsTlCzHCw6NUuB8exDFi1PRT7lO
GnvrRRQ6JD2DEhR3dXKy9HNRTKDJofY6HJk4REEZkQxlmOJQlAnjOVtYSWzfRQOk91owX5wHslNy
jIvN3ExXYVw8xKX6KZczbUjPIQ95ijK5aZMwAAYEWd0bUWgT5B1O2GT7GkpcizK86kRvzkRL14s6
wEVU/HMQuK/2wiueV82wy7wvywXlF6rmZhSChEZsnhKJXqCH6gUDPNGmiDVmQW29aMtoa3toJj5y
JAOAkRmUz5RmhE0NH+3DpcCMcNTyGcQcm1QwPRVIR9tkHDLYBSjySqDqc8yisN6Ha8uH3TZ3DCUw
EgTud+mJq2AKgz0aDxmLlsRzB3QhWdzt0qgPLyabSATXIcDKZYkh1JwjSkiiUGkFHGlqcpD/wZ+i
Nf69xZJ9MR4ta/6dyPY1S9SBi83DRHOIdiKyse4db/aAtwqFNAmAtyUKGZz4YBCZLQOdAeMqb55w
jrHiRfIRSyqg5nFaehdFFVkH6koC2KdyO5XDncydhlpFco5u0p5KZpxe2ZkD5as3ounTXVNzER7H
6BQo/TUxIrBmRlZZ4mMKNoQei+G2JpjF5X0CH1BZW84vfKeUfJ5smtoLyDQnTo9bqusDZHjnCzed
xw+J9YAKg123ME0Hpmht6yr7SibrvqqLx8wdXpcI2wCa8FcdOvWu52Cme3XEd/GVtWF+wsq+K8ja
ObLtt4SJumPoeTtnAuKlkw9agXx4M9WVAqNKhi4KsEKSXBfEHKHmzxdlT3qlawBNh1j5GWRdx/Zi
XRrXesaU85lAq9zF4/BrTidmAMmzDfiWbkrSGeJxmREKFCaPJS9BQPdIAiNy2zL5SHwF9bA19tlc
569RzhG9xVxL+5J4c9oZRah6Z3/3/e9qap9ly1Hdiqgsybo7bZnLPucCUk/VexbAWyzFWzBlOa8k
A/68TeSuUenDIF9ruzguDT2omPJpa90JItCbnEBXTykuh4ePQYq3qu1v3dx96QQHySGVl1itIYXW
24kIKvf2DyLTj6LF7dMNDhhRle1kjWdWMEvwPcNFUtg3jAmGrYPmskv5wdrGrTFWVLctW641VS9z
r/SlP/IPaEOXwhtvUxoFoeXDxV9UdJcp4uMxQCWifBAyxZQ/Gjtgloq0OfXPUYh06vl4j8Mi/9XU
dFdkuuEgtg/J/SXkv/XetLBxiLeQLJtXpgRk4KFIr7wUBzsZIBbIdoIKAYdkr26DamDSvoYynMYB
NunWv0IX4WOeX2MFitOpkzNAGDokkfZ3jrnzfBqODEMERcx6m9F+C6NVcJOfY2K5Zt1BEb/GhGR7
5+zC2XuhNQVubopoVP7C8tjsB5uvhCqCex3nKO+P6/HLXjf9VHN+E5YhXZflfDNgAdumbYaIKz4x
NJZnJyTo0iK783jC6pBqn+TE3qPKu7XT4sV/RBMMj2BNISBnmBepjgrq8VZP/d1SeHofcCSX7Hcc
Lxei/5Y6yZKxbpPdju16uJnjp0Hmh34Y5I2C0+Q5hLADwx5vJ/jkVNqeRJP9iJpC6O6lyPW7n/QJ
lC1zV0f8lcpx64b+m5YsNw1WzW2R9KtwrPmAZXiMHPETjYyAnKbdijFD2yqhIMV4xTHW7T2jHgHQ
v2gDhwlM9LbyuFxVjbUbUvPu5SWCyjhd9X1R7SvTO9ulx5Ds70QGAiMIKKUNhfylhbU1HNW2mAyf
MxuV1qH+aWtpzK5mmCHA0Ru/2j+J3fgV6eryO2NKv00D39m7OJjy1YonyvmbKhQOHv30ZNKFnx0i
At2E4lw4almBriSWVzSYD1JstrW4gDbviec0wAeHtG1vpY/67MwMLMEmrN1B1qmHg44NYUew7jOm
SiqN/DflQlMcArSEIXixkeoP2mP0WEPPuiT3XFGmvcHR0MJF6V50HZY4WkFGxCbd+ivdocDhTCoW
d/IcQmilFFY1UEuIchoXBorJossyYd+mFJFdyVP+RcBhJJK4VqOUyW/fmWMmnc94pC1WSbiDDaFb
QBw+2HN0g+k+TcfjmPUIYCvFa07dhoS4fm+0zwdSNZRi5Op3PHrvS0BXTu2ljPe4PieiZItQ+dV1
zUB+U/RsArVUX3P4loG9cAjTbMFqrQEy5wlcb7aZcAhtJR7+7WRR8Gv7a2DLgRxX0njUMxGcwKNt
KXQg9JcQxwqS5NW4vrdluzyx681bGVunpQ0fLInGSwAjbN0DnAnrIs7yK732mjHbIEpfBM9o+ngc
e6qajbBQwceGghLOCjQLAkIEaMrAjuNk4/+eQMLT10NXjyBax0icOdXzVNBeumRw/zugnVuoEuq+
l9+qNj+KD2I/lF6wFfmXDhD0aS3aFDgp0givIxdDswkHmF0UbrmDV7AoVcTPanvPHhJxrsVTGYiJ
y5LrBaTcGCh0FdVPMW4JfNhy3+MD21hxZe1nyfBSOvbBrjsBZcK/W4bGOYgYukK9yE1vpo0ryzsV
//LH7ho0ytkDqJc1z1b0g7B4J53ykQtsCnMCbdkr1C5T2bNRzPhanf4mU/LLoTYJXqKhbkEIBVIF
AEI4LPs5YR6Upto52pZ8ppqs9sqzX5Nj0YlmfXU0nQ08znm/8k6b98qwas/4swYP95wvgFvhSF/i
jybGQtnNXsXALXmuTHc064ISlGerNd+xM8O/5odeZ/Bo8O5cqO9AWx9CS38/pNmPyhx9GBwb45ib
g8dYuHOzdVyXrfFuEDlPilzgJcZRQsiRzfnfRXxuPAKtSCTXDM5YpEMs40UEPDt5c5X1a+IGsacr
9wW752MX2j0JsYdQdO1+ccyPM5EFbXJaOdy1PVXzsBUrmAM/CPYf7xT4fn9igLLwOfHFp4cJ508p
6BOA18jgKpbTCQ3mG2vTroo/Wb7AiK8YnDU9+bGsXX+jv27MD2vaJcnm10UUGHneendkKAopy9an
FHKSW9IKHGPq0uEZYwTmxVhfcs7nr1NfGsKW5FrAkAIldjd0CCwmvwtZSAw+RvpaeTdZ4Il9LtGx
NflxCMu3hlNBOsXnecnfxMKSZE37OnhrHa7lYwQFQyafucU+9NVU3lmn982b0vGdEK+xfOeNuxzZ
BQsYQPAZmQyGl1hqbjgYbTPdftI8/dHR7Di+EpilwM8Mz+EwXTOm3+pgNVTwV4SbbMbqV9PwUzBc
B1TXnkE5UAK9KXEdsMlwOrUPE+3sntjJKtyHt8xGdkqBlCjEPQeP93Zwd0F0FyFlhrF7ryCVVJID
w+pK8CZGECY6RwU447R8JME9+eYnloxBh1DOFyMNPmMoTl6WHY2TvCoNxoGDquEnw430rcZ1zTH+
QhrnkPjTU9xRXJ/j42zujDN8O+JZUHfEanJRpfkuy3k9oY663sNsx9xR5ovECm5MdUPtd3vxp2T0
P6Sn9V9aWf9Dalhd9T/VsF6lv7+S/nfV9b/T6l/aWNff9/uj6//+t/AvyJqCml5le76QdKv+dxtr
+Jfr+4EIXdfxGa840v1HG6vr/+X4Urk2xoLA8YTv/O0fbaz+X7ai1JWt3rE9W7n+v9PGGlIryzmE
6qFqbY31beFxqccvEAZ8HYS/tav164NK6Lj7+9/E/8J/HXp2yxRAO2ULwmzuzhgy9y4cd4Tw+yEg
SQTUzRCUICvt2qQiFFU8iWI4iPl92pGDxChMgHDB/FNCe0D9zlYrmK1xykm99XFr4PdHQqxrnIdL
3bk4c4YNE57PtKiOoaEtr4zpIHVTllXS/iU1VCHC5TaPVos9k1ycehZ2aba5hRti6l1WZfk6KWYC
2YA63y7TZa65PS9qvEach1dls8AhiFVF10GMJFQTk8+8J3GAiA3/EoZIsCcWFyAF1D9B5O5BEHOY
GLo7t6KQhRwc++5iwQOP3PFkBuuzKewn5ZOpxPBz0hkMB89XBEEU5q0AnLXMx0MQFO7tDA+MPk8P
aaee7sJLy2JoElAVzzBtBH4qs/SwDoYuQsMpNlq4j1kZeBNtHRU2Adq6p+t5bWSJGXj/+y/w4Xe9
lgh3f2qOv/5RjPy//6UT+f9Xk/wv/8Fx97D7f/+E/8AXmJfuf3qB/0/Vf7Rfffr18c9v75/f9H/f
XhHY//26Wn/+uarbPvn73yzP/guBRTkhb7fyArmWLHe1+fNrof3vvJIw/Fgs/uml9ASoMOF6IVP6
UHgEDHn7//mljGlHK5iiGeY0tW2cPO8FEJi6SrthfAx844ssoBpMN7m/xe+ekky4yJZlybqDK6pp
EIeJgRFYg6KVM+WoTuNGLS0KofYVdG0Co2oGxC9bOVJsNTQTVeYpd0HqwAeGqFQY1nUWJ/UmSms6
ahBFU0KToSy1s0mbQE3UJ8Qzs4CZMZSHstJFjQscbSSo8OkGgokARWTYXOiQMIGK2os0tCCpbCjO
THp/E/udcOny6lWI32G0kpn+sTQ33b3wuD8ILEHAsunJLVWvRqq0MBkmsIr7ITgMJYHjN87kDmcO
9tGRfmBjlYjmTT+P8DxLXU4zybwkzo9xvSYTN95SF8Rd3Trqy/QoK4m8wuWMSaPchXieJw7+1pQF
2TEeCX6RR5JZ+DMl3Wgvezm1PrEzn8PXrrYCGQFqLj0JFlBOKpnT/ajrAIt6S/DW6Q6KdWS6LZhk
M6yMtBgwzZLNXiSRjakjcnLpqaJ2iYDUzhqMTLSOX/yJWrWbrEPqoxHUaGWeuMHN7be0Jp8glVe2
vXb3SaaEZiBNG8GKHRb+UMz3YZtmcvhIBxqnX9yqIeMUWsVAar3u8HVL8D9pPL86ZVJy+VFwCvSj
I7ooPklFiaY6dnjPcS5SgwdYo2pjXX2Ysqi5A8na8yd7G7lZDgk9n0SQXFscl5OVper58x35JYqQ
LmKi2gO9EzkD9Kssysb+hN81EK/VzByg2EB7h7rtQljjgB640awYvk2VgZAqqsZ/LrzJuFc1rj2G
bpFh3LTr8TOjHEt/iaCV9OAkgEahPfPnZN6cYQQe5kiX5dXSz0TxdpkNqC97tWqfyjKTWwvqaZL2
ItjltWucT5fTd3G0fJ3G75nWQfhEuNamHMvNU8u+HX14kXcWt0Uf7lFWB/rWIxiTP7gl471bgke1
84DaOPkf8VSNFp3AXZVEX4MKxohDez/oOeZ4TLqY9wFT/QjBZARuOt9NtFfa84FRU8peqvoFD+nB
yW0DvAZJd1qCE/OJMnDPIRCFjJ89t5bpOIUEZJvTaNWhvR0s8lXwXFKAh6cuwVP0Rb1EF3dfGo15
Wqe7q6W0YFtOF3KLBRcn6JSaE3tpsBOQH8XEzeyjdqw0vZ56R9vhTsInGZ1NKXxNPw2RwqA5m5zi
ZthoVWSy+1Fgk+TuISEt4HPzcULjcOi9Qr6EEwHkZOOVxRz0e9WIkctuITBoHEoikByuNbbzGig4
wkNbACa3Ak2HtKQkcoPXMx33xDaBcGBqNqQHYRvm1bwNclYjf9eNmPGpDRyXcLnu6ZutbzqqqthX
IyeaqvtSShzOuAqL+M4tmeDt58pVGeGgeowh8bSuHMcbnpYEpblEO+Zh9lLbnZ+tLhqMAkrEgXzX
u4hTr33be8gcTPzI1mMuNNUzPsgSEJucRkOimXURo9ycRnDDxxKi1pOYO9ziILtyi3r5nrUa1cc4
ofPdWG0FMbJNE8u0F732BwX0qPSAoPzEvU20Cq51Aw2q7x3yEReNHpU5zNoogKDaSVx8M6wcduRc
Dk6WBpuUR9n9ZsCm9ZunYrPWa8vR0HibSebMd0kv9UparSCgcKjy8aZc5pGbcqcpYyeixgnUqLQB
5M1WfB8mjtvcQt9gRLQD0BDjdZhUbB1Cn4s2aygJuoxJtd3P7QNvI9OlNenpEddNxj5Qr3OYFP7N
6CEznrJuWUmsky+U/atTqZ3eOwx0YNjqqKJSOq58q70P0wJ4tbYB8WyppgyITQbL3ORfhGJtKq4M
A8wILmIyyW8vSysAFHUAfecD0SxKmj1LZjFwatN05BbsNjCq06KkU7CN1LxXDDDDPXt2XRG0i0Ku
amv1YpuGFM2wa1C1Vwv3BoO7nwYHFtUoeF98IqtMKgjfWBBOZBnZBw9SAnTJuUxlEl3kSzLYCR89
WyMCXeOIr24JOkx/FCaB05/JBzc4shHJVqWubeVxsrCy5zjH0AiucxX18pVIZSLIFgGikWD5Xbfh
rOoOYsToI31NZWACDWaGDjSo+aWbdT591XY6s+MGc9lcO0yMUrzrrrW8aCthJ9nVweSPp6X2Qk2M
0+nz/oBi1zJxtX2LPYspdax+pZ6Ox6shzbmcZlntho8884x08OFqiqwvUsn2ibGW1GIIKWFoBm6T
Wpo8OVt1rSoSGfzvkT89np/7vsuh+lYcO8BsCmIsvIYKT2CWMWDh8XUwWAUtFY7lyOgZCgivLhb/
PvOp8QHhsvhciJtBnhZTWnLnd93cPcfxlKHHZDA8/ZoCLeHFz2yLTnvjJTnrDhdxIgbxJaR7NYq9
G3mOd2gyvtzlUte15W9tzPn3i7bp6MLHRRrKScwAlxM33PRSWQ5/a7b6UjD+mpa5QnjsVWnhfRlz
4uD5dnDnNgHZbRyZh2cIuUSeq74wPKxlXiypv23RkKrv1IlM/9KasQdQGYUBfZqWTvPsE+xTwSAn
k9hHCqpQnB6A/IKrkHfTkTVeqD1he+k/gGWR/CjGVBX5T1zrLrmcXUMWzvK4WjKeLkL2g21Zmtx5
EzzWPO9u27Xm3IumVWY/FezEODPY278nTNIwAsPEx1w12p2vUMwHwsQoPzNI0sqWQXgm95i6T0WD
Wvt7hhyaHXGRl6G3x/ucuc8EcU1zGCewUbRe53N8ZfhY6Jxnme7eGr06IgfUHIv5/lgyZtqG6Sya
az3qsr3GiE77CNrTz0iGV6GD6Cxs9ouL4/izQoK4gtoxj8dloQh+l/WcT6/pdLfmnY2qXZ0RhWvd
bGaQJzVWAAO7fF9q1xH6Phq6an0e+Ig1VOKuGpdjHynguFhw0FjWc0OZl2KzSPKjD9JO2Tov/Hpw
u7dSxFnzi7Zl0XGjTAQUdUTxkNkd1aBlJL6dYSqFtysTDp42PI+51wqPYEPRE9MAUpkEHO0U3Xo7
CTrcvxiP+vVv3GkJFIMsy7N8PkORA0eycXIrtaCeY69KxXWpLK7chyqku/O6SBLAhMdA/xdH57Ed
OY4F0S/COSAAuq2UmVKmbMmU2/CUa3qCoCe+fm7Odqame1QiiYcXETfwJJAbGY3z7i4IRuAu90Mw
LMK9mDnZUZCrfLI9vVL9Jvav9T4s3a90VTUUhHlPAiTpddhF1B/prquuYKZgkxhtW1CYExiCTJOX
7G9zv9mBw5Rckf6X0lZczZc1TYx/3LyI5Yc300CogolWjW/IQmpc32Bh5MS4QhA16XgviiyQX4uN
/eUDETfBxI8tZ9XBORvrFJs9Ta0K2XqNbSv8qcKjvP3tERQwQjndb82EtSiH93Vvdrrp6KkNdiv9
6+Twc5hzMjVN2L+lzgyOSoilb5fhvm9xiVxmUTnQUKJp8RuBmw3ZUDdtt8T3OtVBcVhGXRJ7mlVY
zUSIGAXxJ6eLHeqvhVeD/hlsdiLzNRUJNIo67iPcTLMSZt2PGRb9ICbYU7rt01Zdq+TFiTBvS3Zl
/aQ1MEkuNtBb+2K5su2rPQTnTqvFniLRz/WAmhGFAb9bCIeWZqLtYJJWT7ChklUmYBBXb9qQREPX
7BAgJf/H0QJBNej91FZGCHDB2cCaA0UNJh0guSwY5YWfn98OCPu9zGGFT+EVHq2BkPZ3TcbIpmBL
hK2cSPlQ3ZI/ttmWjtMLZYDj8KNOAn752JN8vjl+8qUO6jx82MMMUwV8qYblJAPt+FxBbV+u1grZ
JDgW2zTPhu/U8EJ/+KjGKGQylMMcL1+mfe7pcbE2NlPzUvLeXqtLGtWI+GzHvY6jYwKCBmbXlpKf
w0ke8D055WlZRvktpKgU8lLcyA2kcc6Yf1MYQ+IYN+lViUTUjFGe78LYRNnPPgp8DLg5K/oOeIle
Y4rsNSvw1L+nw9wzIWRjiO56b8e5pa60ZXPDocuLjZ/aTU2U/xHDtke/6o6PE+2mUziai/MBv2ZA
2NtSvLZJWIT3BACb9JMbccXxUGXh6p75tdiRDgeb6otLlwyZArTzDk9IXWM/9mGrcrFebChBFuGC
zDb9j0KKjLG+BLwyId1Bffvipuv/3eeGBb4RD/2i+LW8DZsJMGG7qKkInOcjEkn7VMTZmB4iGSSu
xPPiygA5Er1oh8CFQC/+62eabBHUVsLsJvIK8u7Q+RUn5LrgQ/zS8hXCtm14rB0Gl5xjJCLwYQzi
zLiEqnlArcRWYbgdefqWx2X+5sK45q99Hsdw1bczg1hMJ2ijUU+iEHEyPWUkvLoL4kk5P/Yte7wn
PxHIfRxVIvlTM48DAVqqKxRhbdW3jNNeaA34ZY1L2qdsmG7DU8oEhaHKrKOkbbfjK5f9q6uE5DaO
KXz6N/XKYWFhD80i/MHjKZEz0yzh0Ir2jCD9PC3ky45wQjqC9jmDKlm8fHd2uMR8vhbYC/k008qC
arJFxwEKhMXO2XLsyfuyIuWBdzNPgv53UU0RFj0xjcsz+wTQJ0jQEDvgjbZMRrfsN4NxexxWhA5i
YL3OW3LeUq+dg1DEhoFQ5NgOrn7hiM/Rb3IKh0DozYhRsby0dsCceAKZXlAbPcwgQ+huwybqTQAm
ocCVReXaglfmdovaGS2pl/Omy7tx99TQEIOH/o5JR83a4UEsReY0ewaVUx7Dz8QSBqe2Dfe/aTAR
NPrseokhFpY+TCytXtLduYwm1SDWrG64g436UfAQQAkoi61tkaFpzA02Ir0L66CySa346yVxGOC/
8Jfa41K12n9YkYETudnUqqloC2dpNtDcNKKkz31Iuzg6TuvM+rDOS7z+EEPgv4adEYj4YOoby2KA
4NqdW1hbvaiZVS8FPWOSond2QSp/ONWU449Q7qBm6MMmOY3nFZs+NL8w7df10VkAo29mL5GuRiae
4auKhe/T15ExcaJXBPPoFQi90QFM6JFptj71jQBPomfRh8W9n3FLgUJXuJJZL/Wh5b5nCaK4h5Ur
jCRkX0S+0xe7JpYv44iK21yhp7O672aVmfPmbOMueC5CXLmTnxy9GWwPYtdcGmiv1r1GREljnD6+
xqkXcNoixcxxhgY1283sfMKDIDZAhddofE5w2izzIdG8fieuhaol/TVsEQxpOwVT/lGbqp/pxDD9
4LbDOPCJY8uLCThj0kxWsQBnGtl8QAQwVfujadlrUM8wrOFOeVGWXofGfMBIEN8TP55zaOhe1evv
gus6yfHFBpJVtg5E4rlQDJwuFV1GuaFyeVnWhvU9n79rs1FDCzMA2NSAKPZHMdg9OmdoiAASRjgx
C604LibbdmgtYMpvUV1p/FvrhkD9QxZ9zEeITuAh/L0mMZMOGPaM9R/ZgCFV7eOkVCXyn3OAYFBR
61rT4/ZrrbLAt1/ngHOHttVM12CBUw6B60dOoDFD0CYjmBZ3UYS34UD/C9+bqm468PAET7KXLC0l
EFqXh8v4laoYTdGPbRrOk8NOaNFcWJ7O+7MRkYJvr+qMQmo+wNFlUPhafrKJV/7O4tgiGEOOuAFA
M7dGB8c6p4d8PHBPmbf3FJCc+DE2aiEQy5aLJEpF6p8idLG03jxFNoksXLQkDrDxwI1jViwsvHV3
y0OaTN81AY3J3+iV9qe3MsE59Q9y4j5ik9Jp/dFUGExvu8FW9Ngl0VL5jwoGd0x4GMe2/EjaKcTl
o3sXu2/MJ0VRAz7P24G+PGXq7rKw0gLSuDMXpwTWYSz66URYqlTBHR+iAKs47HO3tt2H6xd02Xu+
tarSdy7sMd8e/ZX+ZD6cWoqOAbwK2vkXDZF8hE/V6ov0G+cOToVb7yddPzgZVkl54mgLyv/i6gqT
oz6u3thuasyAdBin7RdSiIrCj66MA/Vr3ySp09SRg6fbae6ovcZ0Xo96oR11GPiHLa6/Wh9zlHmz
POkFD+9PkxiWVceAm6N+7Bb+PEHzmIXqHfvVgI4FHhcirXfdJOzVl1ylDeTAzDuBimqwF5QnOeK/
2Y/X5yx9djIrm0tge5YqsPgbelOOKk3i9nMeFy4Ch3lbs+xqlMGLQE8uqMkPm+Cue+oto2t7RGzr
p+d1nkqIUY1Ykiw98VfX4WVLlrqnLjZnMImPSwL36jYZfIrThimvmMnOtUgHyWWasrk/VVzshm9h
XvfNY9YkEx1zOmpYfB3UFKQqfudR6LLf67JA2MYgN1MmBN1tLUHGc7kaJbnsXO6Gy53SlO02TY4V
fm4snn5SXnWX3qW491CTim4uiVLOqmyKlz3VCfRKa3KPBlc7lkE3UR0s7q5fZ5uc/YSr9rsdxzRF
qudR2J/AvEfcJ8hs1uGLaJhXz0lqDbmEkjAItvE1ZD3wg2Myrmms3IMhNEfw5wve+zLWcXcx3OZw
/M8Slelv4IpRtLeeosbA33MNaSrecbsgxWEIoMwNowgUmjaC7Ak8cLovPTcK7D59O5OCTiIdJILZ
OvAbxgm3Dt1yF26pwv26SGmpecC/1kEJxE3qAv8a8vdtMVQYG+IsLClgDChS36IU88I9tTCZ5OYP
6GrK6181Wutb4XQVbnfTFIExOgPNiYb2nDdmxBNdxmmw1G9xuo/YennMGNLPzabVhrNgC9Z0eYhw
f18RlJoJQytCTBg8fE7KdBuXazHBhL3AQ2gs4phymJZFoLf4JpPrLlbsBJ0Vza5K5bSDbSAU65OR
QdBH3/kc9IJtHZ1bXJjZkrdL6i/Z6pWAxlGXJJPvWL+ucfNI58hEa61k8ioUBlgbsm5lM+LW8tHL
0sXFU7US/eRzumxTBKtLrXLKvsO23UfYJnTzDpiKpSOlfsB/O4VIC4gxbXKUBQvd/5olajEQFxkQ
6b9yJxbPoFYmxdUyuoxWAC9ZgPyStMjzvHwJMmHVfKjbhupy6kxU5h+WoR9bkunLEI1PRq2NISGT
LZsYjwrfqraXPZykuou9ZnS6gXCXcQLmpO9z7vixsfiNBM8OsgG/DEyPeN0Ctm63g69MgwGa1cpA
LlY1BC7P9Mk2c3Mb02Xu1mMO24Z3matpAWiuzgI2aLcLG2PejHxFiqFZIB/+n0YusmQzNzN4PPFB
aW6o3qgPyggo2qnA4sXaqMIFrkybu+TJVxiIwQi4KYXrDctyG2qSRV3f/hFbM0bfctq6QzzWkbPR
y4Q8xPcuntb1Sozbo4BSQUzkEWgeFoubgq4T7KIhItSD0jv3ezPG9LwFtaMEuuYjEYzPWkgfkx2a
9Fh/C1lSWvLIXrL3hpyTG5CIoQ3S+q0vGq0ndmLDEv7D3JLY7RDsnmQxv0WXXsnplRjBql3N3Pqu
SKoKPupiLHdUP1NqhiVNVHOCp3PZpCW4SWMCVVlqmH/ZuKVd6naeuyuk0SyiA7cdT8WY7X+muuW8
+C7ntljVhcSf7oOnbGv6IXsLJnqCPHwADilZ/xxk1g/2VYloWtYnle/MPq8THBBVExdjBGJfvoHx
jzFHDTTpndmlACMFVjiG5MDGohomvE9hR6DrseFhHbLXck2Hcf4nAsfC/LRELJGzY7iZzh64gTXR
q2d8ploaO0GYv1FoxP0VPCMRhE8+h8H8yC2BRdntvBHB6Pl6rqEp3uXAosl8IgH/v5fB9DN52JUE
HqZbEJAwhMBSoYglNy26YnZx1TBMZGeadS7y4XPLtQi6hwGhJ9U3nMG89Y/sDSk+OuhoFPp5moqA
6u6qhzmzPZRRkXiCGu1QfuZIAygKuYt82lD5DcaroP2L8nLzJriH9OHDAsZej+LYhpnrlodGhGzM
+4X10iVwET/i0xzTHfPusVSWLTvxUev7pFomyje8wkP4qmdXVthl+WYqfV8oiqaOauhYx2511LJM
WuaI1oN3h5dN/UB9GJrf+9A2Mz2ZCATD57rqjo5Om1amhMQQpxiX8hxXWLmo5TDN3mXmjc0XIJGf
PIX7Vv7bJzY64is1XmrBPN+gmSSOAy3b+62GmWiiufPnWIRQqmGF5LnPvrAyHgKGU2KAXOH8bU7T
iN3pdDbUOFFDUMhRnIuELTiSRxo0G6cnp9W+AiCGlZ//v72hohEGrbXvzZXUCXlADi+yx8GCS7eL
5HYGOtYS54rBqzdo0qyV7HoKWHqX6WuQB0HWyGMRUlrWAGCa9XINeE0ztq34xoScFFfbh97jXN3S
Ox7onQghxGkSUKWfDMpN2kLRpGIEpn+jTlCi+ab9KznS5r0/iNlMlQMCueHcTGL+l/auAIfm6lPK
v1qYg5ZhkRbrseDhDqLXCLU2s2/MHYIiDlR6FWWfva39+oUtqekX4PExJHrWFIu2bPW6PjHkQ0vP
bML2MCRbL+0l9xGD3m3RuhlILvt4djnYCbWZ36jrSuP4iesAaaJ7HcGA63iXmyiogOQn7ZqQWsXu
uH8Uwi+Ffi4YnQ1ojLzm657cx4saRXVqJqy1+7FoqxDnOiTZQrQHKen1tFCa1Bb/W3doUtCmsjbW
iCwxWpl6nmtOlgz4yuq3X1mVg//A5Zsxoa3zuqb1AW1zLM/jtNDsUY7MXBGpiWaN5XNTTjuugojy
Na/vwxii1vAZc9QN+pAWvuZgydbQ6vPURkPheDKF9mRqgnprct5CCXjl1rKw5+5fdLjrfjF5A+gl
qd17EJI5ZoXc3iux9X19KVZnjTuxf+h6/ycPeOqR2jYflK/B4PWgbjBckR5CyI665rqdjDZgg+9h
jEu056uciP2FGYclpkShXJpLn1I9S4UlU3Wib4ES1xBM3dI5u/4sVoBNHTmNwodwwkLqWSCKBFzQ
+MSUXaQW/02Ntkyu/TBI+xFghzYo5YTmCCEwOzKBJ/CrqCQLK3I0QxhZ8VMvGAU2rOQybCkVnsdo
jh2fsaRo93Mp0a2yw7T2HC6HYck7+ZUfC/nrsC4IK+nLno98d4FuZVXbbH9IfndznNwnCvFTPUr2
0Wx2YbfmEQCXw0btheDCk/akWNTfJkYtqj+N1iVGiToG+fbQhVMKH0sZVRT0bGm89ndBtqQowlYT
Ztg/KGxLR3fh8xsleGO7kLI/Mi9SEqBOYxTqJ94hqfTbEDeJie9Hk2EvmHch55Ri29bW8Vc+yFWd
38ZNxFLptpVBupIyJ2se5XeoTugj5zFKahqiCb3nCxeECro3lu9R2VPX4cepWfjUawogNlYNdnXq
ldOSI7HqdHeUfHZ3KomHDF3X7Cge7nZ1LSdxtvg4+YZ5yKfRTQsrJnjOksjBGQ780o7vUgM/Kb9W
m6zSqybI6gGNDvXhCdFeCrpkGKa4BDJNptu9UHNCNdJYjjk+m82QQN1O3D2q5c0sNo9hb1UdDp+b
kPdT4UhvvMnkOcjqTNm7ObSJnm8ITcbbr3JfthREFJd/x7Y/pTAY5Ew22nvt8S20/jhmc+PceERa
820PvERuyZcuQ62ll4MkGZ3zDu2hoTEvT2sln+tyAoz3zq6BUxOvbTYWYvmiteqT+Zl1dDDoY61Y
bPf33KhZYNyP2cjThfefw5M7VRTL8GWZWNpKKHlQYtltGBsFH205yKCBgMUvyl6AKZm4OXRZ5Ing
rOy4luRZjLbPn92eDDjGb/c9xwVFBRW6WfcTB0RTyUcUV80BHqUl3seYDT2Ch/qCHb1OHoNWAvr1
8PH1/hPx4mpjKDSwwOB24FIj8x9lo0uqJhY2UfV7g+OGxJbBRiTmQ8xEGaTALWh5/qwwIbmGgFnl
N3VHmre2lwr34fhLdabSv8HkUzrlhnhozhFdCHUDAEYM1y6vLdCgL5paGL5KhSxTKnwDIV35Tg/B
xGW478EcfUXjjcZHdDcxnnkr8/FngYxcf43ndNOE6jy/aAr2pKn10553pr+bYGQxz4flilkLCz2S
35F4fNVTjD4EUGGk1Wn1nT6EkkyNyElXPqIeRZjDGhfNBJZroLOPbKzkcFkc7UWk8gMz6x81z6cR
x3he5ZYikW+rEXdx0m4oJ1DEiAjAdoSOdSO2FJCumKpq/rdgA3f/qnbDn3RX45Hdoyvwom1OBVCZ
kJvUigvtU5TotZTvsbRmtDbdwq2ZhkZFTzAUVlM9lEPsy4vvliJB4DCVeRctoD3gdmxCvToCBdD6
jWt0CVO32JZhwdc2jnn4CTug1m9b2fjgHsnXJC9paAQJJpuLtP9lou46q88lEaj6xu7tNfBuPPlt
+h7jLacptMy446EKrOsB9UdUlPj2bRoC7ewXSRnx6oRO7lpxlQA9xUvld1+ySvrDSpnt5G2KyFSD
yZ7BPz/UqGCEcPOqHECax9mQnjorov2xSLoh/cIsYdoAZTXA7EDEoE+oAROFkdW5R+0o/tsEiy16
X43vi3+FyDwuU/Q4wpyQ8XpNzVUV7+G73ZZqPSu/+I3UPfKIuyAP1PAIq5zEIhd96nGuVwRUv7si
U2nO1RThlMoKQ8E2zdt9WdLeZKA6zWy3YzxwZ2a6unuq2Cb7j2Sh9+NuZOzZpjNmwRG0pUoCC+Yz
iFGvSaZwSf/ON9vlb9cMiZourcncstzxT2EJyD5mnJ5xuuxE7FFmmFSvww6J53xvpsc6VuRO5E6D
hUUPGCC9Xz+wu/mTF0jdcM2TJKp/r41f+1emF8FztRLFqb/IDHbOdjteh9gHbmnlOh6v5D7MQXPP
9woQZrYuPxvFUE2yxvEEn4xOR0LakM4U4QUFzP0KVkNou6r2WKFZ7uTF9DnpEqeI4JtN7Kv2G6CH
kTZ7ABfBsmwsWA39WtDW2H6x/GBNLBy18csgMV2XG9dKwi04qOqHfDBuuh9ZTV8CqObkMeK6CiP3
yPpcyNdUOETN1kki07dopAI6Q00M4pOgbZdBVcWlzZ4I9TbNmP1EMu5f6GnnanEbOc0m7iZQW06y
FvGCHejE4ER/6M7g0J9tIdKyQkm2HOc3U7DXDSUL7CSXF8DB7nqQJMD8KLquh7U8h+y69XZCuOm2
AJBzxruJ76nh1L7xA7L4qZtCT+ABHsfavBScZCM3kCWMf6+24zC/Yf4alldWok7+zTx/URTLYmSY
KHSNMBqoI9+TNT05BHfSK1DQkvpzIyZGjWKOZfXnWhBUexxIS49HOuwz2t6bFqUaFlU7ReGBjG6K
zUmzA6LoqIhbI55NwaasQJvwafeUClkwgdatZsd1mt28b9+CiK1PfFNMTtf0p6eNRe3fKTN5IVwe
m1+CJcH0RY17XhK5gppf3Q80uqWf2+S76WzrhEvbUchkptkCsRKqaV/XzR7eE01T04fCZ+9IRtIt
Tux3W4v4jZU37gqaW+oK7E1FIYB/2jhAs4+szWr3mY9XqD+lJSwyiJZal9F2waGPu3aJQpGftDSK
/msgyrApjjyQwcQ2cpWAUro9bhjFnNLdN5mijb6Ts7TNKVUi5zXa+VhXxxTTKmbjtHFE9bATADAr
ih6HUJhHwfAeF5V0nMISwI47Q1bvzbft6lM4dmMZN2emVlmeZ+FpOrpJaiqP83u+mS3HUO/HNn4a
SiuQXJxuWfNiH8jd70BfXSa3jqXveKy6UM2nblezLG7W0YBPBlpbgzIh/IiGeX0MowW60nYVyug6
ULvan7Ab5fOJlBRPF7f9ZnhICljJ30bVyuKZ71u334drvYvnvARe+azaMVLfOj7K+leGoONfKZiN
pweTYYp+AuKQ699NTzn7/RIti/xYSHQW1/sx/dXr3K3Rb95hyw+1O2IbJ/hPQISAurgEiImMRvaE
N27dlug/LqIRR7hSLCJmTWPzT54aPiA3EbM8BGfeh3aF+4msCxEznKoF2TmK0w8+JUWdHsoMTuEt
W5fdUxXIdrX8oISnTr94TsbqY6e0txfQzKgcA1KtAAL/29Zprn9w9Nfze9Zihb4vHTew7lAswUwe
N1zHJoQgW/hVXg8MAfPHd5W1Z4Xjzf0p/bBn7JvoAmhDnIF1jZcKwkgdwkOxmxheMXWkhKgiA8IJ
8QNT9HI1gAu1PTcsQbFAWMYsIlShYY76uifFFLxAQVdH3zfqW7TDq/qk4JiLIYYsZRMQlkKFVzK8
Tq6J+AVFACYrctt3unIIHt7YJvDNP1bInf8DRJ9U2brvqNtb1wp5KrmpRoeu7YftVz9n68GWE7in
qZ/ekYc39X0Q+za9zGv0Ktcm2S5BPA8QzeuaUqfrJWc91RPegQPAPUy5t1iE3RodwKahSu1iMJQ+
BiHoGpJ4Q4hDKgXMTMECIvZfZ31C/joj7Y8Rb42o+qDUeoDhc07lYoGtR6jM6jKAPhnfrcypUhZs
uD1JMZ/PyRlZMYleIizm/keJgWRnRyOjjVhlsVoa2tHKRNG9jjXPK9wKJj+CgAXzSo+Q37j2G4Tg
5WsPW/h3za2ioIJJJRhr8mWS/nlsZta1h0CRs2dlasaq+BjKndA7eKo8yjI8wn22vTpHI3hxkgvX
6pDQzJL1gHGaKm3fTLetmGcXM7H2PmSDYDVzWDtsnhQLrt6vf+yIXHqrxrh6xQJbMiJ3DH1JM/zl
heinQx9UUYVFRLOdudqtwM3cr0Memiuzpszav8leCPkZk7Xw3z1h+YWx1VhOXPTaOsAnbOfF0YjG
A/xjNBuesgPLfHxpJ826bXxF7d2i6OvMCJnKtxH77WwfMSYGQ3/qoX01IzDBgBD5kSPK6q+LLNFm
jpne1/pfTDUhsmlRUrcLIX1ho3I1G9iKmMJayiHHwqigaNxPAAepJwlUQsD9i2k8a7jbAKdH8xQE
cMPpdatSkJNTFy7ydbFYaB4q5tfS3/Ow44cCdFBHEeINIVzaILLJ2fFKjMPL+p8wmj9y/RMlvtix
r+OqeGrgo2k4Vdjdl+oli9JhIgk8ke99TSnngn8Ig2ktIPeHosbEjGuhPya1JOxxQ5DgGs4HdKJZ
mC0QKR4BfrZ0AnSYyOCpIH1xZUMckL8SAHRj+SOPwCLsZxXxnom3fTZY0+K86bcn8vJVMX6SNMZT
+HVRyAM4/ynwhpugaJHA8j8oBtnDnNTZ/MX7DHoXru0VOfNQ7mLK/BkPE22rD7HYp/pfutay2U6O
wP50bPdAZ/wl4QWHnVVce3T16+7CdTpMRopFHNJwDmr+q1r7/it35ElAXJ+GIrok3mG/Ohixp+3f
HhFxPLTDtkm4Brys8fcyhoX5HhsTsp4Lp3pdHOy6DAriKUwq0XryKZCun1c2Ds2z1gWhTGcIctLo
LGX7bSyI/PzArJD1j43o0+3fuHKwnwPoZ+BaOQ7K4jHudd/9AfqAHfVmgcy7voIBHngVGvi6oDLz
OSdDfRgAC7b8q2Beyr+cnkBdmazxsQ83yWolP4dscrs3LxXtOS3qil+GlXZw6agFUofFila270Q1
qqI9Vc3ioPvkqEQWHITjP3zc4SOsnyaJTEtQNAHHe66j7JpAgye41u5xYoFVTX86LlFA4fa5ykmj
bntp9X+qGyLQcGnVh7p45IOU8VnBlAPMnI3KUIGb6yaUxj/E+6MlPbgmKf7qskczvrJNzYb9k1XV
F2/dLDu+sRsGsluOE8GnlqV3vY53E57i5kfTL0UTwp/GedM/OsVqTeNAYY74qS3XXfdcDeDsqztQ
mSlmB1DSORtsFPpmF58boI7PpALr+DZcm0e+iXXiLsboXq1g4W5MwSbffamQ5oms4HlBfr9NMiRQ
EgDatRN4KdR9Pmmmh330X9rT+gKqkfulyR+RsxqljxLrsn4yDZy7Gabvuih9LrYoxq+sJaxpVljZ
nJ5U2ojfMoV88jthoZg9Jm0XXH+KOeLUXAx/oz/EMpTqGIws8wiZFNwDKXgvlAIPGcBg3X6GYU8+
ug3MSo4/m23OKz9Ewd4/TMkIlvPGjKldHjboOKo+MHFzoMAV4CuqoDRGdoY2y6IId5xfpM1vzCSj
kk62dR4l3VB06XCc52y+Xkgo2vhp730TfATBVrovdYXpJSD0z8l6yx0JTezW1TxERGRStIz6kBWm
1ND0iZzB33Lb9lzlnvB+3/Yz7RebE1Pwo13DYXqiOsOy7y0WtX3ynbC43RSpK/G5ttdgh53xU11j
P+VWXrCuTVl9swuWOS97oWbqczfiCNHPzZhdIfWGAbufRzFjC14Pcu8DoFKE0CYgMSykeyrDurpP
y3911EHguil6YP2sc7h72/OSSAivV1JMXd2bOBT0tmMN8s1+EsVY4h7iEUjopSVIHh5dvHEfNig4
obtMwVLK4gnjb1Ey80UEdm/VZBNeZtZaKbWTO8ZLM91VDbmV6pa+R3wR6JcRe1YqFoMsG0inMLPx
s0aErKoPkTRJflHX91a+OCAcOr7Medteuc45Pl1VfE/HafcdsMypiLCPSYKsiOtJ1tveM1sFPqm+
U8xgVfpA6RgEtAfMDBTjsrUMkwKMViuuF8F5hgMLpMIgbGRHazaPGU3AIJb/2JFWdX23sy0Kfst6
bPuWolRW7l+lLVCY4Upgq2WQYzLa7j271/k94Y1ujktBW+i/XuH2AyEUbir/GIqtLGkJ8iVwKoSG
MqYvUVZASqC2N3Q+H5Zl3DB+E4ylBmkJth6+J8ftEGHSd6KazgkTQHyUjdGcA6Ctkpz+53CwTH5q
2LL1A2LJzMXHuMZ8SLpqixggVx+3oEzoqy9uKTXpqcJaLRLObajwH2I5bWHKGWC6FE2MwC7KEgUX
mmTD6bJT5lTfsv0f2heCW65/DAfPP/4qXpUW95nt3AOrShvv97OwOvhdj5hmTxE88/JbPYoQn7fD
nLrH79megWKe3NzZb3mL9Pxfq8PQ7O8IXrhjz0ALSzTyguJpVsDSYuNmRhRhA91rHpoiE8dhAIhx
iDuKggm9lIDomrcspoNA/N1oGgOqo2FjSs77Hv9vezO1bNswHnVBuK13QwKCEz0McT3/awc6NS7s
o2OA2GW7a+tBYaSsed74G828PFbplLBk3nowEtvTtMbpDORjJrLBMOpgiX4RrF3UZTYypuuXUKfU
j6yCO/2YrrgZ6MVW5EUAJXWTvDfWNv1dFnqrPvn9r2jcKhzE8DNt8JqWNwI/NJ7dJgPKTOZ01WOM
jGFbLWeMQXaUZxzBQRffSJF6DV7QExqgEtFOd+W8K4+xGkao+gUFtk38A9jaFU4KnNNrF+EMGRhc
Fq7X5NTPEQ3JLDQYq7YzbtuINsid7zi/6K0lS0mCKEBBbf40Dat7dxNz3U7JD3KnET8GQbvoc++p
fuFylQcCm0hgy9a969CONHZbop4dm6vKw4G0cbKFCLMJrpJ0uYwou0F42sda+vSe/UYCEybK7NQ9
IBCAKLoNPfESyhjcjH/eMBjzvpFZKAg/kfwZ6JSawV8CvEgn+71sU5WCzd15E2PE/tw09qXAaRI/
cvGNNecTjkO4V7VjZ/WviowGjrmMpBgRSxcQQSFycLgB9uyaAH8j5V1pZeO7UjQB78wgxzi7S5uR
iq27sCRMeVfJaqcbnSRVAQY5W+lumh5DZrlwJm3Jt5fBoKYq4dQiLOTpQ+JEwPgeDfgE7qux6SRX
lLmbtumPxfLSbR/FEKthPMrNit381p3qSFfwBYEB99xqSrCzQ28XAjnPmWdoA+sHIZzqwpV3KsC6
jljxP87OdLdtZF3Xt7JvgEBxKpJ/JVm25CSWh8SJ/xCJnXCeZ179eZh1gB2T2iK8gF7oRjdWSlWs
4RveAeccv0u8fKvWXTL2XxqQb1r3R88oK2afA5p92D8XNVa6CgKiTUeov5cTiobg2nArek7uIIxm
N3St13rKiYhcL5sKNh+pqP5NrTRgD19cJNi18BYaUIrwKvygKodGpNmuP9xihu2g7MfGG/X7Xldc
fpOWuIgCHXJYyoHNegBYDa7bsmx0SJOliRfx5DEgk5wrzs7BivISglQ7AYekRPDVG4VtY6SJPFgp
GzS1QtNFpWADgDy0c8Tz8LOis47YXUuaCE2XAj4MXF3zLc+EVxDXhDxXsQRh/Sfs6CSN9nhDJqro
OaFf1fm+/Ina8YDUW2U2qfHitML0rFv0af7aJgTdQMnBKskhbwOtTzxcVs2ORmOIlgI2grUuNCXd
g061y1wiah0Vfmpd0eCV+RS7Belk6x6MTZtjQAWgNUSuADi7MpSIgEvO7S+10d1WvVMGlTsogDhL
HxEzw6iof5dl6Qdx8PgPPf/0H2GK/0mb5JTh54QChQb9/h013jQMOoM20heqENI2p//+j15F2xgE
GNxk6KCWDZnGt6BSe7qVNpXG4EdiCH2SHxxGuCe7kWcjHr+gOqE67sHtUqiZe8TJxjS9ybu2CsYH
LNUcFdkJC6xkRUvNhmt+AwivTn4FgQl1fwev1FWULwBOQa+xd6sAAjCWJCO41KvLk0Oa4N3cpKWR
kBiOJsG88kvRA/l3bqS+Yd4lovwNC0s6j7TrCoqZtO9N8VU6kN83lU+8b/9H1QW5Bu93dmZNpz/2
fyVAJBmfTkda1+iXETXY9kxtAElmzxR5Gv3G9bHvP8PEVGGNp1ZsoERzeYZzYQMUMQzV0WESaNDf
hDWbYdcrgLdDL/4da6lePkcdsF/MYfym+ew7NaqBHx9O4+niO6m6ZhrTgv+zWfhiGWQsSQkJcbTu
3q1LOqoZ7t2HKPVSd2VyCLm8X0c0XKAEEOLaEo3vuWpDUw222/ll+WZK01bwX0gIz9BR7PB1D/Eu
KGu0kMaKHO1n7ZVkdv8R9/g/v6M6PxuYn9r0yFGUMW3+UbXfT7fnzVfCMYjfKCeZ1veKfCS+sgar
LBQcVb0QK446cJ34u0Zng8JA4QZR/JlqN2K6k/KZQZp1+QMsl0TTbP7/QBlN+CLzD0CYlyCfbCFu
7zcChIJVeWCnPyUt6pAKONA0NIsN3sGJp+wxmFDV75fHX2xth+WwDN1AgMfWDDHb2o0PKTpJ0vpt
yKsIkUxe9u5tsGjs/X9llf9z8c/M1KLq62j2309vztY+CisiKVRh3hJHT20op65NCXMrpoJttyPr
il4m+gFlhtKAtLO/PM/FzcEnFzo7nda1xYmezbMjxyEAHuSrZ1L1vSYs8KCXCpRTrTte7sj6FKe9
Mb5eHnU5Z4MrUIAKgmEkuZDf77cJ36SaweC8proLb/86RWXbeZj4wTbVTj/DCWNrFCIu+o3oUaL4
+IGDO8I1aQgkUlQ5vy97AD9omZXeW14NDnrjY9AEFoSAQIU/0dMKssS1N5oYzOA4bobl7vL0l5vL
kJqlUk+RPP1iPn2rsmFK2X3wFsJUSjcGCDN/H+AkrKwc7MWt6SAV76BrqVoEeLwO79d5MNAwbNCZ
fFU4PuGV4QSGsS+DnqZhCiKouL48r3PDGVIaqg5+bnps3w+npREUq2DUX9E46nuSapKNaBMFOAhN
sokRSKHLAy73kSm5siyTV922gV+8H9DsXOQL1Sx/BSkXyGfCISM8UgFQnAJBiNgDsS4wLdCPsRUJ
ERwvj748O6Y9vRGaDq+MauXs7KD27IDPEMNr1BltdEU7yXB+N5mmCmdDu6fLEMiGiFut7J4zq8yN
ZDJvQ+p83NmkRUIaZZhm9+qQSWSfB5Scu98wsYMdaSI+bSt7aDlLqXIv8NDTUtGd+SxJ/ONeTQr1
dUBmNEOrTsXF7YCKoS2/R4kWZdcQs1CiXvm0y1lKNM8ccNvcFGgzzGYJnowKt16Nr1YwlN7eJDYA
Em36tUbvBcPzleHOzVKalg6sxWZYdTqy/zz4laKCYOjH+pWcTRRPQTtGBsqsmh6QwkENwZOZkqsD
RGNl4OUWlkCYBFQvQlPigNkRdSnj+ONYwhkfQ8fBZAhiX3FtB6g9mFctfRiIyTFhcfTWC/7dyold
3kTS5I9QLY6rqhrz0b2BfoAbVNFbCDc8ORkiSqiEuyEJ5enyYTkTY0ioTipPqmUhGzePMdqeRN2o
CvcV31Zkbq4VrMbKu6BUEWzDpt4zKvOzB6obmm8SZr71XFijqMnPSlOYO+qgLpDdy79pvvYWZKHp
3pjiLmLn+R7TaNslkaIbv4ogF9EXC1w8cIc4jwc3xOLNK1E7BbJf4a+V5Kkxmh88yZapc4PYkr9U
XbUWmy6ser2mQv9rcCKqGRtAX8XwS0nHqDtVJnXKu8vzXXwDi3sZ5T9IRUiFcaxmmw08rWlO2jo/
a0UhCzfBOiVdYMS7yrKVFxy70j/AXtHjiWDi33rggsxNVTuYf13+IdND8E/igELhFBuy5BCpdJ7i
2WlrhjaJ/VYOz26itF/KUVj3MOO1F79BfB4Qj/a5UAL3NidXXonrZtfKNDJgCUDWjsNCIFby/px7
RdFXDuCs52Sc1CbUTH6KJIiKnY3aQ7ZytmeXCoPRirUN7hTBuqPg+H4wjEpGtRnc8gdOw14Ou03D
SrDYlvBuc3tDMQrtZhVIbPLr8vLOTjVLi8AcCwvhQzgm6dn7caF4spOdIfrRZWpQ77rCbvs/qOyI
8e3yQPMN9TdAJ64gUrYgxemTZt6/12aZlmFPiuT9IBcETbOxRrhhXyOZG9Y3LSnQiG+M0rXCe81D
VKrGyYg3cg+sprY+NSiKqfnD5V+EeN77nSU1MlI6u9xnxNPzI408Bc9YVcTfAepbGBgD2kPGLagU
P34wnATJyYMBTR8zA6Big/0Y1XB2gaDaY+3dX/4pi60maSaBL0OggNwKdtz7tTFCYbdmnwEr0TMg
CRJ9tGddkahMK17+5fJY851mk6NaQggLELPJAzyLvHw0vKwijaPnXgVzsy0m1BDqWBUi6/RQgMi2
Cmjdy2Pq+mytGZRTRI7HZpMcp9lZ0jrBBaIZyTMYogKhYMjEGAvpNvoX+ECYfQLqORlsIW490ncK
u2OZomSAjIVBi9JTRnX6pTjSIQaNaar/w+kq1C+3IOYK5QeahK6ZbTGV9pqnoMFGTeDOQwfirQMF
g0EObyR33GcL7T781UvUDGl2N/Q8UekiwHbqn9CoaR8C+gEdimw7YT+KWkOpi9bedaDqPf8FILaG
Swm61yaUthKieIFkvyLRgl+5DLT5qSREdAhkVMd0OJLm/OqBPITzRVzo3wZdKKo4QR6osIaTVPtL
/dQFiQDPCP6m0I9WU2eQhguM3Zr61tLS+gcFMptl1QqcTCcecw8864j7pBnmnzRlCNL80QIH6qOh
DC1OGa4tsr7hCCYzwV+Gzzh2X4SsJ/A9orGyexZGpVU7t9WLoSG9btCL81amvLgeuPuA5aLihbKE
vixsuJFwUgAf5leaSD1OZblTa/a4obqGXSPybUBIbjjKEeivuIfcqt+HFZxE5bposhgQ/OiDjXVv
Lu/bxVkhZEZR16KqYDkW4rXvz6XDiaj6wpFfSxCIkdimdZRnR9D/baTtiNjrDMgGrbuPZQuEVywA
T66K8q4k6pidFtWmj6Qh6PAgMq2tDkBSeZ82qIEo0COatK/92zbFJaC9vTzd2TXEDSRUjWIKIR5J
kjafrlFa5ljpTY44AZwbOCXAV0DXxeZ1BhJv/18MxjyZHwPr82Qh9lUTiYAgf6THDT6K5gsIsjz2
je6oJ21r7D4+HNBDKVFRpXwyH84PvRLikp8+lprvfg10Q3sd80rHOgek1spmnm0bpjPVj3noCGLB
O87TLpRKZVOEo/ug900XbXzbjb/VXOqoT5b+HVkM/J2Pzo6SNdBmOkTE+fq8BtZwT2iB6jp4bA8+
aCYDIRSCF2Fvkxxr8JXr/Nz8UEjlq+nwpRcZUNhRdp8whA/1CPUA1WShnrTK4OUaMmym/cpJV6KH
cyPavFomhDQT9Y9ZioeGFrbLpaI86IhJfsfU1MsOE2vVv26MKXWXCFStRMDLw8CZl7CBKIycKRhM
fsxokPbGQwMXYtg0XVZ+w3FOu1cjy1g58LPsYtowHFdifM2UAvTxNP1/UsohpU1j1pr1wOMT77Oo
rZ4s/rFFXbFDiZ+O+RVuysrKZzw3qkVZi6NOecuaR2SNXWlYdjXyofRtOjp+CsGR1rF9h75r8hnR
Xfxz9CE3PrywJokaxsyksMS88+4KBsEoujnZ+FDB5D3SdLRwprdUCgV04PyVvG25cRgMJABKx1N9
y5xFVkGRu3DvffGQGIVx76ZZ9ignJWBfBZI4wJteyV3PjEdUSXkAUhGB7jxtwih7aAvPHR6arnQO
PmnplYba4k8/naCcwLft/UdP/hS+E6EavAF0IGbhnAgL6bT1qD/4dWeDHSM6+eM1OcRvxCjNtd7K
melZJtcMltq817QhZhu1gZRi+Jn+QHttPBRxWT2D2nZuELZTrxCBCA+XZ7fcosSLttSQTpB8QWt2
7rOEdwqbBf1BoAn5oyuKAWtK3/0U2p28AwXuIcGWZCuncRZ9cRpN7jSqHVMBwnTmg5rIgqRja5kP
Fnqx6t5WKa9tVOJDa2VzTqv1T277dyCSD8q7FF3JtWebE0RgDF2mMx/wkxxOpeI313mfhV8U0/G/
CC9PUPe0g6MLu3Rlm54f2TZtjUucjtxsXVXFQ+wCKPSDXqkJ8kpJjgefq/u3VSKUFzVqtTsViMJe
LXGBuvxJF0MDMierhug6dcwWJwSZfXOoEIS4x6WoqZ9ynXD1CkGyVPNvLMvJaBONiYNyvvD0MsLE
MG5RlFj5EYtPzDVr8gO4fqaq8DzSAbda4o07DveYzYTaQY9hHo60+SMVXMfKfGd5po77AduXz0yu
KWnazb5yN5i0AXEsuUeyzDbEcwu8OruJGhMW2JXocDZBuDjrcLvztDT7meclPSDo7znCtxsYmSPA
W4FFebGhbYsOx7UtBkhSn7y4HAKoDOhnoNSIj0CSPaN1LDA7S9LBcdVPg+w024ZlBD95vPXiiVi5
K4fQwWzAikBNIoLh2XhXemo+6gjqlnIERqMRaQLlRcAamekkTlpX39q0hjF3C8FaGldOXtUIaLYI
jLQIRttKZB4ba9DDz7JGzrdAvQL2zkvgILhw1DBWtK7w0PGVfIM4upX4uNt5Qfopqs2JDtB55Bfo
Opd+2B/5NeC9KzvwIhjwiBwET14s8ZW+zg0tNpprDJCRq78eVD1Bx0SrBF7GvaMMP6STQBy0ISme
MhAgmDghlV4Hb02P1VuxFa7vmG9IdhT9F6mjy1VuRVa7/H7ksfQGdYi8qeKvDVamNspARppW4JMK
Gdwo2EN7N60FIhQHHBdqcL91XaEjAtWEYfpZG1pZkQO2kB+wZRtazcpfixrd72pLsxshER1NJ5RC
31BmL5IfSiL9gNohqvJhs0uBKnrVhk+pJMcS/9r21ak0V8NQamgr3zyIKoQy9cg3jt1gd3lvLmIc
i5SLgHhq+5CfzwutDhasqlZ15ilHTQNKYo0aAbIN1TeoVdXNB8eSfxMLHDS4MOnPT/fCPzFO7BQ9
BVQ3vYcMBNXEzS3lAOarQ/xIg6Ty6cOjOXSVSJ65xonhZhccvgEwZS0jvmczK8Y+iHSkHhoPGeYD
nmxrL8biWbQoyuoUkriXNKor03//Z25dUMgksbz2rs8aX/0RT8oyu55/Yf92EBVMHsu4tOrny1Nc
Dso9ChSAsBEVkUUclTggiLFdU07QnfvPSgRwpwGZ+hUWZABBxo2Stat7uV0s6t8oHYEbsSmMzm4y
0GZeBk7Lu3cMUt/gy6grGooU+Hs3bfclrCW9yctzXI44ddRJwWl7EATMA2MJnpOGq4nUChyARy0v
xVfN8xQckT3x6/JQi1CD/B5kDGEpBX4exdmOyUq3EEhOyFPSBtYp5h3fSZEg0Qf/DsHYPH1zEExf
KcYt50dTHX8Pk6oKjbP5O9QBHkmsqjVPLRx/+402NMJW6JSPcC76yMvz5uMn3qTOO2me8WdR03i/
U7W+08POjMQparz0SZVlRRc9pkoMBxTSTPz60UWd+vZUUUzK2vTPZ4vaKrgKe1kB5SIt1BcfNNU+
LTFtzAIZn4YMWKiJUvXKpll+yamEjoIRNccp45+dxqinbIjUnXYaEAQD5Y3paI+47tfQ6ox9JAiT
EXjso5W0ZhHXUCGyKC9w/ElSQaS8X9kwskBAOq1+8jzL/IX9FwypejCwA/S6AXxe1mEHkjXjz9zV
lM+Xl/nM2EiXaQRztOnBwcy+qmP4nTSjUT1lqe48aiiEYEvuYoFHNQREcWG5N2qCAYkTNenKhprO
/LsYloY2qQ6gK1tw+80jyVaG1PNRiTzBZQueVOHhTo5gIzzKy1NcfFRbl5oJ0Nzh49KWme0k2FGw
maUynhB18n91teM9g12jYK9OzJVN2ObyNkey9PHysIsDOg1LJ0jwapE9zqvldkWYhga2OBng7L9V
YZkTarlG81VvPO3l8liLr2hP9U/OJA8Ihl3zIrmVaHkMF2k4xY4M/tgebAEIxS1+GY3nfvIRwnwG
6+t8QeNVu7k89OItQUAU3AfleW6+KZ98v3nJvXCDS9T2REHEsGFApu3BB+D1tbcnim5o+eX15RHP
LCxIiAmFaAE/XnQEENBqdER52xP0OghRmiziZgMpsHrrp8fk8mBnVpYyHG+zxgHhip9tHrdME/DY
sjkR/Fo/xj4wfpdlq/4aJ5G7Tdfp/R+KOtHBBZv+0Zoqs6MwR82KzcsCz44mbhGINaSEPajkYlKr
4+tZ99ejozcdbJnYWm2YzheWPh47iEaiSV2Vszl7pKvULfHrroyTGfKEb0AgW6Dh+6hNrwxQ3/EH
vyPVRkkUQkLH6wX1ZTZc0grE6UZTnBoUfiBv+PJHr/cDWjGISF7+ivNNylCgLmgdEoSQUs2jLBm4
OgY4w3BKaaLdjxCCna03NLACzLjzTkj9lc7KraO+t67jTsVWhPIDM6OsQ7FsdquLOqpGTHeq0+gO
hetcgXPzNX9rVcWo/3ZtJCTVDSIxMZoxuV4ITCgr7DFQOMBIWal/WjJsDB/bYGRz16rMsw9N3Rwl
z6kSQ4+I0sj8KfdkiC1OoyZHRY9N1OKkChOJKKNztuSkqK1eXv35Rc9KkCagi8NjTrfYmW3kEIw+
YO8wOUFaCPQt+sixToY5mPbV5YHU+cSoDQrgqyZAE1ogi/aHl4JaD5Vy8q1yMTNG4Rtv01LSa8uU
pwDeYYAE3Z2VKNW9axbisRYKEqMk73KP2e6w19Oo3cMVFU9SeMlKcUib3SVk8LoAjqCbU15PKDXf
EU09St2vi1tn1Jo7lyIgmjkAdjCGQTs7DWtsTvBHq6+lWoa7Vu+B/wdoNtH6Rs4WCeetjZf7V1Sp
h4MIkP4uYgxGm1RAl3EzCGMj+XHq2BskBE4IODcU8vqX2OYPx6ELeRsCgOdYwSMWhl++v7z252an
AVMDa0g3elna70aJ9ZljIVCMRl6ycTpInFDjDGWvWSV6/oiDQre2Q9sH02s6e191drHEQhmFRnHV
4AeMaKmplHdZPejXWWhpd+hDu8HGtlp7X1pQI6tqUkGGtrJBTBRnmJ4gLVdoMuWmisIe7/w+6I3y
ekAeHo5Lvta9+BtU/xOyTF+QXII+l6AwPM31/WOnxIATKljmt2ZQld5V5w0AtpDp2xFY+btqotCB
J8IRLYaOsEkM1DUcfdLdFmZwJTP83NCg1a8j3Qv2BZ0qUG0o620Fur7oraKglqKde40clg9xfbBg
JyOShEJGfYVu0+8a0waobua4cj5nARKIKQqkjiAA5NJaFoJN9g38vyqmYADqe1Rr/Eu8LH72kf5H
Iqz95YPY9lfux/lRReXGYFQgOlzI+iJugJxcGChg4XwOALqGLtUDDKIjBJHdq3aiEU60klEsRwSA
JcAtTJgcDuDsvdFRqvHtWroH9Ay5gTa9wu/bOmEikeAuIE4bp8tHYjkgmQS9NXpA3H2L2EHWyCtj
apocMyR17027kg8IC4gX+CzpSrV7dsX+vdGpSgoHPM7UXZvNTRktWThjnh9HH0WgDd1C9bemFtFK
SKJOG/zfA8DLQWEEGA7wW4vywewqT5G2itowTI4BoZaLlDOdUEXb2QWSrE+QeHxMKcautfVdkfLM
/hk8fWhPpJN9lSApnlHmD922ayLEempEPC8v+OyZn1aBuizmK0SGJI/zqrhJjXEApu8f3Tqj8Zbl
7sRuqyYmMBzXQfjD1ccHBGWIlDvfdwk9GIauzkd06I9oJfXOa2UWdrKrsjiMThQ2WolcwWitHdcz
39qcau+GSkANoWn2DSAqoNXqtcERZdKoP2paVdefUMjpVj72mdXknaLIx/+ICRdRgllkoJsblJ54
qSJKC0Z2m1WWieq/nnyhjbJ2vS7uIaDqKuxBgGUTU2X+Pg5WqhOjhdgdhKpLJBKFLzD/6mfklu19
E9SPOTpEu8tf8NyYdKSIhKaNs4hN4hb6IPY0wTEqQeggjiC2Pcc53xgoZaN5FIqtVZrJ0+VRz3xC
IHtAYMgR6U3PP2GLJYGR43d5dNCbwdTdLtR4E6PTtjLOuU849cAmAgLQ6nmRyMppDpAqREccN7wn
WRV2cGOiz2NddSpKm1unqtpvl6d25tLjloVvoHLbct3OEqYoAvgoCz86Sq2VBWo7bfuHJzp/iWMH
utHlwebYH3J6TCQI9iwAaVPqOy3AP+XTEg3wQB8Jg7hqmxJpfKtNlOfMkOjmb8oE5dSrIZdZv0/x
Pe+p8Tupjz8e2mFRvpNVazQrQd5i+g5QGMCmUydw2smzw1lVjgkPP9DRjAvSp8EVeNNx4UUnyrHj
GqtnsY3AcwtDpc3pUOpcnNCwNzqikXE8lhpKRNu0Gerj4NP+W3mrF4eEcYipqTLaiJMuiv1CaVQj
R07uqOG7eSXTtrsCya4hSVQN2w6VlqcGydv95W97ZiWhR/0FcQu+8nwj4UlQYLcYmkcLMR5173l4
D25DWyIMG7q4Ma7M8cxaTjwAaptAYaAcTi/fPztJrzJc18rAONaRqt1jtIOSHgrjSbIyzrlpTTV3
4h9adrQZ3o8TOKj4jeDZjo5MRb7VA3Rh4ek2nbs1+95ZuQDOjcbVTeILKYY61Gw0Ieo6rEJMqNSa
+G/T9SL/7SKKdoLu4K80TpYrCAiMjF4FBcYhmBehQA6UDhYm9hEefhUfywh1CDpbkf/RsArAMdAa
GrBUTZeQF4kVKBNW5TE2vexOt+B3b9Bqyfd10JQrMePiAmUsvhZLyJW2xH5FmYW7YKxZR71K7HDj
mepLLwv5kIHT+g7SVOwub/pzawhwADYi1TJ6vrP7zMUouk0y1zqiuBQjxpWhxn3FzenJ/2IgQrlp
Bbk4gSu834ZeNaoKgb9E3TlPvSsGSJSdj0LL9YcnRGmQlFyavO0L8pTrIz/NLtSPkV7yKOjDkCgb
T1OD7ObyQMudzvOGNPwEg6frM4froP/d15kE1hq3pvI7SweEN+zON1BPqtE/+vBgYB+4KSjbS676
2SOH0jb6COA6jmqIrGOsDRHc/FinOleh6vHfDEbdhU4P4dgC4oXVS4z3gWkcK5n7ZNA+QqHXeupC
+kesKIpWFvLMFqTYKP5yJoG3zxfSjxq7kEXJRVj14WNm106zGdAP+nARitudD0ZHkAbEEphHhyrE
ESvWj92od9ZG7XAy2yGbjBbYmLpoFl7+ZGemRaxMA5I6NO3WeeaCCm8yWYVFt2PrYGIUprb/BbOA
oFgZ58w+nIB4xABQBomdZwGAkaTo2mA8f4sS0yQlBNT6XhijeNVlOKyt4ZnriT2hUxqgZALWeDaY
h/Iu7hhddEtIh11I1Bnh587uEUAOQK/jtdTie/vxdaSoPwWvRJWLvqMdoXxmKVl4m44Zqh2VNZrt
i5bm4bjCbDg3N0iXJpUWGNqLzjh6CINJqStAAX/UEKtOCdeKL/akcJ0AlUAn/Cr2Ha1eySHPhJTU
gAncWFIg3Pb8CjY6PxgwBcpu/QHxQIvWfwRiZEOFZEC1fuSIXmNO1ik7MBsh/qaxkv5MU/LyO5TT
+pX2w3LXTkwiSq8q0TvF8tk1DeCp71GRjm9ztVOf4twev9WIhf756DdlFK4WjfyZ5tG80zAG6BRK
pFZuqzRKXnO84K3tUFT5r8vDLI8GgBE5lftpIC/fnLws2gyiXXRLCy4ytlj02LgikCAgW61/sHtC
ZqDT76PWD9hAsIba+wcuSYaEqq/hHjMLKcAtWvP2T78egnDbxBPG+aNTY914sY3zXLOq67CIjFL7
qPSBfcAySv1T1TT6NjXuD3JlsOWm4FZmXoxIlrwM+6kw95i2DEekFEWxdccSV0+EetqVE7j8XlOR
kzY4p4FUZh4SI4jW22msd8e0yLOnMNTENy5QfJWMWn/86PqZUNcmDofDtblolirgmRBOzNojhdMR
SnPbFKgTRGP01e9CXFAuj3ZmASWBAhfnRJdZJP1KntB8GhVGG4oRqJXj5M95LZphd3mccwtokONz
iUxpxbyh5tJYMbGA6o6Blaq/Ykwbvg1F3r1phF6/Lw91bkqmDlwCigehyRxDkKKDDg0QGJxRBOmd
ZQAl3ojKc9dSweWtTCQHOgrS4VQDn0c+jsgo3NVNf7SMyj8EZR7dYFZn3SHqo59KZPf3/8W8qGBQ
Gprem3kFAx9PPUW8pz+mAyZ029IF6orBo+evFFDnyj3cF6RJErEIjtTU0p6FdBEcPRx2xuqIoKGC
fZ0LDi/+Xtal46M7aSM+/VmA0M6R0m9qrjI0rypvalGYXn5nQQURV6aLtN1jaZaIi8sSq6Y/5RiZ
9RuupMQ2mxDFRvm7VvM69o9NRJnwm4NXYKleIyJI0fKjCzcB5OnvgQkgHZovnI7eH47DMjvauJCU
COo2iYeBAPKoKyt3ZpPbUz2YsodOljnv7vWK2gx4aVbHquKFPvppKo1qR/puBSjJo4idrAE6zuzB
iQY6MRHRm1gktY6L+J1PZ/UofR9JC3+8zgMDTQ1rzJxthdTI2u2+HJCQjuo6igf0qReliLIePHs0
/PGoZlkCzBWR+GOi00+89voc9rJZ58pK4rlcVRqYJLFUtmifwrN4/3wJIioRu6U46nhjIYvsJEV6
VVYGerNo2Mfxyk21vD6mNIbCuQnDCQGk2XD0LiwQBaE4ZiPJzUbUifoV3KFer0THZ1aSfggqNBMS
EM7ybBxtxD0qzIf8KGxvtHfKgNPRFdYwSXHs6RL/NNG4WqPinVnKKcMA3DQVyri43i8lblOth/FQ
euxd/nZd6n1a7coOL9RPblP2xtXlg7ccjuIOQRS8c6JXctHZcJK9qTZiPLYiBZzcu0N/rToISG/Q
gtKePjwYcThvJ9Q0MAbzYDUIyhr0ZieOZVfjTxBpAcY6WCUmuJ8ZFfKzHxuO54WwY+qdkd0A+5l9
Pl0VLdLurY5UYuo0ewO7A3xyvbw99gGh5cpo880yPWb/qZHD4l+WylBqJSjNHeMAnqnIruOqRRV5
45S+VzxoeYqS0aZXFb9YibmXw2pA7ilXAMqFZDhv8hoUsSb4t3bwXK+uryxZNuMNYavHOx4id/c1
ROy0Wmm2zA8g1wsFOo4eIl2TJths1+D1hHve0A4HbDxLnLehl+N8MSpAAi5/wjMD8caxmgAOp0bo
7DSAxDPJoPT2gBxl4N1QMK/Seke+jz7Bykk4s5AT9dWZPh6jzefUoOJvIaHdHCCpGOOLa9Y9xIFe
ybvyGX8Tz7jOUZvKni9PcAECQXMJHqMDZYKLk0bStAL/VHKx2lGQWsbfwsUgUi9uvNwKvN8gg1qv
AKjel0Lf4WSQ1r/AvfTlTwyk8HjeFH6uj8/II9XVDUqURfDSm36SJ5+BFKklLDAorRhC6p7YX/7B
8wtj+r0TmJ7Kuq3RaZsdKrYgcQdGRIcMu55brBvxjB/b+CGhUvzw4aHQpKDmwjhIW86DHI4bF3vW
uQdlqJIDVglCXuMD5uAuEg+OuRKCLL8/zWjyFKo85LCLpnTT4Ihad6BuKvgI1S6oa+M5LRvsqnAU
S5N9VodauvLAzFsVE4yB8I3TC5KWPTD7+JjSYG5nttYhwXOj3oyOhpV1GyU30k6bYzn6+RVV42Cl
yumwpf5ti0+jUvMhHPl7Q87B5rFnqZhsJtYhkxL/3w3V2yS6huot4gCHJswKAMRUipLfoVFvj1+H
ELecx9qDT7ASjS0gKn8bYty1dIgRfln0McKIsCLt+u6ABUBvnXz4KjHE2jjvcEBKWgLGLSaQRfLo
ISZeyR2sraQ94KSchhJnqULtnynN+fpeq3niXvWwDcYNzgsUffaKMmLE2ETkLz+RKhbKUw90qpQ4
P/SDuEs9lGaeW5xnjLs8dBFCRVbbMZJPhdNqP0oPP40HlSZktoJhXqw+u4z8FKQ4b+CSXBCVfSV6
8kcs4pDBrLcu0qfNG52zctxVPNZYrzemWsCYSqpsT0801r+kVdh63srmW96tKGax7hQCHNRK5icZ
9KLq2XriHU0Nt4m/fPvhGsOYUVu5Ms4MNInsTMw/ysILAF/SQPmVufCOKKPgHp6buancWjWP1u6j
FwZkTUTH0cWcbHLmTTh/VFIDj03ngOMqHVWnrrT73syTaGMohVi5uZcXIfuVsg31TPKIRTWzq6J+
JCoThxK2yAP2KJl/tEhFxX6Ay+GurOFyNKRTGGViafNMLYpequaaCcDbQ1gjg/gQB26tfJcW8oCn
3lXqYY0Ae2a8KXYiK0MFcwKizp4lpSdlwbfjAH0ulOhRA72Pfxt1M5hIspe1S055+eOpy8uQiJec
DC0miO+LJs+IK0lUq05+CCqBuceG4+l0+zoDh3jvYQbtGxsXcXYIfFET1021GTVRhy/oRE8K5KY9
YFiCW3VDExRrJBuTCLU3/OrgUrGN5DVxLqVYzCjj+KdW8Cd9OBAjHqIATHsf9O7itUrTdkjaqIgP
Va0wEATLsbxCs1iNb3ISw2LD85XqKzt++gzvr/KpXginHkEEoBPzmk1dGVZrYqN7aDL8TZKdbgyj
84jRrgmKUnO74XOpy8F6FuaQJk9YR0dBt/ITljuFLUkKwU8gtFic7jype4EsTXOI3RHZcTtCw2wT
+AK3aW8wemvl8TozYzqbQIKnqrfNp3u/MelrqkpRWf0B3+Zo3+YCIyitc27wADC/qHVwI+Lok8Ut
9sF+sUObBHY9gB/ub1LCWcXFz+vaNAK3OWReiR+6FiexejXQvOhWzsE0gXeflCePuiKSE9OJRynp
/QSb0C6HXsGI0kHA6JQORoGMNZnF8F+MQwWJYdg3VAxmJxxoE1aPeBscFDwX2y3c2ZAGASYXN5fP
9SKumpZrQvQAwWPZ5gzFDmJJHLZNf8BiQl7rVWW/DpUnvxV4kdyXWVWt3MvL9WMB6RBQFJsuknlA
rYsRfG2tlgdoXtp3NbbGZtuq68WBxb5nH0yU9mkkkB/znnQbC8fF0bM8hFWp5xvIKuopLCKr2rU9
RIyPnrJp15kwBKll0gGff62OlzrqCr88YGmJnUpvmrF1RNelGXcQqVeDlMVdPAUp0EjQs6Kizsd7
vwmRrHHdCkz0ATl8D8oDCikbm0anudGqNLtPIneyOG1AN398nnR0JuIToRFi2rNdiT6qDSDRTQ52
3xUNnnmN7e9BNWhfKVrHa21WVV8cNpr8E8CWOBx0wfwjGvHgK6BE40MiKl8UmxwOflzsB2LS1jyk
uHs7Tz6IhvTF6lDqqrdZ4llRTEevymS7iyqZWRgUwn3J4bBX0i0PgeN23sqltzxDSG7T4COGndoO
88YaUiL4CQk9OaAAllI1xI/ZvyFjKrU/cKTA5JWa4eYrgeqZQRlLst8mRSjEMN7vAc0nLo9swm2W
qPO2BpLqj7Rd+gD3qwznCZkmbbVyKZ0Zk1x/UkH8K942r+x1bY6fgGnjdYq7qJA7q40s2A4Kvj7R
ZoylwZtqlkYzrhFgzpxmnm9OMxxqBx2f2WTpFEQDMrLFQdEL/8WmHf4pjOvkHlNL66MvCbJXAODQ
m6T8TFlRe7+uLZu+NvqkPHRwgfF8sbtYxbaM1CTJPlqnUTVKQ8SoJt2W5aMFFwcFOJnBBcer4Ved
hw7G9GJYYYQuPxp7hN02IQimKvBsQvjFWB1kBOeA03z0oBeNczeBDfdaJvXbqNVX+5fLK57BICpO
AAkesPnOLH23cYtcsw9CG+OfssGiftuPQBlWMqTlptD5nf+Ps/NcjhvLtvSrdNR/9IU3E7c7YoC0
TIqkKM8/CBkWvD+wTz/fYdWdViIVzNFUhBRFkcwDHLPPNmuvhYVgFKzuuiphVmM7mLPpHY2ijp8K
x5hvLfTP4r2XoLWzff2e/MVLSZ552ctGAfiSGdOoE8tDD/FYK016chozfgLcmF+5HS9fCQA4XT3s
PhAYF7fxEKdNShbRPiIJklmSeSIcKCkC5EKjohXDb5tzIkzeRWZwSDKvvaZIN+tJWzrnWEJ5bd46
dM3G5UaxQjEcyiqZrPKKAbmIruWKoYAMBxJ/E2afHy6kXGKizdQ+gLlIArgF7cdhFP3TiHi7LxlQ
920nTYlnVZ+FFk1XDtzF9Mrh+YM7BSDugukGZr6YDtPFPmS5G+6aTssLX/U6d+NVRvHu9Q3zq7Ek
2AT1B8KmC6a31kbSKKuFc9BQp4W+diAyo++92i5KlVx5L2n+zpxS1hBfAFwIOSPwjKtpXeJoEDot
QIdIR52nKRpL3ZGVrNVDNNY9cp+RMsS+YnE/7ays15Yrd9Evxof0iftPwoaI7eXh+SlLms92S89r
qx/qeJo/ko+it/zIPKuEPrOGR7SNXGtoPhgk+luB/Eu+5FfygxfTjc3GSwBNBIWpeZEfdjJUcYhe
p4Nea1m4ay0U72/mzII/zDfrIRw/vL68F1b1BXvCVFN4kqki+f2fXtlhQXvbioZ9akfLQ2hm0aGP
zHJDTrcnK+gMV3JxFy4fMESueWBnZNXBaa9uwKwUKPuMSb+3hjjc93gF+Hp1vY1o3gjoHNYQ9Kun
7esvqf3iLVlUNhYuLVwp642VuGgxpaEt9rmlfXUWbTTQ6O4eM8CQNyjXaLtEuM6bRLM/qpqoHmHi
GI6a4IbJyq40N4OtNnsquc9GqrWfnSyad68/4MXGg68CkBRMkRLkegE2ApjQZLOedPspLB0o6mLM
SuZHadnXeqD0xWC0m3HU1P6TlSv2snFmdTSvbb1fPQQt8yaU/sBALuqdkdLwjKXS7pcJve9pNm97
HTSXbkzh1hCGG5hT43ysCtO4sjwXe563p88Ejh96dyRe43wPeiiVlV6Rd/tCQQJjSs1hl+jj92hZ
qise7i9238u7YcnIvV/UIdFxAXtrde2+AnOCuLy+7NG4dd5rSEYbh9qdXGdLmaRxDq+v78X+k9MK
spPGfDiJL6LtKNHBQCEpc1zySDNz6FXJIz2gyjq7I+UXmNBrPxpZmWtE6xdTy8Ae/IA0wAGCuUDb
DC7ig16dpkc0wGBl0jqoSLEjtnFoYlW94nK+BL1n9pv2acoavKesLF/gK1zh5o0SIQbsaXkUiLig
GQ7Wl/2oxT8aGrj9xOvULULHtV8u6W1ued+9tvyCqmhxGrRB8WeaZa9c1ev2PIjRZJ8GCRWpMgA9
2Wp3meM4NChgpA+oQ9nTV6gKOwEGbQTlFfkg09ANRk0dNbIjKZGOmzTpY4hqZkdNuxOqDrC0B+g7
hNa7eLTbD69vjMunw+3j5MN5BxyPKH915SDc0UNpFav3djgrtHUMWoCgFX/Fi/Ul9Kp0CLrRLdCv
NUfwv22l1TedORf3JKDrz30H0cOVDOPFI+GKstOgMsFR+YWjLRqaj7kb3dsx1Bqv3QwNShDuJpZy
Q8nG6yezprmgb+f4UDdDmId36GJEme1rYVt396GuD7lLbs5IRnWnTuR11SsGY23PZSuFZJ1l5kgc
sKqrWCCGahomYSN7E4Y68sQfa00DHXdQhKJ4GwcBoWTYKmoLo4BfiCHx0mDORPmsm5NnfEQUbR7v
4iiexZ8hfKfGLgekhbZ5heCQmQRkIJ3ujpIFnABXNuPK++a56aaReHVyqZiCNdSj05raXEht3EIz
F2t7S2sbaw9DUn5lW62OPeN4sqFeikvIns810BPHRaCSpnS3deHmud/1ZR/UtRJ9dZxYXFmM1bXx
MpaDdbOoMEoG29UOLkasNzT3Amoga6xv69ktkLu2e1gg3riUK6Y7x5rCNA5mo8nVz8vgIn17xa7/
4n1toHe8LuhPmElXZ7zQ6gSGjKK5RTsovvPcCjVOtCZbGXo4/TWiyYvRWDsPaJxHjyfu/3r3wUmA
OFEXD7d21IdhGrQoFnpH21T6yoYDsGjCK37p5YDQguAtgTeVbFrrCNEp3b4rUSO7bcdB/64vqORu
Y0MrvrROG+q/O5cgBRwMHnp2tLiho3B+G1uLFzu17TW35COHyO9Jw3yjpy75mtEgfg1FdvlmxBU4
tCpVfrL766s/tfRwqVtDO5GkNh6rdFE/IMwqHuH50D++bmp/MZTES9KGCKLvMn+g120Sd2ZvnIYh
Cd97tesCmgyj/M5eRu1K0PRywH66CWmlhxRBNrLKSuFlzxIo/WpOO7GcwllDvM5HWiY1Nb/1rKT/
0pWxqn8grrHEm8S1m+bTUKNyMvoZII0MUa60EO4JZUeEd4MKUzJ9GJ1Cy1uIZ8TY2D7KIaX5qWJC
W+Mw2H1XlzuasqhOB1lUjZW1KR20kRG46pdBO6auYhS/CeniDQEDvVDHULm7FFkIRRc75qiaJxPX
IgmsTICujbQW5dsOFI24YjkvV4/IXrZ2S75qZnd1wmnayhZ7GpaTm1l9DU2nN3wmUYx2S9ZE0bWG
jl+NRrgrK0607F5wpriTBoelOswnrRAaF0PU9N9h5oGNgwi/vZaOXGUT5GahlenFN6H8A9rp/MTZ
Tlx60us99Yuafc0s5OCMJfnadKL206jq3xSjnpyMzEYPXc2u5TJWvunL6HDkSx0ksgkXTpuZek2P
2P3EVm3N0KfwS8twozrvDNShVT8CHHXFwlzcgoDM8YcBy8mEIUf//H2nAbq4gZbSU5Pq8+dpsWCN
or/qGnzsF4sI49ALW5TcrOstg0YlpCHRLE6VLewP3FLtFyM1SCC0KdDwK/vz5YpZnXimkpACf4Qq
3jpbSNnAc+skFydVz1W6u6uhmrZwroTdUQUzhYS8aZTWXnNCk/KKLgqxK9rCEUVQKgnikpvftXZ4
ulwWHgxd0OevPQB7sOyQsF49lV6TDUHroUWHJHRZ+nFa51fCm8uZNlEo46xg8pAsWy9olTkuutbL
fIJFRKpnaC54WTHmxWMFkV5/ZaovRwPEBv8v7fT8d0F9OloxGWe0XE9DreWQZuT2jLi76PudHqZk
hl6fyFXI+GLnHPC51OCw4xe1b2e09LmJE+ycBXNSgR63EcSV623tCAryEKP7dmkr/cfro/7iHVGH
lIAZaqey8H5+REbu36xLVO00eZnxDN4/qny7r53HsJ8IGX9/MCCBEAE6BIkXmDTaAEMsb6TSMaeo
H9Fvt4qAal13Q19qdk3y9BdvJgv4CGFBTwAUY+VeRDVcHUUNQ/4ypCa70WhoYLO8DuqiVrnGN3hp
aTj+lJXwuqmEXPjbC+objZ5N9q1G0tkKJjtWu7thtiP7SlrrL2tydv5fmlooZpLJkN6hfJSfEmlV
tKAA4FXaLU3KtfFNErpYj6pZuNZCYJRHRLdAxAoHPdl4qI1nNzFdZcubl/NTuYyuGfu9Oy1a7Keu
1fZbQGaUmH0jnkERBxPEu84TRYpk/EjJrDM/EWu7rh/GUW5AKw0plDjaNRzoiT8t8TQyaNbP2bc0
NRwbOfWBhOfnokVg4saz2rT7QoLHRtY+L1oqN3uUo5c+991oGFo3EJoZzZVf144zo0U/jGDj/Laj
o1fxybE5/dHKXDalL5IB19Rv3Hhus22TZo09b/GyVBEeMiPPExiFtA6Nv43bhzSoBPNE4wdq5Itq
1r1f62OuEITPTTq9o95WqLmvhHPXjAe9a5M29lEin+K7HKhODHc5G8RUN3PxEs80YWSkb5M6EuaP
FOGjKfahTqKt5M2Yk7dFxZddbel+SuYBCTAFAug42YxAc3q6rfESwzzwRsTQik0VW+n8lcQFGSeI
GvVimoPYcqjOHlvFbcb3iV3oTRHQIDtU7qZZejSfjl3nzmF4ZFNRS9kAOy+scjv2JTzTO1CrSfzW
jCAaL2+KSY/SR7uZVO+20Nx+cO7yBnFXIzBAOI96oFtIrSPY3qCo/N4QXYXid61V6PKFlIv7D5Ph
tfOXRO2AoAdOKtBvIpXSqGiFQ4cMtSXqJGwxbZfhKRTqhxLaMRMW7CmBb2ebutmyfCxcAqQpsOPc
0cbtYk5RmexmW1HyP0UZzqO6cduxq28XdXEqPQitWe93ToZ853NYpmoJXTBT8tB43gRZeZ3ZVKcO
piOq8D0aVIW5gZ1str7KxFD2gM5pSd3H8xToqYPKcGJXZV/0EAZsdKFBXRGKGLkTv/Riu6rY85GC
2PE2ciLDbH3PIRcZ7eIEJUpnQ2knT8bApZPXNj7/pumT4BecH1uyB+nw8Z2f2lJR0znJ2/ZWuINH
6qdJrAeSZNDctLV1Lfe9RmGTi5PQM1l3I8fv0Sl8PpoTOyphQZLe9WoyxdltXc6wMeVqKuotIsuQ
Y2zpl+yd0U8S3KZj1BGIzSdYokfERGZok4f7ZoRKQt+2tpgU3V9So477wLamzC6CpMqS6lrNeu0f
kkEggQAXLuUB8AHrjD0w8MIBidecQlq4w0NdJUl2WErVyE+5mml7YvKqunLpXthtepthjuY0g+Yk
w7DyEEc9qnOqaO2tjVZYEkRZG5GA6pL2mvN7ORCQNtLP+KF4SheJ2XFxChJzS3KH+qg5BrU1R/re
6iO64V/faOtZlGlYqoUyOwEjyAWyUu+VEMYzT3kz6FmDIrAi6nB0AkdW8vIgstq5fdLjTEqovT7w
uonvpX+UmrmEz1FNuYicNIkTnFVveEPrkpZ/pt5j5G/roTDwncqmMMYn7HsnLL+PG8fKYeZxC1ff
NEMKOdsNP8xp9JvUm606KCuzdHaNkWSh8PsiV4wdytHJ2AdaDpsv5J2FsNNvQLw7d9kq85Soxicv
t7uk+c35JGUqe4ng+pGptAukUt6WCUWTOj4VtaY+O3rnfY5bdbyvkyJVfb1ADfhKmf7i9DKkZIMm
6yhVxC7iCSsE7ukaYXhjkVbX309xF3+1cpMLzA1jWAjjzBWLn4eaCnFhTrfpDczx7n2HvKx6iGdt
+mKVdmvtc7s1ZmhnSN76Y2Gmf76+4Bf5ONqQJKuDhC7aOgDwcyPDtQiVa7W0b3I3jvM/ufFbvd0I
vaqT25psth4ioYVQJDZ+SfT0Td55jXLFHXqxZGfeEAUdEnJ4XgD8CPRW/is95iDHss66g7uxLLLv
s7OgvXEarK727qE19Axl2zeNGPIb4upiPA6ZirZDoMN+WQ2bapzyKPLrqCms+wqqlLS9BYyRqNkh
h8RhSf9M0RIcxGbJEkp0flH1yvI4VqKtB+xp1bbOnp49zXkQYxtOw0MdedE0771eifI+aDO+/jSN
NsmUz44Ff9u1Np911AAsAEgHyHusxy/e3xrMpDOaut2XCZJl7WKJu1ZJ1DspwH7MUIbc9uTUr8TV
tlzan2ddjkrAQKsz3vxl59swZ3HdFXWzX8yWHEk71Td1MS+cVM3e2tmS3y9xjNOwhGV3s7hx+kDa
YT4RGbf+PMKn3FACfaeL6Flwj92YBYCs2Ci797oXl/vITJyPDb72Fua05lMOS85RH9TkR9SZ6d4R
SRF4edx/00FHVH41RdNjOjbVcYlU8cHCQdl1gL32PbIpD5qWl3/mFBLwUsQ0vgXv7b2BH9S7zRNK
gbtQzdqP04JYoV1Z0RcEFrndxtA1AxIF1raibu34BWrBR7U3hoe8CZVtmDsiQM7I2qp0bpVBwr7a
hiDtflhDl741llDchXM/nfLQeUelf/rhGMK5AmE4D29kpQm8CwEOi0/V7eK2VLNxqiuv7e7KqlCm
2deHZkymQG1qO3nfadmkf3/9uJ8PSPUeA89eI2MrA9QLzIKX2nXn2l30pq4n2F39WjNa46si6AP+
VLiUN66Vh9b2BZ0l+OlpowG1J/st5E33U6DT52WpTlM3vwm7tE8+W04Tpu6XQnGmuH2n6EVm7hqL
wMt525gpGYrE75KKPenQSO5AF6UPpTm9UYbMC+MbqKa7bgwQL5q6ZENzGTB6dNrISjd9kFPCcapb
2L2tNntwlHlM4Y19ffrO3+ZlvaR0moS1Qx15AaWxXUERuHWbu1AxdGilYPDU3idGP+M/x4rTCXvn
IdlsPEzo+VTiEBF9LN9ef4a1b0CfmwdsCZZgngJYlnRSfprRJC+hC1iK9lQl5eh8MRrHPIqcFNEt
fNVNvS3JFz++PuTa75FDkrQlOqYfjFra6pIYsn4BiJFAuwyvpNEFhG69XQZuj6jEw+tDXb4dXhxZ
BfIYEHReYC9g46DVKTGaU9GoMW482dojZBlOu23rSr8pIAm5VlW4fDuQ0jQOy3TGL1yeueSiaAZy
cV4UtoWPnLbeBL1o2h+vv9oa2CsZhEAt0IoO+gyGsnWtZNLUOk6E2p3gAijUQ0en23hDfyTltpnu
2E/mSK+n7yX5+EDCDxJarVIjuC0xzcoGbs9+2DUtL7JDszi88nDrK0j67eSveTxJYHPhrkRoR+Ru
oYpTU+mNt4XPw72fBtIE5mT11WGpxwQbqY6xe+VIrS0SCQV2FTuMpLYE+a0MBPFt1iIYNZ2W2NFQ
DfHIgCyVNuwHsyLT+/oSrHPnoOAgTUYEGTkk6rLrRFlc4CBSooJjOvTa6q0JZ7wy+cKmaK7ByVp3
Te7rEckOLwDja+XNhkdOzD4wDEDOv5tJY6dLACe1QZ7nss3WNecMaiIELRuXLkDTh+d0SJECy1x9
nHyiaNIlVyZgPdsyfy55VEBbEh/S4nluPPIRHGJu4amXTSsoYvdL4rmtb7qJ6xVBOLuQjm9en/Nf
DCmZTugT4zhfAmNHowHGUcPrHVlzb8cB2sY0jwdZSnpiwIZMdDZfcb7Xy4wzBQ2OtFgvSdh1QLjM
okTd1stOhjGoYjfo7jz6dkaBIkBQIJoD1e2s4nYey1TbpHo32YHuKMnvkf/IQJjLlvIyMCVuwbXV
RL6ERH0+hzALNFH6MIDXjR/Q9FOFh+4abz1eee217cShw2qCduAAUxi6qAzRkJNETtHsddoZ905d
fljqxXlDo3+4W8rYPLy+sCtcheQxBVQK6RAAEIClFzg0d6bpaQGUt7fa8WOHqNgzGjAkJvPSS3wd
4/UtyTU4xqrRvk2ntnZ9xAuSTyEK2rY/ke47ejlIcN+btWJf68WSbGxhFMbu9ec83w08piwz8KCE
7Bjey+Avy6ckTHR9rzjgtnYjYocfMsVrbwuckGSjOZnxuBRxfj/HrkkNL7avPMD5usjObZZFFszY
BSTp1+GNHU9VR55vOdBSr8x+plWhca+26jwBYjMX1IV91W6T5Jr64blNl+MCdKYHj5OHq39x2LuI
NuSwC/WD4/TKJ7UwvDsaNkijmWFTbcgzHvumq7a/NdsSOGkCcaVkTlCHnylv25/cE12I1oYUyjkY
sWMfvLhqn1Erbt8YbkdtK22q2Vdrm13pUG/yZzXTr+kxX7y2FMnAyaVYCHqOiuz5E1jKOE9tUnsH
J0mN7QT+fwjo4QiRN8gh+LCd7L1rl+k1T/fczsHHAoEIMChJvwVtGuW082FFukS5WRrKMRl6zcGs
IHmjK02zH5A8PMLP5X7UoELS/Lie47ci5j6Nycd9dhddfzsNdfmNHuSe9J1T3aCy6L57fV3Wm5DH
gyYBGC2toICz12hlcPTVNAxWdKMvnftoe5X9OW2UVKFQ5MGqqDaj93tVeGZEdnlIICMYCoAU63Sp
1dszjG5mdtOaFoWIchCdn+Wi+zYWRXctc7VSi/l7NIwRCQ3SsxekI0qhQVVgGdlNnaj2xCYfGngT
+np5VGJvOqRDRtYq9KZsG3pNlPta24f3SmZoTRDbZXnt8K2sjkz+gD3A2wD7hru3ricPg2Yopeiz
O5u+neG9NXj2ARM4i8OIrlQOImckI5GVwBp9qvY8EAA75/3ri74+CmxDSV8F9gY6UjyN1XVvAnYY
Ii+ZDrEwcj3dhUCsP6IxalBAcxCEa041fDciQVqT6/SKryFP+n/yCwRLjEnURyIREBIgef38QHRk
v6qhDqdDlrVdFxQZhRlETOP4yslbjSO3l8RB4Nbh3ZFTW1mczOmrHiXt5bYyZ6TPjInaZOaW1MZe
n8yLcYgQIEqHjgUSbziNVwfcLiBaXGg7u+0pnLl3bjlBgOmz8SGG3Lw+1MqWkAogTpdzhutALnY9
lLPolRXr9ni7CHhN/DE3ux9WGFqTT1HrNwm1oW3DYFKG5DEBi13iDGmWVmhv66p715gd+51RQD/h
Bm5XxNVxZrfm19rqV9uSVIfxQi9CxpGa7oXPH9GRkhjOHD8sQ2WhDQjyYhFBE0Hi8rkHXtIaWy+D
KWHxx3qJsms8AitTyPA41YwsgXmSKWGVbpxyaiMp7HEPRTWh0JfjLx+AHmjifWiZLUINCs2eaAW9
vqar3AGjwtqFH8C6sokucgeeSGpHZKr+MAsNNSsfNFJUtTsvGSIDajukd5UQNRDbqqqDlGmN72eX
PtBru/hy7ulkpd/KAtzMzlzbJdyTUJcY8geRV7rUfnMjdzs4bTOAel06CqG5mSVbPfKGfv/6DKwO
kJwBxwO6BKqO1MWFSSSHXSQZWKGHSKnUYUMtIMIO9t21dvxfvCKpComAlKjZi1i2JlXbUbz2HriR
q/f8CA2N+WSLwSeZVG/b0PToqrUS57d6DiW/IjAFTK2kncP/WRuiFl6vxahG92GgR0H1M6+sTx0y
e/HerAzIAWql1q7YpJWh+GtIMuYktXhPjtO5jRVxP8Va5rkPS69ohh8lcaYdHWGPuzGs7GtFjYuJ
JZohcSFbzCUSax1g8M1qUMaueEutu2zv2iy3lGoXLZMo0VTOh6R5q7aF0Yz7rMka1Glf3z8XJ4gw
UiJcpBjcL2CSI7PfjLAZPhiR0e0VmFXioDDgFF4yauubMCqtficac0vrZPjt/2Nsar4wE3CMLzrr
y87qFdg+GFvTpqOpleYPD/o7vEH1s1Oazscch36vLtl8Bc27apNgbZEkIiUmK8ASonURRja9VRMm
mY95EbU3Vp+4gHtGwyE3ZhmBUxnWjt66+CiaFDmS1LNvimWJ7+bKJUWYqrQ5Ki3YCCdqpyvneb0d
Xp6MPiSw3BQueMrzzWen0AN1dWU9RmY479TM+parkfpG0JN3j0yT4ueUlJIrm2BtvBmUcJPUoErW
RL2giEj1ekAHxLAeU6eJP0QjIuGUa8UxQdd7M4eGd6VNxTxXIZS+POk4av34sQRTF1FU3o0T/aFR
+kFPRIdAsBi4Te8LxfLme4KCPvxuNUqZHFLEWexNldQCRoKUbaoESTqZ+TaEWULbNu2ETt0YkhHY
eO3UR3vba61uT2m1hYPCUpVMsf1SG0t1l+Shu/hpMWnz1lQHyh84h30shK93MTlDNOG0KIAG1a4O
yNvH6tEac/jBaP9XxU2dJjQCj0DU5ndLGDrDLTJ+5U3vgjHeufTTGH7hVUOZ+HYUDsntFDdxmm57
kCE088dxUm37wvbyflNradI/v36QVtBHkDJQV3MVcLG8oDrX/GJd1DpN1NYwO4+J9bWlNcN3tf69
wBntzfamb5S3bKxoYzfDI2S1vxUGydGlNypDNWqNqF2t7v5ysJht+NoiHyH4dN7AZrc0PiieRHnf
WaVDH51ijfXx9Zc+N9PU8sk8yDQnkDmuXapu5ydl0Doj8Wyj/6xFsbvJ0tT5sYSpcYyjqrx2wa/H
gkYNp4qEm8x+gUVcncq09qZKaTTrx6KP4fyxSnHDDYBSbmt/NpbZE9cYrs4jHQrqHBFZxZLtP7RU
rwPfsaGjIaxm54cXzd6e/rFwCx6lMv1pNMVz4lSOX4e1+CKqxdhWUyeuTO65RUCjTFpHkLQSLcMh
XadXANIWBUIByXPY0cR9FK6V1bseCEf3fephVHsfKoUzfHp9RdeDQk4jkUCW9KHYzGsQa14moauJ
If5WIi2bbLKxERi9xqitfdqnVRn0s1L8Hpf9C+Sahk8cVtgvfkGPs9QOhJCptTwDyi0YIq3bbpdR
Ty+3r7/dekm5dSScVPJBgD/Cyzjfr3mK2qJIIv25yeCbWBYQIW91jT7uAOBnM33F4DoIwUPcVNyr
8NSZdxPx7vj59adY72QwAZS5KDuBgeGl19GrAwQ6J8EV/2n0adjfe2WTlTtdcVLjodUMYujfHA6n
RvYLeCDbAS+t0xU2kYaDvGoW+YnaoFeg9NBXHVTAV0exTN01EOjF2zGvxJLwp5PuZjVXc6wY2jw0
9kJ3IYIJJhpXc5yW96MxjtAtlEa37H7z9XCHX0q/L/Cei5iSzKrTZp3SRr4zu7l5A3ottt5bih1D
QN57/e91Bsm+GYm1gTVHdglckmIJiInnBf8o9m01RTmpAETi3gqqulHgRU597f3Oo4uX8YCBkWwn
SGf/rvcsJTw7HUM1pG/Vc4byZGd64X2csc3tl9dnUr8YCi8AMiBaCvEHMXzy+z/lOGFwSB0k5RW8
qjhTFSATEVhWPJ94jrLPU8EFZL1J2GnpdLd4feJQLxZOegMWFt3YbdvYfT/vaCpORXvboDHnjdt4
ymPmCgqn2vgIjrcwhT9SIXKijWWJvrH92kaIcdtSEi17f6mHcZpQfp213EADIlxSe0OuN2r2ledM
6tPrr3zuejO5MmammkEE55BnWVP9dagNidjoeePE00o138O+qTpUBOlWUYotwkSwh/eWNdt3YBI7
cZ9PqQ5E8vWnWBtdnoLyM0ldsqwYqHVueTQVydFU1olvhtFkCF9JOjsBGdyR96+3ZlN7mRagUVot
9RVfdzUB0tMkz0RDEeo3+IFrW0TNvUPBdVEBGRvJXH43F9fJ37kU8KwviStmcacXg5t7gZbiST6Z
Zj0bf5E9/Nf36X9Fz9XDX6mz7t//zdffq3puE8gqVl/++xO8p/Xzj+Trf8tf+78/dv5L/z5sH7fr
Hzj7eT7272E3X8XXsy+2pUjE/LZ/bufH5w7SwpfP5gHlT/6/fvMfzy+f8n6un//1x/eqL4X8tCip
yj/+/tbxx7/+0FQOzn/9/Pl/f/Pua8HvHaoy+sdJ/vXufz9e/N7z107wEZr5T9wphGZIt1LPlZrK
4/Nf3zH+KXUjKFEhAE0BDvtbVq2I//WHrv+Tw0s1khYGDjHUiH/8o6v6v78F6JI0ucySy1SY8cf/
PN/ZAv1nwf5R9sUDUAvR/euP803jwDBH5IC0EEUnGTSrjPOznSjnZBZxKNRTnNF55hZBVH7LIiuo
7G9a98gNcOV8nAdkl+Ot7FJqQTVa1aN6clMSky7MKGmx1SIbkeTS9+pvP63G32/789v9cjR8Hw46
TXYczPO3W9RUy8aiV09qPGziEhBXXfqLGm4paAXmfK2s40rH9T/55L/fDiMkkcUA1l4Qlz9Z3W50
rKGwmE2DJrtWnXy7+DNRoSLhyJsJOjE9aex8MyMn0BTtdohSXyhPVqscst7czGYRGLOxMWlX0SL4
fpYyyAdjY8WWTytw1T3Vs/DlV5YFq/2tpj5m7RR49hv05AL5R/VK+gIsX41Bs1rLDv6qU2crgYv6
KF0NerglvR6UXeKTf4KggWpD+tTVytYaEr8uCLe6fZ8Zm3R67PNbWpIQBRN+pzy2C7+S00aHUjUi
VGmpBS//xKfk85McUhn5ifIpAyXPhzj1E5wj28h41FSBmveTXr18C8ZLXw4f87CvL/W5P3g59dIw
/zT1qW2RG3TkRmZMz961xjcNBHnkPUrghAuWbxitK2NCpfPLBaeQb4KgRTJlNapX5t5YW7N60qjc
xOiYAz7a0PsayNiVd6bBwe+HL4PaPHeK2LfTbRRmGz0GRxffyDUmsA/ShnWIocNhEdSc9WeFvewu
jSM/b27dQexnyHIG6GQNtdi4URkIMDcqFNujnW/ok9jJg1smynYKdTpl1aCK9QCFUhjnTHTWik09
P6aDvpH/a5Y7kzKuq8JJ6GlBEivbxFaogLMJGFf+pu0su9Qw/dhDbsyC5ILVzma6RjX1tCysb1Sg
RKQBZyPF5VjsI/xR2/FDtkFmPk1qvllisc9AnJnJU8WeHcgLaBVbbH7M8idBNccbHpe5CBwuyhzm
IRuYOHpKQS2Kg1lBzKdpQQ827uVI8PWSKduKTlyzleQ1iR/qT3KfGj1PN85+vI8eop4ulfRJVR/l
fI5oliq3tgapERvz9a1mSKN4ecz/s+rS7Py01+akpIfcXtST1bhH+X523WxDQw/kavZRsSnlq7AL
eEw31AIORFZLvKflt4UAxfPYFPmmsQC3qPWWVfmk68VugvK20Vn+XNnqFYR9w5Oc/Whu98JVDoiH
HgTbSZqWsWyvRBa/Pj7/eaWVpaSekdP/oqqnIho27lRsqcT4tWoGKXa5S/oNLYFAwZUrw55HGP9z
arkECY6l2vVq2I7ajRf1pnoaqsqPQdnWobeltnPFNTLP3eG/xpEU/tyy+IdU/89XrNGVsCfm1k5E
+b48q3LVqvkxSt9JYL0yPllzuLUUb6sWt30i/wVz3bT+o+I+1vV+6bGNtoUb126LrtmWnrarAUXI
Y871SrTw4mhuWGm7ohqGLmXUl0GmfEtPEyZUHg21xThrbA7Dos9MD6whhy6fs0GydHgi6XRlbo3z
tKBEJgK9tHELZelR5j/OXzoTHl1shU4jNIaQrdhkx8xVfXn8psLyOxhO5DQkxSazT4NhbGweh/dP
cVvlZeAQwCftk7wG5HUhOI/SDBTzE2HawZW8yRxNpb8tlXwjX7mD7KVKr7H9r7fmy2sQFlK0eFHJ
kXvop9NGblgDCrBMp2ymvVIFkxCWPjeUgVx5pPum+c2cr/gNK1Ltv6eOpBidjyS0gUCvxjRSwZmb
p1OpMQfgIMzIBunLtZ0+jMqhoXcu56aTZ9ziOw3Xo8pFZ9tP4Cd9MpMHubqvmx0gKoz6s92RM0FC
kPoGRUF0WORM/TQTc6M2lYAp67Qo2s4BGzdNxibTwq2jtduZLSr/Td7N8iZqNHMjnQ3dyTdqmfrL
yH1Bd5a0H9I++/IJxzLfSFv7YlfZAXTubwaADzqGVRoz0J3H3OACabHPbfHyQcXC8WA/0/3th9mN
KKqd0rrHNKsPItrLT3MUzpLJdaRrL8NNS7GR/o+07Fi1wXWO8nTYer2Vl0XflPgkT1l0K9IUbD8c
3IWxkbeOiRlslSdNf1ciCiMvDPngs9Y8yo+u2HbyTf8PZWe6HDeSbOknghl2IP/mTqZIUZRKpeaf
NFHdAhL7vj39fAe6d6zElkkzZiUrbpmJiPDw5fhx9zjpJZSz4W1DRJaioH00veivN1y38krPPc2x
xqtq9sHMZMeqO5EZ30pjm/yVTnNCfAv31AzpnrJCysuxllRowgbb+0tOEIsrtBTnm8skI78+BNgr
HI0pdffFyFNlO3ha9zQL3+uhRttdnThI/mc/to7G5FzKMnh0rOoEa8absPls6npi1MubfreVzY/q
ZGsU9lEnJTtrT+7/3TY/x0QPu3j29lJfbfPuGj0sDLK3JuNQhN6dEVGxKMfjdt9SEdOm+Y5p3juj
tI4OZRtDg8TW7cEYGbKZ14c6Q3qpEpk3499Bwv/bdwEntkzoqMHcGcbzzFNIdtBN2qy2/F7X81b1
/asri4s6b9aIATdr9WjlvnRFTfKSrZ3vErpj1x7OrvmiA5LGSYvoqMWD3G0X/9lxEA+i4cptDvSG
wBXuVgnelAiXY8A43lZuvh8M5K5/4X1uUXY2nOYk50SucDT+C+xiW6h4nbruqKkPRnQ9DJO9Z6o4
xRvWjgq2Xdi9z0tj6yFMCY5SZ1/PuEB76bUKbRVN2b7dHLrxcf5Op5jTZDbPNVvXMs3GfrFnJuNy
tRAwr3X2I55YzTgreVxe8Kxjo8Z1W7Dzfp/wfs4+rF6KytnjrofzPQ1tdnFn7aLY3dPF58iywdD2
IduI23WW+F4bKkORLwYGbGWetI+6mzoq2uDSDr454dXEDZJuGod25HJl045i05hLZFIlq3iCG3vS
u25CTFmxK+tir7VnKaPMXHePDy9dP+cfdZWnAJ+CYIS82b7FI9FmMtbg6HJ1btOPq6/lyAqGNtLi
188Qxx8Wx996o/l3WjEOxLye5xg3ZuQ9ogzBb4HRvO1gLbs7qcyX2vkgf18hjZROyBH5zqPX/2eY
qZe1uaWdcySjI9skR2+uojstJXXRWnV0ZB7aXnIrr4dy0Dstt7X9O2m5W27vUngu3UuJFJcBkBUS
zU/kesmkB8FDXh+ljaRIqPM0u6f5djRc67McUzmbQ1zLybrW8Z2eUXotwFuThEoH6rWrVWRjcMK3
fJZNTKNtlHisN9Ts6Lz3w1oSoeEr6CB7nnfE4x1G515Cps0Y+azi2hzA5HYSFqe5nvuWqucuPZvc
dTkYdxDE9tGNm2Wdm+a77pEcZ9tJ6N9pvisorB7Tl2gpnsvRe/TGzXtoPvtNbt/PaEOb4jSntY+K
GqsADUMkonOS+pJN0I2X+V4olNN5y8KTAzyWXG65MlJ7xCkHaUN7cR8aqvkr7q8eKJv25Ee2UWP9
jYs9+FJxyVknrld6mbuvzM370ax31nXcG4q7rOnjXLan2LL35hi8d/GUvaQ5tWDidRJu7YS4w6Mk
xbcuzlg9h03wvuJeGaH9oP2gy8DJKO2/huX5WniPyZy8GibxAr6Wx4Lkd8kfgYa0V0DKlJ29SYk8
kmT2aLjhWJiQZMr+pACWjq+M2XpebUWNTBE52Bx40l/PTZ+d7aE6dCGZTwILw35ZfN17HZCCHAXO
14UXIMGbyNlnho3hYeElksVh48xLHY09Pj67O/N/v2H4UePdRWG67a5/M1l4PyHeena9C+wo3vVH
qKdwLwIXpKhrNWWV81fXxTscgLPid9tsDgsecb/BHjrLUbGdfK4pvR6Mxrv3rqhqNJ6kqsJbjcuz
LFeByVuY8u73p6sct7g5ySgW3JLMxG522D0kV3aG3Bv7cYKNuaNXKS1z3MNUPeqze6RXkZ5iSG1z
hT+hW5M7WBTCsIZRYrIyaYXFIh65ZUg4vwPYhNFq7ToHLYwuuc3tCWDAo6DuupcPQYPAzxisLIsO
DJU89rS8vnnvshluCDsRp/leJ91X3MSeRLMXHaU9tLmru8lybcJgYN39uvEY7t/7WWvQ8dbNgipA
2oP0vZJLP7tZ+TgEY98740WBpBxO2T/TBhuXMUQVg4wepKWlShWNFlf6TqRfZeKqAQ3dvNNvpT9U
LWaEL1GK40OAUabvpKMz90UONT6sNlg+2I2LOHXPdtAqMqaWcKfrKEU1bRkZvdWp6no0mEn9keRI
OyL7Q5+L/dL+qQzjTSnQDxf4H7vwljrRu1ng5Lk3XqTCoScRKtEAc9eYrxGdR9KBh5peR8K2tLUw
wfbBMf5wEP+FrtDEV3RJaiXUnBoD9PNBRJVfjP41xPPH2kqfSRZjohPZJm2OV9vrfejTPwUdb5pG
avl8NvlM8idkhiCmvvnsK53+YLdNF8XzcoUnB1dhXq3OsIBpZS+kFXa6zIaB7uDs/yCGNp/wsxhq
1jQJOGXhKBd5gy31U9G4VLHNlzZkv/FeN2n5zokvZvh1jUjiCwitG18SwiEsD5dip8BdRggvLqj6
PT3M9kSaZNNeR1qpcV5B+9o1r9ZCJzXrtavzwy3xdvyESRHbgT+ZACWvz9Xmnl+X+LhpezcAn1HR
t4OgsZtnvLFvv1+notA3y6SFAIxoKrso+XkbanXhbHVp6i8Xeyy2g/ucsqtQP7Yt7I6MiA+6yR92
9r/DKHGNReq0IS6tgPw/wygw/xzym71crMk7R4Gl3QvYAOP2p7KK4BdnyOwW5WxDel+DQPwsRSRi
zCroxvnSs9fF5tUIwPmuB9Np7/I4OjL8UqdSTfYW1vjO7KPjTG93L/PO9dU9D7W3m2n5Kazc8Ah8
TfcU5fnBdjnb3jvN9bCnick5dtyTjbkOneqpmvKnFuNKEeRdftIGwhzfRmDfglb0fW90e6oLnli1
3/Z77fPChzKZ5+mdXdh3mwmR4HFHBo47fb7LbXQUX/tI1HQrcWu8Xds+JEm+16/WhxRSAFDkdD/O
C81GWF6yrNQqtsXEp9AqLB+YDbLx76IBif29EHlvgSSuq3onwNtRFt56u9GhdaU+e5imy3Qzwq38
wXWTJu9U+a9Fam6JXXSPtIXFxt7WhrfrfeOe1p1HyK0fyfxugxrvrvoGRWPHNVNios2NgxNnT7Vh
f4iDbq+D4rzSkd48od+Vu9JKq9N1DGscIP+O8kR6w7wOKOx6ckHkh31XAKVZ/f423I9VudUboutO
LW1SDd/CN+73AWdxu7lnO/dPIYlY+hDSzNX9kJvEg0Ednug++4c799+QCmw4l9QSeo0oYBXbfwAJ
g3l1yvaWzVSO348xK7de6/lLfvss2aBlx26w/5T4+YU90WeKIQJQRgXOm6swZ1ENjTmfLwK75Npi
OOWbFkQoREXCnhh6sYYSUUHqoHT2VvunLIHzqwtpS8+A1sOxfCsnrh8zEqWK6UFTfisCd1d34bHN
7K08KGnV2PRAkX/ciKrxdzRjPHJvs9E7W1FwDFp7K/NHm4FzR+8iKx+P7Xr2EcmVrH+OrOAO9dnR
97si2X7b46btHBrbeNnzH0T+l0sJqF7RMBSSXG82NLXyueqbYLoYDNiUhRyaEqlEZXCb9ZB6fqRV
moMKT+Ia77SgTcY4P9R9TwPmZ7q/7cP19pOXSndcW88dtsbyoK/Gb431lS+GdmtM2apGgNzcPMPV
A2cQiOOgQeztaD0zfPMwlK9KIrr1t5ss0p1btceM61/essOI3nAmYJZrBr/Kxins/oCOvWE8rAZb
ZWz/dzu0Xf+Q6SutSOtovuIsED66Xntwu3dANNoYInlFtWGY7QcQdUWKilgVKVB2t37dENHJo4Ac
tzpXeKx9+t43t2SyjNvH3x/dr5wL+jxT92VT9Qb55I1zUS4ddRp1N19SwqOp2Svsn0HClIFR9EPa
hL21Adi65E+jot7mRKUpKSL3sXCYP+jSP+9T7DNwDld8VBk1QPWBoep7SQszGWiHUz79fqnur4zt
Pz/uzbHYm8Kz4ms4XuQKM21CMbrQRWFAtUcHODAa81kJyxxc3E5+RFfKCdH+Yb2WGX7uQDQgzNFr
gjv5vuvWtO/c6FnRIPlFhWnL+NEyjtX0V2a+J66Pxn1UXAD554HA/n/QUkGQcfPSIgaO9eLRhUoY
Kn9txX/qxLCS6d96NsgjPGAGxkC2f5MmggueZHZdT5d5dPcCBIoq3M33ggja7tvInJWkp5WK0B6S
a+9uCzX93BGBC2UAXESk4Fov+oOhB/RiS8goytmkLy6J22yNfDNMsEdmQvvZ16f44C4DY1PY5zj/
8PuzDH4pOkiP8GcH1/gNEj83fT0HFH5f7KBfk0SmIv3qY0ZDP8/FjKC36wZdx9eEC7rwMiZSBwMD
FJlUAKLY72V/TRs3x32VkZXaEugAyWvkLJb+elgG90SB4X6y3JNztbeT/2wQh7X4slzp3vbIPfpH
KbPr9XoYcUiknBuMq9676UlVATXK8ZF3Uybf5gJKwzV9V2Y/dJH8XW6YVX1eNo/oOOkpAblydr3B
p8ilW4Fd6a2hcs85K5SzlOIu66KEGQtvccv5OV54gRB2rK7mk/Vyhmxsf7/3v4qFPNFIYRdYWO41
J/kP9Wa5bZGFcztfaDWhTdiQEYWrIWVOL8Z9mMjjKvCbf/+57tsMt9SFWpYRiUDspwfTz+rC3HS5
vTEaopDmneNeD4INlSQWbidJrpe/yrheMa48A78FuVfmQaiiBFhQycyjIrl9B1jIOQsk1P+XjXWZ
q/CRoSAA6J/D9nrOri9SeAZDnT9044cVrDYA+5QKQDUq/leyQEQGpXZ/v1TK0FnL2wuLY0I9KK2m
aJL8RjVWOVPSDYrvL9ZsH5MAJJkPa2fzKNWTLt69YH89CNkKWuzF5M0Ni1ziALpYk3Xh++UKoGOV
OzNPd4KeTDIES7jt6doheEBJI6Nq2MWPgqOlFHS/j4XxL4t3EKq5Zt5AkKyAEF/Gy3C3Qm04252J
JjM6pk6WQMDGYUWeJxLyIIN6LKWLJcVB8MPYUUC05Xo2ILTCgqVcpEiHMD0r1SnMUamZ9cEs/06H
MhDt+srLAFgp+SEWQWiDaYXp3s/IQpOwplvTuyxjSiuArlBQ2VZ9lLw6PbWdePdNGd5NzGAP+Dkj
YlZsXjg46UWjysl9QxzJfyD5a5oR8Egb4LXdzjoXTx5zEuvmr/T+ekI89mn9Mhfv+qw9CC8N2B19
boffozyQovN6SLe2+yHxsrMgVyjZ4ggImxbdRNAbTde2NqkKETBwDIxTgDuwbMyd2bnvFMh0nQ5V
uJnYC1KhmAVhg2sdAicvtBt0xgU6HDxAsXu6pu48cuJFgZ/V/EsZEyV6BQuFs7sP6O3V7ezavtiG
DQLvbo0MjgB2sOMkBO822VOGZIgaoTSez7np66V/EbKGggrYYpE9lFmV5r8Fzo/81I0sG4lbaX8n
Q1A5NkGaCO5KAJlJEEokZR21NtFyoGaM8EO4xxJjhghk12c9iEOhxmYk7UAWiOwGZWmrby7Zk21s
FrZp5muPk4Y1bt3+1FvM+pVdYTqjqr9V4PmWrEolVrWJEkXJIzEX7c/E2dDJ4sKRZNHtQ38kxqpN
BL7UYboLS6xL/qrgyhjKP+gCqOS/0gX05DNx0zRC9I0uMDLIwCFtky5G/D8ZOcN9pzSBlJ6QZJps
HsyyPih91JP2UjqdFEEPp0sO5kqcat4phycUnghHmOD/Bj3EkI11Lz6O4h4JtE/GR7mLtAMDQHEo
7bI69V5zQC3qW8n5/1xpvFJ/QzKNF9Eq9iCXQbdMz6XbTLJxO8//0sYp8SCwkar2k5SAWAw9GcwI
GE04qnSpcpbSH2v+MrTvBbUNIfzrikwRxhkNJUEZ0RV2d/GTYJ/RULHIkh+ILHKpdK4NYt60z6uS
Hv27sWNxCHQ0M0iFdBUiJKT+Soc0fa6kEzUq8NIHxfPb60E5IOXZhUlDGj4qb5XJKcz2kxdyy7Jz
jlnPU4u4gqQ3l1pqoESMy6dm+As7rtSL2Ha5wQo33UnmSJbKJ0Uh2F/pXhxQBiUdp8w+KrGnY5FM
dzUgPwGnDkLu6LVg9gUehfZ09Ofdc166/CKRXum4jkjkmtxBZeu8u5nrgZ2yUuMseNJFJwvd35A7
AGnJZ9ZJKlguH+zw9UHygKP4awFXLIaTFs7f9TB9lGWSnnawELFv7oL5eibtsqrbOnis/Ow8pPNH
WNX7hU3WgyuQVoqxISvYTQCjLEoLoYoZctJXqQVpd2n11PLuVlUbPEdVe9BOCpoGEtiHnncHZfrU
3UbKmtOzZWdnYte9dwMWJKlajbwNKtWdkrPSQg7xbh8f8KIK294r1ZM1wacGSCXMPapc8FTLl9oi
FwDlpAjxDHiGK3sq5jgvnkv7HSXreyVqyzbb5xDKuvx2lywwoSJO0P6RmiKjqgScXafnNTkPdVJ+
hREcaUy1rrWUyq1eAqQoNaPXuAjuQhS40ryrWoyxcjfrUNzu+sQ4G8vmbFrVIW8e6H6+bYrmJBnX
K0qeTByDDARJsYKOsCSrQT+/oxs597XBPjv33ZCeb0m1ne3xrHTPqsxxFOL+JAOcg5UWDd9yJOLs
Sfcre9yX5c7BoekjZz9DL8gHJpHxe9s3j0p41G2+v87BunVVa9NAEH5NRmnU+CCIG4OQ4WP1JCcX
AiWLf5Lg89Vb7rMivOO6nTLc6CMdMo/KiyqLKisp3oes0prQ4KpeR3I1FjlTbJByfqIo5eSsxRBI
sw+lRz0U3UgQxWja3vCVaTBO06fbbgo3tL4iTQfYrFusxND/RiCNbNLYnMhjUL6+1/pzvAQRm8Ty
0A7LFktwDDiL3rLgSx2SElIqHtGaKcY8676AEMmPknck1WRPTBWpOR4ME4NspQZlIJTQtEEiquV+
yh7ty5Jc927wvFifzLLahgOpM6x7e7WOCYhAdQvupp5lz/PDrfoD+BD8KsrFVJArggoa0Ev1Zy/5
6jCDxamYryEd1mRHC+6veBFaDeiDlLwiXWW0RcZSAEy7oYNy+iANCv9x6d3gpbBIrOPc4yNI+uRN
BdazyCnoBtiTTfZVXpQU+5BS47TTHpF6kmsn7S59J0ijDoxzWVqXGAIQmYrVWTVBX36oN4WSNBjY
VVyLZVmZTLopyiaWpLKUVqufqHLY6grX5JJdZJdD0aMTT/PEisF1qZWDlfpWSI2MR9O/2w0QcAM1
qznKh7GCP3kLb6pdfwA9ARRr1QqJG/+GyxcYY24zUWy5eO7rMqtNCUGiHV0E302zcGraSANIC/6K
xnAbeX9Xvb9jA926YKwokGMn0g0RCH+ltAmGY+HHfsOPeUMFffNiUcGxUuF95z/UwuwGKyCpDPBu
X+8l8m7r7+hasRMkLp68YkCtWPDW7wOT/+KbrjEYNZOaYAaPb43L/xH70WR0Np1sAi7CJyNEhbLy
gpSIM+W+4ArIy4vAnzeQh2S7RSyWPRI1AZfE8tGdWDapbhlNJcoLcsA6wJp8pQ5T3p0st0x0nvYM
oUi2kkL97Hb9/xsQ8+MIaT5AwQF9N128rJ+vC7V7lt028PK7dNxfvwsBcKtnuNpqbF+a5KKA0H+/
idavMG/G+KEdmLZM2eAbNmR8Y+5AlNjmpTe9DwCyJsK/+rgeKWnuWRE1J1lp2SsEQn6KPGwxlGVC
bvW957d7J8zeTV3/B/3hSj+8jTxpfYriQH345DF+3pBbkt/oLzKxIcRNOkJFhXJcEoc4C4LQKtwT
Pcn8Zs9IQcHVbY5+4Yj+l+Qhsg5UVaGYUgMW3C0l1BVqiaUhbKXLIKMN2Jrxu31dvTN5kHODk4RW
Wd0+bAuBkFYvTqsUNtOVVxGpiPqvVf6Hpf8q/cfoExsXGxyUtgk/r7xc8ozOqSTjEGjdzcTJUGog
LJiJWZUa1uvvBeFPH/jGsY9yl/vt8oFTVnLo3/hP11Z5UhAUZbF+/3m/Cm7+uUD75wU6ts+4nsBZ
1jQuUJSLqhb8JIyoREX9/tNWjOKtJP3z495Yomicvat18xjUBTelmtdUeX/z9k1tHyvY5XKkIPXK
RSUWl2GSvdik36PNg9Lp0Bt032U6BSfITf/DE/5yQ6gxJ7UO1sK/Nxvih5np3sLlQj8Q+DZklclX
VM5r2X5rgaSlvhsjPUg5R1F+kCBU6ftxCmHXdXvaDp0FKLqTf4zKaJsGX27VsKZZNjiEwhyj+uyi
8sjE/f7JrV8QcIHeuJ62KRjuvwi4S5v7TtFwlrJ5S3dvpC1EDf8HrOO9pxLHjM+Kt3WVlISUV6Or
K8qXQkGzg+DKIwoDwZxDaySjucXdksO+NMQ++LVS3YoyYZQBjctva+Z8r5dJofNTKW6Fn/pWEY1C
FMWNeNt4C9IDYmSnxEEFfBsRGHTqigdE7KFu6SjapYvXL6dsYXySaAw8j3hFTGY+X4d8zUVId8g6
JPNhjAgZn1W3gz8DLA2MIL0hrldnkyXFTgi2k6+sDxVErVfqZ/qdo5qmEtKTjzejNIy7knx5y4VY
bIUnUuIJcmW8SN8yiGgl+2r5CpGI2rB6UlMMN0Erv9gs4XZz/qCOVlD+v+4P1VueeuIz6+6NPko2
QxHlI96FXDfZCAFBjBjCUfoR5IkdL66T4n6HDM16LlhLf7OeKrNPdzn9r5KZkhC0qA5U0ZEfM52P
qSKKgzHcIoCJk6WwG5hJP41Cto7gQGFin99ZwWdUonPrTr+X4l/qv38s8M31i6Z+8Oybu1yyJoPr
hWxG324VCjcnJUgm74+W95eZObrWqiM0I67IOf984a0sMIue+QmUy8y7NIu2hUMbGA9ENOz2nm/A
jIt3Au4F9dNQdteVZxdfTCA7ZJcOuL+4uSe5ZeImmDH5afKN+BBbqWth9b/forW91lshCNX/gx4c
64Ttn584K9S40tgsl857liVWJC5Om3AeE09pIuwW2i1EUNaS66ITFAlIN164teRWnOzfP9mv9pI4
g1ZKrut7DCR4s5fc6etclxNsmcrcJx+N927cbG/tkQ5L2+HCUbpcxsnrVgK0mjzIU2jC9KCM9Eyr
F7E3otg+nZWZqTNyFcmNGrNvv3/OX6Ur6D9Bmymbcmda07y5RjQUoMJ5bpbVZZWeWkOW5VkaZYPO
ULlIRujPRf79J6to9q0rRe07tsWXisbD/PnsrnREiK0cA8jtSSg284ioSEtnfXYw8nK7dAPcQWu7
WPqepBQZH5maZPPBu4bHAOvTR0C6aEIJXDlElzWZT7QsL19A1x9dkl9lCn965je+aeGXxc0L8Uk8
93WeomMD+Y/+VTtZyMpBzOFEAeTrthLGKHShjH3nTj1E0p2oLEqFicST8IdtUlCmwmjVZQtZTz8F
yDz9CMZ6IuTXYHg1R8Kb+Ufqvnz9f3BDdL5vbpAq4dVKhvZQjuqX/5mNr+cqKMaKWQxaguP6u8F1
T6EJq8g8VH14J6seMUBUjJoQvoXuuvY5gRigva9LJeHYb2rCPHSBg1j/XlC4znK93j6kSemZ2u66
dNx5c5msdEj9W5Avl2HTHiePEbseTKXu2238d2igYBhp2Bjt0ba643x7TeEW0LVmxxQM5lJ9s/r2
WI1/d2OxyxPvsKkOY2VicOfPDAs9GPF4msP6GAz9MfPfh6CEIwpk47RHP/rQKuceMbeEpvG+2x6G
W3vYjMCZdH0b6cHE+ID77lYeSZR59GQQwOq0BxuE3CqLB265nY2nRp1RN/3lrslosTJ2x009fNIq
UvsHqyuxMyi14U45UP0zAU+oVd0tFW6UvaH+pd/PI78rraehbeQMd24Hltgdmbh20kO2NILe1O2x
5/9GCyJkARZRdFWXn4LNeJJOtKGS6E9oeZKOFv94ddQe/KY9aMV61RWc0XWHE+1VaTV13W6WvzP6
z1oxFoc/GdKUGW5YcwpPmr4B2Vh2esepGE/rnoKBut7t/iqfdMiec4g3G7Lcor/Z1nxKGz0YD0xs
ay1/R/NfM3gwu1OzMbfN0+bW0HfiAwDF2SL9nMcdDeE2lClT1Ti1hwgexuzMFOeyxcYIgpbcD2xL
4DDbw2DbyuR+QkQdf9mNHFRQ5w9Xr95unOGTjppOX+dqnk76OizSh6IfP9He4uJ5HAtHwTC8Z7ou
ASA0B8u+rKSgLLvXWzfGdMqYUVrP7dEYPxThvHNYqN9fgX7aIzN3TzGbQtaZeTve2Z13PfzBkL1x
U9w/e74w4f1It+onj8WMX9PFOSTFj8dmaNw2cG73se08ilOcj7skbI63pDsWafhlHpcnBwjKWBp0
YnuwCmObW7eHvEzv9TJJGBOaObvxucymk0vxQv0E0wCwENlr55MeoTWv24m2rEz2Jdpoj3QVVMLy
XObeI1zlo1vh3SIJDv8wqWftAe2DyXIc66A7hlF/pFfHTjLvlOZTTbQ78DWQIWWcR72S4p6tPs1H
3CxELUkKBnVctzox/b+s/XM3L08LuhztGRn+l4LMUUjnESt61iUjKoAbdPG5RZ7VUAreHIJPXnOF
OX+Ge/3Qz8FjXWffmwYx64NHiWTsuuc4/5Kln1w9Ofuj36T+eJLAJeqNyS25chD0yABxJ68RjCed
3Zxtgw3MfYb+mP9pwFST3jhu/PbjBkDSK7J7Rhiwjel9XfZH6Rt//uIYFFDUJyOmDI3OZuOGVaO8
g9sD016PAz3RbmXL1W2Oklk7mS/5pjveuuxBK9eO0EeLGK47ps9FtXzQRXGbV6fK7g0ornqs/t5u
k5MBn1lZytIdWQRfe3dedaTnzioGwfRE401ypzGBFyVk3H+pPxExioKVTq+6yMOU3ktvDTHd8/qn
wkrvZyuhFIF5hiGKWkCi4ZzXVyzpvZ466Z8qj9rxwHk0UQ0TkrnJaYOLiMVDA0I9nvTnPcLhIpJa
pAXGrws14Hmtiq4xyMCfOucp+uz586oX7cl60uuu04egqA4BbYoY7SttCM6xM0AgJUtE3/uYUdN6
55UNQj5ZSzO8+EEifIt5Mg44p7Q35S4yqY7MaPqQdePJ5CnssaZOBkYgullaM0fUQ9R4e12Aoc2d
Pkun7SbZg2cN+6Wan8Cf6I/wzcmqwxy2q86bXAcNsa5ZT6F3udb9+mTOjGijmLRtuR08JiZa4Wia
7dkruoP0LBOwqONEVlAMukK239IArz+6aHPpX6mjMB9WFZW2/rlsxtN7xiBDgCJWjT7ovCdUmtSa
633ZzOlOb1mxNeIPlxOqp9k7pB9lA5Lp5LjJxTN2LVdiuD3EtH5g0texJVYFI9FVpJsfk9+wd4Q5
DGc8S83PKEnp7zq7QYDs9z1/LqF0GfnneNNJ6jjk3KcRoVq8R50IDe6Yw4SSjckS2a8mczmT3D1m
VXxK/ZgsFNovnS5BgsDCw7my8X00XWrksl3qY+955zG5IWUmHEceq85P1CqMYHpe/l36Ycn/s0B6
jmM8eJzQ+snPuBxXagfbvRaQI7+rJUBWzSZ9YJ7SqeuHS8sndFN9zvt7fTDLLmz/sGCnucerMjIb
rkR7kHzR6Oeo+ySlIFt+K25fvU33vPTOuyr7yHjL+4oj0YILMpMSEyjoO7kQOk7pMhmzNPQfb0v6
IMOsZ8qC8YnJDGQyp4Mx4dUN6YPFpZEYDka9dZbkfr0oCZQvuGWR+bCavR76eOc/NthDbWDjNseZ
pODV+Voi/EndvXPWRQWIUxaNp80osH58ZgzWp6hZnurZe2eGxGScuYkd6oaemsCg3LnOxfFPLv1b
0/yoK13b2YM/+OfFe5gCrqjh3xhgPLu7xou+B2X4OIbOl6Ff0DTkBGhwc9Ta9JBdwFXBcvoI/dWe
nsYiOqMAQH+ZK8sgiMjASiO9Trw8FbxOZlLbLiM/LfQi2zGYJoboFXp775Mup3Y4crzHCbdr/Wve
OctRNxQpYxnS/qmusofCJFhCMWbGsC+m8DzDFcTb0j4B79xl0Retumeul8VT6BRKTkriI1suzSpL
vFluD1JlEl/9jbwelyshcWfKxLniCJLaPNjtUVIfo74lbNInxS27113UAqUckjS7l2HLluFkq75q
eTWrb9VY4QrYwV0yOecEB0erm8rNo9RMjtJbGcnG/Wih1c3HicymVd2+W/nm0ctxt6P0W9glD+jL
YPFg7XADq/TBxv92ho/6dp7ni2yZiwzVY7MbJ7gtLHKZP/nVrnfKz047nQbdL7aG9zHwWfShcmHj
enqSQZQJ8uMrgmheIn++bG63uxYqnbATyly3y5Q8hAseGoGAFI7svW46HtnBxPuTAFfjcImb4HEw
/9WMM7MYUfhsWdQmD7o3CQYiT+cDI0MZLF4fnGKhIfV7pjoVKGwfF13norPQDaqn4aQ3Xi8k/oiV
XLcyI9PGPY9Wf2JO3zkek3uZn2QsHnz47uYNYzwuFxnHkj5Bed0f24JZDByY3hMU55BX35PWeyeR
mKHOri+/Oef318h66mb8Gm5jl+QMtsesoYvCGh1qZA/YzNmen3Th9VYdYiXRKCvefmgP8a1fPfbF
QLi5Rk7Tpds8PrvYlVsK7zH5q72iYvhzuBnbavx3WdD34CUurxevC+5K8Z4eslv2VYvUk1nEKkM7
7DO5Kho8iPEe0cuyVAOOzkQ+zrx9rcfwbNTuub9SSLqx3mePC+osmFwG+jXbbkPqmNOXt08bx4fa
Sh4YZ3iS5l13BBGQ0+76DO6wwkeFTxlYjjwnOV/yRorrAt/kq6IbPVvlOvFWnrZMmCrpTVLhG0Sz
Qe8YofevkZWPdvvoRHg7mKWS4HbolnbXj+U+ZuKSwUiC05R5+Fdkr4b84gfkWL2SPkmNU9O1f6E3
UXwdYCYySq/zIGVtDIsegiG5D2vJt5vW+j62768p7+XbjAdOfXoKDOUhSWidU23KZcsAuIsxZFRz
Ug953eZdFN63/kxQ5kIUNpu9B24LZQ4cM7ro3stsL8iPTISQaZz7B5m2kJVJ28d5dfTKbzMusjZn
46b3kTM+N5ueVG57zD0cc6MDEp0/Wxsg2D7D9Qwvm448sL8hQxAxUBn+yPAlxkYMBnFaCzWlcr5s
au+LGY3PfQfjHYN75bx8JlJv7ZtJ3z5UQOFusp0fTozgLS50VGM66nX6rCde39k2mKR1JTjzvyX+
sGzzKP6rXfITGJbvuedE1fcIl9wi3SYXl7VHkdM13E/nJ9l8hRPxJrmXB5J08+fN6H5JF0yFn+AG
tk96m8p7SmPnszHBG2Da0ca4y+mes+3M5Ludw0rCaPaS8CmeD3NKNABwE03xc2velbm7M5f3imgb
fC2p3WhGYZnTMyPjQzK5+3j+PPfJTIr39r4vym8KR5joAZGqOzJ6D7pVdu8j1NmUPtwgAnQ5sjqd
FEANeQ+z90XaS9pZf12a7jkjepKWksbSO+lCb/B6U0ysjErswnXNmU8dAMMXsHGN/pNFixUnZ9D8
1H/dMH1MmtEqx090r9gqZs89/yztNw0es9qpyR8OWXddI70lmE4K4WQEem8+TSiL+UYBcBZu0yYG
vfu3Y6SXtp+/dZHshH1ajCMznp/X6LJ/uvVPFXMpZf9az/9iCpTAUsiRlf7q0/i7brO8jbQOvtiO
+TSW1SFx7XmXt/mBWdRHeb9lG7/rmy9FgluaRB/RoWfLscetAuLGiG8QR7/VCyO/kr/lOMvf6oP+
uXSp2jZPGW9flcmDFeQP8n+KNvlaFcuTThQ++Snyjoqew7vBjQjr588Ob5v24X6yP6eD/5iH03MX
GaeoiNjR6BAG9d/xbD4lNQD/POzafth5ipU4JdmfwYKGeeuPQmjGa6SKWjw6bLR+KaMUMSjWaYaT
Ew3JbjHSVanneXBWIKWoS2qMTOjFnufPHQMRPi9TdFIcE4f4Q4ALq19lnAgEx4v8lSnGtCjiLv7T
N4xi2VTdp02c31f8OPCHI9Awh00oT9TWEF5oO/zpSY6rdkdyJPZAXPVUydWnOnLO8gLkmZf9fGLw
12dmv31ZkuVpkxYPM0G2LHeuqjW6p3kwwOYna7AudZvc60innnnvEviqnSGqARLeCHC7Zde5/qPw
itrxz15QUwXPKF/EVr5fjvfj93QAkNB1tXm5LtXxVVaPeaZbbUpo4DgSEDY47xF1iD3Rp7wo8tMX
6YKh7o6/B+J+UW9Nl6IQLJsZcxaVBW+wwkkFMsEQo1vcAp8M2haJEVFlRjhPcQPETrckNQix/Ab7
T3JMFBgukul3J7W9E7lBHDyxKwMqFZWlEjFGZdeiuil1M1h/VdYh/OLTwVT8dVVRq5zY8ikpFg0H
u6U0ubhwogKYxubTSjZrLOZxvYj/CGX8DhZMSMCnT1A5IxN0/gBLvhlvvXIjfK6WrXb6EAKsN/j1
4gf18H+oO5PtuJEs234RYqE1AMPylk5nT1EkNcGiRAmG1tA39vW1IcV6KbpUVEWMXs0yMkKCAzBY
c+85+wwRM63tYEmjtYm/ACYQ9gj1vQ68lHrz+LtFUQ145rHuLK2bBdqo6dhb/KmlcArrfr3IVP7c
0P7+C07LpiC1LaiRS4fMO3lfbl7FxL52+GcjDHTf/R6fpTtsBlhJS+ueM+SCaJqksS7vFvsua/mC
FFyWHnf4brx4fwQtddpffhC4TNvC/0Ws1UmzwS6gfovJ/+GUXgy9fvtdubMYMN+/0knUwY+3s5BW
cQ8Seo5W421duy+8WZkUIL4TJTOO3HPJOUKQzoeOSGNqMcxsu7DSlv/NLNXgLTSNl1r8C9Lq7xiq
X35Grv7vUKyX97sP31mr/xOr9eplOJTf1Ol/8/8jrpVm5v9Ma/2vJl6gr+XLG1Irf+QHqNXwnL/E
kowCmh7EFl0L/tUPUqvhO3/RxcLLRVODWYrGxv9DtRq29RfRyEtaJ2x3BqHg3/3NajU87y8Tsw5/
ljwmElWJ8/wHsNa345xeioNrj2QC/CmBQ4f6xH/V2aS39WrUB6dE4OhtEuOsdM1VZdz99Fhufnw5
P2NT3Tff06/XObEn9mk99EUZyO3cxII1JkXpKhOjjFf/4jqIVZZEGp90jpOprp+HrqkCT267tLc/
W6UKry3JVnD9/mWWv+Y/08P32+ECyObom9qEzJ3MV14a4A7zhNyanfPRJndrG8Q2y7EtG4rVhn/A
+C/371/zZBr/+6I09QIXU2oAs/3tRNHa0mp6T2VwsMQUBVtt6CSC1gUHYY1uxYyfK3DnCPBkhR+q
WJI394EdtsNzx44oN1c0f4liW9fKadgYdV68wYxfpvlqGNIwpbLe1Pneqbp2XJWzMj4on/2U7gfh
/JhqmCn+N4jgX+/k5C2RYG0n2uYt9bWzreoa83OS7+2YzY5lyFc2S9OW1/b4/gM8MWP9uCwtfLCQ
y4cF0frtA+wqSPfo2PSh6+hcC+NGe+F5XPccvUZOU37xqBL/krLSWdBMu9l1qEDpP/lA3jaTf/0R
J/fekngy+pMlt4TrTvUzyO+0zVassb584kRl4v56/7Z/84nbgJ09VjGbmMCAKejnvmlmAfkD/CG3
Nl5cB32tisQqbUPg6nyQCVtgo6D78P5FT++S9jwYDI+0bmvZeYQndxkaWTFPee9vWUnnjTl4/ToK
YmpP5Tzs/tGlmLpMH+En+WI26AFyKN/en7DncBgDSx+ySX2JA1mfD3YWn2W5G358/0oc2fm7fvru
T68VnkyXi9xSa0zyh5RA4eLGk23GMT2KhFpgVB10mbvWIsS7WtuYaNgh6zjS8S7qnI7WuFA66l+c
RsGfQp3KwnE2J2UYsn2sjSBPaB9NRWAd8tYeoJfEg878aQ2BuI/VFlBMNz1P1hBn43outGePbOC8
KorXARXdaOWWiLjUljTcRrjbpk1klJ3VFbYjufUSO/Ozzcj8JC7o/hjt60LUZ/9Xm2NcmauSDkFC
TRtVmXodVTizV5+bfor9myKNscZuBjdk/OxU3Md9jmFAot6XFJGtlqqMkQqa8BSUx+vaL/zaWZUk
ykZfHKv1x+sSgDWWAw6udQGq2ITrP6/ros1UhZMx0NalqkQor9HvU0xjuQqzYJ015Kxe1pn5nFsz
qsOqV5u68efcX6fZ6DQXi/tBD0X9oKI5WplVdUfaaDfDphubbD9Fqhe7KvTGcZtiMjb3uIbwL/N2
2gibiPTCO/5f46rMjXI4o6jht6jDVOyvfbOOslUvmuZVGC12gEbpwTmDKWvHL3oi2BRnb20aEllB
26Y7hBNdusV931e7qi7mmtPFQkOYe/9HNXSMrtqxD5pt3zM29mkXJcnMAZ2CFv2YDG0kWVKufWs2
WkTX0qMKMO0E4CwKLHw5Sm5iT/a4K4WRkGSbA55tLbzKddqvmzgjLF62nl9ke29Km6pdmVHm59vZ
DPJqlU2CRbYj6NJYfCItrU6jc+ZsVVHFQsDSBIMf3CYtIeEbEVvaua7DOEGyS0ygG4VI84QLFrLP
lFctuOaUQ3dtlq52VkQI+9Wl58eWvC0c0GTPHqmbwXXlpW63Vb2RRUcnmWR3RwWwyW/laA5FvCm9
1MJanwxeaXzqAuajy9QwvBdGsqh2MWmWzsGNe6E+BVVUe/czcbn5rRHmqaKJH8nOu03zPHNuOqwi
2SHv5sZYj0RBBStcf5B0W1RC9mWV+mN+VhJfUCAHMcLPEaTGmCiXiOBBq63D6EAkQPboxw4GqsyO
zGIXGvZSwRVkOfcA4GwLK7RnVTY9BCLTq605lriDiryisOaWRK+aG1f0MhlQnU8jjto8ry1v644x
X9/et2XhtlSUnLTEfaJ0vivq2bW2iUZaT+WWCLWLWQb14+gGU3RdcBbPXtwiqHwKpnEbL/5303Oq
b7MdDdZdXnvZvBsibzC3UV+GqERNtCLeC9JMi/JnmOQfC6l9vRlH6UTnrdOJ6KXWAvJOD2l8fBpy
NGj3lR0JOj1pVY0gJYOBE6oBwAQUlmD+MNh8tmdGIOdsY/hUfHa9dsxpndR8+XSSE8DUgRI9gszK
dhsolkxFaxGRA7yOHBBtKzMJqwkww2zG14SHVTFxSLo/x/TNQheFM1uUyKb/U62H0M/VOeLOQTxO
U6Pa8LzipOpUDbxBWQbFxZLwYVZ0Je3aDegqcY4uSFhzHShhthvJ8KzJ89EsL1UT6DS7KZJqHOOd
IoQtO4PZgsfRqOqOXC8KGt0wAUBXOMl8DYBOlWlw1vrJ7Awrqh6K5p9dos2MV0XZ1bOFNBCHdLu2
57itiIiEOJXHayekLcUgc+K6vJ3qyOiDdd6ILksOxlwmBWD8UEbx/aBKVzw6kW/rpzabi+RDkCQ+
GtwgNkOKqtJ3y+zKbSY1YI1rfDPhsehqArbqZGLam2lf0eaPrDoL8VU0BWoEYDhyuiA92reowYo8
RU5mtz3TwioKRJBM1Iqmoa5XSoe8j31QOVb3qYgKTss1ObHRyzyr0dnlYU7tkpCEuCj35FW5/m1F
uNO8jQZXVrvRVH79pat9mVCEF0b6MMo6Hq6UtvP+0kh6Dx+WSereVWHZFD6CWnjGde5kkLfp8KVB
uldOnmVrEkcb9qkNI4K0zSRLb6K60t6tX8XusK2yKY4PQVCX3jYn07E/q3LHD9Z+DWVoa1ZRKc87
126rMzczC+uM5p8/wLFg8bsWSkbVJpzCetiZylEBnwpFt+gYVIFb4u9FAAGGc3THXWxPZUQbz5nm
dRiqsXmpjYjVgp1EYV80Hvmc6kzqOREgaPy2C+TGH7Xn3w5uVXnHzIjnz5ZZmMPBNqZJXJt11yS4
0P3Sv2idNm126D8sCs9Vbk2Xk6cq+6NfFo7AWywya9NKHEC72rNmcWNFiRGCFJlw0Zk9vj4FAjqM
x+yQNLlhXmainhRtpaRp9lWeACxwTKNAINOZKjsOiT8337Iki+bzqDSqdE/hM6DWH1djfNMS+d3h
gRdOXEWbvigUio+iiBZ2r9ao3vaV0bgqxwrdJ+pa+20uzsMI8/PtFHZo61dR7jlpiFh66IIm2Qmd
T+NnK8uFcTT6xiouVdCan7LEzQtkI1ZKilM7dM5orHMVquA14OvB3WeYYTTvtS/tFuRnb2ER61Ia
rduxyQszhwC3xPYxtw79Repb6Nh0S/Hw3K7DzkeMbsYVuw3PnT9YtCV8b6PimqG6cmMCuo5tPSdD
sE5iZZj3SqqkBQfhy3SCDBbnsbLPhDvNo3/rLNsBUFxDWE7DqrBdp8vvWHVEwYSXeJRq99PUO118
47HXGMp9NaiBXmucm0sZWDT1mYoNZ67QaIi0FRsrQXbONgabo0yf2VGZUb63tHDsB+kJHfQ7Ug1z
6ynLkHQ+kE6EUEbOio7/JJgabsMcJTeOyT5OkKAEXdT2/UVslZ75JU5QJI6ghjv241muYYjilKOh
TNdSqSnq137Zhlmx8vH+h8eymNPwgBuiRBocxpExVxvXbVTtYvIbNQHcCFQRJ5YProg4w26G0Mq6
GphulGUgxpx01h9SqeP61dPpaMPJyhJhvqQOnkOADzo3xoi6rWFTJmUb03sXuIfbqNjZkbRpG5Yi
b+ziGHSjxjBRhbUM6/XoZJQLcey1FBzXPuGAHmr0WsI6XWPK8fKM5ozR2y+lG8w9RvBcEi+0rssE
befKqgqbogAypQKynFmERvx5AmZE0NTQku34RWdDbU1sc0eVzAi9BVdhFyH7ZaOQJdCv686TpFLP
bWmpp9QrSgsDA/qn6UFQdHfJXuzb0Zh2fVAnYOXgu7H7XU3VGPLAqhmxzANwY5bCVZhLkRwar6jp
wvqdW3df5iQfG9B3UtGpZ/bOLDxtbLSGGY1Ga4BPdrrW4T93najQ7qpxgqp7dGavCx6CWqUsiVbj
2Sb0l175xTcNLJJmn6k2ap4G18JVbLTmLaMiVPm6ZqUanvGctBMh4hZFJn5H1QQdEe5sRhu6BTNh
3x8q7XTex8pPC+OzGQdp+kWKJqSbVBm20wOrob0YvajO8r1mHUddRTRAkhP+OS5yQHKbgTd4xKHD
ivJyvIxpYMuKHmbo9elrHGo7RIrSlBp/XzfxHbLHioeE1ljdTxb7Fs8aR8RqcZEUtNSq3EvRgYq2
fjFMXUU2fcVWTM/FzCC6mQgSTdWqKeLWIpTR8I2HlLMUVpXOU110CI0wrcNN7k2RE3HCoP7pU5xn
CYMY2ap6QHxstsDeFTG7n3lqiX4QvUnxdNUK4uQYem6bhcOqGwvZHmudR/ZzKSdpMkwQkm2SOIzx
wDujqCqq8gnTIXtlamCPLQcKJ1+1oTCCZB82+dIEqefRIKlGk/sBPb4/JOHQWntWjUEM+4TzgYt8
JeJk84FCVGfPK29s4uAm7IYo5NhmxFX2qTfIyaLYkKSWJSHROYH/WMxN2N0mnIxTb8OnaLqA1fir
py8+23waKUU0X8y1Dt3nJqVbhrppbNWHpDVM4B+pq4zmC+qQUt0yrkYTgWfTAAsBIUG1ilNCUDrG
V9zDaXlfiqTzb9tyDqvLto6L/DXoTKtMDz7OJhRsrBVJflGUftx1Z1pbnMWQlw2OxvA32nr4UOts
GmL8JNqZrvhMDO+1B4IEgrwm+tXmpddNPK/yqo9GmOh6dCO1KqywaS+ZJI3ptcrDBmDLkjKmbrKZ
MwERNE5WmRiUvNRsj1Pc1giS5tQkXBILc4VSPYeWqIPG/dTPnWsZ5ypiGflD3f2kLMJRHvvrUjSw
KKUSfnBylNfm2IpBmvow1E+xe9TWTJDNqiUC8f2iwUnl85frLL/jJ6dtJLgBkWt9MIkZ79jsIBuM
/nSRtw4cPKhL5UGw5yDxBCPHab+rGEMz165pHipDDys3s85dx72xxXylEuMQIXezmz+57qylcPSm
GMJFnXCxZAh/KSSfFJZMctRKbC36YIg62XTKPe/m+LkOPQQ5THNZVd7NsjuUKfOAbpNtnNb/9B2e
/AL77bNVmkKm2fMOPSs9y5A1VYFiTYjTNZjb+p++yO8Xo+xOAdG2SUJ9e7E59ZNyCF19UGQG+FH3
CBLl8A/HysklTkwbMA6I0m49ffDpnau820kYRO9f4pdhzyXwTNm0mvjkeG1v7wIZocvqTrVsdI98
tJAZiQNub53K+0OE9y/jfrnQd28WrK8FTfj2QuOcG91cTvqQMv86RXpIRf+HS/w66m1K1lRyXcqN
rnUKVK5kzhbCaZbmxTWp0XBXbuvqNgexGMwXg27/MNp+M+CX67k0cxjw1FJPnp0hnaKczVofBEGW
o1/BhVkWTtSIiN/wbVYKOrt9ro1X5HXr99/bSUGVL/zNtZeO0M/TSKsN6Lgd1267lyn/lJrlJh//
MPx+HRtvr3EywlGAa1YVnifMk3J+jfLnqb4o/Of37+RPVzkZ5FGbEteecifeoJAoAlwxEVeaq179
yQj+6xB8ez8nleERnE08oT49uDixY/nFHf5ZH+Pvl0IPhRkYO+J3099PczuVClmamu5ZCPc1Fufa
ufCmj0GMetV+qow/Nbd+/+T+c7mT+8FuhL+JA9uhgJ0y9FdzTLEBRVP2b74rsXS+WR1DFBRvx5pN
NBqRcN0yzu2PdhsgslTxxggv0vnK6AqqK39aS377Jf90xZOJvCPHVmrJmEipxbXklCfNIVQvVJBA
9JxbiC3eH4PLSH67dC03xgYAOJhwndNWWpB3ioNnPx6KEf3PZhRuudYlu54p8z85I72y9693+vX6
Fj0njzV36fTiVz15c4lB74k2/3jQozLPdccucJxiItirdNr+i0v5LMyEoIslQvrty6OPO46dSkea
XNlR1yMsOCp8HMCv3r/OiW6B09VyTz9d6GQDlQVL26OfxkPja+rJw5h2aJpCb3pMwWXe243u9VkK
uNAK5/E70se2Rv/Mnpz2XqCZRulKYgt6y+ZPndLfPu3As1kV2JYEp03gmTMAnvpSboVtBBeldNW+
LdPqWHZLiPD7j+EP1zpFD9BrbaqcSs7BGVE14jzuhnhDbfFfvNXQxp/LV4kgwDuZmqt20lQ95XiY
rOLj2Mc3Qaeuhd9/fP9uTmfM5Z0u34Xj+2Sg8/W/HTw1se7pYLrmgXoTAtayC7aUCoc/PLPTeez0
KicjR5ppPkWVMRwcyiIEOxW7LGoIWdbiyxiA5n3/nn57NYYB8baC2zvdiFSBr6Sl4pGmwgj9fEAU
H1azv/hD9bYIx2j3/vV++wxdLmghQWN7fPKqUsabG9neQMqZ9aUfKCmZC6P9/YucTmA8QjY8ZLcx
d+Hbdk8mlClFGz8aRn9wYRvOOkZOX61TKG7jsHLwcrx/Nec3o5zpxGLXi2vSpQj7dly4ce2LNp3b
Qy3nobnpW0oN5UaKWcybSdJlY/PjJwAZV3Uyuv5Rx03mlKsicDw5rXrGmnmDe1h2+Zqeu2WluxTB
LfC1NB5oQ2LpncpUXOZSORWixyjOyPFBn64vimhozb1bltN16ynTSjaDqZdcJTpSSWUdIqlHPPF9
YYvsm9JJPD5R6JVIGIKgUHGymcbaqvpwXVXWFEVr2GWFs25D06zMi8ZHpZEwDan2phS4G6I/PbjT
hrFv0UR2YD8sjWlmopPBYAOR5gDsxodigeh0qRPgK6VkQtmy2bgGhv9Ffj4XI7Uu5y5O7EPTYa+t
k4uhBrTHfICwebqhevexWD4W2corB9gYZcstOWKfGple1Ka6diSTPMvla9bYn2I5smTTx0AzB0iS
1LT3h8MJeH+Z+pkayDCENY5qyDkVUswqqAbBJ3vIG9iUmk4epZd678WQjTp/umjzQm2dgvKbCnBu
wpWWdXsxpcY6JlL8D7/m10+BH7NEF6JgAqBy+ikUuZXA22zlISOOHkeCOBqmF68tD+V/qDZerPf/
5vYXlofJkk4Gx8lLdQdPiyTl9qtKkoGctFdEcD8qPOUTlFRgBM1Btx4d3BjGDPjAXF+WytlTHPvD
LPCbNZjPEsQRWSCIO8gCf/tdzvRrUq8x5YHT6UNVl1iAk9c+s4+5eYXW+sZxwYHL6/jaLdSGRiZF
xNw/g9Hw8odH8us4X36IL3zOYSCdT3MknS4qkC17PJK031JOwgoid0lErqWmUdtX6SrV8d6l7Bka
99+v/XdU+82PbdtJJPzJP/42+/2NbnH/VS356u3/AcUhgr53FIervunL1+RnveHyB37oDR3zL4r+
vh0gfbM5kbiMzB9yQzv4i8xW8imE7QqQuItK5u9geMP+i+/G8hhDoQWiBljPf9SGBM0LdIuIEYXt
szPgjP0P1IbWjzSM/+y8l7xcm78KNsISNr8otN+OWH5AA34ZvGfwEmTpZ9OpsXo7Lqqr5pb+b4aw
P37SwKztOYvOBg8PbnsHT3h+yOuKaq24q0CmGZG3melTr4xRXTigLfqKdmNgACufJ/WZLh97MGQL
mTI2TdJ8pud7oAGB3RHRdVNkt3NR7UvbcFZeQaSaUpoahRz2QmMEbmf/41Sp67ijTDwgadFFc27N
oDFThy5T1ZbHMIzQsCc46pb1ck1acElHmIZVqK/NAHWPU/XZMT4zW6E2NO/3VQmoB6P8sSvmHtEN
Adt4j9uBdNKusvJdP1gO/mLsZE5fn5eJ9ZF98i4T/gcvyvaZYwKJzZOQ2D28i6IdN2ZvbYdA4P3X
t4Np3VPOPLrSwck4Tme53wFaZm7yu/o1y5yP1tifdR6AFNetVg7CGaykcjOWUJ4iOaB1KDyK3IJy
dxb4kPTHCxqy43lbwicADRL2rfXIKnfpc/Qj0TWmmpwNLp7G0rseyNrMzOrOmSkU90a6hqAZ3lGs
tGkLmnTrxeycV9BbZ8v/lqZmtWeIPFPSPUKhc7cizx8QhV7oNOaGbbtaoZSWexlis7AkBeTXpoo8
bCyEiQiCqLhpzIeh3GRlba1kkQU7r2rXft9WqzxtZjrT8UG4dnWobMISpUCjQVPSNJL4vK27s4j1
dJunGKZnUr6r+cobemRMg3GwACjJMRphQJkaY6VscTZjzizLfVm0H3zLfyX35mZsjWSbO/O3dl7E
IOX0ZOUt/0VK/BrV9zH6CtX8PDxLI40xI20vEpE/GIn8LOP0atSMqWh2tpHI/VVOv2xDGfUTI6k9
17HKr1I9nWd9d4Fo/1biuWCvOvDjy3QfujmtDTMkoKB7aArW/PCcncs+4VXS7tmY34qsekhk9tyV
46ac0RhEEUdpmvz1OujB7tnYeEZk9auoC869ZH6abR3SIL0L+1kcsjHbaT+5wVU27bw2vtdheixn
d955RneZJF578PXVaBTVIRYWegof6+gQPBMWdkeK6CXhd/OK/LvtlH4JM8xAljt+nJoWA4Yut87k
w5GBdXYWTSnhYDRzkvQmyfBbGJBNVviFQsPEWWuYZ20RXWYyv21SPGdjq2EvVOEXtjrdlcJPEZnI
16JWX8rMvKvFkqgSld/yDllMVukPORvLjUJdtmAiPmVK0fwNCLPLo6RfKTFO24IkgYQ0trU/tdkh
ZA1dIeRoMH1AZkgz47EoGIZD00Fkz5lVMh9CRzKuDRFnO4r3j5XPPEA7LEAjd9X2Rb6yh+ZTlRq3
2bdgQvOT5XjWFunwCsGdfV04zn7u3WSfet3RjJ1nHZ03gdc/IAQ5yqTQ4PcF3+R8mCmUI4dqKGB/
mwwaJxGif3KoHtskTEAU30dTA2olR6sQZ+RO0Zi+ht4PUnJehanr7AK7OXaQdu+t8SopwAtVPQbh
GoWfjfqpdp66ViABSBIiPsJ+B8MWbxQMKrdVx8D0m4dJXPpJc6wD80bMbKhSvIyraFLbsGd3R8Cd
gPpJg0F4WUXlGONiYtPOzqrqYYjUuG2G8pxNwLCALyxIrj3kP93BBSoGvY6HbWLV9JMsWe76xjlv
82gfSdz3pofV1kQahJxsU3AIPXNzrPN2fGlOFSY+N/iWRgbN7hL85FRe52V2njjWFc3Ycd+rIVz3
Qw2JP/wYTsa5gSmNZvTSyfsqUvU1Kgea1lH+2LvZJ+IjL2DJ3Eir5Hu0xcp3U02kGAwYpNya1rKS
fBLVs0tTCk8dxrW48bdJ48pLZy6f2sA4zCHgUx7Bytg3orj2kAF8qDD5dWb9TRZGdW+Jxlk557Lo
g72qmXnbNLidTLy0ctTPpfuSFvFyGkmDvduLK7ejgeocI6nWNpGcK3PK975TX5ROehHT/EOE3Z3J
ttpaU/gta1W8Nuj9gVR2mfBh4kUe9nPzKm1YUIYieSqGACoCvU8gwZ8mYd0y0xw6m9062g0N3wDc
hWtc9ag010ORX2PFBo1gRS9Ofy5q88kxm49ofhaZWHNeT9FLMiOdQg+Tra3CydYYXSFPuBf4YT6R
Uz1u0nmYN7VycVf19llof7MbNKmcKePVJEhABowZIBxItY+pqAv2Yi7ufGlcz7WdbWc6tjzfj7bh
p8zySXCosaIhEGgfqcF+sHM7PvO8cG1X1XkR4WIerY2Zmg8xdYP1bGNMjdzizA1of1nhA7mxoF58
xp4ezzxtH/EebLrRI6tqBFZq8u1oRaaBBcF36E1m4TJZK/u6hIiu87Cmgw1hr+qReZLwsDXxLtwj
ecSYbA96Q/tk3mlaagcLxhwBno4o85tCDlt8SeI2Jv1rQNhEbgLpbmS9P+rZCS5sD4j7bIC/z7SL
NizCfta15YVSCwuQAFISufInkb+MMmP/3IpDU/vx2napuC5qArPM93kq8RHr/laZ5cw+Z96GRMVZ
oSzXXcnrs0ZCQ0CxOvjDN3MWfwh1ITaG+QBMxth4urzOxEKjVWuMJdcKE6TnIxhhPfs4osIlSpQW
eaCfvDp5Kr3k1ZtZPVxj/oaZARC966zoqSEwJCwEYViA4pOcYfltsNHPwTzrgQr1AAeC0t5P8ZOR
J3rtZV9Ndhs2s+3l1HtPc+01+3m0z7KG7YWOA6ADk9jzdI5hj8YgzSEcKN1ziCqd/KLtjRm7XXTL
pvUyzKuDwlKYhcljN1nlYu3cO/Al7BGxq9FHG1C8FBo9c1N5owL2IaLNPPE6rTEArGOj6bUlkNRI
3YQlA62r7Qerwh0P3QEuACy0PbDnFn789NGz4/xGnw09XfupCbJ7y+WHi4B9pWH6+4XUZxRivuwL
Fk0tIXp16iDtFJ454oGj/EzYnNxqdrWHPqY6OgGwjKQxwwFO5cpNk0MWStZcg7zmyXxAFuZjcM4A
qykITI46DIhPtm5WvCCVuUmtOKM1Xncs3z3bIj0BgCdIJtCZy5shwpsiERADR37qZXNMYmh0nRZo
PGT4jNO2mBTLA8Le1WSpPSUifybjIg4Tc9tnQbOfkLyUCT5sqUa5tzWCV1DqfTLVRwSc93lSp2TK
ThbYfkeeYyfYem5sUUuT6HY886uJ+FHlzW0ADIl9W0ZbR0vkxE7G3pTFtmMZ2CD1gs3YRMalnSe0
6NAAC+Xceml7aBs3XKsKbp5pd/eGCj9TzuKDso296TZ3QFPIJg6OpgYuWFesI6BJsfGnDgtTjJCI
Ag/a5PbL4ETbOEZ9btkPImi/xvY8nllp/wEd5BGV133uNfdpqx4sB+s294Dr3hf3haqrncW+xprE
JmXTvanSNl7WfGddFfsOLfKawv6yQA0XCbBuLwJbPObPtsUC4aE4XBvNcFQ4hQ3mM9okYcOdxPCX
RP/KNGTs8Lh+kUNy5G/ZSp22V7ELNACBNvDJko26pqecwWRZXDwA4bs1rZcL5J6UweKiOUt6p1mj
IL+JpFvu2Gin7KXkrjVd0llD5LKNeuya2UV7l6tD5loXlRvcu2lwOSKA31icNTIfYrlSXbmtHJTK
Rv+ZKeJqFhALihRVIPWVL2VmbKxxeipCL9i3/oyNAQxQbww7h3Q5Ij7D21Hln2I7u4osB6cspaKV
iOR1lH/uvWRnN6FeW9SlLu3zGDt3GF4PWX1kp/FsDPW0dZPuzg4w4XtRN2wdXcsVx6SE7dS6y6BO
ukN/HWMUX02GXDgiwapLpvsyqF/Qf1QbYV9JNXyIfaYio84x65Y3TuMWq6hvfTZY7WuIBQJnjxS7
yR6+9un0YqB3PY6mf1SDbd+gdVqZg8Tf29HRwr29FS1OXy+PjzYFLW7e5vhTdj0LVfAhM0EPYUcY
V/qb5fQRjLfuqAq/IDAZGP7CemwDC4tUifwh7+1d69QArO5wZhPq63xVRulAqMnlWjTJg634Kktf
7aNUXuNUvxwHItmMGfIcH0xrW9u8mJOtTMcz0xjiXR115yY97tWg7lDRA5GEqL8iq/3KmpyJKq+z
zVpgTpgFYATqbS40vq2Y+jkAlquGPu56riaCWbEZT63PLqzOQEAWB/Tyt3M4necWq3SFwk8JwtLh
DlEV/1B7fGOjxwYhq/lKjayXnIH9bI1e+WuTwPEPwwnimezJ/LEuUrTBfdKuS8/9aDi1zw3S0wn9
/qirJrkymMS8Pr8dZ7Lep05hZrebYVV6zHs9wrYMOKCb1odK5z7UC/cwpsIm8byfGKDWMU+Hey+t
P7lDez+N+lo68hA5VrnNZhNOcU5Ny4skbzQ66E4AwkubA84vuPsS6Caw4KegPTqDyZlURON2UsGN
BMO41ql5Y/rBOZV15FaZqzbhfC56r1tHvJht45MU2s7hjUyu/Bqqkw+5CIvEBtNazagjsynsj73T
PcUi2yQwMeoKppxIaGLYQ9JDANqMNBzQJwAvHG58kGTrwH4osAimqf2t+G/yzmQ3cmbbzq9ieM4D
MtgPPMm+U6akVEpVmhAqqYpkBHsG26f3l/p/2+dc3GvjTgwDniSU6rIjgzv2XutbYj115dXjxNZT
vjegVkS6hQxacIQ0nr2/y4ODiUOxcPXFFZyH4E6J/Imi6R2b0PejV9RynZneKpl+GXE3ALkaKrzb
XrmQJnhh/ynG/lEyZanq/sEwqxWEJXeX9Rq7nwkZd/YJZvfFpxISzpZ5UFVJpejFvDtlQnmYv0SZ
iulF97cYNAFUyfrBbEmKRgK68fIfppskK3mrMYGse5lerKzbSJd2jlAZIuDajh/rEb5D3YBWIpWP
jVSxRyr+Sd2zs6ziZxm2/aa8cx9mkJpkh1k9tVjIfDTMCYiKUuz0rAwJPUxBkC2knIXoUsRFcC89
rN/WyXK4fPfK33hWcyQZC1JOk26bwcaPKYi6vYvJ4NjWP7Qvn2Tub3gaD/bcnGtxH2XIs9TqqZUU
hk771cDvAAni7cLSurSNfEJDdM+myt4RfH+RyjCYH57Zjosq9p7j2VtX0fiSF/Ypnr6QTX91OT4q
mA9rbH2/osQ6GcLbmv38JxumSzwQxdhn1dEJhgsSI0zu6oXW9WnQ7SZ02lulsx+DVx/7Rj1ljfmn
0e1XarOhjsxdb2Zi/f0fElK8xI/Anv/YJEs3JWo1o2lfpVTLwhw2c2ewAoTxyqzjc9qm3TKdPzUo
jKV0k3NBEO39KaDPXg9Knvsie7cm9slOUUfL+toa8h3P1WaSFu2HkegJWlVVma5bTz7GXr3MI/yD
tpX/cHMeWI/DxjfOvjG+pLi3uOY616J3n3o3O1du8k6gULwspR4RgdI0stqbFVfHfsiIVONBbS/W
+E89ypGtavvHfK5JvJ9eDBbfpPnjhPIcDKw9FcLank5K1b+Tk8HSxLArCd1nAZr0/ioMbAKsKmrR
VmB3m/6h1fkTEUCLoB0PBQOQ1gte6/nTYbutx/YW6iDHwsOpiiPmIpS6zKLcxwXwaCrDd0ZdnNkR
hrDkqcuYRVnxR6Q87F28rUbrPt9fb9MaRHmk51ypd7bANtZ8dtjMwT6yFN18fIrdseLCKPiMTLXL
K6pzn5piMfXQqSKXE84jq9MwL5023mr3dcrqo+O1994Ol7MhZlGr3Y8I29yiK+Kz7EmYi8PyMnJm
JUlyTpLWo5eH/au1XmNhNMx+RIst0Fm0o/3kDJg79VC9ZhkflN/Eq7b1jpgofokkWedjeo78luCu
GHlZWJ5Mwchm6n+1Y0FdNoDCwEF1NFmSO9xVq9J31UpHyTo2jk6en+swe4LP9JWHHGConO3F5DLX
G1ndgZQuBBrHZYIjYVmNa6Zv+NFwemyjvCY9njPCHv/cSZzoSl8YXhKOmR7mj8njyiy6+VKm1qk3
zT9jWXyqkuC4GTkNxkWkVfGQnguHN7q25VXL+VxL1O8h70RfJWwOWYvrgU4fHpMF9K1LmcCl7Kbk
gGIW/0X2gSD+9/3j80NSLm3e7UrFBzLkYI9SCfhj/a7pQUZpPC0RxL52mOnIMDLfbMl2le4A7pwL
h+JIjSueBxHt5n4+6Wq2dl6m3qNhWmrXfZgWzQ/WpnHE/4LHySun/DCZ+bHuAv89XDHbPHWhJS6c
apJWCs+z67a52XCs5TxgbXdnkuIWeC/+VAjcaAWY7PaLa+BOP2pHPtcWxi+3LqutaAdSS41qZdCC
IeTV8egMUQBVlfda93YJlGp8m1xZ/TV2+r8zcfmXscy/B4r4fxACIe5Qjv+YAnGFMpj8l2v39VH8
81zm+6/+Hsy4/2DeIczgPvsgUj5gZPP3YMb5h+XaNvYaN0Tj590HIn8PZizxDwbuTGVsEiKYa/I3
f0Mg7H8Q8RyE96hl4UIDgFj+n5jK/CWB+F9DGZwYaJIc4OZIW3Ft84j/OpRRbFn9THevnmSO/aj8
KquvTaeGjvI8rqO11bn1r6Q3zOYpMmQ7re8z85fad3RYrZStS8BuJIdioKQ4QPuPjf2HsuWgVoGZ
lvlz7tmNdcpHWSfIyCiLV6Gn2XNl2DbVQ2w44JTYcffZMvM70+jYdeHw7Nfk8lnel5cUrr1iU5NM
H1UORYzuaAu0IlhhvsJFxVDZKlDGTw1wt5jeTN/34y8X86X/CtNMdteEahiFYU7vM/9pZYg3yCVw
K5aH2BmB4kI6xZJFwywP2aulCPBbircgohprw1muOsvq/O3Y2HBooqYOZ2yKSYVXcspKn3D3NG0/
wzTvpl1lqbT6Uxmqxp2dNHCIiDCuRh/ZQ97Sv2TZLV3wtKNdw8d0TPKZZaCiDUaeRm2U9CAv+WMj
86OA8tDuZqPjX4wmvcAnDbE62AN5c1grWqPRvy0ls3jXR1M4LIfJZOo19rQBdw3tyfnE/nZ0llky
wsnrXK8ptk7j282qLMMk3TWdr+bnNnQ951jXMWRUac2FcQFFUzQ3aeft1VX4rla9djJ98v20rVaN
UTfjO9I5o9zYQ4K0svcLHGPYS3vM7hQ16mIKwygecu3F865DkF2RVecH16o1v6QbNl/43XNSWL2a
CDXPG2JGVX43veAXZBHL5rpSFLg2c6o2pDrBVOEmwbqv2P3iRK2xcTRDRN5Ir2scVziHixc+Ftrf
hVBR9VC6RTs/Zgk96YsOvXTAQqqZVqS16D/duarbbdMIU649zHJXzlja6S5isWrbDo1x30paIt13
dcRYjxaOR0TM7ETBZbAa+SkKVZgZOEi/scFVuFXzCwz76H61ird8RzEhavr+jl3NP0hY6yky1GAq
uarbYMjCRddT7j5UPn61BFwrWEhnoex6lE8lffW52Iyek/kJfLLIqD+jJPEUaD4Qz+oNt24tt26T
srHfTLptw49wwNixZwueTAF/KQPanFkzI4xbab9trIckdqPo7HTg9IOtsrTCsWRnnuyo2wvhAvgK
geoToJiPQILNVe0OmrBbs5qLnm6DcuetjckmQ7pvpTr3MSf5ZnwHOzvgzzkF7X4j2duwJelnEIkG
bv5ezpvCEn5MNzgWRXXAsKs0BLF5qMZ7L4bk5jTp6Whx9jqtcWxjNjjFPuZ5FeUmrdPEMVeaBNr0
SSHqAicYsPpgeEJ/6+N77MBO/Jj8vJlvOFpS4npiq8Fb6Nllt23rsW2HTTEYdcW5HyrnntY3z2wp
qixe8YoIKQ6yOe32yuvL4ZK1ZekkCzfw+vgQ+4V2jwkWrwJwpTEby8YdbevLp6mT0B51pYfHLGxN
yq1pcJt9YZqGfGHVF8PPFg9f9IYX+X5YY6b1ab5RLKnZTOufKQYN41BYQW49eVE2+xdmW1W69uj0
wrnzeuVeQHjUhFR2idscdN+MzUnhYyqeRWuCJkTa5JckLOAXEltDZb15zYIADaBV83ih6vKdiNIe
4pr2lHeeez3hY3UbjpYSPXu6jfmEWyilsppPgdn7ZIr3OrdKbGNx+GVIMeh1U3DyL/oAH+huZpk8
u5N0fMz1ro2jtKKvsApsSASAkYMOxGllhsVVVFmQ/fTCPIF/nqnQeGQIjPXMo+Frr3J8hezfSsdr
Xgps990hJd6uWqIddXFx4oUMfpKYScZPJ3hHCJ30/PBrSCefOV3WYZ6sm9ypVp2NJ+IToQ8lKwEv
2QWzYO2tuQD0rzIXmIRjLS1zS3dm3IOuH46RPTwOodN/TH4MlS2YGWs/Y8U17M3YFcq9JWgtg2ND
7h9DLGrO1vzoHGau6y4JlbVQeRbj0AvdTNLUttv0ZdJltu8yU+2HMYn8XUDPZ1rSpI1fI6Mo4kNS
CHyisVM4xW4ejSpdcdGNPw3gazGJkrXhnE0x2+l69nsMUJj4CZby9EyFljImnxiot+0foXH9LU3F
qfpotWZnrLNWwS2e48lkMsNn7/0em6QPj3mt819JPmBInH1zHFa5a/HHSzVxGK0ZjVXkMGOHJPhi
1AEebKOMmsd+muYBK3JH28rLnKnb6sSkzUMPpiKoNvawCjJIus8OBkwvS3RFBl0Bd2YfgYmpFy89
iAxJh6I2/KMQ4ETWygqrEEZAatj05ujokYRXCLNYd80wOafAu/PDMcywo/Jln9VbjXSY8CroIdk2
6SJprRvUKQwGMqaQ/wfjBoXSP6m9gcO4lFc2HEDTx1Rp/1tVa5sqbYEHAAdlDSr+DfOKAqD4LgbS
vyqDyqTreIUPQsnQh2ZM/fD/t0gJ6d//tiKemhQJ2Z2Npqf913/7r9+//1ct7KA3AkkFLYWPAm3k
PW7nr1rYdv+BiCK8u8pctPl0nP9nLWz7iJRCC3cbrgQH99I/FcN3/ZLJpcAGHWgiLPL/M8WwoHr+
18MFihBVOLJxpDuU5H7wb9h/OTN1aeZM6NoRFGlt7+s5OHZZqTaN3ZCnaEzJQzEMRCZW7YNTZ/HV
LvynRlkPTDy8K6YD4yRnDR64d9auboJXaaGiYKzUbEoG2a+T24ul29UbDLnBNrKl/8oC+dkrGZwT
6FCvoZLLsm6HF0WG+7M3yi2QtotBdYuXM7Ef4Cnki0Qk7qszV93eU51cfd81hy7Z1AzlV6nqLlnY
2q+VhYG1zZ36QHVpv065+Vu65XT+/qGhQwZa1rBxUxA/o5TIXHjsKnes1zJN+4s7lj+CuLFec9Op
jqA75PL7JkB0ejTSOdwKOabroRXzKxVliURhsLZ6lOar6VZMGlParIJ0Bs8UXAAUjbQ5nM442qfX
0PDI0U3cZ0PM8y3WpxLt+znw5480jbMnYZcPTqWH16oT7UPqwrr4++5EnojRzcu2S3zG7yJdownW
Wx2VmvVGWRc7StjL8LxmpzO23687bFBFI/61j2VlkgtH3PBxEMG1tpR61OMkXt3wwwIOcGvCynmW
brX1IC2+ZhbRwKykp8gH6dmJwXytiMs6UIax3b+/zsbQXCDaziGvXQ+XCqnUyAZolaFM3sUymF5r
tlcEEwvn+P26J0e8DuQpXooO0gqUGbGKfVja/RCdSjW8Y6tLbl14ZU5TvrqxHT8HtbX7vqfhtBGQ
F8ZrVXZv2C2L11K2waly82bR4d569XrfPpg41SD3cBfi27sZGyBhSr9gd9Bmr2M+V1uS2ghoGfL8
tbRQLbmpEpt0cLPXKN+GUs1QetDN+jMfTC1JRkvdjapin96gnm5zFExrOyT71dTeNovc6WbbHSHz
wir/+o0gIznY8LxHJLTuujLz8eZQeqDHQCiXe+5wcyYydpltUSHc7+aZB+QZKe2yGElCq0Dz3tgt
Yrr2CVdALNDTIbX1IWts+dddLyxvjmkzWsMBvtCMGW/t6PinCe4QEbWzvglnqM5C6Z/f98C9bA2n
tU5mBUs51e0tQ833VOcBRWfc3prWHVZaimTbuJ9BUxS3tnqlZAqvOepVb6ima1Ek+S1sRqqoBBne
9z3Zflh5pMnpWDW6U7fCoKUFAaA4ft+lsvbJ5kSzhkJX3aDaNOvBSJw1YTkAZP30piOG+F4RBKu8
KeXNG2NrH0Zhs/z+qaC0OSGpvvq9u8Luk9xiICkXX8vzbJQcJmocr6H99dePwlE/MQXcdFm4VGPa
PtuNMF5kE95sdunn73s05uwFRYxxyGWWPpVJuLXSkt6rxaniuzJ68Qpj2iQBJ1PaDdFLWPIx5I6h
GZp1yVPs2dtSedHJdiTuLJoUL9FcVk8Vj2tUY/BCLzZ4cayf5cCZJWZAV0HkvXh+eq3ojpyT+z3m
DT5d3nE8fP+QUPJwpUOOKu2NqwgjwUsFU2ebzx0Ec342qiB7UZmU51j0V8z82cv3t/RUrXUzpE8W
w60XgCX1EuKOgtQi1AvEBlQ7vD5pTsCv5rx/IUdikypeu8/aGcyerfERHGSXm9cIxePLoJmRR3kw
nLy2ueZ1Vp978MBIHu/HRePnGyut3JVu+nSZFf1TU8iXVEc/mkLQa2e0Ikrp3CbzHQVCvQ3HflxR
TDo31T/bQTS/GGpwbhCpcaEELxTU9dOQTHsfLKaRcjij8b7BUhqbESPHGJB2VQebFl3ZIUnG/EFn
0IgoVA/JbNk3p6Jsreow/5M+j0UBBsZAyjqUzRZtoTyw46hO3zdJZqYrOQxyicQpP5RtWhy+v2Ks
RcSSqw50VmocrH59/P7KYp3+66uuisXetCqUmPwGw5thL2bgNyJTpwyVoTCy5BAQenbCjfHQwc3Z
F50TPog+ekAuZh6GbkhOjvPTHJqVAfbiSRQSoero37rBGh7jbC9T0Ch5FlnLwSC9Lzcr6/h909Wu
SQYN9afpwdH34/qpY3O3x00ht7UZqJtkHBb7WXGX9jZbV7cXOfnlmzJFhK6Bt5nu9Xjo71yBpC7s
iu4LhHr3fjOUQh+dCbjW4vt+fX9pRj9vXXeo2O4G6S7vS/1GaABjpHIYz2Vcqksn9O+BnC5aW2+R
NMNzn3XwDJDXviEaLVjMdU44QdS9wYIbVd4voS/22x665SCkvCC1OvUNVG0d98nSiMoKK8joTGx1
IMPQQU4f5iYA9626alfk5cv3t6R0goUrMlrxCP6hIfyPm6BvzFVRAZN05rTZCVEbG0kv8TJ6OV4R
xDNpmpkfqQcQiJ5KeiQ7dXouyuS37MX8AbBkXORRQ17OGHok/PUJaO+WEt3omJN58HhWA9yXkzle
VODkDykXgih1TkZkhel2GLt5HZaeu7AKP3uocVKFomqPHTMjpq+2KveE2t5sXQ0suK29EfeJLcyv
eBeV7jHDiLPCvGP+qAd/GTjSROtimKtk6MfjaPveKVTJ0cVet+yTOryp7lnxWS6swOtuwyxRGFrj
MvBk/JIU0bCYVDK8t6Z+lXEO0cwxvuZN4M32pqq1c5RJ+zY0UchKBrYVGzciGN6Mn2U5xYum0NMp
KMNqmQ5dvazatrmUg4P+x5Hw3a1+w/XIfPSAgTDon+qXUQ/IzRt3eLP0oUvmz7ptgg8XRVlAOoUZ
9vkHmy+41cCdL4RRefuUPs/WmtLyWkwaRW+V2p+cUvRXP/rYZuKSsB2e6ASj5/mVCbWaBkUmzEjw
D2qQbOgevLlbB3P80oQtE7CZUU0ks6XToMEZ3HZeo0sioX6gq9B4Eo2o9LZx6JqLso5A/HdL2VtI
OVx5Mpr7/nsuyVdJfyFkLjZiQOfq9UgQrRCcEoGje+loghsQmhfsVNdG1vKzGo0hw6Eoy36IbHzO
HJExPV1IHzmC7uZyC2luM1XGH68mjIAc8GdH2O9ZG/+J0/E2eWDyOu/Na8xii0NoWDh+fpkah3cp
u9DU3EAWO7neUwGjaCHEeJ0S/zNhrL0wKkaJYZ+R/NL2B3SECHMLPi1jDt6G3jUvHgnfteVsTLqF
Gx/bF8UQkK4kmIutJHE3mbJqB07x6Pu4zIcGJIFyVfAoegiI7rTKI0qBPkW9OI7TJhicajl26M0G
G9V0Kz4AsFCPaRs1V573qHWClC6BMy5pqUtqjESdzfvN91djiDDJkwBhenk3vgBDPdtto86089W5
jRzU+0FvM2dv2gPtCkZCrXmQTkMlMkWPfjMNR5aQTT9GG8OIW8IAyAUGI4Kom4jWWkqLCd/wxpXA
WtVoANCTcXaROYFIQDvy9NdNUb1Vys43MhblYWr13zffd/HckU0++vFKuqo8jHkeZwsnC4pDHO0m
a3bWdi3ph7sIiI15lms5JWcnmHc5+NOFH5vmpkSD2U+ESozmJ8zBCIRN8WMWkJRA8TXPjT5D9OuZ
zHbdOgVneqimFfxLxC2eexqUbZANnsTnOve6hWPFAiAW7HPWCsKnDSs7Nd5T0238zkE5mMxEtHgl
EU4V4z9arcmGFgT/lzbXgr6tc1RR+mIPXbT3cxQvVU70F5gyMLeDxUqUHgD/dAjT0Z4lYE4jlkhg
dqc7D2k3THZ2cKKDI7z6Ae6/5BraBwsPv8Sa6cBuhE20QZvymUC7WxijkR+i6SwTiJU4JQ+hGs5t
ENXPvmoJaDxGFtFCcT16C2F4zkVJxcVG0+CU0DaiPlwEY9I8Ka71+3GymNFxoC68CR9U3G8m0Icb
3cPVYVBgnRAL4BJEhoyHhEAI2bCxywdUQOVsgOzXSNYGhFlbs9N7GqzGKguYuDvNEQIRIu+2iR8z
luJ0Cp096zqiD1NHr65OER576vE+Ief/cvmdi+e0SIgC69EQJQ30JJSDpNya0yY2o+EsXJRMRuL7
SJyQHYtZBoQj3QHSIib0ZC4ffFD9l7o1k41rGTUgTBRgM5J/fxYrm8jSUxr7n51N2gTuTZd4UiS2
SS7YaOXNTYcmgvJI3zOJUBI0XQRLph3lsSFexm170sVnQrDdbCoQxzJ4se7FtE1V7VovOAX01pzj
n8ixrzCd3J2VYnSbB412F8nusQJ4WXHUZNBI72f/RJgPgwz2i3P0kPaje+wCQJxwURm6MNDSBsQ6
1XbiUJVIwnRHxChjgSW01+hcJtMPq4nT3VSV4SlJAbDFHiG01qT1Lkj7s8qRTgSoMdayIt1nRrUy
ZjP8zCDu9xRcZn5R+Rwev2+iEfijX5r9porZ+yY0S0im51XqOWIPNiDVFEZyIF3Me4gYTm0hvf1C
9fkj6Hq1N8qSs7ibu62pY/eCKeZnakTpXhcckyKxhzWCIviVqj+noeh36MaT0/eNUQ+7RNnRFgTW
ava0PsQ4Jpa1ZUZEHCXWobjPzB3lnnUnAGMVNmK0MN358CoPKmvpKAROvwwR8EIJTvZJoYkRQ2Lu
8f4/ODMtdS72RKzDG1tZTNZ0rorn3Iheci7M63CMx31k+BzbcU2TuUXBXYpkxzJfbwYxvhgJM29G
Hv4jF9ezXTsnkk26fWeD3Eqb4Fdf5+cqiNi6JLAvB02qdz2qZw+4W+qp5gCb8YEScX5kaHKkKVme
6A6uO5wytFSmA8OW9oHrYgzq0s9WJZpM26mXc98FiPH0eaaA2Tq1PR05SnVWJ2fDRFxPMtaunsrN
fWh1dFEYrqwcMXnLOQNuAvEdJ86283vER6O7rymKlm3h/Bnua2ZQPSmrCk9uCLkUzuqG8r1+SNKZ
aljEV7ZR8sr8bAlED5FaS1SVPdOzKdlR0seohL7lAwhpn50b7drsPA7oFwMihCzQOnBv79LeWG76
hMwps6cjkY5TvSQmmwDMwfU2/pNMPeviVs5VBOIuBgneGXEg54dqtEEWUh9ns3ywyHp8zMwpPCE0
2tcR+UBsfGNtUAiS0jlVzamaRLUj/rIkoAbxKJzUDFD1viwxHBEVKtfBNZqUt2QMcc8tx+hBbhsq
6yo3T2UQXWeVVPfJKcBA0wcLZCHRUZEEyFYlR8umEU04wCMAnvhRUvA/5DX6WHCrrJSgORk6Dudq
JAkuquRqdHvzlACc8sx5nRLkt2DKtRoCV51EEtqbtB2xFiV9/CBTottGvz4YAxskEuR2WhUMDVxS
knTYnGPTBt7jMFIMebbHNifsMgwP5Bla29LJn8BzOo9tNz5kXiaWptUxKoTzoukhPNS293NKxIem
N051dI+MiYc/QWkNa7uvfgfGuIKfxphV4jBxSXWPaXpVjo9to/TJUlYIebPm0E/9G4MoQKeW+8mk
bGsXCStbkf7MR/MRC5rLaSTJoIlL6+wX8UMuh+Y8Txzcwn+i5H8h8OhXj8kef8QYP3VD+Uw7bFdb
SbUaKxgE+AA+mpRCs+GMYjKecugnwbVBbb1T0zRiDjG8Y95AnHVn31/mWG4QPaVntza+xnQKzuVY
/H3zDPJ23nmNp5ZTkAfPTlxZT63zONLTp3Pq1GsFlfCsTRLG2zaWeztwHoterRONAw1+AX2cNrkZ
ItuLXJ2sZtx7FXrN4INlx2KY365K6T82paM/pmYV1Tp7rW1A9alxkQWanQJiW9V5t6KMfhOCzDYm
24xWH6xcv73leq4wJSD813fXEsk8TIe9A54Ff9MF87ZZSy2MH6ihjZHhWBDKlzYdAXim5tXq0gZK
MJFGwmz/yFK89jnPsrJ2dESJMGrCeFf3ATuJrtypyIcggM3R9C1EdLZqN27FDqOx5InjaDAK+loh
BnmWpHI7tdcyHElt7FpzTS+LT8qjYgrC7lYJNJ79EL+HDK52hsJaxCTfJo0O05qAH41qLFNWvpjE
UEISWBgiTCjqCYmK5+GYQD7va4DebU4KYFZ3chETqT1ojRRpIDPUxstFdC8SyOSmlSyWoDzRi7OY
r1ObCS0Xor6rqqVZIcPo8E35XnFtoxTLQj+Z9+eJPskXmwE064LdXxv6xh1c8BOco4+umAU13KMB
fEIv/WAQKExLtNujBw9Eepvx1y08hQuBXUy0Ghx6UBggs0WFBDqy8uIAGBtV00y32PCrpYIau5gM
3u2hC0/Mo7233Hiu5+jVnnt/a2ZIb8PJXjaOJ1eosMjJseLtKGisTuUqsvufdiI/Z7Zfy1aYlxm1
8KDcEy1gGaH8N3LTW9Jua1FRd7/jwNsYZU86rSuItzKvNQq2DQmpeFyq97Zyn6VRWAesRde6cH4P
Bks9LGmFRy9coVkz1kHAJpW5+y61xG/p0Rm3h1OSMDuLsiDdWA3qYvx++7KLj2jE58VcGluo1d3G
4LgnD9f6AYeyXKceBhU3y4hcgurv+CwSgbuYoMKS9pUjJkgzsYH3rtdAOt/B6X912sXh34zwRrVe
+LX+6XReDlQ4c6DQc9KVabxKKAhgozcddsX6YTJREotRlFz4UdrMdnRFSP+UWFZ1UBYtpBZfU2Ht
Gqv3Vk0R6aVvlW8Fhlx0ZvMn+Xpns6P5jThkWiYDnre8KXZIh+SSriUbhRTiT8Q+PskedZ75p8rL
D7Nf4SYW4Z7FyGQ3HSBVbsRGeA1XGdD0DWMMyw5ATjm7EJFj2ceUjiRfu0LNa5+hrxU186mFdhnb
Tf62lSjbJw/bUAZ+2PAL+6Hpkz2z9mDRopfYNGHdLTky30aHFhJ1XbylfXk1c9Hvvab0znQR+kWA
b3PtGUO2IkH6SSW7IEkeOMoxAhPcuM1z2Pk94h9KIcbOkOLXde8+9zXoTGURnBJQai6koXYJIqgr
ahOxshqAxlZpn6Kst1YzSv41mKNLFTcfgyTe4L6T6urimGaVfOqM4LeuXf8Q9f5nk+Lk1FmECySo
mStPm9EVhNW507zJ0JosprvWUkPKWk3IC/yW32wrjnddFJgQjGdm58hKFJ4goyrnlQA4X8S62gha
lAtwjdsqUFy7ROUvYbF/OH7zSuhWtdEG1FHELmIJdHbllkBczWlqmVIHyTbMnV3g+h9FhF6kDyFi
D3bzBmv0BmUqXPs0zxmB909zhiCrb3EueXGIetWgV3RpCYGmPhoRH0/+GcuZWkxVvPUL8ytQOqSS
KrYIHno+QR/oL4LwrX/nhqtILb2ZrGXlsEbWfGjrMdeIfurs0YB6TidKZI+J8ZyE4e8S4NOpEpAf
CXM8GXXbvqZfqNQ4xQojR2PUGUt2UryjM3pMMXvFzplUfU0Fcgsf21o8lT+nsrOxUWj3IeDaOCc0
AGvaVXQP3PpIP4Y2M/6otO7yrRmHznaYc8ShZb40VBDSxLyfa/oOmxfxMdj1RjAeAEmP7I7bZKPy
Fzbv5WTvxmYIyXW2q20MGGbRlFwT9BQeIdtjuGoie8HOsTxlRre2CLBYZIMXbbprNeBdohPD3Eol
hzDw9q30EEhE5kOH1Zrg2fExEI+WzSYb12a4wV2VLHWXe5toNlLWc/Qh3kgTZypIt6ez8JtsQ+Iq
BAfZXM5nz2s38MmCBVo6BE5hQNPFKUaCJzAziHWCAQ/yLyF2c2JSzWg2WEQelEdvVp8OWPIllNul
HXvFpo3vKn5cMNSLzT512vemMB/9wjBumdGK8yDCn7VWBqeNj6rdsd1Djbobtu21KAdvOxnxRoOY
R+EW2Ncsc8Yn+tnQ2aa3CdXDcjbupOfG/D0gIaKqQaPIIYKk3l9b9tr97+ydx5LbyrqlnyhPwJsp
QdDbcqrSBCGzBe+RSABP3x+0b3Tc24OO6HlPGFX7HEksFpn5m7W+BZ9xUzFJuPlkGchZbxnbs2it
Gwu2MYI/UL273gJCayHCw5TLp7byvqU/MtaS4HZc58AIl+ml1X3WMlsCsNuX2hySc0xOa2VHq48u
aliYgbjGYg94aRkvmLL3g5aQBMO6Z4P505TFV7zuy9o0erqtnAmJxroYwYkOsBj/ECMSrFSZoWAw
RGs4HtxcmjtXxVfd8ndW6nkbiciYmcC8NSOMcUlus3uYT9SZU0iibbIzy/n3WOA9zxJ1GSjqPFNd
WxuylZF3GQnx6QsmMxN+d/ti9y4W/HwiRiUbviU1mY9lj1Ur9fmba1bVScvP07vNZViB58xkPE7y
hg/isLdHY7jmedlD6Sp63sYskg1mpobQHjUEjFn8rhrrq+7mC7t75hNOdW44mzbUoB0f7NraFJ39
XXezP8RqDEFSGy/ztCw7Ox8uNv8U6U9L+1JBBjqodbQncRHS0H7lWUrxOoIv0o1+m6ImNcwhD9xe
MXAa33VY3Zsi9TYaXSFpKjkyTpoHQr+1FCdP2fWY3gc+UQq88Po5OlR2falGFE5e6pzGVQM5jGtx
WsdHrSkyfBAuUr3ZXEkcPeSgRsfSHmXndGTuUy+XIk30Teqjts8qqAZceeRwYL4e5mU/2gQu58ka
DpKGJEwEhfPVmQy2VxhT08crPJEnxJlGbTs5+saLtk3sO2dLVgCwo+TgUxIDIXExDiyDiekib5iq
an8KQSmL6TnemzFYXZCItkXWhOe2G5vf/NL1uMIaZDcun1F2xywgFn4q5BJbgC4dq9tO4vitgJ3F
JO2aY7dNxnafgSlAxV89ck4lYbNkNGizYuuae2Z58lu6oa4l68V23UNrtLfFZ4QqG+7MuI5OoWZg
bx4qrFWy015Y1qmDWWRfHQUlDnZKDbqIhPEHHj6zJUJ5Ef2wh9iRB9KyaFh0QOmj+3PSWqKpa/ah
S9IyfV2wUeS+wSqdC7ecordcP1t+6zyLMb2ptn5RraX2DsQG/NKYrDljqcWiR6GqbV4XCwdJ/dRY
Et7aPiZu2JdHL/cpiGdY20Z8S4ok3pI26ZAUbYwXXO+sb+birWsM460HtWLpmMFsu/mOhVP5Vb4F
O8URI3Ti6hk8jdjlSOeI74YHmN6gpd7YbnxTtekfcsk7I+fdsJ9McRxl7B7cVhC77SxvJcq3kHn2
fSL5RVo8NVeW3rYr4ne5GNjP3QYwjWuGTNuO9ZDFlxQx2Y55Pf7jpbk2g/jEU8GSeKE4S5GnSQvj
Ym1IAADx8l6WCLKEJ/DYQHpKMI9ICsEgGvw3G+U0MPThPGqVs5tFd1KLda8KN6egb7ZQ5KOtw8Q/
7vjkmyMVDFmwF19M95j5YJ+4y8uIxVDNcX5ncEGwy9ivA/MbU6w31KYoLFXxbZ6p60A7aEc2Rtd2
4GfCM7FHJ0mWMkpj2jZ7Chuz2/lt933UGWp4pR+FpuqvWQFAIjbKDy0aa+bY0cbuluqkLTS7MCFy
vM4ZZkyEqsymhvvk8iGldvdEc22X8iG/VZV/TQfTPkyy+Z4UsR8m8fTi+1V/mhWW4MzpNx0kupeE
uB2eTumcLNbWjoEoT7pBMcf0BIS1DJgnhTHOgW1i/UWQG1ilgetzjsPSXgkdmSBIxU0ZJSUedu+F
uzhmVCNaAZBgQlfIhDT1ss/MMt9IoQJcYkwTKPU1WbbxLfx8ycMQTfSQ3LdMk0wSwX7qNhoBQqXE
3mEIxyFCt5oom71qQ7SMpWs7gWvLc3DPafX8PRNMrOKfJNg7V9Vqd/KAkx30OiyhpaMufiwpE4AW
UEkkaJAMUz8MLO9C3ROoNF3sZhxw2uJYW9wA9UYyfCs6176w0z8YvsJnSiW3GXtSVmUP6SK15x1x
OP1G+tov1+s/0D1XgSBVMaDu3KcVZB6dXS8l0fLFwgGlo178gQVgMnNuXid3gh9CDm84N/03ibx7
w2DuzRJdzCiv/4xl/tq48cmd1WW2GWq6sx9wPUQYiQY+IY79D6KwPyaNpIqMExC/q85g+0LA4/ui
ZfUhnobQ03Pz4nbSvHRdLE6OVe5jpwtw8tXvnb4OksrXQo/fFtIuw4HINs1p81fNV99QG7P+sarl
2I2Zvp8xeJL/W+yzdVFELGKyLtI4wclt+VzjKikpibi3tD9ytkIstXKrFXyRSNxNc/9R9zjgO9I7
dPOlJA2nN8IKzj8R0xVSb4MXzu7sLQfFWUWLduatxVLQL3dtm58a2/sRVfxeVD4tjPirbeT7PwBS
tyHD+KfvXS3d+i1M/7vw9YIhY4hWlprcNA9t5P3pES/v3Hz+4bnVK5rrK2PVXV22P63JYeGoK2s/
vfsRwv0CSI+RiCZounafdNq0ryOaz94DOVMT3u3FtyFqt83SHZHpMkVk7orD3CBHK/fP6UxLOsJT
fLGwSUQ1lorYVzsuLYr80dmPXEb7ojK+GlebASvBKomF8b00Fm8vV9oX1fSm9jXwPsqkt0zLrUgY
PsuMOPuWcIGjUtXONJD0t8vyRmzIORr4kNWxs+xykTzItcTYumrk2iR/hW1QHAdCRN6yxv9MNefO
4Hl8aVO73i0w0rZe714ddjHshnlLufLGsTKjfY7sIM5i72F7yxg6Vb73QUOdQLnal8R6tcoO/fQK
UVFxfB7nNjqT1mNwAilK7ET7hfdwYq1qnSDo7BLZ2Wwjhb13M7LKLca/GhMbiAU85NXk/PvVMKXO
MYprOtf0gK+1QxJbbvUxN0+2MI52V1mvlGo7dxUjJO1w9V8RUZV3nUS1Ky0FQ3X1Ch65XMlc3b9A
3//v6qplBfvg5R9idf6HPwvP0/9Nw3qtK4Bb/1PG+veP/Ctj1XX/P0D26BdsVOcAwKHm/Stj9dz/
uID20JC6LrS9/y5jtQ3cXiuvHu0rf5C05//t6bL0/9iOi/9q5fvqiNz/n2SsSGlX09Z/M3WttL71
3weyh0sMJdz/QansKkkCRhqV16y2qONUE4V12u31KmnfKTN3Ra81v1tJxmCGj8cg0ObespgJYCUx
aDb/GGk3h7A1zS85NXSVQ/Ir4pMJayaV93zJxLlW43nyoD6PfTP8qMU3brzp0fc0h441U9zU4pJ3
vhVSqkMIMvvxDjjzOVuJ2ETWsgTuhJdADKK4xWJ6cau2DdHrcoVGdf2Y/f45NNjiE2w/l85srJeV
465ZpfVWEmcbuI0LIVAZ+4bRK2XYqiQfV5nJ0OYhDQg3SBlSushj51jpK63+WjVne87yOpiMJDCs
VtwnpqBd5tfPip5sal2XNQwPqSrIg4Fhejb9hE2tbaH1saOTt0oCBIOwFyGmW2ZHgsMhao9wDdIN
r3T/iPKhf/z9ChHahUSl/AI7oTolQ/TFQdg9VFqzeKoWJ8g5qXY4b41giLTlWRWevSch9QLt9sdU
dsNrQxyUhfWDA276h7DVn5Tv1bkUit4OR+ozL4heKVI2a/yXFCkA6y+A5gplmKWfmkmfX+dKM58D
4U9d29Zb2bZeKLJE47jXtK2dpP7Td4c6iGzNZkJmeM+5GaqrGc+3JC+YSy1d2HCgBTHOtifWQmRL
o4j2Njy1wX4ahXCfYizNi9X5d8q3etdHGW8XUzlP9ib6IY9jevn124wksWeJ0CpM2C5vM5/lPYlY
cp8nPKmS4S/Tvtm6mutDbPNzwCxCVbvU1hWupDez3nZ2vhLuaZU2Sse5RLQ5V79pTbxOGgVwjRS0
1vyc5R8PbleEtpPBA/JJRen9Jr/yTgBGK2sRsJ6TV7ua5PXvV/XIjjb2dHP799vFbR9oCpMjxTvl
idfuV/tbXBsIcSfJaEV/1JHZfhBZpO44X37a607ev3o9OLJ0Qfk8z07PyxPvqPy728CtGcDervd6
P5qh3kpG2/5yiRWSzTUIjAsNlJBHw8oUQHszmrk/tzq7Qt2q0vvoj5cstuz7POv0cJp18zD1u8iW
T8K7ZrlhhOiYik3iZUxWmUGAgZtOyQixKCSiDmxkjAYC8eG5PJfkmWNCr7191ox7QuPKM29Uxm9J
Gj+QYyWndBU6cOcyNCzEd7Mohm1O3hFiraYMI39Mt4xH5L136/nAnPVnAp3qQu4UIXh0x8lF0FBa
x3nCEjcXUX4pmy7nA6z910OPmStOzfTFs5OnApBxK01OIiNHZkvUJJImBDDjgoeESS1fMkroNOcn
wSU53vpYnYmuVcxj4nDlf50ivfOD0kSZk+dbalTjJgsPBJCj0h22/vrq5+wuaKTgy8T8DxNhStvK
IALSAVCMl9K56lXsXP1Rc65/v2WF3x6Non1v0IGQgub9UjVtBnqfuwUk7C0e3bfBstzrX9WpTsbX
NqNm3g3444LVkHVwWlTYepowUsrZXnJicruDCaBNfHC5fySW5+w7Tx0LaGp7xy3Gk8X8dZsrCDK9
Te6qNrlJEDfzeI4Ym54Hvf5Tesmyk9TsoS7odHFedOfB9LutWYiNNrsRPXet7am1OYlMeCTmTALu
ABUj8tNLk3vpxZqK7JJag7OF0JgGqU4eLJIatv+5u60s3DmUVO4l9bXv0OiBeWEAQ8cNT6PgPXZN
RGJcx3RurgPiH0V4Rw4Tz+NvZQfPe4Zf4SusgubYJf4cLqZxMJg/hwDYzTedI8gxDfIvK30fex5p
j2osvhUgYjYxsXoWQvZLPVf5t3lwUWfterV4h0Sn6xtUu9MJdb57i3mzMCfuisFFk2f2/SUp3XFj
yzn/MGY7lIy+9uvyEyHbDPHEBzLTmTk7uNzVm8vfh8lwvENn2Md8KOpzPhfPQbGDrrTx6bFFKjey
McfTwHvs34cEY+GO5/qhlvzJhuyRmoV7ouwN9GzyXwaGnGYj3hLG2Y2FtOfvd/5U/LKzcryOUBr4
VCTauaLGZH7bIecgXQ21tz0cDeYTco5PVKQDwETkkYYs8o9uYj82eChT7EH7YO2d3i1agspH2bzE
9qPI1JeuXUDECNIyowr8TlOd+9RmkWLgNqS/CEtU5hvFR2WDWMc9own4ZZt19FILeP6z6eSn2tQi
onk16t0SBFmVN4eGFLzAGeKIKxjllFebTDmRijX4lR9VpN+aHNu2H6k8NGt2MWlpZVfetGHvS5TT
iB2GtiPO3V9Qi8eigPCFCitB0nE1Un9fjbH+RaScCFIgjdzhsD0KPiRk+/ZvKYseNUrUgJP1hZWA
me+c3RDzijOxrIFVLAyHzc5nYsbNXOnlsaIy23P6w5svm8NoUOZEvvExN2q6dBji9r2bedd1DlOO
dHkd2eB3tEDaZrTVbx82yM1Kwb5JEQUGFdSTURqSFVMb962f+Qek6zUpQG9lbp9iiXAS6DqdHJkd
ZHqaNn3UWD3Rqi+s7ysrQKfuMQ72TX2fMsRT5vBTDmxaUBrf/Qxinm+yM5TS4CmtD0K0Pw0bkRJw
Sabib7hIJf0nCGOZj8vZ77QPQg7TXSSKfckFviW7afpSRvPiD2gbMTDFYctSMLFGgmstkYC/LRa0
08bVXyAJe6t+QWautauz7AtSb3srag/lcVimnE4YWy9jnjjg/rxDlUQTKlA73Ws6v8dO+G9pMXiX
2Pc5isxn1WcIQf36M3JaHdj+1uSgfCqFI1BaoPRqcq9vPhFIWhdR7djum6+jXzdmdujzmOwon8dn
bke7NhmbLSOlbUdBChZLWjsb/FXXIJrQ1cqKiYp5I22UyHwGWDt3SKBmQhA3cYUgsV/XYIVWNLce
/SYKxlyDrunWt2FEVtERP72jsfvCtVgcErIEgUWdRZt6Fy3Rd6rnvM/aVTiTEUDqKNCqplYROofg
yhnG4jVjQ1pmGqGebDMSkVEm2kW5aWfQLW1cBwjRnY1j1PVn7/bbVrDA9JuD3dEymt6a3Jlg6c0s
sWlgJN3UPJGf3czZPXHZQ/WjYmal2fKg+iG+kc+7Lv4NsP2zJc/juHwNLsBXs0Lon4D6JVjaCEGu
F++V6XzWsye3CITi4K9s8q+A0kAduTpf2pDBtXsmBRLMWWzupW381EsEAU4MHAUNJPIBRw9nMqF1
on22xLimhwk8caDr8/Iw2sQ+uOCbN5nBMtVJscBi/k6gIkTLuQNbth/9vLg0EVecSKZtq0cVxxkh
7u7oE+4Y7/kkshOP2rs5uy+YTLEaLLO/igIxVS71ccAuzaYs6y4GBEo3RcE8DSbKwUFngNxDVBNp
Kp5WVP4eOobpXsqMy8+1XQLeJUiy5Y5Qmj0LdAneJgbU6ARiVeQx5dJsF25j3pXhzMg57I06jPAh
vJjj9MMdAbE5MtPf2H8hXLak+eZCIwZznTx9vOjnom6Mb2KZdpHXLGxPhvd29tMn6pFXL+qYFdbj
fEy7LL4qlFp2VuBAP/lGdebvm5+CFO7NXOP2LcmKpsefvxrb19hXpO25bcpht/RLfgJ1k4Slh3op
LhWiN+qOq7S9b11TJsEY9+q3vrOkof2eWrJ6m64+tYTSk6LAQ5cxZ/fpd4JobJtrYafftMUz77z8
mwnr7RVZzQpGTZNg5ug9K2Fce314tzh4v+Y2/obbF2Y6in72ZNlpEGr81qKRVQ0ac1I1uyBi2BYA
Y+4+nCENLUM7TqKNqWSp56vBOTswSh+Wil5SFJTScFNMOmZ1xrnHfK+Mj+Ax2Solxilfkvpi46i9
4BdPTobWbWMkHKe/D8JMP7hJ8GClU3PBcY3AoPPuiUJ0jqqm2KXxlJ7zNlqCou0G8n35to1WqdCo
pq0Pe+TkGb0X1usJ2SJ2GSXBkJ3thUggoADU6da0temklcnJ0UR80cd4fLAb/kkRCE/R7evQiUaq
cEubLhFOMfYqy66jPzmy9PzHTNXyj1V+mpo3nMTMpRFJFWSq3EVWSS6rzCPW+pa1M3rr5gzJqdE6
4wacVOKyKbnFtd9u3Fk7+PZ6oLsMeBwN/fPslO0hYd2+zVtHfwdamJjpsayK92yEdwZ+wQ01YR7q
xInDTGgveRY9/URUQWn3+tbLYhg/LCzCUY07ABXmGSfQu5QDChxmYQaqunOSO9ZJOtBDAabj9U6M
9jByQW6y1mQF2bvDOZoLk8GkmQFCRc9PJD00hJ5OMvJfi3qatmk60adbGfJOXb2KTvxZCNre2xXD
FVa9lrdHB/5gHVueZ6viam3VJW2H5dQtWhdMCVWm1qmTKaf/ekgZRp/6xnyfDa3eTfOyTfQBbZvq
phLQiq2dBq3STmWzCv6sGO/7sooDVHke/fQEYPxDJ1Xja43qAa8FC46FpRWUYMWxTJ0apnMA3win
B4yYZ/a5F3py74vkkWdcnsO2n+gzUfVkgKlYkCcCVfaIJPgcAfJediNN/s+sIJq1cfgt11199td8
ld4qpjMGCRWm7KJCs2BGyt6jLrV8lzbY6aNlTo5dOX9yIHFYT4N16SRlAZYlzCq6/zFj2mAnCqqZ
S5+lqzl6Z0XD4y4+mMC4P6RttB0LFJpjTFoyNt9lJ2R7hdHQbrKUSrlkuhC6mM24fXpsPFIvvzus
M8GiTHD+8+I4Gp15HX1CBrE9YphR01fTvrlaM3/aKXjDOLN31ciKtcUe/NIoWG+a+r0wEn3RQQ6d
VUosgYM1d6NxC4aZSZG91Ju+JDGWS5TYzuVbraFKttkXbDRFTZwW7efSzB4VBQRw18cdmndRvR/n
b5aJiKCwwXp7GV4Sgty2pprLRzW1Oy9uGQ/JdHmImDVmlTjqDWNVjvCJsm2w/qRD0QAgU38YYUPP
0ynAImiJreFtm7zRrhlo51UIzfCq+xAusmorNWkiaqe91fmhgojFmKc0TnKMtafyao+dTvzr73fY
WgTim0wE2C2mu9eBXEh9i+wC3mqcb/2+1LPu2jrGFzSfF8wt3jaqWfrb/VTu+jFCMG8RmBzrMchS
Nxqv1VRcpkjDgFn52GsmNusd1SIor9swsymea6Bgc+pt3SLJA9yB4GcYWK1oomybeYnYeVM9fS/L
5DP9EFqW7kngRfjBIH87VR1Mt7pMj14H2ijG7eDJ5Sz7lKeC6K2ezGNh2u3V6ckdULxRaXeG8axc
zdkoGySwqigJiUoCjTkPxuXvg8tEL8va6NCWbpRviqG9ae5iH8AvzVdzipHoOfLZZvUvzOglda4Y
tmLJltXboV1Hd2GMMoF7bHIEcNFjkL1/M+Oth2vuUtsjcjLkbkPOBMxQpkv84a0dOYG7lmkaCn6i
5yNiBLTBlxstmVxa9lKGjMlCg4Rr2JnOpSaH797kENytKH8vdO67Vg0bzzbnx2iob8ive/YnJeGA
mM22aqC5cZUaQ39wt8M62as73C+SnmTMBvuQ+s2bY/YFl6jdhK2jNYHpmskl0/XtZE3ZV448goVr
VQUZMSrBXweqj7bes1ru27rfrzqXBlHBSyfi8l61V1c5r/FIBlPtgTlqncI+AliCtZ//cRKLpa0W
qNLDG8fyYkSkd3Zmap+SXSgGAqp23El22++iQSHiwl5+TQgkCEsJQoAEgmvaqE+WG7+xxnbII8gk
0CS1PScZgj3s/lWaIS53VoJkC+1tcYf0iD3pxBoEoad9GEeWNGnlHyggYfCsm6nUFOWu0dD8RvkH
rKzHoMHnZRn7wVn7C/fHxEI2QlVBJxrZXhF0qvzp5Rph3rwrQeXH8Us7O/uIUgKTtQUsdp3EYpLY
N06zAEXXYJov/gWv28HNWBHKxn6yO+kOzpy8eBoe+17vbIYNDtT+CpBu2X0YdiyOUw1Qi9RnPije
P4iI7Rui2R/8H3Krg4HrQ4Hqe7u7mnbu783G0QlN1E7GxFA3SRi9STIjjpl0n41DI0hfXL9lxoBZ
90MzCv3XFOm841FOB2VR28dxcn/NDs+GYGqucr95Sf1OHScLU8eSd9cKCbxQ1tUZ8a94cfRjVKba
Zwz+WbYwJwFDXp0Vsy+nQT4MW4e3HBdeNRniggM7iNEAbYwiYbZShqgM529ttdLuvTYqX1nZOOuq
KyAC+aGKoQipWjK2YB/zFM1bPbOw7fWYihusIhI7ToCLuj91s/jTjfG+BtH1Gq/Yenc8e1DagA+f
MwMiP6RxBl8+9sUpRvVMeX5GGhcq3RsOhY/RRFaohS0/vlo+FDMFB2qbjhqBkCW/8Mr2zRWlijzZ
gy6GGkrbugwDz75pHGfN1g9gUIHsDraOd0U4l7+2GZywh1gO+5npReAUakVYrJQuGzAmRsGZkn/g
JZrVxga0dnbLcS/qsg4oc4gMFTddL5bvguV9pLTmUMyDdXQ9TLg54p4o67rTsoit23vNaSJL7rLI
MqOt9fKgLYuXFGX6Pl8oQGMcN1I31/wfwKB6ei5E/ZpkSbzvgTNwjQGijyYnObeqT5kSpiFgRAJv
ivqH0dTlmoVxtEbAktqgtfQ5crWMrGkdsY6eIu+zE/4ExTDGuuUNME6v0KdQGY61h23z03AzH+9Z
+aPINNItNKl2vuTmGnRBOhCmvtlAAFjEmcV4g6VJmj7qztl7aOF3S+kyJdZgO8KIfzXRQe0jPIkE
dDniSMrFCXNNcS2TnDdGH9RDL+8kaM4OrvfBkyhgugsXxzrPnE7saOU+KuQ3M804f0xSnMlCZuAp
bbGpe3MzFtlbI2X/Xvjz99pBW6Am7Yp7l/PL1u+ji3DJ16V7AU8Hy76R9pHDY9eyi8ioLo5jZksU
Rdm0c8vuVJD2Gc6j/bmMqTqye0w2ft3m+6Udvtd2k4cqGCXggzJJBIXxH28RH4ziyEAD2dq6It7b
NcquZG1mSGLA5Er3GzodwirPcZtzN+IYEqmYOa4iuMxa54DDjxkBEXhzshE++8U5Mkz2q+XFviuU
Y2jIu3tik/tNcYYGxQFfNbOnUBbi38YxthYLGox1/WY05OfotPa2tibc06bGYhkXIdSgCzq1wDH1
+FaBOQsIf0CsG9fq0lvxQiOseYe4q79K1PqbxHTcazdLSk+DOwttf8lLaFXJuB0bzeZVG+LTbE6P
YZ477kyXNbE3igB3lXHsVPfioJ+8Vi1SmHjq/D3LfhnF7p7FGwOpnjimwvWAe5AuwOq329HqO4Ft
4w6tcc8pxbVc0DQlcXeCq86fsyymJTpulzkJJ43UQFgJkCa90MYUwOdAQwZcuvceM8/O0V2E5VOC
I3khcSUZr3akXyXWSQSh0cS9OABWXqqW0sdCbG5xXoBCDOLystS1DGOzv0Pwuvs0GmosuWRi5k0C
kUDfFh+LQQMtNf2fqLecg7KpR3qv7EIjHdGXoBPn2Qwjm4/QUEt8sHrjo1l/uTLjh5XIq0hOrHac
9ONGONQNAp4a3EK9DYT9QESHTQezeFhI5818CLPOHtMst3pViEeOVUZIP9S1xD5OVfNHFytNndCk
wHFQgFsFipokruZTzhPVkwR7pdH/TLFtAFY1WPn4Qx5qfkZ1KKiw47hHPQVzXZoHzSIgJy+bmfpr
78WFDKiCcsgrTI2c6pl9tBWFWqyPH06Nu0wQ+4kUn0irfmT25SefeqlOsz5YjEmJm5I1A4OhGQ9l
xpzJccf+lOokB9m8tc0mf8N++mMi+pK6ZTnQmI87R+O5mV4RClHjdaiw5WhRd4YDR7QWYTc1ycwD
3gy3wt8Yw+vKXe+ngKMsU+eT1eQf5CnLKwY620jKnZxSfUP5VQYwi9KTjcwJndiHKsW77+B6rQyo
IR3SDz4mVzuFSQg/4+DUf6IBlcu8GDOeGSqusi+Paq2gyUke6N+KNz/rRqzhzs+1L9L0Wlxjw/ot
yaU4FKZLThU5SEVuf3BuakePkUPvxU1o1FRmpd2gzWalmiFAfSep9844Jag8vcRqFP2OcpK4Uh8x
1pIWIwwDpM6V8O6T927M9XLQm2pfYL3EtTcO59SdKA/YiB/z1GG3mEJOg+sFa2wyA5XYn23m/3K7
0nuK8jNuKIfb/DHiyT03I6Boq3QubikkM3YSg6TRnlJsDmkGMtksu7utedM5dVDFmhg7DMwwv8lU
+DTqaGdy64VdmqYbRoFY76jk4cW7MNmbGPoD5szAi3BTSJnWnDKGecG28yihAO9qRMhWNgR1ievD
m6lvkettSjbryL35+/JKx4+f+wTxuBsJt/oAMOZ1XBh5zBMdaH1rZqrGBdY0PyIHO3W52VfNVkuq
A218H9hEmqHpohApDS9wJeURTZkZ2JyPgZ8mIaBZLSQW5aj17XhOMoaQjaHRgVQMgdDYdtJhtapD
SKYvJMaj26Jd1PdlnIt9ia0YmxiVqF5O4xcXhqAd519vNf3aNxWzRkamSRl9lCRG8PnCSW7ou174
Jhtltk+6i1LArGF4p8PypU+lwC6ICGth+hawecn3ppG/ON1AcWXnH4PQj7ljYC6OqvKgu/IST/MU
gpRF9o2IOShLQaSGLldXhHfpPX7xKIXYPHT3KK/zf3/Y1iO2qy4+gTwWe8tm6aAtIxRMuZ1Kj31V
mbIar50+VH7Kr4W+8KQUmRsVvtCty0Q/GO3m6ExNeoOEewMY1uwSGzxjyqLklDEPQF2R/eMhKTvV
QtKRjm9Nxb/VC/WCZfgPQa3ZpNqHipKAdagZtjCBN5bjEjjC0oqyPvunXxemBLEHqmDFRaYFszN2
ILwoGkKFkavFahsIiLN1gwKjbYhSUGyCeVl1CmyWKAywjCrwafzziMnG5PYHKAAdM82Jys/BGYn4
HieQAkzqSiNkFS+2/jC+reAqQ0b1pfen9dcsw4LXMqYymyPPO9oaqVsTA62ZP06UdLt1W/+UYgPY
eh3Yb4o2ZMoLc+aZIjHp1o17r9+mxbq5dtE+Y21+9SthhJYT0wHl1EfTZLtQ3bPiWGK64K7tn11L
52oyVglKbyoOpkp/lQNowDZjxCVciTF+Mr5F+MFwJ8CEryEQb7IOuELVFWOYudlhcbLoqGCM8qnU
blFtbd3Y9e5V7H2XUxnwfsGwXPkPdgf1KlFs9/1sn0oUcXdh3yuAigFwFlRjRqbtcn9e7k41t0cy
cn4PNg7hJDWR3zHivQle1khq+aNZv7MmjmNRvCa2zkhAqP5i5jEbOOaRq4c85L3tB26S9qHAhEDm
klY9ZyBMW1H5XzJl9udXMUQiNa2AYsIC2Ut9UhzKG2tg9Jkwz7e0A9NFl9QAveEQdiQ0fFow3X5Z
3Xc7QczuQ+e4TIYq71aqnsoyg1yI5ZcQ/4uk81iuG8mC6BchAt5sn/eGRiK5QYhqCUDBFlAF9/Vz
oNkwunt6pBYfWLh1M/NkjhkwpTaGFs5rPdbRk3fCa0jeOu+DmtdBluzTsSYSN7KXsaMPippJzrbx
s3Ht9dyV1unfl6TsrZMZ/25z02IibOxTKz7Slh7Ftq+SHTPi34SiZerRD61nkAmhy3ovqyk5t22J
qF1le5d328o3/hqMIAev1t02lx577qK8y+zh6Nbd22ymKLtyrb85ygz7Kjc60XOFaU61wxn/+6YK
PQJ7hqaihqHZEHQtRYgdtro2Vczrua7aTc/xosnjQRAwaBEIH+Gg540hWiI/8YQPqU1i1qGkmfAR
7gKrJ4NaVJdIBFdT9NGmcIwbt557XXEaWxzqa1/KT69zLqTjM2IEBBkxjR/5Dvi9Hewrx/gTjljF
vXQOCSGgLyE5rUnv+Wd6W6xtH4cMd3nXH4TRH6ClcN23TfdKnGBAAYLeBoMyeJTOj7T04xVIs/it
Y+VbiiTH1J1Ql6kusuy53wahvk4QhYLUxGQs2+LmUmy31pigSye1Pt3spWV/tralZlXZoXmNDm0w
fum5PyOYLZExX4TC5dKRFy85vy85TDM5zea6MOAc8HD6F9q5f8ON20LF4pyIXfsEIwZOEJm7LUIi
Hc8JSkgHQ3wbWBhv2YqoAzVU1RonHFqo8PwHJC5ay3R1HNNqeGUa0puhTD60hc890KZ4SKUltOOH
78TNRzRMx9llZ++0I2UBKLnvJm7MgW7ITehmOMtNP/+QQfUOjI2fCbPiUh9azpmw2bTxpLtUixjp
ca7Zww1R9+mXxBqXIoV1TGXEunNm7+mwHz/X7vDeeDSkVYHXbacxdMmyqXBli6E4uqH1JuuqQ7IV
4xY/Hf6gJpruvd//oh+NWQE28C3qbnJOrNs0WBZcNqgqpGOPHW2R0kiLQ1wCK3RVSOYWy8NZFJCQ
67KkQcigQc/DSaBTs964y/+ofSwLE6wIJgP8YomnSDCLb91L+UQZxlv4tHvqmqaI8gM2XIK5E/sF
vaUZdOWivOaOvkBRV/t82RH0jvVMxOzu2yYxL22i5osVkwhtUnkdSdSMDIXbyqFRQMCmu5NGoiSy
mqctnFz/wsItuFTTd2/If2JededRXnkezqbWc/ZWzFa1KPVPeHXepbCA01RYBdtsoA91LsQrCMkj
PwKnwZUJiJUuOdSzs8kgM3w4wKYgMcP7U0165Rtr7dsRSWooeLOMmemxe4/nVVGLfN8YaXLCs9Wx
0fK2EB+st0A5dLbh/IMhmbliWpckDzuPUI0JTJzwru2dR3dxgKtxnWc2sWpnPkVYmloLOKTq5h9m
0ODMmfX8bqYsdFoYM6VosyvZBBdtgthRE7GfJ9K4hyM+H+n5I3vfC5PwuioPqMftszVXSRQ8XEYB
Ltk2NZU8X7TU8zlq96xovEc1ZXgrmBiTMDLeeBxBEdssg8vS+zK6+mBDwP1R7h2TZxceMSjt6hgl
yrhmLBfwBTQT6xtPHUyy4UwBaMhUgobHwqXzzIjDH+U8UE4koSHZYW4MuNt7th0q4R7vNtEOGdi5
wl2hHst8St2FLKfYaJXT8GgxaB39ujtJ4O0vjVcwvmS0QJqy2RMa9fzpQAzMU4TXixq/Wk5h59oO
Cu+Ow53sfU+lsY7S8T7M7FJDjw3nv7/1syT3V9ZM/dBMAEMDBP3//n1ZwmOrrk9dZL8BGLqpnH4m
EinjMcohoQ0YQnAhiZeRFTKgOxKOTU7StR5y3PVJHB4kHAHLGIYDXULfjSgp7Y2n47990f+/QEK9
UMUFtYnGXDKdqMLsfm/KJtNZiuDYh2JH4iFZa7PL17jF4/U0CNxX7Oov5P0iRlPbe4TxVG4E1KJV
JiqPXjj4FEz1X6Ynkndss63Xf45sPTHd7+eJ3vHcwZdAOo39FGFhNNgiTYdf5fylfdSTumnEu6VA
rKaJQ3FvZ7O2aHt18qj5uWizeJkU03E6BdYjMGhCteos2nQV2e1GFBc/lTDn7DC9067sUTNAGZDM
bmZPt3BgLIZ/CwltPg9UbG4Dr5SrGoIQguW4mrb03xavjeucXKvwDl16VaPfUoDcvWAc1RxS9IQt
Pg064syfaRgKjHuev0UgHQ5T5XU7MyFvaTLSYYkvb2OpSU9YfQXsMWj3pQ3WbKZ+AFK7/Jlhk19l
lsUsLb1imzt1+YVyfGFl2r0K456nvX8uGlb9FaQ3DFVcWe2OAjo118+uS+MrKkUGrdaLbhPISvQw
ZKmosse9tniT5viCb0nDxzcSrPqaOwgCSuXTfcx+JQUwDMghBKNJD38Zs2fj2QiLPR5vA4dZah1d
wBYHmyDTLQO2xebJu7PQqQ/8dgvwQt9ij3qzuW8/eiZ2QhVK72JTWV+m/C9oDPg5RvnaNWF4yir9
7bflV9jBq6hzYkzxZG3TulR72RjTEYhptW378NpDCnzvU5wOcFLK5XPEZ2WcfccTcOOu+Ezstc5o
O87DK+v3aJ1M85Vs6V/GjuLaj4OJXviwtZXvUj+NvrziC2IXhd1u81v1nG3UCsdrYUjrKtihjCBj
ueKV/VNo4W9BcfyH/uyzHI75/+io5pyjn8zV4R1Bna71kKPAuQGi8i/dLM1rpZxqNZO/3Yl6Hi+w
AsYLu1VGTZFT/jnYBMWt6U9gSPsxW7/a0dKPxsviU5Obvy3KuY+EKKoV4fj5aYFcPAQdiLB/fxsV
ZOQwD/KDEpnmFTrKqoBXD6VWHdmW4ebxj+HSsOwQJ13Wsc52HJQ4xKH7o0tRZMHCRauIwrPQvvi1
/5pjKz16KHoHGdofGHt3kRHMV7tFW1EMtVsTLPiBOHy3Hnvbf2X/isMUnZWyBKp3XWRw+jyqjtvX
YMIjqniMiyYoKOaYj55A/gWJKkmovMVBMLx0AdwH3wSU0w4zS5c2pnAuAhcXl6xghzYkuUoT03FE
sU81pijV+lSmZpAYpXY2kUkJcoLQvc4CizPdokkhSKovm/Nnz39Ud2StcGjh6F+TeC6vQNh9DZyo
jzsaKoYC2phu9nWis4um6C3TgXcNJg+shk1nV897uWKBfiQjTuxWrvK+Ks8J5qVe8E4ZnJoCg7Ca
sNqWG1K4PbcYnPz5cAs775oyXpxt1f02hX8xde6Bs/Ix+/RWtElZ5q+LsPkexo7vhu0ZEOs3Jh7J
B3aOYgPwP4PllMNYaBTTZJXhahxpMJ788SXDitzGwZcqAdemqf1UBc8gBeoosZSIEE/qsp8Sk/2c
i+A7BNCOh7RlPhdY6FtSzGAIHCo3uZNQ927e28rfciaZC+WgOkRN+dNKCD6TIr3BXgb8065am8gD
7PEjSwccp1bMq6+fsofi9yei5U3bAoPBQ2WhfZo99cgMu7mWDjCHxkr+kkLFZwnX0FxGuU4z3Pmq
oEMhrLjCVAmGzinlmhj2K8voxaZcPg9z9vbD0MgDnzHmRx33aGop7zPsJjSUyGjv57xES37FpMdT
PpdmdZw8mluCGC5ejWpLER015ehIC2PjPgH8QVJQtCiKD8rNu1tthv/lPf906BumtkIqXAojTVTk
N7ZWq+I9fk+KcJZWAhEetI5+iIIDFDAkDtjF6k5v6c+wrBoiVh7ZbHQM9x+4LfTxBadCv0UZCd2Z
e2e1AJlVGVfbKHazPVUa0wZe6bCTyzItnMVXj6zYotECsKbj1EzrvbGUIkp/T9AKyys2nX93RA4X
nR2XJYNo66sivZFwv+mNFbsdvoXyZ4Rl2+l09xVmdbGbTcc8YDX8zPLpAzs9KrcwaE+bSPv6tGim
9L6c8BdVlIdZ+rCs3yFfPrJx/C9I9Wdkp/Exi6o1eeLuZKETJS6iHSgnbPH+ARTYt8eV5CVqrXor
53axG9Rk6PjTRmQXwX72zYrfo1/ji4ofAu9RNFjTYx4pplcVSa0xoEbPhOoeyTp4j3rKLdPyKyuq
GjEyTfDPlAQ4ZPoyVf20Aslq0bBInsuM2j8ilPbO7Q42gsstK3eZRap0FtbTN3y+G9E1llK+9hEa
dA4Bc8VJ+SmNvntizxJbr4P7VSS0Gep5fC9EU69QeXFTjuca3tGbQW54E7TfmMX9rbbY0YHOSvZD
3fW0KDM95eVXyS7hV7KMc7mbrEzIVqfBwhGKLeizZmb/FhqsfORN2UuNu0zXWXqugmVfzDjG9Bci
hLeouSWDDq4Uu6ZZhC5jwycVA8BvFcW0vXg+51PPCBo01rD5lSLjEaikBJ7iSYpLmlkhd0eKKTv0
V04hp22jQd1xTXqQOEBTSHkNgE7BTDIH+oERj6mi2nJnw2XGbujgDYgW1uJfFqM9r0ppPLmRH2vD
izd1KwkIjXK6xm7xX8scDrgYCLSPMHHE90QKuIdjDRSA3IzTnGrP/20scR3OMCgDrj9zud2Go8YX
XtbHSaqK2yirRem8jnxOV+zpJE/jxCaxv45MWKl4iopdG6ufQTrke0CHrGxd6rxH+2ZYuNrZcxEa
4EsqJLYRf0LhF1ggYMWj+OSts2nJrt6HYo2BvDvFmfPMJ/dKwfRkrPyupi9F2r8K69Mkqn63wWGs
dSCBXC1gQV4umGOsYGD5QWcnSVvjPBH8aP9mYda9eRN49BgQyjovCV43g/nRm/1rEg7At7gGLPWp
Fq+SlMcttRFY7Wr6kl6d47Mur3Pj0BWpG3mmvspIMIBkk3O27GJAS4GkJH2eMhDB5q5vHWNda4Dh
7MpbBDnv04c0iJ9qPgCajlbN4k7xjADFI6rtYwC8T8TlCZBq5VsXPt/30R3CPZvQo61S+2Q6dXvj
DUx3J/JaW9AwFbDh2lY8ExSoJ909Kas9YNzvrnNbxlTDePbTbDx1lp3akngVuDf2dh2uYpbew9ml
opVl1nWe4p2XBuU2EL67BkpEC2M2ldvRJiQD6wq6hJUB0dYsppiixLFxovn+74uouHAlNA2FysP/
3ODGsk6pMKz9yN5fuT7DAQUOlwK74KFoacxyyCJQn8aPcpT2F3NsAQQG6VViT2lTfbfAMnQ07VzQ
T4NVpGy56zvWoF3jjksVcLUd88zbjLGyX4bA/z1N4Lkhhh790gpwE5OZpiBrZxjB+FEs/6VcrPIY
iFuSblLRDBdbv5rCGQjPNMwnvWJux9WQhLPm+1HC1cYI683u8NqjHZGPd2buV9BECduiYxBnCyeL
Qx42RbOzJizYWUwQxGaoxqsk0Bu9HlyYQQav6NCcEe/911Cb0bHBfICiqE7EXdFjW33ytKlZGRXY
ioitQLMgieQ5rToOU78blA9hOO5CsvcCC4TtfYcYyFZNJ/MdAhLqhm9Wp7KzXrxcHAJW7w7sIlZ3
ar6OluRoXeziaiCgFUW3GdvP3jWCFdGL6iiF862jzP8R+xHz6zht8jhuLxXqzFoFSXauZET/mU55
bMmsDF75buBYX0Y/GqoQnUAV5vzCOMtOE1XGqyrgEeemXTODmNu0ddQrRZmMRs29DKdnjYK5c0z1
MuGfuxlGv6efAeefScscwbj+zPtAgUbp512CQYa9od9sTf7swjGxKA3RKcS9fq/a8i1pTbCuYENu
o21irK2rY73I5wjkXgQZnfD4CY2gXry8FT7ikTxyHnxZ3BNopsBIGzcqYyaiBEv6DoxbZ1hHJP4A
gjbWccqzvwlJIdugYTYOxBayq7/Nx+hCIV60LgCbXYa6caDTkFeyVLJyVN9s58rEAG1lm06/gVRw
zq00nXPleh0U8CHbdkFgnPKMuEucwUHKO+wgeVdsncVugvtlJWu0xomoM4xT9xcSI9YhgdklLA21
mkg1Gw3lmLa7CfG1+yNO83rw6rWtBuPZDDuT9LxeKqajMjpoNPl9yLm5ggVbvbSefgl6VrnQ1Jv1
LLvoUbD0dOzms+eVVds4swxnHO6VwX8uRbLdTvCCQynE3XNpxNObvvnN1GHIMwz0E9+uvgq2mOfm
vmFi7sZdIcP+YZhUPuesX8myo3B3vrKuQeey3ovceQMqB/ZajNmQZz29DJrXDuahACJPm249xx42
VhaWh3CsELHByxdQqE8+XkBZCtSA5J07WgSWxxtPLsfcMDYKwAIqfiTUxcAYCJMXfzZy+Em31R8C
s2I7j+aNtk91yrt7jsiyKwT7nBQVrGYAZK4MoIa4r9qLmqOIZX4vau4wIlYpVrEXOs2rVYQrZRXM
rHzKFOpc19PcJ6eq3lfIXG7Os5oNVbprdPNShYG9HxRm5Np0/LWQU7bBDouP1h5e8utkOPGqYOl7
koZxZIfoYq7V2eJgtB9uGXKpAWasdPP0iJAVA2SyoVGICzanPZdxnzxBWZ8dI6RAptYrFHLrZfZ+
NPgx+HEx973E+sDlibcFruyeBMo9najh9Qr9NKfkwR0+P8ETmFaqi5/z0B+FPdAOUJTqTrqsg0tm
veNCCnZg+X/mQ1BdU7tBokECqAUshDkp2YDZOa0UFK0eqr75VDJqr5YDhqfX/5A+JVEJ1SdHijOK
gwvLKtdAMMyoCVeDjB6RGOc9LRY37lQ7FVKlHAn5LAP0Y9+CZuF7xMG8AXGlS9m8I6Pte5rIt2Pl
8762wGoOpfGDIkTa5mdyvqqDKxXpaV0lRXR0CrTtxgtgp3BEk939dHgTo6+0OCGhaNRonvVc8r2j
Yojco0gOWDfwY7Dfi4b0KMOgA4O6lSD2UvDrjJ3rJuOjz6MB9y5GJm7lLOCyQ18bj3lWH/TIlgCc
5TZCh5qGXq7DhLOEjeHWL6cdxNfx6HY+3XC2+QbInyiRnXSrAaN2RUPasbQnyjt4/BIMFNGsh0Ps
u19lWN1o4KMr2C08bk3gbAZ+7HLGMO5/aiN8a8k5gEEdPYdjrLZA3knwfAXDFffuaG9Mqn8fqbKc
uoTmFVvDzxiKz9psR04e8P+th0mtEA6XbJZPIcuAcgZ0p996mgH3Ni5Tfgjhis3VV7J0GKMREeTj
gaba8JigSRmld6oDduk9TekcGvPBGEkbdCw1d6qy1nWMjUMpP9ojDdMBNTjrsBTzfpC0j/PB8/4i
AIpLQ/6FhgX9168Jqub1uRflw+H6iR7njWtlzNcK841NWpOpjQs5phfeGTlNzPpDdoHe+ii7wqcl
D56WJsy4jo8dFNGLQTdGEo/ZTsZ/jBwei22xmzaq11oV/6H4/UQh8EKj3+Cvf6H+6ixzmh/SgX1u
FisSFuo/r5smTvhkCUkQxbK4oLeFcZ8QY/gXqclIR0zQuXIXn0Q5r0RkPXWVNsdyKp8jcywCQsik
N4FFCiXsvXROkE/t+D3JaRA0DfHhtfwLmc0Jr1HQIR59uIquA65dq3Se/7ruTPSbztkuw9AxOvNb
WqfHPJ81su3X5HoFdnR+8Cfjhqnms0pmHhhAWSJpjxFbvGTo3t2GsGLM6j2MFxIixLYeJGOpnR9j
HL8WuXnO2KA5kz4YXrVrswSTqNgoO/rZgvtfD3aOYyFJYoJJ2UfCLW7bAZyWIOkSM8fGbZfThmDc
W0oubFVXglW17byDBR4ZflQAzNgvbs7y7XLhLBVe4D3I8nXvVt+9BngH7wi76l27nNplMOISC/U6
4G59QKv463MvYiY1kZ6UmjEZOeaOP0OI2XU49aP2Lrp2vUu3fIkmBKaaDHdm0RvCteoME8bbwm0D
uR9V/jlY9z2j+2wnCStgTGetANpvaNIWnj/3IEzIKmsui2bOHGvzU6Zild24yWQ3qnuzm7b931oz
8MQMvesWmOhtBBR+kNL7nIJkOmRKfFUcojj7h/3gGsVlHgpaT5K6Zj2EdoY9jAgpixVuqeo29ayR
HD9+wezxYauxOXqYyFmjIb4kefUtpCJWDCsgkLazow6k3hSTj4UtHLndVCcVFT8Mu4AEXPvi4Ovx
NzDqa2900wGACnfaTlsrtsLBhrkdH2NJp2LY/lEW4G5u/dvGCvA5ZHZ6zn2EhYjw+aphGObeZXFo
+emn4TjOMZQF7EBg82jSTFbp4kmF5Vp3+jpK64i04RLSTHCbYDHC89MWiOBkMMw6PTtkD49t9/ff
q7keyJ9TxvlZyMI//fsSCvp+zQwas/A8cuuxQ4S3Gp4NirAy/Q84ivxuPVt1ooNnIurj+d9fZSl+
OEdCEu3mqntYeFzWrZnh/cjZsHIU/slgrJ0qLr+SzMOxsdOBy5T/CqKA0dPmnsacuuNAW7xwtnum
EDN8E0BpVOC/mz2PV2VnIPIDsoP0rXyGZXSTBhlKN2+/aWRfWgcoZ8JMm18gWm1sj2y+6Mt9mkMP
iFvIcUkLDS9Mmcx6kac70UgLulEPB6GkSddeMjvYd5f9hLOn69K+5TlBXNej/CrKEQ2SJnhZOgde
BB6HrR6RNJzEfolTgB50AvSQ3YhBsrW0gMl28sJu1CP2l6wyxyrv44IJbXMxby3iKTwLIsW+Ft3o
pOiAwuK2GaJjyn0B6elaozgegLfwNi3ZjlgGBEZZshMzjBMqboSVkb4tPlDeuXbIo2hyqxvj8CKW
LwPZPLb5WKKKahbHzJKfDf127VJGQCSaCH+G5ZWSA2bt4IdLOnNlx/xpRnbQ63aUb0DS1Mmx1EOk
tdwHTbKT1FDNVpo8PFOmayAvB+rh8jUpUJ9XSguCHjgEtc3QCLj6YVfEq75hT7aHNUj+Tnr3QmOd
qQhyrdwspsHa5tGEeHCD5DIm9rznbl5CRvRX/YgShm1aA5A3ViqZuXFzu1hRMmFsUOptc+ifDlug
eHCfdK/Vd6QZTJLCBuDQBUerdY+e9HeVMeS3vnLUU1lYcVggM+L7Bj7ajlKBX0Simn2I4qMqvH2M
QT0iqjbeXaKDZ/7s76PmZuIAG64dP/ylqmFfEBq/BB2sxgyzfIoXMaQ9ZsVei8xcwB+s7P3D2A2H
NrG9bUInWedGf/AymTtF3SmxIR3fbRMfeGzihWm+tXD8l9wrs1dw+mTBuggJYflbil2JP0fcfdyo
2DZBN19rqKNrhPEczgFuVW3W8B+s3y2QvIPfiAlHTLu4UKi4tW0gmL6/LUaP8gPT+BzrkD4hfDlG
VBE9rMmrlS0ZwpkDNvStH9EU4r+ze3mwJucF9ijWvi4ZDy26rU3lKsnmYjWGKZ4lsys2ibA3EyPA
1Rt+O4NFK7E9BqcSE6zwuVElphufecinY0rktZkG9Bqc7JDql7j3v7/q6urFDAJ/B5cDfHFLS3NM
Z4hjhx1MF+clCqCQlhi30MoRYAppq13dYICz83obmHH+Ula9uw5Yu0oj/yrNvnn0SUYyPyryfZJ2
vwumfgowygRPHcM+17Yp3wZh86609Se02vpZxwX1tF71nkbUJEBl/U/UXczZnefPPOA9J/le42Yc
ydXgP2P7eOgaVv2IGl7dij37pmA7aB+4TyaPUZQQsB4zPt8ZRiYfLDuVkWVdEfLKEyGJCT84kawJ
VnLgNuS1QD3mCZ9crHpiUqEPqNuJnW1kuPJFaFb4qiPI3H5Lx6U5qjbKp0FyGdzzm4nlbtOWkggQ
nlLS9SFhx6I8h4Ii++XiSfsFN7HBPlUea0077doX0mrnOcPoS34yXoeWV62Rwj6CyLU2U7qo/bDa
lgy7tNQR8ly1nPLxpaWsgyW0YPditq+d9pqdN/nuCpYfFYYRcTARR8HF7qzT6MsLy0UH0Elrk4+2
jgF5q5NJBcts0nExhfKvTKzuDEjCWsX1n55n6U7Qu1/XkjRkEhwR3PWxH6puI2ZBCAQNzrVUyjFb
G6e+Vde2gQ/sq4nomxdRCg6lh4W5sYkxirwS6q5XWdlQoomqVUClwbmuE5ACH2Fq5i+q196ubKP/
pqg9R02lT9xFcsoDmI39mm4L0TsHtxEOjBoOlBylGsdTuXcbYvBpmrn3ZdsTW+J3FcJsHTntSW6W
EXar6NZFXnyJW/HJtgTicUSfWx2GeHhCtl2SL8MUw4LHHCt6vZth7Z1bM3oV2EpP9MX80NIBsAse
z9NBs7FJBh9RBa3FCk4fz0yagLomGC7pTxuY2AZWz3sNIPeE8RlXvE07SnX38HLSe/OkE7nBVsxA
razgNfLY6nLjgiKMMSTQgb/1++ZgRKY8jJHc14Gf3CLprLhvkeZCAN6MnKZrt6Hf2hZxuyk0+RIj
SU16uagDqx/4xvRrHyZbXU6c1UvxSBbe3IqVJOO8tdZYP9ZsAExw/tuKl9CNVGBDA079N7NDQqOx
6rY+9yop1U/Q5tGFeh+il0SJ12ip9doaiPrmcbe3ZyKNUM03VqryU+i46X5q+/dq8ddWYcQo5pOA
GpsSV0HsQMXUc/ygTWYVhpXLoHdFeBqP1ORt3G4ooW03r3FJmqSvMkxCXoxBNcJxPBgvcTi84IKC
r+5VOAos/LJjy6gvnHKvuAPezaYzjyYoRYJ3dXhNe3FWlea9RLL9LB0faC7lPRu7bptNOcLt0PL0
uxzJPdkW9W3oWx7bi8H3rb2d9CcWjDBCCHEmlo1HS3FjrGoJN6resSYbEJ3DGBBzLDZZDYt9Gsx7
QQh4rwKToj+syzGk9JXTefMHoZ56hVohVnXg2dvW1Dkbhd9Bbpu3cOTFpLQnd40sX3qznQ9uxR9Z
54TBqrA8zq2D/U74/5Ghp3BO2eY26fUHU19/6FinXuh9TdPO3ceCx6es3A8/D5+8wxkPASQ8MpNP
XQ0/TGcInyG0Rj8sMOAm+X+FUWa7OcCkTu65TU2U32m4BkberqRl39xB2nsnNe33qrjyUVQ7Ffd/
bNt5eCru1jFay2YOg+lshWO0imX4J/FZHQ+VyYrKoPBRtMUvTcz9UNsBvSd827mTc3egGuc0M3ZF
beWdpTV45yk6UY9Ub8nbZCspeUItdpVrxtUbK4ubD5RjG9dmfMGxxNJWynJjk3c7tz5AdW8WyTad
8+zyT0n13fnZNBNxzqJ4KbMh3ldTlV4N3py7uRJ/qGqPNg0FmatSE/9vHHFJfDLri5Eyi6YX7CNb
vinrqIHgBCiDB74OXmlIzw+jiu+FI2sGIi/7GWKQPpSUAK/jwDhUgzJ2RtvNe9aUD+Qk/2COAkIB
via3ruG/NwE6MD5xKkkIDTRinYOkOsZxZtI/5S7Jou8WdueBaXLajlmFGdeu3Mui+6Q6PPodZAId
cJ/xeg+/dKans1mPlJe52AAS7Mux4zxEU9L0yXi/HdxgJGPr5c84cvR6qmvCr+z1C59LSRshyCS4
rC5t2SWXseeVOAXMxrj6j4MiREOFFPJNwD4/E7+wLFOnRzNSAFADYsJ7S3/kBrfyZu58/8AZ+IWt
A0EwnOptmj+b1G8eNgEncuFGDyNzQ5U3pLJOzBcXvns7NPc519HdTqwXrMj66OkfXauiC3GUrrEe
KU7TR1zJ13Zi1x964/dYwYuSofPLrQp1zAYJQF2wmdMBB2Cbg4nyrerpuv1lhteu+DA6vzJ4dVIS
q4Pk7GMrRVa5cup9Tj2TtmbPanYEVZUJYtsUBXeSyng0nT8fvKWOtI3AIKtUtJtmSN9at321XPc7
rIrsrDQJFNrSnLV2xm5rBuYPow/7YyFsn2N6Ll/ZNUDCjboztUivwwKF1kb4mRdAjTL/vzTOid9W
9hke1/Q+djufjEvEgftkIpNrgWOYDq+SPWFk/e19OhLcAQ9ILjGih2XymyQzaewRI8OYXj1W9Odp
KgrapgFFlUGaX/59GQY+II9t+kq1uyJR5TO0MNTlpmdenIY+D364X2esylvWDcGlXbBdmEWDS6z7
98adqPFbBIiy5djuvW3BL3G1zPA10o37yMv4DBth3jqu2W8cMbBV6SogjC42AWUc8CWGoMW41Yft
ZtQyYA2T3gNvZh7CTwL3FyDO1JKsTVR4wNNBF7eRX+g5E19cdvZUL91qjGL70pEsHJEkz7hDOOoM
ruCQAahXPecewd+RnpFF0mzSSCKVy4FAMp6ukh5ZhyLULUHDD7tEDG570gBdmp24QUSHMIoxoWj2
8sohKVpLcRklO7y2yuSmD2mCiDE8gWFa1DC7KE+C0qETD2NuUJRV8IsOPtRErFo/R8EqmZUa/spg
Yael1GoG4iMcO/MsB54wCP0Zsalc7ip2cws2UqNx3c30pewYtUJb0SzQKchBVfg+e2TH8jHHdFa9
YXp9beDq2VxVkbz8RwvqKpQKtSLAq23Z/rQyJVYKFeAibDiLYXavu9p6TdPwZ+kG+W5OnPcmWjNH
kh8TOGMdRuEVl8FGiQtn2/Rfs4pwG5K/r0BIezQVSx0iEmC5zAZY2g1MeZaZ7sru87PChrEisL1k
1cKAPk+KZw0rwTDQOk/mNEK1UECSzTCmf7oK+xPZ7mHMkh11BewncTLz0C3ldmWy7jtUL47TP5Mc
z4ueyb3stWYJHhvhNxfiXe8D9e6ajNC9bE6Zfk1hXGGEBjqUpeUxI8hOJxvM/BFnXJ6w/TV5p49u
ZF7KiMrTVpYsTo0aC2Tv32ZUv6dpuhiEdRXjS7Ue/yPpTLbkRLIg+kV+jjPDNuYhI3IepA0nJZUY
nBkcB76+L+pFZUldaikVEYA/e2bXFMupQ2VF1m7otpryrH9lCjtoWDuYJPV1okMIYDllMhJ5nOBK
8UASivp6tMI28D+p+bsseGafI7SKfQIZ7xC0cme19RVm20i7Q9NcGq1eaIK99xSAsmIMzXFsEupf
EwimhLneHK8HcuPaO11oBjjmNTattIJkq703Gtz/4rj2nkUigwdCFda2GNSdjwJFfrLGm2URhfVS
1e1bp5F7gla4uOy82uXC7ohz4HdzpZXv1fxrttv4offLc1Q5y4M/S+tpPR+hsX8b2pUITlrWfvHh
PY0FUV3LtW9h1qxrgyw9LgsPDMN8AgzTflaaaJjiiiBZBHMj0fEdVzPBoonPCcPqn5xb8KaY7B82
Z3USOVARsvSO5Kju8xAiG0SWOJS0Tu095UuSJuVrYhhCAhwmL04v7ompKNQAtZ2UJGtg0hwjLvl9
MLqYzVGdj9x+P20xBPeCA8uR3ClPnoLvM5zOzhjNhMW4KRiDb6WtmjNnnRCgWIVpb0YA4MSfXx06
L7cVu07K9OTR65L6Z/YGTnY625SpHU1EvnQMt35Y59cRJ0+WyfyFWWDTDh431hDKWJJV8NrwFcC6
oITJALRRhYXtN0tuBSHYtrhEZERurYtzX+nnuhJg1xo+UENXvcosa49zmspT6jMZNfKFnTBviIF0
bjogBnaX38sZvE+wNNdWSzRzj314K9ApNWv5ZmlpH+OFnn2mFM4dNgsHdho8ii2exi21mZN/QDmh
KKI3MRvZIXqOKguBPMdJDNqQQCC6+rb2ZzrOySm1RuqTMy3fIHfEfrTZitOMvABlczKuQpsolZxg
EAISSYLJYZxhraOouo3R5CKO40ls/wwW3zokgQxuLjy5nV7JU3b1sx4pZRMetkbs9VotmKuEVLfI
oxQn6L23yv9yse1ckxQDFi4T+1H46rkLF+s94S+ZsNS9dmq9EYFh++QZgj5anmTk/+oz+5zEJbWR
sWUdEMX+BaSHR804gMNMxDvXpmneCfRCj8mLX43DrsTQzBtP5rf1++M/u0jW8W52M1eLaKd13bww
g3RQhwJKiVsRONvBK3iI1lTvtNWPfiTuP3aaKXaBaRGsnUjgDinqWy5Dqid4Lr+YBP4OjiL+hJEI
YkWEV3wUNDj9XppkOkTgaPdmqr/FSNNZ36YtOX2VYGjyQCHanOrDIKHjp12oiBv166DRqqO4eBqi
2jk1I15sXJSC5cjS7aI+bu9tthoZgf4RmepR9JNdqxJCpwkLF2ljvkjLeWPPFu4fZjK8L8ARZG0O
FCj7h2kQPyMLiCPl8pIKnpwOW47SR8szTwXtHccYTJEwmHAjbexNT+lRbPLoi9UrmUbvLgIyYn2H
7BLh4J3DB1VCc+msb09N+rEiJoUFLmLNMtJqpqynwl++06Ll4KSGnZ5zuhmrgHhM+JiBDCCkU4u9
bMtTTHDiWIZDvtdF0v+c/sIHPBhHyR8z+Z8dNW50DOCSsUr97hC93aKorHGx+BYFLBCQRMOrVblv
ocB8o83inW2WMeRQKbt1F/aklWZrXOkA2Qf0FjZ/mgM7l8SsTfab7CqOj/aVdXjEsiHk9Rski1uH
Z4ZuOI93+OOgwAQ0XoHwdZ4wECzXpdt2i1NfQ61+Ks/UJ7C6zr0n2UgM4F1k6Wc8AvgpcBFeJ5R7
xFvDoIvxS0/g+ksxs4ai+G7HQIa2Gxb0RBWVPCR2hQcNMmSU4k/Oxd44S/Kdpd9t4XwFlm0u1jif
KtbPIEH/UtY7UmtGfjwMmBmUu0NitPd+4gAUMEQsIrhz2Bd8nB0nhS8FU1vxPerpL9fHdJ5984hj
kgU+9Qw4DDUAwd7DHpDoa+HZt3iuioOaO1o6SXNR8umdZ4H3a87frGYAVzNTP0FyZTfkDecS2Dnb
FEERaOOJMDVu2zUe/S+0NE0uGfYeJ5yXYOdHbuCe6omQFt2O6XRYqIJIs3eZe280zhRX6YVIhEWH
NxQREVsUQKNEYI0mx0p3Mbck4Tbv9MODD8hS/9C5qbcZQ5M80lGePgIi8jdRMrFmEOwKQiZBDcj8
NpTjZ2yG+eBJPV9ks5Qnr2TvETc1eVeYddNs3C1GMRakU9dcrEI2F2f9AlYDNILgDw6jP8voVHer
ycFkQXirdbxNSaFLoovPbo9pWc1Lvxsy9Zqj7Ve4pS9L7UAAK/TwbOfzCadKzys1ElcqqGT31a+O
kw0rnX4LNl0eCjz6/mzRQ7dKl+76JSrLXda10QmWgXth1KM0NSWqWLJmIB9U411xs1um0+QwWw/I
/s0m7Pr8pjPWASxL+Oa9vntuSzWefBqQ21Lfibg2BEUwUpU2Cy+MynDXnKTg3baRmdlBjh3mAs/m
COM4/c/C9Zz9qK10B72XyjCVvNGt8NnYpjjOAcZ/iwtz068cbp06v2afDkrUvfJQud9T078irWI0
ah2Qn0PPH4pbmqeu1eH3/K4r5OVCg5ikmMS8GD3qfU4ouveqaoMAND6GnnjNJDfgGtDizvSAHo3a
t5q7dAq37MLD8GcyElI3N5nGVCIkTffY0+a4s+2RpW3mPQ6eg8Ze+5cUJx/jnPULx1KHLVYnj9DG
CB5m+a1R5M17i9Q6hNjyiNE14r1SE5VP5nVJI3TE9bfpgr+jxdk8aQPNUMj5qu/Hw9gMTDpW2OE/
4HCiSvVEfxXHqjUxl+hAPLDy/AgabCww7h/H1usuHXYLEqLWYYKefPXR/LYRfjNIC2TxDBlgp0u6
E254CPGrKfLfj2bNo7ACpv/PMiZKJISKmxVXi38clhAmrBTU96R0XvV4KnjWeyH7Nf+XGGP669u+
4azLJxxmOIBgFgNTMXdHmgNvzjxT4yQplx0ci6kPUIppZs2sw3IKc7zDXX/b5j6Bxa5axUqyGGQ7
4YoFFX3SEqtfAq/98u9LE6XW3gmW37VXvM4cvO4CqCZ+ILT1NFd/4NGyVAK27qiMpN/iJMw481vi
Wzjcwu6MItGcpyivzl1IMK0ar45XylNh4KLwkXzyVgr6vy+ys+dm8++HgGURQXvJhlvFX5AJscVJ
+zS1cPdK9lIbQxp7pzq6TG0vkUe7RHqDABWRNSrTnZskz54zP2IcfU7gIh1JgrIdkuCzkxDTyirU
5UvYXkhpwbDq+bTMTXWLK/kkPT6V1UyYHrMRfXmq5EWLHbquoY5uFlKPLvCKyfKzV0IDzSmKul8c
x56zMD+Wkf0wjx2TrKS8CbPwhw9HI1wogYq8CInJrXejrr5dXjo+UjhkAnEt3eRuYf3ehbbZACTU
R4so5MY3Sl87fIRXd/1RkFXwO0txClaX5T+/ZRdy205L8hqrC+ro92wqph6lt7fscJfn5mgRTrkn
UfJDauDMHqcCiln/mD54Wv8ZKUIbahs6TB0jvwhODlP71OVzgsLHNmu004dpdbcxDqSkhNhJJbx0
eACMxpY2UP0tJ3nMGx66MgqueEB/j/ksDl3C/QghjYN3bfHf5menv+rSNefUQxgcxoyNH6urZVnu
dZyB61m/xKhqRxILV6IGE2uBhR6sdK00kiEHzyDZLtRWn+ew87kv49hIgtS6c/zFwN/CNG8MUoTK
1PsS+wRxeoswpmqnMzt3gka5fmA1AHwjhWleY19JGgKPg5Vd2COYrdViGSpxYfj5AzGYN9uB+kWT
bb+z5vgGqu9rJBR4XmAItsunV5vjQHfEAbCztVnKvnqoymi9X8xvyJnlA0mfga5VNrnjBD2nFBjz
8BHhA8svjc/jHhl27+EXxFYEL6bocXhl44VLNz8bByJIWwIwDlJscYTG2cqvF3/FQNOWVz/hyIdw
dM5YxqN1hP2ukFA+wwGwqyq4gFSFEQGTQFedy46zOH6LR4I1KF6IqOhRrOrsgt1xWHxGBR3tTiJv
2Bfe6hznUSIA9GjR+W/G56zRh0vMJysotl7nP5qJOlXZYDkOh9u03AK7iA5Oy3xWfMT5YC5uZrN9
X5GfsfvLkTz2yfF8DwhE26BkLsC2C/9zttRjFiXXZmhZWE+Wc6ILqQGMAHciHeMvOYcvroP/GfWY
YGg+/7RBGOy1T5u2jhtw6HPxNRgbto2H6I9/ky5ZfB0bFcGs8iqwMG3pnXs7nW5gZ9FcMxSwFBrS
Fg4WVyf+iMNMZUQuuvmUeqq+AFwjwS57ls6EBQ9N/afkI8T0gbNIw0vf2bGLCo16Jxv0ok6zPrfR
XfbtiCQQjDSfNE54mW3zX10zG679jg6ITNwY9DqRG+0sYhfZ0tGi7HRqm6qviKjVwV7We1k031lc
jhc6KHa8CfIyGVhFeDJO0AlciMhJc+5L9xKsPwvJH51ad6Lclkf15PvVekg7Ay8zzwuz8WZo8Rvi
+zrMQdYsm2NgSpDAaXoq18usjWg8azMn3Vc0KzwCLgNS4HSkmdh38ei6T5bhnsCDfjnSLPO4BBpj
WdvihScPc+5rPmFt0PC7dxiOiuUcWzUTnYBxHtpjsLGL/G6LcNjqBsuua43k66Pq7gNVwVDNkAiA
9KEZM7GzDO2M1I58dnP1yjX1xfmBdnEOrpre8yb1/jQ2x9AVE+SLrH801Ieeo1G/wbunHHvGoW5R
XtjIoDhJVhpFlgBVztOD7NruNoz9B6ts7Bhkfdh8UjUdjRz03F3f8CJNDufaxP+imI9KQsISnJ05
fMzW6yQ6pmFkjmd8XcrfezG7a2uSeh8X6R9dkk4bPZ6XlnkL5lSRpXH0EQEnAWseDs+YBPa51Y60
gSw5ad80OC5ifM395JIzKHAUS98SO+TBlrZffopN0ga2Qd3ttu530qYgMQ7L4PCZjrDw6IGcDA5t
rr+55uqk3qy5m+FH6cSEKzGbbUsdebzUHgUnMOmtJM+ZsagnGeBXHvVk/zdO5UjrK35sRQR+n3oy
AWeFZcDVeNFLbu9BTo5qSA8Guv+2qPnWZVf/zCmE3pSCBFUrdbbljbTewgEQK5UF50U346ucyRXF
BSV9S6RBEFMIgbgPzPLEDXl+WJJn9urXRDtfS5alh8mUMYyw/dDmHsAYprhRNne7tnyEmNE5YqP/
r/SsmwQnC97D8aFpW/4V8BHqJrdD3N88HkAXdPNuHIv6lg+wk2fPUezLf8eI43fJN+RJ0ke164D+
SrCSq7R7t+VI6nQsP5CQlwEslkugFK8VYYGwCkIYzvYpqclMxkEUMSyG1ymDxTqzDNgOq3GsaqhB
L0Ro9vixE9Jk1gQwf3VvQY+1mbV24wC+8qjCsbmAg1dRcpzZpWBsGz4kgRAQvmreyYxTWaz5bHbN
5+DKJ/6SYo9xHh6UI25lOXz78PcObl5Qm5fF1l4KEFC515hdN7cnSIstAocujgtHVCxUHvGz5FIN
IW/nuLJALMZlCiS+gp4PPnvvv0uZfNjuyJFYtLuUj/aDxrbD33HZ9yb94TaNAxCyPqbD+O2UZAdE
xlBd1vpHuvTmmGjPvfY0SvZD+yISbDhzn92TCXt7FKDaSve76qsfVm/uUVeeCSva92SI+JTHZMjG
/r8lp/DBTQsQndy02NqBvpZoM9QrdE2XgbQxHOPWrFjslbfSOOm2boAaQlzZYHycfEOi2wq+xArs
SzBKbMcoIoUYgbnEIHVysnTZYNQVFwEOYt8FOTCArH7IBL3YRYksWADBFjVJfx2u6C641GAv/Ucn
V/l58IBllWsduu1ZGLpWuowFJvFoVP/Wtr7cqYFFMqohNvAxbJ/qsPlSFp6LnCLIxfE9zEG4OGHE
/hwT0DYtzIQDsDkQkStAOCsskolcVeU4lNA3h2LrJxE3xJHriLJWbyfKsTjAIcSEE1dnkOzcvqGX
1h3dHswBu5Lo2bYAic/DiTnOH5XgwAFxt8/1jY4CfIkS54mUD9hzKmyVfkoq0xzY0SEJ6MbauDzG
qLehcWbVX7B7cOEogworvSO6OpEAOd6A6jmXAMPoSjyNUHcxYrBy75z82JP9aUT1oy3K5dqrGMml
XkA9zv1+intvXZ1CdTVMT5bB6Zkljxzrgrf+vS2h1kUUHSijzVOCWZMDutQbRBEQd1JjfIlatpoY
D3UUPDsauMnggWRsY8vg2rhg1eBErbxviKcPI8cN5KmB5k1jyMSlf6Us/xJYm/DjLC910buQUmww
7fRcELFX8k7/7EXs8hYTvFL2VxxLe9s404fSQFzmnDoIO/xT1f3PBTTgNnWJiDFJbj2yFlsnVpQj
041ddJATRTxxytyXlck5H5TONs+YcnyeiY2PaoMstcKC/GlbeFN1gLp1QiIoD+Qo+bj3TFRJpLdm
HH+WkyD3wCJ3l2mg5VRVDI36ERp+SxXdqsr9BSLZeeonHV7LnsEiDert4FNRQLvKU6OH96TxNhg5
/jrO10szYSpO/OAJuTRZBc8r4hT4ZlhKc0nzz5BT+DNMeJJInq9en5X/U5yhkswvvJsfaxcisf0C
y0zPeiuANm/PT4yyaodpRGx1+IExysKr5+O1awyfiAkpxs+8w5J/QlhGj3TnX2FOP9q/L9hnSua9
+mp1eU6tJCXi61Mky7O/oytZnGfd2pTbQU23312Pp3Sclc9tZBSKGzNLVmEGaCMcgeU4sozqk2E3
9aBjA1dPR7RfHIAj6eZZ5z9Tt2+O2qe40s33qcPfz/ZoDudhnL5SqRChRW7qf+9pVnFLDSbqy0U/
svyq1dlQjdxM2IINJnYadki4FsCJu06/0Yh+SlI+5oFUpAtjHi9W3tIuDp9xO5KhExF5soSjeaEp
Qqvz8pdXDT9MS1K5BUJ4UzxDlin4OeZ0Xzgaf5pXxQRZo2jPegLUp2ROA6BtuftB7Mu+EXtGrWzf
1NYpk9N6T4QLkrWY9wktzwswKqS2g8oy1rGCKt5U8e1U0/y7HMiQtm5xKZwu3lhdiOkCbiaK6ry3
GhbgSzR9sEyZMSHx+hAXabhnEL0EJOtH1nbq8WUUkI3hUB2BLpXA4YEGm6qzTnxQzKF2Yko7/IW6
4KxFkOC/PAAv/8XF8UIX8Hb0+19VNLTwoEqu4nDBMwc7maXEHtIMRdhh8GkSXl18bsQGeFWA2ySP
uqa2U5EtPzYhZDce4e8xpr8r0BfsxdbAVYs1Su3SMXhH3j/MFUcIX0IZgknFiMGBt+iDfQnuDWca
63OBk8n7CWSOi9/7AohlfwIyvsHZfLQkod9qEX9m7lVZhJWHF9ts7GgpN5ZCt85YQNNdBqhLsviW
/FaSBFJJSrz2+kc/XJCXY/vvHBJCaNL27Aw9Va1iFBs3yu6tj+EkYpsz1yzqVIkHFVhqtWm8HT2p
nFu+B0E4OkiTiMS6k7HxjL+WiXRzI+y3kXawI7uFwC/FC7xb7EzBc4FsvEXqTLF8lg/4tv+EGjca
K5fnVPfel8wzb2NpkgVM4AV8qYVMQ/2bEFvxVMRAowrH2pmlq7cmS2x60m5VLlbVNUXyHsJllyg2
A3mb0/un2BGhTgUjOWjP4iHTFwMUSK5bvsOsY0Fq6G+mEqM6DT1Tlsc1u1kEB17SB5NHgi2j9OE+
Ne4vUaf5oYxLKhZNhldGNBTI8hkGy1VSlRMPiG/inSts4rBs7YLoDpDUulG5sfHzxbqroL2WaUXb
WEfnFI1ptwhDCd3rSQNhjRssEiVufzT3cnJ4S92db7xfbQP+3aJwPLOq8sHyUlq0x1DtSud97Hji
sHcGQQdHi7vovLWl7E6LM5NAj+YHn/Lm0+hkrN6KNsDSDlGJf0vXlQd05UNSRz/sTl26nCFT1zrd
RxpSQ8srb4SAlNBj1jftq/vSCJc/QBgWXr48IMmWlwzOwbWhmaJTU35MLG75IqZRt/Usvc8W3Dpp
59IZgQhWdi3HjtUL02H14GFN/MzHx1ro5MtyurOlDDuEZTmFGr+1x0jfKO6QQeJ+ZIDP6qymGgDz
yFF3BQ8Vkuc8VEOzk3VOtiqJvloSaxnJamFXDkYB2h0bSBQn4SPahdhtTi4RSxY7HtWREc1nKASU
+jCu1gUZ2so98eiC2wGufyY/w3R/G9omuKHSN8cq4kqQonm2JS+bDXwZ8IrfwMfKfg7ZCh4P5Sfb
CqoZidrRyWOHRzT4gOYmAdfP5AA3reWVrrd9ZLLlHSLOQ8AFd+SITilTgwsC5E8gr8Kpy0sVQcUm
8Q9ToVCHhAqZeB7YVtL68OGZ6CE1+L0IDAd5Rani6P+gk8rexrkkBqLXXCtGQzsublPmRfsgtTHH
juchaNlk0VcWcrPYU/qiI4t1hCke8iz7z/dsIld+cevoIdw1JO230hbEM5ta8tCOH4gncoiareZQ
p9RXczBtYD+eje+eBnLzdQ7rDa9vf2qCICHgkDy5cVoRk4VXQlBqK/CrX3UhfuctC5IW28GGgzj7
Sct7TssOUEyGdzNmlqaxfa4d+sZb4PROzY0tX5r22HQzj29nGm+B5eKDT+JT7gKd9bgF2DnMu3Qw
QOpYNZSuA96sWrJnbVg7+zTNkg0DWsgJhvrBsflpVrNRRCBV6ZiAOg2vB3fxKFioTpbdBrsiFUQY
DWw6WG7/GlJNEI0E6nmwC6skQdbQRy6dsMVYmbSPfs0KwGkf7JzJxAhFBrLSp2oKfjcKwDQg8I12
OevjTFqOVgoIMoL6wsmJHMAsqU2PCUTSqIuZepg6aErhhV3vO4N2cYpIPrKtRMbp0CR0Z3AAeLn1
iXOwPhhbfIdd453wQQMppZsSbdlQhYLQhBGtxI+I+DQ4+q9q0rMzMYgHQIM4Ev3AcybvHkaVTad6
KkdUdSeRcQIL6/MRceSRVTWRqqS9kx29UAf0YJXB8mwP1WUOIWdmLatNH32cj++Mausnt8nBFWnh
dz8lwXAqZ/+7dPn+3Gk6cGk81g2zz5LPX/nUHjWuzaYkN5CWE22tDWg9Hhg/RL58FQlHL7tlxllG
AipeavfIREW2z6EPsHqptkmHyKvGFFWs9uyrSDWNoAwgtYIZ1KaRoqZ7fE21++Ysv4tF0qtBVMFI
wj9NblBu/XlnjxbM5bfOjTUgMlpHBRLMZRiKIwIPNVxTwUdueMvWKKDS7llaBglX1h12xJ+DatiL
1d1hwU3Sazu6JgIPhVUvlxlbCkL3aSkHs6dxB4RpPBzGmPfHnbnqpMho9XKmV6eXf6dJmLdcWS+W
xM2cBNaXp514m4BP280ENXkcDM7OmQUN90hfVyK3m6rNP22UrMhJDcannb72nIlOrdXcMjc0+PAq
Baqvg/qSP9OEmD74zaDPzmr1zHAu4d11L/BEsX3H7u86yOM9ER0kv+hY9hbApxkHWESWINuNa3h0
AQ55hzLv4DTZ8KbDY4mRNU1E6zq5TjYWgXXyoo8MVtOZLM14wCrCqIc0w825+C9vm3UrB3oEJDmC
LElLEsNjtLqb3wGLvOLNIrY0aULP2Ggjv512srU4hvu2d5pN/xX4aEZgrTddP6k3ckwNYqqZEnP2
vdxmdwzRbZBasJhe2A5jXRHUA17dwXpzalBVdYQQFc/do9v0B28Kyzd/iGGb24yeHKnZ1wMUHGts
FsESIpqX7UdCpeLaWR/d82k4GAim52Se6o2orZcBdfwFNBPb+AKGA+CSY+kZtnAVMVYejdGzkhSY
hkQ7Foc1yzLq9iVgcTtNzI++j9WipF9sHyT1c2FLwHPMZKsfhUwHbrfc9L/nHrbUjLX2RDciD9Ei
DB/suqERJ/1YeKQ84oD5kwTED6rIzl/NRO+gH6uzmrynJE7V0dgt5+iKLdjoNPrB5S0iF9NdXVIy
odYHjWz9XjhyP8qaEbeqnxQM4isrFo0K+GbwJt6KKEY3GLyUjaV9CLUbnNoxZJmeRYe5Tf/SdyTx
Pwu91QuTPiejz24EkYL29qQMB6pS8yozILCZ4PjHr/TuAXnDXe18xyCkD07gcVEILMNZnjuvbF6H
/aLm+ixIOUKMyXhsaDj4GbOd8kOxczwBfceiuygitJ+NLPCEwoXn194+xpR2sGpqX1jh/PUrNp5Z
6l7GhfVR5CYA8dUvJHSaa/3obhUcUtg43xCQ/V3oG9zzv3uHqsIuUoeJ03gYHV383u8pe4NzQZB/
k3kfperdl4jujU2f2vGBLBvsCg+Cju+6X9hRz5205SEIKYugYJgric6N3m2fhhxLhe30pAqtt7Io
aiJtDf9XiM28STWUphLgL3UPHFRsCN7RNO4XUT46KoBssKzy7+yC8c5diKv2S/SsYwWhUmcfNMLC
nksZnxkFL3Dd0j0uq+5lyuoPNOjPdNK4gToep6Z8k360DimCNTAACC5olBqQBZTyUP7jUGBgnP41
9ovqEDjwZvGNs91vYQJpbjNzkXHxBPQbwogKOSQu5uLr4FZOxfomk4YJ2wYHlSBcNvj6oWubFFuk
POsBNHXvLptBfQyo8eA7+0PmqOEkRPzdOWG+BQ2AcdIlpdXgXtiH5nOmmHGLqGrv0xAdO27epBHh
ZzGv1HCYbNzvWaM0+Ex2MxUu3SjZQtjqKohgI62Im6tn78qu0bqqSpyrqKKle8JaFAfuX4fg2733
yCDyEVJvzuBdHBJHuzS7VTZjkengtoqWJkvD/EjG6oddJvkHDwI9mHNbRP4XMFZSgl7KRsr9Dwtm
e0r6Ln4cu+JTMctG2Mp4B1PyCFxfV6DRWDCofNOJ+0QNHBpAsJiTJfS3WqCFGTDXHFH64VZShnLT
lItsGfqJ7yzo7X3lvYU1vQgL5WdDlD4t9cpi0eAXxp7RkwA8TUnQnOpKHe05fpxU4X5GQXoya+9M
RGHN3MHR61jw8lMPJb10KwwNIPpHp08P3vhYeDCfZUVQCMv76tXFfhtmDgzjo1M40KAaWvHsAMRS
o20ILyF+zJYualn6rL1bApR5gb055UAWJZhyG7y1PmsFKzPNRizoO0unBCLr+NRV9qXMqRi2NFh/
isgSfjF45cIgtYK9Iu3eS9KS1OntsUdZx6hLfhkqRbsOnRH/vIg7fV/q6N3F08/2C19A4E5IQDkD
v1NR5SnJHLvzzXBzxLNMC9uO9irKZNps2NmSgFU4cNPh8Tj7UbDJdFfuZrtrrpiEywz4vGc3J0DB
2UcODDCPCOqxbBKPDDmkziCZh+hdLJWjB5zgDIBujd2665DdjfiREpXbNCgMhzB7o6EAj97gvEPC
AdsaGIgUDuJD5b04ay40GFHrSHsr5NSo3bXUyjZB31yGJjvGNBcdoiB4pk+02Aq2YltWF0gOFs8B
OWHDF8zhScrFkWW3NrWCm9+0T7JFkPEXzmUA5ylFx9qPDglwh0LKM6YZ3sEiSffhTMNyzeIaCIcs
EIVI4vtkek+Y2XChTBd2/1QXKG9Z2fcZbrWWGQbj8BhKqkZhEvGSqt18ZDyEgrt+CSivZLZffzh3
TrVsBdJ9znn6FNdjdZnmGbJ5qt6g85QPMHteMJ37mDf+sXqADSeFal+Zr+JLGQlMkt2PgFogCPp+
f1I2MRPwRUegMeoQLPPfifXvXTqtOZN4fc8CLCC1b2GeYFdtiGiP2YDUA1QZKckjS0bOar7mMw/t
PhmvY4O3z4l/w+Q1W1Wl2DM5l5zQVABnQjsnWnAU7mCuNbZs5osYsFaBWSZPgfwgP6XbKLbLnVRF
c3WnUeFdZynNW20/ej1ODd0MF3o6nf9/qWzLuWB9ZDn673/89/O0phAxVRBW14Vl6vf5fvIksNuS
g+ZMTubkkh7FrZ1d6zHOrv9+ZOc029nDez7l2ZUDOQyOuR4AARtmbZ5lmxip7bXET7/VMLTJkC9o
6ga+ttOG7BqKo2RCUiV95NiXwOX63nPt0aQEgWVT+ZzBUA4HkjFjRTNQ9tRaVfbkN68iHau9S4kz
tHX/ZmA/nPqVliQCxYdkCi+2Z7PP4PNdheI1clX3srj0DS7NgPZje5hyR3Wya7G69gt97+oSX80E
dYvqM24zxqJLgPLgDVuUYmM1C/2BNuCLVuQog8aH/LiQuQNm3u0rATonE7coXk0gbLv6Ff7pcaa8
B/mvxQ+7k1zTkMMcvIqWFbBfkkhuR7FanKanEHgmQPGEooyCuviZ6yNYIrA5namp6vHfTekza6fO
w1x49VsZsQsbVP7NTtEjXD75T8z//tOMSnQYpdxPcxqyaNW0yq5MCFewz24AJjXy0VlKnNxezmhr
NWv+ctkqz7ff/MqmSMvD3i+4Q927gNsGxwrAUTZ+keGxTQfvM2ADBqkv3zUVjHh+ccEgncznthd/
nPVnCyRM4/bX2F3Vu1n9kTIbvuO0+67UPWz69jhRdXfQYr3redGEg/AFWnD5tD6se6l+jCKlUONe
yAiuuZ5f68YdSHZnPziQEyyMBP74DvW652YjIHCdfMVtJc9AcTVOdYt8+1xXRX+t8DzaCf3VEQg0
RICa0rnCgxkKia7vc56uNKlM5iQHPptzyRllyCafLWn9nXhT8LasFtZZztZh6WlnjVwUBJTR30CW
ljdlwyexkukdmy02ZIzPbMmGXSYciGqlhlmUB1+T1XN6yYMjHcchmKkPdBprB9a2YbWB69TBxrqR
cDjYEdlHqC8v7Uyur7WzM+eX52gko5ZXzh9sdYS6tVbPJD3c1WAFrcLyjoop8N66vK+YqmjIhRA8
x6VzjtPHYly8e5kg1gVrH1VtpfTNKG4oWR252wFbcAoN+pNUy8Nghe0RUXdT62l4Gb3yGbb5cOyZ
9S8YtvNj4Aqge0wKyiYfP0yk3SFEQ4zkkGdHGc+FddKVyXzqXB/UjLf62Ca/eBh6aERz3J/i/zF2
XsuNK9uW/ZUd9dw4F9503H0e6D0pWyW9IFQysAkgASTc1/eA9u57+tyO6OgXBiVShiSAzLXWnGOO
0CNk1qF7N4vo5BYfCWXq0moNuWaKM48BjNtYeONiQL+5IoiNdmdoqXUXpxAqbXYmYGTQcWAPb8fp
E9Tc0suscG0yB041YI9z/Wh2p0q7haUVXXmHdILz7k0UOyuXvsO6jG5t2LsXrY7zVYoLbRnqotnR
1NhiaDc5rrBxIBtMr983xtgQcF7T58/xJiA4q/ahf2cEqDTdKSGEAkkFZzGszg5VAH4J/eA37SFo
B/9c0rRFJnGs0CNP+LqOTdrGx8gPWRRAOHIt7FeDg0BDDR+qNesTAX5bmjj7qhlg1xLEQh8SCJef
YtHvUndvUPetDYVtoCbUpR7cGBiOj1cE7svOGYlZGqT34oSBdkuqdMeCZd5PhXYEqtLf9705scWz
661FEtkqsiC8oBiT2zDgcADJgHIB/QQjERphHbWvcLBXMIY1zenebkbsciHXptoc3dea49Du2vSx
F2fi0usD7JGFVoOagKBSHPwWMo3Q+ofQHCdQlWZ6Anm1KtmkMauy4UlApiqTdLwLbU7ZmL1gng3y
GfGXxqLjd5e4sp0rSwTspPlLRFs0chIkX4zBPsYYTpTlK+fwfc8spmHf+IfK/OVxwT8r0IVOmVhP
fUAL5inUTHprdjherW5umqRvurA7LgYI3PrAxh0DbYMrM2OQfUtX+9aUFSEereeQ8kOZTcMmOloB
wXND59zXQ1Z8KST4aUJaD8wmYhvE8CLlKK5BAl54wHzVDtiSCiStrvtIXO/Cy3u1JgHPB+oOVCBh
9aKXgZG4pKS0q2Q6sonEEVRiAei8/L2tgl8E2iAt1EjnqYmTiNMFc8SKvMWyeJfJxiQlxjJ9/DUw
CDe951CRyb7YOkhj4DoC19JzSDzDEJ57y6g3qV3SvE/rlJgVbiB2LCUYOGOyj0XbY0gkRgqJWfzU
VLBLAgN8DTqrQ9f4r2YJeY+Nh7WwRnzrpagfshnPMg5KX1IUZUuWmOOoT+EhnuE4aeQAuRi1nQI1
T0Gt9lEfX6o2xr9gOfLcJJgbezKOqEs1BFyBPp7SNA6ZSLS3MS89Gpk4cTWGQ2ffCs8TxJO9p+40
GhtA9y5NzWdtZA6T9q51OWGNACzKVJwd3oA92PA7IBIuru5mOIBjejYdkEw66BlzAhyYkQ0FjbK5
UiYvG6dJHj1TwQk0Gf4VRJynWk7SLpEWWpbfWJPzG9yKZVfozaEg+MTR4xayN7OCKMIvIwVYo1oH
TTY59XuTSn0TM1YlihhUBySfk7OKKF2PcLAAYqGIXjdayrup7phdjkesYe0JIJXJLpJoKg0Q4jnX
UGYadg9Cas5vt+BzrhwJzsg0e29T6+g60N8W54n+DP21kOa2HtwUu+3td8AjTn0JarO8T4Ok2CWe
ys5uTNA5mRpbmA3lMQyWmmupHRFjGyd8R8BiH4gChhY/sTodW9CIh4o+hdGa/amdg5XRaRcb9AZE
6IESP+rfN8J7HbDRbbwqCI/fN1Pca1w6UOlIFuhV8hs5R7Qvm+SXocL05ljDh8/EFM0k5sJxmHvi
UWyuBwGKrehEc9Y8CjwAptsstB4LHee+h4ZpoESC+YL+DzeOQTods1FBJ9wCY+0gMa9Trr6EK+TH
7xt8YvkRaggj7++739+0o+EVsBBMgm+MEkClY4Bx8Gia+3hyiSuZvwjnb38/IW5XpV965IuViU8j
dQYXwHA9jszGjmOLFKdK3EfR5uXx+y39vsc2kurl++sirAX9NjZICtGIQKUxNl1BnEjDoDXBaLX0
J3unGigGEYhIoK+zVi9vuhcao+9Q0Ila8fMvg8CFHWCbXT17k+KxRqnu+b/00OyPnDtsi6v5ge+v
vRprk8x484WshqOYkVa1NE+eq407BolsjDqHIO0g26U6MmxjFE9jFtyFc5zNSG4dc77mXNX1yYQD
tg9rrTlnDGXWBKQVS1p18pKQyeBUlViXRnmn1ahiaNRIiD2192ZSAuyqrH/0JXcCFAwGo9Azr7BE
r4KnIyUw5zt19a/o1SqE0QF9e8MVgX1K5h84DasjeUSANmw+hqm6q9qm3kFZGAe32znAyYbBKbd9
Dcx8/riCHUqq9JjPT//+GTXAWlx+37WyzDrQVoMdVkwHlLnQX6LO3HnI8ISV0KtgkaSWUI9JlgBM
io+dZKEmzlUDRcK9cdbz4+hgJD0Lv79vYtf8+57eYc/qPDl3RsKDyfgOCDdT7dC2OFpZwVHE8YBo
5H2SwZIg7YS4JN0aD3b7oc9UqtzNEdDRvV8QlXcQbNt28cBmHWDAjpBkfCh2oQym6zV6AGSZ2LQI
81kESWuukx52oEFTkImzR0/LcsvkMhUwLlKUkP/H93yLWB0qd2KSK8bk1HZAaxjXxTlChFAU/vlf
N17NhmVi+7J28/zZ7Xp6TXlw7r0OScx87/tmnL9EqFcnVvXXd7A3o83C2regUL9rSnfb0WdH77hx
gr7c29JKNrw/BPO4ydYqapC2819CujXhtPN4Hz2/eZxmlpBg3g4MDvXy4vvv1IV9ULqTHTm3SShE
ZtMAsEat3Wjn3BUfldUB9p9Fe2wiopkWX+yj7quumydTwm0bZP5bH+z9GDyi7NZeJ5eOEEFbD24w
Up32/nvjwg+02kT9zFxZo+pL/Ac6cOZKd9UzJI3umPc+vF5XNneFNO6FIMzUTpoY0IzZLboYN2vv
4mPsg1oeCCOc9oXTNUevzzCr5jk+13JP7ulwmRm3B1frcTtRWVpjXhMu9tXRsN75s1MIThsy/DLW
L32AOq4tC4tGpF1uAquAkchVkCtgK/Ld3CZIvJD2TrsxifOEEudpzP4hRBm8+xfzXqthFIc5ni1o
DgnvXi/yIwWIsyXwnoFVmEc7LWhAmdThUiv0l+KX6NNPUZAq1PswIBU9nIWqEOlinoX7Xo3l1h7i
O8OyStB1nYGOBp3FyN9N+t6HOWbai1KvAlCbOP91maGwawHH6X2IF2cCl+7m/WNGygq+hgdTjv2j
7LUP+to+1yce6mZhZMhAfg3Rai/rbHzU/SnZMXkgp9e1hkd2bBlZ7uI9ctJwI2UGnZDS5s7VZxN6
nW8LHXBKxCCSlZWbOisT1O6ptkUNpt8V842Cy7QYVJGjuYhH9kuMrXSr/jJ6w11Lg9zeKbm1jSdv
Y9BWd983YKyRwRbj9furrIg42EP9nq0vrg8getvGdT6iNO65eAhgPKJvZvbRo2OX3lkGo3f+vvd9
w74Sh7Xh3f71fZ3r9UAq/CmeKPEIglTUHxKNj+efzaR4JWwMc8t8wkhlTlxViDMkOTG/mLSb95RH
lzLHdmmGDNxkkvdHU3LHruTh+4ahCKZkJVMA9vVED3J2kxi6wVtvqq0oPhgvjifsRLRhfKMLDzZY
SaZY8ZkLTbpuTRsnFGrHVaVwxyXapzmmziW2kBhhWN+bVEMnXYcgrVycfoDU43M50YgzbImUqooZ
GNuDs8zmB/xhTTFz8/3BpEdtP4wANraufmBDX6z8mOjiwsoewLuBljLR3JjNW8C5tBoU0ZW6xZzd
9WSDcqxXmAiBXtl+dfDC5HcVkDRFHlB/RLvbH7tE/xi8kj78NN5nTYFWRut6l0Y4U46qJYzFdet6
1+guM2jl23ioCDYZy7jEsDC51ckhf+dkx7ZNr46FNKB3k9kmu1OWoqitAbrM7cLvm9i3/r73/WVL
Cw1Dgm4tCwHinH0sVjPPKXcVNuRVEAEKhp23CV39ow0abU/vJl2R+rcZfVAHAIjeNBcjdIiWQkz2
4scf//HP//yP9+F/Rp/lDZUAAYvNP/+Tr9/ZXkNUjdv/9uU/d+v79fdP/Ncz/v35/9x+lpc3QrT+
n086P2we//sT5n/jv34pf/bvf2v11r792xfrok3a8U591uP9Z6Py9vsf4AXMz/z/ffCPz+/f8jhW
n3/+eIcT1s6/LQLL/uPvh/Yff/5g4Pz9Dv31Bs2//+8H51f454/XRPx++91//l8/8vnWtH/+sKx/
6A5bc9+zXcvy/MD48Uf/OT9iOv8wLU+3OLADE9qM5/z4g8zYNv7zh2Y4/3B134c+HnDDmeT++IPk
iO/HTPMfiKQ9KyDnxXBt3TV//O8X/2+f3r8+zT8KJW4lCKNm/n98/k7118c8vzxEDpZlGp5rurrt
+Dq/lcff3+5hKfB843+UAQL7UNLfmPP+1q5dKcx9GWllGaq/JiOsIRTHoUDzHtOsWzTY0hZjqNId
Gij4k1wMQ2qFtV+36hqSNrfJ9EZemeOWmwFc2BXsRrggRvUn3k658zvKQEoTm6Waq/r40LiAYug8
k+yd5j9FOzBHrawE3tDIxblN96mDgV2frh0u0Xu/Q2/WiCk/55V1p0/kgMFVSPfE1Mz5eUlPriB8
n8ZdEyqnr4nno+pyPsaePLcWzvtiKCSFaUMLCjY6DT0vrq7ZJE62Iw6UhsjbXGvaK4MQktGsfha5
3jxAS35nSPeEzKXaK1eZxHoaG8dJSSkVzHCxt5oXpnTT2oRsMgzFcVI5JAY16OeeEBrxbeSXuN5I
vnlJm+TJC9988eWL8E1qY/o6b2uqAUU7E8zRPLSsXNsK/yrmBgSsZLnSV1JqN/niKaRCWzECs4/j
4H31LhgN05Dzvw2uV8ChhL4/EbvaOebS6kZYT0VAwhRdwtFh2w0eqOqM9N72ZbZuFTJYlXXIvNBc
b7BYy6MDRgZlL719syfmLEBU7yr9M+bjOEyGgN+ZgoKDFbQzg1yclKU1u5ZNzVbXsydZ2vZWtl67
VeigF55noKBuqk8o8/q+LqccmIiPmFhyZIkavDVY4ughwFe0SgzhPFjELzaS+UFCu/yx9wbF9qby
nryh3aO6+S3LVP4c82lEoZCPwArCcusray0EQWH4ozK4NPGrbo8/PRfl7iAbD0ERBX6dPSZE8sYN
wdlZMHvTteYnsiB29gY6O4xQGy95iUrNeBijBExnBPyvtdlJgOFx91bfGssgv4vs+mjaOXoCzppV
CSoEbx8hKip5LWv6tk0h5u2bR95TfUH/W6xGqCOAeNJXdzK0JdHl5gKZRriQQ7532I5tzZytwaTK
aFEisYe2W56EWVWI7/GUIo+vNsLcMiiDUGPxkQ0B7v9Gcz4Hc2TC6Zblc+oT06qH9geWq2I3UCuS
cuBtFGPvuBT+DYSXh/BXK0nawgUxGUmxavGVXUOPmCoR30FIadiC4WUKS6yOvf064MlcMaFhnzPZ
0RbCJMILhVZ7NJq18LLHlIijXZDoB16CuNT5tejCn2j94dO74CHbHB13VrbtQYSOtfBs9ruDWZ5G
F8piWRWw3yr9Dk8iw+iYHbtGDpleH2TbgsyOmgdOuhDkHRcGG2XPoivgZyscq4j80Y8yUWTg8tXr
eBXpexgC79PkO+dOz5DcBGBbrPqe9ivTY3BYUN39I4FkmB1pcIC5J5ao7OSGGIm3IZo1lMmzpguF
iZD4Umdg1Cg1ujROwJ5xcguO+hgKFHxNVv3iWKDJ/Gm74grLEBsIE7kNMgtaoFpoLcNejBxM2Oih
Tr90tjzKvIZqBQwDfzFphaCQezdEceRHe7elpynrS253vyMZ/o6m2YCaNPdtGj7qIlEXauorPP13
WyH4qoUuT1LxRkI3ngJMT1T8cqtDdV14FLzkmgrqmATVaacse0nm788KuRXADSpTDEttDS+JidVQ
hI/tBEwob6mdvJ4t2YzSCKx5AA4RPVVHfiIeA+rJ6LFsNbHJR5z3TpVdG4THizb205uRov4Cz4Yj
BMQM/YNVOg6HuDPf0RfyXtaf4Qxc8G6do2+rosDFMeo0lskdYzAgv0a9hs7FQb4yBjUSqYHHl0wW
feELHa+VLDeJrJ5gnt0lE7IUUyKT7YXjIQHJaYumNnvRyN4xcdq2aWfBgo4edA8/nAkdg+v4Nsg8
bLsD3gBEb1OxD0biPzIcSqbJXo5RRrkLCJ68EB9RLT0IUDhwCiLSidSoQG8ZOUxPfIE7K9NcVKTh
xrPt8hpxiVpVJcSn5gKf83lyHSLiiHQZsIPrssVWRKOtB+gJyGPYpHgJwSG8SPywFKYBmzVA64sI
mAVof+xYVXaZfFKvW4JXdvXoMY8VCBI9qW3icq9ombEsZ2+AL9alZ20LDtyh992nSqZ38BM3gt+0
DsMQw4zZA7WuIdlkff8Sj9kb3nrgprFxTqIiW5XBtcdZuckM4koz2mGGJ62VYpC5rGz35FeABUQ0
PJd4kiuRGIeA03+c50NT1X8agoyhyK0f4k6vtlavMNhR/qy/70E8ZIQPR8BIuucOyTMqXQqGPvW/
uoKMz8KUp6qtdiaXquXYtMS7kU2ZOLjTVEzCr9W7OI6SELUqeAdAFNVHpzkYy+eWXKg0VBxIzhNB
frlLXD17BWOZjB0yF+NoTpikc6giWe+zCurBpcaxuhEBc2ehTwBFYXIsMj/9nRo4po0HK4BwNYry
01ExzEtUDFZqrP3Ex5hT9l/4Kp703t3ynlUvtqbf/CheuvBPUWRPCoEAMv62OHqq3Xuys37FRo2M
UC6hAVlrX8QhHtIJmxzqQtVFWP+DCkQ8jQsOdcTAEVjSJHHFLm1Ufa0k4AM1MEFydbNdjZaNcDm0
5DJzuyPedxpA5XjtRSfXmPvJ/6UF3/6ewojO95h4WHi8T88z2Tr5DrHlXHxar3yohhj9TouAQMMj
wgVn57n1L9vbdh3Gdl9ahKQ06QFweHqwlTzGSY1XG2EpOdWrVjYXB7MmxeMhTvioSRpFSYtVE230
Lkw/urGEl9Pmv8rSQR+gRj5JC9tgwLgkaHp6Kh/2ML5oCsOlV5pvITLGNYq1qx13cuFgmbtAsX8p
vInAcZ3o+u7i9EV2P7bxGWEXqT9kdG4bxcU9RFOXkbt2czT5keDNsuYWt59CCPHbY5Kxf0ujZNyF
5DpwIcMFEgZ2vhYufa5CDRsfrdRKBgA2RpBToieTDH+bL7WBg0+m6wIQaJSwNsGP+eTTQfCAxr3w
uWAkT6h2I3pTK92AhAFxTi7lvBobAWEvoWmt67iyIJIRbB9bwSLVMB56QjTrRJH/3vpFuNe56k+Y
5CKPLQQq9uRUPOSVrpYkQI+vXtG9sxSj20DJQN9o7UEVold53/YKxEcGEMSBFpIMd25i0yd1P6am
Lbah/CxuWg0Xz8ynaTXZ3SqqJhITLOtUOg9e60DOph1BBjVLgh+AdfPwu5nVWk3VBzHlH+HTmNps
u0HQ6DQJHC28i533ir78UpmxdRZvY87bFsV7t0Ku0ieKEHDjBrl0XagmOxYDvXPNRiHZxfm6E1qF
gIk8cmCkFZutFaAyjFGV+Wg2+KyN0Lvidq6vOFeA9dQYO4M8aYnAQGU1tOiRJVY9UIVLjInEJaNL
0lv/XTgaZm3ndyVIJBAgGDbSP2UayAKsEtHGLmv6sfxQh8Ih6Hw0uBFCbadmttpT+HJAJBsd2WUA
o4D1Odz2Tr4lSLNfDLMyFcXN0ohIEKSm2IYVSgGGzAu6Gb8zTSL4tq0Xnc+4m4CohyQGLOFcADvo
vM00IHd0cZ9GvueCBTGCNegKUo+DlT85kP8LF5ldED9ImssbWyMppwTjlvnQifUi5YNNHhAeqKVV
TYxxsnHhOfoT0dThzrYRwU/wONaWcbPjrF23df8+FQExGezFZU/KMxfmJTmj4S4vrRvM3DNxGc9a
qb2YdHGwlNHHbZvspSEomrHJ1XV+UktMJN6Ka5TQsA6NwdtG6DLcibMHdiCnpG/dqxQelIsTmKRf
xk5m/uqUzQcjsgkSDMSiEE0oSuV+D5R7YxqltoUj9zOSOa0qX2s3EapPRUK5jhnMLtLnYTeaE61G
i19Jcg9yVLqCMo/enCb4TDpiBzw8RBCEcDLwVkJzWvosxsiXmovRIC0ssCluTCB0eCKnjy7SrF2r
6ptDdLdFp3QT5g1W4EhdtF5R7TAfYKOTPzm1VOuZgInsutTg6nLwmjL+SEoqAWY5wNfn1SRBNhzn
4q3AjIcISiN/PUQwODS9jSvCR4Az40vi8r7S+fDAwGX7zhPPvcLmgjf695A5pGlAMZs0jgZlplit
na9YBN0GxryGK0MdVGdZwBxIHgwi46GriwsKiAT/Iesr8SkJsotfSnOZGSdBs5eZth2dIVxlTtPe
gVt5yw0MVsAhQ6djDawmOGnBvU0puhi8nLyymmM9BYww85egmvcMUBysNUHCZbAqYrwFusEOziu3
bslFiB1OsoPVaswTR3thNLm219Cu428hP8Lt20fVtT8lPM2+VPz3vpYuopzwqESJXYQIU5Q4ynM6
ihvGLM3O9SoaW277K4bxxEGgfukEjexYHwkQ6Yg20egWD8+DSxix6cAPtkc6uGnqvbVecucBb4LD
bV0rEuoSQFarTrTR0hqiF1IHcob+NUQ8XPwlEqqVZXpvEGF+2z4gksHH9YXXwgninm0y4Nls5pwF
NKw7MiA1ikA6rdMRpOlzM/jHud+1cnyyVZIe5pA17qsQMTNmrWgVppa5CllKCe4e/TWKGypDV1J4
WQw7MsRiNR05rmi8Y4iJ33VlHYqaLbD7bc2lEWKO2MyjBjYx4p7EMRLQAm53Knp5QM1ur0EZiQWZ
mEwFgJiOxrJiHrqg7gCF55m8Enw93sCY14j0h7yul7i47T2pTiu4YgPXL3Nv2y3TBRdEfuia74Ut
jV2qoTmyXWYwKDxBGgFzDeND6Hs+I+qwQUDfn8cyQhDqWw1h7U9EbcRHz2jmT2DCw9u8sPvDGGpr
L5UfQti1bWer19H05DdIyaokb7bsHtgMWgprYi02pZGfTHf4OXXNA/HuMdMMHfAKm8Qrkvwjim5m
y5nnfAGleifDjIXQemhBbN2lxKblY0pFCrWqFjZaDH8IL4XTs6XutGsxO94N4IvSmUfGRvXulevc
6MsFpPNiq7+waW/g+WHpBNGmYCzbzE2wGo7C2iW5jgfNNXGYQ2YQtsQY0I3r2o+AGrnigVksdtvW
Nw4h2T6kbtACY51zaxvRfWAf/rrRrTlWpPys8Q1oXqGTpRbKNRo3zCr9fYE4e+G3BSnIwKHWfZNh
HxkMzJWOFy8R1cRX35U4UvN6n/noUlw/ZfPSpA+a3r0H6HMXJMR+hn1NjohOKiem/zXR7z4tXVFj
Qx+D584mI8XAdmxNE9vSqrzVubp5kfhiV6ejgCYTXE1czFT6GAOUBKdu35TbXaaaXLVeMNeZsxqh
3yK9gWzLBXc9utm9EdxhAUfJRsGIGi44JRItI6TzVWe6c0riweSgEkOUImckOWtAQirCEn0Ug4/e
QJIbJtRuIFtgLbTOLJwWxHi0xWtCPgsWH845Y8Y566P53iBW3QgxPBI0CI5Xj50l/SsS2gkQTQXS
fq80FlWNXYOavTtnBrVq0mdyC+jTpflP6EdcQkYwLDxbnlUeFNmJCzPROXYAahZtBTcuw1Er8nul
ZQd2M8zyuUrR7vpdVsAAWbVwMDbs8nQ4Niy4+6BmCa/a7kMm7mqyqGOzdkLQIJ8CWz3PvdG9Col2
6CuWw4n6My2zgWybKuOqS+puOmJw6dHNVHHqb3EVFuz1pjkgCaNwg+RyMfbggFG7fwVCXHSjGvfo
9TStRr7iEDFlT19gxzdaiO4a9i5bqeVALsMaFbq3yDl/NoN5DfpwwIRS/G7KbFNZw2uq3A8XhnTm
BDRZBuMXUoRpUw/pJ6X4CJimhF+SH/1ScL8IN2bD+It93bGHu7fsEQvZetpyjRFkzlU18usZzmoG
7AWcPjqMxHMv+5EKqHeIlx7k9B6B/2OfblND5Fg/sMph6e6f2yipT4kbi7UPWa2I+YgAV6wkpRzO
NmfVGjbTlMb6qDoizg06Ava0VvV4bIyQ/N+0jzg6i+rwfVNMPcrpQaw6KHAQrqvniE7bpk2Q5Hzf
EPSNHfH7rmkyfsrnn4cw4q/L7LN1UUAotDaLAiTvIazlSXPGfEuub3tQlCQbObIJaoS3dCr3g7Zz
hIcTpZAdJs9ZCOtQ7/NjheccytgYIASOiGZiHXIm7ELaEK5HDX0J0MZtUVfGqvKRsnWcax21Del6
7q6rvWEDdeNB+jkvWJmYF+mBo2XE5oPUcK1jpUIbSW1CV6ZOJ4KvGxNwt9Lw6fTltHSk4LB2nK2N
NSoZiYXpkQywLbPrtVs+IkspV8wEMETHED4inJ2kmZr6vhfEklXl2okGRk2CRS7FG7IsnOlUG0W0
mQSBW3ZAAuioNWLF4nZMwuBVESB5qDy9AOduHMa2vHfWnGKztxAVstN7J+WeHFLz3ECyJ8/dcgum
RiyEU6pNy2BdWfuWg7VxRrWtJzJXRxLThmZmNzjWsRBzYoayNx6B3lDR26Wu9GfbTMwzzGeHaSpS
ajSK7IHttVNIf60hE70hMXVIb2jdhawKtiApNoW6EhjaQldtw5t0tOigRmJ8MJxzOmNCnGgwOfQg
+GStU9XgkUnbaC35MOkTAnC2isw4EPn+jrQWCCKW8BVsZLGyqwK4v2HDiO9WFXbvrRMhDABSB3Zh
vA6x3j33hEQ5qjsa8LxGVmf4vxQpS883dh5qF2SliuhwPPyWW5HVYGGnn2wgZKmpPcHMfkwLVCgt
jU8C6U/oRuOBSTVBGiVzvVWnQshuMPrBofI6eh820EC7QKB5ivPiwTDJFndGmrUJ0GcsJaQYR4Zb
b1PP+hmTnpkLUz7btgkbGCJSmU53mS8xMAQdEvHQPHK0PCcDTEM9dsNXXQFxy9XVkaN7RXCM4n8w
CI2k4liYjMARkLIJVaJaWqVvXdqufGE3ZS8JKgrBz607j92SNLQdlDaOYBi0WBWbmzVA1sojQjSL
MfvMGpTcmc/sHpeCPlVsrdMezkGrP3tp/8vUmLm4tPi7znB3rpVuwom3sMbqQiFE5ZVJwi4nqzkl
xLVjTrqqwYX6Zjc+1oQRNFJBfnxqfTYJ7EGigZ/TkL6V3ezTuahQsXgTo3eXJ8Fsls0XtrxW4B1X
kQ41fUDKkzKC7SzENEU8kSk4fPYeCayxr2GeYHriD47Or8K28TTNTVj8JC3I1frQOLJG5KSfSoNl
1IyhCRC4dEl7tWp9tIS5UW7SWi8XlmWASwPJsBQfg4it1ZjFLwGo6p1w6cErOAZFSUMnbp5ds5G7
Khzf6E4/JhbpGcXYrvKkBKAn+3GpITZisNa8t0XxHlEQAAkDyTLRW0MDd2XTDFunrcSmMs8NU3Fs
brlaJRCfCYSnKWvQNE5QoxFjl23FaJhrHIX64jJZFh1rB3M+/EsqOX/vRuhGKj2cp9nDFmUy8U/Z
qZ3Qf2kx8QZdztU5DGW6t8fwpdbP6JyzXz0hfkesaPj8aEBe64LpTI3KZEHjrlhnEcZEKJ3pnbBr
41AV2itFG+d7JbL6bOn4l+cHk/kGEGF9Mz1g0PMTvr/fygQFX0624PyEOh5Ja7LLO9oebqnEJqkg
ncV14hDUwU1QPrNh3BnSiH+FDTgGdoPOfWmmErInzfEmcsODE5LRl5VDQmpZY2OGx7sbIn5cJ0b+
oQ9NcyJa+QnX+7QjOfolGG14jGgS1nlwIV4o4CJCED2yBYqFOHOW2hllqXgsiDq+Zrp9TnnXHwHI
P7Nr7S82YlW8/zM7QO59ONzHgOBu2ny80s7ZkWApjpnRqsd4AN9TMP6fNLWFbN0s3bL5dL44APtH
oJM3MtANrC19vQcGwdwFy9oJNkcKacpp3yQJJn5lfco6KhaYOfZR6hRkSLPPjAyW+J7QtS1Sw/dO
utNMtNrGWm9eO53Rq+gwWwpPC8+Fn8TXvqA/200jEnvHgpdih5t4SPeiL9QJM+OusPVm6dUURjBM
FH1Gm0NKBvLs9Z5aRmVoo922NnQ6XXKFJEJBbZRIZojEcGJAUDVUtu2gCdgemNPHyFzVOBFAZzCg
xRqCP2KTl7q3Q3jaPLkFkY+x560o3u9pdhPPTnO+MWjVK2H9oh7zzpod/I5san6UbMYBRTYDiDG6
tCarQUeL752YMANo76uJ3I2O4rC2fzEFa5cuUB8CcHP/loUkseglf1xlIO1sOlEG02ODbBA/7zx8
Oo21NIckYcAxxcTgxeR392Jtjcmm9nR5j9/uyUTkcmE7BMtWj4hzalm5HLBneDDIHh61q+7ws7WR
/s71pN+4WjdtBaX6pdUbYz1oFnaPrO9WpMIkS6oDOEmdyysmYsCL5Cdx5NjiZAjcJmL7avrqwdWm
dluPek7zHuUlU0zmnpzvTGpIq4ra/KDM+kTHL1gaUz2uFRFOLG1wrxrfuk7hRU7WnZEXw5o4Nvpp
EzrV1mBA5lnTG8UWxqYBxBl8gLRgpSDQYVjdOoXEslEeAL360ydwk801e/eoLV+10osYPfVrIuEx
XLlhy2rIuuhaXUksbUYSIPkUbubhCoumL3Iea8LLbVa1seAIyLUlRpAvKCagM/KsQvkkiGZ9xmNA
mJMbq1Vj9/flSEedCGRqEPOkO5W59yramSHGlaVvcmpYWd3taWLcamlgQ6bbh+caLDhLqGMxFhqS
MN8UGFH6hsoltsEe2RqyKMJhlnbx5o+tsZtyxGUNhvJNGX7yH06MH1wQ9Rw1YUEvVk4RcxvopITG
3qU63DbHaQmEdvBTgFVe2P66mrS30mvuC6fStoyUvK1HRmyTFzhB2yjYZ3VFHVdVhH/2ID1M83WM
3/0M/L3eme+mbt6otHdd7lfXqNK+KDRxrsU+/ucx3CAMuQFl+ghiyB26IS/Cf6p8a1poRemCWWBi
ZLYEVNSEEdW6e8r+F3vntWQ3kmTbL0IbEAggAq9Hy9SZzOQLjBJaa3z9LGS32VDUJefO83RbZVcV
q5rnQER4uO+9dq30ug3km5q6FySRa0x4H4wWcXxTjE9iCPs1mcnrzieKYLahkgjw+szWW/putEjX
qk0Itcq/K5544roqZ18ER4tKwaevv3Ks6huZlyWfLUObKcdtHMkvySSy22kg44pCaz37Hi0D5WOF
gp3eDFCByLK9GbJmP1iUe5nxse2QOAT2xQxDxayFFnZA32ndR+5lsYVq6e0h1Vy0FMiFJWbaKo69
DdbtFKYEJ1FKMGqTYOL/HeHt4pu1pxvMmMm26Y1NkaVfnLaItjKKyF1GJj1YYl/QjVlZgDDiGalA
jZ83J7Wa9Ih+Yzo9kKim26nmu084yhZz5b7ueTjJTX0gXxaQdJ2Qu0gomYTljdvvGvTldxNfE+F8
5QtNoOAoM/1N9B8UUp0N5zsBaYnRWQsytVf5+0wfzwMC9OEBvCHAzTjcglgDDMhAKyo3PnzodR+y
qM09c6k8h99oziQpzixrA/hd5l2ZA8kIFzXuKJABqyLlUQzi8Sjq4G5yfdI7csdfMQ4nSRpl2Lrx
LgHekHW0OI2jWBwKRBQYcqKr0vq72Rr8khlhuvTybRtM4V3jW9dOJ6/5QKKmw54ceS0UlwYVsOyK
zYywDXfvZ2tKePW7+45mMBSdiF/9NnocWDT0cW6R4Ryhqmt8Dtqu633eCuBFzsnhRLhYra4YD7Id
XPebTmbVLhYTIyvalgntIBxUGMakCo8iFrsKqMtm7hxxqsV9HZmXrBSPbgNJ0Aj1M2Ij6lndb4Ts
BJjFDwsPaU3jV24mmhw6bOiFjIzeiCmGOSDig5BBxSizadfITb6xzpMpEJIiUy7ncG+kxmWQdjVb
LHTaovgYdYlLPGcaH2L7dgM6A/LB8ZyPhIVQ6u6JVyH0IiLBKevD8TxyZlAa2UPmCtoYxqEwm6/D
jK98sAdaoXP3AmRiQ9By531BOZjvTKK7V4OI422cMfzDZkirWuqdCnjJdG23K6fPUYpIQm96u72U
cUHOUd9D1JmQv6beZ6/Val+WIx8Pbms3qdcSChxkj2HTYo3iKz+zz4hd5I7sfG3Uw32kuZl5S8s3
GC6FrpOdBizw0Cm1hCWvC3vRnbaB5mTGOFl5kLXwdo9m3txBPYJwawNbns1N1Vp8KgdUZmb5X5Sf
oHA3kLlHY/+VVfyAP2V+yZ3E2Y5F8DHPFTHio+VgjQcdGlqt2nMkOY0NQoyxHtd+zdBNDAVipzJm
x6jdM6RthmY11qIhenMJRjlgiL1JfXUmQeUFVeiEtJE/A46C9DgiqyON82xT4YHnThHWEM2s0fjY
m1cDuBe33gg3s8fRotIYyUiDQMOaLaP1oBnv52xK0F+xu/gq3aZLQw51pigdY8/RHF8u5kZ4m5Bo
PAiGkrnYVLULYrlyVq5za3qME/MqBGgLYHUHbYWCHLz+MbMBS/hzZ29E2l3ypMsBhCQMFBHpJH6x
dZF8rexs+uqMyQ0P9qYFY/3U+dWnPF6MqZyfWzOk9dtYNYszT8yUzOO+De0Po80TD59072fEBoU8
F6jZGZdmn+ck1/g32seuoy3GYSXnUVijb3EJydb+SpKcRklZ41EHFWBqM7sHdH+2e1I5Pcd6sVKW
rlb6l86E39HFWL510uEKTAjSdRsgTTk6Juwl1dpK3JdEDc2JZx/CfEJyBsAXsRo6XGRZRARpxQCC
FEdUC425LnXx3Qrolym/03Qfd0NElBCDg33nWMjB3PE7ZNfogMnzGmjjE7iwAV4AfrPSixEicsV8
Q+0b9cjZCM3V7BQ3DXPq+RmhdUxKUkeHHrVH/bGB9A1nQjE2izDPSGEDn6caH7MCpVj/QFeFlYD9
eVVWw73gLLZtVB1vpZi3dSoXIi+xA2JsgGl3PYRc7CCBQ+ewM3HrZvEBPWq3KcuOOsHNHgybBVV1
A/k+Xj+x01OUc2J7giMF7Qm5v8Gadpi9Bx/0jI6Iq6ZVSfe5uGezYadDs5sRgrGfZE73ZhrOY+2E
VyvF9D4It72qgj1gxBwARn+XDryamAePAhgy1lhofLNxnghr89FKhBpQZoYRYQO1awkgIDXCLBIM
1FNypbvpgIcMP3j0Tre6v/OmRtwWVXUPfV5s8lrfu9WHoMk/qpaKZWjhRVRgbjlfC1T6xbiF7YfJ
Vn4YcpnsCIdQa0JclhUKmJNTNwyeSXy2Rj861bWRHdCffHW8JSAkeqVYrR7JW9mhAmh2ih7asTce
dG7fBvIzE2V0dqH52uToviiwNrCmeGKc/gZtGgEqdKLIrH8xWUWNtL6iwpc75IA54qiN6Wcf7QLP
KoP6O0gB2JxJIMkpAHoxpUAfQ+ALxJC4LgzNMNhSd1Bz+H59gxLuOCjzYqbuPYZ8ZvvKg77jxi7s
SFvtjKkGFZw4jGqsCFvc2gTpPoDAWnWuMnZDYny1YraLGbLAKbDazSCrDx1i2k1vW+ia2tE9sfJE
dH62Y+fgZCgYrOsm/Za2TIKytiN18L1l4R6Nvnz1iDFeA8KfB5DR2hZP+UTcaUaiyCrV4echhnoY
dowhAFXmBPe0e1dk50ibkFLTu8xqop3Rg7/jfmEaYuuYTaYNY9fRHjS/xVmEIqLCJ5tYZo3MLiKP
7kmpCcasC3/e+0AW0SUYC9Ikw28xyMewAYwfOu4DLap7p9F7mC87eMUMUccISRwV6MppmBNwhr1O
2fSCYUx5ZY2qs3ARIRSruCltEKdkt0y+usnrY8WYA3a7P65oNkFdTUgaBddlfpGqVUezHg55AS1R
mdhk9dJWLwzSifGtg6QYv012aMOuxW+BH5grRL5qN0FNGo35YKTpSU0A5PKcjqxs0Jpktpns+1aj
RQ4ICp0zYz0iVPZjGnsuAESonWwS9kTbpO53VvA9F8ZbW9bXzgRH1qTlp9ZbJnIt/UFyEdut1Uyf
wqo90tilctPS3kTmQ4Fx4Do481shxuSgDGNDTDC1tctmMU2M8HwcitTDyLHiLd1txEc9og0rzw8k
bg3PaGSQY6YxyyDzRttgftPWOHkdh1Vp4IHow/U4jMOZw9Sp72i725KH24JahVuuxQfe7TAYazKe
mwimyyB3cqjvJ8MnVYi2qzCcfm+24VsMnGsVSMIXKrv/EtqIGcboGnSJvy0TYcPDPQnHUXs9Wlfy
o9I1ETBAhyJ6RFWwtwMi5wIXsNkbcUz5EUMjp9D5SDqNXGIaulMZ+PWaUeHBFf4XzLCIc/L8qxIz
clKvWpuGhVEeeMo+hTLQWQI+k4yApKXZa5UHDuYM4+wTR7WxaCg3XT/gwSNA7OsQM200zPqtIBHV
7KfpNk/namczyVo1eICRFYujHsmzSqcCJowZnrIieXHyhKQlu/9WmyEjyqy4lk3zhcn6Q01sminp
vZHFzdkQA3AM9oNMyOY2AxcdN+MTm3tJ1MGTl8Ik8InC2vcxwUZWGN5MDFh2KHCRDoOwiUiKCyGP
1v5nQsDQJdjDl8aPMB0WV6yLvLkx/fJwpPu/IIf9ERRgrHCdqpcspcOKrq8KCPewm/KGZM9+09H7
WEc0/nCsrWMRxasuvx8cajMh8l1eZkg+xcjrRZTVECJ8qdzk6zQpZIuDjS1NwfROcV/NbvEhbREl
8pB8KEvyITnnZatZEfQZMWLs0vATMKet5/boXebq2Ng9/5ZtvxWaWiSVrsIqHD8lRVPvXBsRzxx8
IRh75bgQw6GJmjBbl2TF3Hgwxx7cdGmSq+Qbr2EdvOiQitswZX0EzffZMqarBfWVM9sIuryX1NpY
4RVJQda4kmVKHNxIJ5/a8LknhgZXafGWezWi1CFyeMfNc86h+diI+S01mW952ENXKvb2dZ0VhyIe
nr3aPvICssH11Oi+GjwE9ESpjl0CLneqTlZATeVK5HfVwnLW08gc2kZwU0zufYhhn4EK56UeLc1m
7Kcryzxo15AHvBvWmNW3NI3AASMv8Rz1SIMYVovI77vRVzuWg8NEN+GQVdFT1N8pdxIHAzTnSY0N
4omhe+gH6gB7MA4WixkDHIarUeM9iCZ5NDgovP9RBvatNYkYxle3jpObkDPBRtJfOEgRnkRkeWBt
mgUG85IYtn9oltoyENshC72XeUjujPglmWGrTFRMPBzFg9/cczbEyV+lr6UN/J0j3NULp0NRJXvc
4MggRP7YBNYTFHZql6gxz2PYHJnjPwkr58QyxN8p+l/nsnskooi711bPQwtNo56eE4e3PiecHPR7
gVDPOES6tSkxenRZPloDoij1Znk7KaGeFFk6blwOy5DnAX8oQGfvNHRUjUYHkaCdKKByi0crQgNo
heKpUFW1DE2+z8Srb6pKsnNEOLgxnJdEuuH55Uh7VqqnkZYwb6509xX22U3dK/csxTF2BUMnEgMw
q3xOZpT3MMgRoQ5RChEkJujq3mVMB2SkkZzLaeVKRjVDaXwj/XXd11myobwmRANhwxhVFfohlV1i
N3qpmWavVUauWmgVD6ShcaHSHBHQhD9GY+0c2/4Z/+CdjOsDYaEmicfNZ8iD3LMguytlFx6t9k0l
EbT9IHwJqxE6ORrAXeK0Bz81mN3DmYi9vEeOiCvTq/YEy62HACR0YIfGKpaDfdMvtfHSaTaTeG0m
kqZSu8/6+A1td9YxnJgGyOw1vzgGgggGHNXYn4Hs+Pk3EG1vOqHZE/pGs3XAtNrM/PZMAXela9yh
W6OjN33thLCOfVrckY5xSpkCHmMLXMsa7Fr/WNt0v+ygPStneOnHfty2FhZOglMJH5TecG0Noqea
sdVL9wIhLmtTxma/4SiJTLZCvpLYhQBc1b3CrUA21cffSZw0SJGmNTBnX6zQKHYuZ1S73IVq8Ddk
SD/H7vBgzI7YMhrJNgPh8fSXLnUdeGgPJHEm6ZfKQwsM7pFoZ8JAkfcNyIMVzd/klBrhTpF2zDRy
2y38kJH7uCsIG3MFIsYy99Q1L55zEZ47O/Og27flTpcAPHyHBMpgqUvn8gOGjYD+/BPCtGbvx/H9
YGfNJkMjQ6DcPsKHu6oYOSUtTYl5SWp2uXU27ESKrJBcu+TEd2wPI7/BEF/q0ky2jkGtY5uxQsXa
zocUam5mOnS4TPdTUSQGYsMgPExJE66jvNwrkt5OUns5DyFYoDyYb1SSEJFKgzjDbnZxCcIjV1Zt
dQpdwqOxRqwmtyjEoMoam6XVt0pFiDnIwvAsj/TOx0am9gNn5JOBaqbCbkgN0Pq4FLCm8GjCnZP+
wZutluXJY07fRfWe/KkLVU1A8GMH5IKWq48/a5v3JsN6KxxpNdyDH+32aVsR/Ule+toHPIwAtJar
fjJ3PUEQMwiaYkDT49MnGs320asQkCzBnMwh+ENvJc7KtXI85hnFHB1VgwHcGq9WZXC4cz9ii0LB
r9TzGMYTKGXyzEhIOsTO+HXURnEYKLtXRUXnkKxH9sI53yJDJNojPaC+gqbZ9GojM9rHTfRBAzCC
00NN7yLRJCOX4Nj13LcDBo/ka0+0bz2QIyT66hTKFi5LhkvTM++w7DO8tRnk6MYqtgPt/dX7D3Ln
CBVVfKgonZ/jANM3UPWQRzR7QUBBf3Mk4RH+M7w5r4SQtpwQma2c/AU6RbgPAboWgQg2Wke8StCa
cG5dMPTO69QzEkabtBYtHFohksoa+NPKb8HA0TPfJCZVJSnJPFToMyJdkukS7dxyAOMMGYBM+U8R
+AUMeowl4/4NAMOeCpqxu4zMm9YoTq7Gx11U/v1EdjXrEHke8CzOrkeAqOefirl5JSN0o5a12wiG
QyFo3SQpPZxwIpwjaR5JlqwglpCcA3Gm4PxkGQkiOAwVuzHvjkj42ZD78aInMh1my9wXvUWz0194
pS383ci2CPhYYLsC2H2n/EPJI0ceiWMdw2l48dEXc1TlalO0I1YyiLiYm7esaSHdtDR+EwryHg+N
0ZgkpEKiXfcWOZgZUGQGng4CLABjk6yRv+Lu6DhgSJnDFUice9Omaa3j7hYnZrpFIEpIhQf7JBD+
tXYSgrGP2h4AnmcOah1FLwre6XgaFfPFOh3PjHsvGLf6baPhC4YyOcpgehGqNFbaHGrOTjXq2ACp
FM3pPad5Tv3I0VGxQBJo0vo2jEkhz/2HwUCr28VQ0Tz67+jj11mZAgRg5KOJFN7g+73OEQZhqPL1
qnDae0P5Zx+1m04ZRwxetiNW5wYxCRnEn5C0Jkc8BfhR6mZlNDwgGVEiqzHNuQhCEQXTGhzDJQo1
AIi6Ay3slBdwYHRwJzjrrfW59pPuwsvD2pfcNyFtj0YGyWourn1gvw5d4x3R59yFWQ0qO9yVA/iX
IYg+Mm7ZDQvJD/YnEywIjR4NREDAvG1JmeJ/QmBH9ugn2qSrYSbY1goGDqDwdgm3PQUjQWgp+W+j
FXcP2fyQM9QNluwB1WOc9rtiH6AFtEV/y8B8Lya4laYLsqEmEzAp3E/UOy21AAfVrlIfnZo08DSl
exKU2AjgdIm79x8QJB6mujXWLcLEFdlhCm9K2uLhQXiaIyfDTZVlB61x/KPeRnueAhkITJRixa4q
8u7KuZJt10OraZsIqEK/XsmigR1nY/hISoiRA71yCuJNBgJ/UyrFTMPlqdfF5t2T/B979E++3y//
59rG1qzU+wX6f5i2d/T9PuVff/RsL//Cfyzb1r+QA4PT1qar6Nh7GKb/bdm2vH85qJhtU5ieDQdR
Y8v+j2Vbmf8i+tyUrpRKObZn/rdj2/H+pS1HEWmmlKdYLN3/H8O29bNdm86HcBXmb8+1lKX1b3bt
uBPWGEsZbrM6lsfK0XfSIUjVSjB4UqB9aK1Sb2q5NH2r55j57MqfinJXBSwUUdegrJFYuTq0QMcf
LuF/HrEfreSCK/aDkXz5ZLhqbdN26G4Ji7/+2UhOtCA9ydEIsb7FJ6cdxnvY7bcZ1WTT0JXyFDis
RQxkty8dCaofLTfaxKjGWCX0nRl6xsnGazhUI97uIDoUqf8dcqx/LWyVwLajaQu0hzNQ15Am2tTl
Ttj1xVzUEkXYj3d//jb2Ynv/b1v8+7dRlu06FvcOo77+5du4I2aT2mSeSJ/ohDy5u/Q+Hj7HeGYo
PX+wFQB2SGd3c2Nh4iAKJmQalBqP2eJVIxMYl2Dvn+vlR+7ZX+g+6b1RturWkhDRXa9+8Fu/fvEo
IEgTQfArQWmYNpnFYfPFiEv3eZguuSTjBWliRWwHhurYYxzuavApumOhqYCibPH953urxCY7LubF
P18FS/zDVSCjyUaRh7bVdOyf72lUEjvdux4jEX/IDmE9kYDceQSU186ZlY36xsy8/WhXznlQ0LYD
17hXhLPdkFJY7v7yYWAl/HZLPBuznC2VazsCMMOPpAIdFVGXFHGyLeU03r0/UE7g5Hcex/MYFd9Z
wtC7dhg5/FAe47Dw9q3RifWfP4b9+3OuedEFYgLAJZKL8vPH8J0QhxMn6K1UC8A4pt7r5nBcN1GY
7pj2XzzDnI5QYrYM37AHZ8SzDPkTMug7TDrJwySN+MGwiH/o7a/0siJa/8DPLAMBt0pH1Mcl5ukm
ozZYjFIOr6vbtx9D1/jUKlo/CMDApXpK4d8p1B4S3xcNn+pMVvkDNjM00hgfn6Uv7pzYfPzzlxfL
Y//za8GyKJfvrR3eWPMXWoRNl0fwPPLlG5QfrYdNUAFMQiOSPaKOdWlXOckLWUg7Mxs1ssvAOQyF
/TiOZo+NFhnLFIIJ8wmopOksXZpMJcqKrLkIvJE3beXV+z9/ZL08oz9/ZFZmy4Rgqjliil/vV4Y8
fcxmbA0s6OYumBh7024Pd65ZuhA0+29uMi4YouQFF8S0n6B3KtxQak4uZO/Qb1WmRKkdm2Tm6g+0
nvWtyygnnZDPwRfikCQM66nJQINPVJXe5IkTmBfkThYSDWWABLbjgbIXYQqubZ1PNwAs5nMu7b0N
6gP/ayEZKgfz3XjqYw261h6PARhjutoeT7MC3pz1/jFFtLc37G8Q3pxz33XOWYFyJaMeDmHKkr9q
hYkluFFEKg1+u1fUOZ7syz2nEXeTlu5A4YiRy3Ka+3b5fWaSeREV9OXZmuN9apjoYZZXC78VxV9i
b9IskN+Nvj7TUCqE67zaNRljQ+TvUz+vwFKl24TrtGcsBVjbp3ZlmH9W7rAcImK+cuF5vKnFPF6k
gXD7z3fW+m2NdsWyQjOMMdkSxfte+QO6BDOw0JBtbVqRi4zPTNuH3gi/M8jnty7d/Mj8cvoYYKsi
NnO6E7AYhkmVby5ZPmbQmEf0aBna74D7NKXavIwc8laJj2PqLx/V/n3tAhTsatOyEdTwv7+sXRir
aLn4ZrD1sCyuONDk2FIsSLa0OsYELIdDg/hSYtCdpvb0fgWhEm3MaW5vocZE+7jgIAMiYOv2dfSA
tqJ5rgt5oVv9sRPI2zxRkVkIVOa+CPOVgJqE8ojDE0MVRILlXH2n/5kiAgqFVZ7rzvn455th/16Y
eK5jWi7vmuViGvxlw6zQxcxm0JLd+379rFm1GyurcpSQn03Oe7HsHYw7CmuqV/fbNC6rTUrgNfrw
g+I4hqpft0cGxrwzJckwmNvMz8vOBGI5Z4WN7UeVtuPd3BJqntaobhPC7VG+s7HqSNw7DH+Y82ZP
DACT2xnk2iZJmAw5AAL3Q1PheA8Mc4/R7OnP31wu9+7XBYbazqMu4w/Xpvb7cV8qEo0O3UXN4aaK
bFyfBTuKvXBP3VNtWi+6o0ODTn30u615ymmr3E9tfZuLDmVc31wIls4us5n522Z2nDOf1zv1ILgR
6ReQCkxJQFjrbW0JV7QejBJji16QwLOG578InarMu22C6Qmw9mOr289Tp4yDNjjTJaGE0tCeksJC
/yfNbOdiRl6brhtig0PmEXvMpt3lfU1Zh/dFhGXNoIn75yv0265hsytYwvOk5UgKaLWUGT+8qGRE
CdkCOtvwjyFFSsmGKubcAf2BPc6aDXFTtdlDGXjFkcH12SNG8Ej0rHfxpHNusckzuYALvHGhDaJb
Suw9FWJ0cWoLWqQzkTkeX//8kX+7qXxkdgw+t6P4D3k1P39kIHutgWoAqcJSKuMq27dF7J7LIAGJ
ZBf3TVU3tyHTtinsIoxBxpOHlvacybbc4ATyjl3TfYW5/6THLjprnzgMRuPzRomsuClHBv9eE17z
WckLfv19NEuCLoKaFNEF99bqZYWnzVylhn1sLDR1SB63qgbo7ZuOt0uZFSGjch8bRwCJbRkQdegU
KlFF9ygzjX0QhBLry+CdkPDRSxuj85+vkPj1hV9uKsWAhg/oUQ643s9XKBBGFnSF5grlvth5UZru
i2q8K1hbNr3jPY9Vv/RJtLG1baT9jm63RF1DY13eYkOlWLesnAN8HjNq9yeS+3JsLYX4kED7PgsC
WxG83MWlD4K6EUTdioYDeK2KvzydHMB+fn/fvwjHKV5dy6Gq+eXpbMETFjWBJ5v3ZTcB4rUDzPfJ
ns2XtjIXhS8plb1d3xIEJYjqzr4GZlg9h0CgMuWSX1cZL6EyqNQ9Fuq/XOXlN/9lcVEOWH+TSywJ
2Ptl42BGNRZxVAdbDp3eydR0dY25mnZRi41HZbNzzotWI7ZBZEFu9hIVQoc+seeL4aX7pKnD29qw
0H3H8d28rTjfPhcC5X7EQrIEDp+JKI3PTdZv/xcfXJmAwzkU2rz7Sxn9wztvWo0/ZlYZbgMaG5sA
dTWYGO+uddv4NihslBbG8JXszhj+yNqDlVtZmFxigmGRlMv9zFL+3Aj9wEj5qJP51qDPu++Wep51
8TG9jqDfb//8meU/lIpw95WwWEw9cqJ/WcmNUVUxgFSa8c1JxEtwW//aauZDdJXTrQYQcklzlI9z
18+PJUJlhmXB1Kpg1Si19cf0ya3nVwTF/kMbKiBNwjxU4WRcq3mmQPK+9XoIbtvlB530YrQ4EnuP
OTa+p5l4xCFF7GfmZclQCsp3leNmHKJ4icbzw70HgWHStBkzBrf7oZguYUZpKWoX/KXbnnDLQmHD
i/nni/Lbe25ypqfOslytbVdZ5i/vOXMAJ7Oh1GzsKB+x8ST21oy6Co0RiWiDZs1rX5LCd85hjztc
YwUnDsFDLVIxRw6vQzrcDhwOETaSCCqHkVGdMDPoEiGRUQTmLutr1fXcV4sJfJh/q5dt8M9f4vc7
67DvsMO5iqOszdjq56fRo23ewCeeN2K01aW2ccqVcFRQynYPk80OErJAe+XA6zTGS0p0KK6ewfm2
Tu77qb2WXmYdXZ8+KD1xdaDGM/ah6UNSFU78NFsJa4If7GecD9uubdrTwAOwkv2yXzlu9NgRPBU4
Ft3VAD0aZuXhSPIkfW9jCpHbI3kehPOWT5wIBc0bmfZZjeC81+iPFz1nUb2g0/leSeU8g8r9y9VZ
buFPi4xrujzzkhMtjS9L/rLZRaZIJ513nHVIi1jTqDTQ5pRbt56SB6seioPJTHRjl2w1/TIpff8x
kBg/ehGTdig1xzrsg6scS6bNMpEsjLnY0a4leafxPsAKSs4z7iSYnSM2f0veDoxkMcEuEJUZCmrU
zxxzZVPueg2suOJ4iUHTqA9h3JyTeLwRRuPvJ9PyKPuYAofTyQ6L5joUBZ9JxumL9MxrrnLjGhnZ
nTvwUedisrdcySdKYO9OWznMYmKG/rLQWb9fPEu6LuFojmSd1t6yqPyw0Il+ELKxE2eTWO54J2aQ
4XgESASL5BEd9ou7dCXmabNMPjSNoWDuzINXma+hz7dPem/6GANF7JCE4wYcd6YAnmQxVj7++S6/
P+M/32UhqQ08dGziHxoXkjG5qgclN4SQAYOvzLVtB5/nxs2hJSwE6KpmP87hLfsOM/5OEs5aC6TO
hM9/SN3h0QxB2hOYpm9FExx0lkaHOamNndNCXGpG88mQ7ac/f+jfNmeTMT39RFtTP2qp37sxP1zd
HGSwsoj6QtSRbt5bJzPzPJv3AaEA8jjtcOVmQkO0dDeO4X6XpTneNJROZVYDPkF+m0SYR6squvnL
R/uH4yc1IjROEhLfl8ifb3wLwrcg1YrjJy/w2k5fc+qts2ZACQjWGV4fSN0BpqVd+z6DGYRwy7NP
Q0zDjNYB2U9ZVgCpScDH+EvuREpIjo7lX5bv3xuZLu8zIxsENVxB69dGJjKOyeyLydk472sK6o3q
MA8SQrvtkp3WPpnaOIRdi/6fnIJd4QF5aH1SnsJ8PLTyFm3XtCejNXwjwgKBm9U81TGOgahHUA7W
LnxDnsKUpE/iM32cXU6mOTrpxrkQf/PJiF1vy4/npKuyy6CYxEUjji1sTeOunpcW0aiTx8AQMEOE
CTUgcm/zhOnKX27Wb1u7SyN3Ia2CEqd37/2ytaemw2pEWPGGgemmmbwvWaujrRo8tMJdjMOh8+nj
QbVG5+zkj3HsJoynm7M23Jv/Qbfc+ofP4zE6pbnKfzkW/bIhDf3o2IyerY1nMslfRJA8qSGqvrit
EZ0jxj5IibnjvdNtjiTfzOgKt3bsIhGJiB4Fq2P+rdj8dSmjQ8EBntgZl4oN/tovS1mdW7ZoUpQ4
4ZQzAtaB3Ohclqjl3eGLU/co6EugYUvfkwSlC0kVNzIM2+es5O90tSyISgruy8kcbjmbQcgMy0s2
BfQlAHx7dj0eDPt+9KvyjTMAinMZAIUGsnNMUxggFNT7miH48X/Qtf2nxY/Nn+OnTdqd5bxXOT+s
I0OYTpbNUr1pk3aZjwbtLVGJ89o1US+T9VrfxwXC9fetpOQtxGDtIGXEAmkunNtGtGDh4TXhrLQZ
zi8sajtpNgJM4bnKSaRV3YGZ/vyX59b+rbngCouqXtNndhSdo+UU9sPnJv6jIgcMgXYbw5R1NQrC
sgqqy/vOazYCHK4yMZIwlL9zGBF0q7Hsi5sgwdq1HDqLgRAqVD7JqWhw6Pq5czZivBzasE+z4w5X
hBXHCrpVHPBQOVPYnkQps+17ETarhGYpBTHJtOhOxqG19qGn7vzOaaAc5iE9cPXw5zf1vV3y8za1
HMSowzl6uzT3fmkkwbbIu3qYyc1ZRg3vAwYAjui43NTCorrUyzgccXI/Na2mtUHl6YWAF3rane9N
I8I9H32wtxcCM8ONi8p2Z2HNemKEstX0Y17hRJ6wy3OCNhzmOstUScd0n4H5BTdSXmUP+KpPiMTp
lweDGG52Ek/0WLEAK9Qk/IRxO91YVur/pZhQv/UJaR8xQUPezc4imXX8fLuRpOpSNw5ffvlUHOj6
raWjRbXtjx6DrgrIncE0vQg95tx2an0OFh10DT9oz2DqOXWnDjd7R6BcqIT5ua0HvbM0zjkuNcpY
g4RpyGBvoRjiUzHF/QUeXo+Hb+l5OkDsYjOZP+4SEiJX6dx+prckDpk1Pqa5PVylwDPnIOFHl1bB
uRymt8JV58LvmDrArj1ydnmLxdDcWnFjwmFwY4S6bnUDbuoWcUPA6Zmwnjr1X1OL9BuzDMi0NbN4
nQ2KeXxBFJGuSnlDtuXnrJe3pkUDyG91D74nrNhc5cIdyEF4jF6F8pyO/kXkrX4Jy2AVWvbFsQYg
q0Htb99nZwEis1zgwvrzM0pTc3nvfnxKaRrY8HJtZp4UVZTOP9+oIkmbpDaxsljAVHYu/LBzB0nq
WNngzDZNVzDXBPZxqZTO//0D6+ajWRd6F3k5z20bn2hmLJmB/FWw/Hj/syGIP9uzHy/mamKZh/4R
JRXxi/7cQ3gCMBM395Fb3EjWhbPTde1d15QfVBtNp/e/9T4bM3r3Y28buFRaZT6rZMRPzdHu7v1R
D2U67iWmKC4ipuYlYnOCiwcrhgD3cP3e2KoN4o4oE+v9+19aeB3xrfoulqSOIA7XfGhJPt12oiVr
HgrAKUbqBwaG/jYMRBpq6bqYED4OcoH4enZ8A62BcNaZw7OcdHzQpT2Cqv6YN0PpIyfrbnQeuE8z
nT6rArzy713RrpVPG7skFdOapvMiq/rPBwWaeg5k9tFAurMfRpZBb57RkkaOOOad2gteZeIgl3sx
QHbleEJyRimpaOrevvqx6ZyqhNj7KJE3BnkEm6bJOFUkeb1ysv8i6jyW41aSKPpFiIA3224A7S2b
TbNBiBJZ8N5//RzwLWbiDYMiJZoGUFWZee+5knbtx5JMLcVqCdcmpyBNkwfdbZKqhzZ6rZpg2JZj
3d5DJXbp6pW3WUjFCaIzThdLPFqCCP0hDZUt0DmS8DBO83Ra/0Jdmz57BUD3fz9aoqMT0wj0XocE
X0IyY5aLFSK+kEi/aTBq3DVL/0JsbngZgnsHEkGLkd5tJKV2FaPVUMgm0Rvm5JeKoDVkc8aTiRRq
uSl6ql0Z4GODChq0IcI0BtmvPU/40IR3cpOUU9KQQTHagemWfdNxFnqJdDl8keZ5vGcWoQvtAfRN
tm/rqjhVoDaPjCvwxbS69mYxfs7M5m7NbegSz2z4An+r7zgCZEeF21F3xCmgMY7YGbenZvYk3g50
y2QF84oF88yVmNVAL9LgD0yM0FnjsTR0dEBrM29I6UGTSQJXT9dfdmtTyS5yL/KL6Ek7TAeHXA7i
lg9plL+1nQNSXln9LjwtSSCb351vaWd41KLK4fcNWSGb34ejm3p1o8gKTlxIowhHsxNIiLbV5aPV
01nDkAhIfNngK324GWxQqNj7gBy2LluP4DCiieg0Sxuedl5+DE56kJ2pvaV5fv5dtJN0ghgrs49W
Sn0Iq7RYK1EiFpQtpswePFMQK8cGVJ2rhw1B0sowoqNqAecYXpw29rMMIGQMsS75v7vb71e1f4+J
6E8tr9X6aJeoau1ZJnYgoBj0YM3S2cQtjnYFdmsmjetibBOGdrmy5Ugt1pY1YJIfZ+sa1sRtaplw
PGEV+naSrWY7I7ZbiTCL/ynVvDXH+b1fBvsOZFwsPjeAF+Z2kiqC4FO8X9oM1CjDFHUgPwJzXEa8
sh7WJP7qkoeFbfYFCu6zVBDxES3vDSZpOICiI6JH4WYZS6yJTur5pl8e+HAKObA0UbC3k4XLP87Y
/eEjMWf6O+bheMrm0+9oRJFk8/S7JZfgP373+lxGSacFjuVFIvrBfBkB1LWjXaTKgsi4PJ/P2JXB
PIt62mfKYCC4DW1PnkvQ74brOGW01c26Z0fvIpYPloMgC95NFl7Us9noSWZu7J0AWOhoNf0jBeC5
KvHQH6foMmMXvGiT9okNstw3M2t1rjFyi5ZgxMwpP6aFwxen57BV6AH2RzWpirOEDydK7TOuH05n
U30bB5HvfnfrmhONm8d27xEKCjyqqNJnJwB2NZkR3EbZkLm2OdvLaI+rqsUelCab0unnf4FNU2SM
Rv0uhfFmisoIaFPWHIQAM53rlGqE7UGiQdfqm2H/4NzKkWIODr9v0iZNVnqb1BvdJiKlL5MJxm/G
nA1s9kahq7URNCoNF831+ChUrM+yTOffST7TMJe/mX596xYYJPrAC6HFro9Ny6FKg4f8u3qMaVCc
kqlOsKotnS2Z5W4zkwqpzdqVdjYpfsvzV1q9hTGLLtx/M9yZWcehsqnY6FK8DHLULHm929/FpckQ
fFoWIo/ahC/Zjzn4UnJSt4WtaK4kSWKbq6hSGJvK/A+/6Rzu6OgKhKdelqcpOdFZ89YhnwUGFjd1
9GUHWeTWTX5FyBNcDW35QYUDy0w1W/Bc1YJckqw93J5NR2fLDPl5JKeXllQ7YLB4t0YFoIRUvv7O
vYtI7v2xiugFTZGCp0DPOdHRJqvbGl7uiP42JbCqM7PK00RBOJfC92a2kF/nVIJziSdmMAvcyRy1
SVTnZQnIPE0gK5xpZtW+igL99yVKNf0HNwG8Qi1GBjpbPtg66fB7/0Rm0O8ke6gvpUnql/0AVAZu
I4dqIibjpdXx8yru73OmDcts2unEjhJuGxdhcByqJHF/v05jBwTaS3TV1K+6w96RqKm6Xgbmjci1
PfMVAMtqKG91J0xWpoK7uYrwhas1rsspmI9p2qwldFP7WkQIZElFVokUpOWPLXkCRNgmSN/FxIqc
+lENeIqjCbbRFeXmqpf2ubkbNLGW9B2qkbYiZO5hdfa6nBzXGDHCmpfQVLyKsN8e53oPcudv+MX0
puAr8jDUPuFQLqqToSRoA8uGZn+bNy3/YI1C8rey04AcPBv9yihzPqhVzH24y/Txs7fhn1iV+Mfm
GF7kCfuFk5oPc8FlR0ZU+pKqHEU6sRHF5DRohvhqqvgjsec/CQPKATxbWdkbBaf8WagTky1lHwbu
2GBiVhUfsj0YnjKcr3gZz/UoDx6+vnjDQBDsSB6Uu8EJrE1WsoebFiZC25Glvc0YvbPOM2oL9vnd
SC6mnzvxu96k5yoKkk09AYiFhblBOItSKIoBx9r0mnUA3tB4sG71YLnwU7siNeYL88Rrupz5ieR4
ywnY3Yy0qSRYrGLmfIC/Nmqm56iERyNkwFm2hLcINzYZrWf5cYKem2BiWKsJJOBCloYNQfXyc1Sz
V6lRnm3a+5YOh91AaV6aa/o00saIppHpCNsgV10gFRpKvC5R4aezeYiRw01ReGVBbshWY85PM3LE
daUoE1xDGo61YaItlr2y6ZVl7HKyG+vHAL46yOWOj/2A48crjWsvrnelWt9QR75meMjcKYquwhhv
5AtWWPjHpwIgksbX9A/uC7uTM/S+WqsrsryqveRk50VyPZcIuX9tA5X8SFroWigWQWwXbXbRBiwE
InVsAmuwW5l0JjmO+pHEQJMBr8885CUugkcRW6+/NwrDN1x3DRyiqJWxtVSlvXeYLqxLvKbCrsgK
FhuliK+SXWzjvPDrIjjMxo9jDA9ntG61+DIIxKCG8tlLL0iVL2qF4TQjj6yn4wguLhgwCuuQWQw6
GAVqfBRa8WpWm/HCZddj2DlZYlhrOJawfHJeFk395zidAk4WrGZWO19JNH/Nw3gqpu4+yOqrpcYI
FmvjAZHG64Jul/SJchoimXDGcdrGeFtFQ8fdWDFTfzdaKCJjMQnPqGzzJrWdtKkU9EpYKeu1AnNp
06uKiNZ1Hb1JieyZBuL9ztG8mOgrBn6OedGLn9yia55/mYmxJ/Jy34Th51il1BiqfnLU0bW60uPk
yBym3+rV9wS4U55uEIUNST/WznSNh34tqT8YIgbHK5iJajkBPSrqiDxN7iaIDuCuxLc3Oo1Mtryu
K6E94nsnh8XaGZEMjKU6ET0qAbUGPFiHhlfTTg2ddNrBYkHHulRSaP0RsRCTNhf/HHQftgLju3+K
1yZg8HcW8k7CIaRqBTe6DGNTXikw3vBpQSFmgeBczuMJwvGdmCLnKRTATFI2vmaMyA6icpS1nGXD
hxoQ1TGISeZIQdBF1bdXLWwecZm0H0lvgbuTEJSZaZMBKqZPhWAQOBD7Z1cZ9b4E++VTzN7GBvlp
5rRbNbOehpXzc+AZK/VNh44wMIJ1b/CwwqEK0OrV75UMQpmOuiYlEJFxZIOlHBxWSBoHg1+tM+ll
6vh10ckTzzTEb/QY8fG2qgNfjPF+LIZLh8ilsdmY1DB/cPBsdwGpk26AYR09IWREXkR2CLjLkbSL
kZLsggZ4+yTIiWpoj8sFNJeg0SMI8OkKn9xYz7e2xuumTh3ZTbx4uek8o6A4O4AXvd5IiX2Cz5G2
zEiZdbQD0Gg090AMxZRvEXL45KtBNxC86oCTcRsm7T/0B74xo3Gjo2H1cC2gjHHw823toZQf8pB9
hvGr4oAriyqwZh1p2zIqXMu62JH+rzfBIVTd9ivOJdeI8j9BABw9yOJNNtf6LVKmTZOa8qsjD0TS
kReoOH8S8PaujRs5wwPRk0ELatfgIEBWwlTv+1I+gA6bN5Ucf0M99rp5WxbGI0+q4NSFuMpyqiXa
kwSl43mP6xduGNO1uZHx7EqT6Y+0end5W/Tcx2O8FzZ0RT3Kj2SHkjOr6vWtDeat3M3cbIJiMTTh
7bb2q0IbWClZbgprFZpIEFWSweDg20ej4O4wONMi75t7MiC0YUMY3hr3S7WaJzW5SHZ2S+Psq8VZ
7heFAIutFdJNK+ojOjGsdRgzj+RnLEUg+q7fCeg97m3OBfkD9u0qtk5oSmY9JKWGNboAvlkRoZsU
PreAu+Bz8GuvSoyaYhauHNOuw5STKKSm264FUCh3Uj+OwW4qxWCtKiWtYNexaE/2XHsFYD0Il3nv
RyDIoJaEyNRl34hVxFUAQ3vuWs+5oButQY82976IXh0rvSGwzjdSV09+qmgN+bQ6MI9ITQ74ihdE
gP6pMMXyeGWXUYJNmAQfB+mEJpowicgJ1gm1TUNmxTMf+3onBeK7MdVxJQMbB7EmsPJ380kYLNds
QPc6xL6fvMk//fCj2CTh9ETHfKVkHsgLAgdfFjBfvDAd8wK+7klmnPKYElbX0F5X2TPr/hYS+B12
Ax5PkpP2VNAAZSr63wlnwHhV51Z8ILB0pQpHXeVgE/wEZIgXtmYOqYVg3JF8cj1Ik6dVGOpK0B8J
Tqksc0V73cPY26znCTz7EoUG3riKK8Y6tTvIpzk4xY550JapctFchpqWkJZveygYxzzWbsYYImwr
hd9DPVGkzfJjYY15CyfaXm9aOeAGJIMYnIJh3DgKQJMNq4M8LaY6FHAE8AKGBSjzyDWZaK1x/GfW
yZds9xQW7bgdVY6QNjanNYpX1ap4HCt+9XPMnAsdkV5j5EQZ6UAeoIblvFqtQgf54W2agKWFLHv9
a2u9VPEzzv/F2bsW6lC4LPK9s3HorrEUPqu5Ncg0Ft1+Lof+DbP0KS/zTdcG47kyY/UlKZFB88zL
Lacv9vwE/Y56ApfVUW5ihW5sWX2rwha/7bFRU8KlxpVpi8+6YXrdOuErGS+C8n6VmIMFyys7mCQ/
bsNcJ++EWFJuznnbNGwQy2hIjrLdlLpq1lo+arsVQUQpQnHhaq3DngiCcJ9wQsm8YXBLLuXommPG
KdDUDhHbED9Hu4mqaUWqw1rcKjCRCof7sLHo/oeKr6rCTS20iflUEdyZl6TryfUrswlI7WVnAX/6
C5tD/bEL7UFVSGWsvvXQIQhWxulnQj4wyGags7I3+10Bp9UkuQrcd99/W1gSMy/Iz+QOjdrVzHbY
rCzlpSVaRVNe5PRH4BCD36pwdKEbQULUcMgln9V1IJ5iKDfKeI7r9yG49hptFXYulVBsdSMB6IQg
071qxUNkblQ9mQGkkj8tRAaXCACFfUPI2zTMYCsSG9Nr4Pz/aj0WQQA8Qf1tmRA52HmUy2S/TzQV
c+OPiou987FS24mntUBkDp14FyT2rDoHw6hXmxu2weYZICO3XZ5Aq36jMaHbMNkOZfERpS8DS266
Mnm5HUW6LP5XS249x2HxlzWMwKOOKLaDey6SR1JAlujYIT0xgfK0c/u9NMZTHpW6hyfd9Apc0yDz
1noH3txquV4FFRcEMaxuLI7NLa4VZTOZNt1CR3eLOFOfejv/y+WE6tkYaxhvGTlKZLo4UgGeZnn9
0gwavY1LMASey1lHd7VJHy4jlcqGNBwnlTxFlyfsbuN6tJ1rQyvKNI8jDxSBM7m0Jt+e8+ZXRVyv
35Ytxoxa98PBiI4ZirH92IPB1sZQv8wjaPEioTPZgRkIdFD6ETZsmMsQAQnW2YUsOOtuCCAa6DiI
dB0a4FjaB7xSFa778qR1yk5WOSan4kCiOVQK2v4dQG9S4POi92Zc4lb6PprpqmQKrdP3IZSo7/w5
Mty6wB1bEsRSP0q0tkH6JrdUnvR/6QuvIbI5kJAsbZf1BF2jvptyvytw6vUycW3Gimd7m+glGAoS
hcMURhnFpV43MWQx0GBhVctbsH/Z3uquxbhNY2PljMeYodtdhldBjo0NOZEoQm5x9r0aT1RF7Y1z
kecFACqw6VfWdRtjeM/0XIkps5XqWMv0+DA/eYYWNb7cpRTsJeX7mBJ2gGoiXiUgEokE9M3KIJCr
8rj2K3lOTjV5I7k2Yx5AGFzRehiJ7dPygiYB+5fYdmrva0O2QV/jlk2+H3rjFFnjdlBfiiDYhJ2+
mQLJTZYyNgbBw669vM7MI6C0q64BHl6mPeWwxXfLNXFg2s3c+pzB4kygrwo8KNPrbBPRD1RttHM5
aUsrQ70rao1ygifAIVhIU7ycZb4NMgr+fKPWgxtoVAkjgsGO+xPKcy6h249V6Fg8xPaxLSglgTXn
SrxqkPSP+Y2eradG5RHSWoHkeQnZIkidCdOencoTIEHxTNCwPvFflH1G00uhQlILiQfKZ3cgnzoQ
L3DHV1nDsRJhMjLbTl4r0GkYBWJ+ABk4QPzUGMp3HVMKBWFe5sOOPnJooHmIzGyx/2+D5hN8Fg5Z
QDc4nIETb+xcdiEncHZnJ9I3ZZwcs+4ydqnYJ1Fe32CoUbTm1luLj5fphJ8E+SGET0ePoiN1S2pB
1MPsV/7Q6oAVwcoTSU9mOVsRxPNJcsg1g/i5puGWrIch2IOUOTSptpZyMGUlc2QLjCyfU/mNUo00
gthZmWBLR02m8SC4Ca2d08Bk6rH+G5KrzmADnH9N7pNNtpl7gTaNFu7grG3KuhE61sxBLAww3xKL
2HGPhOJDix4JVqg61HGtc0jAV20A6yNwlFOoBUMAnQH+PtIBYdFo0O519HOXMPxocpiLkUflDjVg
dDPzsXiiYvB+LNbrUgUIapKFmX2xKEUmDDjY0qbQQ5+wbc+IJNuVJeNIZhiWinBOvCmrTyE/5GnZ
6jOOz36nqH8lEm1OEg8OqrRE9xiyS15FPM1qMrP2XBVdc1AxZv/+Ke1mhSkDTJIz8h5jU9FJAzhY
gRmJMPiTX8FYgJTp/iPREI7HCnkVjQGkUtQ1FI2qPmUJMWbDnAqqMLaP0dJO5iTEN9Op62RNHGDT
6RAwXV8SQjOY6EXVEsDLtQUn+hIVyZmnflNWGy3C8kaKVGDnZ1DnR1Jp9ja9s66JjgUtyhEJDxMf
Os598gjqZTw7OgAqKpVKygIHamBBvzRV82oOTGHUpj6MlT6dyWh5t5RCefTOA8kxiYLyS/1mdERz
Je2hnvWzBfAjkP4NTuiDGN+gtdigZD9IxI7K4V8totrDejIXtqehICRiDCe27eeD4ovWPCP7ONLt
Z715qck5zMlQqjmX0aNignOZqiUEHRXcXRLJDiqUKw83iUxvgd1fH4M9VYw3cgcsmUVM+1L8IpKX
DS4ZfSW9cER0f2B+UbNyHCUayenGTTcvzHiy6ivgdE0QPKsOV4VGMQP6s3FWFe5ZrIzpvtLLd9uK
m53eQze2stp21QbmByeEW9QVX1knEfwKBP9i9koOKqoqLrGeCc/WlcT9/Vi5sHH5h+Q8jPkOo5u+
b4I2OpfMyATjU1ChHcFGwmqA783kpkl6fW0KprM1tj+2tvQNyYxAVeWU96Yi8hfNIUeBf3Zl27ug
hCPtQL/xpKYxt1Vcf4YMDC49w4WnWlzT0TJf+aYZsZLptbAXMnPfRBfHmuV1VDaHCnj3iXuYlLH5
nNtAzND65deu6FsvXSDeupq+2hOEdyl5BXAwkWOcN0vhLMh5AxvRqDjUNShwpOjI72Nhv0IkiUJz
J0L1o6dlfwr0pqCtgzwsGNJqU0A8NMIlc7OR7mlW5Fj5U7qzDp6U0IGUxxjXPOR2+jNAozmUqjUe
ft8jmlTZdLJ0Na9KhHGJHKa7XqkEPPXV6KamSYGEa6+zvBTSKJ1TQ6d9eenkuDzptL9LRnsH+FtE
NfUwaZqTQbes2piI+UneAS2aFGA2oYQ2kUGht7yR5nATKETn6LHGWS1J82ModznxGAEFOdEJUzHU
ngJABbsJGGfRNu1NtqRriwrjDeVjt4P9WjI3u4O6l9wgMYERz0R15GGGFadzIgyE8Z/Q0ggAyHpt
Y+b0yEWGshYnc7PRzWNYYt6WWgyEzFmoe0eALhZ8WgxEHLzAAdkzV6KESEjKU1UO7VYey2vsG/RU
w5DM4kqd363uDJ2c37h+DNSppyWtTBPdTNxkXhznxHnlAR9PdkhrY4jeSiW7mV0EjiG0u22jUY5W
8LvWeiOba57ndDV12HJKhdNjZ2JBhdygRzG9qlhL9mw1BQZcBkJ6ZCdvc1pdkYhM/cfQtt8hkczn
EOC3W5ViOqVdKCOolpIjChf6Xab+NNmOXdo0J6FYB3OY/kS0hzg1Fq2PtDDZm2r1D/dPsBdSmsOj
HWn4gWut2tivOxXUfq4F7R49BHbx0G8A73gEx/8AxDO9fkoP8J9tTqdqsSoGhS5RFGT73/f+/0aL
LLh1Rdz5JicZuKHVhVZib9QuTRXfUOL8jEIsIvmrtJwbz0G8piYI3M4av4BpZGcp0Un66+EFjzo5
GmLW041k1tKbUKncpXZr1M68JfpwbdKhu4QKdU+joMwaYQFi9dwOoWQ+U3tLgdg8iM150itSvbof
Na6zo5wJmtmkMsb6OdDjqzWr7bm0eP2ZElyn+kuENgtfZ/VbMQV3GJP5xjJsBiqpXO5/3zMVMqlT
QoNXv4KRikwOiGslvAp9SGGcz7t00JxtMyn26yCPzXqHx9xHybEx8Jxl4qSXqIBVgtNtokKmzyLd
DTGW/WcpwRSuHKicHg4aMIdwWtjs41F1i7byZ54Mv0nj7kYgA+hGFcAzW6N4L5kF6PZYf7IeTj4U
H0G0IGCk2WnLm5W8M8BYa4H2IECcPJO6Mk/0JmfoCoeM3/4Isy5YBaZZeL0Oh0jIgEWTVKuOOKxg
ywPxR7dslxvTIanVSvs9FqZvaxAQx+Ow9rtKYjXh9bQLyWFAr4WunSRPpW5IVc+tM/JGsLiBQ4A2
6xY1dxG80UGGzl4+HVoKB6BdoE9hfQ2A+Mp7ljrZI6u7YkVv1dmkSk0ftDG/9NhmnpRmVBvFvIsI
j+yN6ABwSvNtFeGHmC84WJcW3+ugKJ9iq6gRIWawfbOKS0r70dz1Uzk/q0L4QwZZKVJumRx2ZxG2
KtJ35mwhnLxnpJR3Xcg3VR9Td2wb6FH4XNeVhgxnLClC0mag740Qi8aMNb04oNHPy7kzEtmea3iN
gyj9YGnddEFPF5Iw31VYhFQV09bmJOH3KaYNenFyWp6JPS/OhEV1Xk9o93qmQUsjcPkg393YOb12
aRtjW9bp36kPzynDPpVom9XvP/5908goJJoc4hL2ORG1x/5vXmdPQtfIKy7SdRV4SijeYaV8lhZ4
six+ZCz98I1hISEt8HQOWr01JP5sp16n5ZZXdlIA4QzRrNxXb5OwX8cU57kxkEjGLg7o3SKxXUXW
BFkG6h2hw2HI4G5BXxL3gbnQxXl/DrNqWMep+J7SwG0E+3gZvKicBgs13dQdHMzevAxM1finlPUt
XL4xFt8SuTEaqmcSKBiBgH2eU563gPjcjtm/Oq0MA23iLNH8M3NkxmkASDdONOIAgdOxustktuva
QFyRQ6xlR/vIsBjxOaeymwe/cUoyLpO/qMIuWa3IrxoHjrJBxRoU9Y1ge2ZhiAVqgrYlbAhmGUJZ
HhM8V+Nf3VzqKZkuNJyjAMr6LsH1rscRFziHtCYyEg8KOHLx2mhJ+eVBWBVJccPrY6ypngrSDPiB
HdQIpRUfxxyjYTz44CaCUnrKBZB4sqcajopEaCfOEvRY0iSJkVm6kK1o3WbKU4sJHIrncA880x96
RkZpds7QkZZ5pD7YchjKdlC1GGEfTQNxSx8XLDZN/s6cTGE2zrgPdZdfAmQEcUoFgKJqm6AKvJDC
9TFShWup9pPlmX5z5Nkbe61z6xFnt+VVUyb5NYDyZw1RSa2ZmkhcxpnZOyVOoUKb5BII5T0Acjaa
f3XmA6b23jnNFref12gk0E0lKtKrlTxCatkwPcnam0xzQ+DasJZMxcaia85AHLbcqBrh3mB4UQfR
d1twXeRUekaqmR1aORbn5BZUtB+jYVEitJ9d9hWNM1Jvnk+TjMb4YkYNACAlMK8sBBcntdNXkff7
eLBDcvvggSZMfvZ6TLCnU0nHaXZMP9L1mY7jjCa3AW6VIGXfZQgzV6ipxRsOYoelajZ2FQFy68JA
j1WXZb4bpFh6MDC70rK2+u+8mT9o8ZB5qPMPQ39ivKnT1Alsyi7CP2P5mlX3HOheVn7B+3WlTPNF
zLVX+QS85Z5IBOJ7o78WLwbhOWhJ7xN5xI31WwnOJFuO2mcjaOJHOc01PMkoRPGIdVisOlZwnjd2
gZWqo/e7hyWs+lriYFzC4mTcyEoF5yYn9rSSdoXReGpCQiJ8UO5DcLUtPQSLB8lM3xSKypbktPrs
kI5YFH8aW9v2trmG0UpFWK5Tfael8C2jXraudTw6p2xjEbSOD1Ekf2ruKVuM92gMsxOiLwQgBez3
xNRgpgb2rjdt5xUvfbebE4VjUGu5WRFKn4rdrVodvURoJPiSUTGEOrhLeqiQETL4YwkdHTLnTOMa
JG/2ZujvErE9Yh84hgvMzNPMC5ODfnrWqfXQ40Bz6wwzdmXIPwnra6yl5LwPbm2IDwR+uwpkMdK3
2u7WQE1XILm4YaXp38ykmkSJIWNCR6+3h8Uus2lmdUDcCUxR1SFAndFZu0MWgDpRwORvs1EiQrdq
7lLwSPMmv6k0fU9SC32UHA4/OqjEaPBABX7WyS+tHL2CKUtpkfXxqicV9EufdVeqNaYNxGuXV4EK
YdXD9Nh1poI9B0oRLaNo/Ogn+zs0ZP1atlVwgdkPpXH5eBSCLhmYXftV+gLs7NQvg1AgM7hc5eGj
RTOziasOIcHyRx7+ParR7qFA2cPPN1X//bXJREXSgfgLldI5TomYrlnQY5K3GUkQD45ENNFuSTje
Fvt9Hzm4zeFe3IyBCLVOivtPRhzNOu4m+sD1uXYIRhmhFEdP6uRVzf5Ga15HL9oyeSlGjY0FU7KZ
+gnePtQ+ZrMyNFJBgYLJgESAFaxt8ZhgjNEidqanPb1aMZBzmwWY/9cKVSC3D4gKwWNmoqPQddnl
kpDOfTQsOPAAxQjzUAZmNPFbTxNNtjOvcgbO+hQH5eAZBSfDAkEh8iznWDORkxgXK5QgfUtrwuop
88AUOe5Yj74WIt+r3IIenPEvaBByd8zNWjqNJZF5JQ0YhmSCphDgcnpx10L8aOR5t8nn0oHv7MEj
DURTGEcPqPRoJAH4WJO9vo6+J/jkCsTUYmnLdAwnUhIZI9mdjUuYi3U183RIpA7mp9b6QqjlVpOA
H0u+Ln/pUHPEqIlab99ZJWPlzGx/1UhPg76XzXGryQN2VoDdTBu6+kVLaQjQcmhalbb1T8FTElfv
bfGncwC50f3FqasAXjOpWhrzgkDJn3RSathlAlJWVcYOpYYwVrVXkfnfFpiBJ1V4nJqAYPIZAWoL
OD6kGiPeMIvdjkV+mTeyTbgGgzkqUrfRDL7RAwVLzvw+AZdNAbCalBsRdgjaPujsMrKGg17ueBAg
OtJRBye4NGJ1YlZG445hctXpb5B0V+ZOIjEmSLKtI9CViBfLfIikXw3w3ZWKPHGma3wtpayx/pQA
Dhnh2Nz1rJpyEK5K/RO9OZcQ7jaAKHIuCttdBqdTsu+5t5VurxTa2kSAMFSAhuS7rhGjveDGQzeJ
HSajDfGCCvlNP0Fr4laElcldhkDbtZx/Ib+6BKw9XZ4nBnXDH1P/1MTftPZG3Jvja9cyZpXOdrrT
UHg2v8eEH4vamq/TmBCrNCSp9RXFPEmGfyD/GXbqKyiOOIyCisaYy4G6tr9iGdyuzKtZ/quX5B9C
ZArkB5LyXWpg+BjvjuFrL4F5nM0Vlt91mEm8mpBuKr7JAvAMR2QnIHCcr8B8t23YwnwXvdb8uvFm
rfHNlDueiAhJ/66Vn2RkhGEQSZoWnMRVT6bvwyFnExMYWoDTofruY4acmrS2+A78kFhVV5D9XNhr
q0jLOWiEZHbeJ3OJtGaAV6DQJWyKJjwDlQz1lZ/kMcFqdpiBnXXOudw2r6qCnqSz4CRZUWB/BOWT
Ka2GGP5uBBnK7KqnGFK/1dkhVEcfHrgMBuJBO3eshh06+PFVnUmoz+gybBSMeW/BqHwG3IbXqNPr
h60ZXmfEX3jXxVWqgn4PLJR+idmdal3f9nMs7Vh0z23oJHeiu3TGtc1BrsbkHleZfHMcF1Ezybwm
XlQm/Qg3Q2oz+gWWtRnwpN8RE0Z3BIvk+Ql0fQvis9Ln8F7OqnyW5HCjREV4/33TcwIzW2YYImmI
FWyi8qCakH1lZXQeSj2zVbEpf3MA5oxpBl/pAEGaZ49TqDx2W4XGz9YYVfsa2mq5IGmHr0bwN3qI
ydGwrYuCXLhc+5lbkHdWV0cMywzcAkCBTjJ0EVdldlJHkfFaReMlTghEbM34MnTcqEzp040YZPP0
/zeEJCIzDn2wUtV/H/79yP//gr4ghYq8GNf//wR7O2oXGuN0hDX9NCxv5jHdiqGcydvlT3HTETT2
++6YR/R1VeIVl090IDDo6f8lIbpgkCnkkwZSeWIlst/HqSKteFDn0+8nqrmST0WUf1VhUK1rzC5I
37od8srgneBieWPqVu0rRii9l130aErtbzSK5KAY9LocO6DppAxIm2oz/pDMwXALKyEul/nNYjYv
P+ZVTG4NDO+IRbttqv0U9j/8CB9GJVlv+aUfv7My+BY9wTRsoPo2vUjTPF+VvPnRrab9aEm9Q+wA
zSdXow+V3X+o67ve6V/FVAbeOA0VydcSL+9En12tbpkG21RHWks/rdnH0v/YOq/mtploy/6irkIO
r8yZSpZsv6AkB+TYDTSAXz8L9L31TU3NC0uUKJkmwe4+5+y9Nk2KIZXNPfdoe3rCJN2b9mUemc6n
9CRkJJMo1YSO8wyw/WDgWd0jCdTfrVBv3Ko+EUgxvWdDw+ClkXdU5f6+FTNznN56MciO+swMZ5sA
Ul+pUdrXXEBnsXLzqYqjiVlz6NJKVQes5X9GQghe4HbZa4kd8hDLbL6giJgvCUkH/UqOQ3xoDoGl
X0RZ0vYP0AFU5FvErVefdG7RObPDlNAG3CIgaOeDCXC465uc+XC7L6qO+opHZrO/xcKTHEZdpCvH
okM/u8K+ef62K0EnOZvCta9OPwCPbyJnrxoZXB834GLoaFj4qDSS3Uc76HEjopTuTDBf6JWCkYlc
yZrb5e4hUkAEraVtBM9GBSuCHEinxxqL/p/O0uOX3YIuCMZ0gv4K1urH3yoIYlgPvtkw+OFxdTIj
+6wyse8q4dFEcPwd0rCAVYOclJym8Sa/+q0sn1AVc7HVvcWxV5ydujOffdNBykZ566vhqcYnsZGl
AkQsy3ojGjQLZvB77HjtCC4w106SHSc1/K08BuOd8q/CJdkz84sdRla1TZc0TvjObPak18XLvce3
YvUSqj09Q/vFSovxDfD8n5pR8kVq0qF12Y4HjDGEj5K6eijSxH7rihrChspwrix3vRyNbecz4n3c
Tbku71NonpvGxTjUgPxL6Ki+Bt0u6QjgkroDzzAEZ8ul+R+Q8P5jMttw5dZhcjIDdXal7O6EqpCQ
3OibqFApTtSbyi9RHqZgM0i0/YjLWWBMWRUDzeupl+jMRn+HPpMkqtnwr6Q0KUaLDniDKku3E1kf
L4k5kPyHSeJbH9aIJQI9fJcZYWRJ38+fhIxuIQJqNqT4TxZ4sPAnGk51YV99R4YTRyncUJ2nhmMw
WDe53Hv8FBwRwoih58ojwB6dc9Flm//r9x5fPn6ZC/vJaXV1fHzrv5vH3xK+LU4ImXf/318dzLDc
xrJp1v/9w48HdtZ0b+Ii2RMdvQ9852edo8xde07ib7UgAiFmGIVbHI4pLx6De93eF4nXfZbOrWPt
Oj3u1T5R1kNkiQMzCPOcuc1znITek1NdUn92n+vILA5uQ1sgsTv7xesDRvOEix165b5U0Fx+DiEG
7ZaVbNXZgOvnei6fB1NfDbf6Mxd4TpM2VMi4+PjDWvtNJSlPZkFHyZ2VXLVNbu+a8Kd0xHTq+6s3
Luz12PaW/Oh6y0KPBrctfnUOh3rXsPaEpdx6ToAnU9F4a0wpdmHed6Ah6VpYpIKbS1ODJqcGj+Mg
fIqJShhyG75w9MvL8kUVoAjCbdMSxHkzbDuseqde0H1xpzbeQP6vdwFpyysPQjNaSrFLEv+CRvcX
GK1oj0UkwD2nvlkRMCd7cON1yMnQjnro9y4pK6aCIZ7Ac7a69hrlXXdPF/igMXdkancgy6aOFv84
uvfRqZtrbXWHCFnYPm5QhaWxRKxuodpp6u+KJXpHWtCl9Jv9zOT0R2CjY7TzLDnixiezfiA1wXIu
jqzAxpMTDuVjZLNJ5S3u4DzHefaU1Xya+wF5flPHNoVG3HHYcctrBOe2JvAA0eKiSNAq2yQSlLPv
o21lAxNIf5KR9YboyzSgrpOKw28X/LJH9CGuR/ObsfYJIVVYMO4AsI8GPg3PxYxotBpJ2mrrr8kT
YOyhGG0jLetDVfjHYaDIqIoWUWr82qKMWLFL/bUq+w2hL/EtI+d5ZGKrCv9HUjbD0Z/tfSam+NC6
pKXJjj9oRcMlIX7t5uJKaBVvluo6jsd2uk/NWR5lajBMVuamtzNg5NhI2GaM6SIrdsZMRHB6lrve
GNEGWL5SvuLA/999MGXGRr8SuTxvEmN2t4YzfNMhciROWnInZ7Q6Ysg+W2XNJIMOUKvjxiXuvAo3
JVLBsWjEtZmwS4LBd+5W72xDQv5chTtvnLzqeaTEvpkA96fmeQiT8W7TnqIdKs7GTC4MhzZrIAmU
rjvr/FsFSBRZEFarLMn11cznr1EZw74eGBeOHikwCKehMkz043M57grh5k+G6D4bhvlHx/yLJLq9
5E2orhYOwj4ADdMuaPKSxgWpyT1W2erNclxeGHKBgapjOyBrgKK27u9zaO8dWRqXTBvf22W/9O3k
BthsNVTdz6hh/xoFugM9OPW5oiaGr0WHIr0XTvJqDGFxIAac2WyVHUavXZnx3N0Bfgqf/0/HYICn
S2HtuHhWPP3qxFvLi+uXJrLklqOAQObZH4qoze/dyAjOZrHa5Ub0FDvA8RIBBEeRc7VupZyRcPsT
+SPs+CtGIgeC08UtnNPDIIFpuZEiSJf21xSiOvDY4lYx1TRMkWUn6M7BSA3RFe6hdAc6SrotycIj
egUxperk+UdbEEzXCj7HWVPl2zzKQD2ZNGe9EdPTiB2lo4vuK/8vWUrGFXl8zfTdzPs/zNBLJkVz
TIh2FePMHmahMDI4v0udFSemJ7uEjMgQlui57hFyBYWZgtskrcqK63atqIaCqMcFR/xKj9QKEQm9
1JTMxMl7iVo7WOUcEJc6tUZTRtgZiRFLugepeApU24zyuG9Naz8ODVV3loTkyOTojahKYpozhgkD
MVwoFG3rUjfP6Q7PBjzqKj4i8LkWPiSSAsc8GmWgrSkxoazq/ceg9RaPOpRl/7WcrOMYsazjfDyq
TwKCjKuc7BdOvNUHKVL0zEvZ3h53K/O7XwfDgqAxKZ3sbQGmqBxD9ZwQ8HbNPURas/021Np9151H
5yWtxT6srBNTNrpxODM3KShfC6fkWobxDwREeKuD6budhfReTdPfWATeukaid5b/LWhmd5V0xZUA
HD7Q1niPRUcc5+KKVYjkGs3FbGShomI2LmVcTVsF5GOZ4dKiT0k5DMgpIeayfCIChjSfMXivNAU2
g1Znq2kVlEmyVrTTiD8Jji61IOHDI21Eu99j6MF5mXhveeyXNB301xRX39y+2eRB9TlkHeN0mrNk
S4frIu2IGnBAnBp5zLWTRL9tQrAOzjKNLoJX8Lhy48/H3u1J1kHWjf49oqMCvsEnBScN+vM4hM9x
KHc9+ZAsgZeqca31DAuS/Ap9myryAAdvvHvS9p4q298SD27uMrJDWHVpvIwE1GxYGEZTripl3Exc
SDXdUh9O7Bpw6xG7+F2TFL/XXfJqevNXmpiIYUP4rOiWMjJrD3yeDyqV4xEd24vZ/QaFUxzhf8Ks
IuthVTrU6JpQOmNMiFfq8D/WrbmSUx8AdWZ0Adpypsc3mltJx+JudsEHJvngxI4ynqSYv4mQII0W
03GPpX52wwEvK6yJtsSDaVRopzvIUXrO4Yf9dMrJ3vT0Ooz6B1nq/hlO3ZvV0TSYHPpFaQtgrm76
v45VzU82fO5ipBOUd/qUl+TaOB0zAuia0WEgBg5188xnJ7Sv1pT6zyJjQRXRuS7b+UgfwH/KszZ4
atrxL0CK6Jgu9x7fnzEDl8gluqG9+GFWIM1mYSYq4dKp7H9umuUrD3fbgKeETnFWaxZVo0EOtNxk
Sfw/N4/vPe56IMmPllkwiB7Lk8wMn0Qjc1qXoXwTqdlvCU35DJsieLYpT0LPK+5KoKiw5XQ0Pavf
BEMznHMTtg+FH211bR7anDcj8sb0wCfbyLxbnhjF2SoRjzJY4csyAoTlMvxEKr+4QlKgmpGLJNwt
aEUkmomuC4TjWvek0/QWL3LF8nvy4vilGqE/lkNfnzufTpnUcOQSKeS1Vqa8Pr6CbcHeqrgUA1t9
x3iQfbDuH2zDx2ud0c9BNlBvNIET7yafGofPk83w90/J8+cQEH0N+G7UeJ4DfzoTGjGfp/BkVRDZ
xmKQyG2X72M4nv89wgh1dzJIT33sMKjs87tHqrGJEIuObHH/79t12D4VbiBP/8/3QW66tPUgXDx+
exr94iqYuTh5b304i2gz6z5wPS5jTrpjj297GJb3kQ0zhZQOb20KmMBUfMbpcROKBJdGZBh0YHlP
aRQ8bh/fzmWFJaAl+HGco+T230055xm9O/akMgwrYzXAQTVWCJfyYzfr18cDI7fkrZMVkQCdeZn7
jlV3eeGDoo/PJTlBj289bjK3hSCboxDD3OKsAi+Qh4aNNqFzno0ogMeQukA0+7qCtuQiBUF56nwr
s0Zceo/9uCLv+7unCdue7Dk+T/SpvqsvXLrjlZTgAMj4WxQJ+c7pk/QSEX1Z+aDPCGHqdRWb00fg
+MSpAqmCY8vd2WNcgDPWv0UAR96JmC6nakKGrO3rFCBI/fcozHJoq5jxNP1TYC1BSlU7I6Yn3sps
MGLZesIF1DrJESI0+pqaoFPhMVqaomKfzbH5DQcqB3MO1Q4VQsy56p5nnO9CNN0/JDqS9eiV+I0G
IIOJF+8e35/p8+zD0ENajn/sh1mrbc7A5s2vSd6O6kuQdv/3jSIwChSEi54jA1//+Kk5Gf/7EGjP
xYZEJ4bxFEuUyvzy4890dXV3FBYHhTqyV45PyyMPnuzIxZJNBu4m53x5KatxjyMZqXhUJfvJL6dn
vdxE9P9Q0ue7wXNJYQyV+xxqfCO+J589l3m+YZKBY1QvYbC4i+aB4D811tuiDemV027buPkkeTed
4VcsP9K2jz6zcrwPurj3oOOeZ4iQz1Yho235Ib2uPk91ZJzjyURGGhjNM40Q+sUuio1sxGggQnQk
jxuKmG4fCBxLATHdtyWr+98PHj+tUTUbc6axkf/vL/z7qk8GstlYxP77AUT+4RYWG79KkxeWgeRl
VsWLK3x96Zd7dDu6J0WO+uNnj0dlBru2QhZFy2X4cHJkS8XQv7rRWNOxwVzhmVO7Dfswx6XQ5JsM
ByOBZU17TMJ+9xAQPW5ofZF3mIzjWjS+QXCQu9b+Ttalutuu+y1o6+zqppye/GzoUVgsqbihe+F/
XW5H0yKptuD8GnSLzJ8uhBgI3EwGqzh4DhLutkuOVYZ2CNZTuxl8Jj9zGHB564zsKlHpne7mcqU0
yqYizRhhh8P7bFiLhvFJhP4m0bm6WAUfXcSk/nXInkbxh8LS2KPSKNZhrr8KZf/s6DfsxAzVs0aU
QYRC5Z1DJCduxjWgJupROLlhlQcnLbFCtoiXglFhCIaOcI0hHhYxqWBOzqesMarnjIMZKkwO7AxU
T2jXn5UAKVF7I5+QblyGYT0WbIeNLrdauFELBd1RXA6lppsRUD+vIAukJ1y9P+wEbAsF/T6A5I+Z
jb5qo/4w5c8PTnrP8wHbBiX6tg38epPw5q4DQ4KcpCl3icOPWHvGIeE84S0lCf2TT8jxMQQLO94k
ZWJx0bhby47MFxLr0ey3+e9UxsNbwMgo8xJyCC0Mc8akrIuDN+xcYYmykoCkyOmr9bNjZITdKRte
W9uuzwS8Xjl9+RyfC3K3M7kLjBKxFBHBg4TgWTcBrbUwM05mVr761MRb3nB9oH7Tpvu+YL+pjIeS
8KO6/kvgJKP82WSI0qoPg1I3DcJFiU0GsBpGcLcNGZOZXTkn0NJr0MbB2bZ9mhtL0q8eneJsxigM
esIq2ICW6QMilhPpOWs9tidfusF+6lk1Y52ofdXRJRvKFxaHdh/X7O7C7N1vtSOPfdx+AaEhDaqB
BR1x+mWeJDisWfkvZXszhT02eE8jbMuz15wwspNFiDmyeIupZo8JbZpwNMg53kUZCwVJOQRD+uEO
4gSPWmKrShb0mtnEXjtkMdQFU8MgPUwFMixlR+fJ84YDiOOOY9T4He1GzizcNnaNqfEf5tOBvlez
gpiNMLqdaqLkC2rvzYgOys/2BB6419pwAFdgAcnoaEzoHXcg3RDrGNK/E8kAHcU3s60BEWzrc4Bb
ow9ybzLBH9NDydninOueHBv2YYWdfecCxsIly9PE6eLcJs00Cm3eSllRvot0dZo5mRsA/bbNsqNl
Pt24qiIAR/X9FkViu+a5tAdbFxdKvEcIm9hBVSR5GKK55GxCl4gQyGCXSHYk16oqdKnRMxkixB93
7be5n3BSWbPDy4pidlK0Pv1r6VXGk5zyr67Q9bqX6EMq5Kp81vb5WJBAUOA5oxI6JEAxr57nxVua
YzDVQhYNP6c2c31GGwI3mmhcSNl5qPdVz7nGRj8oMrghNLLQDyqC/0SnpptkIp75s2BBCMMD5ddh
1qRYt4lE7UgX/GkKkMB2lqr3fRJQv0/ma+MxWaa8IBssyZboF0T4BC3DxrTBAhni6hI8cgkHSoFU
4z5GefkkADyj8DXLVW+y8iD1gR3ExBntxvNYy19OG/6o1ay3zbfSRBzv4gBZeTAinPAtaXD/5Tlx
1FmlPuoKOoyfpOU19uNPnVrfHZnXewvjxHVmcTWpkV58vXiVJIq1qqso8ooiPNMtKY+ZUVxaV4L5
MuI9O+NKcgb+AZzzJ26jb5Sw6dVZbmrO2sB3g7Xp0kuzLZAuM02LrplcTFEYmuDl7KwyUUfg0OXW
zU+wYRjsVzH2DM1fJKPk4BRYdGsjLu8O5AFDwTkPYx+EobY3zuT/dlviy7MwZraXrt0w/xBuWz+R
p7evkwQy8PwxBiiOlAUHiQ7+SxgfsGA2J06SVPZBQ0Ij4uvDkt5LfKKoUbfOT0xjf5kwgmgKGZd0
AvcwGXhPmjl+SiZApL0neea9pB8RSTLfyq/Rv6jEbG+xJ/EXwxQK9Y/BbJGYCrRcEXVKV2VEKCDH
7uoM+8OHb00KWXW8KMoQU9WxxOkYIZcNbWuXzKV5AEL6050n79RMh8qsyVMGHmuwxq0dFxpltpCE
6vYtD3Jk8ihCJbIwbZznAdFMv+hLQOOuWzguvJ94FQxBz0FyvRowZQ5GXhMPzcwvZu616hwJi103
VzKpRkoXZa9ViC24SkjZJrB0vi3Mi7TgyB51DCrLsjrh6A9Pjc1B2BD7kWbqLWL47fCJvzV4qMzq
MraRdZxcBCFVnGQboR3r7BEvXtrNtTWkuUZ6mm8cNrMN9iVrFST+NYlRdisI2weyZxLk8e0WJLKz
CYzqI/I6pM/T9KPXko5Mgu91AMSDQ6pBtw/mze9zlAhF+hs907BzOHqzQeQNk/ip3BpUpzSpsnHB
ExDLN6klBppEsiD5qyxLof/tahwnuIITAU8vD+QqndK/ZZwFuyYef1IZyOPS89bmEivj9YynCvFc
Y43a9wrH0zCEwzoG6rSRZvqsXOOng8EP8VjzVmAPv2hd7dGp/EqN8RNexl7UCH2JiLA2HX52FNbH
YvL1PhmGhqKbbgXcePga9VEW9ERN1OfbKjHdvZzhWgur0uu5QtfXjPyfQjSrjB3FpxCJfRCp5340
hv/auBlelloAzgCBeXQMb94Py2ybrEIGDHEQ3ckbx94sfQ6DkzkdpJrfmy5/MpEGD7GjtqPOWeeV
WnIPCBxqUHXQgWbcT1N3oxpQ3gNZnEmzHTEwPbdKvnpa6+OBChtgg84JSjdBhfm83+wIe6BR+RZp
g2EMv9oC+X9MF5vi6W09yNg5+4WE2Wdu4d75N1cEv4NydlaNAqbYtlqscyN4j1o0AGkjfPosxUbT
ZHkZKtI76+RHPunhNuKGpj1HAGpZm2dOd8EOPdrGEw6tKqt7MzADwVaZcC1OT2aZdTtfl3i3sUkG
40dYZe2mzE3GT6BDfMY/q86aP3UcT6tIfswZsjgvz6FcEI2aDO7PCYfSDqp9t3a0hdc/twD6aJsM
4v5lZkzHgM3r15NcBrLatldu2P7NMBmtTK/509QsA4ZCXtx92jaTc+Tucmc1wUBbj8swc9RF1Nmw
sr0GkVya+Ee720nTBoTsJTemi19IEuet4iRo531yibLgaI2Cg14ZYOUSHAQfN07sF09hbPxprNk7
dR0N26Z5h5T6B9aGINMzG3eBtPYWtGHWDzrivSVQldbpIXJZlu0yZZiRDdgZ3PdUS/4zHMBQF9e7
Of6Tkr58HYkR37YGz9DNeU+RtO4LtLpWOYhzwUQF6hERRzOLd/Hb0dG+bkyOUUn16QzWJ6eQdJth
UGc0VunzUDOb6dMfrp6He0eFYfhOvHMEYaxhn17A+ZqI4zhRDcTKiqK+6WlMdnnnDuQuU0uY8bTz
3QnUJ0SMd6Nw0R3L/q+V9fmmdK5V1w5XIVDbUy9Akxd4+ub0iml93qCiyrAokKODVGRjFmWAGsX9
lbE90B+D4RPw2tmEELvm6B1mq4FGkxFfmqpjHIJiRAo6bYyYfAbRIv8UNb7DquMViSnJcdluIomJ
J2zNly5MrC0D+YNu42i7+HI7OxPXyGd7B4LGHIvBlZd+kS8wM5DnkOi7NICBamKTkpQJLPErP2hf
2QvgKM6UaozKX83IITgqIzQor5nr85GvqaXQqFKKGkxUAyBzFVgbWZuYPWVkMjscDhSMDA9K+rEW
607ncaiVeiKpzAs/GmtQu1rMBYQv+5j0GCsQ/hDCknxFKcEJnmoXeLbGrKYm9aKtkNSRadiHpeVt
Uab215YQXIgM0cWvFPP95Yax5k/PKty9zrhSF/oEy7fxmtdIw5OZxSoHE1eLoOWRAGOZkue4Dujv
52NprTsX9h5mD3yzs+tC2QgJG/CbYO/aePV6/4VQS+P1AUaTw5L5RUg1mrq42pHm4O49baK/m+h6
O0n+2yMSau+H+ljHTHyLRdVca8c8ab99mQobmu1C3LXI8NwMrbZ3Dqry3PbWQ4ijLna89FqS8c7/
2IQcgdK7J7l742WjuPsFO2Te2MV73P4azdF9jQMJlSgCXgdcES6Tzdkd24C3qkrb26RGGDzHBY2Q
YfknTercvfKR9Vla3i0X486Q7J0lWcerGNKMblLeuwKYK9CROztYSVuxSp7soP8Jre8+8LKfNLX5
Ijp7EC59ZdQbG/PKnUy2P6oLBzZf+drGRcVnQcrXx6PcZB536IsIqMT024WCcjLPCdsZG85dIrs/
sG9TIG4PSqFnWyeTeQSyTdFdHy/6I2QrtCQCvgWcGLa1gLBE4luV0KxeUgOCHkh5mMJxiZromTVW
M+uJt1Vho2DyxbnL8xRyAQOftmGm6zXtTcnYu9J8BvEAB+HBg3+E0tGqWTsCRkTrRvW6tZp2DVoN
9UmPIHw5gXq4U13+d2tWTspj8qZIaHaQxLfOWTTpPdbufJJUnn0DSVvYWXalWiXsAKtE5kBMhrXu
F9t2FMZBNz5Jm2aE1ySV7r+sP9txL04nGEeRdbSq0+jdrJv5MqNW2pOq8dHBhD6lILx3ce4Me1q9
4z9GpQ4JycBeSCeOXffy+CpKcH90XlM+j8rfxpY/vPHwx0UUTXpxzXGKe9z0LBRVna1aKEXkLgQv
eRWap5Duw2oeKGaJZ8m4gBPJVNJvNhE5sL0SpPxxZnk2MRsxqPGMV8wg2M3MhGDSkuKzpBN/npV5
8g1UpzOu0+PchUCfsE0FrKZYdl7a0DbenXk6jrgi1ULCTgVPLWZCMGFFWMURh15IhdPOUKhASgvd
s0K4iwA7mSD+Vll4F+R1r4J8AWz5k7kbHaz1bRiXGFnZVdKRqLbYQEodZ7/+8Twt+71bcOqPmzQP
TaSwkzoaaIiIpsFG4jjZJo4DwfbOsTsY0h84su/CFsjW+Axel3tjn8UIopntTtkEYBQ5Yzt27quc
greQzK2b5JyIi9M9N5iHGDI3m76nVYI5dqRAnFA/CcwdTgklxjDxyKLi33AlIN9Y4uaymV937Sz9
alJigRp3Z0YoZUqR+f/e8SRNQgoh8toM9okwy6tb3ETG1xgXLCEI9dazTsBJOOHf/2JiRVmv08lk
QlpIRJ6tCe9xSuJhNy8Q7Cquyw0gteAQYBZ558RDm3QkB2NVNeSFO1027YVRzfu00W+9NE7E3vG8
bZSbozbiXcbs9kox0B1Soz0q2X80TFz/gFJbR+HqEdYTJbG75h0Oroiopq1ljJyDs6l9/gfFHxS9
1yW98nFj2NO4Kn0a12MI26gw0htnVg7XU/zCTgK9NZptNsywOP57/iIu3g3npWU0wtkSgVZIyK8L
/3WTKEyyaAR4FyVpuGWSFYeRRA0CS8wn9NbFDrZCt630xDLSCRR1nTp41Rw9a2BNJR5kdw7NT9YN
hgKzPe3nwP3TK1t8o6kPBGh5vaAyFzSNuYYt6zVMa/85h++fFPHRsuEyYCZrkXfjZw8TZ2unBUIj
ZvY35vpPyw5+VDFoLBWiZRAW5vNIuBxfmz9t6OAu5zJ+erzcfj3Iw+PjjleYoePSynHZyRvmQ9vI
YuyMNMKn31/ipUM92gTBtzl8jaY+2Zg6kC+yBor0Ly2Ujle4UVL4+397W4SApV7jyn6iuk4OKHhn
HKqOv81JDNrlLk6ahsEWtbXXHgQ/PiA7BlwCy2rdN6ia89ndhwW+yJUpst9YnssdIJbNSCk+I6ft
goJeQi/nfYmq+K0EcnyclpwQELngugxjM2BuQpNfPhkLl/aRAfzYAYSleeEfizQ2LPukg2ZXRrF1
e2QIhB0+ttG33DUpwd7GbKOD3REuL1I5bGZs0fdQmn/416Gt8joYNHkALkRj7G3mqTbfADvQTe7s
4Tmv61OszQ8iu/Wz6BGF1Kb+HHUC157OgvI//kGSneVsNadVeNWKwBoMuSEeYOQJFp2dHXBj/6lT
iNgzUaKpFAwmQ08QmIshXnvOgU3mK0dc/TFP9LGxbkTdIqQCw7qs3p2FgJO0wm81kxLVEgI442Zl
pM7RGfczkWC2W3OSa9P6kmfz9CsQYtVPVoY8+SsGg3avejR+/Rj7l0iOqKv7hRMWyUvue0zL7RhF
JjwoOLfQrtA4tgH/UPbNquGF8GuTsUtxjxzqhGFzTFlt93J8fqyd+IKYMmQZaEFbYOSZGccCXHiq
li3ZSjO1qVJ3+wgcGlOAUEnl7v5da1aP67p0nJ+EJfiYDm1oN6XCh6KYgc7uhEFMhPowVtbPPtXZ
FuYFQX9lf8JTxyEjxsllzLZzSmz0H81k48cTdJayNP3NC21/GI5JeUZItAlRp6HncxSW2x8Mo8JM
nztg7QsmV5gTKyuynqsqxjNgdfXzcKiMouPsX85bgitRGvTOyp4VPQbbrTAiGuIQDVTKtRZIWyg7
L40L1EpKPhejYwwbbYMH8YdujYhhvHlBe5bDvhgtdSffMVu3aRqAruakVOKXebxaj6WQhqjxVThW
tgmXlSEySywIntuf8nEhHWfltlm4FPRVBvSts/UrtoG16s2DXczbzlVnhQlq3jG5qcCCPDbgn328
bDmusq1vHwjabe6BQfXdx/a2yqR58B8rVWeqXcvEetdaeHOChSk7ND4cZDcmPyAIDwZBahzQvyaV
ppsyM388/lXTcsO9YxY04enIvSP67a9WaxHHyqe2Mc3uWPb5vOum4FesnDe7D/oXb+BjkEYJM17E
zpzGR3nHm7pAM7qbNUxHq6m8vTO6+dckETmmVY4/VTfmNu6L5mmqEBylRu/e+iH6IWBqfo1widEy
GHpvcjGsdDeWO4D3wGWWD89IyYQxAC9p1sbrpNbFS97UxFOi0qpc2T3LgQmgWXovgTkB1Vw6w2Rg
bJqgii89+t4bNPIvYYT9sQFQRpObjNi+gWwy+clmBnB4ycl/o4PG0dse2LQ1h8WN5S/WHKKJnx4v
DSNKFFiEUXTLJL42jP5A3nZ+jnOOQlnsiENpZTV2Bg5cIaXAWbj1NWmhp45S3ivw10DAeLIEUi22
hitmhk0P13HtZnZ7LE2Qp10Gx75YQM0z7l58F9AyC8IFV3mJwsWZjfQYW5AyhqrAHbuEQ7em/wko
0n9VLouCVSXLvBIEuydNFhZoMae2TjwMEq2DCq8JGWfD7p3CygGygnTskfGspTevgqBNL6rErWeZ
5bs7yfHzsQIwvGrOI47fbd/yyZicZtgYAwJoZbH8y2wkrg8jDh4/r7g1ZTJwpGbtKnSHfNy25xMg
JdZkC8WeXfwYB7QVHiIFDOoF7uOqKi+pSmcYGxNK1lg/NYuJr8KdtjGDhj8RCqhNuiWkMMePlNTd
eM3+KhZTL//hd1N/C9PKX1e5Wx7A7WOQZltdhViHXxy3vYYIAohdN28O+q91ha9nx1M0D/StV1Or
t4lPWft4xbvEqbH2431vYp1f0GJ4u7kyOJXO2rvS28SwZ6A5DOjPbJuua451N/2maxOva3PoyPD7
DR0YLeNA2oAL4qcLRLiNfHRXTOdbjFIVVv5YsltEYmWg7vxOyoqxH8d0wNM5Jz8MGF0IDbig9Mvc
RuGLgelsVw/W+PTv1aoGYnwexYDd9lhlgAQgFPpXwgKOJUdLIaM1D7T+R84E0E4apzrAUIjPeeBw
FDI7SksW2o3k6L597Mf4p/gjOCuNQ4+clY8etaWLLFt9ElRoHZPlOG64CpOrFAhHGw+L5Uhc0MSl
qQr3NW1ddFeTy3M30VEvax7A7864pSoarl2LpjyEBfCIJJgdSuu5aQBbARVZgflh8kKx4Fj1nQ5Z
uOlCTKWCR2xtUyfgpRdKlxFd4sZP7rXSB0eJZzCvGdOvAT5JivgF1xBtVQC3jSid1yxsBkxHHWGs
SdmvHwXnkGT3IOnlJZYtMj0EWcdHkVpLG/FqnL7q6f641qsA167WDdyfbLzTJfXPjxIVKDVSMO//
cHZmy3Ej2Zb9lbJ8btR1OAAHcO1mPcQ8MjgPeoFREhPzPOPreyFY3ZWpTFO29YNoosQBZADux8/Z
e215cgm2ufCk6SuaxBUJFoD5e1tjQ5ydYhoaWVCT2Ce1BnOCi5fmkvfBqhnsR4PH6N7sQuuMGeC+
Enq77wz9RK+2WLYI7g4TBDj0i1p9bC3/ufSzdWGNWLyz1jw50nrL7YE7Yi6hDAJyMWbrR2gN1bHO
llmN48w36UaCGOHkIwJ4p91wyGrn1gKmQi7kCEfeCHi1Ou0EejE8w/ajkYD4H72chdlF4iENK928
QQzfoRKNtT3hLebYWqcgKcvVZ4eAIZgNBu0mavTncEyBInZJfZMx3z1X3hwm+kY/JWdLc7VLMJmY
KYzpWXZo11FwgNhVLWKz0m+wkd76FYZ9B1eCn8hV58BYQOHlHXsUqqjJk/mVjTQOy/zE5DrcNnnv
rLHNmAix+vUItsOqEu02kSYvi6PcZThY9ct1aZ+a5nlI0/0UxfplQOi3THVcpcWU7xvLMu4LEoPW
ihxPsLOJcRC+9s3JxcsUiuCr5TDyzVpAPahrHtEGlA3yGwUL+yLK8omD1XAy067ceoQ7QPWjTTRG
QFx00fV7WZuLscaFPaYQOz8LXC0P3zSe0ZesdKZFGNfqTA8UdOhYvJUi6W+minjQuA6QzxtPdgfo
vxnT4Bajor2WCb2xdrL92/KYnq7bR+9Ayvlc/GM1eVtjHs05TZ2cr3+rW1ymHY7MnRd05q1W5S+t
kOFrjYbUHvpLbCLfJJoVfiHAfC5a4/sSCZ4PFp0/+PU9p/0NH7GxKBhnrW14xF+4ozeU71o4O8ch
0IIjpx8CHlC5dPp+mKrwnrNA9BxPnFpL8WynaheCfTMcRS67pLvqk4K9HGN9OPXWiLxh8Af0a81j
7eiQWvryAUMKcwS8ptAs/P6ZFgwW56rfRx7Amet9In1s7M2wUmWcEaaQAALvyCKPY//b9ShlhtXX
MHu7fie0S/pDZrIk9u1DEE3SZYkbojM66y3NJX1FsAITA42BQ+ZDBjPnsE3aZsNnA4HJLhAObrZF
WlAO6135W6kzivNlE92MYXE99nDwcHQIfPYA65H176FDurROYq3b6MPU3X8uzIFaSgNn8fXm0uCT
Jij2+xIHP/pew9/rDdUDoqb0Eeu0SYE7H4pGd5JLShL/nLVPzNYWfu9xtk30L0ED+twaiu9qfgxj
RExbkgkMdto2eICBQYxb5Z2osIBwdWzZQbkfLFx5aWm9JL6nPY8OhUXAq4n2IHYvNqUo/Djpf5ui
Z0kMz/epYQkRTZzdO2PMsXQK4t11cRSE9r6MRvas8iG5KwKl3QEcu6vzvn6NSsbsWMD8jY7V4jV0
BoRkmgjBSfWcGxGRzXs4uuRzBAhrvB7Q5jc5gJMRzcb+egwUkvyiJDP6sxaMoJzc8tnBC3LdZqYI
3rVptmTMxjkxBJ9xH44pXkqAcWnkNWs3CdGPjUm+sWqGQhwg19fQi6SprEM+1A/Sv/ofhI7HC8Nd
V5TH/7wpUhILBIOuI0rQC6oUSZ8iiE+ktuvbWGUsziPAWSCiK8djcHndGKuREHqq8WqXGq5cpszy
PojvAlg2VuDG6wnAfwA70WGsfhK5GTJYDqpt5PKS4YPpD1LM56saVW3uhkz06XFxfDLzpU28rT13
pu0jbDB3azTNoQtCDRIlueIZNcR6EhljqwJzQiiKeJuZ9CDynOLfm9uqUW/ltKfa28RRctu5fDWF
im4hVdHc0t7KL6JqubzBD79kE2QyrUOHSJOZ9cZo7qOqOhOnN12AdQPmTfCNh6ikDkwzzUf2HW/l
GkiOW9eir0LJcD36qKnZ+eYEjkWM9U5BM6EhglUk99Wwq3ssH0XSNcd2coLVbOfEVDtAns7IS0AX
97XKtXbZKdqk3GvxU5sc3Gt8EVZOoD2RDUWoMDHbQJ71O23aF3lffO7wWoYUtlE1TlGpf1xvplpB
gIs6nj9LdNVd1kXfEo6oK4MmHAuC8RJ7hHzNv1p21lVkiOB1BDYVGOMr69kusKpo6cfCejD86TEB
Q3CgfVc9oCH1DtebL1VgrcoieY6lJaGro9XTNdfaVhEyK5TCrRTfVZzsYEJgaBzOc6vwcyKBZxbO
Y+4H+7oy9ZXXUQmH8dTcGFF95xh5vNf9zmaPd/yz6YC/AXRLPPXsyHfw4mOyALxh1Is0qtOz6SHp
gXxzDvvc319fhkpD8G0N+okJGnNpx6A6IMEXtEK9DHXT24o+9ZbXiLYipECjhfAIH8re4oAIloqc
VaYkWFoIGtwJfCFkdab39cScKszFna8y9V2o6qY1QKU0NOBW1J1LTmryNnbQd+U5RW7EOdcfYu2x
YEi/yAbEFbBTz3Hh3JZGR4sxpAV27aXCOAyyW7MegvWYdd+BWM0YzYYYpgBHFDKqHrk10Wxp0t1d
c5uB/8XIzIR88hIv2vBDkkYyfw1HLHvDW9deZzxxBvkep3SRkcBP4DY4mItQo7Prtv7pep777CyU
X3IS3e4rk6yg2caupfJ4bboaFMBz89Purdnrk/1GY7NFhW6457EnP+B6k12rouvqqJk+eDOJduv6
b7Fd0nFJ1N1U2i/X0E0z8cu9E2OXBAG84TDwzDDa4Zdo2De04cBjVFDCr+/KkIxZ3EViZiK+xfAI
X1oOpbgpxwPSvSMG3OxWER1zq7PZX7/f5IDkDSOzXHmZ6G+VsEKkSQQaADanydaSwqOiMbwPs+JW
yQBTYeryatWzKlfUK6HCZu2PXb5FfdEvCI14RSqPm2lkn78+0VZpnUuD7DBtIsGyVd89L73DfN2y
6ZPYXqhjYXfGSz5l91iAYd32dseMBBxYFDfo2KOs3Ftj9DVu8nSvw5O5aTw0Tuwee3ynoG0F3Q/i
BVe+1fwm6MjdO7gNF3Vs6CTU0Im6voTX72V1RBZ4nC5OgS260/VvpsJV99nxVOi5scvUF0It0WdJ
2r9lpj/CVvHOOaUd6xIjh+tHWEjw4gRuhuNz8g/Jf0N0hVM0bKat1qFHB1oe3vg8uFsSAFBMzQua
SuL3CR3WNU5qIn6hrGOy+5AIv9roluZMD86QMqt310tOGQDtenUQZjhtPh9Pf+bgV/BXi7SLl9fl
HUVTcTJGvzx+ZmoiwTRPYf5R2YHzJvAQbwqE8pJIGdBC8aaPZHTo0uGB/Oxnk5LyeozJknG66TSU
5dXGb0vOoGIwTkGXTxxj+HsqmZfGLwlY5jOioK+9geb0s0wp3ALephv2t5ngeVFN9hpLpOwq5Nyo
RbAJr+Urpl6XksDuNk3yYGiEU5Qzxuv6xGUch/HF06Yfq7uOgcBxNMdvIabtW2xM9m2aTOG+NnW4
x/HwXojkDGqFuYJOnAa3qk6HkzcWTvKbvB0497oL2Sn5NDni9nO3Nx15MmDJdBx2b+rMrO4Ud8pS
OkRpXJvmZoJ2vGejDFPn2FLk0LmB7eHrmbr8PMpTijn5+fdJngKlptQdWCEuHR0ydv+Y5KnRFgvS
WAliCBYN5fC9FRGmFDeAjRhBmstoTkSNEuM1nrrpHu3SZ59QzaHfzPLCm4EGsT2PGzVrhuaXU0wh
4I4XSsosQNk23/Q6DU7l4nayMmE8Re2s/cmqgyoUuVPtRKTjkBWMZNLZa2NyM49T8nwNwIU3dJ2k
IVb6ivd03HcMXZYwColfoKZdFIj30b325d6H3fM4FHw9jwaLT713Q8HLmPHaW691ZGrXjojyHAwa
bgJ9POqnnAl3Cl2Hh6zcZIVbneqg/kLuj42NQKSb0SNy0Bym8PF6goszgwrCBR5VpNLbO3MGmoNc
xlX9d9lowxtNAQaN0nS2yGo4cJkpDPaszLfkAlLi0SFv3LE/NY66nQBMZ4VHTQmYVZbx2YDrc6PR
H94MLdx3xMnYEm1OvX2zGQvkS1WDl4MhHRlzXbEtgqKH/xKI2ZB9bmIkQ0XZIsqeR6Ka7dmbln+/
niSzhPDGFBYSjE5x8mKNjBLzpuzYvx2f4IM6lEdTFi+y0j/nj0ap5pgwzgbVHMr3+dfS6bBlznWR
D6RiEURY4FLdZsJNNoqyuzcGGwBBq9jduYBz9lk1ff1cyyzLLKF5JjX8EVRXfYGjxyI/6SRN191Z
ISzckEPAIzhFa5VQ2Yj4SzZyyHFjX4KyoAsuB5hrkyLspq3HcGuU/QYVYoYJwSCVpEMxe53GwLCo
F60Vhl/banrWbXG5bnCqDzDeulN9aREOAX+lFUwu1coww+JlCD1cIqwj3A4vug7JpAaXgrZl0Gmj
tOlja03iErbTU14HHFpDqR+DBgemw0gIsH1DAkk1PDs4lek5d9XBMvAlja2JOBMmJGqdmRqYfqg+
H+6bqImPIVgCEIn3Zk/sI9zTdYV+97r3Jzi5yDXxjGUfQ1RQ6JKX+iCf+oa4jtBo+1Nmypfr+lt7
jBZ8CB+Utu7p+rema37rTZtO2N8sE3/Oa2f/FqaaA+QV2pYf8tqzNMrLsBLWCkuNsXfsHqUDBm7+
8RWSYr7ocg9KVa03JKZzU+U2ikHh2gxLryhI4p8cgsZCxKiyJaQQ5eCSOsI6WQDvNIyrqDncTZ2N
dwG6sOXfXPxfpEpz1dQKljIN3VA/hBWXLc0IZ8IKBDGGiGfzWViDSf2ZRA/a8BBUuNA57uuotkBt
RWgA1kNG3neRc64QrXHQXSzjoUuAGNft4pUmr60jQZQlgYPLNRye6MS/S6OXf1qYDbqVQlj8wtEj
6fYfF+YBAkIUxhFzzQqlP2R/4q1M0uiRcUEgSEGpd4ThLvSI+5LVjUysSXvV6eydh9D+IMuMXNMo
tk+BhrZZWhyna8Wq0Sg4WC451FhQ/UPY+zsoYuPLz3/luvPni3dMl03JFLqJaGi+n769U5b59a+/
6P9rVgCNejHZqyIbnb0GOXKP5W4f82AumbTh5nUkT0AQsgm02KpGS91yMy2quLAXroBassijPNqM
LtiolPn360DhH19zun9+qdb8e/xxA+S8gSdyzrI25Q+3NgOzxIEnqK8MtEtsafTujIL01LGzmDgr
qDQ+e5PUAu14/c85pUrEvfPmWtVuFAwDdOv+M9ezRqu9s1LLPYyUId085/fV+A2QLM5lq693RcEW
KeKyebwuy/6TaTZ02DtlHodYOYAoCRppBabIbLTjDdorbx/QiT85ho3ewELosjJwVmywDqJQqT3I
SdFgfp3SkegDn2w6wPY7xxseWjU4S7cZxVtG8BIeTvnsU6AomFtHv+qIUWvgphuS/MjG9HCAe/KU
tNW4LmwO+z//Fes/poVTYxgEugPGUwL3hTnfLb+7G5BPk+ZLDbfySclVMs1vUjjErYtAHkTdCS8i
riZONazv2mtee/7W5ebf1lKHV6i5B8fQtI0xEpvx8wuz/uIZM7k0hzXBwrRo/XCbxqFTDHHimCvG
FM7Jy6fynlLswaS+QOzB7m3iaBs5pxfMC55ye5SEFCaaMav+34PaRec0f6LTAvmvIKEhIPcB5jk5
+q1pZPCYIvnUHVuiAe6eMYU6J2UK5yShKVMmO9T6EotAGDaSyBoI5tepSBV5r+jy3M1VBOP70a3n
RfeeX9a7NLScE90/Io9pDSGv1Z6AxdNKpmXJEIG4Su+bbTTENtiyPnqJ/uFwGN9NIxBv2XbFWoVO
egJnY+5//qvU/+pXaequYbvCNA1LzvfA715jZvFRabWlwvquRfeDtLediMOtP6HhE6lZHRwHpeQ4
Wd1yFLa7K6R4VQAxDq5Bi/vnF2OIPz3ThmkbUlhSMQoX14v93cXUDfYviky1MvXyt3oojQMN4gS2
Mf2uVlenPpqFpBrCIKO3OuI4wnKNYOo1LdMHZXls3HhAdWGKI1E8qzKCdImQHjFiFD9rE/kUqDv1
IxhevK4E3FhaJwifoM9axwADQy06hZ6Z769TGyuS1vHnP5/+lzsauqf5eQJCbv6wo1njiMpAEPP4
qdrs2/AmSwsokJqkzxbmK92Sxh7KZL8N7exeCJTDtoru/uYy5sfj90unVFwDxYzUDWkIHJh/fM27
0Cjpw/hizSgDC5XfNWsUuvqKiHua0oW/VkH2vQcPcJzs/MnR5CsITLkszY4hjYM68efXI3/cdbie
eZc3Td1xXOWKH5ZyZtmjLEQj1iFzl0XPR6xD5vaTe5F+2G8Guier0CoTIBxZQY6QPX42nKl92ND1
6Ig35GsobbVDTyb3sixnY1gY7FM0h8NIYmBZiBzeQUjXMPvqOC2xUJ013EMb9rZK4NTj5h/+ZpWy
fzyizT+WZCuVvKLC1s35bv/d3YyYSCtFA7miH+vDwMqOeZ98VAZKQ0CGqi/jVTwW6OeGWlux1nV7
ZvnDbexKUkfatddq7vsYAWe8Di9b9jr6GrIkPl4ZOEgz7h3Mdoc0j8lGYI4Hxgsng5nlT76Fu7qw
yLlioN4DdqkYr9F80O47vIPCzeGcpgD0NYGQia7n5iosqG3QaeMUkGU/WcaN4Ne+UPOaiJ+GymmW
hSEf+e26BSZlDZRYwyuX9XAvPZT7aO7WpLAAz5wlCHaAJHimQsmOTFFH+nQD6H5snGFIjha7HXSe
/lhP5puOM3hRhBHTpxillRq+60mY88NlRI6RhHQVbOZIJWgUIk0QKaZuaAQNPZgq30gO18RRWMXh
5zel/uOrx+ZnupI+hz0fsQ37h2fVzIUdNJ4kEyA1GNyVcygz7qJlJ8LpmIUxUz2CSPbsCPZDmXlH
K5TnyS1XACSdr37DPMsNtHTTzp5aFv1q/fPrk39xfYqyx7RNxxBc5g8PjY+NfmwHEuqlQKNy3Z2D
cHiXsdPukPyt07L4PG9oAGcWlhNpVKRotRIraR5SDli+Vo9kzM4DnyQJvuSRf3ZsBBNXvc+bnzbj
SXhJs8pNF6tM7H2RelncCzbKv/lJ/mJVpGx0DFdnCTDldXn43XMSVZpeqXQCBEzrLO/JChzb6BRl
FtJpB5dQNhN/vagBc0P/cJGR8iUnNvMrg4M2y0QGFCabWmqoDsh90HwiASOAAtnEbJYQqrVToW/4
/7lqgw6MbfEG6sEfn25kha1oio6rRheznhSm1txVhDsOTQ7Qtpr2ER4IuDP9TV37217VxQmN3H3v
YBcfRywVbYNPyvWNp1Id6qBTa2DVTNPbczlLicM6af7mnvnLzd4yAXOYuuDO+fGeFnbURlqlq1WZ
1oDyqlnEhBSLGsgiXsfobKIMa7k0uiZh0XLsXZPG7rpLgnifF2n6d/XljyU8hSWLCC84OkrOStcS
/3cvPPEEyhhHv1rL3qehARAxC8BeODRzZueEy+XZeM2/mxUpuymQamV0ObGMAiEI/JdDbVpvjAoo
v4xGW0Paff75a/yn49B8gYRaoBg3XcMypfvH11iDocciE9CCHN1xKcqesh46KaN8DY9gi+BvMKxH
EEblgfy7+BKi+fQJ+dAeywbIsTcWXziifBnrdpPiEjrHErf39Rr/69vw3/4HpOpk9POs/tf/8P63
vIDQS0rGD+/+a7e+X//P/Bn/9yP++PH/2n7kN+/pR/3TDzo/bB5//IA/fFG+7b8va/XevP/hnXXW
hM14135U4/1H3SbN9QL4AeaP/H/9z398XL/K41h8/PrLt7xl3s9X88M8++Xf/7X//usvUlHO/Nfv
v/6//3P+CX/95cs74QPvf/qEj/e6+fUXw/inLSzlui4N1fn15I7sP+b/kfo/+VdD0W+wlZAUR7/8
I8urJvj1F835J5RCNgFLl6QO62LeKuq8vf6f7vyTqndusDjCdpRuGL/8n0v7w2v3n9fyH1mb3gK7
bThRW+71lvpPbebokgJI0UBwqfQMOLo/LOuYC12gNS1u9d4h0SAB8+0yoMwknfrAERvfD+4qbOV7
oUcsIRbsemNSM52Kykdppyoqc7piOh1As7/3VNDysJegjKMXN8/gsMKY1Ww8zibxvJrvryKrQqpp
RuvBYkC0JQT7Nyu2m4OJ0R9rV3xWI2bQiVJ00ZGUsChyGvSGRrY807pT75ZfYhrxK6RtiEpF++HQ
d5zKLj0/w8LEW5ejtiuc6pGtZdPUxLZ2pXxHXycABUnojBaj5CFtIMsI6y5DXGpZIFX6fil5NJCA
kos3wFrBMN+cqlFPDtEABo5JCE4SLP6mRWKYMVnJqkzsZisQsz+MegQeJgg+Yr31NjjzPlDoLKOO
pD6tjhjeJcVstdEJAp+DUgNz1Nde2YMKyI1pO+QE4Bp5+lWYTnCM++BWGAz/G5P25dCxTcky+h4I
PMst8owbRHRPmfCre1tGJHhJEHU97j+Hz02TJrwgQWYALy3sGwZxskV070P3lgI1vOPb/c6JCwZA
6OhhYI/5krEUHPh3JUDxzbnrAS3KL4W/rQL0uuS+tAhQHf9mTj+2SWU59K2aNogmvvlj5JxbYQFS
Rd7biKZalBY/sJPdNxNq+THSPiHeQcrC7mydim+eWULC7SjTpashg2oRcuolkcpCJNvEwf9Kcwc4
QMxgD0+Mtkjd1D4YpB34ZmStNI95i8qz6uzDAFw7Vo5hUTm4hmOrXmJbRLEztCfdi/dzJ6CAGb62
C7s95LnylxVsvEsalNo5RZhFIDPtz0TZ8tLX+nYC8HtxPBfVL8GBM4MXtnZKPLDrZWsz8PZlF2UL
EaoPojX3mZ6175MxRbSmgubkWTwa+WBW6I3JgZFlcduVqn+E4BcG3UcyBs3SsdKOcCZ0vRgEazSh
xKSk2bF11M7z6tuCsPRFbab6URBoudcHGaLSOWq+1t+4UfUMozJ9rBt1ntKABLcyyB7tiw6FZMmY
tN8xjBRIUmsXxPelkjjMrNYr1jiA3qKSFN2idJ/iSNanscq/szmOa3tosr0YaHDGCOXvGuAK2xj6
JFBYtzxh0CT+pFTWfdtPiNHdMHw1YlAR8tl1Z2zQ/CbMCwxXBtOPGDukVd4ZtRvd1bia7ka/lzcD
gQDX91KyeilfOTqglLwt5w+4/rsdaLsGdOv58wNcM3iXg4DwOX+EADy5pJwhvgrjJjBQbJGQUsxL
YZt4rnEGHFGFJq+dd+bo9QUAcEQFxNmatHYig+yEHnLDTLG0NmIi4jAx/QeFfAQVkbu3i+ADS569
yzw7XX4p/ZSh/aijA+/jbZgKRiqVo7MmZttxNrrKqWxXAhXesvFvOhvv7zShM+4S+2IUOpP83toE
raYWbZZ9C+36W+QGDuueAMQW5uD2s7FBdDFHfsePpTe+q0qUu8R6tju7WUlVriENZLtggNYN1vAt
0VNj5f1W9Mxb6ZdNqGeQMKV6vmHI3UKIaVeEJd0YASMJH4PfIsok7aURYU7WHEa9wUqNFm39Netq
DJpOoO97Fy/wAA3BLFrId0J8OFlABFg3swEwEo4RuI3JXiaNQ0KOfunAkxdWGK29iUC3IH2PQbgs
EhAwKEk2WRI8M8NGPY2LKIqabJ0EGAKpN3gGYX7AW7+MVXGrEcRzcsrmDrJLS9e0aWGDks8cOvGG
21XtopYiPLWGZTeMr55B+zEXMfhRcq9AsmMSdATOXO0tHeOPGHXeCkAzwBSrvS3RNix0aNYs2nNK
QJ6tPJe5PsbjrJXmsvDKt8pMadJ4xbLLNKikSIY2ocOgP8oU4heLraLJXHWZwv4igFQ5ba59CVsw
GUNmPUO5MY4x5FrSD8pdH+t3Y9QAgyFGo8h5Jlm51l2mXnorgOyZxcGKRObZqMlAHHhiu2bze6jS
VuFir5aNTP0bXAtY5UDjVjkCa+KNzBW7rA/ripzGlaufioBZqqYHREq0/WNHfroRKBxAgagWdt50
YIPZGO20W6qI7ohy9B0h9uWE7y8f5GIgqzscjj69XM5Y/TNi5lnytXEni1PLGI5bD/+FXloYkaqO
I7oz3+kgbh03qNAold+iALsjpncy6vAsLwcTnb5rei+6b50oVVqS+/wB8Qikq54RGp3jbWFp/sGl
+aha/Jw8STkYNRCOGO6rlDV9HGNF3qkR3MILdtY9Bu988Nkffca+MlJbYorkObbkc2oDRdWGcq/F
uknzOts7RmgeGQsTZ8sclbbnqYLDv62Zckx2a+wNzpc5CdUaEGs3UfkWpkCzMMmCbdTJ7G1irG3u
ks6BO0NYSX6vR/oht0V2bMIuPwSe+8VsQhyEtN79ECJnZ43TQmO92tidfgpdGKloZCiPaFyjKOpy
+FtvY66JvW8YpCfhQUf4RmtYg4G8KvXHdGLQjWSDfR7x4Z586DUq3K2JTu4Q9DO4pNUwApESuiij
CSdUXID304PjBCm7AlPBNtxCh4zhIiSVLZ/UmH8XQf7QAkyEnqJ2gMhobnSjvsgddi6z1VcgV4Lt
oEW3tkZwdG0Rsk57PlXkKA05atAkwwgU6lZydEwLqWWFeLWoz20UMsnyhmiTTOUBY6DEoyw/NLvL
b+tE3JqutnP6O6vRW7iq1gtiobKkG61F/cryRwJdG1XBQh2iQ4WjZOcpMYACwW7fgCRh7SX4Kc1p
iNsFEztjZaN6c3vVHdIsJ8wy0Xa1eaBZFB4VztqQmznrWg6KXYGfJgA+mabmLRm24UL1Do9L5e2b
xD0kGaRbZ0CGnJH7BwsciHb6FcV7gHuOxSP1mZ60PjdWaONXTuFmG3XLSo78vtOf2FS2dCZAbUHg
TqsY7+yiIdK+Dv1+hbyfNz1CPjhBuWd0e71MvhZYoGD5jt1Gq7rH2POpfKCR8Acg8XRop8c2rm9A
dhgYqDMerualUXa5s+UaVRdj49Q+1pXOOhS9Wx0VwCQJl+ss2NExpwSyVCBIIK4GxB6CtAN/foCU
T1pVK+stWR1r2wNUndd5ce4jyGepyR1Q4mNNo306ttOeTsCHMI21UTb7cKqK7VCXqwDwyEM9EGcg
6LYQb1rsmGKaj3k3b8Mi39q1AytS0BDEg0FRkj0GjDPalnLW8mG2WXV0jqB+3YKrYmeoK4s5/9xZ
m1Jxny701qeF7Kluk7NaezjcdZJAd3zrDVSB8dZ2OoAjDRavydTOPdK7YpT+/fUNuXop9UDzNsXY
UZ0+eri+0eAoAvFklKKTBbwoWQov9fxGd+ASRSO+NGHWdybFGUJ2OzNR2nO1qR4Gu56S/fNvJXX/
Jbbt6Wxz2ACGtUdIPLOysHWG4lwIYqhIiTfmJAMrJL+0ycqFAB8NhLmr7xh+NBBk80s/qvrOJjtw
y9ENpUM2HCjlQSL47FE6LvPWd+2LUqNz8augu4wFVY5yDh4Ssc4MszMoohBnMthFK+qMm3LuczJ2
cc5Jdrm+UxPNQbyKOW4jnNLEWSx9A9pPG1EEwsu4j9OVbgccCbgT7hWtAGXAb/PNHZWmua+GhrRH
DaQ488GvwzyqozS8dQN+5YZKMZ9Epo1v0vWf/R73giDFSG/JF7V8TTxkMQmIeTKh71Tn1Dfcm9ae
KbWW5y6lTlYGemQQmze9HtKogXq+jDNWFb3iDoiTYlhJlq6tnYbD2W+pgDkoBc9a3EenrGRyeH0X
E2u1yKZKbQJNO0026fI+OEJLMnl29Z0qxvEmEnB8eQ7XUOhIAQ3S4wj4O7Ps+pEpPxTZ34bcfWpr
VwdrDZZ+E1nTHRv0Y0IeZVQn+64kpMH0omJHAdAtmGY7t65LaglbnOP4EQ+tbBCc8GYc+n7bkeux
iCkFtImqjiGZpqN1jEg53pAtRv95nr0F9Nl5btg8Bwg9N5HriGPCaz8YclHO9btHJN9jVmmXmJSQ
G9uOiGAXaYRND/lCnabWtgg1j8lkbjw4TuPeeXyTnoS6ANvxaVJmf1fpRHglbHWBgZqpDqavwnKz
NXj9Dx102l1p4SY3LZBMdc+L3Nf+muRp4z6zKPftsHrGYR2ss9IK7voyBxRiITfr45o+eks5TI8z
uC/SzLjt8kfO3t+H8KR6Q9toWbpLAioBOm/VWgDmv08tdeq8YpyldaDX3dI4c146Xd/LApPvxv0W
xjCA5l8vYKhy3DTcJSFxYcwCiphFKgvDg6aC/i5QMIBUGARrhYxnntDzWaZ/GDFd89zn5KGRW2Hh
tIOHeSoIryv84JVsjnQxs6XAj0f50RC70okJ/kwDckCkDNY6rTtSLSC9lAIYGNKSJaP0t9aS8UkP
03sYWctA6gG5u5LwVXA2JciBjWuWySr0po2vumTliXarxwVQ2gFyRkYmtDfYzqkMOrCJ/DgZR0Ka
qkEJV4uRlYVBRQER3tC9GZcl1VBeVgMRTxX5ZzqRkc0X14HHGplPSZppZMrnMXReoso0GhyQxhOa
932GjMR6qvPuS1rrDAuZ3GP8eSdnJFsA/vC3GBYoOk2/54j1FQ0u65/efqNpc8SZB4yDjbwN9OiQ
+haUP2t6JXW03kbEzFVxtq58Wu51pYZ7vNg4xbTFFHRPaapWrnReq6oN1lXyW+AF4tQJN1tk0h9X
CpfbXvr18yOvDTrrLHo3ewAS5TLpygIb5wVHRrk0fJe+j0NyROH2AHJm/ShueKJYS1DTQsbHot5b
LMRBNz5MkqkaK7K/oiLbEYHVr8sqbfCLemzoxmbo8+o1ugywLAxvyt7ROIwLJGh41D2xlt0Ur0WU
4p93dfAKKP/dACWwGG6EUKR6tVT88YDdsgOtXTZKAhghyQmV6kBvDztdQmWlJxd3UhcAo+GqM3zq
z7r8Yho9VMfS1NmClLWrSgOqGKSypJEfZho8IupY4TnGbIKGa9frxTcrGHYj8oKlcPxHskv2CgIT
97JNNH2QF0cMcUudkMK2rOHCQLjbzAHa8MDAt9YeoE+bkL1piJcpmVxt2PbrvijJ4gv9AfRCQGnN
mdjv+JwojOJ1bYPr8vvvXV/zGzRqkuKn31IXY+Ohz4gXa01MGJ3R37uoIdEuSgfbWborUVyx2LTB
Lal96pJ5T1YSv8YJOXMjE7z/TdiZLUeqrE32icIMCAjgNsk5U/NYusE0VDFPwczT/4s6f9vu3nbM
+kZWUqlUUgqICP/cl+8ic9wvvqHPlosThYapU8RSecgH+9XT9cvi8kSzpfoI7RkTk5wCuE9vPA9w
LxslFmk8euxDLhm5H66vTSq9K06LOjB782YWXGjZiqqApnxvddGOjjQHBiUUg5gcIMEOaG7h8OJE
BvM8Z6Rd1PjxQzMDfO3up6F6IsaDcTvmDa8w3DvandsabGQ8yUPmR+9Z5LMdiCHVADBjarf+ltjh
HiPL2anxRWWRcXIIawesyseErRtVz3O+j1jE7ZSEoutQiWAqceL8fkOW4yer/AL5bgi32Ar3XU1H
qHTEvscpX+cAY8iOpnn30cxedk7m/AaWomitLwAhB0hb1HLExjtC/N1UGUwZwSSzx5xOE6fLjaLK
4An/BkqgI7ZG+spYsts7bKy5245UrCNBhRixJts//+dNjlnHRcpi91neIM5WQcWMgi0EOkMMOIOG
sVUIZId4iqthU81ZileYH4BjEjWo0+dceXzjlPCQYmi4/ld7yGJ/DXp804QGtJ+Od6FIa8YaY7cF
fzzsCx5cs0pxMPn5r5rdFpvJFQfHY2dI00/259lSk/UFjNot6rub9A5tjJy7k/xo7O1NuAAUNJbn
igD1vm7y5aiMqzE2D70jZ/KzCksLBbzRUBySEFOmBX3EHLs/DQFSzeJ+axdvnMaPtruooIFTC0st
f84jWpYNTGyhOueZxfHVHoytRf4gaCNDUpTafcFluO2t/rdvuJ9Ti80C6AlT2TCl9IrMXyABtvEI
L951SOh7IjoQxHb2DLhoMpb1ZRVXmcjukLKkIpk4OsPS4RIIdP2vQTB5nKQbHoVTPKjMevRrLJU4
cnFLVMWwG8LTNDYNLARl3uANeSR52G4j2kLIEM8v0BS9nTmGz6bvwrtJTjGR7M0Ujy8R4yPsLV5J
FRVCKTLoiyF/lan9h1/2I4GDHQuZ4JrEjVyqbN46xnQTF+WtRIT2o5i7EArRtoqn8qzK8SBTit5K
4W9tryi2bc0wOxIdGid7vjqPz73skzOzjlPeJ9zWtN/QiB0fsvLqS0bDuKVTSoWZus0tKPd6Mhln
p31MKVFCnG1CEFg6vVe1l27riOxiKUICuSUorxpXpDDpGFpJz+R+MQY08AcEHqRDToGmWWl6tJD6
q3yUJ1ZEGTjGo8rZPST0rsIS9z+TenrheFfi8oUtBzpkZ2a0icvm7C0OxReubnZjYt/mVQkFrRb2
xlk7iqWTBDmdRduymb5acpV0S+r2EMF1sVp9bJNx7XR5db40Vq2ttkMgnvqKGTUPIgdNJvOcMSAK
5O2M+lLR//QApOE36Lz5Rv2hXw4EIMcAqsXKHa7oYy1VeRkltz9qe1AA3CGdNO5DR33Mw7oXYPbg
5rW6G6dxL2pf7pzG5vBmRyLIUyW3XaMuRqSICinxR7aszuUefAndnTaIMuEi/pgSDBCooTdhEXLr
6UXPrLtB0IXtC5LW2d3U2SWn3Jjo4uIRtmr5yUzNOZiR36GL6vRONDAVymkkemR9qLKC5zy41CwE
syvmC3mGYt9N/h/sHAaJoUoF1UT6smhefIS9jZOL7Eh04MiS9RCyp7PZ14+ehiBTftLVB5QSKN84
brxi7ZV3jOfFpYuL6/QmNKiKHrlX15LB/iwW70SCdWLvxPU7SfnRSojvlfwVTy1NqnVaHUzDJ04F
Z7wRguruSf4kM5abGuQ5A38OuBf6WnkYxeqbntp2s6xVcA5Sm7lUMQZiQGuedRCyB//U529ZiZNI
1/KB4sOP1LxYc7hxVPw9Z+5nSkCcofz0i7Ec9GxPoxBW40/rcq/S5GFghEtiTkRE7o9V6dMQn/AI
MbHwBiN1sLGBtuixZWTrKFMO2v4AGp6DXr8pAKJrwVE49T/qfr7vXLrmygTZLvdfQ4rAZmP5Iqmz
k6OvHpr8TPRrvQkMc8O0Dx4CfYC4yxoR1AgVmxl1B8Lwg93lxa7z8h+Xa+lqqwu1NCJQII+xtD5K
cto3iS9vYazGB7aNJ5fIGfFEh6mQ945LE/BrQnhpgrk5WA4H6fqLXpe1sbWSu6w2Hopm4Ghk7ek8
L4I+BK5bOE/KyKHezDb9k2MUiNJ7MXsYxyMdugdX4KLN0VLsDjCl6cQIsfV2MWGwMNDDM5VkgGMJ
a6te69tT4jtcqWNzpGXq0YIScrZxbaVLpS9hBzgtU2BifLyb7hRgglsr2t7SXtknCo4orM8SYnMZ
ncjC/5iW5o2WWZtczfRWp2i9iFSbsBCvU5i8Da1LE0I3xLuKXXExxlHg5CmpPJunoCLNN6puj0+W
AjLCdUGtT0aUxUdzsZ4cT14o7BseKJvQSfhswDY41ikb17mEwVVakNUpKyhbjnAYGh5aK4VQouan
Fsrt/UBtepqLzTjEJlVA+byZLB5CXUrb4xgWh3bCAZoCNk0d8ys22UFEcHxTbZ3yVvAKWNRpGc5w
tJyCOACHmoVMXe1zgjX89mUCrTPU45fdc8H3Hec3QM/U9UD635QuoZshtwFF9OoN5f/ZjIrklgKN
G5QXBPyF9MxM43ju/sdZo/ZtZ2/hWLwUnfUYpmq5q8eesAGo4NZ0001cL4TfwwErT0JMx2isE1AR
zK3WQw01k92czXyybwFLVHAzHNW+a29ybpbGPMGI2be0Zm4mtjKwPKs9mCB3M7VPQ7i85hH4oTwu
4Oo5zXMUTXcsL+k2cwfOfuLVjfMdNVDxOlKkuKCSJdph6x9bF7xKN7iImkRYsrEdd4l7bdrcfoCz
TaG2Bt0raBtgDIXNWg/ltnNIf8yJ8VGT3+FgTbUNH9lVQLmAhdKiqZZ3Fg4PX/BZhjxHlVW/qmw8
AxqD8doAfa7ltMEG/RaXS76bBzfZRkWDxkI2MfTcZy/FDm8k/tPk2Hsk8jEodP0ntOkMIeEObdeN
IX163R3PgTqKmn1sS+sEAAQyQ4x5tRz1IYmnNAg75iZDgfDtAwg1c+fJ9Eb1OkztRzi018Isq7fS
KR7n8RdSVkz7MXhP8j7Wfrbgi4cCLNN4brpy+TsO47YTuH6gik4cUcul3BpgrDgC0MBn29VDaLVB
maB3lw1rhSGcu2ouk4cJC8kZtNhH5QdGJeMnrNyvZt+pw0hm2KxHnt45D3unF3cqdsBOZIoGPx7o
dJmztGnnlWWw3MShPCe+ne79qKcNcKr/WJ3vQhkw7lMkWdQhQudpg3lHVYJoqUL0YZy8tDQ+DUV5
hyH9WCxDIEvKHtQSH3Vmd+jmMERp+CBNqH5oKOExcSTzoW6balYgeedway/pi0d/ciSs5q1YuQA6
FjdGWVs3wJnvWkJ7l2HWz1lt6oOyeaLyq7aI/cKX7Cu2e57r7ZJmedJh/rJojuoiXllhaersTAA7
XU28rwiPqvIfNRcTwmDzJ7ffcTZ1qPH3I9kep8iQTOS8y9Zia2PZT80e13pDrWP2rRMaSHuht4Dn
nXD5PUYF+1uvo4giwaPjJ+yOvHTYOHgHrcX5QxPITW6AJ9AYR7bmvByjvlL3TUsz34Q2Obskl4wv
z8+pQhwg1Raj2dGTJm4NZyWuivaiNPva0WjC1V+cH5p5ZLKGgTLvnuOKIFu4FBSND+S95x7afvEu
2vh3BfiTeONWNnFFp/oj43uKBXjgUyeDQc9na2DCcW1S9xdzvWaXpfAzbSnWWHPzu8GziaurI7HB
9hhX6GZKxO8poTljFsywKcb0NoPXe3uUkJEuOzHwaz745AzAATG37F8pQAPRSw0UqPdXH/Ay/IWq
uFQzMTq3f8/k+JxU+UCTKhfeZBDil1+QqskNueM+WjWJRYGqjrzhURLTwrcrPTYx59aFrp/iSzia
SKjERO17qweaWoXOIRzrdquMzNgBliSv7p4YbaabAsveBplwY2V0bCWiPLv2J1zOIwEnZGEybRx5
nR/fS09kqibmxsuFRV9tkKFMWmKMDEupxDfolybUFPd+hrImjOaW0zMjuT5L9ybfx6a26h8oFayX
9UenLdYAm94rz6oPWIZLeOkAKMfm1LTWMyTNbGdVc3WMFTfOCNn7FCtb3XEd7Jc4/hNTnHfMhwVI
jVY5G7u0f8jqF8F9WtCxOCh8CtX8yU/Fx7npYOMXxXHAvnmQpjh0mDywff/pRMnEXwaGXOgRcVHh
0zQneeqXx7YxpkPkyYdhAaE1C8Gj3p8F+H1xsUJ0eOEjRpgwe6AB2tu5pL6sJRkDqWzbrSzPkTDB
KZqmb4r0pq1UNs2ItT8fGwt2kTGCAhreIvrYyeJZ5O1sHqDdcnUcN5CaHqXeSGbECP3LLQx2MtkQ
gK6Nj2mjDpF27xglY7qeTZrpHKKRlvMJcIC2GgXSbnZkYIbWszDTOzhnooFinFrQZstSk1S1T16C
xAU3pFLiHIaUK/m5T/9odBfTdnuYcRLBxZtZhFAH8q64KYl0ZgMQBHbFEfOoRV1Dv+BrNvfDDDhi
0sBxi7gAllw0AFTLKdlTaG0dJni97BqBnfbG4u3Yj4FFXz6B7rHEG/NTWsC+KGkJRZ+3jV1fYr8q
shbqiteWxG7wPGhHMrqlQm3KUJUgrTCTDTdNCd1XWtcKJWnTXQg037Z0UB2XNdtR8Ep4fr/m9SPM
PH5+L0qZb3FU0/qFCILs6FJB0RlJ0OGR2Nk68ndoAuneMqg2ap3qcbHY5dFZs3dZJKe50gfHmbhH
04E25dF8XIYh26J1QnPUAOObBKci24/OcUO4Fta319OfS6cvGBh8JeO+siEoZjlf0FisicTSsBVg
2WlBcssga9qfSeYP6AzZ0Vqse6zf5FQMxrky158TkzwsVMYtILvfztAF2mibA0h0FRQhvF1Ke9ke
jOnRRdM/ymUkbT0CJSDB8UQhe7wpBjokrXLnEOWgUBCp2XMzf2u4+Sl0W/qRCsiluNJUER/9zjzA
LaVvKHXA2MESM3L7IpP5zk4YjxX5E6yrve/SCWE33kG3OmjckWvTqThgcO7tMW3GPWzwae2BjJqH
Ec+Qjz3rBULgI6zqNcBZFrtRUOOTDK8hNppgEtuxr8yNJ4qJQ571MZbGPlfFuPnbX22lPvAvdVtk
UKm0Jcyt7Z60dF2mzoLKRKeiZ66b31lpNp7T3IZxWT0IosMWuDVMTswH0g5loZzUhUIEqh/xnzLw
a4uD51EwBTjwCUOKZA7ZYCYq5nO8yOkJotBmgHK6eFUCwbBBj8bfEFEZ+01BAseZqF/vBlIacUFb
Hnct5LuyxelbzXvbpZqFARW+xOzid5bPF9f9/UJY2xy1iTXF8C6gMHn64WVF0k8YhlXdNql5JKT0
wbKmaP01ztmN7XgVdOVQHeJSqkOYzM3DUhafSPd4TdLHv28o1SC2Qj+4J+s0KLwohvRdu1t+NvCh
dude//7p75uIwipKfRi1/usv/vXu30+25bf0kD//+ed///SvT60L6swTXqTtv/7iX5+MJ6o766Xd
/fNp0B/+95v752N//9XQcFhFVZv3//qLf33NcMi6g9n1n//t0+Qo/+8fPSNFWSqUof/2uf98TKzt
yMbAMeifj/39X//1X/999zrNI0/E//c1/tcnVj4HUywF4f/n9dFm1Z9GkZ3/+ff/vD7/fKy02gei
RkeaOJzraKXOVSdDgSl7fX8OO3kK2/o/f5tl0rn+/bg1MTjdj7luAs79xhZHmtoBIKe72ZPxS6cS
vQViFx3/vjtzkrIoZtiJvsEuA0B8W5Nypzi8ovRXhn/CBJg4NlZplO8WU+Wj26+1euOL2075fW8S
GYgVTBlZD8t5xBJjLxkMNiro34Wh99pZMvA/jhWklWPexF4u4YPUVZDNGKmiRry4HeTyiX30Lbmw
8ikNMX46FnfhVDRAn5b2gnLibUK0NUxT6pXaknJbz8ilmYYSpOgbe6Yo92JPT9SGRz8pwxCjrK6j
a2VE3VHyUP6O01ycakt/uARnAp7qEEHGIDG/BKL4xY0qYKyVA9i1XgClyOS0WIl6PTodehCa0NEe
WOt5rK3KTt6/otri72ygURKdID9MH29iPU5uYhGYYQQGgplVsaFerOh+2PvIU9qwJ8B6Q5kK1gtI
a++xqr4X00h3ekoi9rhxGki0RRgM5Yn5DB7UlNF6kVAjxhBlMxPQt8bhSzT6ktOYZgvroBfMyOsm
WMN+8/tys2bBEIeMbIfvMwQ+P8+BTiwUNy2C3qWgQKqTLZff3WCBsDQMgF4MBbmptYJfYLn9ntNX
UI19xMq59nAbD/GSM0+ivGSHSwkfzrO5GjJiTAkL8gZyKb68b7rL2CnYhtzr3twZE2uwGzr9sWGj
vmswF7CmsykBtXiZbMWXY/SDFQ2EXEhAoU2RuCm/eJeKhrwMuDLVadQ/ADDGz9vny465984f/fc6
5DkctcAzmhJZ7yuRVnqBW8ThKj47IjlZ0j0lzAw82KmbAdX1zLYsXOHAE9R/lKdj3NlHYZkfuD6M
i1dRo+CgwcQLPXq9eCDZyMhHqVPHervPmNQYo3qbi666camS3yfOMG77Tt/P1HNuezLJrAhVQy9B
JjYAD/vNzKqe+uytWOlYZCjRikZ48Mt7kluHse70Qdj584AtiIPiET84pXC1+k0+Gv9Ggq0trgHV
xL43bfxRVzsVdePFh+8nGgqYTHCrBWfWoe2QJ3x7nxe4heyUWHZkHtmLb/yS0GHTuDnsbjyQWeL8
ce2c8t8Ko1ZZGXlQTgb16cIAV7zgtaKftKzLb2hD1Sk2osel5ucBcg0g3LLv2EHkJSsrbQFlyI8V
CtOGBlGYW2VbB7zQc9BPFftWZrK7xJQPTTaIPaIZhsHhT9fOE1B+CrKshsyOb9T5mYqZjt/Ydkpz
EIhlsuKUwGoU4lmOIZVMYA/3icEpLSrLZ7M2sXOBeW1TyTFCL3RD2ciqpkAHS7PR388tdwDNfRvd
Ft193Ytbru1yn8fNsRtbJuiSYtKFKbjn17e5I8aNVmx6TDg6u75v1hRwfyWPu7OZRbm1QxuFTL+6
KYTsMGrUsokhO0dXhSzYRMu7SJFL3Jj9l6f0Yy2QYQwaqzJpNNsxsqzg0JhsfwYMVZsJLhJR/W9Y
tAhFkru7mmmIo1WJGkGevBTR5CSWuvZauu8utgzgy6E8LkzNN32FP39Ilu+eINahP4WR6970ub9r
FIZb0oZJoIqOSHP2qKZ8PvdoNVukPhVk0b3PJBUeq70cB9v+GbruF3SOjTeyBaPGlBwS3Ty9rx3g
6skJ1Cch9Jz6Uye5MbBHn3Cfvoqpf8smVnrdy/1gitdRDt8cFr/zAeYbPqpN7vlmYA0IoiMWdG+M
g0RECMmlB1SdfutK3bH9ZkC4FDUH6HKbQTg52YpOtzE3tpkcxAGvQ+W4kr0/5MzeQjH7e5VV4wyS
S1F+PFft7/Vb6VX5ZuvlwyyjcjU0IJvSiBdQUD9lzWOSjclZ5+OMloytbqnld5OIgjbF8CkcUfp0
7O0A721l/Rh7VGtaUf9UilU0rdE7O7hWZeh89M7XlP+OjBGmND560pK4xvCZmtTHywJ9mEwxB2iu
eZDy07YxAMKWCSj/odmvFLRjJM23OafFmDlGe4T94GyHWiOhpfioY9CxhUqfBz9+HJTCvNrwmKwU
pgKjvR/M6XUGB32AOsgENrlh9BK/Zw2GGykD1xq6G+rYbaZIsIcVTOt46g+1mv1Ns4BsqiIsQqb1
1iacGAQmq05+u6P+gM+/jpQJDURTeGCWUDODjZ7rkmmLm42YYnvvm/ka+pKjjsOqTaVqXxf4D7A5
3GWzBuzq0bhmyr7eAQPhtfCd6aILP4Knmp40D70jdTS7ppUvhon4tbDGbS1MpDkaPe85bDGM9o+l
a2vH7DunUpTsML4L32UAgOlrwxP7mkWNeTSnMyIwhYCDiUI2eIcGHsGmNzkTWryWntAIND4s7s55
8ghWMHGp185nTlrNKkym1W9OF5y8NZYxb4i3buzf0IUS7zrJTTqFgpD7kCMppmvHTvlijoN3zFL7
6lfNIWlHHcgeSx5GVFRH7LRe3e8n2+X17U+lzam9pgqvMuIxyKp6pw3PPSxzR6Nrrd8K7vCtITmH
G8t4jBCMutj271NV7Zm4h5xCJpDnnMw4qy0kkBjJkZHg99s7wBHtO+yNHOmpxbt4SfwiktduDjMe
dzHP5VGv0my50FODFzmvM3FTuYxCcIl9eHksD39x2hBoonM02FcJeAaEt4t7JhQ/lWN8NbkVXti+
tzSbORmmun5DFMXeJtFLpZMHmTsf6zN+QT3Zu1UkjlizVkrlbaGcJ6YqQ6Clh1myZeKdaBSOkAHb
lIXVzm9LpmmCOlbLAGOv3VcwWWD/B2uGGGRdiY+TcO9vI1zwgQTfMjBYC5ysAq/FGgMOtinYzXVO
dnBUZLDn6H0Got1rGdoTbDz+u4utKZSFBxFtgbAhcw7oX2yz+0D33akpAQmGQDHnyZs4sL7Rv8Qk
nP7mIS3IESz9+mjhmxiq+UhegzZ4RX47b34VheltmsH5Xoz63YtqLDkR9TbuqYgYlFTgL/GlHisH
U/sYm59cErjp3AeTxsc3di/Mf32chXk0/6RM6JDt/Pk5xele2zLZapKKuy42TkDSrJ0T83u3RPGE
8A13zUEVYNx30AajSBo6bmnS6y8pXyBAhp7wXfUyRn4SYb0ZkNmRSfh9VDXqbBG9G9WIzzqz4OZO
qAp5vfNaOvrcHmItcRwERBfbyyl/ilXLJbPQMpP21m8LbjBGG/cwWflO6oFKLFP+6pD4xaKGgMot
H13XjQ5uXuB3aVNSPpCk/FuMgCIq8vum8h8SNbxXC+VPQ8EWS9Ho7Ph5cZ6ALzGexyczCxiUFKHc
XzraareeSZ1AQQ0bAXyhF/dqSLs6uh3NtewQ75bSiQ5WPlz4xYiTR92HE+l7pEYs8NYOVLO9S/Rj
Wmb8CszcOMRTwkAtp75doyCRJbI36OvAvxNjg0xDap6tdpANn3UrU5Q79Wpl6l4Sgki70Q6WoqIf
Ls1+MbSYzoOgV4+p4jFkNSi64RQXjrlpKh4ctu6qc+b55AJ1difx/56TpK7Of/9k1bF38hherx+W
Qt1GtMXv3Ug01Keaabdq7aiBRI/PkuGnz87NyT3OEj0NpZyQWg12JBmPrCQ7mLBoE8TeKZ2x3GNc
oq+ZVnP++8aqRXOmqCU6s7FgG1ucQ2oBe+tP2fX1vmyAH0XhKpsUw9ZxnZF9Yd6cbfY2Z3OeAcNb
y2+Ra0qtF/8DEoeB+DU/pAn24TxBDPZmDD7rP6kzo/7PmzQv+421FnR3+HbPpuO+0Cw7753e4wKM
XApu6XylqUUzGbRdJKhumY1dhu08jsI7roxulWk4h6wvjh9W05FIeVBzIJkBmiflGZ0IU3LFg5Qi
XONcu/jIE8/6nifKfcOkZ8uMtDInVbLOGM/kvPWmH3Vy6swCfdZjjt151MCH9AciJOLJTKuOyanr
Z1igmMyA5WT34C8DD3xX4GRDFsKp8zWNCOH+DAXFdEdgsSPnudihVTC0HDwPlPtglVlJsjZosbpV
iEdOwfiThB0tjJtUcQTO8bDHSf6dFgxrO1N9G353pxI66XJi+LtoGJ58c8Dnqag1rmwesBipaGec
mEqw9QYhQEy0Y8h0as3larDwFz7PRCDb11TSKU5/2d6J9bcl40cUqW8MiIKNrn4rYxkQ1zTYp048
WIf8tSBXOI/pe3Gi2+iQ9EXLjqS09+RIt7nf/6iGA5EtfnqutR3sDxx5jWRn4ruI+mm1Tel7xe9I
vMkny0CmCz/jAA2ZqfuODCBdNxSX7Du6dAiv1NDLboBmNhe/7LAYOWRw7FDehTaoIoMrJWhJcDIn
9jcSn/GYkcefy3ZjT1O7tUXRBjkiOtWmRAs7koA9N3S/FK/lqCgtcNsNyKkmWKeMRpdiDerz5ziy
v1uLsj43+/tzDi4pi0Xbt0nF3lkp6gmMPn8SnvsKWYutBfvBsrVesfhTYCzHczVmiGedPDIHfg1N
MFVi7V5xKSrGixTBoyG3ghqAhbCMIx4pA0Ytx2BO3vDT1VruNMSzHQ/TEaJiTgY2xp5vuvnecfvf
PQZjWprSQyrWdj+/DncRjARXDPoi8p5iiG6+GY75LNOdaxnfUb62LoZAgBd2eFVuPUf4UJ4pTmCP
owJZGTfKAQ3vtcw1oAWC/aCqKan5MZXnvnemBxWu/uHc2u7H1t+nU+5iuFsQrEuTSuGN16w7vCl/
7GidYNWwefVNFspebDC4+KtakQSctwn0ew5oAGu5gaB0IgjAq0RBInAmkpvq6rjd22SNTJn0WtJk
M0Xp0SF9bKDDOu606+pWpFyW5kypJU6j2lTDrtBdx1dX15SD6imihb2JIKJItzqw5cEtxJ5r72UN
F5KJ3LK0dr/VHHswPVPAUcevg6GLayUe85VYn2fptfX0b9xGT66ieWCZ/zAgazEacLqsq3tt5R/4
4JkzJc5HbTe4ImxwaVGh3pnQkVE0mIJ0Q+FsWy/DgqrSO8sfyGZ6qwDkFVhRNEXEdMKS4PODtEVj
4UUicgCeI1icCodvdDQE+dykD1s2PtaRVqTwUE/LoTXru9gn65R6HS3sVXjLWcs7ClS4rUNuo7Qg
yjWcetK8IELHtJcLnzJxHjpmVf0ifE5Z1dC5JzFdwX4iMmN1Zf3gNZ061nAwbxRh7SQIPoPlcMsD
t9hP6sOVjG+hOegDWFzEHK/+odwwmBUbKpXJnjIOTI+VguUBunaCPtKGxAjZiVImgXGP6UGDn6+0
H3vLLC69z1bXNrHjLZMYt1ncHh1PQ+SNgYZHuF2ZYFw8PHkbOKjnWLD1o+WKxlAYMYzWFRIip4S7
XsX+vkYAOdXYqHrtUzcWnxYqrg9jn2OdLjCicE6aYX7Z+X5y2IRaY/Ib9n15sAd7ZkVbNKpT4960
a7Vh7THwV1q7e2/J0oMwwWi7a4+gq82tpxyWNevJZMLha0DIGX3ZBzbs00TNfceLOaU2QxPyXhnm
fvZclbHPVvJ7VvhBu1qF9X0++n/Y0d31kkdFWA52ELEen2FSD/vebL9CRtd78Mcvoq+Mex/+Sdxd
IKPhkU0hvfiQTLfWZHpH05re18R10g+EJ1mkRcTr4vs6DrQu3x1b3qTRgLc5kScxth8N6/YLug6E
cvAqd2ocGdPS/MmUlL6O0js5on71Sip/jEaEm3GZnnKDMI4h8h0ouwnwvXvvZdV7GC7HanpT2jZO
LjMnthwctNmfsub4OPJxplDsgHWgpA42nW6diVguj0rornLZwvX8k3WE/GkOf0S6GLmNOPuRCnVg
JJ+kvZaQDfe+Z99lNbYMUQw1MkcMU9QLr3mBiEh8CkqYOmLIOhLQJFqa3XVNjLOvSI/D3HAbRDQO
hxX5gjFdikPX4IKLMLn7E8/xqjN/OQmYocqzdx5fuEPbO7W9+0S0/7afWAoNz2DkTQPKEtpjMCSs
Q/wD/Ih01rhJfLXG5WlO7QOWKLlNjbcRN3LQs5OhAFTvmrWQuG2s9Dr2KVuVukbVncQXZK5wIxSz
eBSbRyRLvqumuMS85jt7aL772jn2PS5QaZn3liSDHEYsuBqr04btWHpwWlRuHztxn1k/dRN9YE2g
eX202WnMhFc1O+fpQGCZnaSyMWmxb8PFE9KcnRvXfgJvoKflxxco2rFPp1E5RPWtquabxnqbUy/c
KlAG0rtNQbjT5ldNAQinn/VX1icuz9icgxV8ADLjXfJI+d3JsmyxC2sW90TiNMpgOq+2Wry9rxoP
tW6WYpdG47JPu/qmL6wycFxtbA9zQlNIZM7WkQNLtI0+1ISrTXOJAn1HZYl1cpt7XEl12fnEL+wX
027ppW0X4F+yeKvKDLCFTlEyMhuO6JResim/iyr5Y/UFP0cz/8Az5Mzk0WwMRJVDJA19S+cezHr2
9j22TxsbNcBBeSCc+dkZdnWo6NnbOI3n7THxZQAakYrbZnWLxLhQl5VV79IpzXkurtW0J1RkM5Qg
C+1FdBR7Ixcdur3cW6aTBh3mSpMWYxLRPvUM2vgah9HF0SkwgIiZ+oxmOmS8ogEFsvnGr3leU6ng
HcrkbmnD4mZ0/b3nEwAlxKkxtB2yvjmYdOJuGlyW+6LKy+0iMaE1w9laN/x/34CX/D/vzgiYWK5P
CB0LSIflcymgasax+cWvPb3rErM90HAzwgfr6420MpbbgVV5RCLMRb0bVP+7NLn97Mn9dER460RZ
eKy4rSCSDfgtWFQ8jhRYbvbQmmmbLddM3AH2XMHIoiw4laGQKu0cF1iMa6QGOi0nBERli2LtES8B
JL89FIv7To1X0y1/kJgpEJHYx0f7Qxv6prK9cTMWJX2ycwiX4LO1EPjAu9Gw0veM+fHDeJCCqmGO
N+ZoPTa1eBvgi+KGEOXOUPo6wx/cGMCZ99nUnxVWnMVJxW5gsQwWLzpVGJ0gAGMGDMVN65hbt5Zy
GztFwiPc/D3ZDEJJfDSruPIJLe0ewshNPNnfpp5/ATJ+mZwo3IOhvKYe2a1kqImdWtx1g72uUiFu
YmGqI5IXuBUWAStMaS6PPXVtenwaFurQ0s2nMq5jotEEwhPcgpUBPkWEacDq87q47MBMhvegqMHP
gDD+H/bObLltZcu2X4QdSPR4JcC+kajGal4QkmWhT/Tt198Bede1y1H7nKqo13qwQ5QokiIB5Mq1
5hyzi0kXnquroZqfLXrKXTZoj41saE9r6UPnvsk0g1wKHn9HHBaWV1BUOZtEj0b4tyizQy9tzdnn
pDrY2sGx8cr0I5AXfL4nqEwbLRqVjfHdNpBiVh3w1VJ/UALaTbkzUM4bzjIt8BmyMx+TSrJXwTSv
rahViBInG6KO0FjTj1oN5kiHQik3mkQfLbu9a7BDyuGFwEc0mQ/TjRtL9zoic1+3Yc9chfZ61KE8
dMg/2YI6Ya+GmZscQDQv8i6IGD+rFSMnbKwjWk+7Wf47Jv1k+1LLSwr42MKRTahKxPXCU4zyNqrL
9BDW7oZmWXaJmgr4OdLWqLYOloYxoOi7nWbVys6W4VPb4mDtmI9trH54Ko3uI1HfpM4VHo+Zw1p7
jQoNZW56DdXFA59xQc/LV3CH87FW9JeY6IpD0w/mzoknMm8z6Qk0k5RJEMB7jXggesUDmbWY8BdV
2F2jDN0e08UpVMKJarVBI2CAF2dRD4+KLnMqO2Gv6smyDyPGJBj33YGsu2sqZLPNVes4OWHPOavC
r80zn+BeXAOatq0sggoMnEVxflMxbFvVYxUfIhCC5BI86EBCt0NfcjYD7CIlG+tNpti2V5OBsk2K
CMYP3TQNVxewYPNONxusVSUb8m5EixyD8WR7OD6zHj8mgbiSunyfzeFhQJlD/Rvj4tRLghYJazmF
mv1WRETPGZNyK/VXU8mzfWW7HO/swsgTpKusmY+1pEHjZk7sGyibPIgzXGopQJYzHGMgDBbIXiRv
YcoYsST5UWah6V4EF6RHJE72mLoGyYxkQYL41a+E1gfkBq1ibYA7E76raJoGojpXYTU85SPnReFk
a2aAiqcPJWydctjrbfmENuoz7wO5rwPi7YfAa8keEgFEx6BkD+3qS+qKK9xzEK2AoV3RKmMrMjD+
ki3DjLID/+nqU76OidyYti1WSMSdkO1V6i9m6PF20JSV3VTlpo+tEj4QV4aqtJS1PtElnbBRSl3s
E4cGQTjqO9JUWbmn4dyV1oWUkolRolvgyqYSMnu0ZtIl0FEdmfSZU3xIJV6lfExumixkR0YErRsa
42q0TETzRAIwI9ZhONCEyaSGR51rTJ4gGoRm7pnBItVyKDdVmYUbc/w+LR7RIVhm4Mwk4yJlMFqi
nFHC6MM2oFzgjfLxydYeSXOVzyVHejl9ZQFVqSJ7Mqjr1zE3q10MyUYqeLW7dHrsJ+15CuJDbocW
a6L73OpgIYepymDBZec2GHOyziO8FYgUxcSIs8U+BY19fsEwt8uKtN0R53DG0BJuCk4XDxaVr5oJ
oYJsMxVRbikxcrxkuUWpicMgkf3JbGxzNVvbhAEjdSe1Veai7hqBH0f4THuLFA85zBN8LveNniTH
O57vanSeEIBaYDkYDUb6KS5PpDAzdIstv405hCZWLiVoKmSmtG5MLp2V1r8C6rqDXbqWhSTDkG0C
fahLqhIWkqZkPXHZwAnN0CI5i9Q6N9okdwaBAqStMHgA7ui3pKoAa9KOTaS3q15ubS6qAS2sHBnv
Tofi7Rtmm3CeU59C/Kxg768II6/XeJoW4qvAxcmxqLRo05eoT79O0HJpBGcHDApHpxZrmWKzH8TJ
RtG2bjTrvanreqvbXhUF3aET9zjkMZbMkPkEu5g0RpGluPEpr7K1m0a1rznRPu6cu6lrOXfj6Jaw
txVXVYmNgpPBGGF9ZCYLbzZjC6PbsezFWAiD8hs7N91zmkSubfcyMbdcDSE/MrqKkF6l4PADjQXi
mbYI7a5B/CC97YmL2gr/MXQrkzSyAD0g0g4cF0k/rpm8IQzoutEv6O4zrLMnf5kuTn190iPgOG7h
3Ko5nJYGny7aelyUAnV3LOKrbJrX1M0Ab0HVLypSF+1O3RCIvciiS1TvbrMeUjaGRYBoAjXzjmb5
YylmdwN2Z9oPICXyG1cGHyatStoICPGTSN63JU2rrpwrL5HTjcPBtlbUHN7yfTAK0irkjzmJXrPl
YA1UUdIhoXeRp0yHQ+NaO3YBx2bBKBj+oEX2fgqwpVt4layGdhEBNOwd0INEaoJLHJaSX03Rm6kB
naj12fWE2EYzJK6pc+AgsxaX1bdWMXaZVMnvoICr+nCLZBSrQIsbOTIyZtfOt3SiYRFqQiC9WHzS
bVr7pGM8pvawB8Ilj0HxMEFyPRqzvDatwHOgL8jY9kZzUOAGaIB8baJzWfV3TI+/BfbQr+pkYocN
7iKtDSA5uY73g73Dcko95HktsMeFT5RQ47nB+DmasIrG5LtWj6gnJVecYMr1GwNCOgmFrCpUhaq7
MUX9TU+tdOuqFUV9ObFkEGryzhai8qEqTQj9AU4JtOlcZIm4ilepmjSMf4tdM8d+E9iGl7d1sM5F
OqwQ32zxhjDecTMGYahy4fdMm35cwp8bvFgu9iRNVcIdzckY+UJwbZcoPs0yaXjuRVuVxyBYlt4q
8SOrfbcV55oE8alB8bUTcQPsj1EjbZPjYFnwRI3Yc2cSWsRwZyXZYc4l25mOnCYjBmYdZxenTbw4
VZSdRkXIPs/KfQtn4lTjMazqJtuFSrkq5rbfVe3srtKOC3Rq4O/mEkAOROXWR8Skh4TaGAuJue0p
EEmw4qk0wgtbGyI96AwNEFgZNGwtcYcYATrIkT0tC4sO1wwhpFVj6pzV2WM/rXhybswNm1svqjRy
HNsfJdwjP2tibHFG8elqcY/ohzOs18gPM+l85hXLrtkwkHFwmnjaO7PJh0BVFlsEA0aAuKDZeGHa
HOybKii4cEcY1qZ450K6KtCtk/TiOxy2Px8F6v+0woZAZzSnug+lSX65NeIfUXnfwxsJVWTPzhO1
O7ZX7Pq8zcDGcpvkzdkQnKyMn5Bbm1X+LIJK4Esh7CMhLrHv5/u4pA1fWcG7a+BZ6qoOcRmK1ob4
WtxasICMnhG/FE4LQgPAtq1PbG/oWq7VjJrAhWmDmSRgNQzRoauddQSWtUhqXxgcqDvbYhWw47n0
2ObRZUXvpg43NYTlLoHPIyYywe2huNWmmSOdPhbYs1XO1XsuwZYEOnUL6/Rah+EYKFO5juYbgBSE
RjGNwvj55DBx5RYB12qLgt1VtmNpmhgeowtNSPpdFdS8sqR+A13AqI/ijvQ/aA6xsZOFydzmg78j
8TQFQ2FK3rE3voXVeaBNR9FqZFeDXoiUkpDhYqC9ruBIb0WJj6pAR65XJR6n2WLzyjSiViHzzON4
SlL3VkE1ItPufZqCl6RpLISoiuITO3bNIxBbjO/xtZKQXWfBZoCgc0ji9tHK6gdGfOWK/sq0YekL
PBGnTxODpJKGSmQ2Pj19QRVbOZR66QdbKI6BKkbGhHJyVYdoKUYHrLxasshnhLqvJgOaBZVwOTD2
UXfqYssEWKvtxhRvaK0U27ad8LnrMJAYWm/7hkVtAFPt4c+cvSnM9DWcCna45BXTHB8YkVQAyzy1
13ZEreEYb6oLhmr6gzH7ydokLIg8MCfPbqqwJoWt0NojYXK7SE2Tgwb2hxdm5hSjBrnPdP5Akxp7
qVPWF6CnRINCqOXKqqpciQ0Vf+IMrE50tnEwYVJ7BEW9wttmnED/kOOJ1kmkor81W3xzBt3rxfqf
RubyB1CQ13pKW6QJjjVHVBMFt5oLCcN1f8jGdWF4qN/ZtB2lOp8aW/zIDSrKsCak0LX4tVAZ2Uk3
N5kbka1mkAk9ZFmxBoIIza/6pua0ooDmDVxb29eh1j4KccvFElFdRyLBd+ywxxkHIgHqclci0Nds
ZIxFsG2khghCGfEru3DUK2NCTAKh08tm9DHVfqjY63e9/ozs7FMEki3iRKNXz+k6Ngw50mBduy3u
spIscAaFdYS4ZsZV4Y/wBZYMIbwDjEQq5DdeCwJok866Th2OJgph6Krs8lfbSZN9YM5oCrE3rGJ7
KI8F7dCJIz5CBcTbF47MmAWLCvMAkS1M0/BS6m1zcNP6M+HzW0X1lJFjT3J4XIdeY7EcuMND1AzI
8GQ2bqqsf0G3yOxT3MSjUm11GEnYCxuPJhDKTY1pgkY7KMWZvLE0WmGzeFTa19iGu6DOKAekhZ96
nKe1oo3vfW6vrSJN6K2F+NY/lRh8skG/ngEF6eYG7eioZLqjHFP0Vl4eOvpZM5ddlTSIv2D1Mkjg
GkxiGVEY3QlyAZjm8gaqBcMf2pReK/N7Qnz35GC4pFe0lVkfxrCoqQ+Hv79qlq9+3fx1l1/3++Mu
Xz/4b9zvj1/7eo6v7xHwiYTxf/0wXw/w87H+8al+/RG/nm6xrDOC/vfvxX/5iv94ql8PY0qfbG1n
j92RHqRS9IytTYMBc+zo8hAuATkIqQxRbcAJbebl5yoB6QdDZktXfbmtDciVjl/f7Vt6RquvL+nF
TxD9ljv8vO+f38VCh7Z2eawoxBbLCvUft38+lNln9fOvb5bYk4HFZPuv0fpgIhH4+qoOFZ7y68s/
byfwD+afo/gvUSltXm5/fakgaPr7t75uT9YyJPjzAb5ul8so/9fjf93966aWOP/x8D8f7tePfj7c
r9tf9/+6+euF//rerweXs9qtnXB4F05cHoDD1SRsFFZxSHLblAQe8KWwKkTFX99tYWX+ffu3H319
l1lykq2yoTmMoiahQmmLI4L5F2TLz2GsYMwd7P4Q0DVqYS5G08zHsPzXGilQw+Ur13QOwESYmDsp
ewu3xxJfYGPKC/AS1oDxuTROSuC8FQN1VdpN43lkm1hDg0vKTzRLLIMMDLjE4hSeJO30ImAw3aMr
UKzmY5p1OtwLn7jKu3aZEkk/xMy+lpn8mLv5HnXiEY0REL2aWTujEZKLomKAMYXXFCPXO0YndVW1
3hA6Gm6h7BpCeeXp0HzoGiM8eGfE02FUYtfuyzRcGzbogrjB+ZcFFxzFAvH/yolku6oqQhYt7SaX
9iskBz+rZXFTZ9krT3jrjv20UVrSazUkH2mUbAC2qI+0hiD/JLC6VFKKacuTGExFSLb3MtQsIaMi
Up4C7SZCzz2awtzUY3iHmEtn4Ba/JGKu/UIOLfbOpvfLfg3i8VEaqcVobEARMsX4fBt8s4Z5Vmfk
huOcZF4TMAcvmlH1dDH9yM1GeGmK+QgMvsQpqTwMmb3t86Z9CZyWSiOnbg0H+zFaylrpDTWFcKsT
3qyNH01bh0fkjtGuEvO66oL9hMUIL3D+icS4WHXdgMGbKjLoynM04QBCRC28IQhoe0C13zQzkdjZ
GQ01pgE2WAfoVSOcQYzLRK8hD5vw9JoFc2YE7vIld5U7tRY6cjqBFtseMUTV3bDKgpRkRUcpNhYC
ClQpyppZyws03/wlqh4JMBP3jCr4l2F6TmE/MPBc0cp6TzsNsTQpgj4a/pk5p6G/T2MUrPVh2bjV
CqGF9sXt9XehLCQyKSpf1TJUupVh+0FehK9kL3FwYwG3FJNFN0czq6vGc5tj+w3s+Ewb+tGB5FW6
MyhCIzlPvQahoclZpA/sGsRRmOUzIaMe1m8CVtPpVmttJDHlTNJcLdM9GR4vLjozu8RlqEVBfiJR
W4LW3iYRQ2AUOjQQBnbWg0U/GerZfSrEuHZ1ouQdybh+dBfVU35nGsrn3DuDrwD78CgmAjiX2nXK
gluyAJsaAQP7r3cpaFKDoh5XNaDnHKbdrUpoZp3Qx+zVAXE6DsaW7jyVX05YjOaBdfpmxxlsxYZy
IxkbBSPNAmlsN4gMawtnaNV9jrI+ZYq8unqU+WnSPxr1k57Gie9SlatZU2yMjHFxbuzVgrgFkGj4
tZRgUQYZDTPZfJeG9ZvEGesVYsy2LXMRj6k8M/yg3TlkoTDhZHDTiiOea7lK9fgBvQQde51GeNCk
76WAL56j7VrIHWllPiva4kMilZFeQIHhoBB3HNO61/WMAM2d2oIImw2ia+sSkbrGJ62MGIGl8Mee
E40UyZXJb0K/lJiPUXc5j7HjbFPzLEmT9GvRIz/p4x8Dsx/45uzD59xFTIJrsRrZ2rXMvITIec0j
0UFln6sXthbzBRt6fsREtmsWPn6YgFobbcPSfCMCTZviep2/bjZ8tJdJt+dT0M2rtpgxBxmWhcJv
+fLrv5q2M0CE37799Ust18QiFf0pI7sOI+jyQF/3V+Z6hyQ/OFR5XcxbYXSgNath/3UPi81cQ3l/
mkrsQhp8hmAkdy0b0L9o3bFRdYz7KTRY0Z36Ob86kJ93jaafw8bY07HhShlGqg+Pdw4kkekhsMqM
dDcb4x9kkhhX4GUJr9QldqS5oEVJx5AJs5sCvNA0ns3a52U9+LhwXtHsXJFfx1tl0UjqUa0fsxwE
q14hihBYbTsnw6fiHnqa3esyTm+1wci8gs0wRTU0nshF2xXdl5PKB6vZtF85flY6dToKS8vmuCIp
aFUN4SElIh5sGeldI4NvC+Z9CKaPzSx6Jk5wEE46iqsQ0ZbYqAKliUYrWSEPz5uYL7C94Adg6VZp
bW1pIIzrQIhb4hNGACfGtUKP68N3QPsIzpmzZl9Z1g9TmXeqVaA5qeaBkUb9XGk5ujur3fGgHTI6
cmgtl73KN/zf5MSl+Zn34LXr7QdezybUzR+aSO5dW57N3hjWXQzGaJqf84mk14QXKAzXd8vsxpy1
tzY2WXKmAh5OZK8ndz5DDCL8rHtwKihsFlQja+rRWw3leiraR7XJEUAgO44GsRYGot4l/bCeFSzw
Z5ekKc+sNdoBCvTSmKYg9X7b5PinIvdi0+lfRpSYgfS7oSI+WTXACzodb6IRZdeAqZ8HxTv07c7S
cISTsRBM41a29AA6vQBj6dAgiXtgzWiE2Xm4Oqi99NM6zDoCnkJXKtxR6DtbNimtTlqEEgV3VYg+
Z7TyU28+1Lbz7gaUqZkZ7Ym0ZIuN4F/VeSlET6AWDk+kf+85cz6HArpNN6TfVU1sFihgqzbfC4sQ
dZpa35K8vhpSPTlZ8IY0FG5ViUpODZwTGyOPLTMSxKQIvLxP6O/V/b4Pi2sbpv26crVvSKcK3wry
58niENEoFdf19CAyCztyc4aN/1BQF3TWeQqiVxQMhxoX4CqyDZw8PTBSBJivbZ4fx5iwSWcSwdGq
x0vbWi6JFfbTEGfsGs3GoUZaulJkO8TtWz3IR32K97ZufhLP+sbQUt9mbX2cGj7cRFhHywb6Wj9b
GQ16RYUYA5E2n7tvwAb7Qz+z+ku1+WiVXWZpVGMupfDQQoLvIxQOcQXDRZPEIydbO4Wn2DuvU3qf
0UlZ6X21nyWU5sEp97YATUkn0PCq0T47I8e0oF2xnmmPEOIuDc8okx9jBWpLGCE03ghTGrYbNGhJ
yGHKJhkAELUXWWpzjE0rqJ64XGn7qHd6HwWdF0TO4xQ5w6brjHvFECclukNPC64EDgjTMaTrZbJn
JIJcLnJGtvx0sCbNYcOSV4u349JBBNn0nXE2MgMTHpm9A0rX1Jnq7eLY0g2c29Lap4My+27I6lUU
n1jnVx1s3E3ZXdUpHUj8oKqAy9kbHfb5BkdQNaC71fvYzwf7jp0DfDpxbsIpwnou1/yR0BGgMXiW
43x2AotLwMcu40TbRUXoK1EPu9w9lQV99yIJ6FXnDH9GK2B2W4e3CvxBmUGtFQoR0aqylEgmoqJa
herUmMNhmr/Ps+7N6D/BfoCL7KIiXrlL0HUUl35TUlRSazNqXCckQKwU2d2pGlkdEytLj5/BQcIY
1YJ3w9C41lqGn7tPhhL8MIMg5Owsv80kmK+UrvzU0/qczwsqmeJzLrER5iM96ca+I7+B0Ysuti4u
grXVfIaQhFTmLkwj+t5PRnFGyAg/xC63EdN/qvt+1dkwv1r2EXocn4y2iNeFLb83fbjmLU/XOEsu
k1l263pYwao7pGOOhJrePwEJDQEtGr5dM8Qt2QinWid1cSLbfNsRmsZ07BRZlNOhEcO8dLgKEJc0
NiTVa+2bwXIPQ7LdMl6m9geUBP60OvQ6s1jokFsuGsAHGxr0MpI3io7cuQxGqPb5ldW7RDxY/WAE
y94WO5pExGFRvlFzx/7QVJ99h9PGNRcwKFVBBwTKAyQBgjxA6N1glodLhiSoGB9mQftcK8qnYUYk
M3XfmtB44XLqej0JoTJMjwK5HF3XwOEUKixUY/rMvP8bf/6lTED3jFP04eC2WQg6G4lDTllA6kqh
fHaZU97UerTLVeN27rXvNoMKb4y+x5r2Ovcokxgnc4GoaQS3obuvlyhEZoIHUdX2NjdLZSvt5q6Y
lTcQjgwZF14Bl1eWcBDbvLN5bF3DEtLZHDLExcxB2iL6yNhK/dhA5S6DH/Uwphu9YoSktkIwNHwr
B/y+ij3SugtyGj3SZY8kT3wM2c8UuP/LsfqnHCud7Kl/jrHCjyt/xL/HWC33/5liJYT5l75kEi4p
osK0NPI7f6ZYCWEQR8V12rGAPoDTI+0VDvKSVGX+RQqlobr8wBCaQ9Tm/w+x4ndUXXVcEmBt5+sB
/ycZVn8GJ7pCV3UNyaFOfKKjO8YfwYlIqdSIqUm+l6D/UKEj3XvP7Yx49Ml9aGMLULOaWCuVBVGz
s+NI1wAvlbrNsuA5J0iHQL3yMrnJ62/v399ZW79nay15fL+CtXg7lpflOq5Gsqy2vAn8/LewOXZS
aR4Ecb5XGnkkBvQIkP1oElhMiVD+u0TTJUH1zyfTVZdYRs022HEuP//tySp8wGqUd3ge1OApMuRa
G7UTph4XiIvtt5F1hZfjD+V4QIuOdgbyDW9IdgI4891K1AZRQlh7pvLZm8kTabm07xUW7sZSPmrn
0+3Rh5ROOK0qTf+m0RH+d8l8HCd/vn6b94rDwjJUVbP+SH4GlVxMLs67fSrc7xZjLi7D03vW55qP
z77ehUVBcpfu+LXNkD4ey21XyX+TVvhffGD/6TX8Gb6HVFxM1ZTRyy8ItUjxWIzOVaQN9kPHuf7r
o+OPKMLl6Pj9yew/slrxbkZZWgvQTtHwPpbVRTbKWyT33Wx/oB9+/NfPZqp/RN7yfJqD9dyySF7m
wFT/+ONKAkzDyCTOI3QJrSj0bi3wfnpAeXWfLf5uNMk3LkmHXefTmvAXqtN92rWJbxYuhmuizS/5
kK6jlIzEIR5vTZJDjpUr8SOYWMBd1X0kMg4VcwEBNK9nh9Aza6Xrcb5JHDjbkidD09+t4mq8dkPc
PMZZUoLmDu9QEQUrnb4Menus+cQqG1ejHy5WBgdNZ7RiU6gHyC4ZWH6X3Vhd+lFNv8WGe8NQhjJS
Da7IGmDxlfuRnfZFpu3LSK5WW1wMYAC7LGxPXVNDScznJwzm8b5A2uUZdFJxvYjqCFq6YHg8HmSE
ULMSWgntDZhtBzp/g68AHxJQBsY26ONmZukuJkq3tEl4CfvtaJJM3k0TSILyLVKcAANx86oGxa43
UYVZIv8wHKLaqqB8nSMD+d4scnjLLIDhcKfwYQAMqicTA7ApP9KhBK9s1a+FUmJoiebRc3KcCkOu
XzIhohNCpujkpi9ZBBZulM1G7Z0QIZzIyJdaKWUZ3YwOAlSEjzPzQXlvkLjgx1ZhwGVmk5TKnaZl
L6qc9064bBEwa0/A+LOpeXZY2xnNmxNdxPqY6lD+6B3BNQKKTiryrl90JqMdaBtWCy+wy0enGDsC
jaIz3GASKhWl2+quUd+pJa10nb2k2gZ+a3XlN7vrkRPFDOQauwYdpDiuP4cM/sBJwWS4M1FrOpbj
YjLpRnbUJ9m5wbEq0pd6hKY4e63tBPii4s+6YBzmWB+IKC5ZA6NJHT37qapATU3q8Brlqbni5fRn
M+s3Y4CEcrSQo+Tt3dwGZI10LnJ/IEtEl8WLsphOa00ONcG8WzsgxpiOcNIhs5TmwG9V8HrtZFw7
VvwUlT3kCjm81l0K+Htqn5NCdLxj7gd/E3s/E+8n9sPEAw5KvFOqPwyfNj0NP5fE2uWJRrs0GH3h
xtcFi0z3q3sA+XV1aiX0DeTvVoLtkRAzTG1GjX98U7eHriGXEA/aTqgStJ4UBucWKGGT1IKAk2BZ
86pQP1XF8E7R9ajn2mmczUcoy2vZwA5oHvMM7MaU56+WET1zkbs4NjZ1pQRBqjeCMjVxyVRY+nJs
y+wkfqvC7AlVxjs51ovq/SFEP0Ro/JrGPFVAe1Tlqa9p7KZl7KC4DQp0SHlwlIN5o0eOg/QLDZdR
84Jodp8yt0BhXw0PJ5x6wN4C9qpRdl9p4hKXvfACEKRrtdVQsrKxyNEfOui7V/BYOetwmVGfv1rS
eJzpOKxgRD1VvAsrvXEOVZbdk9ojljZw7g0yfC6tamsj/Zo4CvW0u1G7pvSjmgSpWDBIdxOdJhjO
h5L2e9vYT4hnML8vqqw6MPZiUZClAB7ZSKrPk/GhNs+RtM0XYRObgVZlbcoG4VERjC/6aPjwzLks
xfIhFPLOCS0aTq5ZX2J0LtjP7E1n9/XewG6xC3tyK2YDUyN9gfYQ4w1BcmlhCBXbWBH5q9nOZ3iO
+9LtxMuQyQvQMY5WmFhnR8HyYfK5rjJDmzGzzeFWis7YKJV9Ua2g27auhgR8CKvHdt3r5gYjbHwp
AtCC0TC1GwKj7AsK3h2hTigrtV7dt3Ge380J9jzXQmZTalwyBhU5ckGOCEOA71iQoYkhRYJdwfVZ
9J/A8WHDwCWNCR5cpX1420jMha6I3R3xkwcINdYhjDnhSvoKcJbo5pIphQCsBvfWpNMnpUbslSEb
6SSFzD8t8rmGZdfH+nWCh8FKy3yQaVNFTo2OVBJaBSqqRexZMaTXuKahHq2udj6NfiRdZ51VySc9
5NoJFN9EjnzUiawBdxnofhErZ7AbOys/B1pS3alJop6zdH6zgubewcoop6k/6bCB6JFF2zkkDEa0
9jrLjnpE7hTb2Eco9u7ewUuLhQDfTODaF5H4lkZwiAIuZdCDa1D0DHodh5wCxl9ZU0HbZD64oOd3
Sql9A4jubEG0Or7VSyz3LTTrfpmK9ReSP8xDB1RRT+kfw0vLPVx6Vy2e7qw+bDYIGujKPoNuK1dp
kjQ0MvU7Zvc3fSDABIzae+vYqF0SE6FL396ryYjwp927ZfEsy/KGZcvdVkZPZy2wjgn8ykKz9yIT
N264mI0ZS4yMPq5EChJRF2e3KqTPSkOi7CAmPoGqHVbNxDA+wyYr2ST6Oj7OtR7RFEgDMHK1wdyg
qMZnJ8DVVQClABDEJLLBhM10n8Sv2DZDpmioHjLqnH4+GQz/va5yoMXMz42VJDtJFdSWLBjoK1Uf
Vbeh9NoamyOrU2U/leHnrEX46Uf3LS8Re9jzTTD05p4Y8mMwC8wNw49/XS7pYqmX/3M9bTiqawtT
13Tie5cdz+/1dFlVGR0qTKkpVz6vVcGLVXpwF5NdHSBMJhGtIPvORu9OJ5IGkvPsENEGp0a72EwG
wcrkS1hcRMJawIfodpASuFKS505zvnLW4F5e8JegcIaiEXCka+zfPc2ZmlM/uUdYkThbyGZZj83E
oaKHRIkJQs9K3cUbpvSbAAluZEfSoyONYVQllmYKMUOWa2FC8Q0CG4RfuCuaCccpwYRLGhBCx52u
Y5Oy4+bJbihZ8DJ82LjmFiXwWGXLmEhl4mD1p8lWk4MtImqQSnkIXdODiG779BOwabjREx4A3xni
d+CgA0Ij/BZcrm51Ke7zsCAHzlznSY3u0fmRNWR9c9Vk0a3XUMOezb5r1nqfX7q886whvdM1ecPY
tN9rqvsGD+CczrlxqhKDEjAK8JawhhnNcIvtpzCCg9vhqWwrOnRZSLhuPDjfq9S0bxSbhmyX7/Sw
PrfLSoxV/oYR3U7SYduBZSxob477pQ4zMRGYodx26G42REKx4DjKesA+tErIiVSMuPKd3Pi0hvou
cgi3F2I6MpFmTJyHq1CFL0e9elsk6hJFAzk7IwIroyCD1ZOAYTzrAS1FZ0K8jbkbsivpTqoFmKLD
21PZOyd4wTv4ujxNWhrHHtEvUcY7phCXPC+3JcYvV3e/s1yg/jGT16ZKX4cWXGvLFii/AbuIXDSk
BkDR52A4Hge/T46gBVCloszEKliV4bM+qyfiP/HetUtgYHSQZvoxR/Mq0rqDgzxRqa0nGVeXJkTh
WMHqx6hvXzNSORstf4zoSzeor8wZ86xK1VEb5rW1+y2sAAKR8wlAI8VhajUu5iZoPhVvgK4MC1WX
q6E2JfSRwFul2RHMwyO2qHfbLQHiSvVds+UlRPu2CnqQXJzezChaZWsqDgbNAP991d+k7qFkK1B0
BkLw4ju7UjJ4Ihss+ji/613yEUa0QMfI4tNGjZLDdKZrihwbB0RrQi3IXONHYhLmidB+YxIbCdQN
Tpkhvqd8eKEQ9YU4ogdlcZjBOyT/I3L3eNHu5EzLMbHzdgPCkglb7fehrnpR01xNYkoZi4w9Kloy
sasEJW74RAGgLd5L9uG7psiHNRn0IQmdplfgO/Iy4mpgeMe3lKYWnzIvdAiTS9hYt1NOilKpwXpA
8fatGOzA113rHLjJBXYIR3cZkoVius+qYt/NEbwXLTIiP+VHtW2RzeA095nT3FG5dydQ7Gwl7OHo
TIAgulJ5zVQEOYStySomhkJiTgWH70G9f0m7S5Oiw6LailYp0cUqCsSz3Z4LayDrI1btVTjFjFNz
F4VEGb/becDAptRvJT0Uw+38ZmE/99bDLBeCFKJXaLae6hoHts/xJuhLNjPygMWJfUN7VxpontWx
RV3SLwxRpBmVa66/Ltz/19T7p6aeZtE4+Oeu3j220Th7kx+/N/a+fufvfHrtL4Ezhu2PbjOptAVt
gZ+dPV39a+lZqa5uGGxPjd86e3jf/uKelrn0aUxGyc6v1p6i2X/p9APJNxe2aeq2EP+T3p75tdD+
Wogdlk/+EXRvaxqPav7Zt2AAMyPh5TLbEH9C6Tj/P/bOpDluJNvSf6Ws9kiDwzG2vXoLxjwwgkEG
KUobGKmkMM8zfn1/TlV1ScysVD+zXvaGSqU4BBGA+/V7z/kOK9VADbV28vgTDfQWrV/NXW+O5QUg
2kW3UdWWWARIFYqIU7TSDak+5g0GtGxZjVlyqGP3DBoy3DA8YiWGKugHbby2tPo1S2f/oIGXaKsq
3E/RQ21pGqz2WR7a8wQpDPuU6xC4PNgHA4j50GjjzickHVl4xh4BEtfLPY7uJ72bgXmqbYzl21r6
PepMT4wbwsutbZjeT5NwDhpd80Mfcj4lCmvHtngBdHHrN/O01juGbGzHbnMeafuRgVQrkssLjYoV
ESrQQwBT+084RNERz+OJniDCh4jz3Igo3A+LZSLeBfOo600lWZ8l7XujWAGtAeYwGLRWzJcxIQDZ
MGWC5hZW3vuHhgDWPQfzGGF688YcCPwp2ajY8Qs0SxVVj9USJO3FB8bz/saRAmLo0KPpZtABZBuM
UkgkjKfXHUBgjCONlbtLwhSgyodDv0MYjpIr0Yl6nwCiFcD6tp0m4HkycT6WM22g2B71ayru+1iK
C87PlU4w+iL0UB0xYbtJv743QohH2ghRlVuV9rTvwOHgjDJI8SDhfeEIyAA+7p2z1hAS1MEiWYQx
ufBNI84WjMoE/9K+rMstTSgMFO4Jk/DRLS3vZkoZd8WiEsfWChFxYeaGinTtSoHD2aKCJ9snIeSi
LG5xxRbI2JIHAsUgo6DbaH1Fmqjbt3RGa1s618ng/BORsrlxNDTPUGCjjavtsBXDEOSAdHHtZglK
Za1xSW8BAybrTMfWmpd0IcIk3VmtNW30yMiXgs1NSKlfCp/jF0rYV7tVrKz0wYmTpSgI7UCljMc0
8W78ckg/RxHEmjy2V+WMq5K50dpnOG7bZffg8vZlbHIuZx7W+nFNfLXiKvTTLSi6bRulb6FXV8+i
B+cVl5govcwmO2Nsniw/gmYx2J8Dsi109V1rxzHWJFGXK7S4956HLqllb+gt66vIM6bZtns0vCk+
lWMNmys2wDZm5IopH1bHnUOs+X2VqtvdbtUpzkyWdStPkNJ9/DfetjaHjWYEkLxpd6Vh7G6G+C5J
imYts7H/XBo1eXYtOhoHqQZoCKncu73e/i50wqa0+hbDL15MyaWFfAqNgKqhmjBuedancR7cJSLB
icBC/RJ4uLbDBstAiBuA+QVjSPj5LSelA55xbI1TvIqKtj7bMRECg5R7awb3yIyW161PiH3g/pDY
whi4Ilulpln/wpz8BoZ99HtulixEubULpsbZllJ/1gGnw21vt5n0qw1Ct7XWWXdZnd/SEM/uUhYW
xZkQHfxNtH7TunIL3C/yggm/vI3yx9qMQ5olytQto3oLM+lt6gv6gLZl7A1UBpHrAeVr7XE5ufrT
bBZfBRL4lYPeBMQrE2Hi6b9Fs4pE8ifnaTEkI72naKIpkTlrY/Tsx5LG6o0DY9I0dVQ2w5UeMEVw
48R3AZADU7eWgphIaTqfCnQbRqXZS38YjIe6xS/kDf4zhbU8EBuk2Gb5vXRcHjLL/JRlSBUKQbWW
ZkQOCbIxOo0IwJC26rJmmBG61TfDS40zhtW1Z2EptBsXiREWNjJ7wEeEVoxIrfskiZyO/MZeS56W
BWjcdqe7+XUoiXsoTWRPXj7ss8k/CE01fn0D4eiERN7WG2DzrDgDG4Mlo20cJ+067b2tZ5bQQ1wx
9XiM6PO4Mj004pPThf4+bu4yxhWHsg3lrpMKyVF76LZgZmSCKWhT3xpZF+9bt3tAgJfsbG2+FZ57
G7AJL6c24R5LrE1binpRqkPFNMlxLYkcvEkd8r9nKLE2hm+vJ29Pl/kzCWuFWi0U24Y2iFMZn+Ok
dFeu1TzwGHybyXXF+8UeJcA9+ljFaDkVR3LXkYMxiS9Dm36KGGlAIWreNvEa7qadiC3mr9cw8+iN
lW4GhktHDRBVizrbM7lzt4FeGytpVWy8c3R0J6jFbolu300hAlWmWBdduAv9qT/rRV8vYycuL3aM
M9alQULaTXaIW7wJ0EgIU/AdWHow5CuLkBrTjJ5xshHJkbrEbRIHmmcJe1EOxL1qLPA1LP4PpYuO
Ia8JdwHBnI047c1IweS7U+6YGLiIH9kispirkNE3ET0oNAhLgBnOCANKcw4Qw9W+hrh91w55PJf3
Dz4HFNwQa6uYb3QwdwhxkMqbIyaaIBuPMqZNJlP3UraQ0nwjMAgccnZ9jLhiNIdHvdCi1djd8nAZ
R6Mstqwg/cVyYRwTqZTusNJtZj9AKqt9K1kdFbE2hUAkXpLEXjhpee5df2M4AK6k67yaOtstAXLP
iQXE3vIdfFnIn2iNdc0eC7kHqCifbsS4jmb7OaOQWLdIT3DDmhENZqS1lp3gxiYjxTOJXqxQjHhN
t7Ryk73dr2AozFZ+B/8UmVxT+4psZu3tvhgW/7/0Lt/+8fev/7H0Nil7/6L0bv/2FOVf3/L2b9Tf
f2vDt79t6rf85fcof2t+KsfV9/lejmu2+I1hO6NxU1BeS09nRvm9Hlf/ZKr5O6Nz2zYozBlz/3PU
LuRvkjrZ8GwbMqWDMuz/jNqF8ZtFeghHRtcVgi83/ifluOHJn/piluVRDQokPoz1JcpG+8OsPfLo
BiXE2iyLPjtGol0apY0AFh8htClO2Mts8na9568Gg/we/mxpHBFw6Gnmpu7cXdlrq2gAIU63Pgv5
M8yP6kthqm0kSXh6b2/UYXiCAlYX7i6U9+rLQLAvowitX21d1JfMM851GmtGmrwmtnXpw5ZmrBFt
jfqOTe0YTe1ST5wdTJkLprMTnv9LhtsRyMsR6WzhT1v1KmKJxrndZE52tEYE1o1/NdjJ1YscyMgw
sJm0BYf67KhenzvHr/QMT3lnPln4o3R3R5XLEM7tlyiXXv3S3g0MPnsCKSeH+ZDq4pQY+SXf16mo
wU158SYvWnBlL+oHora7cNzA55S8InC7mJ61SQb8kuV93JmbcMiPoxduAr6H+objQI690y7Vi8Lh
uFBFFg83hb+/Uq9GXdA+8q7qa3OzfkZEfFIvHurU0rRRIFlkbVtyg/L4mMIuUfQPGtfXWIuP9LW2
JHDQN79UgbWjbbuzWUbsQF7IugN3fLYJ2bZj9RaRI6c1w8lNaZ2lR62TJ27KXTllR71IIeV0S78Z
cN6AMnSdnWPLU25yhYWN1Ds95qm5CdxtIatDZNOLcLWN0ctL5lonfZKXuqyf61pcbMaFJrskvkNp
2rui4QV1llIoL33X3Az8bupPeBenKH4UNph471zxzrkxZhP/zXXt0zzxSR1vkWDqRVR9UVrcgbyb
vb2rKtK5ABcFYm1F/spI0+OQ9OfRPA22v2KAQBbOm/qCXJMYsjeoOejMgAYX5klwh+r1918lF0hM
KR1NF9cmv7r6ahO5LPNIfjeklgpRwP8XobPryvS1msNvuiGXM2OkbKIWlEQr81qjMfqWqkvTF2uP
u/n9l0uKY88lnHjj1TVR30PdbSRjb2DTntTLm/N+2fEzgS/fDOYtsNSd5NKpZ089n303LNWdzzB1
lWOVUO9IrXtXybOqriWRTqt2gItUoz/kHTZh01auoL2XHTWurzMnR/X02YVzAjewmkr3pB5OGBPH
jCa8+tXUSyg04i14SEZuIHsiKCBydxoP/fy5NyfcOfeRfq9+nvqeam0IucEGfq3A014AKLAh8no0
uNjDgpQIvRgP6sJESO4JTfmVWuZnpcf7KmaihRComZBCwMj7ubvf1VJLCVFMlpqTk783bWdZE22k
MhKiV/XKQ6FGLzU028beqSezKpAQOPhmWCVqcwOaEw5+x6y4fqZBsjMnY+Pz23KeSo7eKE9uxoLF
u/TDDnL3ve3xo6To56nEH1+3Wp1/UPmUZd8bOFqSpZFWz+rxDAiGwKT58tc/xv1ZnPLPn2NKiSSc
vostP1yfIQ7CnljvBJqMcRnjl8ipYH66u6QKANACnG1XIzJvdaur919dsYwn3IjVUDw72r52LVvr
1OZIalvzksTydK5K4lOwipT0Z7Q530QzmnlvmbjhmqDdo5kEjxxcFoHePzRZ/TwgQZq79Din3TNJ
hVf16WqBnXOawNyntHxf3MJ6f7x6u3o2NO5TO3itBuuUeLuoTQ5tXD8bg7UNZkKbkMnHDWvevx4j
9brdIX61U+ek7snWg3dQMFYxN35yBBEwqQMMa1FiFM9qvUjVTjUEb3ptLW3eZbXcicrZqSXHaFgS
9ZFIFyd8HUPzUgqNyc5GL82TzguOCIeLRPiLu+FnSc8f36UPd0PBLO77Xawurbo+I7MztcpWPNOF
YZ1C09r99Z3xZw+OxU1OdW2h9XxXGf1wA5puPhMz7GDi4WZX200Q8lazygE2+97K/Tr+r+Ct+JN7
3fzTn+UJ3Rau6RgmlctPN3sdl7XEnhwvC1ZYtZH/q0YI8OKo7U7damprU9u3WmqSgcyVaEHJoF6d
2iTVhmlI5xSzEHaDeVHb0FitCm4QdX3UC2/UQIbrFfOwhgBo1TZUcZuq6/i+J8zOzuUp8MqTo3c3
+NYuakMb+N/vy2nhXQ2f5ZZbOGI79dnN//qSiz8puUzkNDyK8KN01/igFBPwPPLcZerMVNVxnBed
1PLM50FiJ496TuTBGwE3wMLZigN7x2D3OHEj/PWr+JMVwea94PxEN1Z3P74ZGotc5UGLJbG7R8Aw
U6Rd1abvgLFL81+sP9Yff2XuMduk20trVsdA/PNbD50GurHPr1yw93qZg47Y2jdhefKKcwtBSRWd
uaOtGsu8RBQ7DZtVWrJIUNN15BBm2Cx4/1r8RXPmnhojPWsamXYifFXvc5laFxpG6D6ZNZOYQ170
s5N6SwPwHE+5iF1loNopXZHE3qF2cLXoq7qI4PTnUU+PKCuOKfc/rcQTqsaTul0G5nFeQ1CZxJ9C
rHDSih3k910iFQArcE9//ZYYf3qVuCmYUdueqRsfBKbFYBN92HKV3uvXCUBajFlhXiWDc1JVgxdx
V6iKgXs18q0dA6jXsq+fNfoUeaIdHfY20jz/WaBptDSDdZPB+VLva1s+//XL/bPH2TXVPJ1sSGG7
H04OGEcr2Xb0a1qeOLVaqdpRFTSSyvSvfxQzhh+n999XRnAPLncRt6uhf/hZkFsxeOjAVgzdOalz
g19XmxaAVYd1MiPdlxqEmlntAdPo/2Lhepdu/ntk8f2nY3dm9IG+mffn490r+tiGwocDiFQbZqHs
c/zAFCGJ+rMmunVocoZ2Lb5TbdlRSBWiflbrlTp4xMjd1cqmShNVaKkKRB2qOlNuxxaGDSte0Nkn
h83PosmDjPQ45CgmKUHk6JzUBjezL826j7XE3KgyQf0MuhQAxxNcD7B51G0whtBF82Iz3r5vehYl
ZYwhmLpa1YqecK4lKDZVJgfcPJFbPNe4kgFRqh2P7opWXRsGmepnqQOHJEFAPRkRT4oW303dSevN
fcpCpVYlrHW/WhfVm/jhMtuuFBxHaUW5Ug2hfiyGEi3XWtYGFgkqeqxvmznGFDTDhiUbnftLvUxV
KdQBCwQsHNZ+VYCq9eKvb7c/eRCZgUnmVK7DzSo+ikWYrzAtFSyOVQ5X1hDYqwDmQPkPp1XcbH3D
ButokC38/QWpFwcE5ehwnFFbD+7go4XYQZXcqqwGM7xU5XBcVMc6D35x3f5YNdjo+NnB2Vl1JTD7
+bL1Nc8dSm76phoHkqB+JrZkFfj+tYqt3ftJgLSi9wv0/3Yq+ylKovLt9+jlv9T3/VqUE63IsP3v
//rpb7cP6+vHT/jp85v/fv9naozlS/vy019WwAvb6dK91dP9W9Ol37/3Pz/z//Yf/0ZDh+9ynf66
NyR56P9zb+j6ks8vecS2+P277X7/x99ZF//VBjL132ilI3YlxfN9wspu/L0LZHi/SVqDLPfCpaHu
2ax8/2wCafpvGCrYLnVdGLqw6QbxxDQFs9B//F0T4jfHtFAyuewXuiMN83/SB/pQk9BJcjB9SIMG
kEV9xg31803k6aGLQttgW2NwIDyneuxRdfVlDwJ/wKVZNYQZ6Db+1jbTX9qCJIW8MBY4LpKzP739
cO3+pFL8YAD5/mrof0mG2LgY2Qp/fjUQOjVw/DaxK2UULBOLfTvweuseLLV1j/v7qrmRdaw9tLl0
uSNl3JM9k6qxb8EjFlGuikM8xYjhD77bdb9YH96PS/9eqXh9dM103AusUo5DNfOhki1tconiPsR2
4Xb6CrU0GlscqIi5DFy+xYSf7CaLHXDJg4siht0Aka3brYkVQXPTyLM9AYiCeQZnKUmnWzfxnkEV
k91CDjPmSkBMdlE7aH2CcBvY3RnM3gVOMYrw3n8r2t6DERWSvdfp/cJIAEXWEnWKcLJf/KYGt9GP
i/L3X5UuCE4O3fR046MXZyC3x8xCJiewwoqn1hhvZy8zz7rQoAmmU41tshnQs8zYTyqtvxMVvFsX
DgRCt/lpigZA6bZ4JeLzBZn8cPf+IZtcPNxuZFJFUcpMDh4aX3dhWCEbJcovctbMjUdkNIZDclOe
A1VSisOxc8q7iDDlSTbtbdaUFppPaLAnRjXYTZsrcnBj5UbCus6ddgyGqkRtZAEvq8zxzmjsN39e
jF3XncwiKI4z6iSl7iGoMZNym2uDe0iN5FCQaPP9AybJ/iYeGYiZtT8qEPdqQgjAYdmj5R9O5QIF
rX70w2qfO/NIQE0CYZsgrCn0i9/7THuN+Jpn0QwH33G3zpxjYjDqBq2od1Il8x3zA/YS6R9zOxB7
LXrLkffSTEnJvmU6cVfUIlw37iAO5OQhR0MadG66ZN44MP9WpEstETVW0FrkALYEbqNVBf5eBxDm
GO4Sg++8YdiU3CAHAJTaT5fGjwCzTZzGodHRTTI3VpQt2zkvd1XivKRz7u79zr/DNOZs7FmQWEYD
K+gcnbvQ/kSX01indWzugItU8Ao9cUGkv8OZPR40FTgV2DLcEK9pnoytGEb/NqasW5Q67bbGN+Mz
q0x8LgtkX5ymo32Um5/6RIuOpd3jcfSlu28hucJfJB3dN6NsI3hpEGSMTZKYBnQy8Jll9GTDXhFl
3F6FZYDQtBFja5GZP4RZ/xInptzrRAwBI0m0rXTDW2nSndXS5Da1mZr5abNuqrnfE2BiL57ivi3X
JNA3hzZ0dIqpaOHGcLQUH89s2n5J65MrWgOrzxq+oPUl83mbXsI8O6c2qMF8efB1JV5wICYOjRT4
r44iktZm2x4cfKq1Bk8h9PyFZy7rbFlP0fi5g26dywA7Tl2BEIfWXLLNHycMLbFRx1eCKzE0CKLK
Rse6LdNwvIbQ8k8mp5dzXsJ0bTtQYKFAndyJvGWaNgTHFIlHqnePdisem9oIHh1YLHrp9qumiVpI
tRF0sClbV7VHQtBUz/et7b76glSKUJjEOONm88Anr7oQi7W0EZlFgTOvKPirpa3P4aU29PMvlvyf
qxiXHc4xKbrwHErhetRePy/5g0pQTXtEcJ6HajXM03lfB6W7gHQYhOJ+lAPe7oAXjKrR2WquRVO2
nMsvUYO+Gw1BDgDa5MUHkXWwWwiiNyXD/F+cBP6wMRkskOoYazguIxjL+rBNlvRKJBQkNHmtGZx9
9vQ9re6bCGN1k5FsnszD9CUTZJbbLtxn8iMxYG+xATOytx2x6yPjc4QM8Igx6vEXV1CVCj/Uz1xC
g/6e4eC3I6xKedF+voRxpHlZMncE15hacNaMEp1253vPxcR82tKn9kloAyNbVpSrQe5xTJDfntCk
YAEw3KK09mubr6XtrdXwR4f5PsOGeXJDt36cko3uhxw6+uR5jHNzHw/mtHMdrBzRkN7WQTseYh6K
pvLQpWeA+PtJRo+OF5HgARgnT6Zs79YgaJ1xIEU0JXRND/o1j3pzDnvC1csENCJpTAPxzmI4jjbJ
qEPWiU1OV+eBUNpPXWqKF31Gox12+KGsmrI6Lub6fjDCdIfa1EAXqtX3EZLqs++ALoilR4gwH7ou
8A8BAhl6uIB9AjtoLuT9lRB37uDzgWto48tUYuNKWXmfwh768+iVGAms6HG27OG2t7uReAAWMYMK
iHAO0/5izWJbEupwO00WtPUprRaF8W30ded+DJJ4WerTREAPJumpQj9Nnnh0mvLotS5844Gw31AW
h6FNqu8fuozMNLjTyS5Sv5TRzDOBISJa6W7Yp4u41K5kt1f7qY2zcw00thLdePbnprwBo4LHLPFQ
RmMyI3OEETyE3Tsffc+taeM6yat8OoBJt2/7ATdTnNAA0ZuXKgMWmukGdiTx6nmV82bnw0uWgnBs
ExClg8f4RKBDI1io74lQ4pJbI1SIKeNg5FfpyZpd68luxBZL2XRBFc6SkjafayIA6SWK7MJnX3UA
p3VGyYImlmCcMLBOyr6IIH60lk6pYUPMFJ1RAh4QZEjk5Xzj+UF110CGmtsvlgmCaxY2eI3By64W
C9pNOmsTIrjG2ksimbY5JpzbXzxRf3igJFYBR+eWf3/iP9Y+lRPXtVWR6+JgUYEfJMt1KexyBzNI
QyGTWZ+bThro+bphkRkSKyYWSAZwsKF/8Up+7rXwaEtGxy5tWgPrNaPkD/0P2yGleZBOdVMpm0kz
7EzUaIvEn4pbomLGNXF71UJ4g35iRmmjy4+IsO5t7unpqZwS5xyYcK7s3nvwIZb84sWpdeXHapiG
q26hl6E4NCV9tA9LNzu9r3so0NE3uvk6j5srl2WFuGTlD175qhMkYjMZ+gTqItiU6trhYuRYzUTF
zkhzriynXDnIG+CtFM2RcJ7k0ahwRVlD/asL+XOLTa2RljJ/2Or4ToPN/XCywFgTGtIHKtXXyJRq
lO5Xty3vfDJ/di4FwRozWL6z0hSrg2cXi7QWeA9kGF+T4c6ZvV/00ITBye/ni8fUSp0NeT3vm8uH
pkfcVo1HSYIeC7eiEtFtJTmK67DDQFYKYKy1fjDqvHzRiJiI9RaehUUcixPAJINivUmbqbrS5n0A
ZeoSF0NwXppW4XX2BubKtRGfgw6nYJ3UJ9rsj0j80ELWYfs4JlqzKDqPEFz6FwzYAat5cTpfJ1Y/
HqzsNiCt4VDN9jHDbMf+ZhiPlCJffJMQPsd9AO9cfM5G5JNWfB+FeYWnkA/WOC3mMfEu73/zfU3c
JPnw7HgD/GAo7yFIsvIVppyJjjWabseOFpkhwsP7h1T9F8GJKqOpzzYjbkPSBzNiizvRXz3w/G0y
UnFK6d4wDWfBy5BClpo3fIna6DEKa2Mn05bI2twiX6BNHQbh7ngxUnjcxAkcykpfS8q/c2W1nA2o
GkfsUTBb8c9UBtiw0T7nEvUgint9aYR1fM7M/p5aE8PkWko071UHxXTUuDsKYgn3geg8AphbOmdk
vMDUruL7MIXJOpP0RaVphVuL3fJcgyfcTYQg3eSEKo2xGx7qfrDXQ+fl90I8p007PsTqQ5kAazal
r5Kkx+iQvYrEhVpiQc7rM+zVATvdnPjE2g1J9Fhla//ZmTAGT7PmLkuh6d/bPf9xcvPBPKWeGmY2
yI1MXJ7IRD6WPd1kdmS0QWpLySgYiQ23AkxMsoM0bpcFoWWQQYjEeXGs7i0xuGMrGeorYry+RJbv
Hgypf62TXwwwTKEEMj89O5KFR2nS6aCw7CB7599/GF41dVVYRdGRuzUFmKGi8awT7lKTv1dTxp0i
KIMlzPKj7441430rXFk0yIXRMKeX1TJN12Yj6CvqzWnuhLNwWkmIknvfl215tEJxWwtieRPVAyRz
J985bh2tsiaL9jydERCwW7LWP0HJYYoykKE7dkgYO8yD2D/Mr4CriC4v525V5DlxWjezZn0q663l
F/spwE5WW3jGs7g/m4P/aowDATVTdLKwTlcaAwZufbnUA/OJFNjxpjTDXcqhBKqZYsXJBl2c5ZLM
ImwEp5DWvMG7jiZVT1h2zzDkHojevjF1bR/QCtl15OuOmumhV/Mlb2NKQJ9pLsBU6UsLG5rOj1+4
FkDInHDbPUphJGoctMlGPdKvmvexNzwSZdPc+PPMORaoUzSMiK4dfRv14adJGAlVhReqkXC19LrP
vbMJUxjMYc63qdpvxsnERLSkkE8X4XTX8n7fFE7C49S45gL+1ISpsYjRysbNMggJt0763Fv7Q4ex
vuAkxbjB2Sd6kJ4wk96bQB4LZ7zxY4Kk4k02FrRfInBjLjqTQ8UK7+3g7I/kMUnjph7S4pymMzGO
tnaCbY3JjA9FhPooikiPi4CQiXIft5OxzniKe2hInEIifVEk+svMKJhGB8YmMdjDU9Qey6QePrl2
2XPEBsQeewHhb20CXwOOfcdp5mYKPncdWG+kxsmm86J1ZIB9asvm0fDbK6O3VeoO/mZs0Xba5GSE
RDrdA+NEm4NpLe/rV10jDg41frOjsgQSdeQ/m+NItfOAODHe5hGshAYP9xBNxm4yB25yArv7gJQp
g17Mkscar3hvEZYco8vRGqLK5xJqghs8twMxVI2mMJhpRaSz846UNO/JTY5urVh78J2i2QXNV0JS
vtH6+UrU31ucFvMBXrBJ7Ilj4Y1jPkV+ly+v/OD9IHRjief681C/sB6hM0DsmMt8VYZYqpst5Ler
6TIlITzpjDzTgIQWHlE1soC79dYZ2m5RjOjI+llpBuz0kNThXSBdgP4KkTTN0VmKID9WnFPgOuC9
t8ZzZhQ3IIuHax76i+ey94xtP4cPBiSCddKOxySOaAt9G0rbAafZPoEGwFuVV/e0X9ZGa7SLyioP
uu2A3Q7bcc/BY9vl1kM345zv/YZI62Ae0Z6a32qjr9ZVDCBRQshn8yBQBoyEqXIHWiO4JZYBs1vV
DMtO137/jgGXqY7SgvXcbom5ESFS9QDU37Ebvkid1KEJF+Mm64eFx4lQs7rysSyg1CfY7IwmiE66
Uy+tCeDS0MPYi1OyYOt6XoZd+cUrVN42xfbAXrB2ZvsqiZbCpj4/DQSqSyYWCIr919bOwXGm3J2h
Cmyv4R/kCQ2UuDwMKq6Pts+w4iGAeYlbsuq9xVx3BWJWLmgH868JIWrRBMazybqE0n7JevZFpBDH
Yxpxm3Iizg8dMk95vZh0SPUYJrFTc7dZSfs8E3dFWiHgmi540JO0PFRDFO8IhdiETRgvHWEw3bW7
3+canblGRt6yNqPx1m2gpAMWhD+N+R7nyPQQm3qxREz8KSbydkXD6EmIYd6SbU+3x/yE3vuT3t07
SUu4T5DgDOrHtdexR7c62De/nFtOQz6ZiQWkg3HOdI6DU71oMjiDohhWUA0oCrMKqlrW7Cd7OFF3
R9tGL4/wakhrEMvC6CO4eWN3U+etebRr+xaDp7jRexdJWZcFJ2T561pzgvMcPUHE7w6OB7kQPoth
iecuGGyEjs6S4MFhF5UqFgn1cOv1/ibgWhdRRJKrp65W6p1wQ1ksz42+GZREvh7m8FD6abDgRim+
VEGpIlvKbTi5znbMEVy20/OA/3JNQG+7zNU51a0b/Ub3imJdU6JjtXY2Eioe40A4AJ5Jdl5ZXXtm
fq9cV40MyLJYWxKPYQ5G89g20WPp5t/G0ZzvdA10WC3f3OJ32fbhyUdAAJM5NQG7NiQxGAw/o9l6
FgWYupBhXRmS3By1rreyshQAru+ZyMnmexozm7yP6Uy6dAxsephpjsLNaO77YdJuOQOvsiwYHvsO
WmA6WWLn5MqpO9MZivQaiP5QAHnsycGLp+wpxMCyIOEjvaVrc40jY5dKNsS4teVaR6g+FmLaeyma
abATnDEwgzQR69FUF/G92dzLEeZBOOs16QfFgiPfTaOTaOPrRJQrFAe3E9tSDuUD77PmaEvHmjQK
wBoqcFXlDxVmjSYGPSPxv3yGU+0QrYqLuJ+Xfa0lhyoeL/4UE9woi3GfdtYN07x4UfuBeSEUYjWD
6FzR8f08VpXYGDNvmEgMn3zb0t2XGRHIZtO9sd5cG71eU3mRCG5VXyvYN61Wti854P4b0Y+bmuL1
vq4cumbJ9NR0oCDamrRsTG3jCj/nhosEJ9CNsYfZvA0O3fCc28AKmnOJ+JNgXnbSiXErGzfZFQOI
KwgZ6zZlougMoN/mYXxrawxPhhutIgxCXFfCkCyO442NZD9Ky70YDwTf1MuKk96OQgx/a67dxWQ8
buLKrRY9VtatrbwhLK7WxtPmmBlubx+cocIBTom9ASVKpgVmwOdmLDHLUAnHNm9bnHTDtZnXHSeX
OFxOTB1eYh+Wwjy395VeEcuQoTUcJ6A00u+aLQHwqCHL7MXPO/JyTGVzCHQgx6AZ1lOlRVeyefMb
1AQ+ejB5qJtw2ogBr7TwA5+YxxtZVB0nCs04gCDPkAEP2W3RzuTt+qAPG7u/z2AyqHqeLGA9Db4G
vrOCXW4/5z2Zilkx+gtwSdciAKUh02qnY78Bhijb4gzT3jqkhZ+yAey62qnusClGl159mB1r347S
O+qaH14mp6LhSzk9tMOt5c1w2mEMSRpIz0WmJWvNEgOJFp52R484xvD04NErJ8YYTZyfUDz1mnYD
V3ECK515yyh1nEOW+5+JeCGapzXlWtS9cTMZgLoxRRDrrGH5JXDFcshPGkrA4SZL5MTBx0zL5hx7
c3O2uunCLZrdTYEuL0BL64XRRji7kEYf8qi0ltNMN72ezWYjaYqczXosNhGrFbaQOrxELpOUQk/u
pohTaCQx2HfWJFekxuaLsg8MxcNlCNRqz2S2RSfWM39ft0xBQnIKsVU20RnqTEpNSwvK4MHj00gj
oxZfjoJ8Dp0Ail2GmoCaOZV7Z+pduIUB2zeOHVQFkDODlug1OlFGMfcXrfT8e6fXxTq3W5St73/V
tfHsEeQdj264Av4SLkTzKYVYcGnViXgQJFpZIDcS3ySOqmZ6Ks3fJxlaT6QN6w5VuR0EEh0DyedW
c050kxgH58nG7kPrDTUBnKb4hglPei0MsrOGNm2fSp7mVAu9vZkRVRrb8Xh8/69/f3j/f2mof9YK
t9oYev51xlR7LIaAlA+3+b2OCdkzuJPXpfzfRJ3XcuO6mkafiFUkmG+Vky3Jsi3bNyx3IsEIZoJP
P0veUzM3LGufPm61xAD8X1ipPgpR70TBI6UtrY+wCGjUN/zkLXVDfzEp1zpIq5JvZj9sSZCmu6A1
xMF7HFRPLWQZxl+yod9Gzzxu/UYXi8KbBZTCWb5aqW2uWSO4NFQV5lNSYzPNY8JGpp8Z24G6sVsS
evAsO83CKCWkqWPBfUMTWU1Sk/66qbgknR+/jiSQl44eC+BXvJwP7Xtv9u6Lr0p4ZEnQXrsap2o0
EfZnDYlrNnaMaiEcRZjIvtmRaFbQVasnJirkZYvcIpqf909zQAqeFfVrXjhEYR+PornXT0ZCGHnh
2XLlkttcRJ7vf0IA3E6Ud/6pRmaWGZL8wjOjGYdqAeoRkZxwkag3cXarxc1URcyWk0PUABum8wgE
KfC8y9SSi2XoQ59Y1HSXIiniU+CxdmFzGN3qMHqL7b4/lKEqXyMWrxs20dBikq45pT2z8NEwYZCS
Q9q0wnprRpG/JIUtng17QmZ1s+HTrAdrYU9orVU3dM+qpYZhtAPQbYbrnfOp51qqw11MQ/dSupb8
LgBcqcoGXOkQAGUe1K9zFz5Lx1Tv3OrUPbdfRluwa5ZZcs5+Dk49kRC1bZi+IWrLZmhz+2pnWf1S
Zsrel+53y6wnksap8VW9YzR763M3Onl2a5zG7lsWLN01CKtF22XR6efgz8UdlkB9BNL7TBVf9JS3
c/iSmoPajyGD6oZeitZT0ac9sxcK3C4+B2WLrNiY8aGF8reUPU5cNjLpVVaRvHZRAKTIEPa68/4G
7tivwRCPKxeIIuVNs/rXhfBdy0epT1a4f+q57l6lSMvX4sXKQVMXI8ukPHxtqsR68+z03nVR+JvZ
wo2pb/POKm/YFGNdADVzkHHd6IAFPyccbsfPgJWsPa7Desf0Pl3O2qM0iTLn5awwwf3IDHqY1I6q
e7Hwh1ZdgslWF2qsnIXFP3XrRiJ78ugA0VYPqIgb/iKxpnoT5jwa3Kx8s7zevAbGbQj5i3nS+qdH
czcby2PCSJa62KsWBsT5yp83jgitV5Rxf+cw3lwOgfgeWQjeBp2+YC+Q34mJgYNMyl8uPn2gx797
7kJvoFpLvw4p69YwrapTDglhVfRJj/ap2muWXVtltce0SeUNwEG0Y/k4gR66UA3trluN/FwBbzmL
iuhvoMaeInJj04YJ4MrOqU4mvTsnxVMBFBG4gDyfyO0YWfkSRjPriirFNq4TEuumd+keByedop1f
GYy7GzpjS52wzq685y7Q3nPzOLBdGBbjSNw4H+3xKO3ozchG4jslMvjkkrVnACXeMNcfUAziq0kl
hmVPxtKQKSzT3oxIlzipu8nrwqeYBlhb5BJqTuEE0sFnwUDKg7OkoOS/QxL4Jb2/EF4bOR7KoczP
YQj2pMla89utrSUNSeIP2WusCZX7xWqwezE8H7pkV1RnAfa9jxnbukmVv+uaQR4rbOcow1Mnsp4K
OYs8Nn5WRtPNlY3g2XOm9DmfyhQ4usWsIh2pAuFVA+psydo4OQxFf6FEyHqtlb0daTNZFi1l1BiN
inVmRLAf6xYZ3ruonM4wO9H10Xoc4oJhF/wQmMSYFx5PJPdxaKe+PbP+WieDNcNLEJhPoHmc3DJf
d8k07IBLy3VXkxr2lMHbb4rfRUJHdzXq5ow46x3n8V8SGNc67LaYVfsTSpLYzj5tSkMrbKC9VCw3
uUCu1i3J8xy1y21j68hNxTx2TQobmnV42c9XmRr6qGfHvbhNx4EtKV6TL99ImsNg43RMYnrK4+ZT
9zRNaZdxr6MmrEkJBJoMG9qxzVBCutj9yoKBjHeIFiZtK3qitThfuol2vtpE/NOArWjjbmo8NHX1
TGsAo9fHdTdRGaT7ktqjQWYvpTN2R1wTPDPzajgn9HKyz3lkvTWwY6O9xY3d3VSz17AbTSdyz4ap
vPPPT13YfRi5+9Z5stiJcpJvNNbgtZyEsbacNtkLA2je6JOEFtLPj42QzZoSJMSzMYp3TeU0m9HM
nb0Qk7Xtsq7cOswFVqoMIjaollpKr2MTE4YXK06OrqSHPJud3awBN2KteBp0nR39xuu2qlDzyq4p
uQ5hGUAgfaLxcbCns8eT+dwrHa4sVcLJmNL6LJhYb3qLFkGHWSezyy7LcILVCwoBrEVqlcOTwJi6
1FNKRb3XjCdqeUcCRigWoTDxAQ+UdMts3I6e8WWMCsSeEdDHOY6P/gmu3p9uinwOliJ8Z51pfFe0
RC8SL9cXN8PyngioIWMhMFNBDN1F4ftAAAs087AegyTeqRKSTJg+CtJKQiTEpA1PR1+eAZTSHb4K
G9NV3xkdaxZ/xhY9sW3UTbNP9PSvVO7wHaXMON0xzi8wP8on+vwp/Kf1+ttK+1M6VfMtceDk2JLC
Us+FCoqv5buuvrvG6nk4Rd22ynl3CWvLT8Wi1MKPS7rcf4s65+hLSjHa0Zs5tUJz7fHhrL2gglDo
u5cwME92KL2vKfCZfeVqPtuG6TwnIg8WXjA3TwZbNhKY7Z9knA3EZMVGy6mRdqKy+XaGddjkya8k
e9Vu7K3Y9oV7Z6gI9jvtfnJa+0unHa0mNUEoPtWVYL7xHprdyint6TPozA3Dvz+aaogpLPVJ28q6
hq7FXK48S/Czv5Whrh1ryvfyka02JDVAta2NrWlyNzN679uf6oNVDdMzehJNAVV0pe7gm01V9uT2
U3aGf5gx8ZLVryhhjDe74p2uVX8ZJs57PheCyjpi30nd3rwxgKRczKf4oWglXWe+kCs3qFOyrHOQ
Ot3JVCTblC37X3n/bCMjfTsyb9Ydt6BNmuS/2uhfrLJXZk39oYI9h1NNFN+T4UMpYTN9MfiXeY9z
QEaQY+toKNexYDuwL/yg/6qt+rHU9opt1HLaROn64YMGYSAvCR7f2+PuEKu8v/68Iu9XrnJhMvRy
6Z0c4vSD+SoMTlNm63jc9Uiwa7s0TtTndmTVq/i1zYmMk4e5OwhrS6POCKlZ4y3Jo3nVOfLmdHF9
Dg1qYIF9MxrONuW4mgH5PDjbf1OYiIxVF6kgaC/a5kvPdbXGABbtbGVyRtt/za56ayaRrh37dxnN
8RPKRsA0vKs94Nzdwn1odE4GODQN6FAz4w9t5QUgiz6BylPurfQ7D6xflPe6FPaZ8tSVHrgJG3YO
lRgVXwwnA9RYdkBjRodigObWN38TrIARS6yVZ8fzRiMj9kFMcVczPhE3hCfP07bAiGyo7BSXkqZD
YWwco/zVFEpDpcp788lKW8UQzDr/vFJJbR2mjiq6nvyhSqcP7frFK224/90ggE5b2AKsCxhMf//i
R9qj0tZchylUqtKaxGeuPGYXXtGc48AH/T7Xfwu6Qz6jvqCXwVfEWGMsTI0HcqUAfsOaEndb+4dJ
ekKwJJ1AMhXdOrfnQ0H3/cvQ2vKl1e7TmCr7bsUGSN5CtushSG/cxlk1hvpjCDh5xJj+s0d2C0kf
Jfe6AP6QTW5xjLIpuU9KXnol5BV9n1a13mvpfXMWkrqV2c/UxbXUc9BGy7TgbZCLfQmdvr/3Vsxt
3ynzlellX/loWOfZQTyvowYLelkHW4RliYYRvwJzfTjW1r2fJk8G08k7lHSHNQyzMb7KIhzplHUv
cQJ8puPJRyuH+xYmXbErlVevAAetBvqR7xYdnsuwbfPj4DnlvaVoQxsiuopWnX1yb6uYJwm77OA3
jSriPdTRRMfQ3FMFyst6mNJtlNL+qwTlQG7RjZ9ZV9/axB72XsicJczYeGa5eYnE0K8HvCV0yLSY
TzcpxcgrbDTVBerkW0ANzGruuFtnsT3ufBuDgEsD30enHzKPtqy9zdJOGPH0TmfcJhvnZj8Kui5z
4OtX4JIfSry1OlKvfQBmtGduFoxhTRI11C+9a57pwMT82NrxXk1B/V5WvLF6mrsjwT56SaY3Zuya
3HEXOPfZRflMRV3vfXMY93Tj5CSN5vQeUom25gkSbmVdUF7l1dS3JVzlklzlupqr4Nmf4u85/sRh
Ey66se6OBgruhb/yO8uxRNTk8hHTmeP/vIwLzE1e49/lHCZ0edT2M/rhG5rHeopdefdom36yTS7q
n9OsKhvATW35henB3ngAAZZuCfLvJRwAs8XcRrFSqvgujfGFBq35UnRKHo0KIWLwDoPBu89Hr0YP
ny5QBm3gY+I6m5pqTuk77Hz4xvPZVrAZeYkHkBNHtfhmcdMujKynjTXYJAKIh45x5DSK3WlapvY1
sf1TZTfyjrY9H2neQWHLcv8oHUDfvRsNm8qZhlVrZS9dS99ooc2rAT98Nqg1ZNAwPfv9X1vVTGQh
aB0y46EolOM5i+PXoHKMp4oyd9SMzl5UOOV59FLhkUxUhGjYc7yhbjMVef9OBxIgX+2dbVale4n1
7K4y6xaUpn+pmTQeigerLuexxzPjkNlNTQWPt2tGyyYjDcs+yoP+Png5xShWrzfVwOqaEVXMeem9
jenK8SPzUDo+QT0GzdizzG1wUWD57poCZ3I3AOZjr2nvc63o5E1c1iVOSXjVvZVMn59QmpdlmMYo
HrwBl/sikOGrUtMJvqwFwJdqA0JJb+08JWc10hf1c560lEExZeZLttMwWTuc44yUMb3lZrCkGsc6
cKNIP2gyWtZ5Wb+lniI8WjK2MTkVxl5jPgbROmp5IOHzYOLZ9es4+xv+FSBmm4T6LVhc987jxlRm
M4sBMb9SOQJ+dsIeU4wusgGPcficlJA1/Elj7u5BV1lLWoHMA9xn9t4tdLyee4jovfQlqJrpVnGx
/tzc1DyKY9kiGmdt0t/jmK5TOorLbVVBZ5rt4fL4rqnRis4E0BYgp2o6gI1spyhqB/b94cqePZFD
fTTqdEt+ukk2osl2kYqhIKcO0+y0Cz6G0rwPyn5phnDeGAWcojLbmVNo7crhjTV0CISeensnemSc
KEfEBo7JssUPsqKL8kv7dApV87rr3GqhkWlXtSd+A3biNDbq8jBpSJnZrPGtptMLjdUTJQu6PvAJ
1oculO0OOjcIJRMVwNAm/QFpu6SzlLB5IfhuBRl/ryiNFbR6oldBbX/H+YSZd/YvaZ9a+L1C1mWW
d1Jd0O3BgH0EmRlt3O4tTiu9nx+lMoYrJJRM/TU4wtkyGvjOQkpi8qnGBJgURAyiK1hPxo6a0as/
X82Ma935YxWWPEQPAut/3NcHq/Xnp8Ql3pFbGfK/UBiLYe2iR7bmcnjgZ7WRtIfYaxmamHa7kpbd
Mj3kMNcxNdj/9zIdZoOYGA3jXYc2nP3vQWDZJOoa/iljSxDlFps+jsdDjQvsUVs+rMaMGX+k643p
ubjs+J1trLrDz08UNGHeMJN/jOU15NlEH6qEeurRp7vfDu3fYw9bKqEmbK3bDp/F4zD+309lkPrb
IJVbxYxn31ZXfLKdsocDp8hwMHU/HPBkoF1ye1+pxj1nhSO2TZlnS6r16f4creJA6xxW1sfH9vMy
Zme4mt1rU0pa2qT4ppLtNE3xRGJ1xHfr+3L13znhKMybflfni5/XPwfNMJl4mNrMKDlYyqH9tBQ0
z+DJWcg5JQVWxkm7jItCCbwaRHpz8HLJR+Vex3bMADfF5oK9Iou+WECDLUt1CGYsJvNzVKj26KTj
rzGfT5gLaaqy9ZUtPMJ4INEP5M8RTfgl6dFxjADTUiJqawGtswNozTncPN70zzstUKhWtU+dmjFX
yRFUEJ9HDYS8aL3u8HOAcNX/95PtQBMqWoe/yC4PDdC0w89PTtvCIkNbyHZCV5uU1MGh69XKHtK/
ZRw6a8YlS78OGXwblAO2TbU1rGnfWDYBlInyL+PRfxQ+DplgYvD/h5//VvNIWNax9SR9Hhk/p7ZO
s12cjXrXgEQ/GsQ1jraTgK8nb+404h7E7rYN7Ba4VSfXgjp3CrJTE1yRovr8cYhsDqqOXoC3jScm
G0/gm+fliCFp4Tr6d5NkycM48soPq9JAUJfD+GoWaJetIy5ElmjwCijToHd3NUeZOqwjFezx+ZDi
KSa5SgyFfaeJhmVMkjaF8LqqJyGwRD57cS0fdC+wxSL8AtEhkJy6JwwEnJZx+JlNVB/D5d3lwOtI
oZLOwUSL9wTpxz/h2anPg7DWkwVXaxr+duFjU4RtmDOGaZ/B1hVQH7VZ1npWjUTJc44ldeGkBehh
1sOzzucXy6tey4BIhA1JxeubHasxBgn0iS+mpio5uVnpx2H5MakS73Fyrsww31bcNhhQXxkx+Zsh
k7fJ5oy1YEAxpaGKwyj/JiR3HW5+a9M/aJzKeAxKJkFVCSumaO6F02bwx8Mjg/kd9x/u0rTQ5oLr
p6QhrtSYmJJeUV37kJG8YR/ZkNLYaw7bMcgvcRR8doX70rqjh4vSt7ZJ5X+WgXguK3L/MhgPMi0V
ulPTYvhs5Q5rSrakIalGqS+4SKlcXFoUL3s4heK+IO80immXZe69CIPuSJM1oy2StDT2MDubqdux
qUa3VYFiyiaN8tNhU8824g43q5Nt+XyLbTfvolEV+ylqnI2UIftC51EdGJVHglQx+1P8k5T01E+T
6U8XNjR/huK9oRBmQ0D2pQ/0pYyLbdF1ezFGwZpGhHmZDPNNVA0BFM1oNdG/XbirT1TCX1saJTZx
ld1IDh8rOjXQv2ucriBbJYTmzhq6tRg1TXG4NkZB/0eTSfIeeEBXrRNuDEp22JhW26bmLm+7v5Fc
f7VDRO3MY/xSG2iE0SELobwEuCCeTRNjf67gkKT2E5vGt7wdBUWd9Fmqbyhop9AoxKLF3kXOGIem
kWLfgSsD8fneZzjfiPJlpr0f8/bJhnOCBEMfYqVK2OOg02zdfRnZe5zmbL4ynz2HL4tDQf5iKZts
2jpBV29mgZV4kG1/qhy6GufuPDZ35qgT87u1WQVcwyF4kMyrdknG3lpGw70wGUpXhHZQlM4RNc9a
KGvPqLZf6NG7Qx8pyee4x0JK1ER/XNKKR3kE39165DkpiXqR1vtjYPZaZXXfL6cu3JYFKeoxe5MN
TeVM5D5w7V3atlqVUyjXM8a8JRWUWyuoY5bxUjFzjNuFE1cFRQj5ewEJhy7sZkAxjFzU9+KhPdtQ
YMLuk9zEzZSIRvHMdYhzhJncDlfGl2iKN8VGtJCmuhmBjTxhYh2E5rvI3Oyjp/ucWpZTU5kaK3/9
jzLIBBQyo88y+mbPlWODajEPOB9B8fBJC0OsVWr/a4a/ui5u/sDJa/tdu0K9fbUjxzrWeXNQvvt3
8jERDSCrz0QueLpGZC+QJmxyDhQ7wsOY5oMFb2jRCBs2qIJYTd/qujRQd4qYrUyWC+BxRnHwyihZ
humUbRETiI+U3AOH58hbB9mQf3D1ocxnLl+cLE8NwyXGguImXbTAwqNOcvC64OSr/I4bmOdYyby0
ovtyCn332hsd5ocgu4BcdbE0lSIY9xX0LNAb9UyXoWHtzCjsb/5kky+jF6pvqDCPPF2vaHb8Gpsz
CrvkXfXmosDVvdQ0OZpeyeLIZAfA6lPhZXFmcZQp9fyT84CtVxcWg9FblR+aKS53eiLbwhm6RDV4
A3QUzWxrY7c80BuyjGgd5k+4r6Gr7mwG88XQUpQe+XYK1vFNmjQTE5bK1kYann1dvJhdsB18Cskb
Fw831YfskplPcUEzkIsWSfkvZLW58zpU/aLWq9yhcSowpq90OAUBni+zsLOlxS0WbGH0r4587Hs8
l2WIK71W75CcP9LigLv/O8q58No+OXdF4gHu6I3ncqZBQKMDCR46Oi4ZllpXYX+NCa6UghLmheUa
d+4jyPbZjKjhH8aRsYXL9BnAzSJtsQuxIgcfSd0sX93OaKrXwk6REWtyUvm2n21zEQJ0EkcbyAlW
Ko8GEEpjJY35y8L5jsf5czShVTdpcB3hEGMVsoJtQwcc4axONfUt6bt/FvSgkAjuqy2qc7M3fOo5
pxC3GfW9QpcfCR3ST17predR9djwaR8IevU5BlXyggObRn+YWkvV8Hyao95bhB7xl6a9oGecOif7
KqL8Hpa4Ddy0+hs0OcO7eMtE7cI7Osbsw5nfrYrUDJeup0aaAuznrMwOyp3Kc8AW/8HsNJ2A8k/0
7Ak/oU1csWeaviMaSpiIxKRm5EBvqD6ag4Gp1DmYSE7M38sYWOfacaBK2mrCyGHxjK0yrvkq7Ycl
dJ1DE8lxTRvKW+0iMTh9KhceVPSVxGTN3NT1lmoq5CIay7Wd85V6Xu4tZagvw4BP0HvycSK+2W11
9EsKdyS4IccL+03INd/i1ST7/JEK1FnfYl/TNyR6bFxx4zMh3ejmi+bIMJc0oQOnLsFXlbrNefRo
uMi5dBAROmBEt7axAYIW0XsBIH00aI6203+SvtxpbuUTlC4anbxVzqxoiS+BtGzXv9kWlFDzc8jb
IwMoucXSuQ2p1To3csbpnPcdhdrs6NrfXRJe/b74ooj2AUd4ttqALpi8B8IzZ/eUTerG9qlOxezm
rdGJmpl23yjCCzfYwR1RqFlrhm9LNVpgEaD/7D0Ln2RewI7xRgLPE2pDhf65QEVFZ23ar7KAFpsF
GFJaOb0q4EvrIc//yYIzOgiHF6Odnwoexn9IWUOOdtrnYPZ+j2guTIpnQhBxeg3aAMiNYxIEdzFa
AFaNaGCNdLcts+Qy8deJKP4VFGO5SxsbjY35TYjlfCWc8T3KhF7q9HeAMzoUqA3YdJ5sPydEQN9z
ED47Lc+x2I+q/aAYCmA27lCGmmDSGwiKR6eNb0NKWan25SUds00ia7r70pea6Mwmt4YPAomHeEZC
jyTmEUadj11tvST+Hi9Mz4sXLfNsrZPPIijegt8VG+sQ33vUl1tOPO4LZyGaNxUBC3OImYBnSbcT
YaKuCbqt4WDQdpqTjb1Yx1X+nIyqPTR9/pXNcbmKsHAsilGs6edTixgCAwOD79TL35y0PeGKpcJ1
V8/hwRyjv1nIqZUSvbbU1nT7DzOHaIxQ8k+kebpWgXkZIuePb6jX3Mi39HYulYehhNzbvMxjb4QW
Qa9wHO2Rs6d13o/Pkkmnb5DWbvkPXd3tMsSufYyjO64GE6sopGKzV3RjGzS9ZHpjwPBZ5BP9z3Xo
b8jgWotCAH+wJtPbDcJ7yQ3KpskvbS1U5f6P5cIxU/6YbJl+sawHJL/RIjry4HuDT+asR+UzJPI+
DaNV29p3/gGU3LuGsh/N3gWjBYuRDTrHS8FGjbAcX8lUvqR2ve7NwDln6Isbm0I0TgnDXM0BlqvY
MO+krpdmpxFo8pHd90ANJKFmx4PjReoSZyTGc6tm+OwbFe++caB1MWjzJ1jpebczXfPd6+o/XRkR
w5Xwn7Nxh1nNhA9fH3vTuqkYZmDgHV01o6thmDbK6WLkMmTZaML5gA1I/ua1b8TGt/X7nBZsRa1u
K9yRMmu/zzc0t/HnyMFjC9kot+eiSzuonLHD/bHfBpUFwWwzqzw7mqCpFlOsz+Y4vg5yxpCeTs4y
cbGzTvjaNhhhjkbMfUDoVOC4V4wy+nOFr3eRd8XZCMQ77mq9SF00P3PAnonYxGlu2AsQV5RVZVec
xsVSgOnu+xxhKf9F+zk5NzbxUTWugN3+av3HMiaPiUmQgGh8ist8G3D14LrYX1eZ77wktMA31Ai8
lZF6aea1mINwN6gU9nX8UeIK3uaNuqaReGq9IuSrjH/N3TfeErWO/eneDHa1qJX3TgBKUg8/e6vZ
A0hcGAY7bFoavLri1FdJRm0q95ue1csqxWB20KGcDj8/AeN0lj4Pq+UUVw05F2Y/0kfo3/UWmPW6
JrcQJWV67DgHj2VyHyxJw/xYMMKPJRucAsBnInxOzXncs+MKb8B+jO3EGb+0WLDefJknh9kPi4Wa
Z56X/bAbI7p18pgdmvLhC1izA9VUuHdAwkhGXaROtRd0SM+pWIvCjQ/9HKxlVpSwonWEZ6gby2fB
megH+EsGxycr4Hk2vsKBP+eEcpXpMlkTPfdW0zzYF0SCatdMqb8gAx2sydB+SIyuKABtdqnH+pKC
fDkpP0u3onFs9vokTjqBYT6X+jeuM0hvdC9zy3RjCgdIYTYZFh763NjyMNLtAQ60zE+eZGJBfRka
jPuzc2zt5B5baXOa0BEPsUGsh08pXiPgvo+eSVYjtMYrM67pCt3itelMUBbDI+wVCRNZgsYPd8aG
YMJgdsz0aXZv5jzRYljVbKAYYJkdMpZvJ8+56zL2KMXfFEvzGRFAEK4psgXzr3MxZPPRqnx9/PlJ
Rk6M5S3/GPHbr4x5oJPEjstj0PRwdhsmaZNFya7VelwaSTwz8DNQTnRDzS+UBfE4dBMoHiPMPFx6
4Ktnz9Kr7DEfVTEW70VRjKCzM7PvWVrJP4WQ5Mf5/ZvUcD5GZh0n2jXZaVUBfbW+bR8ngX7FWB3P
VCT3GKWSqyn7R81Huq46mcGfMV5LR/7yKq9DYc+jjalEdbM6x1jgmyxYJ/DvLvhswrS01wlek2oO
5TaM5e/YDOvrWGfbjF3uexk6496sG3NN8EN8AUxYqdkZ0L6IDTGt8haMsdQur3WAxt0sZoVroLKs
dOmbk7sTpvhy427by3T4Sw72ufB9a+0qfin13yn+CMu65lFqbGedNvuJpvfz4NRM6at2XVah/MTt
jdoHQAdmKXMXLRhNGSGe4cnfBGzkVm3TnBsE999zSIiu9YN/XToaB4CCxiGZLLCPii5yD2QKJ/1H
b1vGXiecVYEJbGgaxT/PyK+2g2rSlBEU+9K8dmYy/3vkUZRqJbvp6DIboLtG0c9IOl51yQTLCo+H
I4sIHG4TV80yqextgHmcmz54YUv54bnIMfKYw3Yuo+jOciWdA2xyGROJsi+s97btDbBBDYZbduI0
UFeszkp6D6tgOPEhaHYErfneU5W4E/hHVnbXBhesF0fI1NU5lTFySOGQOaj0Gv/AHr3PvhLTBSEP
gQBzX2Bfh/xZ1zZdBVzPCyNKrWNHsf42Yvq3wvbirwyBDbVJmaLAfLWXoQYtkva7KjaaVz5qCjGG
DGJLCUZ1SN03wlHjLiyTevXzkliH2vVZ/stozK/+YWYFEG0xe8GH4cw0JL1Ib0xfPK8rbil5CqYp
lO06WGWOUc8QcjDr8Go6/D+GKHjyKhFeZTyF59CJlz//28/BMDBwkcqtl8jiX2Wbq2s7s1QhtfCs
JzLmmTm/4Wnt+ib/HksPpFdyTuKyXyrDS3eGTT7eI1e7ThQ3jjJtyEkk2PQzm+CqEQXPowXOPbZG
nIj6ycS9f6i6wlljB3LRU0b9LGr/g3TvnQqvaN0an0GWJzfVYlWjXCw5+DatAR7FbRvMZxtaLdOX
n0OEv6YsvkOp62tc2t4WYwwHN6jeB509jbJpfkl8x4sEyifYEhqpm1ie8zrgXoC0uJ09MziaY0NG
Gbk6DZv+wmY+XJbZMWb7erF9iydFpYGMUS1Q93I+xIVnLXKQaSyPAfQ0kLvB5EbZ7weMYCprUKFB
heLezoQZokU829PjJk2EsWb7FmmaXJLs5gcYQQjUFdteAD6MEqCVhDy8o2R1alR4HMEojMtG6VPU
6+pKJoRRYIDUgPNL9bAqJJ7OEhs1G61DyexilWcUpEy5B1EyxF+XynXmFSMGRnNjtgL/WjEthr6i
4clYhWGIm0kO74MBQaEti7VTyI50qXqZQE++VRY7IG4dKKjLGNTdogv1sqo4o3QTVJiSJ7CmEAew
AeButvm+3Y1JGIV03otvzOc5d452qnZZyhUbY5pjg0ajzSR3WODobzCLS+i377OfI2hn4WMB1y6d
MQ2XfSWoAB1ep7okMp1bt2h0ATmwKV54QzTsCj/bkX2Kl3mEjYs/7XHHauutM3QIAuJv1Kbm84hX
Ek3uOzTpI+HRyuZ5di4qnbMd5cDXtG4h4+KpjCZAooUeENSZraZ5jv0FoMqmHTeC3rZrahMbKwkv
zfNv19c0G5kMJdGngDHmzYY1wFrz61fTaME+HeTacRGhR10120euqOP3aRGTKXArTliFM102bPOY
na9bFhv/Q915LEfOpFn2iTDmEA6xmUVoHUGVSeYGlopwaO0QTz8H7O7p6n9RZrOcRdF+ZjKLoQB3
v9+9524tAvVohV7Kaa/G8JpgQQ4LO9tw6T0KpLiVF/TsFXNeiynFqdSN6tBq59aScIiI5drWZVLV
jRvJKlXUCup+2lRus9V1WO+ciL7bgbHmKm80mA48TpxSDLGlIcZYIV8AXhLTS8Nisyqzn5zPmnUn
2NwYLNTrwZkV7jg0f0oyY55rHWwylTeEMary2ONSf6YE4pFTMhr2lbv4q5f9fRWecmz5LVvX63Ji
a1qOcgSsVlHszYxG8VNzPdJa3K6H0mUNIb7dW1u6cvMCsjqmV38X1szepxEqanKXmXxFzIPknLFp
C2wygpX/k3GBfwwp9bH80To6ZXA3iJZVma8OqEnwy3LxCwj3B6/vtKLUO9470qOsrpsvynnYlo9f
b7kl9Lb+zk4Rxwgh6iqYDha+3H0WEbcyhvG3tpP22Ao1gVJj/MREmSs8uAQczclGF9swME0G1mz/
u4LssecZJ7p5bSq5qwAYuP2UTt64F0FKebcqHkqXkHoC6Wx9D1Va15wEIbZwKoOQfZipAtyXY3Ho
ww3pibDR/dNcTj8D7RYrw8t5wtukeiOw1IMPpp9b1X2NJ6b0D5NSnz7Aqsh13LsuxuwYMS3em+VU
HmazJKzYWq8QczwAOus88tjwG7Q/JhWttxOoe1n9GAvBRM2q/ogW+Za+sGTnABRAHxX1DfeiFN7D
Zra/bvG0rEcdcLKhcWbTehamkWo+W/0wHn0/OaLT/wFbtdRv413v1HRwqQaLjeLU9/oyU12ZFUt6
Y1Hhp+TkLoYQKVKcVJyuN0XI8bOf1crmcTwENqc4mpIDFv+lHZqzgu0frJ4O2cgYn42mbnZODvmm
QRXfYZBdW78GgQjZl75YuQNwUz+YXjmzveM/2M1dmZ/9kp0vieBvFjO3fRaiHlF+7K7tLPlescZv
09RmCJuShsO08wO7xq8pKTcwxe7shHFWWZI9toiffRQgLg6afYfo4SDJGSKWx5GcBiXEmMKMaDpX
EdOeRJkYitv3TvTvSsrgyIRsK4T3zP8uPoPbvqn/tgpyAPfQpS2cQAyoVfBzB8PAjRik8R+rH3/o
lvKvZRM6ci0GdJezOtYMTqL8aOXM7eRSpMvU6aYoZkLJ19mhd/tnB9IamoZeGUEw7hwvpmqNRvsM
3YMwCMoJbe39+NedyFRRDE3ZxRtqyh8THdFM5791DgjAm1q26Yw/mH2SFOlW8TMOzpVViD+KLlHW
6/UM4SAYF5foDBdL3RL2fOlovLvjH0hit6oi9NH1bBTDqrlPdD6tRSVxbbioLlz5iYu31p1RNfpk
QPlNeSGy7Icp2reRaPDac4lYKZH8NBJ/3AL/3YQJYkQwD2qjI8RCqqU3RtCfx4Q+W9XFl8hmExZN
6Slx52nrcRdg6kPAxhbhpez73VD6WxmqY22Rmo97jv+4bfnAW7+4ffyh9em7sCPyae2zjaHBtGDs
TpLwtfWwxexuo94HjixIz03+wfHG4+w0/mZ0CGbGQ/Dimmwg3TY6uwl+pUTqbuf29UX34anLSlpd
k/aTfdf7VKAYa3OULH0sFXn8ysTk3kfFvO9Gdk4OGKje8ADkomuNYCu3o1cc+1y6SLaSCsGoPQ4d
rvgZmWpdTOkRV1+457pcd2pokQSYUUmHcSgILU40CGNOE7THgrbZVWs54ORCZuwFU9QamwvUv4w8
mPuX28/mMx7whTRY/7HYO5tSWe9VmLOLi66u2f5AabmxCyCI322GSPzCpbTDqsP11HhsH3kP2IlD
r2/sl3qi7i/IfyRLFwXsOGc1NOP7wIOkxo5Gu+Lo8rQZvs/62YxOuR/6v1RIOCqVWXcdIg7gSTxV
F9TOXuvpxVCu/yILJyBNh1FRxXwb6nA44BFGOVq+HWmywddFuHb5TijPe46ISgLEWVey7N8sPmuv
fn6tGE3QAj3t+9SyX2N+1ZuKEVYLmbx8fUcEBL5zqVhwKg41Vlo8vr5EVoF/Mw3P2DeKh0Nm89G+
jE00XTxq/bJZlrfASMvbspml7Gn5i5k+l68/C+uOOXufsY+KR+9s24l//vqvKJk5+dad653L5YvX
zmg2RcPxxM7YR3390NfffP3M17ceQSc3nAiJLjQ0oSpxViGZkjzPrl9/9PVfsK0Zin997w8mY7Vy
YqUK5X/+zH/89X//GwrPkNUdGM1fP0Pp43/9a3P5LVQFJlc6Ef/v7/j6KbfgcG2H3MuXJ55ERAAU
caLlm36huSLryJ0xoyd0RuxxUmVGaQyYggWfBm/MxofCI/kCY4QC31i922wsj5GpG5ZjfspxS7E2
Zj8m1czfepBKU8fj/YrUjU9Ew3ri2idVjfap6JtxNcYFy5Bp7x2cLWPGVqoFzreug7PA71BEzLRM
K+KySh32+fRO/C0EElNe1cOxBwlCFRm9g4GV7FRU0dob0DAH7Mo46YTiaA45+oTThDAh+fPAY0RK
7GUjA5Q5K5y2hnLGS67WZPlavskpOQ9GDh79jCJT5yDoMy1PjQGFLEgNcA8oAkecNaU/rgNDNCeL
5Yvc50eUoQTTALyvGfCdvr7Y40DdYsk06BDLAZopfyG7YEAXDPYjaBAG7PEPbdR4EkiB7J0sPObd
Xxnixc0gfHCjfe+Sbz5TLhAz2QHzEBaABjieHXq/nBn2E+za7FaiAe9rd/6gAZCeMwq0OT5cMm2Q
OLDhLJArgliZ0qyo5559PS9a540dSJPFTDd8ymD4laboYk2zNYL61KbZ65BwX85wSXDb8879hGta
1nzK8ei9Vml0Gu2OoLmuT3qQn+MMrnJ0iVjm4cZboJ8tYb5owHgYVv0vOlFfZ6J/6z4NTlnN3izv
r7yZFyvXfwwKYEKA7Aw7D7PvngrVgwCrxCdQFgIOynqa+s85y8yVhfFhO4rol67BXwl7fLbaF6Oh
hxA8Fd5ep92G009JbmBjjN5T73qfTBhXDnwGhrO8ngRYryju03ZIRIImZN0HhIVNmyTJOiPqsZ7L
4Y0ucS9Wl6i54Al+M8sQyz3EWnKZ0ZG9mkt0kM4HH2Nmz+viUY3ijve6dn71Ot5w7xmOpkJYzmUA
dIKjFNL5N9Mp7zav2iqZ7WCbjuE7o1f4TWV4nAwxrMJUdCfgug/45asxNLpzybSrrWN5ouEQD7y3
tZk38vaa8MZB4AJ0yv0eDyB2T0x8PjQKhOJ+Tl+igDWb8TcIq8oieJ9jwrPbfNw1+ThuaBfVO/Tj
B29NdxjoNK3SlJZRLJHbOKGnmUqOpTvOQOcene+uh9RrdPaBEZ5zsPmtdWrsQE5vCk11J9T/kuv0
kZXYhTqoCMRITO6dI8uHXYOPHZdPX1sHJ18kSxwLoyHmY8qzhnwT9uMZHvh7M5RLHsfiw2keXWGK
oxEgeJUsBCUvW8TgJepG8ldiLO8s4LItKULN/IzspHkkD7OHr4ihr7v7wWKf8YJgMzUrd8y4qgo5
70a//YwZ7K6rWuH8jdRbgOYXdMUm4B60YVSGrver5tC/FEwuaB7zs4Ghe87y5sydC1aBXCWc7ABh
Lic1UAIdLhGK58Uqa6DUzaY8Sh2+TrMOzpFzr/jYmyX8F3uCizpYTLQnsdhUMm9tF1N/DtyjgTp1
CIaMCNjem9UBR/5FzEw/ueYJN87lJiF2shmbbENoDzrKzBGdBNRMQmYALnBgX1Suvyh9Cyr9v+tX
YKX/K1z9H9/+78P2eftP1vq//vz/3v8tbz/zv+2//aH/b4jt4ML+DbG9L+L2n8B2/sV/9PZBV4do
aJGWxJXnSwTI/wK2e/9LWnixqcN2pDDBKkM7/E9gu83fOaDYPVNaAjrgUm39n7h2yrctRzgW2iDQ
dgpQvP8nWvv/BJ95lmnTJAmtnTx84EpP/IO42MCtZg7LcjYmbbEfHB9DgOm+q5i2nGgy8NxK+mx1
dPL95hn8a7/OY+lflGF9k3Fq00GLaeVfXr3Hf+Ae/7XJylzIif9NgVweE0/Y4hBqodg5rvkPGJvV
EolUPeZDIEtvpmF7V4Mz/RZ2O2ZA2Bx7v1p8h/44Ps1jZO17F8LWv38M/5MhzEOATxfQi+hiibdF
4P/jZZnxFoWi4wQWKap6bQcYkw/QOFUlTsumZr6SQgtuHe/Pv/+9Fg0t/3j2lkcviJC+y/uCIV3+
AwxMhHYae8f9rTzrKZ6MlIYOMW8It/FEgzxcm25KL5k9PTuOeQ9huNxpqGKTtWYAZPLgzIB9DB2r
tt39CDF4U5gdXkXHoNNXRbBped2wVMp7MtpnQpPEt5ahJuW1LF0966NfAf/yhicnaLEhKhp1bGGc
4zl9AvgYs8h1f+aUZlQwLB8U6uzSPpm3bjQJCBOagl0VWZtBlwjlExiIyDEPOgOwgO1er4r2gOHu
ALnT/L50UID1GOUpy94mz7JffInNonfoprYWr37LISvOhmscchyrOLiOZTCczb74bkegkGZBerRK
hifOOKMJ8rIKvXRn9c26oe/2pYOjCKfOnH+6WKSIE68lhoAP4rH0UctwR3qGNjtIOLLI3a2DyGzH
T1QtW+fJw1gcuaTzpiw4Fhq1lGUBdIfnvpSi8bdp7VV72SX62NEiSLt2PqBecP9nZL7NXAfC17CA
SSgPLpAeT8uMl84wdEyo+KQtch4lEVzlw3rtxM+B+MYKvX/jO6I5mkKwMAuh79bofmILnHdtQ2NE
35U7IOWHfjyGjfmcuOhtGuQGXkX80VR7j03hP8AOgywIdpEAwpaO7YeflNfIBJ8DD8BZa4nZs5r8
7RRc3FzKeyBr8XDCrr7m2mTSXxydgu5fC1/2WoZt/AQvaGt6A1S8J6xM5UUyLTYT65GZw3izySoe
WogaUdKwyPFYX3U+p7dqmN/aop1fuy9BNal/WSGpHnKnp3qZtjTkonZlWq7hd0T7sE6f8HPWyO/M
S1I2zE5R1ceq0qtaqpm3Iivg1mGO+Brz4/LHWf8YdML2MUzWUiaH2OoL/IzzjeNKsV7Mr402Siy3
DAuJCGJbHsZ91abNupRDsWYC96HtmqmcDroL/IsDNS1o1iQjT8oRWDMByQ3t/KtC5XtrRyj7CqT4
Zo6yuy+seoVCHi3t2j36xJlOBrILZNplpgs08bT4XtVUb85hke0gKuEcwTrAMZnpfVDlqybAC5+l
d5KQ5PDkGovCUzOX5j4BqlUfa3I0Nz0ntI4PhdwgdotH04Uf2dRjxFq4U2WG2yiNm5UdN98mLfzD
7Pw1oYrdXQOHEbiWY62xNMNsRgkt6nrni2JVmUwIHFwhPRSjfVTIJRyf3wym+6vYfgXdTAX3FAy7
kn7Lcex9jqf4YCsYLoVNalh67p/S+chsHBtOwtCAhslzb9bhige8s7TdHVVnLUWjF3Yw1L9V/T21
avJaXCXroGOjA1dmY1HFSi/0Xx2QxPAn/8E9dVy1FFhvncS4WYlHzUVn1OsUt/haMTplZc0uVVt8
GoYbnkUWZ/CuC5AujRAvmI6+2XP0204s5+FAuKGxYVhD1fruoiPBqn4KvALS3Nxj/wnmn73vY3EM
cF40vedeyGd9V6FxjQgT7EHecX0VAZJoHtxIKxq7USbJI7H1N7dpXnIMV/jmomzbk9xamVMw783O
fam8GXshwL7Kq2+IC8TQgra7+dw3TKfZ2g7Pn3Omsnl3qjrLT9qqhpssCaWHEM0ymEPFFFjriXfn
GZG+vhvOyPVsENLAB+8kTH26GLTNoPL8MZPG2wXVRDyhV8ats/90rtXdlNRbyuU5ZoTum6GH74wW
NlrGE6fnQW/9gNw+wZDP1HG8m5nfS9AJZxtqmuap7cfEhrM+fs/7aJu1ejzbQKTWwjZMAi7JyHYz
IB0k8KgxDJ3WXQZ2BamNGKX8OyP6vg3t7yIqxbVq+Th1dYGHP5AfNA+EFz91NklSZccMN1Ufzv4O
v/V+Sku97fjsn0eFl9yhi3VdskJhh6v6be2SuacZfu8odtWNLoCGRFQogDtp14XYuBUQh0aEYPJV
hCsAHF4RwilRyI1uVYUX6at1sxAjbfzwq8KrvEPh4AJ0EotBvefuXYG7srDAGhwTe3KvFrRz8KHD
CawTdqegap56kUyrfjIoZJ3RT3TIRSe6leE6IVWrjXVkPAC9C6P5o8DwvZrRszcBINmVm80u0Txk
oZwkofZZLxu1QFQ5mqI5G/XZhii1YlpMoMPyP7JY4Cen1wLPP8ufEbzPUb4jMm3ejP4UJiGdEiTi
lswktKXRIPmWqV1jF4y22jUcRBfE8NFz/GHLohck1SNWfn/HFgrGdcKqKhFdElL4lWm/SW5Jd7KP
3s4EfbMTgNoAhv4IuSHu8Sv6OwIzP/yJBKPG18glENOQiK3hGjjBC2Z272qV4rMuEgM7uoPjohPr
pVgB2aN65MsXpcWfEf7gSk4SD8+gqn1V69c+MOBseMEVQgEuklr9jTqn3uC3zF8Gs/01QyXcyVnH
TH1zsgZpa6wbDYPPb4s1CKv4CGot5GS18+pMb60x3HS1iCnltL9Htk/LKtJUvkh1ZTeCyZqDW1o5
Ieqs6f6aBuoQ2yr8Gw3utzltP8uB6B48p+n89QVNf0enQXuqlBufUHevJv0sJ2dwQfK1/hHka4xt
3r232uy3buy8ZfWoXswk3GhtF6CoFSHPaRhWLP7lG/HnIyfrkRQJSDxGG9BRrBFBD8dBgteXkvmm
YXxXdz4H9enm94O/03EW7Br2K1uBdW/jWA1pPW4nONkEQJnqF0Lpbp686NwY4QUxYd77tVppSxMP
CYtbY2h9oLU1WcSM4py21bgyaTpkly5Qt5wAKEpGE4olD9P8w5xqD5UxdNajI2Zae/0/QxtnT+Ro
2pMNzJbltxgPfua1gLqybwH9Lt1Pv2YTZwmjojUOfKDRMmqv2ysxIrUeWzaQDd0Rt16D3rcNdgGA
OBs/BfbmlizoVjoNB9/unzLwOldO8QWreTTxmY3Ws5NPAC2l5qlmmIPjfu+R3L0VrketTkcq03Rz
8lMmnpYgGfR7q2AHl1zM59xNgFBpnMSW66ZrD6cybFxc14qB3MVLLW/l2TXG3Hh67z2HMBntJiT0
Hc2vyIe9G50mJJy/hkwB5tJdArSvGrdlUm5lVM93v5FiZTsi/cMN+ysU+LMsQjJacZhwhdoA6yEv
H+oKMp3pF2+OcvPnJgk2IenitU4pR/4i7GeqKq99b109ZTCf9ByksKr5TDUQJsesHjbhir1Jj8ZK
d93MmKT5HReaQbeK2l2oeMG1Gpgch0zZQRzzHPufkjlkkEXGy5QGxZODvDo1mLwDkDDAfyYwU1Px
PVHY4jqzvVrYc0eMTyfhxi7bbwcnTle/B5kkeQcuDDljrAXl6WTEfVSxJCzMN8dy8R504OPtfj6X
fKI3jjkvJTwieVJ9uzEDjoRVkuwNP9LrJDBjYMjkEJpYPrnzFVMr4n2mDxqjAecJ38X46fzq3Ikw
AuEn0MxU/BZ58xuYdfVnnMZd5hFcMIsXLvJxwwgWRwWX2YVx3W4cXB/qo5+fa6c8j+9uFBhXJw4S
ABgZGnL2LA3POoa1766asPVOhTC4B9vxQRqTzSBGcZsVSuzKsZoPorYbNnYwCVNA8jcODBsuTo9N
r9tucrOsrpzgHwwFQnxsDMboaty7psmmbnqxwCpeZMn+MgRTshKZSQV0EttbkvkpT4HBCfNeFrd8
RIKav7t5WJ+1f8jZG+0TI7R2wF0F9ziV742elniF/0PEIF2GCYLGAqFjhs4FFHUF7Eqj3fFYiFs1
df+spuylLXpAUPWw5bxK0s2T9smSYb3uZibcQR0Ym6rKwSdJb+sEffGRcBWxEA3RJhkgOGNnsu5V
lREU9fK7Wgjw5J+9TqkrSZloY/pZSp/kGB0LK/o94Ik5Eoagp4s7NzYh97nyvH3ZsgNMGDzv/DSF
pRNrGyxf8pxWRnCqW2pLYoqNBNUIr2XMgKhmzO+pa56l33JdFwubzrlUtsfH2452wnAxJUjjUA+a
Aibbvo5gE3xt2Je+E9WZnpBk2+ZOesixHW+xjN6kN9DxlNZvBgrhWVu0PnYwTB6jk26oR3nxje6b
VKHDhEZGWztO0dSD6gPkjNi3g3Ah4TPb8med7LSa0odPrmQtk2HbMpnZ+rUbP2qBw8G022zTJfk1
tek5tzSZKtzaAyHghFrrmM7r0VrzApRqPGk5tbgsGi4os6+2SU+jeUQqISfvrGDXnoxuOpCCie44
0KJLXszvzSSzm2Xmv03mxofa82ZSinOzgfLm3TFdpFv8qfXatdRvC4/PLwPsGYkXSMpu7hxjmGtP
UdNdBmR16uzsN3Z90JVb9jNsxs8Vhx1UDxPkG4TY2kf6T1NCr8vilCss9zCUGI822LMg2jwIik1P
uJK3MnX/ZJ5Knkj7eKuqxUHaGLA/sc2a+1oBCeTeGq0IDO+7jj+v8zDc9DhugeZJuSewvcWW0/2C
o9+Q8sOcqV8tyhO2SRyPl1Hi+Zqc+CnrIo/I6t96rtptH0x6x7KVnIPuxsDGOrooUHsrrqZtzoli
Y7ap/TCTSh0j3/6IUeNPBQmzhTQzr5rarK5B2lf3huj31i3ZFoIq4IUp1E1MqnvBDPNHK2rCMpfs
hCK/cg288j008pBKM0jejp3vQfVF574wJbU8DCTK2LwYfQ0C3+4/sgLsaxR5ElXkWsk6OYaV+aOL
hmdHtunNVf5HMefNhdqUgf3jhK/dSfiwTpm4uvB3MSXHe7esD7CusSpAzt5omBoXmtPOvaKibFge
St6OT2atdzgP7Fsz9Gjt6SxwLQm4ImGrIeWJAiyGfLILHYOHRByx07I4N04XoOUI+dNzopXZWkeT
dec1b2Nv3xlpvPdCp3rvU3flvbN2id+Wocy1zLV3g6svz0tDAnGl+pAxGLt1qZZHPXj1mt3wRwkk
+luLv5t5/mCeMxuPUklSeWc/sOD4B8A286uLCLUOMM/eCk/t5xbXpmj75Kx06/DvpHtxOu1eyuTT
rdyDE1kKNgkD48SB7cl7XX8JWLvBJDgRs3XZipYyxjkknd+TJq9I4k2+YTxXmTWvXQP0hB+RuuuK
KLyW7eJkUMM9Z1J1VjzLHZ+bCocU8V/DrYJzzQl9p2R6tXLKV12nExvHt1nsCZ1wtgpw+aH4WCBZ
b6rsPkJh9/eZiMzg9M217biQoAMQwGwIHLZmSy+HMzYbBiXzA9+KXvsF/SCWC326AT60I8VIvULg
+cc5RlfKpYfiBhPPZepzDFrs8UMWlffCq8v70hWFSRsTFp2De925V6KwxjUZk2OVOBPeddqVlAuB
zmDWT7w+22f1MJ8qDHsteD3mquHGMhxGgZoPzxiWj3n8gSHjWScc1j3PfZs4YF8Tr/MYLafnQNTi
4KeDc+5y70i0j0vfd6eLLvwBm91Qv+govcdDSgVJ6MbfIRmBsysnf9MutNwsQB3SafPIk8w/pAQF
XxuAu0FAZCBL/nK6BGkvqJgKCTcqx/G/k2FZG9Qr2xmoA4XMxEw0vHpsu3YKz+NLI2ico9KNILIH
evELUdLH/Hrc2yljFFNc5lD7DHSzhfJhE3AOzLfWBAwqzDQ7Z5XPlKhJ7Z1SAed0s7UxQi0PtR+t
XcOMmrFaTq+a4T6X6h0QWwhPkoAs1vWt7T53ogwuuJi3mGQ2oAlx2Xvlmz1DbMAAR2Uvn+bTMMKM
WKWhu05tRXth+JxEKYnDXtXPfQvFzAjL6OBa7aZZmDlD0DwF/GrSPqo4T2OwBce2Hgr80qIbPnU1
3SYls413rQw7fjTLlzEuMayF5j4wDEXvzHHO05AMAJErK0zxxZhq72AZO+SjMaxrq3q3+w4FLZHy
4J07ISXIh8S9Vlh+cCGVRjmfJJc5yS3IMDJoH4lgcq7JCLFruM5hvgV+ghhQLv4sy5hXfhtYBy+N
inuNp4UwBfHfNjdPudV+r7UTbIBSZdy3yvIbjWpYp0gEwV5Iz9zJxudSuo9yoqSMregPM7Qr6C3N
s5XZ0bOHbF1yUFic6G/41bsHLhNnMQkx8SvKFznL3864DJRdqJbe3IGjNUtFTOrCEozluhHPaU8F
JqrqJxv24NnzqGtJZ/OViTbuMadMnzBXAD5J9rbh4EEicQnjdMRG6kMMnJHeDD1eCIe0mOxnbjKL
Au74LqCkFsx0G9f1Orbr+sW22JdXQfwM2w+oTxJTXC3VzZkIsPkW3l7l7XPZicfgFMdWu+APJsvY
4NmeAB8BQKvskvHrotwVHkq3M5F67KqqX5vD4hQMneYK3i3ZBlkfn/1eeE9tz6iwNd0O8cZ2LmVl
vaRF7L55dZftBbtQe6E6mE7uvBbTFOxMD2txTmezP8zmmdMKmCAm8U2ROjvR15INXMIOunPEJW59
Rt+SYH8i/dU8iOzN7Gp9jHP1LcN6SmxudGFItEsEk94isst7jr5XzDNHZ/AJYVcCVbAYyIl2cq9N
g4Fnn96k62p8baBzuM1fy5n+C23IY5AOFGFYcJPmmkoHS4HLrlPSJ6IPj06LJUk0PVs+7y1SNFma
ccMcPw0/Bk4826gBG5/Gqy5vi0s4O1tdzHiUm+rZC61+Y5rRD9/Hwjxk3JDjkIBQnd+0IS4R2ZvG
vpcFHEWrwwFINHDIgmiL7ELMGiclKfZ0VzmjWkxS+hzH6q+mtEL9tSJNJMzntcgu6dQyFa/K3zNO
n6DdRxE5Ughrl8wP7rJwN1Tc/s5SZV4hVSer1EYgkgOZETGXJzLnz5WbfCRlFcOkedZhwH6czRCw
zY4UYcGRJGB7kP8Js4H9TnIoVexDY0nW2suiPaQThNAYhqc8Wzqb15MJ8ZSRLxtTKB5+Ib/NyziF
hlmPKipQ13Lg/BH5bX4civLkisH5UUHTY3xFWYrnrFJyVXvySwsmob9T4TOcVfkYyuGYpdV4cHGC
1NH0NuNR32iSWrtuijYCU8M2VrzAhnX3GD7sRz5ea8ZJ+GkSyog7xE2NayKnVyEg1Er/R5AfYphX
MAqcO5IGXMGyBXQVtU/cBIpNq41N5H/InjwlEhU/lwzTpQ06b8W9Ld0FwymjDHxFb6qxM53wu1Fb
F27nfwyzHNdAlFedQykQMctb3ZibzGDrzn3kRvI1PE9huRqgRqzHiUYMk3x6Ki5N8xOUYrXqIzCK
jmeYu8zl+mM54dVhyTfTfhdzjt35MJUPymq/FWZcHqWPvt6WV5GUcsOncjiT7a0MtU+50WKgFc2m
t4CGxRkGgwLxtGyR1mUVYDFAbLcac95mXccszjM/a8YQqrLMaxd9Jyn1AubF3FVNZxHa6m+VEIxx
AKisKJpj61AlDEcK3uspJBbjAyyIy2dqVu8DNRB+Y1xHN69eo5g8G90yan7OakAmWhe/kbcE0Tz3
owMv5Zcy2QcT+nLSIagRpZY1U0ESiE6QIObm3pu2WR7zgnkRYwX+v6fO3rVAfnkBhx9TTwDXbAJv
b+Qk0ihKvKjmr9vByklqLkEjgHuQaN2sJQdYMJU/SBzY5zQX95HJXjzH+b1Ww4csmn1hW2JnzvGH
pWfnBDrxVvaGcxjLcAvaWFCry+rR236009QL5UldbUoBC8nC7+6beGnHUayzON4pvOLnqMYhksGK
2PKah4+g9FmIYAWWbckwwLaokDAthgBI8UDcydKofJtV+krVClUmLtWdJpVEy6kg3I7V4rTrxdHk
A3GuowTjrTUfSmN6hwiD4EZguddhvBcNHBtUcbj/iLZV05zh1/Z7Rj4rqbJxK0c62XTuAufLjfkY
985nMrWEVcssetNIv1916OZk7mP47ku3rBT9jH5bfxh5aZ+mlNyyGqS3AV5Jk0IVPYAmiBwgsQTM
YM/Nzaxt6ykt6rUEpBcC5LzrLrgYTiOOvuCmW7GcK3A/oNx8QVuTuva1KnZ0+ly01YsNstqW48Am
gDrYluztafPB1sQavi1mU++wgZL6bF6nzguelm0/0T7zTOzurbflq8wY97OcuavOpl5Y1M1j4ake
/WEASxHNxIxUcYkbTHJlNOOWnW5BZYXXqfXilzjck5btd23yPMQ63rnNpm3HiAEEAGJISuSWuShB
KFRHmh1+V1F0cbDmcM+Loue6fgoAsJte4b90af6eO90LizteNZJPRiaydTzBn0/z4WNKMFxm9CDA
H8UZvrzrGf5v0z201UBUzoF/ZGbxZraddDVzd1y7y5k22cZj/MnVR5eDIW8N1wUX7BQwn80ftLFG
K7qiox0jVG9jeoIDfRs/uwm1h+bg3sqmYd+O6o5Bq0k2eUljXd1H+OwBR29j2UmcQwNdP1K9O5JG
of/D3pksx82kWfZV2nKPNAcc4yI3MQ9kRHAmtYGJpIgZDjhmPH0fKGtRnW1WZr3vDVP6pZSoCIT7
N9x77uw68EGhoh3qur5NJquIKm63AhZ8WdbZiSS6FvcPGQAq0R4lcon2GbAWclPufvydz4Hr3rV5
wy2OVXIlbINA6I5XmVR4oUnPoAfRdP/lyYo9CiC72Cgz6Lcc6MMurtuvDK8upoZ1+uoN5nQDkP49
5KwQ0n7YQRNYqoOeA65hERIevamsDkM14XjiVbMboul8hTnXF8YxfgtD+3WI4JxGU/0xe771VHjI
tqw6/c06nMmeuxa98NZGibViRsXKBV6w3Wt/8b4v4siovW8iZ22NxYjSz+JAD9vkYtLjrhwLn+7Y
L7FdwYgqlOApDBjz0SvRRcD+oNRu5vqe3St7yE8/GsWBEIN1FVXOtYS4RqMJWTDL38peyJvbteap
GpJPXM2nosdw5nLs4VGePyMsC44Mum3QWq++SdC2JCB3F4r8c1h0dlmYnZI8XLazFtEYyxeBWmKt
XBJNSK7zDwb7HEVPvE5GoPsoAZt1Gif5HQKTCaAkoohkrJ4iq2LkAbDvwSXIwyJ/RvaoPi0bgYBn
i2PsYygITY8PCAHVUxZld3EnLqYwH+os9M6Oh/BuzNpv7mgIxD2tViDcF0vm5oakG6qz5czJfFae
KS5kVgHpwzgJCvsmjfaDU+5UOg/b3Eu/oxwJuW8x5Mny+UZ2+KbXC7XDSp8T6Vf4d09BVz8VRmqs
SrIn77qp+iqWxOrC0OkdUSEI3V9TwyHpybn3TeJCe38auQORUDaKBYvO7R0ShSdP2cOdF7jPFqtD
kk5Qrpui3QWcMyujj4YNEMEOB5489ZkwmPba4TOWcYycxe/aK+oHrxJoJxXXO2kOIFYJoLAaLF8d
Ycm3LmjSk5kpdx0lZM1rJV40FhHSj/NvLx+vOdJV5LIxGgusR6cKJcLp74/+fhmWBOopjVk8VkMB
KW1ESpF0QXt2e1MfzMnN7vO//Ps2MC5k3SOxZBJAP4k+969yuFoEsMqNjxW4kVOfIDsJdRmj6m/n
F34HvZ+arn9/NiTxy9Tax4hx6HnwC/HCX/fmldq6IGKMdoUiQy4uBkA96KLQ1ivyjPvWLA7sDaZ9
GET9aw6XF13z+KlCvD1NNtU3D5EyY3vAxDWuXLZS/adaviQoYjb2PFrnyrL7m1UP1kpgijoS9MMa
yCqvUTN4L2OFYQkRhLl3+yx+CicEl01SnoZeexnbEH4Ymz4/bMEF9R6t1Yx0amPUubWecVhs3CwF
B+JZ0AQsR8l7DwO5gY7kNMrkzsYVfcOG6h1J1Kk2U9CFbx1d1LodIWfHTUyNx8IXdQIc2Yg1C3s0
51oL50uBu35Pqxm9VwOgu5VT9M7xwpq9M5kYtQiFbYKAAb798heOZzuMNjpn7se/P02IHyXvDua6
K7T7mCXuGaD+ydY6fZL4OG4GcGPZAje1A2CrTFSM7eCO6TuQhmaVGFz+9E8Ho2XP6TG4En1avGMK
Dk/KX8gGnpm/uz7A1Ry4Dj65DTRdxX+x1oNXDC8YO4jE0B49D1qi98Rr/W0TNeGmUh3G53QaN+3g
PwTC0u9ZFt4IjogfS8B4DyZablp160SEOVnRPBNnZxjMCuhWgkZD9R7+p2xCTMSNAbKxcGNN4oBn
4SXiOGMR7twIR6y2Vt2CCTQm5xYbalc7mArqzndYoCjo0m3grFDCT5BWxkvg5Dd7KJo9arF7s8HK
GyV4yWyF1DS0FVFbCaAVUZF4CQH5FixfiszuKebngkuL/VrPuCHBgs9GwRyvPJis3XFIIKOx9qVo
YrDJsKGMKLiOQErOMQyBLhAgKSUAjNES197SI76ringtBDNvhqXFVWMUxijfEohnJXdTYlD99bag
RmLO/Ne48e8veNmvEEm11h6iIEFMRWgxiJUnAjmsA2tVlhYFhNY6SM5SeXcSqlngPXaGK859CGcZ
OUC5swdmA9LW7aoR84fvspyksVjH1EnZVmGoMTV3cqSbfudhSLr+/WJ5sXU13PrJtGV3HGtyLLkL
1iW9H2DFabjUAftBnTZoadg3ZoEkF0Wg7/JpmMygKC6Dcp0DgccNC1fkWP1ehwgPSoX0SyyO7Xye
aMZNetxJ3WA3PbapLa9/v8zdAg8WBeV8SjLmG68DJKk0VFe/nckprUxyjDzizVXGY5l9cUrDsHuG
0vMzpyx2EFy3J3eeHyVDvRWZ3AIBuLuxFPgHxPW8HQqYRsmJe/yfhY7cUP+hczRtN7AcdJaOxx8b
mEuc9X+L3HWhgFewsjnqMvmsKtUcwxRIS8e0iLCrpD+5bf2Th/0SkubhAZHYo5m+Brxxwjw1bqRe
DEUMbag8HM81Cg4do4cb1vbUXcFagsarwvvRasYrpvtLE8bprozlbZ4WBb8XiNe4obW18/QXHG7c
DPY3TEX7kPtjvKsNfJr2gmX0/EoeXL8gbysC0NMIcaPIK0hK7QJMmcYAy7GtD24vQVFpzimvN53X
yZfhuiZJ52i+6iEHLSS76kQJhFvRaxXJuuJXWCb7LhbjjTOR61r358qF05jY6lCYxFFbsXEIo18m
T2DQVd9oOYn+Ja/EnmEgpz7eyalkpjW90td7JL/YjyLFyiHYghz9a19PixFOzLg20X6y6ohWczN/
NcxEn0rWVQhJ/U3JiuC+ifvoHgJ6v4IodsP9Gq/jVrHEnIyDPfT5OTKgn6C04LWd0/ihlgryKnPY
nYim6nnQxCXMPP2rICDA6n9+TgLnPx4Ti+2+7/CvQerIdtNaIuP/22OS21GsJidGkZm416oT6uIZ
pOvUeCfqEu2QKO/aHjWpod+kH04PIAIeTFJUFpr9dPFi1ZBPDGqr6TGLmyVgv6kgRsQMk1PeTCzU
ZNyc+4YyLqvihmakgJPUuyQr4ijaGNj7QIrM+SZvul2ZR91dlHTuXqQNVsca0AjgioiHBNVMylTb
lQ9jmX3hEqFjxJGW9+EhnRCCWiEILA+e1dE0g72MJGYYA/1cAiCbXdenLyYPq1nf7nUGE6xtXGL2
pEoO5ejsWFmjPY4Y408Pg5wZF4XWyjXahaBWEKLQN/eFeZtDo/7QvIW07yo/GMvQRZrqmNuMpFtC
SR+Eyj6UWT0QqdHsO5rsGf7mHv7LSUSUflkuIdgghFgRbo8TrhQPcK2zHZ2mZDIOEz63K/8jybqH
pFm0VGDjNr5kLe2e66lkjh9VNJdPBSSkf2vC/7/nQLGx0tPjH7LkSiwDgAja6fj9r38g7v9vH5TN
7/b3f/3i4qr41z9wEWdJ+ft/7X436v/6v/3beGD908YdwDpQstdxHLF8coY/TfuvfxjOPzEABpBP
0Pq5kjx2NOb/5TwwnX8KH6NCYFKYeZzLKOP/y3kQ8AeapghcTO0Si72Q/y/OAzLq/k+RPa2Kj79B
Bn7AN4fow/uPGyC1sJ5l6GM6J/jCU04LUDqIswvQf23l9zupbUiPXk+VocRd2W6zzjRffAq/Ffyj
JZeTj2kZu6DUgZ6Jtr8P3CQ8CspAPJE4XxOOW+xe33aWfDqyEOS56IlRFsbviEJkBdyPejkYs7PH
opo/neWC/LQCdmH0b9QnjWVuIqd7s1HorJVZo1sJFylMEBk3UjteJLOzlRZgjxjZfk+pySRWeodC
1/25gc7ZW85TZc1s3rCQkxJUr5SO8w0Txmd86Qv9K15SGkZy70uEfKNMd1kFGmiCNnKep7ODTOhS
PZtVjj8NecFkk8w9hsQa9m1El8UCDsjbJ8iKaMW3wkx2ZLKQjMw44KvUmOkO/nTqBUEoYD23xAYR
cpq/Ji7/Sre/qASpWCyba9yY91FRwk4fw+oe5Tr3C+DIWTuXBH4JQkUXYHOGfNBem31ivvQx8jAr
J8MZBx+Nh4EsaqqMM3iibEMucrsShGetu5zkgmEcFrLcijgIKkTBPsSbPhqz3kdBBzqpmnYogIM9
6edHkXH41Kr39zCxANLKezfu3W8dEjMSIo0tm02G7Q7I533iM/Qs2MmRJEsim0vARFpxEiF23cdd
ou4yr/yz5Clvx+WqFGGrVg6pLoch+nH9Sew8t0PHFj9XyDLKdjpFMS8GBWZ8sZr8DV8jQqDm0PYI
2HoMhVYLZT9wrc/AZY5rG8cqgnZYJ6Tv8TisIwfAY5q7hyR1vsdG3dG1VRvPk8/dhESRid1nMojp
ADyIWPYUdiGx6rfMQOFBBg30XtDwMFlRySu7rQgxCX5CUFuFDywjAKUwC54gVDYgscrKwoq9pDxq
62PWhEAjhENW8jzhfWPKWrkENDegYMh9WDU28gXT7rJ3t14SnB1mjyOrirx89azi4ODxwF+xmvI+
fsAvdj/mxhYsDPpyDoCV2+p3OVjRuipIpipQ0qrY/2JKN8NnHV86uCvMyfy3lDreRBG08gCir2xQ
u05Z/i4D9hGZLE7EGCGCUUl9jStK58D+sZzFKuKM3n7I42BdNXW7NRZPNwuTKJYoqE17U6C62ik4
pWvij/i+uY/dASCII+ONLfPHAYvIyjHNZ0GV6znImKthaEm1QeNO+Gve1QLCDwDI0FEfTlp/DMBA
N9Q3LzMLhNU8SkJ4HFqyfMyfxjYEaRmKNzM07+wq+9PRu2+9ufkdNnwSlpZ2Preyjk+urokUtuu3
3igxAg0ZG0O1uJWSZheVmT4g2Wcn4qGgahQOgICN+CyvyCIlLF19IxIu2fdjKIsVLmY+SpHeJRBN
8MOM2wjd4aoAYrpvVXeh+t6TbOzsqtB4KxNFjH3xrD2siKykKD2s098vjeMa285uPtomeK1yLwR8
QOtX2Wm78tC8UH301iJlohcIcB/3EYm/pSLmcYge5sIRp96GNwCoxlqyVQ9eXT7XHNobssF209D9
7kLVbSl439D3kSgde1uPJHGRB8PWTEB/jNON9XN618mpOQSZc2lcczjZ9+ESJCCtomPai/rz739t
Q++eaQxGbRcoTzzddVxHJ+kM/kmlfnNi0ZySvof7Qc7rBKXImeU+RMbh1NDdbOp0KPCB5jiKk64+
Oez4ECwjRNeQ2VoWP1tTN926XubkzAHbU8ebVDlOvMk9/KbMzd6Qe6c0alTffpnxGrBEk9K9GayC
kD+QcRhYEYlVBDdYDZOB0eJP1m3z3ZnVc5UjzNWK6j6wiENQzrS2MVet8CDjWvs9++KVPIMrJi68
LnZVn9gf3Qt4ZRu39N/Y8mUrPfQOgV7eV2MIlBCAxvCsY2fX0iUGuit/ca31Wyz29V2RlQGSVh5v
tyDWQMXRjo/W/CB8bhEWNKi/EIQTerOfovauikKx6qv0pwwKou5tTYrZkqOg7LLd5WX4EntRemei
9AHR0961jG9HGTnHzHuuYgdcrrRQibnCg2HsEPilf9KInCwmitMRhRRiRAKRV9bQojJvyj+u64Hz
7QlPCpxuL9wP0xyiQ212DkKxqt4C5kWA2dQbu6NIrVIXUVAG3NZCvyNS2pF+JGVDuwRIyvw6zYDw
chsA10SWypp90Fy0+O/S7A+QlgdVMPi0yumRdcRpNupTOetyH434qdIG+VPPbH5fNnJv9DNHZuG/
LfG1aO0PialHHoKTqPS1mzgNzBF3nEJQG0EY3SLfAvy15MH7NfAr9lvRlmYJQWD5Jop1ZPXI6KFW
tb68DSxtwOhkEG4AZWDEasZfU8NkJoEMSJnzXIQK+M7Wzpjy5u48rAZ5BzeT4W7cHoeG4WGUkEvU
IdTzPXGUvkAgbs/nzFoucBLPATbJnPKkNZgoB9OFANU99B9cf5hDVlY3Feeiar9mET7lcz2c3Shh
vY7saz2kNUc+SkhC1V+D0UGeR8ZbYrQO87mhgMai9kURj2toThLg93zrx3g+OK59T434q1aBWrsE
jMw8OTVdrUDF1kJoGnu1pMDVdHykQG5GPsbe1C0WNgzyINBAVNNTubWe95D+v/KgYtflxfFuLCzW
dSfPRJFDuPiINh7n3AS3B/9Z5oe7eJAPrspp3kvyAyo+IlOps/sq6z0yi8pL5Rh3rpB7XP8FQ5fu
wyhNNKP4S8YBLlNrwswJbftSuEYCrqdaazUb+ywqfvPk7OPZv5sb7waWZKM7/TKIEce9tWM7na6Q
XrZbFcDJ656wwb3PhanXBcxTgWgYEh97sH7Ce8FAGKWRdZh5hGyjubUaaOzSkG7cFrZbopvv2hnP
Jk9hw6BbeeFvlBtcUOpuHBj1TGdAceQasH+eJkW94ECnqUzJtTE9+nXBJC3jqJt4BXFKEdzpYCgR
wJj3dvLMjj1GJ20GO6ezu4Pf1yDEpMsMVzdP3kiGimCri2liwsvHKpob2WGSBqsxzVS7J+OIkbep
W0AzJYRI8CptNX6Rs0Lr7xefAFl3o0sPjW3UvIicix9Ta8AVPiC/7McBe4x70Vk6brEG8481OgBe
4sNEFbV1dQGKCJWTgWJ40BMadJPYDUx19ra2qHOxe8YXV6BdRzv/5bQhbbSB7tgc0/twPSHG8S1M
fqGb3in2ZZe/XxKqJA81I/gsDotsCv1NoQcmmjLndmzlhnHr2aqn+WSMsbpMCp2ECeDr2Nnsl+xn
1SWvMhnNW/rYxqgyPNNK1xGziyn5IGRsecPkDQX/SzthS6192gs0DhAoQ/hfcInG+5HLPKuBi8/6
UeayvdBVnDGE+BcO7PeZw3GvK+vOQWSgSN/DGSw9dkauOOnIXWhxur5SNO1U7j2rInMQR8qtuYQL
dWooN1PMPh+Sm7fNPIQqUyfk2kIPS0x315y8+K8HqmjXsjcoPR4ITICdwjmwCUxm0mHE+npZMrjl
vNjvXAlmpOd+XavJ6jkBZqw+NgJtEYRrCDPdzQnsjkqETDDqDKM3r0YRbAYgDmPMOVMRKWV9l7qi
kG7JjOiJ12AXsWLPZuOVGXZhgD4idhfOEUFSzRvLBkxmlknnFNsIhVCWznwMKtf/ouAotp4T6n2s
KPzGQxCgmIpHBtgJCQztkP4K/SbfJnwTmvJ35fj8JC1/lW6zx+1NrVlKEpsKgPKBECh7a3NjaH2I
R5BiOXGHa2XbLV3Q8I6qnJQrP1pPU/rtOvbTGCYbRJg42GKqaB89PgPlRxsFeRiWUIuDiXQGh0M8
w8u1JBb3XXTGsMjIQye8iDDUJtd5il2fArf1nhy0JUxDrAXI9ojSKsdla5NYV38H+EgH1r6FRjKT
Uvvteu2WWyQGx9SIzokxHovQNE/kW2AbColzTgZnOyfipeuidDfN3lGm4CZT20OAA2FWGE/KjDZt
3D9AAEmWsCYogjXLxMDHmVbmn1mC0FBmC9DcKa4m79xfc4lXxdvZtp6sQhCQwOzNVihGEOMY1KrL
C1YeRMGbNKIWRf25GzTDeKc+jHxOXPaqKxye4war2QNyjLs4dN40eWw1A8B0ptSxCt647MIRJleC
+2NV1xEf5fDqoETcEEvwBvcRrZ/l8oFo6jVFwgl/hosTeRUHqGIJ9gz2M6Jszy8R/vnFyjaQ1WLZ
CxMd8+EGyZvP3WNHlWIlQAMLTdRKO/xKJC/JxGMVMRNY96kG/zFyjsIQGbg7mwYQGkouUspeamA3
CyUFR8OfwAuhXoWbOikROWYhE69hOPf6pe/HTyNlbiCirdFSUjQieuCMgpjPNttF6ocz5aIrrHVZ
J7cUAHcsudDyaO6EKMxJBfozJ83eNJlBptOnAT0R5wv/ztnSPVY/REIhwbwkeT46NWwrO3s1qg/y
LqeZ9CjzHNtEak29+hSIDMv5M/Pkk4uEmNBfyn373TCTNzvq9qoCO2tCddNkP6eBtTXKxlniQmDQ
dPGF0/AJBCKP7LQ3K/d3Ry8YmC9yqL87BXUyleOuyZIGDfZlnnxoJUGwoEXRkoBFycXI+GO2Xzx/
+hURictMJdqCI0Qjaz95Q3fi6P6ZxuTi+OKQtvILP88Lob7rsiU1T+JOQFZCSvcc4UOEt03Q7Gzd
ifzJJYDN7b1iL+e2WpVMwMdu9KEOojs1eJiR/D9V+dp2QE5r+9Gc425bkFu0cYpfwlYXIyU07U8+
pujtzsLGteEOmI+n8dbjQ+Sk5tj2nafENFswVyURjVz3njGekfbDM8vbx3jkNieBdMwXWa41G4hY
KhxpLK71wp+J5+QhUckqstXCF5/ZPFuHxkDNO/CNpry+KN2TdWr1jwlKPYg/J6ZOHxy5Hs6r8I4t
GFu8BNsrzEE+l+GTDlF3YDCatxy8Z6e6lmo8MTf7MiHVopgjHbG1fgWt+WjP4SqIUMoPNuUvjppV
WkCJnrs3LHw8TznDna5E1uX+smxYkWF3KI3pZ4ySlzHyj6Y2OXzo5leLhXv5Dl2HSJawDjfCHR9j
N+zWjL0Rcmh5RtCgsflwnhWX0WDA3UdE5kRPUymSwyDm32jo9hmGp+s0fmEpl3f0mVjvfniiq3OL
XtnpPgqvB5OXTYgIhovuXS4JEwkHHjeaIMd+6YKetm7s71UHrQGvrLnqhyF/A+inJhI8pkUo4yLU
3rEAA67rp+8g3eGHaaCvuUBwk+OdNOAYorFPugsl0ftQBShGACqsbJNdBXz/m21z2VlBScp2iJ5l
apJ7jI+3xVkWC73yBz0cbOvBxmNx6cZxYUxJfR1Ud22JPVyFBp38zDs1SrAlTWocQIDua8t7zcov
sycINvaYgDeY4rr7MK/NlT0BiFVNeSC6nl1ZxaHPjhH/hoaqV8g/M14vmFU+0abOn34wiy0BmfNA
cTxJeXHD+EI23lkjd1wNqdFtmGusTOS4SLWZMtAgF8ismrF+qnX32ZL6sqK8+NFGce9W3iURBYRq
FPYgNXepPz1CQby1pr6q1vqx6FuLkq7JioIRxJpBelW09bIBy/VAPkUPFGP5TDidXPcTf388oXUg
4scSf8jGe3UjC5K1vgtdEN9VC9wck1WBvPjRF++qdOxdFQUbFGKoZ2qxCWVZX8sF4Crg4sLFlFtb
42508+YkJaIIPQ2E1fa0pkU1ZWe48NFVCCZV9uTYn0I9/nVERmNTntHpUB+k7If7LHBucxI1rDvy
fNdGS17ZpM9agZesFnRxkPNX+uSUPNcFBiI60kuNLx/jW//tpV517OMedjh3fWVUxxLv6KdC/+Lp
8TItWioU9YzqIg+fr68emy6KjyymZ4DqLLqa+A8DxjtzCXEvP7OWtSgars1kuo+4sx5sdxEU/MzA
pox2PMU+WbJdHNxUIHbuABq4HM7MYJCfVZticJK7IJpOeYU4aUHDYPjoIv1DSKPP0aOw53QAPD3z
W5E8HkzK3poOCh+L1dAqSDhyTL3tvHnJCfaRLoVfXeb9wujGH8PEVuGHX0XW8JDnQ3asjEffPWNu
//Rah9pf9OTGEW/IJGwhyQLO0m7/WM4BMD0k2IRJVsDT26Mju2Zr06mTP75lRsOEwCUpZmanIyrU
gaTHsvsc2Qel86XOenPld4wPO2uoDjye1wbHRp0VJ/iahd/6xwqPcUoS78FV0ZHvAtIW+h/UCOQG
izA/tDnlG+YCHgwW5e1yD8CZtvmkBuYxJ3J4BSTZJ0GiXpvjxLSrQcebJHBDiqAhZghY+GFCJbda
JldzNUBtS7I3ImUS4A3M3J2G6eEgX7oR3UcQR9e5mvnIzHpvTmRcJla7DzVYmBJAHn1Hwwx9CFZo
+mF8DTYGpbBehn1gwsXRjR1zrdjBrlISoDY4AT0QMj0v5RDfAJKl6zCjXUqq7MD4+8eOvZsrHC79
lOBgFwV0Kq510mACKghUkYVN5JffNvduxL43hEpa8MeYxUfUNd4GdL+hs2hfCJasc9/vgQxc8S3A
DZRuxdYhOXr4Rw4m+fabKPScxU1H6OZUHSMILus5bacVlM5tw/tBDBLZknlnPE4t62BM8fk56IHJ
A4ik/ql1wAdafs7Kfk4DYr7NvoYsPWMTHTSGm2XfYTc10pC/SYz57x5j2hXMkrepG2Heh76Mz36O
bt8hoI9Zuv0oGZbU5HSs+LXodawCoD+ItXd5UKPFd/l4O3Gi13OMAlMEvNA5qsxDVVTOIWM2PtZM
yz9RxgCzyB7G3pkevBarkZOTABa9t1YwvwZwECXiG4ShiPpRUA46CC+l7//YusH4gX2CCALCUJJp
3tiqIc4EAWxQ5H9UPponk8XxxnEZ4HQkdaVd8se3unMXiuwDue6w4YNWnZl2bixdP4WzwTtAbtCu
9d3qyAgOYfRc+SCMo2vXT8ZmQpyHNBfIO4iMPR0jvX3p/EnKgYwh2EDrTDT8dnIKtoWt39MlnEIt
Iil0Ms4eBOe+sBTxp6okxFPOlKrAxtXJJjwH0S5DFgvYN9okzPM5fhpSN6ALZ8CM6rEnjaNJAPRN
1hIQNTKFqFsOkG6TsTJYhza5cH79ZFSuxsBAs9hH7DeQes/8KtEQsC9m4t9cixlANpm/YCv/inzx
kJaEaZVwJCnrp5XnDUffmfaoQq+p0PUmSPTA20aMua2jQ6qbVycIzsFqqMyMTYSS69ykdB+J+TOB
j2zh5Ws4v8Wj69rfsTu+I8PeeITwomIl7rdm+JgLos0mOQxHJwECCdGuLgssiHa+lSNpbgBZncda
dL+HyX9Lskqvhgy5oss0IfbQemOCphxkCts73JAwcD14lAL4TguIhnxlkJYoAyiAqyXZIcG+NMeN
2LQFDPbQZgTDrAhyAQxfv+PjrCKM4S68CGWgNioBbm7zxT+bREo/NP2H3c3TR4D/iE7+0M/VBTNy
dqg5ObFap1e8Eaue1IBN7tiw0d2fdNFxNNAqbFUq9iWwJS3PR6Gsq6Nl+g8mQz22fCTDVGS+lN7S
Y4YAhi3w+AMCQUa9HaltLZeMyojTJjGOT8DBDpyX0O/D+7kY/gQgltCKk52UunCDWZRuer/alXPs
7wer3Nel9AiBbT4yzDGdQ49dJPg2bQSUrvPTEsN7QNnN5HSZfftgXJPJRquftgtVh0zQMgN/rTFd
EdCKFho1ImJfjb6gI4gy1OzrkuY8BPekDhpHRhgP3RzAYnYydUqcKduIHMWHUdt01NQ7y12yzxPX
3keVjavDr08il5/FciKEZFx7FXkAMmZ/iKL74gCMepBt3K7nkbHUol71kLVpzpl1h6oiIqQLNPAP
wIcns+VtHkc8+2Tdbea2QZjcmC9RkzgYt5qLEzLtGFKHiMBJmWuaxq+p4i0gaXIzQ6WgwAcv7RH9
lrd2scvMfh/15mOXMoclQWcfKrTeSc0IYByrK51kai9NLjdCoRate4v+omY4Okz9XiqTCndgMZc5
z8gTSQpDUoYpJ0SjQyxGmzRiSySI3kYZlSK5LdyS/G/MzNFt7D/9oWWLpFQYsMDpv0KzuXPCuUTc
Lb8w2+YYePM/MMcnPsgBDAecUJuknQEKiMJfKxndXNPL7jlO73Mfx6wxcy1NA8OfmGJvRaHyFbek
KCDxzs8Jw6pqpHqDuc4DyNIs8Q21z4bum+qLTYKWBF8W8wnaUsAIQ7gbo8H/MNfyqYWiwrYcJorK
uxfT9807NYPeJHXhEgp9XxjmK3HZHVgL+T1LvjkXouYJhABxphvm5foA8Flt+vYPr23M2nBE3spK
60CC+Vesi1uXu8EWBpI+CsJtLRZedSabz7EoOTC9vn1mu/VcoUdYuZLbgOTi5bnlNUakVuOldp7s
2OffDbGIZ6dYugPctUnVXIfkNCHlQUY+9lsSKbhKDHOhnirGo/h5VhEJdJuOTzi59flqCLvsTi9P
QVIM0HctjLagtNlL1UmIGD78Hh1oVBY1kI1cn1WR/nRN8TvLp3OuI2vt9LRbDtiBkg5EjfDfcvTg
0qrExc7fWvNmLVQtp2oo7YRGLwopd9c0RJU6kzlsOZsm1Em/koxRIyUlX2iJz0i+rG3r4cHpY3pK
2KVrLGEtYNJsWFeue3A8P1h7cfi7Snxaq87pWJlNPOW+8zBXaO0HQtMg+ekCGn4VrEUbQ5AL5Gdf
O/rUpCQl9GSvsqT5M2Tzeyth3Q6l8VONIYGUNhlNhM9uOiK/2H1geBHZfpK9PCKWDVaAtfo7JxVv
vTf5j6mQ1KJl/6YdmewMkAThtO4bAlF4G6wme+5gim2F84A070dmUmximD8r6bHrHPk828SntV6U
3A/FOD1qR6udUbNRlUNyLyVDH5yX0cof/Xoz9wVRP+pL8eTftaoo7pl6f1hsSKqOLOkKmwIFNDs3
b6BoRNmZvztk0Q2EOGB9ZNI5oMSfE5x2EXXBhbzHdSQkDT2EXCMxBVZ+ZZ1TVby1wmJvw123jWUI
krcln1TmW9LYvjQpGqeec8mAKX2qww7rzFgePPaN+3iszp6ALrzKGtLMp2/LN9ITHGk01jLemYnM
j3XkE0SDQwMUxlFrExlZSyhsSy2+onYlLwKHzbUMsp8y7jfNLLqH1s/eooyYmLTx2TZOVntAISGG
sNhjlKYGh8iwChpweemyPsd5N2ylx37cQqbQLQ06Ui8s9gkQD5Kcso0nQLMhCGze2CDwdMoPnWAW
nC3J0LChyNVFe2hLfFKVMUWngdJ3qtr+qtyU9ZTg3iibuuO3kjvhWD5poR6U+0A8m8R2EiQTHbCP
7lxrrKEsFxbst2HnxhazC+F+1c0Y3/frpIp9fD5ecFf7zlvZAb7PJINWB8HLZkRnj/0ft+pgCm46
VpVbW6KXMYRatRFT+OQuroFup8n/Zu+8eiNXsi39i3jBCPrXTKaVUl6pkl4ImSp6FzRB8tffjzUz
F93X9GDeB2gU0OfUkdIEI3bsvda3TmsFex5weW5Hd2x3opTVMYbMZoKvpEnKQdGRwjM1PWvTx1Jl
RkwuSu+DwF9CFAr6JxUwtX1TP4wktT3//UO1c7CRzIXR0dnhkmS3Ztnbt7m2blwzk/t4KX4IJqJn
yueMc2vqH6HmuHuHCCL6tahmbZ0zjuzuVtJGD4HnMNpMbBm0ib2AF4T+AQIattabtI0OQ5aYWyLp
gr2EbvWIPXu8a7sgdMY2v9ReAj+G/7jNbFiMjpefeptJXPDRCC/aN6i9GVgm5ePfP6DGhdTF1pKY
N4SA0qNKo50jqoGBiHEjKyAFppHibhmMalOktdq6OqLNW44PNeiQEyqR1fepQFQGM3ES6IIsJ7gP
AIU/p1ZJbIWIB4jrAzgcq2ye4tLkyjmWj7GrX3KbKeGcxgDUJ5U/26P5pCfujlY+4RG2ruTposFZ
u2mWmQd3ED4BxFUoTTh1vGIcXhHOAF5S7+msfVwNThP643D28sDdILq4czEEQyMncLNnLShSvwlS
WSAWVb1zWBpCpwMajqaVEh+gGe3aPYjThoaM6oxxtdDFj4bOAJQjwzhIAQgwSm/H2EjpEAXfOTjE
s2MKh+ZLy4zK5rsaFPcnbI3IrzDvP9QCox5ZsN+pD7YZkFPzaAvv4GRkCWeLwofmd9BKLHd5Yprh
bTsLHzpLqRR2s9UTkpiFocMWJavY+9PeF2AFyiKzdtKOv7BBmLcDDphLUsincWKcRDDmzTTHVihT
Ye8dq3+KloT8m2nmtpBb89OktEFQenoMPP0wicm9bwWFVWOuwEqxpv2QYQLbku4/gZU6m2gQFCmk
cpfzMQtK2gP4ScLYxab7aAwDSbB09YmH2XeeSMPKcee1eiChfqbr1MREIPu1elXtQzuqc+pOPrHw
4n2CtbCZFFSplIHyySOsx8wZq48VE/W5ig+mhOvj5QRfWRmp7laQP9kdl/05y91d15772gfKMcsN
NrN4i9EQVf5oXhuXKUpt4IIuZpZ8TO0bksMiy04xriqpQf0cEdVQQ8iKdX8xGGqGHbeVTckdfiyC
G7o52xmJgr8KEmaFGLhuxltBGCUNLC4rlW2ROWU5KIu0+NUu9WedoLi3M4HZs+n8Gz9IyzXL6cvM
WhUWstB3jCQ3OmBO3s3ZW0lPN8wX0sBMuwDj2keovI2XwXTMkA2MCIg5+9W7g9hrZpuMv7amhWkz
KrjXuoP1nLfwl2fnC37ItfFifwcZ3uNGAXsf9NYGLCsWiY5SILG9P2XavqecrZuoiDBU27TWcwOO
VlZ7IVlH+wWqxhGn142VZNmecEZiMD0UgWpKDmNlPAkPpyWpSTyl+NnMxRkpSJdT2dbshMm9XWrs
9RCvgVdAG0GZfSm9au/lJnkmCzMQ2EFYszOEejJr1jYmTABdivLsLxA/ZHdKGzcPA+1mXC92wgK0
ViLrpnlEI4Hqb2MVntg70FNLMnswAqL0lL166FD/g6ytf4nZCQ6xAcPWjm5sl0gHozHj0DC99kZQ
5c55TmJ5EzANB4yFHJIcBhBfN5NLHkUneNBxkpZNckOC3R2BSdco8u0N4TDNprV2rV2q48I3Rnlb
wBFBtpwOz0XBJLZRqHm0StcYRRaJ3eDB9uz6Ma9q6sLkAVU0X9iSvYkp3ztl/ZW6ktadQ3gxJZNn
RV9FMHdHjbjiiGKV27tq5dHMsk9K+FcXrNn9HI+XphIhdjnut65Hz8QUV+YQu7wEXsxF4sUOrmW8
9PARM/2A3Y6CqlrsDVNiBhaZPAKFqhiHuUgdC7JSrJh2Fs33Ju4CxmuCzh8fH7XjYLTxO5qxdueT
iravJPNPvf64OfBPyuzKp4KHDsgHfFHgREsSIU7F0og7SG+9cu3btvF4THP6dBF3oV1V6vq+5RQJ
khHd3mDhwNTdrndXM9cAhFqQlB139ZZxZ0X0JYF6rPV9lmZ3Vg96dwzQrcae4pc7JaP4J6Bc107Z
XOpqdtiE/Yi6ZWg2gSyfyng+jrbT7i3h9egsdc14WvIcZy6ugwqZWkT4AmNpOAhP1IGQBKxsgkgT
c1XP4MB5o/O5DXTenvxa3vEXuIo5YjoR0UQLp/9VRn0S4hwfmOB+xRUvDWDQWfXe1U+JEs5ohpIc
yB9W7nxSh3OF6YpTLglm1fZP2gX1UaQRj2wpsC5ie3TXzNL17FSnuWZ+K/0x3hdlJg4yCafAeKWv
8OmlxIAEpft7smfKL15+gmjMpnzqsyojqoAvHykGIbfBMZoapANjHULZyY48VHDQQBSo2SzCmkz5
l8CbD5RQN340vlQFr2ya+s/a8l/qTANo6ngCOVCZ56PkZGvEqeKi1cUhJUZ6Big0iSnBm9ygBQeP
Ej+qYVQ3haSMLvNiCIO/oJHaFhvTuuYrEwp4zCaYyRoALMxEmMs8D/T9bHj58yQZpJP1CKZ2S/sr
OBsgRUk4tTZNQzM/1eh+S49AgqiBEAQvcNp1feVsWbs7f7LHbz1K8C92GpoqQuX1nrTxry5bsGDV
DiKprKJdlJUsVs6VsgQuCDzsnbiw8gYBXdiU8NcWOTahY/ME2ou3tQMw0C0uV7SkHX2saHWSJa4T
2tSCJNK52Q6dTBUOjPZ39SKfg3Q8WZWsASKVEEwq4MlcmPdV6o/HeAAgTnGkOZfIFCk9Rfyv/RAr
m1SM9EW3FWNvEAJ0EqT7mk7jhqZWOA6kRSWeHZELDNm0g4JScjzR8adTV5TVjdGkJEBBx0xn6W0X
9yXpHZLFmvPQjzLsrQgmbV19kY3qBjyZY3lGX/XS5dONmSia+JrNUdWkpbkFm/XAY0K/vwGK5RfX
CcVfyCwS7RjRWKIoD9LxPuoSyoFrVuhVCsmhkgDQoltY9tDB5ZKMR2xgtEPXcdACACYgspGp9JAR
hGVPzBe0z2Bg6f2FbRzDGjRoIGjTYSmAxpQ2PLWGbs49Jm0EAPq7iyk/mRRFyC8MDoi0fbC94LVZ
IOwWWXVLXUO7CnJ1KF67Bu2mSpAaWBVSiQEi6mYwjOJm4UndNFzkChlQw8eAyaynpYnumjTFY+jA
PBcxCqvJd3/bQeKFqan4SVMqdm1m0osErrKRvXnoY+TnNdLX0t8LC5aIM8o4hLOWs7eUgGF4nmev
/NvADRHpAheYHPCdus13iMyfAh+UV9AYIyNAuF2zp7eWi3soHetk30/N8FhVyw7bL2Nphw6w6zTM
qnha6bT8cef4Dy15KgPU7SgPoQ0CtxDN1ygzF1cqZsw6KXaMjmoUYsZhlvCUYmHhcO9/8oHso6QM
y3hwENisUKtK39uM7jdlUpzsMoOE3KOhdgZqcc8jRZpIuEP1Ka2F4FEng37oFudSw6Y0fJZhy1xw
Q1lT73WWvLup+IZXo3eBBpoi0V7RIet3rdKnyrx0JRVEw1yeu2KpXqcxCpVlXbHbzXvH1XfB7MEy
dfgihfIOPnGeaVHfR4BYd51dMUW08OhOuBsqHyWyx5w+YhI1wGJgH+CurMU6zufqNwOTm1Pndm6L
n37KW2xIsNbF4xRjoMyTcTmgV97aw6TPMbZtriFc8RnS0mDFRpiWuNAyMsX8yD5k2nlWLdySKuLM
UFi0StF80FUmE6YWpzY1Q9+j8KaA8Velx6nue+xsFR66uWRGnSZooRL3jMbwKTLLV4fqX8zpvUHR
nuafjZG/DQljVlitz7RelnDEaLoyWDgdZx+EHiUnAY0ICiH8FaP/NhSkigbVs1kax9hSAYUf2AVK
LdfiyTUcidIDAdGIZRHn+uus8wlIbbn51Og1ktVCPbCTpzWHllYMIiqwoICDpXyAUai3pJmhfvII
T2TThk3aGzybgUEKVL33iXok8rs6zGwEsgQ61KrjNDIs525tkIyz7dwCRa/4RDOGEwAYhVu8uc18
NjD+djXSk8l8pCQ+VAqkkGOoU+Avd36SeMAHlkuUUgVh+N/6SPHHNWfC0n+9cc6YnB1OAMtud7NP
DUaYOaAvNWT7fmj/5Iv8PTvtpqGtxFgnxkAxB7950ApiydkFlvR5qXuADqDO87FAQul8JbP9PU/L
I3XUFfPyLTcp0h3jX8vCg+6PYOPq9A+R5SffpX/E1jEgKmphA7hJ9Bh7w1VNLJdL33SvZoIfMNoU
ubylb/8kXecr0AKRSgb8zGhfUkXDhcGCG+c/EMYo5ujygyO/4CbUm8Z0rzikD/3CsJCQYeEwAlmM
MwLv+5p502QEydEdGlpawHrN9ES47W0KbInveuJ6/ptLcR5mUIApwJNdBUanVS4+a6rubf6TjM4j
bUdWCXsuZnVYukkMMA/EzATwfCoLxs4DqJUgD8Sdk7i/EJIy+MGQN7So95w0PcLvvNWNQ1xv6j8g
fRA7b55/Myx7SXUVE3sw773CHdbm2rNDuua2NRSn+vh7zLkvKOAOsBVPkWgfLA7cvY9SIZ9d4mxJ
ArXJyWjHKQRHewXOzgWRgSZZr6gQ65xILHfGL81TXMh0XyT2aSqttzqzLw4AOFo3q5oUf3seNoV+
sAJy0DOH7nggsZOY24rTfNfRpFhUu9NzwjmdxqFNFOoaJX8OFK17hmsNzclGU/dRsKQT77xjght5
S8lO43nbklg8t2z9o0OGL9g9EZ18zlM/k2+uGsxDuoYn1trANEK6cmqkWy2FFzoRkDgbfdiDKDsa
be2pKp30YPUQjKrYvpMRY7lpJrI18MgDiwZAKMaCmtQe6DMz38pcok1B7h4m42ExreCFMV+BLFn9
RJJEzqZKHsw2C86wYtR9Y5aaix7Xqj5p8C90KKrofzjawQOX2m8tvugNm9mwtVOMuJ1GD5j5H91K
MqotU+zNRCh2DvtpSOwPYDE3lePB7Jj640jUhJ+/QLAADpBhJBW/NA3MUDmY2gijwPA2lvnW8YX5
mtVIO2A6YeBc9hR/2d4zqgvq0XsWEmRGro5Yb5+nYaEt2r+DPuxDftZBV/7FpEPqkqixhcW00Ppt
LyTHIFiR2gzfu9b70oxmlOkW8OrpzvSDdZvU+FUiaFaLhLKF9PQyCxA1GOvf8IhpOgVWefP3D3xO
LjMrEklB6bxXxAiwQAhSmYqZCubNsWCRC+qXYDo3mfPRTzX/zihefJK3iAcYuQZ0F1XPb+TA5njV
kK4yYGNKRJHEuBklsnULX0rd2xXXPsiSMW2IZadwESPmNS9Zqz9UZaJkg6Gsk+QIOJzkB9mcJxda
PxaUn8iaDq46jBlnUBnQYUhpM28Rp5GBN9xw2UVQXzk/NRN87AGb2Uh/dLqqq3OmC7LvoDfKszGm
xEzH8fM4OhW6J/1j2QW9aO41bMY/tfTeG13ug3S5o27f07BgUsw0XIjiKWCIAPjxk8l4SD1yNMDy
+ko8w/2ly92VpGIv/bnQwW0a47qYh+i5aeUWh846tVuOhFR2PL8tyxLRdcTFrzJipKkB460Ssx0Z
aOLQwLMhN5nr/mqkk4pxe5NTckPf3WMP/rTn4mnMvAjLE98RzNpd7Lu3flRc6mTYNCrez86yC8wp
33RekW/daNVyOjRcJXLHqHQPtM1wI0Tv+K/I/Ba3PdpB3/W2PPFxNjwBkL71gRFsYpCakduC6Uiv
XHsbwzz4cnq0lu6lX9pTnYwv2rSPcEw5i50C5S/WZz5FKlKc6kdTVbcVgEaERMxVWvIWAzjIJfJA
t3BevYw7qPga0a2PKFdIDPw2Te+jZ2KA1NA4cns8WAU9UhOcYGjNzS7p5J0qss80BVNm5Hqk/si5
GkuLjioTBKeFhBcl5Tcgzw7g+tvSIv1ozeWpTBBWutBiTDnsYrJn0KAAHszpgqN4ZwOMEQmhXENK
gSchzVAodsEllV1MV6VYzhnE/bpmDxpK9asfKx02ZGAWxSrUS2xnqxTXkLzHLzHCY+Mh9nZM5L9Y
P0cph9dhDN6GkTgZyzX2wzISiG7/UsxBpWtQyjTV3ihxIzj+jLbAmy+mR0B0oEg85GI/5hVa6Cpg
/oYWwV495Uibi3KmPeOX44ZJ39VNYGfOt0kMeEWl2UaxzutFMMeq8I+hNB0jxXiIKT0H/3wiM5kJ
13NQ17/6pr04hE5j+WM00tQ/mdXvht69X5d6NGT2FgdKwX1GvHE8wgX+9EfE66jiN0MQPKRp+pD4
8pOS5hI1ZFqaIr1PebF95pYoVPtfWaD5T0gCYjG0HC5IQ400lGwRpOwi82OMX0WVs5lHtq+IvUj4
mvlT/kVwxz0AkjBejtw4v8F6vaM5TgaU6VMbxGHUmJdcEW44GGynOUoHfGiMfhUjqvYd/MR3HqC9
JmYBV0i9Ry/x4HfyOcmmV4W8jq7DXRnlW5HM+t5DuxJPNxqbDIuCzmXc0OELG4cd3yLNY2+Xy9XR
3Lfj6XlJobRmEp9GgSY7jO1lp5Hs1nbHxWieoo3y+ycvWKPjFZntjE5JHiBGuqLZvU1hDZUJZylg
PmgAO9dQ8ujiq6CS+YnlTGKSQYkICupklfGj48V3Ey0xwx1fxwbVGhb3175R56qbPle/Z51j3yI0
kRzD4otMg34bqBg+HdBKyuPll6E4EtIF44UJpNflAhj2rr+NcBJ25eoRnlCqZL/dZfXwIZBATHIA
xHLT5WtwOM7pnYtzLlv5n5FTbucl5l7qHlkhJ0VZ4JMvtuuExuJJoUBljb7q0cauZ0jwjAAHNzBJ
7tJ0NX7pwOd3vwmnphTMpveoUruIOtmlKKOm33iEbx3zGt581T5XsLm9FiNWXCl8yknyWWj6Z4ag
g5qfnal/G1zmyKrlkWuebEnmhkKsyWV60vw1qOfohEN7JlU5Go3PyPLeI7picFOtd9yhx8kZmqNh
jrfFYn2KZPxwEzw8jOw+lyC+BBDNcIswugQWsbFTEjujKX0pLVXe+jZD9sjXB09V12ihivP/uIFB
79ivDvZatiemdd8P8601QLyxUBLO6ppN6/0jvvbucmz0vI0tU4fDhHQnCoB38ynCotp2zvg8Tfkt
DfmTlYx/zDElMSraIrvFg6+Tozdld06BFSyro5tKQGsccIdnSXzXeukxmtMN3caLLMQz9djvwKhf
SnSxTkZDxo36IyYHlCe81mQAVKOM322cPxu9jchKXh1zfNejt03J8T14Zh8fzeSioMjiY2JArEbw
xALFKxc7EsSr0HCcZ49GMUMusbWFuPnrHE3j9k9ilCMaj/SJNsUf9mq3HM0dA5pvvCI5/bEh2xmy
yfcLVTVQoTVsh6VNffUT82Q0/M4NcD5A2BnSJG9E8y16DMEzkyIy0YK1WQ9f7EtA69vqhPZ2ggx+
myg97SP1hT321vA6plaWhPgFRMsMABQCPPfzZGcGWt72DvKOLoD8AjUIKUNuQDMF+u6w3ZqZy29H
pxMUwYfJcK0zP8aF9W/Z+dmK5zDtBiB2xR9bWic5IHPGsQ0aJyTNdbfEv2OZuu/4VZIQsMgTD/HF
Yas654XgIkwaHi1VzYHC8KWXlHRz924rVEtdNWKWRxzNjGXbK272aQqNtkY7Csxg66omoViZ31jx
aiOG+ZfhqaNU+W9pZ59jLFFtgdKC8RhzZ+jKxqLxMDIqk/PZSYcNw6aj7Swvdmzv/eon0ulNnr1l
cC0Lvk9fN19sUa8oXd98enlDND7Hpf5TV5SR2L0pH5DQwuEvDi5RZjeDKh4Wv30PwBZ7RJufhN2+
JyliC90w8K56d8aGTDi9Qy/Tm73PZHqLlvw306b0ph9LlJa7zGqXG8srJ94fMVM2esVdb2DWtz49
brVOoV9EksFLHMH77KL2lqMq2BuyPc1oWr2aWKJacffmQEBAFAs+4YLuXt2R/YbIbVoIXrbc9qrW
NeNKhL5Ziuo6Co7WrE+53sUTwbeiPed1cvHK9GR2IB76hZyS4WOZ5ts28c9RoltWZ77TOv8xOm8P
O24nVxszAZEIZJg4bOwgnzdp5mG0EhOJ1SAZfQyc22wEPAhAKGIGRsURUIxtLWP5My5dHdbTJAH3
4z/NJkx+tuibbYcQWQBi3S/OktxIs0RDDUcUs9BuyBAQ+U3jnSAvZJuLV6f+CZR7u80AI3DyBSmO
bOIXiGwfR+0cyH62iB1pO+a9CQRCr45vtQ7uBy+9ByDDrlP/HjPcRF6HeqEE60qnFUVYN08HO7ev
jCPp88dU1MHkfvea9a3wCvedpNFTTpiXLQ15i9TAENzHuCOjr0RREDBtRQy1pbOOQyoiWC8mB2Vh
emv7lLW2UFFYtqhSZzqIJGqzlLOkPM4SX2tG5FuhOo+u24hQb0iO2gVM35pGsTE06lTlq+/SjR8l
jycGlyQ/03faS0vvG8aj1GacMhmBH9iGNi1WcWz71oMqjnbLHhmNf9LceTMii0nPHydz5K68NpiB
iZMSdHqCgQXQESAjGtAhGgW06/XbrCwMrnH9Nu5TcqAr/5drMcSPaGaiyfuIy/yzdSX6NH88zM67
GxHVA6RasWnzU4aZS0nx3DjttYU1tJNt9drVMaoJz0fP7QV4s7iDWQoAw0jrHVjmk4KyTxIhu3P9
OVCnkfsAK5m1HCXyyY6MYB9VxhnexJOu+nFHDsFGwxqFY86pqhP/6FY8qezNB2Jb5E4zOQBXciEQ
DNhBlVG52ta3K4mbofH1U5cw6Ic4P2haBRunoSNaYFPYWw0ZJJIRLe/wXcmYcfNMmkudza89Dc1T
Zxl30+LfN3333Qb+C8Eg+ib3iByooDMTao5icBicN2a+kqv08prgWntC4jBUv/yojH8VkcSJsQCb
SxFZW0+CVuKm9UT7Wue8EgRk2N+h3ePjEPlhHKp2z30JrxuVlopKblB9bp50r5uDSojMjVD0+aXn
7DmnN3B6i33XMMrzh0zs9MJkMc052Cxmx4Jp2mSM1c502zfbq+iszsk3or8d6Uxvf0lB/5+l9D+x
lIRLxu7/nN98+Sz6z3+EKP39+/87vdn+Nwf+GPAA2zNJBfbJT/5fECVh/5vwLVKCpS8CKcAX/QdD
yXJXhhKxwUSt4VUl3vw/GEqW82++6UonEI4jPdzB/v8LQ8my/gsdDUATbArb821gTcSI/DMdDf5j
acS50TM8oGFE+02WYYOYo3P1DiHnnY1IYvK/M1+eGuqJOXkrkm9pIXDnlEESZ0IWNofs0GA+F920
11TMLTFDyrwWdU4yXnKCN7m1z1P0iv92w6ksHhcopf7wCUOecrwaPr3yj9mfo4fKeGCAHpA09vIX
hwNrhlcWGDviPEoPQvhTVt5jLZnrn6UhqLTaZxYm0ADl0Q1eMnem2U8ogu9uIvE6dUc3eLDdcCKS
ZXVFuhEjF3Lvs9La0vY92D6gBqRfZRmyF2yAaG+w1m7ghJeoRyDUOdZDg8l6cmn6tWoNeQj1NO/X
jycxJhDG1MD0yGbu+lHenasyP6QGb8Hn4YyPSBkvuUkIo8GxXf7y8y/UHRZHecx0jZkilKY1qyqv
uA04vKIZni8394URKQmJJirYSAqA0BmDhoiekN6a+tkv0NfyukE47bX0QFEmJ3SujMYhn6c5vs4V
AptAOMefPc04iH8LosNAqPL2lxPYTwxOCBXiZD8kGVdIEPcxVhfcOHn6PbS3ccLVsz/QCHXHIBTM
2TSHmLV1KASGAqIVAlHQVkTY8CLYYSPqtvV1Gs51oq0m00edvZFW3MD5d3awLTBkvQ7zVR4z9y5O
P2oTr8OnB8HU9snIEAIRp9wW9VUhA5QUrL0OS6p22tO1uPKa0MRShjLFakmq5b9wiITAAlRiPKzj
b4O7lIOUMKqnfcupx11xgxuXMSCFaCpIHc5CmX2wqpTDNalmImsjtWeh5hauieBBNePO5hqC4j/m
rUwt2kzgOFAWCEbZkZ++IcgMFeL3yLAySfDGGZLL7BdKlo2ergD9aFv28CBsvr1z2S0HElPZqml/
8bUwdw+TPA8jN+K+pXcTdJKFVDWQIcycOLWYR9c+1NGPurt2/bdIqCaQuVA6M5aF7h9bB4xZm5Jf
Y5oTdy3uykySqlrs7OQJ57tRm6Exvk9EaA6ZsUdstJEmGJ8zxk+c3CweVi5CfOReNBc6Vm1MyaWR
C+CfjN1rk0lcN8bG4JsgeXtbZdRMzffQ3wEg33hMInP/FKhrzg0f6dZOsQaK0th4OCBaykEXirOF
ZYOeBJzLbYxvDZoic3LgBJEkYqjf5ASgK2cKFzGFdTuF62e2Zlmv/z8l4bSyvhterEtgiCSmssUL
MlVzSEgWXxSPGEkR7cS/19x817XiPbiKusggvZtEj+SMRxgK9CXJvv9hE/9vYuQ9tuZ/ipGX697o
mFJKyzNt01v3zn8gR1qwgoMEi+lGFn866DVYlrnIFSspnhqbs/nAqi/LFr7E+s78G6YVPGoGuXcn
m7yNZpnQymBvNcVJzwf03T6bSbMfLTSBTKsoMwBmYoanYE2a/OBPD8o8NjPdL7Uuf7zSa2cax3Ix
f68P2TT9fQa6+hGIaORB57DXdhnXK01zEnYKDxD8IKLMS2ltA775lhm0HK4RtyhYa3QKv+3snQxU
fpuLaYokA62+VfvYTag8su/IzwCAiE0645ClE+2SVpo8lVhIoML9609X/Lcnzz98uv8pph6GG4ZW
m093KV7z6aXNmbjg84DIHHoZwykMqfBbLRIVs7sZDflsc/tSt07a7v71K+HI/K/fs21JKKGeLVc4
xD9/z9VoGL7uEIRKiuBp34hb8M4cdYCZTnxwKGq5qvYrtvkuwAkyY3V76KJdDPw1c3Z1vVvTgO0w
J+zGvDGIfVcb2Tzm9T23QNV+E5zVGicj5X9vlnXIyYM13WODBBEgyr9+K+tpXRdzXFcr8pFqwQzg
PTPY8NZ348v1nf7jis0AAplIklBS7FVAzwDpgIncwrutYRH869+1clP/6++ykJhJPjUR/KfvD195
kCQTIYaanKA1Xwtfwn4YDlT8/hftu//Lb7PWn/dPv09QCJkutZLp2o6Q69P6D+8NQfpEojazgHW/
WTKw/BGPVbICAMVpkjyBYt7n07c0aO0bxChbQFGCnTFdNTi5IY5XpscWPNedICp+zuHdGNxHxXBZ
d/mqkykS82ucNcx/mq/YBt50DOCtZxZgZB5ybFc/jiFOUfKi0v60EIUjOljdE5AH5OnrqyiK7KHz
9UUH7dGuvr3JocO/Vz6bxfRoE9tgfoLnINrhWycKZeDJ5HBdywgEUMwVaUi0h7wjdveG4/Uy06IE
zTPCM4vn6IjeKLRFt/FEFirY11xw9ojLrfEJENyhM95LW5wMkL89z/zcfmdLe5bFkS2UER0rlRjU
0nuQmP7SkWYC+33Ky16PB8aHG9RTWw3ubz351ncb6xdJjE50NUmr4aYPZUrhFgJo61zXqoFm/hoV
wIU1hhVCUhIbPcLY8/DlZSGwR7IL8MXObwA5mIsAlQIdzxBQcvjZtCT7AR6l8XMo+reufegX3Pcw
C1FAVNgDGw4JrArQnPZq5EHsaFYgcB3J2AqW33b+YCDjXf0W+NqZIK5AuY/1fa0HSlm/LTiqvfay
IFLxqSBRIA8GX6qAx40SlNfccubNSK3Wgm1sIb+A9aIXlRBySo+u9895TAFMo7XELpE4xpaUgWo1
p1ICITNp+/hkpeUbkJcj6tRLrU/ZPIYoxk9J59/B2Tq6pB2Oa0RbHA7DhzUmW1ED+acn2KcJhh2K
RQbMUXeY6qPNZIPbIC39eV/r4pARa27FLZ/wwURzvJS3ixfvmS9QubE9Sn46ijrfTYmbp1RFJxem
7uXvuYy2FPBZ/tklYE0pYCP3CpkI6MXvgXcRUW260y0Cy+N6XFu0t9fyqMkxGVQK1Slpr5xITvmd
o2RZiiuQw60g+2cuGzyRJIk9tlnKV8FUG7GCncUveWVRKpJIm4VZHJ/6Jn4hOWebrwvCuM6DzXP1
hMv7llYRTszx0jN/W4ikH7tv7X9hRdoII6ZBfOv5t7OfArvZ888tBouVeKkYK66/waemZuHXvLhp
PAcllIV5XctKU81Caapjrv0xRxmNOvh/6z4waolGatoZtsQY0R/dVu8thriUIlQ3eO/D9alMQbQu
I3BKjjyrfWYF4Ko5GjQn6QwzTY85DhtJrYGYp67liWGLh55r3S+8FviJutbe9Pe0GhyiAtgEzeCo
NKF6JQ6OVcfEU6ZYLvNaVU8vZf+1XiK8FkMsdwyF2s6T33CC/r6KKsP/iqfPJFADxbtVPg7d91pE
aZv83L3PoWhThScBstMFoSDq88QYd93ykacAOA2WsGtg9DVBmSBAfoEbR1OLxn3zXXVvTd4cpcaK
RH8VTVUWTDu3Fye3SR+6jGqA90O01oLNvgt2o7B4uIpDIvKQoMat6simdp59v4YIfi3bO0S5Ar0i
Mm1uFl1C2EfBLIzEQ1i7BWFu60Y1AcT5e7FgNaxXh4BTFB7HcXWGVaCDkFFubPnoRFSWrgFu+8eA
Syl+BQzc+v5xhdAqNmnva/3MrablkvWtKvZ96sxAj7tRU2RDy1xvVIMo7j3Su9ERcBgRGtk6SHlR
h+SHAXjNmvdUDdxYSF43I0jsKsYCsi6Cj2j4qLEcJEyU12uv+igiLAdMZ9YOHl8rrLjrkL2K6k/K
PE+jEnXcItQozRpeg0lqVBFBosG6yfJN1AK54IgbnKQKT2yz1qMPvDpBG9BB9mGyLogS0ROeIRdt
rQlcU1M9NKjYawONp4SaRxyKxF2CaTUMQDXF5rETRLfQsz02xUsw3BTJF7M5D6xd9JE632lqb+KX
nop4/a41SHj3GVchDeQ//+fF1thjgv5JGA85sc5tD9jDM/Y+bkZsI9x9D2Qib7UGPTzNB7st+BZx
vqHft0gNIAimdYx9ux665qEWf8z8Nibha3AZQreXsdB7qgzs5rHj0NvChLVRTHDsNWmncy9V8jXy
0aav/vDCzgozaDPIfE8pc3DZhH8nzioyuTHjF83Euexu8Dtxk1ppLq+19TJlnwbbMydAxOPDZbW/
zQWBWXWNQnIJW++2Kl7+nb1z2Y7b6LL0q3j1HF4IIBAA1qqqAZmZzEwmL+JFlDiJRYkk7vdr4HVq
1IN+iv/F+oPs7pZU/u1yDXpUHtmmxExkAhEnztn72w3U0/4Gz0Ay7nV8yMQxXK776sawAuJS4e2t
X9kyfPS3fdVjss43EgXRmDSkT5ww/xrASlB9/OmFef+mSgbcmjsPuT8BFedZFNDzJKjQEkdG5CH6
c+EOW5zYj1bU3GC/P1sWB64aVZ+wMbAN2H0VglygayVvcwCzRb+jIesw87iCJtrFiHqwv2/WRCXD
M+UlFgxDHiSWP5F3N2GKIjXHmnWW93h0u/jIkKwCCpQiMhqCU8uG4NMMFGhbJN9ITf/vKdIXBH9i
mVhvIFB8E+Mkf2BFZXJRICdDfoG/X1g4YJb+PBd7vTx5zkPpyLP1+nkO5PjZdx5NjacLaMZqhUMx
lsCBIgITliAauvTcrJJrmEGr0soZJlr4iDk0xEJPny8GJZNH4jQZ7UsoiRWWO2emL8MiWaSnvnhq
x4puEq44FW3RHJ2V5BY0OY9VBdW3Z6mibmRocM6cmaqB/8c4WuT36wuTC8vA1EMv0B2Imd0CLTq3
podhfh/ogdj5p84tDjHFS8btDSDBdNm7WD4V1d51HxiJng0DeALrYWqhYTnvrsPomrk9fAX4EOgD
iY3qvPf1RnFYm4R+n6eHye3Pi4IpPnk9PpQ5aNWVel/c8Wz9SGrWuXb2ztd/V4jM9kq5Z/xc2T24
ISrv5LmEuQQmHUzkhPqTaBrxXBLMriPuCVTwIcURMVLblFaDpKXdArHIEeXYi0ZBhPEcBty8JHgz
URVq3jDd5InQpXbkrOLUWxWvcIuFwtvjBEwEBPZUMDG0+LcwOLApF5veJruRTMaMyCOTDzwARJ2n
xA9lcj+NvNEs36RMGBJWO4vVgQA5jl3PBvF2R/W4LhLWShQRZAfz3M3yDFoM1zTsJEfC2Z8/FJzd
1z8WgoZOguF8lWja5BZXJUhhxvSjTREmiXFuozvZESShymezsNBrSuN+5zXvxpsI8KI1RvMgLcwu
kA5LAJuFcU5he5MjKF1P+y5mN2oUYJ48Ehn8BUYwMA/AKNALp/T14ssiY1IDAVCMV2GcfhwjwuPT
3ZIZZnsR+cn2cwKHaECzA7QLBzctT2+4KqnHuuVOZeBe2M7GiI4T/b0Ec0mBJIeid20bdu7KJB8x
2X6Iav6EFBdTrfeuH+/WwjPr2Irnebe2fcos2eHboLVlbXILIQXMCDICN5N4abFsGoS46Mr3MUUl
W/bZFCQbbmW1XHI72D56Q1jDaw9y7leI7nmHq7ehSktcPKH9htgtxNg8jqk+68VmQlLCPW2mr+DK
pHMYc76D+BVK4cHvoQxjSc/o+3TKPqnx40IMYFhAX2FTjklXfl3ACEdggegSrkVWbmnoPdlF2OU3
1tReT253WPrmIo7Sjy4IySG2NkWZ3H073f33ROGfTRQQb313/v0P6Qz3//j36peHqvjH//zlpXz9
5bb9x/8qvyb12/dDhm+/4rchg/+rhGHgktmnAIjZ5OL8nyGD4ifwQkL+v+v7kkXk/w4ZxK/+mu0Q
Eonih7CkPN5RRy5gTL6D/astAMiE/INdm0YXyW9/Z84g7J96LC4v5JEZJRl02PQg1nf4/endDdSi
StQLJTNp9PI5huD0kqjb26afHwODrAES6UHO8BH80dwyAYkBesYPJsV7ZBp05ZmwP7jo97dZrC5W
cPucEnNWt2W9JR+rZEMev8qquLLyuNy2S6P4A4zrIukCbw7u6rq7BpYIcI+Tf4w7qnJYGuvZg+EQ
flBHMO7lwWrhuJbLdFeGByJr9tk4PRcJ+WyFOvbjZDYlthGU1Jxe4yHADV/VF4QRI0hYR5tOQ5cy
8p9yQMyM1CkfJo+3WaMhiizEIV7FxTl2tAvi9jFn8HJelxSh9bjhO7yvjWaSbtP5dMPrIlS3c2yx
L9XGYNpuvjayDTYzm9qAf8hVc3fWlmKLtZ78I9ayOmMuGAL/kJHf024ND/MwAyppCfWWrbgPmgap
VXrU8A0gCKU7TboTahq8clR1SMlQ7WUvHkyYM4aW0AJbLm/RAXsxPuqzpotudBnjdWoI/B00G2CC
BBvlDPG7x57J11805ZgN/9jvcW0pHI+blhswADi0Ds6+v2NM1pW18j+rIvtoqrQkFXXMwY0GPmZn
d9f6FMs6Mu9VSgs5NgqAoe+dE+DDp4QCkjDPniGTsT4SLZFeELIDjG7iZ+uH2maOPA/J5IC5ubZH
Yus2l8GpRwm0SjHifTH2j+Cx1w8c4b1x6F2UiYF0OfTbibp3gh/yGtbFU+bXJ8+b8JpqfArzPOyr
DsvNWnyw91uYC1cr7wiSxIZokZQz0nCf7bmNxWcp1ZXJgZzCRNFUHZ8Io8rpJ218KBybZqAjs7Lp
+66ntdFjvokJS8ihk5arDiZM/Utd5HvRQIrQOIw4Mlym8mTKRCJeiE/GRmYwIJFgaIVo1p1qTlHO
iBVTvxWojyoB3qwqARHz9RFXAp2GUCNMpTO/feRh0t78FYH8ZbmUl7HdH4gteCZuiNYZt03fdfos
btZf3Ps3UImvUK2iLguQFsVuxGyvogGeuM9uZt7rKJ0vfGAOwCGO8cAzThPBw55ZIxF1CIyOhzu+
knpVAO3o0oRbt36dOx1eFimqqrDyXrQkqYsjVnMWuJy9YsMRvkiSdzkBa3SNeB47jI61bz23K1tA
K+5cR5TbqmbbnrPpmvdKPsy4WoSdEU0ujwHJVMG2TqCmuYn4JIiGRCq3NOfQcehVcZ8MsPjWCI4V
oAQeKclpBeUzVUy1gUXcHKzOMJ7nSBtZcK8ZhT7hKCr27swUam57REw9igqyL6ng6nPlKbEfoJmC
l7NfO7uG5hpzws28OmB2OtyNvXUZilzTfKOfn1povKDWPKP3rHccH1aeZEwR6MyYfyLnk5rK43eb
zO1vzdRfyqG4rcA+df/6P8SPkWqB7TNSDkGAe4yl2TWC9eff9VjdMRhz0rVh6FxFaY8TyvKf6ABf
2aCzXVPVyL2texYKpqRj/P7t4fnvQqAmbunrPysERMi04Z9LC25fAO72Lz8kO337K79v/P6vwvUC
GbBR0/Vf1QC/qwuU/Wvgs4aqYB1b/Z7N5Pq/2iyoyAoEOzBiAHbh37d8x6UccJ2QqU7gEwgSqL+z
3/80OXMDz7MDtQ53SKd1/bXq+OE+auvMV7gymVMzWqT9m8fO5rvP4Q/uVa7i+3HA+hJCMAwIJDFz
2JLWn393qxZGdHJqBsy/Q7WVPT4/Ar3vltx9+C+8Dldi+yFMAxyuP77OEA+IkgPtUrV3V6MLalVX
xEVEs4qu/iuvhBZjHXMoKpwfX2nCp9a6duVtB4neEWcimu4pC/5ibPOHn5v3/17lp7HNgOMvJfRI
bjP7SuqPPUbzotz/+ZX8wdcvBIOhwA/44JCx/HglPYb+NC97LOIW9mtNX9k3f/H1//lLiG/hkN99
/Z4LaYx9S0Kam5A4ASbl4Pq3r8L1hO9RWNuKwdlPJWtAQJTBJyJJPvD2ZY9CMAv+4irEOlr8bqi1
3sWur2QYSJ4VUkF++s7reIqAqKBHD3sigDbCqhARTFP8Mqjap+oy/QmNI3TmlO5P0C5yBaPqyz+/
0D+4JX54Ez/dElZdzDR8ag970dOUX0rvK8KeP38JsX5YP10oymFAADyvLArrqvf944p7tRC6rOXW
hPLeK/QtU/sPraJPN5BE0MJGzZ8ZtoX1qYims0QtZ55/K+CnYBk6+ba67svnIVyTO/5iz/ujN8a2
Z3tKEUznyp8u3uMwWwir8bZ+nRH8gaH9SWaq+dRmMTb4cO3kdXN1HXBseICHr9Tffx4JOw4U8Xpi
3X5/elZgrybMOZTcFtCEMZ/eztVt343Xf/75/8Hj8v2ryJ82duCRbtAksbdNoulaS//eEPn7d1+C
Kt3xbMVsFp+o/9OFcDISrhxYWMqp3K6dyAo87p+/hPOzaEAifQuF8lCsMaaXwNx/vI3SHM8w+Lnp
gnxRiywCqSpsDWGgjmXFueRktUFEkewFNDBxlFkfbcMW8hTDmRWbtGwm+8NQWtG1NnYtNrHQJGuL
WNvJ7TAmxnuM2yiIHjqfNhHec8vCoOz7PiiXwabbzyErwPeWlUuKvAVN63CrYwuabZ2MVrIl8cLG
ySoHyGDw9OosOtfkgJxgz7XZHZLvisGGl1vuZxUJTVQ8wIjxXKIQFvT9QRJvVLxIeQf3rLXO+yzz
qPVtWDHYRQgqQrHtyfQqLRjHP9Mzyj+W2I2ry04QOHgBDzWensq5cgtOHUNYH/NMAWYrNeTX4yhq
4CENjsaAePicZdnVmQV9KgNUdOwylwFJswgyRBhHVsjT6rajdnUWbQNETQrfhNw2SzkhCmbRei1E
M4anKOyzeI8psmxvUmQ03c6Py0BssnpF0g9NgEMxhb6bPdhNVo8XeaOMD4TcASAgWwWwy/Iwyl7P
OEZBMPEdxfhD28wb9m4TVPHWqhK/uitQbSdHt+PpQVVXMv4hak2qj2M1YrXPXBjPqPdmU9+0Q+M+
9hC8EyY1juTbC8t62jp1mRH4V4pohTP5sCob+IPbMHLCdo1dkMm+N0a+JzkN5x1Ff6luemcIll1X
Eou+K1qw8fhVYK559HzJNuXI4+rCOVEEYdJNQLzgyuGEQcxQZhXnmc88exPYACuusqHDxZcXLrFl
HmKmZi9IsyGHtY1nvP/VJB4tTWP8oi/UIC4aXeXFtesmkCUXK4Vn6lXCx2Q4BGF2FPTVmyco05G3
jWFPIdIMvWo52gRQEYhUuU3/CThI8CiavP28BHCFkBWJQF4n4SwJyawGe6tMkBp8E+TaACedo8sq
7ZbmYwoVDG9F0TgM6OG6kPc6wLI3J4/YL2cDdq+JjrgRACxUMPeyC69SQEdwYK1KuVy09daQNYz7
ywQQlarOa7pdS2tW7vsQNg5qwySPT1OYd9FFWsdr2EyeIzIwZexXH0Ji56pjULKJkDhMDuB+nBZb
PhUNN9C5r7AVnMWjMxeb2bTACbM+TNVdqOgpX2c10id4pdPgYNoJ6xbrn0V+4w17kaU/AkkvwfTk
jDQ/xk3d6xft2dHE0G/liOXOaAjciXW1vKoldXE/1V1YR/cLYHAMa8Lpb2yfG5JwBertg6MT8CuJ
7dbzi7Rby39OnJID/fp1Qf30QWq2OPqEQ2wQNvf6ZuzKMPrSyBC1OdF8TGduQkKhxufILyYBvMhT
d0Cz7GfkbdBFUosv6VyBUs75QKtouuCA2OOsd0hBTD647VzPf7E9s9H9uD9LpG4olCl1hEutwz79
48JqueSSkUmMnCmYzJUTGEwYxN3hM4iN3zQXyZBV7rEdC6HO6qYUACC8CFTSHNbjfCytRkcPrm0M
seND15YffLsb+peZ6xwPtZQWEMxumpPLaRja8l4WCWOsjidvOi1Gt+rS8zyjb/EQhvPH2INxf3RJ
bWPUt3Rz5+Mnm1LiENuUbfRqrljOYN5Vou83nMxJWghJdem2NmoFd2/DSgoeYn6KvcmqMqSZS97K
5mgEt+oukVncHWLMXi9JPU9vM/Gt/r6J6qK8hdfUJZ87C0wWjjU4aGgl6VCE953EeQPKoQud5LlL
ohAM89R303kn/YUByOIoO7xJcrhBl9GkR+BmtUd8yo27wJMHyeQ7y6uZg6i+LYFg+jf40icEvsns
3vPRcVf52luWA9mt0P4xDeaaAEN84+INczX5QjTmRWMRfGK3jn1XFjT3biI1+gsWTVEEsKDgCHji
wEqk+tMI78w+RS6dv9uyL+L0GrxoKS/r2tjqGALsUkh0fcydkGtKJxyJuSUem5jx2bMi9ymESKnE
DmifF9JxiSN0zH0EkOtr1UA0mLY2G11K0T2UdfLodE2ONiMfoywEBp5nfYHQhXhU8THSs2NXoLlC
bq+zyO+WNY6QLInbTrkz2KRYL862caqR/K/JZ9gMTJMJMLxmUEnu4tPnTKjCbgaVknKEl7LutnHj
DGhXuqk8FSEDlUvYRrncyWUkQQwLoNeyKPU0KZgTLlcAESf4zsnodhv6VTNTnJo0kI2fh+PDZMVZ
+xjA0FQbuDxM92s7lYSzZ41PFkIyD3jAJ2UhyZg7DLLj2OEBYvKH5rf7DaIxoQJDw2oa56pQcyoP
Fdrg4bxLtPkkdSyQ1jcllndfxT2Kg5D4lR1EKMvetjBXlmcrbLXeBzMWw3Xe3LJpTV6d3sl6mNvH
WfCBo65eLP+iU8scoBMrnPaAuz83N9KF83TejDpg/wk6ese1l4Kj1JVkMBeNPqDjIEZ2VGqYP1uC
uuRbD//PZsg1LWgAggW4wOx2fLsOq1nVAs+H6tPJbT4PcrlwEJUX53TG0gnNbjUHh5S9CjfW0CNu
7MNV+BB3Tqv2hjax2vvp4HkbbhfRXKkqpg4KLKIrmFK7yRtEt/yxdcQILi1o7pY5W6ZdWlqTPoo4
RDNHY4KM3Gic4QFBPczjpxGrKIM0TOKFv63nNnhV4xLdt25lPaHMRTgB0x9H65lLhkayG5u6Q63v
oxdlpgn1r1CPYIlhMeSd3U4387LgW8blvC7Xuliy/jIS/up+qPsAD2RRiO5r2uEBusyQksszJTzr
q+1RXF6WnMaCkx0voMG6ELAYIHK2WvL6PJaSgOAdYGrfNhTtmhjndVZG7t5or+GTcgaNbmkcTFc8
6rHFDG53vWjB+q57VUZ/DWpD6plyvqQJq+29owHooXDTRHICcVk3v/LbRtjmpZGwg75tkHKx5MaC
a9Kflm+bKPR/Rs0BsbrWedhR2W6ZQUzJIbHSyZAcxpKwn4CzdzswlgbsYeT76MA5BVEn8FxgtWgF
tmuC8MLsokj8TsAKKBGnzEjwFGNDj06O1pFAmDgItyKE0Oo7+rV+qG6SbxVEkg+Lfkz7BP+nHpGP
MkdIlyOcZ6oO860CMRxFvpbVwFxylH3M1DQRyN5KpEMTgT6qw8Fhc14iBak0/XVR+sAL7CVluSJS
UsAATvoAKVTnERp4NjZLYd1n9P+hDfjDMN1jcs5buv9agV2nkmouGjB0pHlSAGdHv3YmUgzEaA5U
iqgKVVSgOSJGW8M3Snrm3eAzhb0nz7Vl9NnY1QMGj96skaJ2I7Gpe+DtOonu46xAWP8ATRj4ddsb
2Owy74tD0HZjeVbXs+9f1Ia6B0KBSrLDolvkcwGxNDwZvQc6SaWI33ethd2Qpk+NAW1cxLjJstl1
kdaOoLpG0C7VLWRQevU5E5CGh8YP7auQkRSMAPJrmguO0KnZRS238yHoXPJHM3cW9UNMOE1+D0PC
wbM/LOklR+Cx2s9dID/Xrg70RUJQ54LjbljEhj/WPwlCa+E9hV67ynpFZZpdk6W3oQPFxFZ+7mxt
ZmL9E8Ejo9oIsvgQphSxbvae8euSmJEx8W89FbXuFTVaSToXO8OyFUPIsl2TQTAfasdB0u24fR1D
TFsSiGgFAaSr8CszyPX6MsAOO3dMQb5wBKmKU2QWeBztHAEfTYli+8xoBpCa5LFzrzuyodFdLzn9
ceGrpb3kNJwjjnGniSBeZ8TxGZEfT4JTKUYYDn4O05XDcIyIwOZXOm912BEWONYsY/uELLx5i/Me
dw/BTJO/beAUQzUMC4OTyc8CeVKqYG44WJSkl6ytaNuGwB9QQIf0azedLcsvi/EGNB9L3Kc716/K
DCwrXX+ymA2mUyc1RX9yUxNE+5HlC2uGTnuLraTOk+s8T8L6zZbE/lx0YSj7z5WDdGQ9WgGRksO8
XBWZnTd3SJNoHKnKroeta5Xywiri4smKgUHGAeFVuwH+G/4WCRxni9lbNDtrLNpk0wAw7o4trrWH
iqXIf+CsOkdw8fqBJGd+S/5QlpGKroVVMKUgkaK50alCk8D5H0Ht6CBzuh8GhMXXhlAo54lbvI+f
jFNHzs3UqUIQtUlmBlZr7Lk8/kt2CL1aFmdL3Q5fUbATm2g1E3o75ZSjPkSQtsfHeMqclqgdhbIo
6zMvhmQMTfWyGMo0xOmQIvXuiJ0x9GCHlZm9Buk85xwXQWbyvHm3bgOB4HaAYDdjvy/s8Es+y7l8
0CHEMAbJjcn6nYV6cdgP5AQOaK9mtwfG04qy/EyKWlHd+m0vCe9Iq4ZBWLeo8NWZZBIHN7PDZAQ6
aTEVDoLhOIqXU+FEPYS4pk3M8NWbxohxX5X63bnt8YSdx8oap+LCdjvMR/fNaAWMs0mW8srmSAHU
tndU+XpNum/ZlzAPax/KMdXhqJltUiMDQurGSaZ7Kx+c5ZrDl0C0NuqUxyad7H5fC+0FZ5jNdYWp
B9UiEVHoxVlecRIR31hGISNEMjo/+qSXBoAlJ+gFyOcSnMuYQQrvtSN5ZXhfENijJRGlHPcD2PH8
ZKKlHIuzVg6FuPPqeTFwuJKifTC5s+Qbi6kwJQC8n5d46cp5G5u55cKntli2LnCPUp0NxbjYp6Vp
dXA1x5i3N6POnOaQlIsf3KbeDDNmoQUbo8YaXDjhbUa8Thk2dr71kjEiAqnmgPppdGjRQ+rSzbEe
OwIfWhTsJd9F6wDx0NlYMSp3ihatTlToT4CrKnGOwad7s0lEgL9DJDORHroiL90YEuS2nGmIlKoR
WxZXAjPNfK4FCJStZNWEOgEHMcl2DSE5pL8kPYe6iNmq4LPM/ZScUZnW2Yo67kuE1QTdbnLGLumW
WL8x/8BEeELWPyFPc3H4RmPp3i+YqAGQhDblo2walP+LNyns0Nqvgt1ocVjdGM4D1heOzRY9+qmT
pGYncK+oLQa7OLpBHsRHORtUp0jACPNShQclhqM72IlRFv6XuQJwd8FNaoV79LzqVWe9JK8QiGmS
bgmcyIL7OkTm123CljZKLAPR7YapAMLia2lXB4ZNlm1vmLv09Rmzl5EYnbrjND8BtEtuAdcYoqgc
4TzbtT+HO1Vnwj3OKfAiqNLgJcet8uGoIrWc0LmH3ox0k5R6/Tlx1jypqajbTyzWvjrRYIA7QgF/
kWkbJXCw0B849+c+SY+BcCPvLie1FXB9HDXsPwkRtsDaqjnmhawmmB7ISoQRQyLKlL24LDFWcdH2
MBExc3KfblTOOD4b+xR+QRxWeKvSOI/DY45VHwCNb2n5EtVOD0Nh9JKKhB0HibqQdkeCN6cX4mua
9czf6WVVY6ZCcz+UkLpye+Jdid584gHmFCaToiM017f1Z1m3L2kzZpySVOfuIfrxsnURdc5uYfqj
4PzN40dpdIQvnVinBDGng11BVnaXn4m5L09yhnCC5rDHZhG0NjDvGqcKkegg+cu7CdtBsE1YTyAb
z6wrZ4VqVfsetThQUNIEmEyCAdYXaHoGTYeYYBp54kwD9h2T/PCFuQSgQhqHwJ3F4OhqmzQBU/1G
A5WH2FDqYJe7Nvm2DZ2sEn0mltUdHmKHGPrOwvjU2SExPVBe2uG3XsT/Hy3Y+ipfq9q0bN1992//
8vurrgKrH/5jW/ZJbz4Mb625e+uGvP+3f+FvRm/V+if/sz/85e3bb3kwfzrhDZjJ/vMB78Vb1UbJ
y/fCrvUv/DbelepX31VU9wFYciH8darym3lcotCyQ0njjvkuuqrV6fX7kFe6vzK9ZerqIJ8hOGCd
vv0+5JXiV5vRvm17/ur6puXzd4a8SAN+bBoxHXPWYTL9ZkUDiQbvj02juKRJtSBP2bZdsXgc37Lo
6zCy/9GqUkSzQHunh+x32XWUpkyBw7hptg0zt/3AHcihwby1XYIqmWpsupxbIR/IGDHwnHtyRsMF
Ckec2udGk8kipoUkPp3QBdKTCm9oodq4JpF52CT4HKJVdrMo7OC2bqCGgmBhh5ztXe7P7SERTYJL
T+O9jKrubmmc8tU4nXWoAsrA0FHwJ4SP9YEQmQuapPb5DFhyg2rtjVY/oYNZ715ie/JPXYQPiiY3
ICooFwUdBbZi2FSfsyWL7hpjv6QdsW0Cme45uSjlJuPvv6bIOBmCZpKli6h2WtyUIQ74IFdU6b4i
POhusECKpGYod3aPi8TpFm8n62K5hOwAXWYQFscg3G59Y6FqSdxlRykGAHeoADsRl7Gju5dRybRI
WqhqdsTRudt6oqxBHUpGgU29sWtd5vF+OjWo/9v5Q11N/hlt4AS3XBydltknqszFq0xfgMnbyiJp
NPVaaBMs1wI3vYf4D0med3nWVF52Jr0o+0SwEk7mDIOSdBbgyRAtQGshPgvrxtkYCUsdWg12G9re
5TmtIOAkTS03TpyZTZTMoOC5+bc2/ad97wXVdiyV/9aMqnuVSri3TqizKwoP/cENBOZoPCTTZUw6
FNPA3ncvrcXz7mSoQ/dYcsLYBrFQe0vK/NT24fJl0WW4j23vtXcqdbQhyEx4iuULorL4KvSi9tPQ
KGaOOTlBkFNLjdWG5eXWL8yzkiOlWheV9WOQhxNcJ+jhmIvacKPqNH1Gf7DchllhbkdA0xiZiPWo
VoMDnrZxyvcIAYcDmL32lMxRv2raobsOdOJ2OKny0zx4zV1qt4ajnNOWbH50vbOwnb7IaEnfOLK6
N20x6wcqq+m+byjN2q5xPtloFy8TgQIRxTsnekXGwTXnX/0CNMU9MitejiE5iMwU4+qR1kbzvrTu
eItDm3zM3LNzXCShOIJPqW6NV6uDWprlkLt5/NAMiX1BFS0+ToTTVBhQtHVo6RN8mHLB2MueLP+u
z1FYL9QK1xnaiCPgQ++IDce9cYqhv0x0MNyMk9cS0tDhds14jl61nMZTWXnmsyxH1oYaj/OVQ0V+
qmidXKQx1Bu2Mce8J9oK9pVf4TJPONkjnq/UnplL+MChjlZWwuF9yMrkMe9K3Wxrd0y/9qXAg7YU
ba2wjNXJdRom8rPH2fUukS1IWEEALBRqdLAKuZgDWiZA6vVSKDf7FHhmfhi9dj6AdoYlBnVP3Loz
WTGh7lYircWJhP5agnuHbkeCvA6sLjidPLkLDO1mEkhqB2PqYNRDq9R04EBo3YIJQ2BuPGmqY1ti
tV55mjcdtfieoWT+TIsKaajNr32lfWhhknegLsKZHoJdn/V2Ab2h55YULErjuQVt74OvVWyfNZaD
wWeKBsZcsiloeBnZlJeVcoGqk1j0QavBoeUTiC+MMKMjcJ7hqQSKfmpcKXcjuboMXTo1345+tuwc
p+wiMq69CFGko7W44C6Zj1PbI7ov5iloz+nqVXhH4nIFWWUkRtkJaGi6f5tumEjJrfrhQwVr8jji
+QP72g90kq0Yl1pfd9NnJ3XUleQU4u98yVHonKYgdGWnGJ1jFxMWzJEPTC3Lj78rSaQBL5HNrNA6
6t4NZP0UggGJpgiBdI03DY7kwhxtOiMXasV8ueQDgp9Ga3Ruid7eEL5lDrnWkunBqPILVBXRwV/i
5iruBrgUtCUVYlla6A9OuvLly4nljYQK2NSNzvZlaPSbPfmr60xUcHyAJGy80jQEMK6kAKDd0eNk
BgASTgNOaVLRCrpLCOcqMY8zULDuIvq2B0uh8qMl1SPSHQ0ruL2E9Am82DsFaemiILWXQxKb+tyO
+vKrMyQzvgVV34I9jT9RZVabAKTEq+1jHUcctHzNiuFTOibYDUBDvKd0nPjYIifntnKWe8/3889c
ccxaK7R954AKOV+KZnp3YJUTaOVYz/YQOl8ijYNJRsWAmQesC+TvKa33lRUt79Bte5SGAyEyRkjF
yYL0rhvspau1CZexS9WYIkOtIaCPltNfEqE8nIDON4/xaBe3VhdYpCQRcpYw+gVc2HePPjFgW8dg
qnKnsLqNjateA9XBZ+qRgTZA8tuzOIo6iChO51Lxz6CZ6ePsfY5ZFyOuSrJkelDiDgFCM/ws7FQm
nzjAmoVgxW4M1Mc8CIfrtnDDN6Mt/IxWtdzGVUmKOOpxcIrgAwbwJOslJ7q3oXFitERPHHsXiSqp
UIIoeJui3vvg81l+MBQ976ounCtO4/ab7zGKgDjJoH0G1kT0DFrrWyM5NxKWRTdFmcq58lsJbjNe
hQ9pPEz7Ca4YdqGuh16QqP4JnXvPPZiSW9gmKxGsDT+Y0Aph9PadofxW0roJUgcK6zxJQGeLbG8I
ORl2ebmQY5VwWpkOTgPWiQFqXRFHOuua0JI0TY6dbsvmIhgnF7rnQPupGabM3TWTScazimGZ3i9t
5bYbIUveYJESVboLo0CsDdSBc4YqCYn6OHf1/OpH2fCSFu5yZeYRl2c7jrZ/pHOgsZ/43nyo8Evd
mSKurkqTB1/K0B9tFuoMqNkYL+zhtZdFeB/DEoAMQ3JMebaBoAVUhg0bA8NBjrlyXrEEiAsdFRHp
BdHYpcdmlO6habBjaojzICBU6D3XvvLu57F2adz5zeuMOIHkuaB9HJraBewzTdLf50ULoqMXs7zJ
DVqQjdshObrqvoXfSLdkyc+qoDyAt8fJXkh401kSbNnU1AUfSYCpQAv0GKSAj0fa3zDYZK2uFIPw
SyfoacYXva9vSgbwX6jXMYKHlK2oQbLuqiLj/H1I7RLsH4N42C7kw2mdmE80FBNmHvRy0ciDoO9r
7BEcFr1OgV533DvLJXLeM1njnXXSo6KbAPEu5Oy5eOGmGFaYaCmyxiLPbx3LbzD3wA0nHC3PvP2c
DlxWansuMNYoGzeTp+KblLP9XTCn+pPHMAwHUOV9XbqRFIg8aPE4RYt1yaTOepRtb5+ywsWDadMC
D8g4GZCZ9945hwjomLObOEfPN94untlHAqcrLs2gOFuvs7L7ZiJMINfNcBHGPmBLGx/pzjA42C7E
GhB2268uI1Yrlz+V1OwADPjH1hLzbnbpQ/Kv8r6xCkjkeeMdotKGKaUb9WJS3ZMfxl1e9/1M9O//
Ju9MehtH2i39i/iBZHDc9EKiZsmW5TG9ITxkksEhOI+/vh+66t6vbgPdwN00GuiN4KyqdNkSyYg4
7znPqcNSJ+LdzBh3/Gap3gHrz/Nxb5Zy3FB0NJXHmaPKUwPzD6Qvkwq/0+yONhUWo/XUJt5WK9Ei
EOAnzPjKSwWwHEe2Ppt3Gj86Wff2RpUeAn7SmA+O4y0tZdpwclodqKhmWtjTXasm0DE5NcljR1oU
PthWFMmdTMpi6QLOQEjBHJgL1iHU8w3iZfUaRSp5JKVg3pkmFX6TEWe/lDDlPd8rO2vMay4NCzzY
ZyOP3qui6l4pY+DZNiedtnGo5qCRGDM8oCPVk6o1a4bT9I/VZ3eqJ9aYJH5oW+TpVb2wz1fQyHmb
Ms97cmWTXQsWkKvFJRAHhi54tFNqFz7AApMbRS0AFZRjLN8ZX+RHtmxZ0Ercp6YY6tMs6dxQepQ8
qqyGDqtix3py+3LZFZB8A5DSTF+t44Bdagdj3Be4dTdxa3VnnWZXKtbF9DER7riEDm2ufVTxGHCx
01bIfIV2ntl7W+vyp2BgHiLvkX2xeJbYfmVAv16ITFQ47NlQyeW9SqR5ixu/nUkwDibLVhRpZ9hJ
ahfmrnaHSNXRXKnzg5Ex95MHvc8qte6NAYyiZYk9KwW6Xu/DxAMlXwcpmYx8R3mF0W3HvuE4VzOc
o+myw8PAlh2KZ88Yf5U4k77PpMewGzeNdm1BJr7T5ccZRgsjYpVVzEmwyyCmD3RMx7OrU89XxM9l
F/m3zqPI+2S5CEuKoS6tT7zr0BSpJSy6L5D+pJyabDR//UgI/99KKKZAWfjfayhPRVT8U0D5+c//
xu8ttDwHe7zLls72XGwtfwkoRNwMi9kjEThTGHB/vMUM/7eEYhjY6j3f9X3DIE5n+PyrvyUU518G
4h/1Uq5OB8viGv3vSChoyItGUvwD2eO7AvwK4TjHXlzA/6sDuIGgybr2h1CWkvGt99v4NsdUlmp1
zwJRsDHV5iLoot4L6shXB597Z2NghWOHVNW3GAFuKfjt9y4cv62fSZLGmmPdq7bK7tq0J/jTi3vR
OjaPplTtGiMV98UsXvH1sPWpKJGF8F8E0dTrB0Pv8DhQRpmGWXXMM3J6Q2ofLVEWzKvKausb87am
125V1x3IU1Mek5m5WJ8Rsol9wvaioYokpoluakH7Ffahn+KzX2AsAoZ90yymV6NMnmQo+zUu4K7O
7R37FJ3FNHl3PLRGD2Y46Rl9XrlQGMYStC2i0MEraS58STxi7fIydiiqNUPzDfXnFLhU9GtY9otp
jtkhh1ux2DQXr8emokgOPwe8ixToBbchzSA98S4vWyNpZMXeiVjDGUzbQI6HWzXfi0IsXUGo/Rxd
vxm2nt5tLf1MBIdQwLA1WpX7JvylfwqCrSoSbBB0lTeD+yLvDD08xbDXg075H3riXQoQKEXkH/p8
vg5Tte/iP3GCeEApxujrj53hvPTe9DaB1Pem9sRckyEIi9mkoH0wG+IBQ9huFt6LrQ1As/P0QZX7
pFbPs5Y/y0m/EvcA6bCkhGmfJs4thrUuwy+fogh/fnOm+T4efWY5Fgk/HugbwS8dU3k6jVxFLAfS
K+hQ7ngD0+GWpDVFMVjWQn++mgacc4HUjZ6ho16VL2MVHvLOA2QQsRH0TCQ9Do/PnXQfYJpsPJn8
YdJG9lkUh3FUH/N52TfAfOUImfr2rrCLDs/QVwy8Ebffq+Hlzz5lhwfPE98xbRk9MtG2oWN7VZr+
L+reCJpJRI5c+2rziW4Wr4RJXN0zZ6PIjyWCJMvay7Mrc80rxCdnnbf298T2yM3hpsdLOCxUfwoB
WwlSIVC9Sv7hXAsj0XmmFeWlwz0W4LTEpdNOzodO/jSoam9nT/KWjr1io4jJK5n1kynY4Zja9Oj3
2m6Y+xsocb55033G5tXCv8D2jYh+hEq/JiF1K1wnX7+absybiAAAv74MzIHhvxnLE7MHsJmcWixJ
VGyqu6ds5JOPZPsAm3vJ2C+W1tFeYU7dGvVEI0ELjM/Lz5mt2hVm3qBW0xWPURALJP/ITFzcPYT0
xy55QNPg1/HrgHGds6FEenmcQJ9TVX8sS+8ckgcV0nmhaIb1Pm92nHr9PT2a3daeG0geCquf21Cw
I5ev/v3HIhzrHWO1k15QW01JoToaRv73V7Z91oRBGbzeT9xWBt4KTn+s/SsLR8DRXF5KSpp2Fd0H
XTWjGDFfChBFKYwryvr881JFPv1PS2tIWN5VxV2mV7/KCssDJoXnNDeuCZ8IfQEdAGNz45Ko9TGw
Wh19HE042jCXMwiMeDVjssTrphqslYghLTYzbHAAYAyDSqg/5sCGDWegfeLiprNqNKxdlwPZrbGW
HUNjX49+csLhlZ5+vhpGPfn7q5pIC8L7qlKgF2ejeRsgaAai7c+5yGFQD052p7vIDPDlyX4KthQj
uBJphPEp8eFLNLSQkE2kfU9m5j6WZXH8eRlH5xMkw7CRBf3qUduaKz9H1SqZJR1Hao8BaQCNAIsf
RLSNMgxO5kAjwbkyaZw8SoqnQUoXTnG03LINRnJkjKRddhwWg+AYRn2qnHPjO9NRFHTMmwwMq4z5
nI6apHmwSCoMK6vleK9rJnijAmtME8k7LjUsekCWsnHUtrXGLNsd1CsWzl9l356YZ4dsvcZN21G6
CqSm4SI6e/r0qYUYkOyufh1S+s7jNhxYUxhb9v5hGqrkaD5L2diB07JjniZj5zt2s891C6JXxHTW
16luabXyEY9Jua0dfcA45z/YY52crMy5T3oP4wtO4rXdYMcywZwYEdv4sEa0Bd0/HAGMn0UxtTub
WRY4FPe1MkCn6YaL0X1JoweqdhvKm0oLurMR4TeiZkRWh4hOHVAa1S1q/WpTV9zLTBU/+cC0LUdZ
PompWSfhkG3MEQ95bboPEyckHAePljK7p8S5Z7t78UrbhQShiYDIe7xT+MDLAWy8GIOxrsoXL4cC
GJq8vTUB02oeG7qbPfxI3rQ1BzHsizSd4JLU1qaibA3mRgu6rKcKg6Ab635ZfQ4jxDOd6la7wDWB
7oL1WdGUE+bhdrRnfiXd+2ynikeH1gGw5WQS0EtbBarMpjvbV/fZ2F5A4fmbLsqeBnOaIdOBE5rH
q7BQmhS5unU0RttxpoTCUTgyNQ2oRQRw44Igz06/zPkQm4q6Tp7PDqnEVUcVneGEMKaafqcbw6rQ
QLmY83Mi43brRogdM0rfo9T8VY1cSPJhgPZGfvdm6eliNiOJ7VJXkC41wyDV1h5UJBg+XX8Ufkk3
mAHmyoVWRU32eMkVrZOsZNA5LK88gjlmKSnoYYxpvhxSh5NA3EeBiDILanBiM43Vj1WsA0aKjOYq
9QyQXGu3O4m92I2Gb87YjKEkxp2sSN5KTytPeBPLU6fkJu+b4ty24aE3q/HEjIcfgioexiJhfdfF
3wnHkiDvmAmbDudfXC3VqWmQc7A8Pc5zVz4YXjbd9Ca99BhG3/RkcAHJ0dbDR4JgodPa18bxc0vm
nE7KKT8Ojde9ysQFKz8xOuhbGF6ekW2aYlmTelxoqeOeWlrjnB5jb18MJQnzhFGCuihsKvhKCVbb
iQ9/VEb3Qk14cISPSMblntp4CPu0FlSplw3YOnv81EOgJhzvd5yhm20fus3Ww6kYdBokE8QZ6+pi
k0q76Ba3+R9Ll/1jioEavWJQt1JxaTKj7QKSZZzXKj+5Uymn7l4Mx7RrtyWS0SpNrXajaTjpW4mU
a7lFAfk5O1Om1p6lcJ9hqCEsmFl6tqbyuShpSDbsByMDMF0knsdmQE/XlQhhQFgDJUiMGeHtThyT
dWrJLV1Qw5PaFPq1tIM2Nz/Xx2NdsnHV2hOiJwqYP7TbSZe/BCbk/ZhRbRWTW9mJWLP2mla8q8rB
xpnwLWO7LINCMX6v69eWwssQc82tUKz6tpuiVyXzRm9xxnG6/UgR0y6jAsiLzrZt+uxPnkJYMbtU
O+HdVVsJSRgCUwv0zzUog+tU3h6kJb4wF9im1j5UmjiMS8VXLNQJryJqg+Zam1JW2tpugQqWk9mv
Qf7iasYLYtKKIYjRuZXv88ij0AgLHzxdgKlh1tP8YD9YvbYpvRwiQoz6NWoEfZAgClIGPSui6wOD
CWd3MxPkh3ZbK1pwLUYAqcmGmWwL4Iwnp6i2iKTVfU8IY3mT9WMyju6GgabD3Z+sm9I8q2nWd3Zn
v/mF5d55NkgCp2nvkrG8oWtuM/awpQ8z0U7dHBth2m6kB8e2xH4MNC96mSr7Gi0FVLP8FZNPUQRm
wO+xIVRPSekZV0ukLwBje8tds/1EzSsELZZTXNwJjvhHP1meO6TVcdtQ5FAPdL6HXqD3DiXLQvX7
RNAJUsT63c8L4snZN8sKmue4hhlhjMnF18hhtWEBesj+cnXg3m1WxXfQParVIIiDmrjMR2z6+Nn1
JrCrItq7dX4zJxovWnP8lYB1RYLiZJ8mPACVc2f2fJaghXrmOoACjCzTNvpgGHeTw9wGkWJrevln
XdDr3pXjFxyI1cRQhh6hGgLIRBwnTYt2V47ggOeIbaGbtwiKNXRQw6ZscoRoZg9DfpzSHDJf+R3D
SsJ57byNxEvX+siDIe+g5nnJQ67Taps2f7CpruHY8zhhvrxKm+xW1D0mb+4vitkSSi+74ehF6Yu1
YK80H+965kR75j3u1msoXzaYv9aePAIJQbyF1QKZegIerfeBh54KMpO/p2PpDyrGz/5QW0d3eSkp
gOkUe0RbDmdccOua+maKGNyX3MuvkB81w3uEDBNvm1mnoxMCaJN4y+YFz4+cSmoAuTXWI+7GdUID
bl75bACk5JHneCfhhtus/epDXd2Fobo1udkDNFrpfnGviN5ts6i8mT2sumZgmEj0lp5W60lB0khg
a2wLtp/UlqW0VALicLvfaTW8WqV4Yzrtr1ETntUIKyIZjnW2VMDhJ7SiEMu1PZgcdOB3p6ZBQ4Ma
H+uOI3ur6az96jGaMduTHGiLZ92ea9hONX3WqQvaMXMOJt3jKz3RqLvR1Fs4MYkiJ/R7JpZLJnj8
ZB/T0T/jkaWvsg1V25Se2uFTFjOyrBNtR88yvVzRgsSnmjgS+IUingruDJ947EeQMpyVZC3fUYWr
W00x09oGAYLV1ltNxlAG9axz1PIGB/7IOWY0shVF89zZ5SfIEHlILhieZ0Zmy5GaeREQFDqbp4G3
USr3TY/9F9A5IHjby6wo18qXG3Pw9sq0GGNN+3ZKvtxB0oDd0UoC6wrjL2RWiG/oi/GeYd7n7IaP
2cBvEXq/HC2/tw2N2pJyyfU3zS6bkjsCGPdU4+z8MMab+we/W09tLQ+sMNc+6lh8t5gd16iDz14+
r3+WBwq2Erve5xWyOVVVPTM9rL8mZQKThBZondlhskGnmngs8vxMs9frmODnxCtMqY1ObXg+37tY
FleRH7/WJWkxiorYu8zl3sqNd6AqGFOYnyWevfNSCv0ol56n+i1n1Dn0LsNDiJJzbl3JgT4QA92Y
AEhCTBkESvu1jLVz/uo+UqfKlmQQQZsWI2qEx97SZos0ScY/FvEB319+ZXh4OSVfBonhbTlg3Cz0
G3NZpEimgFivn0MuGEYAbLRA4/sRmLGs8Hcqw4womMVpdWkeF5hMHBubqWTrNeVdkLAXdakb15be
U4fhRet03MUEPqJlcQo1buVZnjFKuvDrYaMNc/PKfNI51HemxVIbLYmImIxF0t1D8rlvaVDkNB3R
QjpKL5hRVAJtcrdh0xRboTffvVNz4uEhTxNqtrHc0dvmMa62CK89CXfCEzccx6c4rj5r4O8OROtV
YjvmdgB8a475uO0d/ZGI76sn8r1t0HOg7/0cQ1FYYG/pqVZlOxkGlk1jxVw1m8IiiIohvcRuWwWa
T8BHZUzF2IhcNENu9apchQKgpYfn2ME4BfBt4IrUyzXcICNl1fLiT3cy5blD4emLWR0UesG+d6Or
rh602LpLOgPDUE6EigOAtqmtqNnYwzOt8XinZ8lADEhbVRsSl9IAx3Y+W3F24JG7jebwUVP6o146
13aYvhmisc2OqkOIQQlVjrmfGb9q3fxmAvtZsb3ac7DiWQA03acIhh7ihjsvfonwEG0wzj9iAtkK
+S1y/b2g12O1hEwBTdb3LZc1lemEFprf5D/BH2bO25T+snKBYKh+tWb4rGU5xhFZfUWm/ahLnuRy
6K+ydL9cm8EPQKBkoKthqN10E5nnMGOzzRweKKlVb3y8T1HJ9W1WacQsn8IaPY6X7mk6dc3nnCfL
TnTzcU5BoHJrMAadcHmHT05e7qMofPHmGv82ub+UdHTQmSx2URh+Egp7ADfpMWpZEwe094NpXCNZ
BL0GvzWiAWe2BU6c/p0k8bsrKLDq/ekId3TmeTBXVQ/tLr6OIyTOrLYeBzYQqCwc+Kltz2cRws5a
siJtdJ1NzVi3kfUZ2/pbH9lfNphI+sn0bdIByW3IJC+9WcfIsx8rNT1a8JQl1E4qK8VnnnXXzPcu
XTszIJEzLawoqknrb5PYSJ6L2kBcZLoKmAlLdpiGy0nyKfW159mu8ernUIexdG2F2R0HqZsrobVH
xr3kqGuPOQReeZ8pO5EQntekbRRbgXIP05J5KcruxuhjXMoLenrae7n3yvCSLQqFkInLo6Yt2SaQ
tHPYua7sg0qbEj/HvVVgqddMJBQvT06Fiz8NSWycvF1uYqZWdXrpOuMR7ypLk3ymoAD+TwgKWsYh
nWtLaYnq9k0uSUu6I10BWXlOOF3tCh3PdJi+SXphyZMBI4xLsWN3sStcO92OU3ePvjCfhWEFagL4
G48MuGg/RdLtomciHGsmZSYnz/IP8AcGityf4xJKhTI3BHQuEqsZP0jcDjwOkutEsRx9bnfVGNIh
kR+XbfvKjtwOOrLTbNwOJnkJIG1fW5RfonPIWWHNYme37vqx2+W9f1c33MK8+5qZ5odOjx6BoBa1
ftKZtG/GTLzMCm0qk9ZdbwqYx0Y1B2ln3crqpaQQ2wYRxmD5wEFx3oXNpTaJBOMD+iDiOG7VJHa5
vRBnDS0O5EDMiV/7rDrwXelgtUHl88lEGKAA79YfrT9F18Ipf6VDjLVGfC+bafh0lDznlyieOH7X
/Q5NNSFpDiWP8esgoY/52YtmIrHyHsKNn+Qj9+cj5+d3SfANKwRwaaKkdjMaO61Dt02zR9LszoqW
uZujZXKXDMlB05xzVBkcbDq/OC0xB7EU/s6eW5Ko0c/Msl4bZb9gdCHppNPf6lw5UJ6YW7Zw4nSO
I1TcJNb0yfsLnWymZSXHA1cPLqECzMZw/HyiPLyZnPMHDUNzbDyJ2CIA4S4ddiGsjdLXoeFiT6Ta
tG9OCIX0CDK0+GQ6/Jbk1RuuLJ5ila8Hoia3UnreOsm4VMgF4HtOc7ykVJHKAu4vPxzgcxuww0yg
fMrzj7Fwf1VlenAtrebumI2XvsQq4nQKTUy+56M7rDUe5Iy7jWk1lMjlmGs+vIKxsTOn3z2XNGbU
e1VAZrfTFxVhjFQKd4+k2C58cEL/IfLKX201HgCryjUGm0eT9pWVd6tTdnJ1Vtw5cUNbn7X0G+Jo
oeQT8wcAPoCbH8DuOtj0PC2AnCL1acDXaCGPtCW14XMGxlHWbkKMo2ywaHJNol3b9JeS2+zM4Yjr
grPxpAc6zaJQfCGt16J8m5hDnVt/OEUaiG07fEHoP0y2fCor6tGEbJtgYP+9cjVGm0U6vi3r9dyN
V8oewegO6K8zFoE2h082WtZDLLPq4IALxO+Q7/Dg4j95aEkCVFzkGw1XynrAb1NkDfE8BnIBoU4L
jLmgMgOZaObgslKUB618WH/bsu9PdQQLmgbMdRTh720qDWTCA+BI/hcNd7aBcrQCOnGwnCHcWR6u
9sKXr7XePQ2KDlqtf8XMxkoXmw+gzb2WNax1VIdnxLgaghRRNjT9nhTgn5we3b7PJnQWTpR4qoxd
ZUXkaYDZTk7/TU3rs+VX7NLz6taa3nHAqX1OcnJv0xjtSC26q1zEAU2N2YWbNSGrdRkaw7uLxLL5
oCN21dO+wrSYJXipV+6G+sM1Q/OSkhJqte5Nyw1tP1u05noVAImhoDJR09bOIO2NJapPTZkAbyE0
F7J/ArIXr1whvlJJvoDagZMSHmIOefM55eGoezwf8IDTGAOsyMFQyvOyIEXcPs1q/hAun1k3excX
cRlTGX5BB6HCphKZDWB6TEfKt7CW2bs+XBKRVescWe+2PuyCwAyB2JXltHMmRg/D6KyG3MKZVdMn
3eTrdgo/XFTbTkcEN4um3uWJvmQdenqp05z1niiQmwze3RzyqM/i7tnWvK8ymrHLVMs/dQmV4X2h
M5EHsgPfGGzOsS95krGIvCfRjMNb76AE/o7S/UyOnprwAo5GdEpakPqaNF8Q0j/KWPSrfk5vlc2l
6kS6tmLjO61btzhDTg6srqe0kPxrgJ+WoBPfFWcwj6ziq59y/VKcXHb6BKCnNvCr5ozuDAa64KA9
16R7OAFDkE67P7nTFlseGB9D2ph74TINg8/AudvB1wzJwD52AlIYdJGNSmP7WGBE4EbH92JP3KQN
BM2QVNFhjnR/W0dNs/FQvl27nw854XT81ymdEYoAXamFx6qYmeUW2nhezOoWCt4owIJUcU482u3j
nd/zsSOePdZtGp6NYbz1dHfzDYh7ECvFjrXNwgbkS6K41BJuzTFUOlmIGZhkSJXT7Kb+tuzSjwic
BrJl8U7ABMMVUPNJJPN6BO6yank0NY7f7gBBEI/uo73Zsm4pA6sIRrsVsBM2ZSipsMEwnLnDGUff
7wXQiEbGCdJmeeSH54Q8DsU2qzhRiSzi0G+Pb67iXKCX75OvXxkrweqk/mmUyj8Vnn4mFUTkbW+V
2WepO5exclmw82pHNevzXHBuoX96V8zWjTPbbWzmx9CX9E/h9g95AhZvaZjvDF/bFCkDM0g6Q6DH
zZuAzINtp9nOFlxrNelP8didLIzTKG0epOtFp2KyAvWSh2d01brc3nPJHy0WESI4YxNAdzEiwbYn
obQ+N51XfyyeE8WoKeehiIQDiVvVak3W7jHnpneVE4Bip1Fb8OIudQbS3jMaexgGYPIDDwG2W3R7
zyyAmkx2jpXZQJfjP7kWeHGGvepP/KyTkdq0MehyqSGfY3DYUFAQkYaog95p051lIfwOnDiFy7uN
+5G5gMm1ZPUzESGUSx/M/s6qyFSmVE4UkwPGAgQDazk3k5ucWJcP5VzgVekOdeVaV7J8Rxl3+S7S
sAN1WvZBPC4Cqpl+uuj764GPfA3Py19rJTAY6j55MlHEUKbtb1daVLBaaARjzTlzRpYC81MHgyMY
juYat+fkHsmeqqvHdGEVjEmuPlG2LmkDoyMhEu9YnTqRooo2se1A0m0QdMNiqehoHCpJzdZ5QHUL
+hqTkFBAB+rRijdEwWADz9Oha/un0aLcsJnWHiPSbdqnX2kln2q9eWFfXm+RI7mcKnZ1ZcOO1Ecw
WfVNG2+AFmOSbNhykwDm8DYzdxVmfkGVnfaymQ6VL7/dIWFpIxShbP83FKtpY03NQ6bEQUxO+ZgT
s/yL2/Z/x+bzz6DU/7g8bp9+slL/mZ36Ky31n3/8fyNKZVr/R1jmcwQs+79EqX7+wl9OIIozdeHo
ZKWg2zi6YQN6+8sKZPpUdFJiRcoKp5BlC+Bo/5Gl+hdinbVQMZnoAtf+R5ZKM/4Fy0638Ag5JqxD
3/7vGIGwKC0Itn8bgTwDngHMR+Je+gLsxpP0X8NUHGpheiThzelmeBRDXx/m2TjXRf6bjr8YGpks
t9ySCaMl/8sVAM5YIl9Nr7dfHHgVKGqPWlLu7bn6ZUb2yZucewiNnzOT4rFjYmho3kFAAMLToYFG
wSwp+qOcy+eqpGI5m/KPobWYn5dBpuWkqrOnrNXV2nJhbNL+zeTE+2DHnm1UXW113fxDmBqLUt2h
h7CXqL6yXL6UyiJnScSep6dxGSYanRxYvn1/yLzqU2T5p+cj6WFgpRZKN50VK8SXqqm18AuTOpdW
vxE7enBQFFcYnwjPexgfkuJm5j5tOiB8Oave1Gi5CJRbq2s/C9prAhzwF7/BSJD70QPHAusNZgUi
Bgda3aYCTJTbEgm56LR6E0sNacWF7rdMszP7eajrt8pr6Y2hOZ6/ixJnsGot3QzUbd6xT40DMevH
DGMDUShb3yRWuaP4Sq0a2RzsNkKfLzxogZrPzCtCjZFG/G528xeHwysxmnitO95rPjJdD4f2oUtb
AFF17ax4THAea5tv6s4VnBgaN0fF2SLtn7Tk04J8xIwharYJpT7dSJN07Kmra2X3cUkgGF+6rcRb
hnmZ/wytMcweMTKSEGWPlNZ3vaIig9TxJO8zda4MP972cXlsfJfCyv43KdLpDmDWRvoUQyv3PPKL
YAEv2arPl7G1yrXhI24wvHnHlvELdry589i6WJgxd4npv7dxMa/tpapbTXeO4ZkbUVD0aOVUnIDQ
W8MAxVeZmeTLaKbambZ/uPRTi1ch0WY8bVTeJDZZNGFdMb8Oa8eYnlwv4e3200Cb9SeiKvGR7NtX
YbouJZ8hs2m3uxC6GM6cbh95rjusxP/x4qGIBoaVOKt6buVGLxBS9crZidp8zRv/wIYKZRUsDHeL
p5NcENM+tGhvXZwsMObiVWWblxLY9dqrmvoIquufLz//LFz+hRxLsnsCbwsBmkPZ1MWukAZusDyk
6LZY55FvbWaV/2bKHyAylEcD6o/rTOm+oP+Tsi9yiEexWD9+vjKxWJtWqe0y3DrHXCYd6hhf/byo
qiAAM9E04k5jfMKfKhYTGiMfMgPHCksdo2y3YqNOOURkIhGGHoET4pM00sOyjz05I6D+vJbubG4J
cz5wsRtBn6FCiuWAPjWn8d4lGn/UFT8t88riSEV9hWWJSWnEqJKN/IOdwToEzFIfOXXDYbM7C8PJ
RZa93JdzdKmbSZu51slbaCDUg6Q0yu1oNK8/P+nPy4inK1v9/NA/f7ZclzyVMcA6Gdkc+Pl85pH8
0afU26vsRpN1zAg2zI8M99XRX9xGP39MLU5olcpQtnI6vvzCZTZgzQE0GXs1T9gEOoJhx2Z5CaP7
pHvIgOEdmhoWPHic3di0eNGXl5+vfl4iAxNLQVAbfd/56umTwoJHhIuU9HR0o3k6dm36B6UV0lgV
tUcsXYhzy1ezY1MkDyilqKenBtRhUFY2OloUDUdtIvZNlejeH6LfIWOUTVG37fHnJYlNcBpiI/tZ
O8SGaI4/L9PyPf/9x5SEd0DIkvygXjXHWYubo06NFRNmDIlHG8dZaiwdT0kyBQljzmO8vPx89XNp
j8KXR/E9gztAC3iIe9Pj7FajZqThA0ODfC0cq9onfLBtO31gvrZ2k6e/h7Ypt9MyLNaI/B8M55mz
drjtrOGtaD1OLo13rsLE3Mgugfg1u9eI4R3Cj/jAkk+gEa6QhrmfLhoymqTR9dEN2LE1uH0g1Iy9
n57sQgsaXzb7n2v455oQwBwPjZU/ljhlMDPZ4vjzVeRlatPaBo7EjuYj06w9/OlnZ7a7Xe1Y55TI
BBnCn9dJpcNRZURLVoYaMS0ZzZ4Pjv213Q/0UJkcaH3JKsT7iHEhV9zVgCw8EamTskt1IgRoH1Nj
7+B5oOyFy9DNzrFPIyC1Xf02NXXyXQkFWIyF9RKGfKtHaAaLDjAsLy6a90aLo3ItenXXtnCWTRd7
q8JvHJRXxvjWneuYOzvqBOrLVJ+5ynT2ivoJ3sE1C+ndLVsd+9fI8zMWdDaVTsiBFRuCYdPblxO4
CyTlOGvAX95WmoAU/NlODg5f3ue28+IVmvbXn6AvenvfdGFy9cnDbIg/kcqS49w+ZgkrBgauoIZY
Q+4znHa1HjKfdCPcgKUBw9mw96Yo/Q/sG+V6Kk7SG3iP2vEECuvQw2XAEUImWSv4YBq8wb/oo/Q4
d1r0TXeYa7VmvKAn48Izg2Eug4Y5/p1mUU81sjJyRB3jPtkYsK8wJ7svgtlAAGCyXWWOzcR0ZidE
IeOV6K92wjlCqsjQHgqe4Kg+2ntU42owCJcFtnOP3jIeMif9rsPsWYwY8usKP5Vl1FyBuKRYjNya
xRq2x6y795GV0jCoeea57W1QNPLY4ogEHNitGnesNuAq562KI4oYbHslIG6MxuZCEs3bWhmBT1va
8n5Q7n6YBYpFYX/rWrYza2DhLdwhwgAoV0LzXtkhIfUhSlTTU5clCCJh1J1Kuhic+NSwBFFYzqoo
zBfaPlGwOh951Ed4ifrbELOuVtEyGk33QEMIWmCy1q1qXuNlQyEwQRjlzbhPEvfebVzSSv4bGMMl
P+FLMJx1kOg9277R2kidkgQ3qlAUR9rPvNCgrJjtndU3e8+LL7WdmUxSjC+TAqRLy3kfHV5Bw8IY
50TrMaLLDSrUCE+O4DUuBNSkhPKpsb5ICqWfTJAjiWgPea+qOx69Iz6SxtvrWfdd9sSu5WIMbu2d
nmTjvRnqArmv5UFvUxrqDD4aTr72NSZejWrpdoSKeiCNdPaT8Oh1lfusD5KJ0ohfgNE0tceR+UcC
OqAvs5AncCCLXzbis8OG1ocd2y46pnwCVmcLr8Q69XB+VpUTb1stT9ZEwuyt0/n3RI4oKTOXUFWk
hnWvk4oPJ+YzY+0Yhwl7Pu1jlr+O45vfeL+NUABPjG0yuV79lYb/k73zWJIcybLsr7TMepACplBg
MYsxCmPu5pxsIE7BOcfXz4FFdndGVHak9KxbpMorKiPCEmYGqD59795z8y+wvZ8yw4SFBbU5KJz9
qL+AnBoALvfAc11WQGMRGehM6Ki5onypHJ6xzCxQ5VLiEEQ5XqsQw5bq2CJDIehxiljt8/yEdpCB
S4gkzpfqSzLYD/FFwdC7DhbxRYbNZJm2RB3q6H2OoRWQdDqZhUtK1repDPSTahOpiJeczGq8ppny
mAdVv+Pyj3EMY9L26C/pPIbm7BimJ5Zn2TEOGtfrjEdrniUbVvxBtsqhkHa6mSjrUU509rYzzfLc
tGgomMiGa16ZXJSO0Ymvpi8XZ5MTfMk6xKXrMyTuyuAogCh0SlCtpUnYGaDgcm0T9Ke04V3sxJua
APUWmfVmjMVnqwb3ZfjMRyCu4RwcEVP0j1XRmBR0yZNZo13yTRPtdsYhpIuS+nT54Yfdn7+6/F8v
crpdL43jf/5zQ2YUhXqlrZIQ8gSQ0Hcf3+walPD3iPQIEmvY7ycBRYYpgZ7UN5Ru4Y4NA+NtdQ9G
dzx5ZbHXNSTXFuLBi2w3CuaATHGrx/Pdn7TqKZ5/6AW59K2TYkRLa1vuU6dmQZ/8bKX5CVQ6ZiEj
GGKcklJXPqAujAt7nhPHzUdr9cZTF9df3VgDNtaNZ3TD9ypYuFNiU88JK7uGDvKBC6FyjYjYXA8W
B6uweZWGprcwtOEoeADRcKGGZ+jFg+XHR4yb5iqw0gN17FpLSUuc4XQZizRtPflOh/pdg6+HROmW
idcTEKnr2FrmU+HcyILQRLh4C55r/bWUnDJGtsIzRqf4CgE2p6040l+9lGayEYXzzRzwUU8IyS4/
FAkptlCdb3ZpOGmx1R9FdJ/kVrkRdWSQlkhjrK51ujQxmXdl99mX9g1MNHXP63C3P6C3yiC7NTd2
CYA5Hl/6plJcW6czWhWVBe6AoD5FT4mEnk9i9kQNFHk7PAiP+ZzIiI5gks45kLF3wnzPOtvaK46s
p8CKulMaZc1R40k22QStNF2P6fQGOba+imVS71DH3ha+F66I6iQaJlWfnSm2txP797qsRc6H5LFP
qFtyhm46pt9BB8++Zs45gs5AfZ989Yb2ouh2tBcdRtl0HFTmK+jxoJJBp1qnUX0tI8xpjgZmuoDc
uOpwiy4MDkFKSSu/L41hn9fGRxTBqIpzqIxO4vF7Jt8ztdZSJxTjKooUjPh1fCf9arrWpUDRnDvc
Hom67sFjorsnnraiOzpVQXgFSYFBQmW6ZVUcuHU/9BwkR8YJc05thTdKN1Pr0S0kBT6k1u4QDaYG
0rAWxTCDabxIWIhi37WU6d3E57QGd3osa+/o9Cyw+lxIWHa8adQmP1RIGxeQ7Ow5MnXNsBL7N2/v
UKraNk5EudNKm4msYQO9SvpthomBGKNk0U/JcSp8i1KlHl1lcLQDc5pDMOZLvDoHb+jXuh0oEANV
bxd7rIJUn202kQFeEyzvOwgQRsU+YXhkQKhbNsOmlRoilY8hLjdlwWjKY2wwE4fVsSEvXAbjIhSt
Qvx8ca4YJGAuKEQUnvD073ZVrw48euau8J16J8EjrKF8c2/M07p8NP2lMthrVS1GVAbTsMwmZwdK
6atXFdevzJvWkJuq4M7S/bu+sJeJrZI+huGERCaDytYI3dpAX4PumnGwecjnyOsItRxdYWQbg6rf
GLp8nURg01UNoQwSlq0HvEkKwLGQA0cVeeXH462fFjvfNuaMxixbgirxSTbDOWwLbJ6mKhddNJ6S
SmHNBoI1JufM1OulhQJ7QeSxvpT4FdFFqC4DClJYg6TYGknz4nG45f0bK72QGLxCd2qxisxkLNIP
EVhLFQWSidxaBfOtoOBd297EaqDRj+FZT2o6zrIUB2c0cMsKWD4++dkIZZ4lgtc3/gJlW3Y7kJf0
2JJArJbhV0bSyLGkNcaLeleJ/Ch2cQmtJh1KcRQmgrdmzgg3JHnrinxsPEGaaNTmK6GvK5Kf3KmA
T+NXKiml8lULaWeXwE3GXKOEZ73wMETYgx1wz2LvqFJnYyr1g2pxqaVF/O/UoH3Fb235rHBx2bBv
I1Ugm1V51Lr4U2l7MASJ/5DTG9kNlFqIimwMfEabPujFQAHeH23FCY8lm8Gq6pmbj+BFSr3sD3qs
5YStQkBgwvYd+tmNyPX4Te1Vpj7MOR+sccNoUGFga4kbm1+tISs4pwSBvZsJa9hPddrvhfLEWZOc
tgSLP4MPhkiht9W8+EbOwjzYI+jXDUZ3ette2RH4UOEwb5ZoZUqzr3ex3Q0HbBWDa1RkDY/N88Qg
0YXRWy2cjvQyEN+D21rjq8AAjUWkQf82gmrPSpxxvq+t2pq6iwWcwGU0qhbMvr0GjXbLW4JIPYFl
ynsDkTG6jQwV1Do0+3Y7gAH3a3G4/EB08OevRCnMVUmAKH3AvF9WKDaXYizI/E2/syloVwgIc7Wq
t/gPP5q+Dg8hIJBYzfa5TNbM2bXD5YfMWM2LgOXDURnlSM4mcFfjE7GJxQESxwr6N3BoIJwoBTgM
CjjFU+zsg4jmSBYim3fsXrkm1c2HOD0ZK5PcvvdhUSL53TCapZ+UgFc1+7tpzFzLy6ODLGRNbLN4
FOUknr1QwdeGzn1bDol4JjjiSHGLj64rtG1dIciwcXqslQ5ATKutnM4YrktQpNf5/ENk3rNNAAFD
ywyWm7lCO/hiGh526i5s1tjrgtWYUYtPAfWznsq3QXrTHiZHyGwklmsNP/kunPJNg+tmEfeONjtW
gpVXES/cxWw+PbP99Sj17tDpTXeoLXO+WYZvRybd/txYuDUdG/R+q7MA4D+zVwbGI9wMoK/LyH8o
slC5SlqmH+QdJ89aZ9Y4J5gvFUDLV5wNEGOY7ZtUxuxchaK/8/VsR5pZ8qxaLWUxEoAaMdvKVH23
GqkssoCFtJ/ToeO4/JD1XNuXxPxEzaesrOJUpR9hYClHUIBzzWncWBI1jSXso27dZnZz7Dv9qlDz
6jRR7WynMnlrWouc8tb/TnMPL/5THtuIamMzW3obA/L7Xs9w5lV4tWjjcZyLcroK8kYMxnKIQX5k
6NOYUlXVLkhumjQtNrBP4/UYtLveNomp88KXoiVKHNQHgCIiPHone+OgX+z77slCysZG3288T3Er
B59jmHzajPdW9BIRBHlqdNKiKjqVdfg54Jvb4YJbRHVarjRp3zsQyJhDxelTF5U3YZOr+M6s42SV
x7LvV22Ro3DrsuTaLPMzlMVlFkrxNubmje1/6dJ2Tprhpr7ymCrQKu0MNE7lTOupL26zoj4ovUW3
jmjgVLkb8vBkg1NjDn+taNkHaK2FEPUaILm3ABkF+RlNoVGldHBCcR6drjnHeHiBHxKC4cUHTTyb
fsskzmJxJp6C2cUQrxoSXVbSG3zQwtUuEiREpCT52dgeHP9B5ORikoO4GIWd3wRxQ6MqL1YW9mki
7b2XMcY0nJFPoSFGqio6bHkB4Heoo13TO0y/g34+MmOGywAK4Vh2bCgb1vTAVKENDf9xEDowlFhl
5DhJDoBT8zQhQl02EQSZpBLsSYBGkZDTvSWO2tXR3SIWk9VOjLV4wvJEu8a2b0JdEXh3zH0tg7tC
6OI0oMpibG8BEurMYl/MDdnLry4/iF+99cbKNWtUTjVakYXiDdc1MSqseojD7VTscjpb57wX7P68
VK6DYQgYV20nNXOjcnqsSot0MxpukVoTAYKluWM60FlPquRolqXLmr4FAaWayxNfEk/xYESu0PPU
TYFhofK1rqCU5Fv4So9h+lKoKOgcOOp7ETQ3RBJN60Lmp7HEAEdfLKVRn/J1KyCj/ckhcLleJiWs
ZWiE7xZd6jVty+vItM82bZW2my3LU1NsK/3khSnZqap5lxrFGjUQMgFGZ6sm6k/SAXalYwI/9H1k
3/YGN5OloaWsOefYDjVmYbsDVspdXarcFm1wS4Qy0W59f4fYhK3GE8s8AJM5eOFuMEh9RkhPOorN
xBbUd3uMasXGpcImLoH6xRnT8nGqefumN9wh5Pz0tSuTt73iWUHro9W0TWD+OegezuoGSyDdV4QX
23hknsJAevJjxeUJR+o0Wa6fYdsuBzIogC+x8OOJ0SRSe0Wid8xGEgeIDIqtAAKuU2IMpbyqRCgP
jLy54dPqZOT9eF2AjoZgFGpLIrF5vK3mQUsHZUdXyhJcEQZ2BUfAufE17cSa+igaCrEbFY422aZl
xab/Qib8p1HQRUdWyFmB1XAza9vBkR/ZtJC++JQ8YdA9ql7xomiVdsPpBtYrFonV6PBsmzjtfEs/
poN4slKGGAoEQsRJ1OFh8qY1AA8hQXMHtDQXOLBf5ZS7HA/uhZGWV1jj1iIK0D3YnFYLbdxnnbYd
RhRvcRn311jE1jwHfD51eZNq2UF15rzISRG4X2x5vvyoRoqYSaU+sSx11QzoNAemhQeU/84C83Gk
PRc1W34SYuUMRu6zplcJMIhMcBp11K2jBsVta+p32qQXZ3LjIQ6U81rKcMRLaryySdtuk8FtOnMf
pc2rIsHf129cJ8gC/atVxTmtJbMbk76abl475BNliD+Plem82rDt1pkWpMecUnNJ9ggCeQPiiDP1
ZKhP2DKCTL/PcD8vJkdnf0Ig0MsO7dcoOG6P3j1wmRsVDVCpla5T9rPgCXHB2Bv7lHaJYQQN3WTY
3k177wlF206KuRTAxZgfOYehkeEBZMFLEOr3Wsx9oACdWfOkppxQe/9kJeW57mhQ1JpHr0r4m9Rf
KSjv0dRjiuw8bKBlSW1apVeFXdWuxVgkLatuY3TVKY8JtMjMpt/S6lyJNiRYiFuVjCdyQXZ9qbw5
HgemyJrcQEtvFBVGpYLmpbSYGNONQhU/V8i4XZeK1Xr7MfJTl2ffbaqoXHv6dEgNxVmS8yNdpYmj
Z0kT1ouq7rWdAvyERtG6BW6Eq6TTDtEIey7v95h80fEpqbVuC5wEkY4vDPbv+Jy1GOscYWRuaJjN
lYgHcNQyeo9Z9Z0xWKlO0G00VUW1DQt8SZqOsYlk4J9x65MWPVrJXVl3E0xzT32sGzpSDGduyjIb
nl6kkhSfVoH1QapDewbDL3ZNa5LnG7Ti3jbkZ5RH1acWdLsaB6MvavsmNjTGDp5c9/YOQHt4h7qr
XZQqHD+faw5VRqBdlVJHa9PcNERJJA3zyEIF7t1gAs3wLH+y6+KuqUvvs9SMQ2hCfuPUgRm4098q
HCAsDZGCNhKkjocMmO4tM7UuQC1VFOnnRLQuF17INl0GtMrPIdLNXQjjZDMQZXFvt0tzXuDiqGvv
BZpEOr9WdUxUhJNtqqEmAORBjnKaPWmVuJmQB31WyXBWiZRZNpWhkfmE63DgzlvYNRnIo+FHWxHW
9g6tkH2NDRvMCE5RYJYeezY6gT6N5Nc4WyMT23sMZSVniNS+PZYV8KXeMh8KVkc8JdM1kgR6t2Dl
XUSUysLzrCfFREDWgNhX/ILH1mEUO83aOQ9jnZGax1qf+eqtTSR3zpc14i7l6bfGVRniTqZJys5F
IC/xAP2ytb/pIq6Gkr6thXZqa8xszRKl+ELkwbPpBNTWkLoCs9Qp4RR2nW7nA83bMSwbmBh8Ehow
IyHCZZl33roTA9kCTffFAtFYuIP4BivEa1TcMfcAMkRamJtifsm4KAskvP17FDlvuZleZZqTYmBC
SV3pZwkud2lOiLAMxuaaL1aAET+6FMMhfYsv2ta3qta6msO7CQPYm0E1Ptb5K1E5SIdRzC8Uxk+M
RziBYxgiL5SIn3bTvZkBqdB0ZUN0I9MXp3J3TPtHy05vLA4ogPTQUIScS0fKI5svwau7eGN6yskK
wp3SDrMezQBdVeCh0uRxSpNbOzW+BmmcDNG9sjGtB0LhbmKHkXJRaa+zej8XjIOGvL4zO9ymSsD2
XvbAcOUNQ8C7xsZVqMfjOjP6fKEX03dH0WBEz5Viv7S+wFnj99uE/komk+c6PHaKWCilc6O2zaEX
9SYnf8hAE2n68Sv9N4oNZklquy8smISltIkiG026Zk35PFkxg8mExT/8BDFLnnRFl6rS60c/08+J
wUWo0QfDGBKgOJyG6lCTG0Fd6pvOgbBHzCa4qTdF9emRB3b2Z0Wo7KLZMP3OanystMY7qO2EODKv
r5EWLmSbHKpa2BvGvfhaU4w/A/uWZ9wp1aShWZ3TB/2OglR9aXyHJmMEO7SLp9vei57TLrS/Os76
MVv5Nd8MjTucyU46IK+e/OoWC47pItU2t5HmXBdlOJ6yxDDcqfEf1BDIn1WoV9w7R6+0271j+eOV
jKn5h9qfNYlYvIjtwOFoR68Y+VV01aAChLIp8U9cT4Xx2FthcNDZf3DFeJSMGiuMlJT6QBiXIotz
Wo2eR2f6Ogx0VONtFC3DIMNQLzjA22O1QMdN3HZvojRu+hlaqo74dN+xVpW8AIrL2OndqGjgCxeH
oLKf2grbc9XWuLLhbUyleUiD8+TxlnWgj0tv7N57D51jHdTxRht7+psRSkdnfPMRzqymZJ1m3L6T
17Ru7Fl3Dr0BJnlMH00mxIBgCu/AbGFaeYIGP5Ob6MrExvDjh10wy7eHTmx//EadEGjXC+oPUdQK
98u//+nLbw8ZQk6dPJJlCEPIlX3xgIIvG9FOokUetMqimKKF2qbB98SskKjzCBstE157dMB7IBNS
g54KsU1flMLBogoPEOxFsIvacavo8HWd8M226YM1CD+oBYiF0z2DzmCfrx2LUs9fTTqTdkk46VHP
NJb9oL7TaZys0jhETqNCpWjiHQ0JkBIm1VMwrYEfr7U83psYCtip8FWZ2kc0AcyWLCALlG9rYTs7
8NtQD4iWWHgNJMPKZOLq3BQqjg2tds5gRKBaAzNd1RJdrx5MC9y8n8UsjGoxr6O9z5b1JG9yQHE0
2oF2jhquC5CftAdbxlsD8UdLO0EopmbGunHwqTNyrza92p7tEHHtqKywdFdQXBKIO3a2nxXufV3d
ijC76xFvbNGRuDpz1n2Q4DoviMhZYvJydqlCREDYs8gOke0w/+yTYyhIpRpK0nMIV9iLeCb/V2W+
wReMy4AR4SpJtWfQRZzJtRdHyz6nwTlhVpqw16PZzvi/eLKYgQkUZOs6DFBBVSUIvess0B+1KPww
RFycRpUlMgvDOyNuyVOZYcxlgmuxKSKWgfrkiQjHsgefozZMCNdUkoJBbJC+GfZ4KoriXnSMasO8
1ly0PYvJit4YpHyrE0Mthhn6daAkt7rjf8JrgVXhca+lKqpUlG9TycAszh3mkoGTHIj0+S4IdNsU
AVqkwHOwOo6rzFenTTc18SEB67mqAgBMDr15GlgB3V/sTqlFhGTZYOJrnLXaSaISUpYhjxpbqw1v
aYnh1pfNbaSHD9IYnzXOmEsH0iQudoxpXmQkIFbZOe7yfjpFvf6lZtOmNxo0KLl+YN5DhyjQ04co
V/eqrr90NoCJsA1vqxILf104+XpqmMog09wPkBcmE79q1XprY7pXydG4jcmMqjUlPGckExBLsjJ6
P1hG6EsWwDebH3my/yOg/a/S5n8bRfB/s8+8qn7Sz/5HEoH2B1HeIPEcBK+SVUJDvfpDPYsMVtdV
8ufhy5O/YuskS/67elb/g4Yb/gB+Sxqw93m5PzF6pv6HSfLK/EIa/1zT/1vqWQh8P4lnpU4usNR0
0yAG1NJU3fwlvlJ3MqUxSWBZlMpxSDywtN5EUq9pmNs8kDa3N4tyBc5qdpDQa0SNsRP1XoIxRQCl
bDuZNC7gz7UiEBTSgrpixnvEc6kxWURs7kBsGNnsiLw82EpZHNS+3TjoJaXZozotNEaeM3tSETqz
8MrsyFSbTmEEqMCfkItgoMmW0dB98ES/cgR7d6arqBSPnTLeeEXSbSXW4TWIeWthh27Vz31thIl6
dOX1gtSveUtGWqlyFis+MRG/KojeiF/YjCXkir76KPP+2EdbVYK+tAKDOFPzpmuJ8KVpcICzpixL
M9/3DXAHS2uvpj768kC74SpJAdSRalOwunWJYp1iEBcwY2bwYK8CBMepr+vQJ/jY+9XMEouVVq49
G/9/mL2jnlG2JolSTJTG2yT7BA0WccwJl32O+cDpwQVpFsKdetiiyWEsoV75kw0jDk7pwhMtesFP
1DCk6cEdpX5vMX6lHAlb2Hd9c6g08wC31K1wiSNObbN1gseo8WrsRDFpcLh/1qE0HkP7noLMoyQR
dLgFhCrAIWWo5rcAE8/agxZW3yQeP2U9cuYyaiP+AGriOhTfhEtth2jMd5WDBTZCGcNIBr1PLBFZ
5DpgiKnVFlKbqUEF1uXOzv5HyP/7TBQJUPO/5nlu3pI4Qcr/b7t6/p/6r2zP+W/+EPQzo/sDWv/8
H8syBAhP0Jo/1iTF0v4wUH8YHO+EUCXry38sSorQ/lC1Gfc5/wmb8BJ+789ViafzD1IFheAlyfzA
CaD/t0T9rG9/kfTjF9A1VjbU/KptS9WyZsn/x9ttmPn1//lf2v82hUeqF1kf7jgpD6XPiGwEDUiT
I1hN81SpJx93BSv3pIaPmhP/GYSBdBG3OOzHPNMOXoUUmuzLrjHzjcVQaeGnAjGuhvqTWvxjmqZ4
RdCRgx9Hwcqf3gD3sFe5kMGCRoX+DyHvxuxC+E+XwuUtGZgl+MRhqup87D+/Jb0ssMVYGjpmu5g2
kQM6Y4qy5ZhIzhgYFzjAAgGeL5Fx8ZZFRV86Ze4qhWIvcAbOOQaCXlrr3PoC8YVW0g9JytBVIQJr
MYgLotLQo+RCXWDKZcyU2fdFW34nXNoKZQXG6Lh/i3RMU/OIjegopMkxa+UKZcFmGlRYVhX/mlYY
6L/FtP3LjXj+8Ub/LWvTM3mBDV8S+9K/vn/HVlUBP84wbTHnKP/lKzX6DoSxFsfuUHEWJm8Ndvs4
PQJlTZah1D+muMSzP+YrsC03VLx3M96VeX2KCAt6Ol3EK2gAyRI/CnBnWeRuEqiPcrbOkaitI9GE
Wk5iPCX8YPM3EfG6//AWfjaaXL5CU7cYd7Bn00twMML89S3UTtfm6DRiPvP6ShOoYZPC0hl9OMHS
6sxmV2rdczsU4G4i0S/NmgCXCVU6s93GVI/jsHG6GMyFSuvR16FmtTN+Fs8qvVDI+tcAo+5/f8kX
78svdx0GNp3LtSkYdOPXS8ZNkHESiF3frnaypLok3enx8hWofWUAMxNunUXf0RAdghabNlR6XHeF
v0Q+pC8ZtHwZwkOaUDgWZtLiH67PnP/9v1yfMNC1m3QZTdNRf3nQnSGhz9P0kTs0dr1gHoWv7y6r
UbVWeI9bNSKscL7doTo9YEkkrI6D++ry9OgqT05Cw460Tg9MQ0gEDX9S2ibm3Fg/VyNiFXqEcvVV
V869eWhAFiL3KDZZqR8QnR9wGh5J4pz32eh7qmN8uYlt4eow1qmmw0IhTGalWqEbB9mxgK+zkHn0
Xevsxi2bahW01oKw2hMxcytdKM4/ZIvLn6PFL/cbVaFqCIyGjoXT5ef7zW8rJZnqPnfROHTLHJA9
JGL1lVw8ZwH2o0VcWXLSxc7ez09uOTh09hX+aNNGYIXTbOGZfgR20TzTqn62LSQbMkOiheJmFQ/R
3vcDcj2JzrM9sLfJzIBJ8DmXMk2uL4tELAWdixigWTl9sb5sjMKKV4DLCTmjfVjJ6swQaNqE6blo
LmkjLM4xebE65/NlMiesRPQeMSKhjSQ3atEItFkJQ+wwBY6DT2mc/3qCpGNtjP02HRqi4Fi5nF4N
sNpUNOvSCd5PA4AlpWvum6i8mnFcTf1CBrJ256+OII37nLiphW/0b0mORipWxJ0VDxuQxDH+5ODB
ZsK++v2zZf/NimYTtWlQulvU99ovK5pjGlGRIpJ1vcJ890D+Ux0LvgFSLzcmginC/6LOuw/sBObj
gwXjdKvThxqC2Y8avPRMVJZNLk9ajqhF2KGOCHdLvmC3DGw4rCT9rsYCAqTvzJ+OZM0eemTVEIaS
pYAQDPlwSaTGdx+ok8uXm0N0bZ+CQn1lxHitDyCpmhbIXxVOYFEctyAsEBW93CvEDywMYYJKxbqb
MifrQuKKh1gPXJSRSy1UscDnFinjiDpkR1Gejld4YV6SERTVVCSv4HpWqfmERkjOtMcf31KchN/M
5I4yLjgbK+G31nAzdlpFNkRYekutXV2eIjTHrzpJwCjL2YORodWbyor5+HLXIX4Y8kGARSUOdsT6
jtsgviI/TNmolWEsa9sAFvEPC7s2H3J+WYVsy1ElpRAnIcKwfn7QBFY9Zxp50OhN7Dtr7kCZKZHx
3rg39CMex13T2OFS6+17nfuN6oCpvDeurmicasvf31b6zyeyH0+9xPJl6SqFlnHZSP+yUWZ67kzY
B4ga7nR9PXVDQtuZSIuZx1VggzlrpJDBs2ENUPR3R6vR6dq7yzKgmGTXhu0H02CIMtncvfD6jiE3
ujw7owySFBO/v1ztb1Zwm3KNqD14qDwIvzwFpZ7jn+CiXdMjTnGQrA9+EeM+l8a61RqxkvV45End
0N4DJId5UKCdnx8Mr1Du+5bQgigTQIGi6fYfLu1vvlYygxEQkOYnNPbBn7/WXiF5m0jQxGWbxaqv
gRR2vLnciOBOO89BW2KoRCXANPSdL4JWff0SN9G0aDV+x+J3fn9Bxt8s6HxMEmK9NNU5nPDnC5Jt
lsdN07Mbz490bmuEjeVuUwZr1eOWGnWsp2itBL4Znh4fEQjpcO9DjHLORu+WFcVLABMyV+e/HHxT
JSM+LuwvZV7dyJHnj8wFLUkiQF3nCnPerygk01F5T7LkoDQ2w6Ap+Kbi3hSKLP/pZvibCglbLyp0
niaD7vEv5YZVgUsvKbzdHkreJhSSmO6JqlpGFJ0M4gwDwutQx98E+iYkTcVYSdmzf/8xa/P3+vPj
jIdIwwKqWlh/sRr//DHH9hhJg2x3d4zVdIMGYunl7ZqnoLw1Hd57jXSs5qpKDSyLYrwyEmSyNZf9
ubWoVcPYmSBfrstmYnzqhI+ZSoDi769xbu78yzWyrVPrIa+UUp1Xgb885eSH0dbPVK4RZg86WCoZ
7sAwtKBnTo9ZjGi5U/kamwzPRO0xLs99CnY/lsN5ECY1SwIB2SnGz7pVnTVnm9U0icPQg9QDarSo
nTEjXMrb0dbU/2GJ0v51idJpNM6+awuRsqb+8mAh/c/yIW1id95+goBS3kvrPx+u+c5tIkpGe0YV
YRgyzrJ4+P2nd9laf/2GWXToQs1HVNbunz+9sBd4miYlY6g5PkVKuDKH5FvmiJFHMpAXHA78kDMQ
EAZ4hgxx5qMCxBWl1Yp/KtL+5nuUuk0Ny0+KtF/uNell2Kc7RuxAQ698tluDNg7MZe6Yyn8pMdD+
/3z4RF+gXbuc381fFpFC04GyKiJzJ8M8WULFmkmlblig+OArXTOu5gQEQzjXPVAn6Eb+4bP/1wWf
ylqSCWQaIAH478+ffWnGiH06nXeMBRUJRXBlAh1qTA5eSs8PqvR0GdbKV1AbVyT5fbcFX0WeciZj
bX3sc26XywIbzme131+cbs7f/C93Bp0DclpZfXRNmL88V21h+UNopTkJkuGW3uWBAFWKkQbOi62o
6W6+Yy9FbFkgytUFBolKmI9pxWpZSAfTTWJM+3xuBQireG8LaNRa4h+ygbRW3x5+1MWMLuNVSPt2
qU9bbqq9UmhPl5edX/9HDY7Lfx2FJpnIVY6Dk82Ok8MEgUZwYlWHKwqAya0iXAqtPeKMJ77r8rKE
kywIsETSGcQO9jFKqN7qweDrOO3mbsDlH1Xl2giSd4cJC8RVdpNLvR7ibFAGpAg2C/9oIMcQ+PIu
xyUx7/2Xl2wElFZOr4hzZeji5c42np7njPXqu9ZA/JAoXHqA5HQjcMeuSarYwMQ6tx3qVVKT9bXd
EGXUKsN1w8HKI9h9aZYvZVj0INnNyoWIErjaEK6nKfjRrej09Chb2slCYvf3VMTdiIbZs7J43M4b
EiTVfgSaGSrWTdhFz97QwITmpRfZLIq8NDSSNjsaZHUuMquGBx0xVp4wg6kxnKRqTF40nRK6N+ZO
R9JeJ1aQuth3XqyqY/8sPjJTmVwfq+sipSUKW7bGkRpBwWoYeQcsvpmjM2+rLc4t3v3lDoAB7e0d
FjQ6ZSiqZkWfbRAASTxjHBc7+sUbdSo63HLRuJ0XvstlX6r0yyWTbLqvJyVcWH3yQstjhz7WpkYC
+WvUrymBTr7znU8BytHmqlZAljLQFPPpTFGVLx4rRMkWNIoSOJdJODuDPQAt9HXQEfIyUKjg+zPI
oqej+wzacidYcVKKiQ7Wd70eIjMbsMJUwFcteDeXGrGMowcts9GQcilYeCZXM+lnY/vmUbj8CU5S
3w7ZStitOTlYYVUvQlMN7pR6P45PeN3CdUJrflXaRG+Sv3plEmC1dMYi4NCgojDyTkGTXcfAFLEU
6+vYN54HwiNJC2VbYk8rmOet1RjG45iAmJoPTUiTyVdj7Vr8qGAoEYqJYw3huM2qSOo3fq8hpGeR
oMXUDnWg3JEHkEGoSmG/ZX3H2FNk2TosAclrN1VBj9xRrFs1M0G/zfWQKrjhbawsNKN5535irTvf
qW4zrT1Ew+gaHbA2VR/6DVIuhpu4A+twJn77zgKmd7e8vErG4rbCvPUP69bfVCyMZmC8OmRSW+av
+1k26gz46+xHT8u3COcoy+Rb4JL40f643E2ijb5/v1z+kkM9nzXYRKXhQH3EjUwo8M9ruR2mYLIk
a7lnia9Aa+fakSrSAQ27RrS7UUh1CRBbrCgG4tUcU78czP6UUOZRrbIyIW4hOzCK3ACJpJlPm8tt
NT8Kl+/x8hQVEzxrwznPdZ/GiHY2mrO+xL23Rxc5bivZHv0RPYhM9fXcquHUcELIjDtWhS8feIpw
rXSnZBtn7un+/iOYm9a/bhh8CLplcvij6f1rTd4ZoSItMTKsYHlQaVUtWhlTWrNLkT5CZTMH0aSS
f7FasBCI9jUgjaKK2WW1eatF7jWgSqT0kHMF0HO+yPTom6bD/+PsvHrr1pIs/IsIMId5PPkoZ4cX
wpYt5pz56+errZ7BvbJhA/3SQF/YFkXuULVqhbcOA18k7usxQof258f+DbAHAA+mhzUPkLuh2rJ/
1I/k1dURyt7kpDE73hql+YiroL9RPY2ZCA4m1dDghUd/HSu8/N1+L/tcwL6hoipxCg3fNObKXHHO
CaGD9Zc1bfzmzTpMFYk5pzBijikl8D8e0YRPNxiQpU9L5ONBv1GPxewIZ2N47OOM9SqRPWSEJ8NV
gMsy80KDtp93+pd3JTXYh5oAjgYTU5dHoUWVB/3HgyQNjB+klunJahpYBtH8orDlVs9eS4wrJr8z
txqKuF1u3GcmQchL7DRYXZXBDenTV3Fr//WJflP+By5QMr0ggCTl1L8faTX6NV0rOzlxw44nqzAP
Lbegqkliw72rSR7zXK7ApfEqUoRtOavl2CIrhYGFSzr65C4b1t9yFHBSlR6RBZ+BNGdOayCzIcWP
fsrQ+UHKR4c9p3dIV+Rm6Q6WHv2E5Y6bqP+9DtZP7xhiYhowX/Rb8XRzxy9VvETbauGqLAM5oQVn
9BbMt3UHagt/rq7ht7t4ru7cIl7gsbjXWC+eMeuWVPlm5+KqcXTXoXmdixDj6IVRQ+ctkvX7uqZY
lLbOd3VAeH7zwOSkIVvQcnfNEZvf9TC4MI/Wpf7RCCKGFhCj1/q6j0RKxddkXxpPEUJ9bJIogQKN
fGCNlMii1T+tVa/fOL37lBGbcDDs/ILyXQzxZuBcmYSs1ug9LM513+Ijh9a2Ja2n7xljLiFu4TpS
qOQOrwDnoJzsmMnCoo/aHKpNeFKv2l1mPJwL0pFyjjLChTgmZwpwx6C8eEczpVpxbSwzbaIQtrVJ
SVUBUaK4eQ1wQtyoyq3s7eKgxYQ9aJdl5q+nHFdgFHT5Ucc7+1TIeAYj8g6P+GsitsIL72sJV5ms
Sb7I7D5GOvLSZY2WowJ6pkR/q73xp/pWCjj1pFAtxADfcW1sidmIAsMWga4hYNZfdZRLRwe/o7+s
8A+mXOpmCdj7OOJALTCMj+Muy3D9xQnb7CSnaTyIC78bPEaZsW6qbuD2n2AZ6FRA4Tq+FEnyNvXL
NZYo+6IBNBhk7NNYkuFNYOSUARrXE+eZI2BCYWTfo9i8/8sp8Zs7mOoTmB3sAG2F/rFzsPOw9TqO
K7VEgNyb3eB2D8nEgaXmcqpuHlbEcwFgICmcpJs62T0SwS5w7sAN0Hd1DPGSENYVJsAbYpPW01+e
8tfWmycDrTUt3wNztj90X4mOaDCgMMA9T78xKHsWGXbJhZtIH24GDfHip8HiGhrlXPvzj//NvEbm
EQ5mXYyU4Kp/KBj6UEtD3CbjU5L3z91gkVEBXLktHf/BytiVauWpiU0+hkevXJlBrEb20A40Jaq2
wEIffzAMc6YokkHNrS1/r4x13BQoxYIInFtt+XrAPdS/w/eiq17r3h82gnnN+Rrs7RB3qZ524h3e
XLLlmbSL/BRhO0yB0X3ysyziXIca7YVvPna8DxZ/hYgO1Ny82i3+uluv7eeNZv8dfvr1uuEdMRkA
gPJtU3c+nO0QtRkydVzNccw9awGQshq0GxzKm0232KdYagRodP5VFnFw5Hb1BqcZmzhii47+HHxB
FvX9z99NWEYfrkAqPMtnfg98Bc1HZhn/uAIbL00RcBd8N8Z/AlUYFDOGEb31MdvKx20sK3B9q0MI
ehTYG8t2/jIA/g1QzCPgTwFwxCjL/WVckpEtnRlJfFIzWveajaWT3SlzbgemWuY8Nxp2XRVIDcAA
Ymg0ikg9T9nCpe2QzLPhfF2AOv6bV+NQe3u+B37zcTA9k1PY1JYfnRSEoYcjarrmgBv+W5HZZD3m
y4tU3gFx4Y2bffHk0PrLI/zKDWBH2xYzZYB/6oEPIFIZd6RAW0Z0ItobsCKgW4699YFwQf9KHXlp
PO3dtXpNu/Cc+oiGdCbhUTL7qLGGq3qZ3WMQFWezb9wLV9rgPz+g+yvmIw/o0p9QPVFufnhA+qf/
nI3IatptHyLGmwSEJF16xCoNRxe/Btb2V7z8ME85jsnECAA1HFh2+WYWNAa63wI2pO6pL4b2wo4u
1olARnqP5aAoHR7ELJTt451GLKUwwiFs0B3W5N5v/DUzJR/8pFAL7NXovwPzawCmoo2slcVujwr/
GIIQnyvgDSsfKBpmqN24rVBGKWwcvGcgaFr9AQYPnDOC8AK1YscdwTCwYx8lMaqnaLzCQhLFu6AF
sGG/NQnFlOKH9G53nBYUhfVkDschDp7NGUuK0na/+Iyy94lZn+0yus3xffrzR1Djin+XsXwED5IN
mw/SlPnhI8zpWIQmxNsTthXYwvT6gaBLeS8HAZ0YLXKM/n+lpt6pXAuVkX41cvukSobeS0nO3hYP
+grK1DgJAvDaQRvMWdr21XJ07PI5jKFX19Wn2uCyRTT7iC9OcP7zL/Ob/oVfRoxDA+4zA2LMvw+k
NCbgqJqb/9y2bug9qR/H3H38WaTMNfoG/yR9HLZuZ617gk+dPbDv2+Lq82nxokfTrY+oIOm/gMW1
iHX4lyf8tR7gpLQCmAkBhwMgyL+fEOCBgjE3kVULbOeXE1iai5aoQm8Wx+AIQQEqIIOsCIOZb++d
bQ3fLRmbDdlny0Etr3Jxn6I2O+J99KMmXeO/ecpAUHB1tn5MQfb6DhbeWNBk0V1jOm0NOFcX9/JY
qkxmHVnn2CT4G6rHtk49Ks+oeUgrm24DtZRiADFnfXbG5SeUzL/OB9XV8mHZcrIx6GD0JWyujxVL
1wdD0bWQHbPoWUGLZlSEUHjyCxMJKrZy5h59MF5ZjMEZczG9N8f5jmji74irEeHNp3kqDehbCYE0
/kHhMKqV6YwYqTjWw90MgBrgwaQ6H7ev6SxTbGD7GhYOrAm/6cOLEEMNYLvlHOqMCHDxO+NCaO7z
EnBtBSYcOSeIduMsgHSiipKs1LCjqnZVqJsHo40RRBs/K3vdO0l1PfjNT81dH51pOXQpc/TE/1po
t3qIVT3hyU99kYTvR00i03zm84+lrxdkUX+niqp2qYF+03cabPYWD9IT7yaxnxqthnuvDUdVvaun
KKRg90H3CpvYZEXYIo6LWOfhFASVsckzNi8s3PmOtLVth7s3Oll4Am3ifuna+U4OgVlbnmLyemqd
vgEnH/Id7W9qamg39nw3MhtF09t/zgThaeSfV4y5Dpr9RtOT29lYviWjkW7BPnTMyenPbN2LtzUi
AUKk5qP1ZVz1k5cGnxOZTjYK4RPELVhsHT9K3UF/x2i4HUFZvCR76nrrGYd1sNoO3YFBegdj6hU0
0M8us5ot3QulxasjJBWkc4w1KQS2j8xdKw3yHk0uYQQL1iHQl0dHQsj8hmizjJ0aTQR1IfkFmmTu
sBa3OjkBxxFtXTFSoqtN+ZdN+Jvr0fbp5DEnFgKBOuz+UV2VzZKEQaPBnqCyKqwEt5NBOwYFstqs
QLSWjgc7m5Kbvu36Y+idK17UcZ4NcLVhgQJIIoy/+lcCIP35yaxfOSpw7ahqYHsaAcXFh81njI0T
ZfjPwzLjhFzwl1VY5moS/YBL01Z9KKzpkbZHeEK2+XLUA/04r3gOS12OrUSPNah3UzTGEZdWAD4E
H7sUR3c0dajNvDb61C/Zp8BeJEMQ1z+5gtaBOJoqDO/UFRx2VNpt8qS2GIobkvB2iow5YefwtwPx
d9+CsHiuFZv6m17u38d2jEdH301lfNLi+NIv6p/TYF15MbYqAqkai//Vck8BaljgqA025C9BP1Vg
lzknzFMeBjgUWU9//grGb76CI8UdDjM+30Axif6xPlLifb01ThO1PvTqhjh5Yt0FXeRkOxa6720S
bz0GfY+/jCBxhhORPxtWp3phkipHu93AXvjLY/0KQjFGZFUEkLIdz/xY+eZmV+dtM8Ah7fxPCOyv
/SR/K2VQp6anSTSQF5/t9QA3SSmB/bG/idPXHnPG/+JJmCqiGxMs7BdybOYjYFvnHjPcmg81Svca
RQvBHfhBCWJpVtAUQxJJymqT4pqsMxmLsKTZGAJ1/vlhfrdnHCGyqEYFC/MPK4hc2miNUpyZGnPE
/SZj+JDnT95sP4MjM/YTQAAj6+uoDr8Ce+cdPCwLy+R3RFyNmYLxB4KLAWkteABeF1/wEPyaIBY+
QK2mYhaub60F55Qgoff+t0bjt9Y/Zfayal9xZnNPWkr1OSTBEzHEaXxTp+tfKsrfVDggkNQ2AYxt
1oFspX8sS60dY6vjejjZXp0cF8L+NrYLraSI3mIw98bm/AzK+eXP7/c3uDCMRnzOOSepBoAy/v1j
F8SY2ATMCSiFnhySBskCP7miL9g4AXRO6W0Ea7djCKr1T8tO39AB/q0dlZ/yoSzhKTw4BByLjv6R
HAQbeyr1zGHJrSAOC6aQ6D29G7ktU+zGC7PZyHxPNsBsj9fCBlIo/19ehiymfz8GCJlwKCgw4QR5
H76B2YIAEoxZEUXWBDiTezP7jeN2YbsnzPacct2OQfUCE48U1QLGpBu1f+EwGL+CSrYe0ABjtQJI
4H0E64rChWfv+6WiVLdFxFnJmtZR8W/LqMaNq9Zu5XLK/eWm053lbz8fKsuvr4FKFKayaKVAxT/s
uckIGoN5dXmaDMhB0sGZUosS1vjWTfVPNWtSN5dL8uMQZlg2ycxVT4JtUbY7rCkpJEk2gs9b73rY
51eAEMemM+4H78l2SYyppvxtLphg14Y3HuInRVcrx/hqKnrMKgRPHcNbv4Y2abSLhz8E8XCreTPo
NYmbOs7+o0m0tt+fVEEWDtGrMcGaFBNPuLkg7pNNgiv/6atmwXulAy2vRhNWM135Q4lNEYZR4O9y
mGfD8GkiyRo1+XGOCa7PE+x1ZEqEDfgTHrYBpFWg6yY3KO1qCZdqyMpULS5ebtg5jpcC3BYhHhsx
jhwkZNd3lXAYyiTD6t9xr9LZZ2SFBYOftS9VTQ0Jlg/h284ptLAZxq3E2IUuY3fcv1bI6ArqHyHU
HBW/cdLt81TOyAeFbjyUBnM609r4gs8xGQ02o+ZaZ4zE3xQ72uI2HYfB28CINI9kig7RCB1NZu4a
wuOiw2ALvxlzL71qFzdYBw1IUo0ek+/U8X6oz9HnoIRh6NlQ9K7lReUNBSiFvxz+b4neNMekb481
ENuVuc5I5gU0KMwa/5+MecjcA5qbyKNLO52xQJo2TYLRg+UO+ECgUSIoDQ28sVCIKuTCWFN9D/WU
ca8TogErMGlI7fPiD/sM8+Kjau6MmGBw0yN1EjvEhczLdAH4CCm6F48qp0mKnaLIJtkio4mLaIX/
AkMOL1oT5zGHMOjyK8qFK4Ev3SG50ErOF1VDk9m24ANc7WTq+Q4718FdivGNwCaqNlP89Lr8Eel8
IrJ4ffVnB//LXFrx3mwQSjc3CEXfVGmvegE7HlvEHrApUJgvJ8risY1vDfNKM5v4tAaMlyzYANlM
7wGw1N0XYPHqfWRC2JZnGe34Nsvu1TzKVzMfrbokS67agGLdqidVsw0FAsHE81k96OzMwj6bOBNg
Z0M+Ne6C+260vkRksxttaFwkLVZAE6kTZYGlk8b5cp7m9Mjj4T0o1abiwFlGGR5aDH6rdHnuzS57
kCUTQQBvwnq51FyYAqQubXQilkdSLdMcC+R4WJ79Mr8OxwLP6bQqDliU3zd5YF5NboH3Q2c/hJw/
25h03YOlxWh2/49Bb9igazkQJD2zZez4SdETAQ+KVUPoLnO07trqcmMXG3gKFrqV3i55e4wgt2Bn
MTwmAelBCvjWSIVufRuLPafe1CSH+0l4OTcNhsJcpUPovtYdbg/9SBswxCvOeb7JGMbqv9Vr+VRb
TXhr6sVt3yTPy5LbWJC3EWFLLp4m82PWxsSF8XHQ1ruXhW3cqHpb787FgLNHIXV3Lv6IS1YerNXe
x6sJzUXDdKUYogvVMSueS+sfjTY4FDmr1+o5M1EvJtuRCC1x3Ve7Ay+3a9JK3nEzDDW4meEt7egM
ddxujW2XmvOdauiymo2/1uRpJZw+eQ2dNyLXDE8fnn+yqxecET4ZLrdZkcBSWstxE1TpfIrmmUWT
1VeTCBZwrRbqgHcqW8wAch8vIyNqcXDBqw+LPdPaTxqGJ1pLrnxWXBjYZJ9M3Mm2K+KEsxbkX+wx
3FFulFfq9xzMLySFjJHL9m45tt24yTEGwEAbVuKRPDWcKJrJPbtOAkMpOleJfmdpVb1JbVxnGFde
xXaan4e5I5GtqKY92Zbs/Nk8Ym10NOpchqIW7UL+pmWAoVH3EOq0coqySZAUbCAhMKleqEOiVsB8
Jde0yiMMyhS5f41g1qxotbzqLiRz9wKggYmX2G7zivIWlX+oZ8LzplxM2BFeW90mGblizK4InafP
2FpevW7NOt4P0isL5QtN/Rs+D/vICK4U5kluF+rLYbqepdXSOi7DOX3Tp4Z+/VrBm4oJm9TNcTTD
736yEG4Doiz3IR6eP3H0vVIzWqb1DGjs8mfXIF8TEpKF74xWX86t8ajGY6oEFvN3J82v86R4UxCr
MUZvee1fSA2lRdrT+mVipjtR1WLzmlbBtyUXxllMY9okN02C65pCMuXvddFpqqlBIhNUQrHP5O9Z
/AKa7WwWv/kUFdfCKrFQvtWYpm3wkvA3V0nPn1e/Pr5QLC72zFzk7WvbwCgKDVCG3rh0CHRUN+Yq
0+QyfW3M4UXddSTxXKnt3NtYfDeN9wPPCri2lv0jk0G8JbhGH8y3eVqfpVhuIm7XUNAGP3rQaV0s
BF4JbD90ihdYNRK8aab3aixs59W3kZj7xV55FGpNpZFR5YPp1T9TQu5mqRI01HxY2eBPgXEy1++C
6byU4+7crod+jQ+ejRMMEQDqZle3kagT8sBud1bypB5GfcSWdG40BpxYGLWkOg7pbVQ/Rznry6zD
tza01lPvzreJl8CTr7CTnHXnwJ8DGc4PWYSbLHkML4ZJBmGTTy/rkP7IYRygE8GrFmfEFCaQVdzb
c13sR7O79wwtQCY0/GybEasjQ9P3hGXyNVciCHZmPr1CFYZRg1ZEVuzcmfOmCkYUAdw96kVYonYq
sNACGfpayqmh1ii+V9NunmxsUPO3kYXgEOaMsg4YPOPNBFfopaCPTQGP70fRTnVaWlb8MPCq3TDZ
+tw23jd1m0lpQYY6SUnCiHinE/AtpJDBRmLTW2ZI6cS6kiepA+TrGloy9aoXszogmGR8CC4uMNuS
410TEQj6ztHSrQVawbzXBva7mkIMQllYzALfh6J9Llp32FIEc4AQ3Bo10xPUA2ePx8lGl7oEYq+/
s918Pftiu+TpuFSv83IkYnhiApoN67lNFC3PxRkRBgJncrqLyu5Kj3XqrM+p2DBO8CvFLHZPMp8e
HIPWGC7Uvb5hd79gN/pazvEdMp07tf5MgV4z42Wc4empgYmav3DkHAHZMIeWX9Qzkrukbb72OEnj
9Nr3mAppmOo3FF8xIbGy1UaoIQdVFAAnRZsw+qGGLaO7cPis2Zus+NBgdxKnxL+Ie3wwanDZG3RA
EG+gshYQwrB6D1zijZCV1GhfAI+KyFp2lRu9Vej9ZMhjDsZr65i4mRZXspRU4ZOahI73Fl6nSX+M
5pjRCCNXv9GF8CColAZvbWNPK+tw6fJdkrr7NDKvrckSK3HWwxBE3xyvPrUoBetOr647mS2vE6Ou
rDIf83jeeGH9KSciRa0GNa1GVM3AaUDO6TdQVuQPq99R3dWr/5Oald9YzQdivXiTUtbse+wVKdq5
lPixBFCyL+UCTb2aYGqIXO8TqyG8DcP1q4iOpNIeDPO6xNF6owbkMdThWH/Na0YNaCMxUpB410UU
OADxnwsCid7n8b3ZPK0DuUNFgXjSTSM8wnHWKizrDgH2W2ma0TFIi7sOtPKmdBDkOFF9U1vmRW08
V2EbXuDccvTm1rynbqO5x1Qzp1NP4MOQ0vNQjda09+ug2Kad96C74QsVOWI3RG6WWdfn3mGirHuw
5FimtWe95NnSn7Qur7e+Rcw2utNdByi+m8yZ4G2av9qeyACeP9v84ko3OOK4DKGTvm/oJ+OCkJCb
JDCe7Iif42vnMWnSo9o6vaxAYgkihDRUtQlB6nlY/IBHdR6qi1K017DH8bLyntULVxPFeMTSMvPb
d9g/CIgzW0aCv6Bk9cZuiXAbnXUMc4TCpBgDGEnQsGM1zdxK3QmjSz46btJXsKbua1+HPtZCFJXz
1G2d2xxXRIKjtSx6UKRadTUqpFwWMDZ15VVn5ffj0BWMOOZ7sP6OoFy+pOFQl3rrRWmQTl/ZvCM0
eFv63nt/hFy0yteG3baJ7Og+1po71UeNY//NIIZ1E5Bcprby+5hHRmWVgtVerdEguxvSRY+3He97
1DaNO0Gqzd+YBhabMOm1g9yt9jSPWCMzwfWCyzpy6osyHY4OcMSJpB+Y196Ik5q3mHuCHRYoH1yO
XYptbR30P/TPsXDR8BkUDRDgWYxHENMy/ZjJ1GOZ57d3jlTfhce5XKF7rwbFE8sSGemY72Fm3kY4
LsME40vXIX99BfXdJVZc4hmCLcmspWxiii3IT989HWKHItZj0FYfRs2/UVe6gtKIMaAZT4M9E3hs
AnEN2xhaTtIVn1oZAQSAtPsy+cq8ajkyQEo3mjYDw2kv7+UAG1f1/sE8fu5n66x2udrAipsnhQmT
NAit5YQFYJFfMgYvdnaN69fC5ay4zyQcPet6jqR1fchwKsdukOMI6zHkHIgtTdfzLtLqCnkUyssu
+oEXuvrH+6o7ekX0qg5X9bRTQR0YmcY5sAjHk8kGy1UOWPlqb5SvMTd89igLLPI07D5zIpqLAD97
pI1BTSBszKmrmzkeWtFSn98v2QIZAsRIymOu4zVr9QMGTBLtYvx839SF8Yx1wHU3VA+TlJ2r4eJG
10Tbera+ZKjuz/bcPiTVqm8Xr8PgbV0l6RmaXOf6xlnT9ateJFb//0pVOYVV/3b1muRYrESd2Hgd
j81rz/j1DlPAS0y1yivsvf0MBNWPkoskcp44lwCIpFDN2+y5WUMMUGSBZ+V0t+Qmrq+G8xhWjMPc
c1CJd4LMrszcv6+Led4kfdcdk2azFutLXkSXjugA5GpReCxmyVwSUiL0Xf7iZDgXipJSXm8gnAe1
opXEDouTPaKDHo+oLoFnu+xiwoG2Hdm2cghSxyWYX9UXTgrmq6XRfejUX9QMs/ebnRc3ywaZAZpf
c2K613JpLnHLyfEC0/xK0LBM8GV1yDcM1Dc6K0mRrEXbp1owdY7otfbVIdF3o/j/cs9UWUpBhaEb
f8kj4sJrO0w1a6PdCtVkC3ECG5nSuTfj+XOgjfdq6eJSfVk1xbnhTN7KE/hBzKapxitVKw9L8BqZ
Q0w0jfak9Kmt+SNqaswus099ixXYkAPGqNR3V3QM6pCqveI6ME1ijOzeJDsE2riOP5BaxaYQNQaX
Kavdw0VO+JyO0XzT6veTpG69I6lC5Ub9Q+raSy3v3gucGzWDd1hjDKIMAriRkEhdZ0kwhDXEewVe
LKVz50X2rWDb+rQyGufsV29fY9QJpEWaj4jP60BEkdpT4EX6CfABm/PxQgEwYwI03xXcDyOMPpFX
rphjVElxdvlIfMxDzDwD8hYomQLOGpzhSE0ni354XPXuBbwT/+pAI4AsOHeafYNbwOojOHDTI8Aq
X7TNidFKUoig10p/U0qEqD8/s//XgwaR9wBlCo+Ifv3Slh3DBhHIGwvTualBhi2KI9mJ5Engketg
y6sonkytAcSYfguuoQrrYMZ6cHSCiyIko8lFdV28+ahk2UCLeVYFzfsUnOJ1k5fcXVk9GTu7C5qd
GtWNPkwfwTXUKTQYsKSFcytLUmGTJFG8tXX4GgUmihwpmZsqvOjSDrtRb8D/yAs2aW1fCnFH9XOK
lDK5zSX3bcTysH+uE8WAEjgGKP0LvJCRjrE99MF54o3CruwqrASobVeYy0TVh/8hw47IQ5r+Ux89
wseHP0NEhLKUUIAmLyzB4XEm5IpTiStTFbEaMEwQjphHEK+3X6JvKUr1BS+9Qx/31Wmoqq1ptI9O
MVwvUtX5oSB8QiAmCfykObdRlNxWWehzWMVvtTTvcvbOFz0MzXejGt4YwZZ5dTVlI+nJTn7piPOb
3Y+cwy1m6aUL/SZBaSF1P/tjjxvWDQktj2otMUJ5yhcs+jJiuifqtTHDuPtGVswah5zU0r6pZnxm
8yDv3rm5fet29ldVYfgBUoU1uEE7Q5HgQ5YxC1gs/gFRNNZcgmGq60vVNNnI0S9fxsMMB/fQ8j7I
ivGIfKTYdSvYCKnMWOrLmRguQ7VNy+C41liAV5K8hsruczBQf8rTzGP8EA9JgkFF/KbJj/ElsFPO
B9UlhUa8Xld28BIEUwuAz0BtKd0nLWT3l8KU5uK4dCvoFyMHYLl4C/XwcFaHfQJyAgv2iz8lwDb1
xRrWN6oEC4PxAYcSKBCivJMP0dP4K98EpRtR16hSe/mhNfNEj+r01BaKtZ6MDA67WEZ7Rcp5a+b2
I37B5lEhEzKz42ea+ygdHjqDx4LYC6s+PZYRj6xlmIArOdVi7GiMvua5/eDz6WTn9REG07aRfVII
K0TQ71mS3yhszrXwltay6pOq/3tJeS/WeNc1nNFhDEdkyjAVJbiK6FL8YdMmeylKMjFxCiT4kCQM
qbow5T/G+L0fbDyBN0UYtufWWmBs1Bz5UoyVnnmdA4teQJtrMc3QrjCt+Q8+oqAd6Z/6tIGFnV8S
lrYSZSxtr9ysAlnbBtl9Cd+/HilVY46GJi3PZmoxfTWvx+5HPAAdSrPTccu4dqzTjrKql2a+1uGn
uBpxFzgUzOFC5oOgPbqm51CW7S2WdBSksr3nWv8eFuPNrPascZ+ybd/VitLtK3zDba5IzshB5xji
GMgEZ2Lc1DJHqIxQW5aZqvOqtU3xtcR75x3TLWUuMmJnta/9B6IzTHoRUzkQ5BUzkiALn8iAuppj
uyCQMUsOQEMk4KUehqyIJFRD0qFGYoZKDLGhw5Xg1dhNcRxd+8H1U3zgTTqcKOyjw1A3O1XtTFkG
hEo6ouow0mWPMdU3qS/eMaQwvyri4ElVp948PYPADVsxM5ESQzhj2G8wP5F309Y5lpEGKLBD+Qvg
9GD65LoShvBeRkj38N5Bdy5fmogAB0+3cW4301kd26p0UQ8165xwI6mEqr0kJRLc16BigRsLuDcx
xibqSP3C6vhu7AXLaLzgVYurKIWprn1bMdyaE+stS/snBXGoFzIzKIFQgdO2IimZOBPX3D49VbO6
WopmOsMtSLntJ76HY730hRUxMCPiKEgxXOcKU/+Ta9F+CEYwdb+/wTzkAedle2NiYNT2gU2KmM5d
ikqEGI3GMLdIQkiBXNJDGCfRYQmwvR0sMGSURVqevTppfSQ3VQ9Lk1qU3gmyGgcHNXNfHEbyiDex
A5mldjmawfIqfx9H8b5yh8eAKwr7GvdaujwFINT2Mt+hLoYOSEJAVIV3suwdC63kHMSnOOi/qT/X
OchalXhtdIDJePyXWCAXOvfRlgSZ/6x66h5zQ07kyXOxH8i1rMEPGNzIM+p6P5T9Vp1Fz6TFelSV
8S7p0VGYDUYxTV7sIo8kLq1g6VRAKKZ21r1p3igTL3UbhzKGdLT6IZu6o+LbKJWzO7gHN02WvZ8O
Nl7cOfNtujt1gOER/jyE8JZCkGIcwu/cyMQ3htJG7SyNHnYdvOfCqE3QueJJ1UOMmpDBGeZBLTY5
MO1w+pTE3UOudzf2lD6UVf9JS2dCIGE09B3t6qrNP8wKvA7j12JXJXG0cxr/J14nSlX6birUGO5W
16f0IOWsiHLV8iC658b1pwe5CLxE/CQEnZrBoDZxnuHBzfGQUtkssIZ30TJ3W7tAOxu+qcNOoQkT
ugWvIgRA/SfLiDH+16eLqSMwbTYDxLQcrKFbX/I+Do7Mbtqh9nZ1VB1QP1yp61K9L2uwCFkGFXpv
4VkMled+xvv4rJnm97QmJtcO6xC2snHZF8RhSf2ojleloy6D9dwUiN5wDAEJIqgAdc8nK52QDKuT
jTy0N7lQ7aYvdnqpX4YBl1PRZenWMMf7ToBnVZj7ObjkMGPMhGSea1wabjlNmq5s9wZwv5GX6ZYh
1n3d1OdwSpLDOnX9xo8p7ycbOk1R2E8e6Sx9Rhyuuhl94bcqix65ISyZJJRMEsoIvEkeyuGIbaLi
u2KzFCRMnDWfO9J1sitZBKQYldeDsY1Eqb0wN59Sa97Rnjxay3hQn3lc6nanmfP3v5AqfuVb2YaD
OsX3hQT2C1N6gr5k4GFVnhyL8NgSyRuDZmhNQs/Ds/4qJapoCPVzs2SwHZEKKzln3uQS6Ddve5w1
wiRfN39+LPNXmoWj4/aKJtLFic1wPxC463m02rwNipNSP0U64EpFrGzatndNY+MyNl2Pvnm9pv0J
lA8UkasgmXFZ1xm8lkV/Ta2AzWnoP0QWQcKoTIWUodzu/vykvxKDHNFKOj4BaUL7/yiF8tELFz1R
OOKb0RbGi9E2z30cfmoNuHLr/JQZ4e2ff+Svvg04WkBs5ycqEuUHHkwDxZkIIewBnSl6LLL44Z0J
JjqwwTbGzWSah3B1c1IL9b8QktxfeXD8WHgvHkJfB4nDh+8y1/jtjqmbwfQemK+xAhw9/Zw5aOOV
tqHVrtGw4501gTrwTZS+CedWNk1AAQNVqN2ME9YRi19u6/5I4AmmCzJLV4SGph7XzdQkO0PqFKXl
xPR53CqyLeL8zdAar0aZ+Nd5cXRTIiHU+Eb1dUV5HDvmD8S6M+KYEBuQcmhr436Y3QNhZQrVj9aS
ABuu+zmioMfhZ4x/+CLYbmjVutF4JUEoZmWzb42K7IAElU9kNlul4peSJBLcRDmxzcZVWVfOFm/9
r3D1/sLz+42EAUcOoRqiJnECtFHQgP7BOJs0F7KrO6SnSGPhWwO6I8h292lSbzsglLmPrhdfBxoP
knMI99/KM/oDGtzAYyFoFkYaZgSNQwNMyB1aZ6GJyfmsZMNK16xn0LCpjeNwP4nTpBDYCCglsrPq
/iYRUO4u/2ZvOWgxXN23odCZv8h44Sw481ygcmR0dMDS/RoxKvoYmZBgr4SVJwXQqOfPMY2xywG6
JaKK3JGQ2RUPjRoKb4FwONJ2XBhm3+JPALYUyi2pkBBVcXUuusLK/yndjC/Tkr5rEWiN65d3CE1+
WIPJuDdZBvFc/L/eXi8RSuIEZCIplRWrwC06zBocNTwocxBRxAwsr4xK6Z2nPgbN1Tp5P/GiOiyl
wZ0ubqTKmUoVeExVAL5C/dDaZMmtpbf18pNSBCvPvcGgF5V6SNNiuo6QAXaEmRU2yqSDEgjlJsZ9
NyTvRiVxOd8SuY7PGrsEq8cOojgTSS07WrZ4l8nMxtMYQoKJ9itDYQwy4cYaxUu7AqhlhQWiwCwi
K/WDHVHC4DGPDwHcMdJHNmluMy1lo+jzz87VthrVTKjHJIYUNw2WIT3pyNtGyjB1lSdUC7XYkVg9
wG1mpu8uxa/z/0Q/q7v39fBP79PfSN+wkEOxaaHu0k0nEP3XP5Z9tDiz3RcjYUDICzqDrJ0ed5It
SRlVkzwqa5zKXY+92915Ezp0ghBh/+k9XbF/I2e869inDvOcP5+5cNN/5d05ji2iLifwGdx8fDKX
z5kPaZKeyICML2z/k9frlLiUVnLDIwUFYu12cVQ9KCb3yByoSelyFb3BFW/5eDiV6OUsWH0bJqnP
Xa1b5506WmhvKSDaM6hhdyHD1XeNDNsZiRHpPO4brh6XNcj0Tl+EA6QlnIOks+erdc7dsN7jReyx
Bt4JZ4p1JjtJVVHlsL5Vnn+pFCNqfSq2hdTwbVg/z40LLajlLJnC5GimeDI6VYhJy4wgXjxijA76
FGHZ2LkA69u2uW3Sfjcm1S5g5PheVKq+3Bcdfu2Z284hOjHwdn7/mRTiiUE5swQd8tSuI1XiMKFl
9Z1+r6BaObPiaMElkNQ33jwe6nYJY0NYTtBVlm1rY3jwFguo0OQpUyI2/NYzORVItbT2ASGOjLKF
kdNs2qmAiMGhQOLnC1kez9YYPCwWpNSoYFMUIUZv0un7UQ03Mvipmjt53+06I6VL8v+l7Lx240iy
df0qB3Ofc9IbYM9clKX3sjcJiaLSe59Pf75Y1dMjUoJ0NhozQDfJqjQRK5b5zZ00TpcRJdPcKc4y
YCORcV2bX0MNKRpv0KvtOBaoxagRjXoe0giRr5TaOg8wtPfb9lYALDJfQUDP2JVGe1SjfWmMyXck
SE7vjHQgonRMGaP84tSrVorDuo53A4Zoe4DHV209tAzlO5AssGOkDGa2DxAXIbN4mcI7ADhnFWFy
TxYN7yc+JEowpM+Xj0wRy6NMtSTfrPv4LsrxRpG6FWj9pgXoL18bKBCOJPN97d1WCYA39VhQgXnS
B/rOFtrqmT6FW7lVyaYHOnkQu7zNZLQHWWjChKkt6ytVzFEqEDUkU9H4v7cGOveLOYzK6PS7TAXk
R4L31OyRqwcRVXjukwzJ8w5lg3DVH6VWlBu5xHWEbqnS22kw3Yrz4CATO0Fbur7+jOsw5CMCbBNa
KjBzDpaqFnRDFIHU0sijh7ADDYdzM9o6YxaDceHAc9WBMrI0T4BHeSDSiIqXi6qaavQl/c9RYSLE
Gs4zyIH2si3jd/igP8kqGp3iHC1WCvsR71tvoVkcKmkgZzFRV7Vzaj7Okay2ntIA9ZhOCVWnDT30
AhBNh1nKha05R7PV7x015/KshVwmqU9yBTKaGP2xZLx0DFeGctIPn+zpG46h2sbOuyf5nVTvKW7L
M4HpyhwRxeiOzlI6HSOwpaqoaiBRGKcSVOIOZUrFUeoe+2k6S8xiPsHzxyR68L02OQEecQ9iNfD4
ZPgha0NNVZ2WsjIao2MbWLClmaP3ecfOwBNq8td7lYvadniaCso4SGZGJ9zKQDsj971Padn0WxSg
r9WnNgUydU25bcb+NnPcR5pf86k719EVccsw30cKJBCTAu+yNQBtDR9Fhrt1pSGzp2fnqZHdLpZ+
nmD0FnY+pDX7g9T5sillVtFAuvH9ea/wAurYl/xh9sDdSJLkMqCUR6iEWnWlvTokWCmCdXHcT3Oi
P5YFhl1ub/eIatBcWxAhy33UqcsGScpAaSfJdMlqK/cxhxdLLw52HGLrslYkXRiX9ui0zYUw8UTK
SuGSJO6pzSGLR/Jn6QmpzoqqFdXFCgnVsiycnIf6UHgZyxu4uRolS6MT7hSgmXjC6QWTMsFYZzrC
aLn1Xu5zNPy7Ghfhv9JF0HdL/4A7Ek6bagYgvZt5DbHy7ioyB4U2qYZij5MeZ76nPYkqWJVGH8rF
eI7K2GUhG/kmqrIr0TKy1ACPPNrLIO5JUJD8rTIyOjxr+SFSyVbBVsnDOd+hHwH3OEYml6J+VMot
3L0MieQ+K6f5YtTZ2Zg9Y7MwbtoUYRSv8Z7tJXsf680p9KhRi8DB5OvyaV8wt66Q0IhbUjEJiEpe
aGyAnRXzBaqDnEqWuWzrstqLLkrGxaUh8BYZTKj5icrQZHQmqaIsIPnXVqdZro4nQWlrGiybtOku
NPodJ70uNREt3dHecMhhiqSmoLlWXYAMSDaWGetnnQI6WcmXZtUZ48Bpk/uWFTPYpJ49RxleGZAq
Bh9XXHUhsmqlATwMUPXG58lY9t64IArkHnL/wp2quxmy1FZr5mK7zsCUtLJHa8azINKpS2joJSoQ
eEYbReKNmkwWaf0+cKdvKoxlCoAgMz71BmolKhZ6OKvFdJtlmEG7BQ334RQQapzODxase/fOaIvH
IDSvuwYwr5oOyOwNMYr7RitvFzfFqXPSP2oNBtHRYURq52hALdj2WAThJkeOF8HYmNb7YfjSAVVS
TV0noCqTpSet23JZ3kGCuUwUnbhVOmhtn14FU/HRiuuvjHOe1FuRZpicw3jcdbE570BEcNorqmzg
tHunKK9TJ8fOXa+fFJPaqO0ZxLN37gUdHeuA5ap0aVKD3pGCtS0j2tyRq1xhO3sfJtjLOpe0TPJt
bjTndKMZ/zNclhyuULNpTKTn3VCBcVN4mzTVXvwwAo5Tv1ctYAg9DtRL7aw0WMRyZgoiT44iJhiz
ar0iB8IlAzQs8FQ/HaNKEKYEAlUF85kkcCJuFLvTXerogsaWMaN8oGieG1X6FKbeO1ftRHlmasAy
8e3CWZFRjySBkgnkw/ohGxk7qcksSoF7OPzf5XuSNr1uveqyVoOBAqQyiZd9JhVzirDWti+LJ12p
7UhMzqyIk4VOnhx1dJsYuwVNdhgLmCIwC44SyRowGy+rMfvHeEV2RFsC7M363D8kab/ctHNzFVOl
61qzvJsdHNHIQe/VgnTyr34d9o9BhzMEkmsoqaoDCJmVQ1e350lAayECoMJQbtMUcXRZ55gmAF7Y
Ot407T2AoqcBr1KsVI8jr4u7sMsofEd4ufIkMKE5FCN3AN14FyucpTqTBHfRsL7qdeaAC7G5UpPO
tbHulyxhTgriSQ1fJPHHEFRnIJpU71ZdgeCd7qa3FSK+mw4tVnQMs7+LxrozLMY27vSdQqNY2rOT
GC5KSSj002XFjocBW7DgNNMb84eSvIFhfKMDr04iQMD5cF6s7VFGH9JfFcKDO79kcU1QUyM2aWHL
WERytlR9oPxApDHXjPLXtBoIPvQ4RHlJTnZH6cxhkP0kkC41MFFwOjqRaZyc/jzugqPZtbRUyVlQ
DaSvGkYALgvzYV5ok6tBjCQaEnUqhUpVBw2Bf9cU4UeZCuepA+2gQ3SG3SPfO5WINTltiMO1QkPA
9sJScYZBbUzBVu3tlCwF72JACRQV7fRNH3gNzNvPavq451PPcBG/4nism0urfzeBvFj9DCgbTZuw
WO2jWX+WkZokXpQrAO+1BVeClDijcGyD0hBuLBajB7Fa+P3kGqi11XTT0OXJdTAhSPyNt5kdXxt1
m+wmlS1S9L7LPHx+5nq4aZDJ2g4ZbwbYtYw1OlvfelFZcAxY2dFdiP08tjpZ611Sug/SDFZrzCxH
QCYY2atnL3mhBD85E9TjU+tLcONtkj0XBWcOkLLvo70Ny+FB6ozKi6qtW6MVN+IYvfsoqA5hdo9h
kZ3XPTippEzCfQdSoa8pYmbTXE9i2Foe9kfT7JatNrXYlnogpQRUJxehAe7fa8F17EGXqM/sBoV8
NXuOsmZkCm98cCLa8MWYhQL7Ubcju0llUbLY2tn/VtPKXgbKSYWBUCfaaeoDOrlLw49aBX1JvmxM
bwatis7kwDPoBeza0jrLg+XKWWLzDKLpcmVqaQUJjTmlIHxz446xQb+TLFDOAKOrnnIOAJaPdmg9
bDlNzsaTk4vKsnjPQM4r077SAvuqtl3/zI/IJ4EXLEX36GpYfVpreS0D8niwLtHaqm6a2vHoqlIW
Ua5tG/lY1z5B/uwmOk59MZ37UXmTrvWDSCZoRfYtgDN4Go+q3RQVxotOSnBohvyLa5b2le1iTe8m
2VXkuleujz5wzwxPcfpkA5HZrGcl6iVJ4lsXjL0x5aEdAgKAqpJJj5mmJUa2pJ1CMyuD4EmyiTA2
DmPvgMQxBlzfEze8jGbtU5nht8pnS3CbGt6dzZBT+UKozFIaahL5ZReuguVoneuhr4y9nayAhhlI
25O3NRTVWeZzAth21CiDlmjutE96poFat4x3RrfuJPbUCeK4Q2p9n3ArllxQ/rNk2H7Uf/I93NIl
NmXjuu+8zDioqCOwU3Qo9E2TXSJxdijX61krPwneIYqqS+kdqKFJ4U/WWekV7jEpu29mO5DGLb1F
fV3UOyfWjO1Y2716ndYutsIaiYXQO8igV7m+HKrC/ihLdjWzr91qYy0WpBb9X+WF+3jiIziDvalG
vdnpAUxc3TA2gb+Uf7U/RkZpSNICbOoY1aHsE2+RS8fyltZh1V7bEHdPp2IaO/gI1zzJRonGKMjo
jIHkRooMu8RuwkHq3MLPKCvXb3Dal63EiI7nIV1xdMtgc+brt4EXC0CAY9Jszc9eNpYPOZZjqn/g
hB1OOkWE9pph30TcOjN1EqcO8hRsINTt3ulZluBmm3NP+pLuVdbWoWFKSo6FW0PBLJsxH4kFIBRE
CoKT9oWDiLZ39C5ZnSf4aVdl598vfEe/ttZVDcebrWufG0XwLvHq9lQsCuZ0jccbb1pxmzJwspeQ
H+YmdkoNRnRGaMHFah/RpNYZ+k33aZTVR0RkmDEEYH8AaB0E/ao239Dph8rsdsApncMAXfzYrd6V
P/HcJaR4fv01hh90lutIQZOy0G5BQjoF6Fksl15dfsYNcpFCymrAZekeMB1VUrNcD4gnJoifA7/p
sHmK2Ob0K6+CxANMpGShJWmSFpKhdpG/Rh8rO3qQCmFESn/vl+l5btWXEwiICe5m0YD0iRmArMgK
0oWHFOZFuyKOAQ4ld7UCkdY2CseetZVQOaP8va0QU1bpZ7wG9RGj0GNS0wxXYmgiUB0aywt6oVdj
gWu57FYNGe8m1AEjs4nJ4h6B6h5Qjfzo+rdyb/JbUtDo46NnVTTHVmr5DBNjRjAvc7q+a+LqKnT8
vao05dfjpvveHdssfPSL/yhD6YC35wLDaRnJYJt7SdxURynlkGR3Y2jct0yiTywfy0UxKjZ65P8A
bUnPQgpg0fd+6EOm9UnR6Iw0PkgS9vfhpuA06l5ADH4s4/r+BNRTmfHM+SifphIUkX0UaWbRk5yH
6jnKacR6GlSCWLuVho9EMfVhAhmUThjKK0dpnPC3Z3quwURRYHprDMeNPS81zYH+OmLgj6bBvl00
CCqiycIuydWwy+Wog9+SHmzV/2j8TKd0ZhquIJqzQs01C0CngM7LDN79fAWCJA0Liegqaqnwdjru
FKlP8Ad44e59h25HEZhnBivzYq2vZhMxTSfy7gHd+xQD5ChL5LTMSvp4T2cJ6Ifa8F2M6VSrI0kX
Ip5e+edR2wKLNapdHJB/+YqP2k87Q7Xy6DsGR7e5xyr9HD5meghmtqxUWauG85ZZDe/kDxS+Tpa6
Cg6kvyzFknpWq9vyMs27Z20GIt2DwUUyptmJ5pf0ILLBvIlnPB3jqgoOTVzqO9vBXAqZxB29kw9D
iGpODVJVVdrS6JapiGCIrWXBgbcJD6qkS4cQ9bQ2brfsHRDfRXmmwqCWmdnWDYPPEhJiI7rpBnRS
p5VpyIJ7LcWe7xT33POtetS+KCfr+IVE+p0ca6DvIHYQ1oJEZfgdbEC1flUWqLaIXBIO58RSvySW
Roj52F190BMTk+Ta6ARIKmAlC5G9BWXwy6ikFhHRC/WVarGJJVPnaQfZS0sXcUiR2EoJj/n8euj0
GX8hp95xq1DlcngAUQTpRL3PJcUZ3tVjnHf5WeZHlKwurAsveyqyKts3tmNuM9/52GlAKihXSdOV
Sr+ke821GTYQ4VWLQoZOg61RE5hf/4pbHDmSSYYhMu5WuegX3pL3W6Xeri5cYpncnQQ7WDcorUdt
cUKQI+xD8d5gvq0tzXaqfW2nz8G7ugsulohuua0gPlpLCrMM4+WCN3izFPQJjBfZ8yObSjlP3PVu
+JgxgbosJt3AFZjioJ8OwiSW9rjKbtuufWKiu7bNNylkBY/qpuM1C8Dd0O9852vzgz/07+WpMhjI
3gWInTVoIsLrvOxBTG2TqN4jLnLRWaix+2266x1mo1HunI4A6Rv/3WBR0Bmd3LpOjeZKdpa4TMnP
exdqzlKdyeuaHPQEWoxDxwmdTE75PDdI0zQ1RjWGSflylwywW6gXinLnkC2gczkclgxNz6z5IAWS
msJJRPCGK2cIum1mpSbsyeilGPxCalRpjsmAdNQuIuj5Wz827poJErBrBQU4//lkhSj6KaPmPK+D
fi0CBV1PL69rYTbpGHdnXUgqQ80nW0IxMOXtsqafGrrvDH/PQwrSM98x9zaMVwTy7d1skroaOhqy
rEKHeRFF11MEgaKCqLRVgl+ijBXlfNwpgCpxF2nxDqq/XZf6behpn6Vdkfvro0bVoaDP0htIgzyB
BJbUWOmBKwoSErSyFDtGcX6supCjc/E/LBibABsHCCDDNAbCPKVx/Jgb7veugAURMUjDA/M6tX20
xhXnGFwGg2W73TLhuu/RfdtCiyJSc2Y0Jkb0AQvItOerNY13ka9FZ4lz5/r1AvrF/xB28ZW+Gl/r
qPH3Q8P+yEqqnWC9Ux3yiWo/b/GhzJbyqTKqpxB++2bQvsn2YiKCAWVamZu+gOekql/579SL8IIs
+0MW0+IBCISDDUJeqlMre03+TqGHIvcOx458L511I0D2JeyXgxbReWDm9DKaZ/KTqvdv4RghaK7y
EOk94RJ6mDrkvio95S245bALmtg8UbXMaQqwgiM5ME58Z9/vL4ZhwZFd4ZQXZzpq/vxVYOYe1Lpc
sS8zpLcBHafDQYgX4Zx9nVGPrkLnkqGgfa5epWZl13qtITLWMxwrh3qb2CQ15opXhrsO24D8J2pH
66JqJ/QnvfprBORb8G1LV6DrZfbfc+1GArMMLKSflPn5RZSSwEq64FjGbdkzk+IUZOAvS0shSwVS
KURI6T9BSXg/4KZi1OMuDAx6i7xydXip8ka9ekkAVIzDeVPbpPAgHAd6y6atlggLnGHam0grtKpj
Yese0jqFYAIk6ZJiQbWN5JxCsStGySGEJKnCrEDQ5uKiNdrPUXhhDtjbqIejal0skWi6luYXItE2
15PLxlyZaqoepjpx1LV5GBc7+RdDzSddY4ZgVNxKH6VWRoUi8iZvWCoBeCnQDMfsYVy56im2xl0+
aN8xnxyvmzW5nvRuOAJKyLfVZZWudAhoTJ8IuEbeHDBMOi6zPR9ThPQwKq5c95L89F5drpDAnUHL
NkF3tS5YPtFwk4a4vH9QDdMZyiXnZJv5mK3XcrQ1Sw4zJP2ux6VGDcq9tvNNBvXIiacbXxHIFo3t
I4GORibbUr06FVInbDYVHjW8qAL9Zi7IqxoH7Xnm6bCoDlgJ+ugneKTPlHiS88nkwcyajzMCMupF
qhcihBc5AUZMmZOyfFYxrsuM29AxcV+ZsPjSkWq3VTNU+V1mjnOt2YmQA4Sq5RXLtBu1Rt9EqvOr
ri333KfIffB9E2y+ImhMZvTNiabrE4hmdPA0KKwbhJvewwFVQtcnbqpsdpuO4CY3LtySs9aJ/XmT
uVgMAVfbJE5eXdR+DHOjSu/W0Es2vRoMGvUMvUmLETUAvq+E3AvlraKgzQrqDpYtghNFULNnhDd8
DeCgufFUw1538BnvbSTa5vYEULWy5GXQ+vjSHP33iTHWyECj6yMPX6wnliTVN3UEvcVNLmCxzwcU
1WkvDd8HPMfrPAVPqzq+1gQzv6ZrXKAw2sK0PGX1fdL122lJtJ3pgz5RK0f9T259DM0r01uZlrKW
pc+serd2410PCkGMg1DClvffydi3mjScT7rmvSCq8DDdTP4ybZfM7T6oMkQycxtfEpUbG/0Ynqt3
LlRiRewQVqH6ZgFdg85u1h7VM5aEYIIML73R0KZVIEoy14UXNN7Z9qd+9a8lx5AxHEok2z5IPn+V
CIxA8Eu39O9E30VqZqnqO4VCEzS2PoBvNy2HRggy+xWST0tgfx6bYjfOz1rvDJvYpQkLgqP7kPik
EqJlQyOsLcHG9cuFjLprNn2hLSFt4enSan22gQ+YuX80/PJjrIUk8pZzPraw/5THAtwlvwf1VUK0
lGpmCatdaE6LcEjUandmGo8Jq4o5XdUW9J3zONiVg7OXbFataFriB/Ww5KnBYwTL6d8sYN8F3iOH
UNXFuMpP+2iKHlovPfqDb6LywrhVeEaSGardSS10vkamLaMHlalZenevFV0OJRcl4pCOVV4eZXwn
iHqV6IdIMLSme1QNWWn1CG1HdoiEUIECKjEM9f7Ul5zmr5qFcEevX9iqU7IkSCQsoO/lL2TWCGbs
NHSUtpKgeenR3JS++1WivY8chI7mzQnzIMXbXK8Ll5GftDv+BkVoGAkVhJHD32PYvjiGzbDs1O+q
zHCezHPHQoVNDQacAS6fZ+SXspLloa6K8CTYCHlmJrHMQMJhmwXZkVm0KgbpVqiuqITApF7ob5io
QiiE2aTELNTkY57ZbF2k8Xcso5P0qMZTDTL9UU5JNeu0TH8+Lv1FvOYPsT+FlzK7cYvlNgMsvl9D
/AFSwEEbxy8RQsvS3egOzDf1xyAZ+o09zC9RW/dg4NN4g+CZsUHf5SlezHdOwfCxtJW4A61qMnwi
usdetJXR39/UTs9O4ZCgj9HrKjJQHzqI08quqReysdrOP/ewUjeTki/w4/IMCZZzKdgkUVS3JoAF
Cae6CiN6oitID/1gNBg3ATo4qHkl0ORNlVTK/FvV/4H2LUD+dCcZtKToUuQvifthSXO0solS0ncj
rJGJLVgxrUy2T42bCtn7xtL36uulbSADdrXaFirnbcKQX16GHCly7Lc9je590AJqkD0gnyMjXfl8
eOaM+lkNGDJtZXAuAJ1A9ZOKJfg665TG4owkKUK3WjolF0IRwlXVCsTI3RyCv/ckWrLjpF0M/njC
SzQuOUgbIdSvpGyFzHM6XdSpIrM+z6Vyl/V3Gg+rpvxQtrejDVtCBi2r0ZhIiWydYBfTKtu5TcB2
4YyTkHk+pW5wMVaUuWPh3ahxpQBqVXBV21BybnnnfbHeTHlEzTNa/b6lNyrdCxibAxz2di+dfdl9
5GRM7zwmQxpZOszOJkdLqHDOtdS81iqDVzuhE2cFKA8rCniP1fs2S55mbzlLdMBJQdQeiql4EhSn
ohKr5ZViHxGNqN4rnlHhJ4qLfjN69VXfUM2VerST4U6UQhlUZ0Q0IU4eWNd9HbL1tWLn4OE8uZkI
gDu5tqIZsE8bzFaDdUIS3aZ3krQIC9V5tF+8+INkxZL1GGV3F7QTtlwobM7LZ67rtoKmgVosXgmc
yNL3gsz5xVXSBWKxgmKLunKZgypocTDk137MuMlU+h2cnx9Sg1k6ddWTmFUiGh+e1VZ0Idm8tDDU
XSy6RrIy3UqKq4Kok+vvh6J9lPGUBFAllybRRPoGq37E5CI7igbAsKa3oQl+QChP6hiW/Wmq0cKg
vM8knwAafdm3GbNcfWDWb8N9lLWFwO1LYC1Xkn0uzXqHWYYws/tyi4EZ3OgasQclNKNQM1hS5zyI
5k5SVMkj/xsXC9CvdTuchwmt63HFfXH1jL2AIMiCj34C1qExcdiOEwZlhjJ4XY3oQu+UXmADkyvy
EKMX5q4K0tEQH3x7gI3ByQMLAfepGlWVBaksvYWFxY1iLUmhiV8TsVVlZvbA51o0QeI6OVvcSxk/
aOXGANOJupR1L6ogknbJtlFLbvGDcNNZpx2xxvNDuCY3suozzdD37glNlt6U84SSV+POm9zl1Dvh
dFWJIhHTq93HsUmv5Q/7ZHrOm+S0uOQQlM6frCKvCm6TSEN1iYUjWnauZj2T9h0FJifDHTnjtAmR
rHI6q7A8P0lW9DaTsLLy72BWqZ7C77Gvv/B8JuDSoQG+7QbI8ipk7A+Y3ERDykIz0P8clAOGiJ9m
ZrTzE5R2yjLcOgWCVzQbHwYHrqxl8UunqA5soNe3vs9Y4feXZP1sA4EMbxDgG4ISAv6eb0QwZ3i7
Ojqk2cljSA50r//oB910WrwCz5RHfkq3VGAE9jzil721x3MV28Cpgabz1tt50o461HFUJbG2cPU7
o2J2rMwkxaxQ8h0LtcVGPW+vaebtWI6XAmGTDKccUd73wzsp2GRQkhvv09WItw4n/R9u3OVZv4HR
M3JGRxjtUXD0b43uq9E1kKhH/lckX5mc5jRZ4AYg+RL2MNOVCVWLHM/Ooze/BQ4xbJLBLI/BCjmm
zP0Y8A6aFrynudWfpf2gDr3GosXtdeG8zxIw1Myz9+JM69Hbd/Pp3Fz0pzhMsYeYIZpBJcjNOQCc
lNMZTA4DVEd0NzEfmWK0FNfG+/D72/6Z8uKasIBMl4IBE/ngzQoMY6fz0b3LzkhEfAU/epSb9hT4
200Y8Yh/HM7kFU3mPz1z82fSC4Z3OjwkDCUM3XurDG5bTp6NeaIdxY7F86eLzDevdLRnAQAFaMvl
j3NL408pAYcpHWFEzb6mE+L3Zo6MKPsUqnwMfDe+KTCMiHrk8OMs28LbAen7NR3zYxzNn37/yH7h
Y+Ohk2vTWPepk2FcvN61M7iGkhMPrEaOSjAMAdDRFW2pSlk0115qkQT26aZy88d1Hb5ruETQOwdS
/4fr+JnK5Tk63RIbohR0Fv8NQwoUeluEOtcRRA+G53YIvefLXp5T1JlcRVm8Xxv0TKa2cy7/zFkS
GfPXW8bjtUHO4h8rQDr49YOoNacAL+Cg5K/fzql3Jww25rFsgdQ+Y7K9Sea2VxQYSBa4LeG2AYJd
NeYkclmf1nxG/n3JgVra1+aCvcai9/om7sp4i8LOwx8emFrMb6+XJe67ruv9wuImQGk17uuJUbYW
lJfICx9k8gdwG7L9oH3ibKtOLB7b4ZoaHQzoEMVUm/70B7nhn/edh+40hvDYNeu4Xr4Js542Yq5D
1/iIvJ5/X5jejdgBuiYaV4vvbkG1O5dDrSww4+ffP4ZfvTawZK7YomGhbalI+MOp4/UgkpGl9I5y
Tir4i5mu+z4cribbAE2EWZ6+tvHRmK/kZTEIAZtlazeuogbEDq4sw3Ihf4wBpH6VeCd4oDHkt92C
0evvr1dOwTevDatn6H6+jhmKa75ZZrM2ZvPSTt6RcwtTs745QGtCGwSDbW0KSU97fFL15r423U/o
iGTOYerjP+lDWz+LZHuQOdHodh2uBe+o10+NODIzS1lY7Lws2WTQRM7qPMPY926J8ViObigkwSLD
iVQBS2nGd4Z3iyHVtYr9s7ootMjAsjuYHEIhLEKi2IzKfuE1L3Pt3gCBqDLv21TOxwg4VFgbxU68
NYluD0ZrhX96tD/fFNsBLhDXAH1MN9Uy/WEpONU0WJllR2eCs1QG5mZx9JG63CAPez60jYplYAVs
WHGI//H6Uzyp/vB+f3ERlmEZBu6nbGpDf/N+naCZJrOYMWeZUagwRohsaJxIMFGpujLmM9qZgxcS
UukRPbSU6/r9RUiwfL3IAphRgeP4gWfRZXqzKRxTJ8/20vgspAhJ+7gAXU9ZHmi00HJ02FuVdwqL
N0XH6TQbRlXqSxi1qSTGY4boX7KazCHNB0E39Xr/eTRxI476Sj9rmuBrN7U8yxCqf1Z9FwvtRmF9
TxS7rrtnvB3OnnFY0gH7jhBIlO/foSn6aVaSFKLwLL0bAtKiJCj33lTPO907E91CKVamZDyGekc5
qdrgmkMdGOODng82tiUsNSmWS8zEQdgi96gEzDMHxungn7ToZMePCvsRLsyGcqZRLf2/qoBHZBow
qS3zTPeHK71H+g8zAcCrNMnGbjozrQ7dVawMtsP0OKFw4WXhAUu1CinwXgPe+3wqJBXb7vcvTyLA
25fn+RaHsQ2eUn8bIZYwSCgXU6AJMO5omhjvzXgwt+j4WuL3bjnre/GUCEJShhCIQVQb0cZzhmqn
1/ZV5Mf3qVFbCL8wsVaeGC5kN61Ily0qvb+/WMmg316szzpnoRnMa36y0CqqMF+qJjwKnk7woZr5
zW1ca+O1w9lS05u3i/Wj9ASlk1ObLdjH6QSDkjaJtBCy6NNaFffye+7AcLjq2y1pS4GzDmCiOQ8v
QbKeD015JjBoEdDDQEc/t8eR2a97RUseWbghOIyFcwEhDZgm+otACbSvC8THeuhIrgr0FatnM4mg
qal2WrKW7/vIeJSXj7QBWxWtFAPeT6G6SNJIQfgeCnCZXcpgWQ2I5LelH6oaUSefLUXX/w8gdlSq
W2j7X9r5UOykrkaf6wz9sM8iLkA1mm3c7kbVoBjmYvfowihQLU+BfYpmkOKfucpCKbSQdQTBciO7
Vt7f/33FpOz+/T/8+3OFLB731b/513+f7R/2/6P+4u/feP37/z6+VDdfipfut790/Xh4evsLrz6U
r/3rsnZf+i+v/gURBlwS74eXdnl46Ya8lwuACqp+8//3h//nRT7laalf/vWP52oomYc8vERJVf7j
rx+df/vXP7Dm+GGFq8//64fqDv/1j8fh25eff//lS9f/6x+W/09SG4YOBnWugacDJP/pRf3ENP7p
25ZNCuRDwoaYShJdVm0f8yPzn6bu+gEnAWc9NShpXFcN6kf+P10vION0qFVc21Sf95/7/osCe3pT
v6bEvq74iPKmTyKPO4+BRybZ0JsT3evbyDdaOrl22ufVZ9+tevaF1cQ1BDEDmQmtv4u1sWyL8x8e
0C+4uIrL/98IIMcLd0gKxtfTATbfnDVWUjboJprOJidyvUcHpXtf++GX33/JT3eHpwgf76n/t202
3OujHXyj5q8IANDdmfp9gHIcrKF+3rHvyVFwPv/2v/w+3mOg67RjVTkXvP0+NPpc32sY/jMrRrPA
K5s94N/0GWWtfjdVXfbx999nqLTg1VO0XZYJAgCmTQ4DOfb1DepaH46tSYntRegdodl5PRrGOett
3Ddt0e0yHc07p0idfdDbzF3prPwhlL+W+OA9cgUcOyxt6h+si99cAQBRo7OBwqN6mR3CRguArEN/
g6S//iFRe92VkW+yEeuySNIY/FE2vL5Xs5tmvGkahDdcFPFQnYPmWINQbI3buQSxXcbRH8zdf1o+
yL3YqjphYG/rP61RhCvLvJ0Dh1GW4sMPn3zTWLYQmmfkS5v5D0/ypx2hvg0rHNYphRkB4fX9ZYW5
OE0FxwWjeKpDzXPfW1qZ/ylR+MULcyiZaXDRblM39vprIH52ethhro4KYX5Rl8502STG9CkPiux/
VeDJG3MNXTWTDDppjthx/ZBZVzBjaBMgmNW2JI/JsJ/IRUojZOjY9ucJSj4FGki+hq3B7/fFL5bK
qy9+s+9LS5EvUkSo21rXt6ZkleahjIuHKkZwHVRw8odvfK3U8tetGhjmeLoLOs55k79btVXDi7Bh
DPkIUKOjXu0YpL2bu/4mdEMazXq8B8j0hwf8iyXjUjJwSKiiDKu11+9yzFI2dLogiabr5XWVdqAK
LB+Vpd8/zj99jfX6a3J4sWFqYH8R9rlzmXqu/cVGLr78wwb/eWUq4yPbc2yLOtcM3txNuDbzuKKM
uyGhx+9Bt0bqnAzDJER8zaGbdr+/q9ftB/XKOIz5x3Q4huhhv1kkS4UEx1TCpEFNGsp0aSr7EJtx
3n5Ggynd1s0cgRbtzE0cDd33pkeQ6vdX8Kb3/fMlvCk9Ef2JYtRZXPC/CLxNy/DBDbP0aE2Ofe4P
uXZY8+iLOc3Xc5AeYWo9DS64jLC1P1VYYkCmoyL5/SW9KSPUJanaDztYupK24QVqof+wZxvdNjUK
Nnczpe2KOaapf8T6CoPwAi13xETag4uJ/KEeku7S1VPULuciu+6KMd6tkQ5MZE1tLDCM/gKexnrM
8A6D9YmujEE1cOyzsbssA1itf1iiP+94ddm+g12cshGz1BL+4bKTZABI0s+M/9zsykF+DZVDGHtx
dozbjD7knDz8/kH9vFh5QlhNII1ouDqeqq+/sLSauR8DXFGWftbP82yorzn9AHDr/Z8Ohl9/FXdm
6n7ALZqvv2ppFuQZfXwfIquxtjW6hY/ZWnR7Xx+ST7+/q593ekA/FX9yW8cl0Xx7V7RtqjRMWJBT
AH7QZIx3nmaxe/j9t/zqZaEMTP8IoKQrGfGPL2teWbx4RqK5OWj3YWY91+6MM0vcnetV024D3/uD
8AsCKzyjHxMl2hkedbHLklbn69t+X+kEhW4M1lMTwr1EoiIoctCDlYawybc5aUpMEqywco1vAwrZ
6bkXhVkCBC9IRtx6A8g+zDRwm03rL2trx5FxgRJc3t+sU0MK2zVptnyw3LpaqP0GpwFBnxKyQwTn
zNbR7jmsVurSxS0Nq9u7HE4zpDOEvBzme73nncfxmBrRLkyLfPEu4rbI+m2FvRYAykrDgAJiOkKa
oKFzp8+tI8ovmgGOeEXi2Dp2oaej1Aiux7MfytnNCyanPmVheTQtgMMX9Zrnzvywdmut9HCzSYcR
XYGqY0cmFnZI6WYYat+E1LmC0N1xdvrjsHNcjybUoUuq2T9bRzzNPxWjX/uwMO24JkwtYei/1HbU
Kjecug6a58m1cy/elX4AIfOQTc2I3wpJmyI3eQy+410/Vs5y7bq1m2yTMIugh6XoWqQ7tNrt7N3U
G532noKlsTU6SZnpXfhzrzvfFrSfrCPNScSL912mxx7OEGveBzGKbBk+ZyY7zy63RmI0BRTdKfL0
l3i11uymqrnAD4VVle0Hx1Xk0P/H3HlsuY4sWfaL8BpaTElCUIdWE19xRULDodXX1yYzqzP7VQ2q
J716EjeC5GUEScDhZnbOPmi0YiIiSoQY3R7tjVx/yaHOISzMpdGoH4CCBzx6aEWbgp6fWlcMfEU2
tQCm+3ZyEfjNigG00x7HuPxKLEKq9wrhvebPdh5W3ASMrT1WozzNc4yRKJ4Y+fHTRAmgmZVlANIV
SMF/5q5BQLlSAN8wd1o6e877jCGj2i8L+1nsd05usrWFK1tNIW6IxepJ41RySExOzUtCkLwmretL
c5yJcRvRzd2DUzS9OfLniL7aYZyzyW6XRsqFJMfjqqsbO1sm/WhTGWZPYkYXcUM4QbE9ovSrVPis
Iq/eQSc6+jFDA4XGgEI2N0K854XlizUblAxKjfLRFxCvMo8mQoAy3ZFRotddxXAdZcsxThqrvc7j
gI9rm6UilhpqxymOX/qR9lwQoyITPU5rmyOFT6OZml8eNCoChGbXjPPfKHtc8DRM/Qn29tBZxZ+x
ndrDN0N9F2V3LnQN8HSXKyv477RlHpyQsd79WNWxmvazujQC4nPmOEcrVnvnOza1mNihBWZyTzyZ
lhmgwRQ8qeNaDeeM9QDTtGJI3F5VIqYJ9ZIGKO/TShKzThlEKCw6kBcWu6ZMpiZL5Vf6Z3ncjaXJ
rp4Lj7GkyDlS5Aa7AlOaQiaYTYPKKj4wt+QIoLZxO3UJeqtaNJPqQVgj2qtBQEgP4ZDngB+UHZ/c
EjdbeOPNVPMOGEn7uymMUX1H8txZD2XNDPu7V5OCvGDTnNuUa16Td9bFydQYHWzCNULdgkXCAo5h
LxiWTmjHyumM5iFJARH/1BtF7GVbpeThykSaDxxjjjuQf2oy2t3JQQ4j77FTkCFA8M6yziqgPdk2
aEVlV5dspOPWYyQLFqQZv+YkG+SVVdirMXCqVVmh2RgSLQuKodARIcZTocL/6vEQd0ZqqAc+UL0N
8HolyMSyRtHXX6Ww8lTBWJi17tUq+nr4UrQi7dddSf83e1njuwkauGi5FLuxrEDxRrLUkpv6Mxns
+SP3eNZ3J3bV9gnLf8laXHOhnC9mo6nJB8e3bobUku5vD2oPvT+tou99mvnsxV/Asf83fbL/D9tg
HhvU//Wf3ab/0gULh+/+d/ld0KT5s6l265zd/sufjTCCS/+l04i5Z8/fqupbhftnJ0zx6Hfp7AQc
h2qRttdtj/NXK0xz/uVqtg2okJk3zRWDJ/yrFaYZ/6IdwOOZWJgUQab1f9MK0x31/9wl0MLwnFsr
itJYpSL4L/nQ+VTmI8bsPDSbOfWrWms2jdpHBrAbxfujFGWxoSFrRqUCDq9cJREqBcqz6nWqccWJ
xrpk8XC17faSflUK7MTeW6+iuMzCieRSnkjB+mEW7jMoIzRJ7N6Yb8Xue6VhzBF6teGy/5ZVOLxz
suek03OiiZ5sLW3eJipg/gRPo+/MuB1QM2CUJlZ9Por8rYj130WpnRddBFDA/TJBNMSelxFWYWwT
rsLbVtbwC9htYAh+xd0cFXCVcMWQztSaItkao0Uen3yxF+th1Z6zgQtrTtFFCoTmAMJcf5GWGSHq
x/nxU072V56KaaeGDEQYsTBR0Hvx5NYx+i4Y5pupLN7VuDs29uQDg59CLP0WsEv5AyklTJQYs83N
YGQuT1aN/GpVucyh44YVAZXPMqzdEBvS1+KlC1xDOTbz8HuwEXnV+K4XS4sa1/ylVJ2zLey1Bdtj
Pd2a447WfKZyfBdZQu/dW56woOyHzrh4VWJdzQozgIYjY03JCkhG9Q/Vso5x6nmA59UX86L0/Qri
My022uCyFQx0h1iQmXDOvduTxKjqG7ew5+PQviHjvUGGwHTavAHNLfxSYDaHVpVqbExYZBuWr23m
RrBdnD80nWUQmTkzijzslEJGGg25LVJnrNQN9DtXpaarR9r7ZAsNukSXWSDuzJABBP0tLETzJvYY
tBi3agXHtD7Zi6Fs62w+KlMCPMbosHtvsY7CCMOm/0qg6LSToiKGQl/OJLiku65rPvqXEfoL8EPv
oyB4ZpfY4/s8xkcFN32WliVSzU4JLJ9LFPYPBEBZ1u/tNtERK891MJX1U6rWFxTquqGFU/ULvLc3
gDuasBgnVbjKBHuT7uHIaAPgQ140NUEH7YdYmexLK5xuZ4/TyXOSfSJGRNseyR8mtZo3G8+DlY6+
WeJOzLT2Mlfu1UgeUOMCXNjVS3dtJ+PQmRYadCQTSAItY6UTiE5omsvkwhUeenPQvFkM/zaS7eSm
j/XUFxQccP7wkGKHkGpPDKDh/SrbHv9a8iSGbN83pKJi3A8TM239Rss+GQoyCBL5uZX5Q2Onl2cg
CqfBQiLf43B3beaXxONEoteqg1krARjjZ5fJvN4fRdt/kpV7ZoLYwvmZ1EMD669qbrAV5ZoC8tpa
fb/PINzYXW0FeXbzexg4fJnDFKcxe0p7qAs8FWxx0huiOms/RUIiAQ3Ys5I0WqgvPTmE9fpe1v0u
4eDdeVhnDb2P7BhpmVTrp1KD0W9TB2yNtsseW419wljc2AOpdUSXzVhPWPERCwjwOAUfTNbFpLVO
FAOzUk4cdJxXrj4AJaqcOVrh+ZkWbivHncUJr8H4ra3yuSvmPWmf4LjLnwUILNsa60h3Unbtxq8R
dhqHer9Z8gRroRFXR/Th0B6973XBqVnlZrrXxmlg+nCjpQGwCWONgAPEYLcEn+bqGmqY6gnaoVmw
z2udIcrIwnCH5WrH8Zuw8cHrnGyEqdUCYKQ2Bao3+A00nHhJniwL9pwxKLd8DvPQ5mO6SUFtbJcy
xrVljL5IpEVnd9mnWQH4puhvHvz8Nzq3n6xDKSTHmGqmZ6V3c23YtUvCWLQbnhAMz7u5SOhPgWI3
zbXyS2+kc0tDIJ5I3qkG9ZDyEgfpku9pJOe+U/OzlWjjJUkVn2b69FinkjKgasb9wPUoypca2I8Q
RrkFf96znDOvnj9HRrlbvLvKQ62yA19qYlE0N34eMm8FVMycNp7tJzBh1luaryy6Sv27n+Yg1RHQ
Iliilh+aP1pL5MfWYzY5OtFtXv8hpLccZR6ZXl5slVnviAUFUlaxrm+d3jaOE8L/l6ZtEb0tm1JZ
zd+Vo13AYNtXuNnNJk4WZWNZRfXOdVLfzIBbo7ktit0yCHxmhn2TKyMUn4mAcu0hWGu7PfE+R5yd
LeYRPT/hKEi2I0Lcp9hQx1BW3tbKrDYa1ZYoPVXTNzXIzl2s9d57NxcvHQXS73lydp4uv4jyAqmP
/Q1Ifg5qpbOcc0peF7gAnTwgNT2VOrCwNafL7VYvaf1H4pZkJCLzXmfSbWfMNqRL6sfxZjYgS9Of
a89fqi4Y0uVxHWtIGjZLa1rkB0H1ZZfNgV6XtpkL06fBvG3Uc4VVxWCrvtX1DO5z2VS7FBEegqnd
zZAI2aIhD0yzrmnpPccjc5FWL/14MN4GsPi7q8iqQ0KkubKMT92IWaPMYFgnRsze2nU4EER9qHPr
mQFhd5xXyw3qrMzR+OtkkShJjO8hmWEo8UFgGdzBznbfctZNvy/V98ZGc6Y58fJFSSjBUH5Bulhh
Q4LiJ0EHrJ8XG686mJFobmBy1IP+Za6G90Q58txr/XrBcvJtuJ3h555IL2vnLdESFxPBVS6lQOMu
z4Ubv2lV+QCIVZ6txnCjIsdmbiJuRu0WYuOUtAQVsneUKQ2SNb6kenyql7E/Z317JlEmi7wlwy9W
ScIHPQ+Ml6icXaY47Ua2rtiOqTtRd667JhEgaBNj38jybTayhqxojhDFnj9bwr18QLSsi/V1NY34
onuTFtlW953kTnl0U2vduFoK2gOlStLE+QsY/Zy44LG7FL1O7dC2476/wcVB9N6wa8p6VAbjp5LW
8wMbMV5EUj3YznKZV3iOtvbutOuwT902UCBnno0+O7YLUXqjqqcfrS7gJGkVVhiDYCqPuLxHvQfP
Yc3r/F0tFvtIOGCPosnjEwAdMucH66lV8v6MQNx6GNK3vlumwJ7Q+VYUjaek44JTtHF65AR94dzp
9nGJXTzOmi92jeZJxp4Ruav2yyuyfZzn7qFHk+No+NWzowUNEr/LgnYUp94EcQKFXXKpTPU7rZNL
O0zqJp/zF2y5QafRDFC97IFh9oRcPjm3TZn6hbkenHRkLS978FPg9VL76OVaSGIXxwmYzmQGOFm/
qpT8NZGVmlFUAUquW/hykMUf7Ek61MTsqWb+7mm2znWj0BJrfsjG9B1bbOuCUPghryFq5gBpxeqx
NXKvs61f0wTgYmb+KDXOGkWvDV+FtaOPagrtxnJ3kkYNO5Iy8Z32eRDdi8a7ka8WLnctKgHjbdXl
QnEB/wCqxAx3dKNlnBUdqZerlJ/FbYCoa/SEsl59SQf5e7Iq0iSMpg2HsX/Mm2U46ZM1hF4v3hgf
Jycsl6e5r6DMJy9QSqYbqmQim12jtyb6AYnNkpG79veN928ps7HS/fu3f/6vduVvvBEQ/vGgP+/5
98dLkfJbdCMdDqv7637vnzfVZT8d//Hf/3Hr/VHtkjl7jUVXLjAlm9uXjGC5w/3H+3cr5JZ/3PZv
D0mTEtfV/YF//7/7Y+7PsOoqu7J/+z9/P+3/6O5Jk00ANQODtGWVh7FLq0O+Stbb/vbt/ee/77nf
lmRbZY3FvgX7TcSb0tCA+t//9/7d/bahAOVGNBJjUaATulchCbCyn/dnvH/BhpmuXI/4NXbJ6HLD
kixpEM3TpjQF8UJMrX41bd34tO2qQz/G8uBaQ3zLHfqix1fvx2X9608cbn/F/amEZ7+PzdgQS8DJ
J/FXwNnCzX3/TklJEIJwZ+H2NAR4Q0M73L+YFeZ8KB/v919VtgL6mTkg7Lr9UkWOvCm3v0Ep4g7j
QQ+raW7rA6rh297BuQX+WB6pXHFjy8P9u/v9+mpy//3G+880q/Fcu1x2bw/+x1Pcf/7H8/x9v+xW
LORZIfzGHrk6DWZ9GNKkOWTtdNDXuAoXu3fzTX57A3qXhDG8PI6zXRqVCPnbx9LGCvdXt7f5/vP9
u1aJx523Mu6+33b/Qo9d4sJPNAJzbx+HKV0Nio5HobzoY9Tau/t7cP8Cvuyvt+T+4/1tqqG6FIxj
BugNNJ554+5f7vf9/eP98SbhPX/eW6+3K8P95/s99wdmpPxthcYs19iJmEiDQsGqUDII81or3Zbu
Jl7Ar2aT8ez13cnOy/PUiKupfZOOi/JsPDUYJNVK2+uOG8bdElFLRqqglMkVAl2NXcX1danOXMAv
CYGIidSetKGL2ko+qJZ+rNI3JweLonohPchDncSYIOV39qgq+rFNl8hT3RCfiA+RNuqtNuhNGTpE
gkJLCqB+wclsK0qNevRZBq+tSeSl/kdc/dGtKcLzGA2aDq6AVzdNlzp2wzEubh9kuCRD0EBMc9jP
VUPmF95VJwMatkZm+uQVbmFuoAT2YVxOG4GNPBnih6WiM9w2n6ZnPY7zh1CJiqPkzQtol4MTVGSo
0mDYVWOzBb1zlF59jOysP85Z99APbASNFh64uXdIdnM0KpjqfYrNgzN0x8mwolV0B1pIkTTdk93N
kd3rWCO0n3O5vAzC/CSm9LS238Yw7/M4OWl6fuGCdh3KlYpgPo6k69ils89qE4czWGDHPA0EIWuL
HrVyZqM6B0OfH4jxoCS4jCOXErK3tfxJnZRA6ST7AAe/lvs6lvLRLeE4JU00UD9u+nR8Zh98zsv1
ensB5vzW50AQimhVvdMwO/gpp995oT3bhvHaeuq1StUHXaDTREKT5URFJP0TIrVjZTCYiuO92sVH
pov8W11rdzjXKX4gYvKEoz0MbqDKZD/3DdGPHJOpxcfk9zRjJOBEN8p0zLFn0m4OTI1OBTOKQtHD
2mm2oomjETWlMPqD09dv8TAf5Zr5tmrtTA1OP/CxZb4gdTmmmR6ZIFZ71N2NNz8KnZw/dT1oMDRW
pTp7M78dRpH77vZ5KNkFVLZzUKz3pFqCDHuv6YqzUjJ0UZ2j0RnP2O/3UtZhLqhx4+VIxXNejFcU
7lHqMoGAo9Tk63XIMn+ObV6s7vepFlTfSTox+bL8VrV8IBTCW3f2zAejdkzoQmgX0WqKw2A5J2zJ
59bAuu3qe7g9Z1hGR+m8LOZyFcDD7NgJkXw/D136MRTJ+5xBsWGp6ZdiP5j6MTf1Qy3bU+MaAQTx
SjEgc8MDrcwGvI69HtqJXoCy7YVzHK0ucmC0Sd3Z58ObOf/QF2MPwuBEdEuYzHqQ1Cw+3UAEFsJh
sW2a7kGtYtbM9CfxZ5ex4nLn2vtevOao7GB6cBqw1ZyXo3Xr7o39YTLoUJhHdXKesmHwc3vcr1n8
BbLmYvEMtA+A94hPay6eqKg3xjydBF1ANi+YvNdHpXMPuZldHKJreoJvx4Yw4cLFNLkfsTMzEfIt
rbm4bf+m1u5RbZyntcbgGmebWhJE5bSPips8D/EQrRNzgRsUNfVtUqXsCjR7JSlKh4dkyS9E/n47
yR/Muo5ZIx8B3x8I9+KtjRQOPnuNH5Nh/GRKcdSdAoGrsqt7nWdQ31JT/8T1FWHTPk/rum1dmnqa
hIsqQMctjzKz3r2y+syKnoJfRNCH3qHrh7Qtt+Osbute7ltnPuJKgsxHh26m5Rj7wu2vCsk+eTwR
GP8zmcc3t+xfqRsirRYhRE4CvU8Yi/aJS8LgtJxHB4B/b+07eiFme6piaqwpD6rC2OfWevBqVvfM
fMmV/kEv2ZOup1nwFqvVa01xkNOB8az1AdgHFEGOJEV7cDLyZbU4qmp7t3C+FUYSFaV3TpX+cUgr
Px/QfxCEljT5pZvtqz06T2xfH4Tmvo1CvJj4p2G8RnLtMXtoMGPEecyVF4sMeCKCz43wQlNHfjHQ
9OiVfV56fm2oAWGNBIhB5FzE1n5y1CSSfXKQyvzQJCONUW2fVPFTSrKJXYEyLdLdkHRhKWhIWlHC
ll8lpLVZ50vGcZZq7mUQKfmHeVS4VjhBspUWOJgpOy6mfVWU6tVIyM8oCzNgaigxKld6vUuejOYt
nZpdZ1PoGZZP5nZg6nEkRBGpq4wqwwPt+UkURTSVj41gWq27oRhXrk9qcD/EjfyNidq1qFuC0wBl
xD6H5B6QHKsM0/QROL7WB6u6nDWOAjEuexW/pdV9Cjd5SVcSZS1y4Bg0Fmv1JNNxb5B7Pln2zlK6
ff+cFVaUVeVWXVk38c5DI/GFL8v+OHXP5TAdVct5ahKTofUUSq+PoNhva6GSz9gdtIK6nDzOoooZ
ZKWAJABz9eIDed8vJpgfduIcRFft1Xk+YlTmmK5ZusunFYJzRkcxZ5qOif9cFaGnH5vsRbXClORB
b3p0fzjt65RfwdW5ytaafKs+rbEBqeSr8QKHxIWK0+hiAoOxDf1aeU9WgV1e065ysJ9yDz56V7yk
iJgkekn8mzstuxjT1gOyG0PE32S3juuYvNaufJc3MHSJfzPRT1a6HixXOepLdnZZT5YFNzRt4bNJ
IJWsHN9Ry3CCQWqhG9YAL0uxBliiOJJRxqe6z1/smPWXu1bXuEkD5ndhldNCVALdnveC3YQIrR5Q
t2X5/b5ybL+Jz2SXb0x7wMXncFlii2mOB9tIr5b51OrTdnW7XQ2brshNPDLEreqFnygAUrt5Tz2G
s5bJgrVrTDqXCat+X55U8YARKlzyQzrbeznWT2RSb+KyeDDdZ691f2fe1eytq9IBAFHzwMXa09Rb
vZ59UXwss9io+Du8sg3dZNp10ChpTC/lwgK8bif7AE+dS4C+r4blDML8wKD2sxPNN1VzYR6I4UQx
gj8kZPy6HZrbGr74C1c04fUB5rNDUlXHpeES3yjfVJN+6jzmRRc0brcf6oo++BwQ+VloRShS8PBs
3YQ7b2WehE3hhZaZocNg+xXvh4TFDhuHpteRt3bbqvoBJxjxVuqXdM9t3doZN46WaEO9nHaeKwJZ
rA96ADaxr61Hu1Mhl3JwW2JfVfyhgsKZjMUYQonTPVhJfkR6uwff+BMn85OtyP2KCTlvD0uihfmw
vKT2ClyYxix9TDuzt0amHhMlP7SmRyPA2hcx8SirE0z66tMBo818ARx6Mvv3qq9PjhGzHuXUEpNf
lMRFUSItdLkJCdpLLo2tw5rSPjqVSgIGXWycIHFqMcW5JZVdwb4GmilJ7V5AXay+UEWIsiTU7XKH
fSky8ue51MKYYbcaV+eiYfNNsjsNp9fBJCQDmUw11dcCj45MXlfZX2ezBgGVPLvCod9J1kgtd+5N
bzJ8dfq4G83J7yl4Gq6L7QQreQFGtfqjm/oKYCmHlQO5/R5B7GuLe0aNIcKtNb9YRPJD04e9KeII
dWJoG3/QzduR8XdasgQG8fKU9HWwxvOJJ2SUAqUg5lQBHV3lXD6nsCsZCbYY45g0jF2QyDicHfKJ
vWmH+G03wKxNEn1LCwduIMhq+I+dt/qg7HeLi5tzeCjo5Zc5CENb2RGYelTd7pi7UzDkJORiUSrK
dJfXqm9oFlv50h/NlClc8yq5GM0rqd9jqJAmZvdVOFerb2TzjuxpjiT7lM3pUe8ZV5GVNxEQ2HfB
qKqBujrsXpPneQZRP3GNIjXImbIwvUVZa/aD8lpk1CiudnBLlbb1EA4WEyiDPX5HpMOt2St2ojJ2
ynzopbLBoBACOvErouunudkNvPBqXYLJohkkP3O99o3Z8B33aKFLKhR4LFXtCyy6zMLGBPkKAhU6
lcHMfM3Ma9/mD0yK+kCm4j6GW7fOW88TAdKpoDO0Ewkqwe1lF7PJ4EHu0Rkdyt/pVAaiuwqAdUzC
QhLModSFptNG2CWeEy35kMT+YCa/Ni7bBja3smYVp2pEZ+Q3REuJkb16NwezRlYVKU3DXATaAqnE
CRqkpmmHfrFjjpYpp6GkwGl5EaOzUxgyDhD8lqYITe+8oKQ22S+CAjoLc706ahaOeRsahXMSSxcW
1ktczT+EWN9QuR7Utn0nmGC4lUeq8VywgSf87zB7w0GoyxWu8Ha2W/qU5lWa2TVO7Qc7UXZVgwU/
4wTKsrMce15HDSInYWnvjqZhfClNBkqqoX/eaga0uZWdbxYqnhEycUYSg6VkZBOV2GE+3ZYxAnPb
Jcpc9azYHj2NYmcr7JJ61nZWwCqzd5mR+suSBOxRTq151Frpj016ttCWFMRQLhqcMhINZDOGndeF
lEBJqkej3oa12Ud1lx80EnBmT9+tCzD8OA7jIsbWOVO42E/0AiKz0riqpduKpdlIlhezMQNNU4Oh
KIJBtYKqI1dy+hKOEeZ6OODqGJgaQBEAVcOxpJwRemEF/XJ1Yz9xwVpJ8e3JfEmrZtviRB91IzIL
pACVDLKaDmo7+7cPr+wVojYmOOtTUKOeusEinVt7ZxwOKeH0hvIQ1/reTDwuqL1fDyrRt1WosdMX
kxDhvflTtA0K5Y4RouxBLG8YSMkDfJNM9e/f3r8ktxsrGzay25ISPktidLdrWfL4+11IEW7jB4Ba
vl3aoBVTtdkOppSM5uJUDxf8xvf2x791Q/6+7b/roqRj8t0BbfAVV2fnzbAeQ2enMpTLv1pdz/cW
uSZ/t1Ya+vLbHBU7bwitJG2p92xp5rDrzGBUBif8s8Nmdh1tmXvrxhsSpFrSpWz6z57P/fbRoni3
nardqVLxe6ueGStZFzRAnNctHr0agv4HukBtUzj1ep7IGn2N5wU2bTN+JNJz95MsSARAHPVoWP0b
LkWFxg5bIqNWgerUR7Zt4pbNCOJGSZujFImKuGtsP9JS4cCMKwfoHT8mDI/QzWpvDfLoc5d0hOqN
HrdnHrCppij294f1sQmwS4RmLevtnAxD0KpXCmvtuk79p2dSsJE/le874WZhyR4qmJlCfTirDbfb
3SO4Gq4OIcKvCgHeTm2tkdPp0ic9xtl347r3amqL1lCMp7wr2K/Y6a6PJ7EfkVFubU2kpzob9wud
gGcCx4uHIq5/pNXE/Gb1OCnKKQmN0py5xF0sS+YB3cY81OhSFClS74ZX+Ija8jmfLMNvaRGA2Qjy
eVZejKX/DUCuOyea1HHHlmGrCfFZOO5IzG72NhWuGkm0qce5HB0m7iREE1C57bV61+viNJiE0hti
V9u8bhY+iwZnotEazX/my9vYAh/xmFWdtJsk5YC9uIlPgPxTgirT/ViFdAoq6p1bp3Q7Sl9oDE+v
rosWwe9hRM1KsEwnC4GaoMaRCPUmmh81qgKpcOkxWTA8EN51FZLi8LzaS6A66sFTe+aXvO7RQqi8
PuR1Rats2S/teUSRUbTZcW0E8BxkOcAEAGCQESYRmw7bymLq55jwhsawbppDgSxWSAbH2c4EgDIU
SAVHjgVPCeRIWhwBLJpiMqBbty75iGob3axOq96BwmK7okXeTLlWVX7B/B9AbJA7xmHqkkihc5M6
rr+qbTAyU6FZSytwicqxC53fNtU4s5WLnN4E57fVdw8uCPVqlb6DnE8wvJW5B7Jo2VVtvMtAvidK
up/zZDsQPynjL7Ofb/EBycbs2ijXvG0HERbdQJewQm6rLyiqfYtg4cswHmhyWJ+l+MwZz2twstID
macEp9mo2IflGGt0AdNyN+mkiNWvmn6sjbOAbgA5Uln8mXlsyuqUBGZJky2QbhaoL9myy5KX1n7g
b+Ft6PLX2fvQ2xcuiA0blokmmlJvl+G5r1jZtY8svSlYLN+NJQAlJ+iXGxP0FxNWQrOSnW5+8532
yl66gDmlXCbzVbcOZFZv2vjd4rw6pDKJ6rU7IkA+VfqyMyQpRAOeFH1XQ7JcPYedOjzqud/Ptflj
dpebNvwPCioDOqN20g3vtbhMhntCJRzm9XWaM5901A/2SPRXaDE28EpRV3TitdeuNdeYG+7TaR8W
ZEE9ukmz/Kpz+E+RNcmtKT8kb+Ztm5/k0D1TI3AUnSoQ0TFhANu+1aI+m6KV6RVKs9bht0hatQpR
rATNP+bayoTVONvlR6xXnNnKg+l8ATDdyvGYdx2VwbRZ6nw7UIUaaOCr1HlxF31fxu3RXQk3s5vH
pUrDNXGiMUNiliyDL+nKusDimL6rS8kGzjh7tnwxpUHBDW1YbcJiVR9jfYrU7ihNL1xzdb9y+A9N
vvdK7z1rkaj28zGd+3Mil6jd6m6/s2MPgPxIpi55ZVTG9Y5lJjejjC2fvW2TKEUjwwy9XKmuU0Ls
n8fhR62Hqx727dvIYho/3k5tTQ8LAwydO21GdADqC2oPGN6bmlTXizBJ6SovBfz4fJP+tPPt9FzP
ZNX4Zh1Z2r43jgpBJ/FuKF5T99PNPsf8d8b50anYD6syxB15rVzOmYUMHCqOpaA1M3n5fmT/vWjj
y8IeHX/tthhejXE6pATe0NgKEHIFY68zJTHxGF3beT0PunvCt1azwxgVoqfSNLy1GhTT+igrxQdN
jkLDvoxglqxPC/V3u7KGIUxStoZun2O9P4vJJaRRXskR+T5MpvqqOe0Xakzmo92ldtaLkasnaapH
ujUVV4txaJ9bVLKY5kLKj/NsQEuf2dvFE5IZi6OZzBy0DCN6BOb+uzrVIieFCuOSCHIeShbybnww
mcSPzmu96Lvc8DAq9TCP4+UXNhzvyTWm7uA448wSZqnfDi3Yzi0jUyG1S5AhvSva0jqVA63l0oYp
bI1O8dNzbii+9IdXuxMXDR4wkcJTztI8KqWd7FiGabYWZ+BT+k9NYesyeYrGqLiNj0JmNqIFJ/lw
c+9wf4SNYWPTemb9LGfOFbdWk+2EW+FYDoixHD2uD8XoOH7PlI4SHZPiiLHipXF19WJ4y7M9pRci
RewnaI0ybAzbZTxfN5+yF/sl89oXmuXFOVZV1p3RaD7zAlh1WUnttHbE8TrA80b41J9J3zy7tg3j
pnB/VmkRP8W9pTzSuLX9soKxlagc0cp/sHcmu5EraZZ+lX6A4oVxNHLrpM+aZ2lDSKEQR+NM4/D0
/XlkViEzgUqgNwUU0JtA3IjQleRymv3DOd8pH7u8Kh9xWYk5bR/+/IkroCPO8EO2f/6u1J5/BVHw
TnCjxKZsT4vUwXUFkglhBb+jUQuue88AbWq4n2ygvkbK8mFXrjnpKdWfXwWSpXO/yGyf+9mTbyAC
w2BWTCf/8suf3yVGcWO7bXAYjWqauc31T7cA5gLvaJ8ghvWh0wSIzuz6d1MxhIMriNzUtq6ayy9/
frfUsUU0Klk44MU9en8XUeDQgTjtwE3PWXDN+4LJgqOXE0UuR9k6aBX6cU+VW6qZzQDLAviID3JM
nGPB4j/UauqeqjjRXDTGntKue/rzRxSAR53P3W2en5u86Z9mGFoMDNLl+Oc/LcMMdgqnBec3f9tk
w9Mf1fP/jOr7n4AK/1voCBeo2X+vC3+c0Of/7srP6vsfleHW5aP+Jg03xV/OxUgREM3NfSgdvJh/
U4a7fwE6uLjqLY/dk4Xb/L+E4Q7CcOHaEE9MPggDPJrxvwvDHfcvH1snUnPXcu0/cvL/VK3/HU3w
7xgJ+B7/xWcvTM+GUcWXIR2YJcL7F2uqnfVJa2aWRRRWQWAKAmH0wGnkrvyuHMeb1fgahg4qP57x
E2YeG8FA6oVrTBqAFjeZ84TkeiXz3AIEWnVmaM5I4wJvupYWLgUsQm6log7JzbZ1QFIWAllHPr+A
R6HUyh4XarnDXP9KV0L6OF7GjT1Yb5T4bD0acuux7QHoRuTTN7Lel2LNI4RE1Wb0k3FjdfDR8KYw
rFXjwXVGrpkEELFLxq1bMocyu2pvdBD9dL1A464Md5vN5ApbhtWGmh6zqVAfZjGbVxN3s88EDUns
cO5brvoyu24TkxhGo2CitMS46lC9RZNBkWha6rnSvT61PRq7ainXsCF/hHZrjtIUkduZfnAIs3xA
HpioL8sLbqckhvzkEYA7r87DHFu/m5aoPJojyGgOF4sCgVcglMbaHVmzR0Zumf/Wjv6limkg7/bd
KK5Mb2D82kuxsQb/pD0ve5xM39g2eiKRPllROE6kP1gqOTVG8TW2DdkUenqbPaPZd/FCzhqTpqDv
bgdFPsFaMpBxu5IBWv8y5+17muDg8njR+3ZJTlNBQvzkkR3YZCdmxib8q/hmLiDXChYCoR7W4+wW
zOuYgyQj+0n5mVkaCd+aPSYt4625CK6FtMkroAdHFZxHk4l8yjNmsrW6xtsG/vQ8dn7GURu3G/bQ
/Wa14XhPRf/AgxWCxiNxzmXrjDBi9OrzBeoKPNzzt0v65XSXqbXpPKBJn0OEdGeVW7tA2dtsMncK
X0xE72qzqrTJX7PT59hsM5ZUlJH46W6GYXjCQgcFNHR2bpIs2+StdcEoj3Z/1JnyGZ13GtZN/ej3
84ev0JJD66UwtgoUKjXWn0Wg+FeivzNIkR9K8ywsIwiNOnP3+hIX0EpSynoVnJuZjXwZLzc2C6vW
iXE5Tjb9zcz+FT0gDSme7a2eXptRmrCb3JSODrGQ6y/tKeitR9OmLWsbcdPjWzXzi1ocYyaqXAfD
FihR5JyXpAcMElZFhdV2+jVb7DLMZEAWgEPcj/smnflxhdVwHurguVDlfI8n7xezdMTf6bhfCKlP
bWVGeMIvuPaKngXXyM4e2YPP0kaUkX60xj2Wh4URn3ixtIqvMjE9ovPc9U2FRmtlh4/c7mYiHfng
ctlteOma0HsTZdWHmuoxrCRiN/ISltDXA73rcV6nLEyVec7AU4e9pkgbxrq6BktwMFWxA2/pbH3J
JiZOk31cNcu9ukyxUlb3sUsaY9o9GLxzzD5H0US+Uui5sR0KmBqV4Xv7OlvfY2EzuKOu0at3dope
H5yhuZd5/3tWQ7VN2pkkNhe7nTkQczQ4qb/tDH6U3XJFx1rd8U4b+J6T89pX9TVpWTYTIAwR5NZa
XkIjjMTEG3ETmHtYnAmqlADjo/3dNJS2Aj32uWeqtVkNbCJtyRmChB93gfA5FJPORfZvFFu/H4+Q
hb9sr4wC7QzHwPeec6e+Ua6xHAZzvcHLBYuVdWAvLuxMtXUNsjjcaG7F/NmMxtbyW9KtLGQTLkcW
9szsMCzk/jrVtutAnvrNINkw2M3OMcdXgoy/Uj4EzwLOguSWGW/LYx+guXHV7SoyANjs5eoErgxH
D2mqiO9Tpr6R67NMGfmxLd2DCyUzq2jS2gyaoKHzgxitl7Y4IaqbToYfM/ZM0PAEEKV2CACYMuHV
nD36V1MRG2ZfzoaJH5s5WPlBjva3BDnF+ddGyl/hqE8pnbNO4QJurbp2o8UpRSTn+tUZ4/ukAE9u
yf7abOdTpthXSr6ZDp7gPvPNuyxTFQuFZdqwZO2QYoHmmeVd15npPg1+N5S4+9mk5YDs8hkIqZEC
dYzsU81UE6tFpwmSjQ/pQkfWNvGFjcxyXcrsVnvGnez+TMORpa3DeKKWznjxs2yH8zTeojhhzjDo
vcv1GJfN2eUPAt4M26UnSTXv2N1Kj2UDf1wjoWVK00alnQUc4zh6SuM8VKIgPwyhnlHmBiYPjSpc
Oh3eIwp5quxmY8ghCrwytN2OqOYykaGhOncv+mUMlRy3aQIwFTQtyS2tF7x77a/FWEid0tcqqIwH
FOAfnSHdsLEhxWWdPTwWdZ9gF6CxX4n34u9osPuTQ7Q53DhGzdIMp5iB73yx7+Q9BGH20ByLfSQI
9dlhPH3Q5vR9ed4tLpeDJks8tuN0fwlPNDKRbGbTeVJ+X+4ot6+lUYA/WwJnl2uYZAlbuMyh/156
U25g1b4gnOYRWvpml5gTWp61QlFt+8e8jobFvmaDW0Zli8VhVA7jmHohNcrkaa5xmVuFH1mUw6Hj
ZfrN7ta9hCxWyFerIxKUpoEfMPv3trNJdQAb586Xb6wntdZhInU0VkTTZeXijp/YSlbM/yeBzkmF
pLRHuNawIhXltopxd5AoZO1Fhtt9ZZCfWdNLWvvWabHovn2r++22khgkRcZf5v7k3XDvwm7X/HfQ
kN90+YvaxQ9qOhCGhhm3hOl6eRhwScFQHxtMofkXWmGkXKtxsABG3tR+chbILjDZtEmUzNX9jL+U
/BDsuuZw2dxUI+IgvF9iNdqdXMrQkbxfRxZOID6vLSoybH9qW0zJJWJCHSxj0jvOmn7jmS6BNYbe
T9n6uADa1bxcjLq3gHa6DTfxFZ85D8uJLtfBIRjOk8C/k1ITFQOZ8PJz4uyJbKqDiXaoNE4KxuR2
9cVzr+WIMY0hWG+NW1KfSu49zw69nLmsIpZ2da+FkV8u9paEBHw/fmNd+8q/C5YUR1GA3OoS64ds
n89TX+JAHHtLE3oYV/TU3uWCVISkZ5xMuQIDFGSfprHWId9vivzi4CrxVfrxHHYr93BJJ7dL5Sc4
EBCKTaEu9/9NNhM0h4fgyrPm+eAvzUGkS3u0J8XTTJMmEXxjCT+bEztXlcwmCwgjzKt5vmaPfNUi
2tLEcsaYQzaI4/k/a8576XDTo9TRHAMItpIEZxxL0Wq941nkiG2IM6a0cm7XgU0BOU9F1jP2swKP
BSbezBI1lieH7KErxZPWxheywOk4rMbKAr8EKl7Bc3B0f4dTD4xU6fHitz/5KP0H2RjE9JI/wjgn
4N+k5T01XsYYHStiB8BgSYvrAEW+6afHrIZdZNvTd5qtrFbN70UymMM+RAwhtHZRjUgup8c+a3oE
K/EmTspXbFvVK6bxR6fa2xBmL09pmRonoUnviD2GPObwy4QE2Ep1agL3vfVxuGms6sq2bvLMJbbI
J0RceRiYCoIsiA4zrzzZgs+2kSRZLEC8GIGd9E51jbzRIQGYAOxo8vgoWOPJNiPzuCkxKnZclU5M
1CFxpKbVw9H0BPxhlDDF3GabNrXyCHGxzaSEP9OMZgpvKc6+o0bqNsbgSdKHdsNPlJTXxnXcPcWo
wshT600S+599nUJ+MQXGL2zW29p0nF3jQiNosLpdORn7qERNqDdWjT+QBAnYmel25WR9aBv3oW/K
kfkMr5DHymI7d25ybU/reRClf2/cDK46Nq1bnB2yzvVUj/vZne5TUJ3gjOV5JoHE0EqAQlwXKIr2
L0GhqGX15nvG70CWe5fdAkdR/WlqRigdEstelOAX4+WKYMkvychkn4vgrkt6xUS1/fRHTyM2cIf9
jOqBuQ2Ri2OYTqvYDuO4ntrMOFTKP60qSe5amOWk9KGDC8THWuiZCAPGYzEAgLjJbxpUoLqsI0em
bhgnJp3X5C6nlRLcz83+GMz4NJsRARo3Wiad70u7OHb1uWWSu1TTvSMBfeBtpKMxY+MgzOXaaAYS
zJCOYgkqb5jNhE5s3WHlkWRqZjKiUx+ibJooiSzzHWMEANC0Fltfs74iQRKvEjprH6HfXLLIbuRV
Inpo76yXlomvfcqQyZQkWY1TcddBdK2Zhm1SIAKoo+c1asr1ueNtlGgYMiz/X8AxlCzvk002cTmB
w0aS5iNQW2VoBVKfNAEkxdK2h7aMPzrcUdsej0nl6i+olN4OYAI9TqVp/9KVwSKI+B57yqgZricO
S/JxsvemxhqZIGLse9RhEIfTgU+Sn1k5X+lLCFg5+wOyATzVEIS2TK1Iokho6zLZRunCkrxDuo52
AtXJW5KrdDNn0JVQSryOYjrJ9d4qOfZwkJJFGRDzbZDsVkaZmRCDWZvJrldkgXpSHZHTnl0p+Cp4
1d1xjHejhUhFVTjf0kW+1LyTYYBMPElGixCAqWru8r5A0fjeOkl7NYweAwMOirHtRsYHnOJDc2sj
RjnOsbtjxPvgC2DcaqKJcuSO3AvML/NwEszHbJpJxPJ710cVW5b5yfPZh2jD/zUTbMFNUq6bteKd
0JTfqO2xK7oskQcEBEvHG71DEorN/szN/cyuiq+DG1V3fbOZe6wJ04RtpODFafwMwtPgYk7mkd3W
NcdkayRcnl3xC0dtvqtz5OS/TYx2uTXcVklYEIbBKASDkDvhYjXY5FIBzVx3OV5qpAatC1QjE2+d
Gp+6rC9Ck5D4TTB6P4bPURKUHm4vL30jlzxEcEpeszufSIxBac4tLTyUqAE+edITHM1+r2uioMRZ
1kzC5i19Lm10CkEtPwr10Ae/QSmlXT8dcXJy4mV0Gs3AkqACA5P3JQoP33YiF1DnZnSw3LUjDk3x
HGj7u/ftH8XBbsEGB4dM9FixgOOxuZ4Ry4Q9pRGnwRw23XTFhHlXTXrFIuBthDHv4sULwmkInni5
SU3yCAk0/RahgCyvHQu6SI2QHjfnJcyWcBUfpQ4MoIeJML3AHa5B4pwqbXwvjvluG/7T6K4ESuJ5
2UzMezb9Ep8Aue6wAP1ahPoMrCbseJTyweTJbj4Ip7qrzTzb+0nUutYdcpSoSZHk9d15GX2+IOOS
UhP80EmzVxoQqlVxRrL0Qpb02DzyXP4MPQ4tkWkdGf6wq9Ql6lR6KowzOLDC+zVlVR5WxWuJlW2j
FxvJMbHqiQWtvLvUplzWYIiH3bTGP2a8/OpV/tGybvZr76ly+5gO1DpekoOpE5udJuAGZz/VEimQ
IYHK5na9IWScThC40pYUxNt0KQ9lxhFM1C6VsJGWB2tKMZRjdZ5peqvsOfAz9LOZMYMwK190GqTb
edLfXrKWEXrxkTroA1k6OwirvZrVWERL4u66fsQEYgpji/ymHT3vinlYzciRvzWfCfP76Bz/LhnQ
vxt5E+a2zC+4LCvK456dKA9NiexuVzi/ygrhFU6RK0d4d7oW9TXbM37MAegTZ0P0g3PbWt/l0jzN
hlXsirTeeuwgrpZmwZrWM2hJgq3HkVApsyKEbXzqt0KhQS/piuzE2OKM2C8L8xenxGuDtfc4ESLK
+uziIW2f1lIR8kh++041bPg9+cG1+xsxSsKcyenDyU1uUWGvmzoF9OCRXo5bpNyoI3J7KtmCltsw
rii7RJSh/wTLUO6k7o9zUkcIrw0vNsNclC9o6WiyxvXTjVmyKYRTzKP2Rg9ZqJEB2kJtncpAnxaB
p7VwDVwTSX6WbjuchgnYU7WSLSeHj9SBuy0zpKWVzc9fsq0C/xd/rWl8x7rIWZvxsVOaRo41DvOE
mkVnUXqHIrPtUGPSIiMcuShMVMNyalqC5Gfm+s9UeZJF9pD22Pdnx4GzTHvgdOsx5c6P2KVyAmlG
ShbcmHaOkV+P8VZqxk6tW//Y3Nb7/KstrfXE2A/RTSQKfM6FuVTELtXBVcIxBfPjVmH2CcrxXS5O
scsMyZkrzb1XPeWkt5wufnVZVddFfkZCV2zTIkYJJOy3da4wEM8lGuSuwi01TT+DIT/WyntIhc+A
b3ysmLdGzHXMDN9/DJ6jYQHstApxAmwPIlsfghgJmh1Md5fZ0KabwWhcktxMJUg1RuARTaJHQaad
MJ3JWFqslYeGx62BPBTO5YIlZ263HHRkeARGGdll8lQaPYsYk/SoahKPqe8ztaRCj/0MVV5GSHli
dpDccou9s+HcZ9NrajdRPTTovIFLhO9xg7TSlzUoEd5XZo8cYCCfDL6jFybIDUOJFdUsvfyqahHW
VDnBP4y12CflvCn9+jwG6XybFDTbzuDgIUvx16tVQAfJwWCZttTktzUiLKUBDcIaq8MAzJW95uWn
iVYTkgUep4L139hs+yYud41wY/bKBiwtmYVu3GN4SPGMol9sh4oZjeGEZlKzWm4IXypQ19noJ/xk
os/McTVPBaVO0rz4cftLpd7rCndgXiZIcDCFo6VWB1YJ15CA042VOTzs2rmuUb12/hvjH1YG7cOI
+8WsZIAfhFxgRB7vHgO1jaXXh8wEPzVeih3/lloFLr3tkNJhfqDYoShAVr+hcojIzkAGQ3JrSDLC
W9He0+FeAzkvnqSrGQZT7kza5rqUP/McoGtO/LfRjB+XXtoR/jXSkdF31LG/6zq5bZpZRMZIuj16
szXo8UVcJz3W23VWV0md8dPTKjkrAFOQA54b7OToDORPsZgRIDOm8P6AYNoxXtek38WuGeOGS7OD
6t7U6n84ffWJ63ujdYs8y8AEAnHdClS+myef69hsWe0m8jRX3m/in8dN0wHF0CKddln2jFqL+my8
oW1HvlGnJyaeKmxctA3GOuTRuvan1Wz7LfbGBUwFyQW2YLI9TQ1L93piYsvJo03k09RJTQknLgG8
GRpl+QBXQJ8T7T8UteyiiR3nZnJizpqZr81ZBT/O5tFMMDQ36Zs5yCu7RS8Q1Ceb+JRa84ad/LOx
2Mub8IatLnMcor58FNIYN2M1TZuO6REpvh525ZXxV26FbjZMXwzQRof0Au6MuMzbKw1WkGzLjllA
lRcoZOVLhml0rBLuPp8jrVo/2GpmzJaIbGsbEtrN8cUTOPH1MmdcHDzydkJQYJ0zURIGIcE0i+ut
bl7aEnX3ZKUvfQ4BIZN98eAWyXNfdV/zj0jlrmONjPfmuQlsdVVd7NGreaFRKL/eLRyIppn3912A
FtoVMMGSYDgH4/jaDXZ2MmgGt9aa75Q3Ga9LNp+TeXC3TlIDCjRS0EK9MyGQ52SzXXJ13UkdJCyD
baHJQzYNRugO/rM35YI0yrLPujIOLOZ/X9bmYGX8/lbHRrRmGN1rM2L0pa4aeGYZoJFGKHffmvFw
Xd6YdJ9R0fb6PlYTGrgkNq7LZAjtmpckLwD+FPZ0QRHTUjTs0Q6gkV4AB+ygLl/3a3xMVf27COaY
xoz31QQrI1KdiahsAoAwBAjLSHyN/7AAWtT/1YU2N2c4EtI2ZkxfOseekK6w+pQC9WwDkcBePuc6
xsbvm19uTqrrpGHZ5IFibWSTf42vkoiKGcmm1x+8qd8VdFgO05oGWGqEzOeH2Y2BIbY+xbTiAOuY
CwvRLqEsmTFnyJB2nkWoW+O119jUH8uUMZ+kcLCXdEZU2b04dfcLnZoTjZdEBzdnwNL62YpUiDql
mJubhswrRszFS1wuj7au3KNLMiXSBs6gLEZtG6v7xtG3sqmeOh5HksBqWsy6ak72XZ3dOgKbX2Nh
0swG67koD53W5NGo1QxdAM94LYntTu00Cpr4XZNgvzU0volaK4Iy2CdVPEwzVVoGRakXznd2eYLt
3J449SqsCjh5RtWaHO7HdIwVNAP7yVIL5tt5fbVl04btT2E3D6lLLKuCJIUYEUVXIb+m5ju/DP4M
zbGcFZEU1YOEAI/g/0bklDZECdflQzOr39pDdDwg7OJTvJu1Y7INYvVpZ/5GeJO5WezmiZjWCSLl
OCBM9K98LIlkSeqX3nO3rcQK904DYolDBxJzNJkq0Cgv1YNu3V9YsCnWkfsE8zHwlqP0igPsz5nA
XeeXje/D9sAp4Y+gOOgd9ZmNzhtv6WWpeWE7xktoWIGXbjNdf8Y+sv6u9m9MYpcDI+J5vxmH9QtP
f9SI/KauzHGDW/qnXMFPLt7dvFZ3PXlGXOgcv9jBjr6RmDeTpF1mO9MXOiV+ndzCwu2Mu/jyTQ7+
uLcNl6sD8hqnUbO+SEQaFyCKqdA+ppqt99yI5ZQUw7sGPL/mOj8NMcM1RpXXI1/oXqj8yALxuCiZ
Xjt+/y6CrjyltBj9tAQ7wyNAeGA3RGef1bsp1VHiTN3GqZP+AFeXMr53GY3wKgnmZeeu86tzXyQO
I/+4Dg278Ugpr5tI9r1J6yL7E74T5HGu00V92xpMvx7TpP70IUbsWrt9yiU6SsRFN+4iSOt24CWi
YqI0hqWBgdXjjR+PAHGca8pVD2efbezXLYC0dpu6qF0THzvLMt8upX3vCGpjQS1+bIPxbvL0+wpP
bACd5KY9UrEGeXxt82D07oEc9YkIGZOWqoYDPsmYoobEVcudWNQnNw6uigXcyDa1gcuzpdeIgGk9
O1XfEM1qXtU5WIokkeOJPJKKUoFqi/nBoakFaXkp13zvPdRmRfKnOZjbJGHpHeTDKbeHZ5HGJ4op
TBhGBXVxhiAbdxhAtMSLkJQWNWIKqWQZzwgfLrHxPE8LV8OZYrDezLASo1LYYT7xDi8a9p9xGhM2
kFvP41yzOSg6GJyAwiD2c6bMc4SDt7hKLHCpA4SkUrB0baeBjY1fbBV9NV0Mal2BJi9Eg09a1Mip
P1vIXn31mIkS1ydYKvpnM9nClI+jzBVfs1thaK7YkbK2l8T0oUEtDa48nJDIx5KTwUFClX1wFmXu
LuICuabNFpAEyZFj+wJT9zFF5rMaEqqtm35lr60a2LLaPtKoee6jRNBzl8WXY7Eckk2mNkFqvbt9
d1w5p2KEmKx8+wYjmeV9m8ZPUZMmrPHd85B/W27wyr6AeAVj/RiJedxilh8RUe7xwrPSSXHHmXXk
Ftq9J0Rqb49zF1lDbvBumLcZKI8PL6ccHEvbZJ05fS/qp26L3145P5tc6qsDOGiIPxvqi7Vg1ei1
Hg3umO8oN7t9qfsHEfNC92aeH9kBvaDl/3TR+Z/sXv32PH2qR3fZWCPqVeCmF4cU342w6+fY0oyv
c6awWfvKWIYu105eOlG9FK58MgrJEVLA749nKF8gSKkhL6ROJk9gASXOtdzgQsc2N5SJuq0sYtQ9
rq/YtL9GX4Iy9X4Hzupsi8GJjLT3D1AeGf30TBih3DmXcf/C61bN5Va4uPHpWqKgcAlqnx1xWN0L
xo1Yibw2aC0ZdsKVYESpLd6Cq4cB1gENAFZuaxq4FJMkOzCC2jrpzF6kVRZL7Z6mLd/XC+vy1gUu
WKFuE+3Fkl/HR8pm/8CL/qHJl6WDgfYIPJeenSX8hPCsVWgVbOt7YqV/yhXu/nn5MQKANUxsNx0O
2kgnwsQDC88nG3+r2vpoY2rL6jJzDRwoYEzG7PzCh2i+xiq+Z1B0bcSFwjDdM6tj8d+AXiyscdwg
Es8xSh6kSFjQYT9KaJLgEPGP4TN/w91DeSezX4ksBXvYKmGynG9SUZVXf36h7iqvet0VhKkLh1GS
YrQ7dv2ZHK/fVsr+Zu2anEbJIXwzGz8sNzkCJbSvULpHVmZCQzXLnYgrwgRG/qGjWfkRBltcFQNb
WTExR2dPNmynlXUNYOZj/JFRLF+1Chl6F39SzWwWX8fnpHY/BaQS2caPaQ3/qepmKpPkpiEG9Dqb
o8ktXgiy5PxYxvcWUfaqmS/p5WWUagxLf3oE0Zrf9/zA6X7uhtxcH7Dg3cQK9JlTtsYO/tSDo2vu
HKtFV7hwGtsy+fI9d6Rz7hLmry2G6HYqonZaNbn1LDHHSt64GtRhMPFBBSOAuvCyOythOq3dDDmW
U2Nw85E8dG1xtoziFVVRfprbftw23spyXtKMBSvi3twh4Bhl64qPyc4Az1FOuuX9sK4MOz37exo9
JqYqGXfDlO/YUTNgn6/rhSDVZeaga8uwyyRUb8Wrpi+eeG95NS/q3ngtiIldQiuz511rjhzKgfsK
xIrLxBGPpS3YwFNjHUmp2gyu3uUE8oHjQOSpcDxuDLOzGJ8kh0+YRvltp16N+R7oBGMR0UWpQpEr
mCOVWONqk9plbNWvfDFuWqO9Fl06brWZllsWM3e6yog6k2Qmr+xcx4XxDqiqME2zWx7y8qMDBtj7
dbxrSnHf2sCucJ1vVWdovLbMYniP8kSLyTnEY/KZZ50ROtYDqT/exnUyHMVwk7eABnA+lR3+3Va/
updVfiEbtn4JFE1zJjyrbbbJ0t7Rnv7gO8j2QUaKG3NuRlSKDPB6TV/9frB2U4UGfB591GTxsLUQ
a0kyEyrONH5+L7pdRDQisgvTcf5S4LqiSZYfaODsQ7zWz8N8ozCMAXoas/3oCEEVVH2OwyJoLJfP
1QegkccL+H0oXsjQm9bArWXlBI72DIxD49LWm0t7kHr6YKVSIGavmNnB6LO4U4U1rxuA3e4mjccU
M7Y65I1j7bJBXEhwv+ducDDKBviaI5kHfG8GmixFmiQxaM7Rhdd43dfru6MwOY6xnE56MppDXWVG
pPWTc5kgZ9UVDl08h93CemrgBCnA0Xl89qSvOeg6tmUxYwbJfLoMzrWZZh80aQx43Y88yWKUGVD6
jGXTihI9T5rf9gG956DdH9cyr41yQGVEdDuxRvRorjjr7MbJCRkTDIWioC2j1hzu+0Dz8y2XwxgP
aLcua/T/qF2FnjdgvTS0yHKISfkGqM49OD2y3kXn5L2mxICWNd4Hvi+QjWLXSvspDyoc7yvTc82b
fb4sUIvu3WiRW/zHKHNMNh7zoARjgJhL2mD6Wd7mGWZr0nQnZumGSN5HRjjuxFLJM7KvXuSPyi/v
SMVaNgFgd5Ym6iSxNXEy+uHIVn2T+9CKEFAxEJ7vLVGSZFG9i2Iuw/8vE/63IWrmJebvv5cJnz5p
bX79Ezz6z0f8nR4tvb9M3xTkjgqfVAZJSsbf4dHS/wu1fRC4nucxKkWe+18aYZPwNRJNCLP2HOuS
nsFX8J/waPmXxLVFcge6XoGK3/5/gUebfI5/CJhA7Ag2CakxQ33hEYwg/yWkAxpgn3V9n+8KjSAM
O0zs83TUwE7WafMnTvu4VMODluMDVzAxfkJPm1Y5DzKfbiyNN5jY+3LzDy/g35XM/6caFY12NfTE
xv1zdMifr8oUEjUW4TV8nw7s7H9M2jBG1XuzL/PdNKM3KA75jKcVaEQpxXnBH0ns6ac35j+5l10H
5f2M1Chxl89lJj1yvpjEWBkOND8sIX6spPgkUIC01iqGIl1Y2NTYq1boQIf08O+/8MD754yQv33l
KCzdgCWLZ7EM++evvFiEKerKZrzso/xy/PajhLU5l31zQCATbMcad0qS/ioECpZOJSos3eYmxx7U
6Zskm67sYL5OKWSYknMy2KAymlsc0G+Tad+l1ooEBaYw47wlK85yQqWSGq+G2VyNdDWhIlFbLWgr
ZJ4tWzVXL44TvzCsp3phhcPx3GKtS55W6eynBuTElHAEEqiynezxIaiH3SUp3OUmCoU5txsyCaKY
6XgZn+KxvDYGmP0s4dscZFuTPlrjp6ib3ZJ1+8HzTskcoWneGA5LFpgHs/jSiYyALBEB4ydvTDQI
zajGGxS+OHMrFOgU7INzBCm9A3B+NHNsnieLKr3i83qpE9qths5Mj9ry1lOpj4CLpQVqxx6txLo8
uyVD6LGMzd2ff3EJwW3bF1wbFLYgzUNv7K8rIKpxP5RbzKabBb1e+Oe9XY/qY3bao4oX8KaMIMZi
uc1TcXaa7M0VzD+V+dIggq1JgKd6ami7nFMixgdnWikZ14PwmicA6LhJvxvzPFmoSRB7uwfbuwPM
zNpwJS0VF5LCk6Za9G6UOjL57i0uaKfd+fmtCQCkH/QZnd8SWZ0BxbODU9BhRSQlFj/bvMQblWsW
cd36nKoOUeE0fBJwT3Cxp1mrBa/kaFxJl/0TsChINSF1bhahxp4uXuhjXJsfzVR9TsCC0f5OTegU
OmoQFYZdzlcmPWHhSAEuxva8+r/sncdy5bq2Zb+IFSRBEmB3eydteddhSEoJ9N5/fQ3qvYhyrxrV
r05G3nMzlduAwMJac445+lwCkIJYiaANJr+lbwSLu3pY8WEnyEpdYIbNMjwdQGqb07sjGQWmSNZb
03cPbZv9+Hq4IoeHPQrcqIfoygbQ30j/RaCh1EmKPKruq43Q0Q+/8bd2+lN56NmYaA2rweZm5WOq
Bluc8aYtHg/0GRdTQFbybCoVtYjtihKda5T+AoA/j6F+yEwoJLir0dAt7xQASlJ4qIVw+ZKaAWEr
PMupiPZ6mI6FbafoHeFhG6GgzivY+upgfMrJg9B+AHY05Yd1AeVVNNSHmDschyoB8COOpzD0szVT
8PVc4DDE8j9t1FwzCBrAL/Yy2Xb5WWvuFaPhvDhwqUqr289pKBEJVSTY1Ob77Fb2uihZiiUq1w3N
b7nWxV1J9bQftaxWwhhM3HVIQilNd30hx+3CLl7HxZoLzrXtm0MxzS8FWDR4nNwBSGnvs/ehiOsd
9RmpX3FzDdOOKewyE00Bj5CgSTOz453ASLj3c/mq8jxA0AZROEYznNY1007Pvx1Mpsd+zl/zhull
EMlrkg6Y9rgpR4pVUH1JIlS2vV7+hJF8JvP0kvUEOk8OdlooWgGQYfsuVNFN68ZXHtoHQ04vZuwi
wmrkDQ0isPRi+WrFTZ02iwYNPhqB2wSKffLHRxg88J6tgvGPkW2VYb3MQ1YfbLwp63yE3XLVNViz
zmaHoiK/iStEnaFNo6GMIMwxKgfLkDgMcox+Z7jXOs8+GZn80yE37YxHqoq6+pBTMq9YIKPaExNF
bV2x0KRU0QbTiC8zbDAufzZxFbhAfzrmvCCYgSTh+OjvOsmXQwvjd5bWNozUxH1TwATxA3BgfYiQ
gi4Hk9ZVLWMyjP3qDavpCg3Yr6zIMk64oLrLbouLnD2D7y+pVl6E14s4w5cwP4iGrxZQOT7WpLuY
mAmB3PpvRYWoLdG88cptnvrZujO0zLbxgGSlLj/TmQeonWrmV7V5Q3fyrnT4Ni1+/CpPu4eQkpWO
dbMrHVYzX2eGvfzsFnW2wS+zqwLDXP/tq8ZYfqP8HAKCfzP2CdQpi5DdOWAW5zNZqKJ1HD0ldKeY
cqM7QCvTx8BzdD+Aoeb15TO5iUVoc1WD2vn3sTO9vKEaR/4rhge6sQ9imM6h1z4UGW2eBEYzz7QD
S5TGRcGkKWtv5rS6A7f+sJzzxdg80Bz8tY1gq0f9ZaXTC4kGt8y5XnwR4UfEoz7wymIaDjt6T35j
4LYgLRqJDJO99qjJptga1vwSZMxwHYb6rTtdupgl2/rDvAo9e61NfoJWYCxJkLktfnTpk2DHJ2rD
/DvFWBoTOABjNj9boQvuOhOXIXCgHFHgh4v4vuTBRKH57c4NbzT5tEbmAW6XfVLrEYyVjC9WpT8d
097FAjxQNnFu8Q3WAUU7goNxZqIPiuPJFLyFMXJgt9UaHEkDRTjhY2F2u1Umd1BkMOl6rNEN9Qre
UAKETMo7j6kNMi/Vrgf4d7EAQBrPfP1Tl7BnBzRQluUx038GTJrvdcvMcM59OvlHO7/mDhMtLYgs
KKDe58BmZoyim1wC6/GBgzOmZiipqSv0mO7TxrxpY547CdFio9LoN0rsXa3LH3hGrK+IS3THD2xL
FuHfghAF52hptJf2z19Ec9iRHkgWTEwrlDKboEQBjrnAWJmjEdOqQMI0lN1bOCxgyDT67KfygX/s
YFS8i5QMWXIHAM2gRMPfZhoPf/8wFEDSK+xPqyhIJmQNyzT9RCdzm0XBx9AOG7sC9pC6A89ShIsX
MmJvk62O85bhqqLPZmQRBh4mD6ILri2BE5yyv4FB2fv3HWCjek4nyPtLSdImWUDgxU9TltGt9n8k
f37dhqxl6ZPg1Jp7wwVjUqnsTppiDxfsMwpZ5MtviiUFkcQmdmUWUpIvX0Y72ntGr11HCddbFTK7
snvJyPVmJFIp6OLlpmrEv0waet3E+Kt6GJABoIzjX/a7U0JOdyoM4PEkT9Oob0fQpIceHb8WZDEo
iBAF3V+UfTCDhrFxt0K7Zx+2kzY4gLAKwpe2lyx2s9iEeLnWcCYP44z1yCpGeFWpRDbS3RqAqzae
pvqv2QdjihtYuXCo0gnnWPqo544cmOX9Tf58H/o0tTTiA1xihC71ZbCMS2CpCPfB5Jbu9R2pM23L
CG5mf3EeEp4QuocGdCn4RbZ48OO8JglYagYoNDhrTOw7E0S3xyuFO374W/Ny6JmcJ1DwCr5FLeV+
OXvsWqVL9iC646aGUcWTvOubpqEcA97+WfV1B1+vbrZWOoBJgtOQ+awgkb5GJa3TIkVrMCOKXmdp
ReD8KP85351uftg02J8RTxCpyzfGdYJvK4laPAsO+HCFkX5kNFgrF0VG8klcDstyeRiHKfscpgri
Y/srOovBpE2alVOzPS6J97Z/ZJb1K1S5ypf7gjvGn0DpxMpI1JNkXKkSMDTLonZaDi3iEL9bQlem
gO8ix5azbltMwmmxrUTNPoqiuwjBafDI94n3MC7bbCT5f9C4cMhUdKv69Jw3TrQB2kxWoBJ3cT+/
8ejehUNIdga1B+eH+ubINDDw8ErYVtdVbifEI/D2mYC+Urk+jyUuIWNmB83n9JKguRAF5/qs7kc3
PU6Chz+CCEZWjoETk2No7zIar5G9JsujHNSLNB5NXhbxrgXzPUZk4Tadcrq7sziOUfmofAvTjmJQ
BFPnxhVFzQWPTyZia0dDP24ZbJo0TV7t5QRNGWdu0+hlHBk8i/muQRSYTDWGrsgisg4BKuxt7k+d
vbLTHKvBhCcpzlnYqsAL5pFAQlAfTMU2IRWh3AxckVZlxVse2bHJBII+NPH0teHr308zDeI7pUzO
f9cnJlnkR5gJKl73VQHKTRykD3G3vNQGgIsf9x/SYNBTl2zagHgFET1MyNxInQkwK9cIel8z1JRL
IaxiAgVU/z0YNaXJsAzK3WW2chMK/JM0/3+bxi02iV/e+UllsvRmqEGxfgq18eT142XMOYw9x+Fp
8lmtjnFjZugXCyNhtNLbNzqL33QLBM7H3OPB4EvM6FP33GgEhDq3c5Cq8z88dgqqmumxj7u1S4zI
uhmiT4cDLnDBvQbwCZqS3V8l6c8EmnCvkSmB2FTAm+n3YwFbBQkLwZAUN00abznTUmciCWikEGje
aLoZw7KMll9meoFItJ+cJary77/0nWUxgZUwNse3seekylqyhMaJi2/wisFUbZyu4GYoYmcFBTKE
NGWuB9C0m9pmWC4kYw2/XmExVptRMNrMcPan1MOmyWXX860RG2ISHQqZxOusm9UholjIitK/tngF
zSSF1+lQMKYLdDfpNqk3ITP3xx1KPjIraMCCcuPfbcZhOrVGuM2Y3p/8tMbCT2s1IiFi8uCz0TY9
0/tRlxC8CSfk3Tg44VqS4XDWxvykGec0kayAJS6uqKx/ciO0HX7aIqxuGnouiH5YkwxyfJL7FFiT
iOyRHepWrk7l+OZbzTIQ7dNtDNZ3oenY+yan4RohhaqMgfrY/o+2IL5+/VP8Fz0b67/q2Sis8Njh
HWLO1f+WLJsaMi19O0FPwxDFtMpXYoo3tXB5/zFrp9DGa6MgZ4a6HXdTne7LOfnMElSeeLZTrvP+
quhZEH8dmf8PNSi6vK2nhx8dFfn/gidwaEn937uVz/PXD6ai9vP//Ev/0bCU4r/BJbAlgXDk6Cpb
0cH6T6YBUAPf8+jmMyT9z6bkf4bdAS4Ac4AfxJbS5A+Z/yPsTkj6n46wfbysrrRpif2/9CtpjC4d
NAoHXeRLLh8jaE8K6bmWTXI4/5Ra1uH/FJnspYWTzUGf7cN6IZYawylR6q5wRrnFOdFRYAADiDRx
SZWqAPlZPo0UR6e70DCno9NDJE4QEeue6SUYKsKiqkauyJ6MD7GHKjaNlIaYQhoZQXNFpDnA4Fsx
443Qh5O2YyTjKV1OKltOi2Wxeg1dZ9zP2gLHE0y4NZf+fO6ohDEOI2rbpspY0t/imDtsl26DwRZb
F/PdVsXhXZq3CB4NTLN5JO6Fpp7sZsowL49XZEYjD20h+/hBNu0znQTXzMJUn7iXepQTfE2aLu9I
fwO8N/hKU9FIEH85ln4UYZtc0HpLi+DHzwZUcQnJSW2huZu131ENdVtXSbIfBFAoyw3Lm84dPlRr
aaJB2g4T3kYPA2bqEVS9PfSnKDads2cE/q4ICf/jBDsztDBn0zwRqDuegpPtosITvr6titJ8gHJM
TxC6+qrXXznYxueyCnFxe6guzQDbQR3hI2uSRJGhalcfVi3u2zY4M6QUl7qOgheJlpJ+JwilPPyZ
LXmF7xh/W+30Jlm8K91a6S3u1xgn/nrsjWIV0Qo6eGOLiGIGPRcXZbjvURXGyi/eFADUU2t6AJEo
f6FvQSmTVlCc4b0o7tkptpj63kNP9Dj7JSM610mBm9JuRLTdze4lyGzIwj00MzjX89qb7PJiOu0D
kmMuJFlQHrnWrZK2Ds/DB7DFDnYiHr8WS/q2yQxGfHLG6FDygqIpvAuqKntibJSeu9bgYmL259mr
yrthpIOHsf2jsBK6xjNGG3eyq23zUFaKjwcqQO0r45DUuE+M5VZUOnWN3QPlc+Nq7BHV9KhEivgb
0JCZHmPdhLdFzHCVIlGUIOw04eIY4ea7Og83mC3dVQXTiuI5fuw63m7c9bgNzOHenSmDhqS4m+1o
3rk9wAEnG6yHFkl3NLnWztT4XMIywT3QoUtuCo1TsurOkV/gs9RRvdMRKUTl/BCT9PjQFP2pLjAq
aDfmPkPrdMAOsm085dwHOYYHkyQNruhAhxqSqaY58EDrBodgqN9r07BONBgQphPuVo7uybZre5dh
FtIS6beYXJbKMGk8BOG1y/Da+6V7q9sQtUzIdLaoS/fFbdUWcxoK9bz4nqbpJkq+wQMhlRzDr370
+32rg2fSA7ErL0wK6KFWV8tNkpj/Ji/a1RY7CGFGXDHmiizp3Hq1MT/GbcQlK6DLqPCG7zxkVAcD
CHUlxNFHVngeKi4/pU4X9x5N5XZ6sheqJsEAT1FCBwRACEisvKRf5abXuejDMxFr6CazTdD5tFtF
hBS3KTcipOcgpbeblrgiMAI7Swb9JU2eM9c/RgJ3wtTn8EClc+fs7aJSW8sCectd9dnxKv+4DHzW
O+QR0cXWrzn2SsQr83wCSnEkNnCdSNV90MCiRT0kD5W0v007x3CkWBiULGOl3TeiLOZN9FykYfFi
Nt4TCRqroRsArBc6XjduG661F36KrgHY0nbehiwJ0qq40x6CavpEhjAfFCl6Us9XdpBm6xYK0aKr
30UeFjdBUd3Uw8QWnxOyV6JGIlGP23rK027mZsulkKQ1pQizq7odwyJUEKoFcFfOZ8RpjGPnglwY
h5hsq43IaI7T+TyL2N4CyZzWuKDekkQgWHGDx7j455DCa+YYR/EoNCvTNm6odKnz1wjRPyYru4+1
/Kk911jbRftquP6Em5pducB4Qgz5OXS9ejNG1HIVBh+XfCowMZJefB5QyM9RQ4vNeRSNeXUGO9ii
gjvOqfXipz7KPx/D0oB/2glt8tiQv2/j5H7WHh7zrg6es4/WI7qZFgZh5iEVtl+TWWJExoeOsvgw
aPeBEFcMrqWBoDziWsZjLA9jtqqryCJEEv1QxU6wb/yKFCycqUcC8DIS5LjuFDYWXU9P3qNvnB2v
Cb7SHMiIjNl24nRNqoa7WFOGKX1yW2DbsdFcej4egukcRkbjsQpjtmojuOqWYHRETcG2kRVCW/q4
az9t/lEzk1LHObJOo/mjacu7NlQfUYbtfoStoiurPA9plt0GdnpsM++OSZ31pAWblR+mIfeJ/NvG
BvTGeYYqpY/KfY6s/nGY/UuvYb36i7V9xHWHFdVfWzDzt2FmPIb1YVRmvXYTXOld0W8HWsz4Igzu
yumS/VJ5b1BlQBl6/jJjv0Mhe/ZGzURHgVKYs4Vp0PPEceOaXBOVsOfQnF6yKbtisXswpNk6DdJX
+u17x3HGk287L0Dhmi1gkXLVl1zli8730eU1nEwCOmcuPJxWZbgjfAf9T5SeGloTZy/bWoEy4T4i
iuxsbMZOOMA9tajmg9nO947V3nXehDAtlVD40ieiXiV/B6XRjNJ0rkX8GD6rSO7pk9M/CelURHzu
tcZROPfBEwJu+ceNHmKHptIY/05JDcyGK9/9Mv9C8+QejeIjMaL4DBv+H2MV8sampSk9qCd/UuYx
NrJvzo5qzegFjIXVXdzYyU8d3R/PA9bdI7gsOv5VGD3evjdEu+rAYJ4lmznJFGpbmR6ps267GRrg
+y64pGigg85b564SpL9+KDmh5HQf4sAH9s2CGsB0MJ+MiL3MR6xlQQ8izTrJmpcRI9mhxENQlork
VGaYdCKimyL288I1i0PdTBDt6uSh6TDtElJ5dk17xq9Qdhfvo/ZagioX/kESFRde7X0hM0Yt0C0W
7Elld6+g6SUDmDFZyy6/MQ0SMwevKbdzXFyYWJV5Pd2hc6R162dH2kzTMQ6yjoYCZ1EC9H2bm2GF
grQRax/Z1ikzyjdmmHKPxNkgLctpzhlqqk0phkMbcekWo/2Joy9fj4FzzAuUrzaaaoKTacn+pmmq
tgr80i6c5mNvl3IfdN0TjeivNK5vo66X5NXm/wRX4Xoog0PePYpqtDZzWfyag0AR23fn3CX/IO2w
5vVMByduc3vX90+TYEIs8UGthWDfqgqmYVZm4VUJ6QxVnh6OSVJ9qyq/YESCSmNR/4RGd8G4cAPH
wVrJnSXI3xh89GkyDg++52D3sfG2MBJlxNVhzJOGt20R6tgptZDfwJZGlMyenflPkbxrcju78SUb
WOCiSxsLegx+6HSrv58/TMFEWCzGmdzCW02u450AhJqSb2KbMMVUOAOsyuU7lQ2NwQH0qyakeFuj
D4YqS6SHMXJciCFbYx2a9iPPI9gOSB/QkjkTU/GUffZzxPbdsm0o+EIhYiEahoiR1Kj3JMEP9yVb
zCTAG5m9Sq6NJB4oF529QzbHViUC8wJpfLHG9/hpreo5JhcVhafFh6saRo4JDBZM/+e+H9aYliTH
WhUc7XTGIvQ1l6pmvA6tLR3YMeTAVDSy4Ic0dEPCGOx3UBlvITZyPRgvAJrBbwWbAXj2uTZtb0Og
SL4kjxK9UdX+Ki/LQ4WCfDUg158hG2N3HemEYF5FgBeOh4okN+i37lvfLHGNsWetCbOk1TxF3eIZ
HU4m1ZAJ6AsmDbniWBEP1OZLgGjhraEoljdx2B2cWfW3JhaQ3jEepEEzfqyBU4u+fYD8woHlpV55
mJt479sTJYdEwz0m6P4ttnfDbOOdQWOU+5Wf3dZA3kCp0kGNY+veIh/CgzoAdDM8DUJNtw70iouL
Oaow5/Le8/vrtAii+ro/REPYAG/l7EEsm2/BewXrwglpuJTsE7TcMqRdXvtUWfKs2r5b2wbRSYY9
weBKpmabIZPZd/k/+kbu7d8viwTSysez0oHcF8V3BL/5JjZDvXPz4amI/ftcWNVVJnV9/ftdbS3M
oaiFqitcLG51cdXFvyJsitu+taY9DXms9LTRJnqqBh8QfCn82PNE0iTKz3jNo5IeVGsDWrdSdz/a
9g/I/PiSARmzAkec/+hrcwboPLZHb2s1GSlDMCkLp6xORKr1O3agd79Ps2tV51ezyqs9V+FbYwIu
SwgBrb+oC7fdGik8BF8V6KPy7hsxWyfMThu6dN7Wo9s1Rt4hZo7gjqI6W8I4qjFU+5wrzQnJziqT
PjlYqiUTJg3up8KbdyapChse5VdL2dYxN4N7umb/oCQ52wbLMpflDnKrobckYSCl8/BXpwbg1sUQ
xgDtnhwjd2NU1XvAVLztyhpAxUwjLeTGMdsaLdws31TrWVcTPpxpiw3UEzTvCbDSjsB5r1nK47p/
YyLTXQKPxl/VJ7fMmzSle0yKtqr3Eh3Qtqo+Jw9nFqLKf3EHPyLXBJkGnSeRdka3gCQQRwL9qau2
ZwYyH0IczCQ7EmZfEjKUIS/fjCOKfNM4tLDpzzVkcpd5MyrFyaCGGON1YloPBI7BjxvRt49cgf3y
SVdOcwuhOTFQObRWp3eIHqy1mQbJRSQOBn1b79FjQNlGUJtBLsVFR+jHzBwhNqEO6rYBoRYTABQN
Mxg4HnhnSox9jZuGRxSpQ0X7fPpOPd3v8RXnK7wl1raVEBDrPDj1QMIq0BAb1UePpmPiTrKqXWsR
YyCzKLpmpYCj32RvcclUKIMKbEl3XDmDyRVmDM+x52GxTOKtgcyZs+UpNjsCUbQ7kLPEBcCaRL7z
rVdC5RFvZnWyI+xhF9yCqmKmhTH0ljBpuaOvvKnItOfgdKBZOQm53uabE1XPQRuErx0TaWZw7lp1
4iF3EAWpuXuoIyaoEbkbaKSZlwe+elI5lVrVolef6rglu9f81CnZahb1f2kR4x5b3tldRoRRPCBQ
IhIKDhgCCYOKz4cdtjIl7JE59GKefqRNrV8ii0EEHwsTV3X+0prIwNXkGSQZ1SwGs/xghPqq1CvC
ayatuF8zj661Y20LUExZycCsYOY8jJMAA9XTqunv5SzUU05cBC78W4gs+dVQ+65jyhFV2ADLbMHg
N+JA9mp9sQigkWP2Qjgn2pPBoMPDNjAZ7036WJA3gz3xL4R65ABlHnZqs8rfOsbU7hK/fTArNd7n
0H0qGkAVWKPEYlxq3rWCNlcDb23tlyZ1JTDQTpj4e7X3zx39BmQQCZV1sKwqSbqZwq3+/Db0ZXLy
CgiTRXqnI/OSeV10Rk+IEdiY7hb5UOdbFApW9e2wt9OXCj9rOidbjaeFuHn6Wm1KFF0WrbLSnDaM
SMMOs+OM+yJW9iMIinShPjvdRLLDgJJD1/KX6PK1GEDj0qTZSbv3af8k2Tat0FA59vsQG+QcDcRN
TzaFHfCUaDd7/bBBFlAvur+xtqINhtdNGZY+9ILyYlfZVYsyJs2JcoQzZBMobputz5BXihKSoC+D
B8WZjmpY7+OxnAhrDjG9BfImDZn4NJorV9URSMPkl1aIQHRGhZH5Vv2oXPK9vIbwIHes7qkKJRim
waeqN76A05knWJv3kHFuZSP6u9hRMB+55AkI75LuwHUO+8cov0GSxdyZ+NVtR+bX3hmdYyeZ8NUi
u3Zjfh5dRMQSZzjXGj7gizeLRyOZm2viwjwpehKy2Raxj/kH1ee3yaiSnT3NnLU0DdazaM4d6hT4
Kppt9FZq/63TnnHWptohk1CnuLDU6e93gclFGkXPRlY9D3ydf6XGT718LXMO7Qd9+FfSEsZox8iA
xnHCZdfiVRuR+rVFupvpNrDned8o1HAVtGhJNDI2xt4liEJjD6sFqYVuXmw54iwN8L1ZnblJEx4e
DykWgUjNTd9MSFxo24DO09AMNlkwX8lkxc0fQ/iY/XSPqQ64y2BvxiGFR3sioq97S6OaZlPg0ymx
xmNmW856Wlb7TJrHYvEdh3Ck2emS8GOEexlmxzTlnhHO1KjQ1PDZjs+zk7UIChr8rLYD3sw18feF
YcgALS+5GQyvyYyzXTZcnXEybIYKLrqgzmfvNLESTVeDeMvNJBLslAiN5JS756TvnzOnGbfspiju
3BE9vO2TvItVyY5eczdu8Fh0W2ZABD7TsWopV7eFwlk5zLtej+P2YMontGxfDZ6Mdeq51dnUydWp
H+cEM0IScYoxE3tyXPbusGzBf9hUdcM/0OT1riSFlbkNZCZDGFuH2TyeqWsxgneDxeJtVdrP9+j+
hsvslW9LTi8VRr+bfENtGCf+2sKAeBCH6uDTJ02MdxvE4Z40couZsXfUAUgO6GUR4hEQFpmhr5hu
xb7cY4Qq+fLj+NQnBeNmJ/8KDfkIaRaZXTTnQGoBuhsC71MTz7uWLO4Nb52sKGPntNl5bKcP4gPp
R4aLPX6km18URXsJqmjts3fmeOR3oTszKw7AAFTu0J1yYzg4yjmFxeRtYYCWK8kU9L4zo2RfToyW
MZgj99NVduvHACOrXv96DiyJ2NPJbvBRDrMBUXhWGM70wr8YGt3sGTZfaK7QD4m7n74l+8gjxmiV
mz6RaQ3t5yRU74hx5nNi5oe4y92byIu+IUJ61Bf2S5mo6DIHZJwYRXkTfYKOWRWyF6+hj+oN0NBm
jPV3OXNJoIAPd0OWPbQg946hZ8Gtx3mxAvboL6x+InWb2FrloUGAGIrStSsckONKHyLAArvI7/4h
Fv6p3Jbt0ygJiOGSl1chL1apbUqcntE0/bUOg9/SBnERhbSidCm5WlkD0pfqUBvtnx+bPOuJyACH
PuRyBm/i4ej2DN+NUEM7BeVb1temT4edi9YBZKv7a7viu6TW5C7Z3VAzDHs7SnjVBTpxL+5fkF0C
8JlvpHXsKFc2Ts3wNbTi+T4QXr6upplcKQC7lLL7YSIMMm94wHK8gyo0aOv0yU1hC/M2MzFHB/LL
95+HxFu1lb1z8hb7sybgCK/bm/bShtDE+jVqR8SvKDlwUZke3WOdDhbulK2O4i/2/c/ZX560Bd+g
1bSzGkGMwYA701zFQSxYhz5qJiW7S+jemyp6y2n9YsVdosjq97Pnj8PWHPuNx4K8JHYDmCo4SpMC
P02jbOnBppspgTCFFo7rGE5xvCpQcCywS7krmycxFcMuls5zUGVMl1P3ouzAIzwR1tIIcErUBvJR
NTzNQ/jsoLhO6d/Xrlft9OgdFC4xiHgZN154ODL+mMbycy65yiGHGzd24VATNKxKOd4jzhpJ9GOa
LIJo3zg17QANyFGbKDjQkVkEutkV3EDpPbhmbt9qLvSRiUPIs0nzUs7w0UEHtA0cO306kdnmgedk
I+K08Vk+PgGbPNY/cWnRJBn+NWlZIOBAPBi9An1o1pYRxtse1/pBxXRUsF1tq9jM98CyBbcXssQR
XhMmZUgMcvh+bb/9itgq6hlE/7hDORmxw3OIjiPSw9AhEo4J39pGCVu1DemdtO7Zl6ks4Tf+RrkJ
EtTPn+YykkesUuHeCmoqSZjNW6BBa4rJ3zziFGnozKB9XQQRfo25hxtOUBNo3A31h+zrU9UjQyCW
hU4rbNGNAfcxDpLTqMJn182cXWRVl2kBeafma2AWjw3f2yHWu7QzH7OEQLAkoGNvXMhfRuhix3Ij
PetR2CHaPhNAcDtyjDscC03UxvRWBHKkJDsqv8q5PMjmYEJe9qkLj1bpkkoIp5FMHKgkThGh5OAC
3R8U9jjAaASQaP1e+FjK55C2Q20G73mmQX0abzxiG+HfFyAN93F7qMJ63CkuL5uOuA6nS+P32AR8
NyKMWe5QfaIQd0ODn5TkEfM//BTOtTSp6EZmm00ZvzKRMVcpWo2SyRAX+hR8Wutaa8zzay7h/7Ke
l5OTUkJmPE9eHx8TZ4rWY2E8ynB4VZM4dEn1MXfySIjemctwckHaeMJO9tnNkjmcIj/Go8mzHrXY
FDFmdnfaSKd5DBlC2AaqVNpxukcyxTBsWjU90g7FG17pCEf8YOhiLUNcp9DHiUeZ+Qo7kfgXAikq
Mt67Fda2lDAGMCQThgpTkriApuZlauxxLWqF1tDdy8DPD6U3PDiVQYkBtvM2XfDBfs8FxTGhTsga
3Xeccb+pu2dLIQcFfWef0fRNl7BiZNf8pEZJyyt8ME3OFWHmgvATUezHpt+VU2RfIp1terO4WmmP
yq22KDqbGBtZBI4crg+cm449Rlk31TLxdWJkQqFP+HBdA+VJ+GZnM6Ea7vOj7aVvXYWkygrbaKud
9AajZHJgiO2dm9l77lW47EQL0LqLv5yE6CD1IX31m6coW812AVtxLBe5fe0JCKDfcnRmpul97j15
Yrp65hDuNAjHOAAIYwYCBAD6UZSX9JmmLEMzFoqfIYJkjzQYDavnfY/gO9e5qG5b+hphHdbcTN1b
fPCcguhaPFqKsRsZu5nXsbMyvrAorj9mD/lLumAiMnJeQSL3oAKW9VMb5WU07TvTKLtz/9bbwBwT
NDGrrgH1Iqswww4Bw3vonttOFltXsWpAhD65TovBg9vEaJvTOs3cmV+Y4OYye2LjuGfXPSYtuGbi
XBb0qf1J25c8L3P6MNOeYKzAeGFuhaCqZGya1wyt5cErUW9NFQqnLETKmyTGOVDBdHW98h3ax6sa
3T2qTCxJKjBOKBARgUY1PWLkMNvMs095d8VlTr4mnvDKn4FqTSW9iilmxZNfT1QB14Xin98OSMFq
RFyA+49GXUKjBzzAmp/X8DUbu9tZ+Pr73BFrg4IGPv6GoUD3oCTN9wh369RcUy/Fbx2V2zyVNgbj
Xe6O7CZDees39jrzanOvga3fhjZazTzqCMSEZguBrDgX+buh1Yz2d96VbmHdHEli6bewRVHQWckr
6pHihLCOzTZTX7nL6EqqrIb3Eh5cE9i37NxL6gRfMKKTbS38BU21Tk2qVQWMPC/itWjDxzYnsMGs
TMW4+zA7WDKxDZBoLOw75gq+QVqUnusbJcnmEQ4gf0CxSMnecte/KSv7GWvIrq3FvHcKfwfowQyQ
FCf9grkOH+CEP3vLmB8ZqAhQ9xHOC+X4v5N1HsttM+sWfSJUAY3UmDKTYFK05UmXbdnIOePp7wJ1
wl/nTliiRJEURQJf2HvtADh82qApxNOxKUftO6OSghHqkQY2PXRefddG1hGuCp/iBgOnRsUOzi+T
6xzWEsUfOOuIV6ggXmtQCW/vmNQLTzB8ahPvZrrVt47yUpb2ZQqlxZ9XufAeQXaBqT6TA09vzTHT
nYz8mb3GAUCPhIfOuNbTvUMWZu1T4jJhDKa53Cx0vD6gWEhKolirFCoecQ5HUh+1FXd+SPvoNZ6H
3yYT7jk6VyzYL1Vev8DapfMI4bUhsEHnZ04H/V13ECICtERFAnBvU7Gx74Vl3VS5q70s3HU9bZWF
P5e1F58E4aBWNEsPfjIgM7SFzjokoB52t4L90rbEgrQ64/pOdz7i2i5PQVxDTZaSlRoJ7EPQAhFq
42ctyEwKGCxoYWuiIjArPvIe+weQLNHBqXNv3Q29BzG+OrlDVxHO7v6YWpKUTWtGp73shqVGsmSU
YW4ajL+8IZkI9J8jygpqcxZAWTDrd23SnocYSQ+2QYy5cNfguPuLuAXRwmtrgBQyABDMhHYRj2pf
ESAWIBCmksNS3Bvujv4bJ8Uw2ruKGXgLrZZSm2wuuFbEiWu4MAoTZYkY3wGkDNCF4tHZkR/w5nQz
m8fF+16patx3klJat10fjFDBbLlid6GuSAdotKrmI2uJcZJFtMka9MO1NxCoaVw8xS4im/kvWwSD
fxngOARfXE4YiEynU2/nUK4bLWXDXazjqYXfWCf3psoICZAo6jTU6duBkZivmjLgbpDUhDoaybip
bvyB95ACF6Tha1j+EX39qw0xuAEgoW8uz1lj1JsuiKdV1Jf4713eBGkHCngCyTWCVrFY561gmmI6
yg+DbgNfpTcBJ9C/T8RYJwbzJbOwtMNCMI4kS4oJQQhATroe3tqFLs5EsOA46Bp6xkzfuwnZqEP5
NsbltGacimzXVj9mwa1Jy1JrvXp2MHn5FfLrVfKHQhA2GPOYlUAPv+Rrap1CbSJJXZQfCHcKslL6
S2VVyb7g21v4GDPwUo4FgvBAhxhtiFeHyQGcqbD3uPn0wUj0kkOmWNnI8Nal6O9mOljHygOm4CU+
g0BzNZSz4tV2S858+cnRnJtd63fPXXh/TSp2gqN7gIDtVBpAC5IEdmEefzNGeHqVvUcIRdvTb9j/
WJhMXApcCEUe8R5p5OW7qgD2bhf3KBXGKuj0dYyaixfdLqi1CHbkBQrpCPTIN/PGJ9aFPXQvGG9M
fj815oa3y58EnZQG9BG327sXaz9R3y/cevTBjUS+Mjnd36rBHgZl4jXv9QTiDaO9AoMlA2IPbRwk
NZS6PxwYxaFX/spams3ZYboDDRd7o14BBTG/9YwIzmljsyeA40nRgIQsWg2mgbQMMl5B9CIb+aRH
Rl8fJ2P+SD15sEneXrvEvuJW6rBdLYP3kYSHdWbhwkCshQM/2qEDdDZhkHOKayq/BcyLTSL6PiXu
3YiCn5rqTwEcYuRKls7pi8low86AzQzVy0TeDIi7t7xiXOR4KL/I/03bxmKWg8a7LRkzOyrxNirr
D7aG8StHPbKe+RxbZLDhC9u4zIoEArFD4PBKVoCKUDYdgeWi9sPeFchxKU4Jc/dy8aP1jEM9oOzO
b5amhnOGl+4w9eN7OE6ZH3f6NxS9H3pJ0rf4CLOogQxk/OHt9Sqs7qzpEfIYVPUrSd2S680HGAtq
eXO8I6tae3bBVrH1OpjW419jSH5iH36zgSABvGOpF9MYrwCYrNWIjSTTTXGxYX5Mmrgn8WRsm8Em
qgmsI5Vndp1k9ln3fwOJQUMbU1Jq0uIqKhNuCzjN0COxsXuPCsY/QTgLWh3+eSGr3E2QiZcAUsF7
3cEjHKIsupTzzImu8VrGlkQ5pfGO1h9l/DI8KqpOMRSKLoVRh8SBM8IkOhBSbpvcYbncQ7VECgvr
h3TIC0mb80y227oc0CZ7IFxYH8NUaGpJTCeSuVGp5iRDQUdMyqCTYRbWYVJEQ9HuWXPsTcxR7QKL
6PDGbXrVvOR50u2trdHUzotpCW5RsDTQr7YEaFiOBDoxbAIwLg7YsiTQ44ll6WgM1GLfPdqlRS8Y
Ro6DfDQJ+SyXLJ1k591b+SNWjK+yUiWbjIaEsBeL4J528FCE1xxXs6Hy65HBV4o7U6D4uLtEDrXk
leeZe1FtPF5tcSCo9a+eYr5Lg+mN7qnbyl5yuAERRWV8kpWiRaMEzUzUIiVagRvyIL/LYAyPdcoq
CWLt8oVu9NWxEhCM+tnBkGI17JFpB3zJJiFjv7Sqio7Q8TAxT6y974PJYDYC1utPSUvCzrAqE/SO
FTquQngG/aEBkDe1ntrDbDIgCG2yftQH27f4EKHZkbm2spctS6h3v8nbY2E3pO9ZDajFtehJWEqN
0Pgpgyz1FwvxDLSOTDvIQNtIgTYSsQPszcHnKibj0xREptYpfdYQkShSAg1ExcN0zvDVPP0dax9y
xuxryJt0fc58qNE7ITwmVKNh0pHHF7OrS7zDOA9lrn7PpIFgVxN8CpAAXUSvH3Hm1WO2x3VAdqIc
shVdrbGKgoFcAuIUXYO9QNiT6mHqPa0x0UOzgQ6vHK4UsigboBgc0qF29nQ8n4AO37pp5rCOPEpm
8YcKI2OvybdM4rJhtVb/6vR81XKG58we3QI31NhQ7WhLwDKNhncKg6l8Saed1gKTc7MQGnHDoKMt
Z2Q1zGA0h15MQ4yBf5TVIGZESIcQzEVboa5xCCutg/F3VLaHluPoCr94D14muNSt++kA9lkRCR0f
7JfZbckHgR8bmN6BSPTweem++n7s15abM3uJgHK1enKLSWFnAJH+Fh2bFpszUQfQk8xz19sPrllt
9G6pNHO0a1OCbypI6ACypt0Tz4zIpi044XS8p/puIu+1Dz5lF7xR7OySJcKqVpxWTHJqTig19RKF
0FhWaodeg5F/eNAKRUAqYs+uNLBz1ZOvTO93XUFea6xT5IAkD2JmJmRaFZsO5tvGjoMbiGhKzwws
bEXQs8sm34ovZcD+YUqJ79b1RdScdb4qPf77fCPyWOL2LQYNl7SJFoEVkB9iPZx87A6R+1ROZbnu
ZPnu5X1yhJTfscyMW4oc3c3yDZ6zkwGWZSYamVEjYThtT2qOp6x1k2TLwmn47GhT1yqu0x/9bG5C
+Mz7KdJquixmC1OAIrS3bbxygQp+jTopXX28lXZiXyfAg15MHBrUaG3T5O9Vl+k7M3a/kYGCbXpY
OX3yZmJEYckUYjXnHIF/l9LcnzOJQT1mzRxp6WtAngfqEcpEo0S3R21N9kvxIYGeEjIL667x3u2g
JOoVVJM1EV6OvGlAHk2QjUPM7rbsMZ2yhyg4buh78li6M1mgBIsicNvjLyJBgb+L8yjFiN19aiMB
wJKP69Fq0BRBeCZ9Ln7JnaI7tpH5gdDwMtdOcrLccdMUt1KhvLV79b03UEePoXbOqt48OvZMx2Od
Ay+HmGBxRq+ToeJ/Nt/jubOfm4CjPmNxtIUozpm+i4PrBWvcbEj18HwxrZtOVqr8gSDQb0b+p5zt
YTsAZEHeV/pZIrvtXAX0zOqvO9h38ZqSpZC49Z9YOSboYCrsoqrfSmVPi90WE50BaITPwLZDvRUr
I/HbYHxShCTspxnXVy4lAnDD+F1pstkCTcUQb+evlp6W+6yLyCuPLnrQAkFtc7a9jf3eczLmLosf
zFzzlxBQNP6p5k34esQ7ARwUza/3VA7xKa1Y1ELkEmAD5w8nz5BGpzOV/5KQpSb8nKX2C2XNz3ye
n6I5yP1+/BNHuG4yGu04WDbrcxYevCKzUZ5915z0bbIY70WIQJPAvPZBAuEMFxzzH+LBg1K+kVi6
r2QPlS8xYlpQexdX5XPf8L4hl3Ta1nDeqnJ6CfJpq+lWtTemRHKOIJhKT2hjO/WT+PeLRU+7HYpR
4nCCbzpZO4k66zWZR/B7JseWbrgLxYJBjNGitm0vSW+8DDaSkLHz6BgTtdfl4DBdBA0NNWU7WuUr
vmZ0X7J4i825P4m6O5CjQ/QGCgjyZWbaqjwEVjvNqGSBzw2pO72lMEeM7I9dRs5p1tpflob+eJjG
n2wdm20xN87e040fbYn+hoTdU2h4N+q/9Jwyo2HFin460bl7SwIXbe0n+KX2k3L6BTHGtmJGaQ1J
fCtJZ9KJSd4KO9TJB7Bfg3hudm2SEFQ71FBzUVlMGQNUTCLfOlM7BFNYrGxNW4euC9BCa9UeWIG5
IvODcmavBjdbt7N7HYOIEPU4rd8Fo+G9I8xoiy4DaVoC794atW5lVEW1nzXwvzK7oDBARItlldrS
I9giv5sOFBWD8Djmbr9YbjbbvkHN77FkXWmVgI5uKeowKzsUjSvXWkwSpLT7d49j9Aavz3TWib3j
2UP11AUmdhBkG506A1CowdGT8w/IZbxeIyteXVOgQlKGdqOOGouiLT80qvoVs6j0UxrU0WmetKAm
ecqOxsMw1sHFsAnL7BBeyBLDTGaEL51jnC1gwzgy0JliCLnYiNcSPllGnulMubLIr0NCtceuvMca
0L+CCLVjnyPSYgmA0pxYRW98R1am0yxOaA0pLmaSPz5MY8IKyTuqbdLsmGhIdAPqmTrKQLcteX05
gmesRc9ZVxDpuODWA3Kb5cy1OWyvNcKXjbGcwWrjEk7si2n+iYZiIOKXAJEbHTkSgSufQxtuY1W8
ZQiY9hUm0iD80ZkNmQIEdaWz9ws8b4Q8BhyPlKQIB4aNfdN4170/UrCtMZxim6HmwKXJ1mmJxOgm
7RIqTT8GwrkLcKwHq7Rfi4odfLLMMafQi/ezq/H5CdNbt6TtWaFOVOCg9tQMnHuBv9gNWs/YcdUu
i1xnnwGGtxxCpTPIbaYoTxoSng0u8Ite8kfagFHXKZQ7QBzRayTrfDf2nHFrFmaDIOOpAi4OSejE
rYvtEMbJlUNgbUYW6SdAi+3B/ZtlyQ9DB8Y3UDmukaCxL4C0weE2MkBaInWWTIPmGUqldGAX90aE
ePY7ukmUSAYlPunjVR+99U77GcX0KpZZ/I1bGO82KMciI9dKLz+GUgLDrQc4rao2ifWkY2oteNbN
TrNE+JZYBMQ6IWLsTEGazsD6TTDRNNaqUuL0TgPBUrObc34fHUuQI0WrILl4dfXkFLNNgQaTwXO+
oZR8S2exZu6K0KqiKMMJZhBSj/pXChTz7NGQmrQ/FrtDmpbjfUH8WmP9jPbvt1lN5IK2TXhDgsqw
M8IRJUnvqdxD5k4fMP/JjcytlzL3CKNs7Q/JAVu17JNl4GzugTsTB4PeBXXaeITQgg9Ax6RqejA8
m2R61XqyRhqcIOtRZ2jdQb2oIw5ULkFq84zlAeSx0mDH2yMj8lRDc550zTNsmsX8RYQoIq3TPErq
hGB4z0Ih/NqRZHO15ndRsBk1QLgerZDckXmed/Tw95wmjw1BSqZtnp1dBqWmnYibbiffatXxiYhh
1Q5O+ctkX7Qfwd2xsUU3YfYKp53sNjDsuHX8bBAiTu4IIhGrM7H2sKVtI60iXrToNiTjOe1iap/R
xMYxkyfDZr9DsMWabdw3Mw6KfcayuQOMfxWsuZFxP6NjqS9m0/xmbQ31MybWrjw3S4TO5CDgFjFW
IxY5H/YC9IgYLzaGpb+MVX0hPwXA+EIzEJj5V6M9k8Rj2iVHBOezok6HHjaIVZBjFBk+W3T498I+
J2gHmJj/SYbwKHV1TBiJaiHWQpi8qzps10aHtsQqCps8i/QFRQYMJgpSBovpzsySaddi8N3aMM5W
VmYiKGqpmaFQHGIdlaVR4SvTtm2bE8Zj3hfkDL5ZRs6tJZHCnToXOyIAX6SSc+kno/sNRxgba93y
FvUJb3IvfNUKD0nPiLuABLUXGyLnZlI8R9sl2ZOcqgSq6xiuEf8SSDsP93qQ8iKhg3vmUevT/mno
A+t1XCxbhMdVaINOdhvnLwgwsiNpFsje0Cq9WPlEB6jETPHs/AzdSf2YWBpiBmE2wj6wponapJAW
yZxP8o0aZfmzrNq1Vk/p59yDVS9QudN4ql9d69VX3e7vrmZZx1obrhMmuwO7OejMxE5thzyONvTN
rDi6ZRI529QuekICqJv/HQ3OusLV3hB5yltssYg3w/7s1KO1JiYs28wenPe+8I4MMpxV59rNm9Nn
NB0LbCIaWLWFOTrmrnSRE6YRC/+YAZRRDQfDxOWRmVSN1TxsspFxOKMP4/noIl6P7D9RzhQrURXD
0/vgda9RHTBft5LvbSH06xB9Rg21+A82CVTRFLq2F5LElWMSbK9xiMktC3M/D4ldEtr0TcJexlUv
9nXWU0rCkjc67G2URHV4bJL26g3TWRXBW9t7fuonmhmxh+M/DwJlRe91K5s6QPLirfuoQYiZlYQZ
qO+5wMuazvtUY3mR9ow/9YF5Q/jXGKPnGmcQpv2MVSTTWnIHcFvReJ9hWD8jLJNLhhhW31+JmP4W
sn9nrbPFaPKzqIlRZc4IYjVirEtx7S6Se8INy007VRqAbuMXu/Nk31tMrPRaYtZzKfXH/DPqVO2n
FciWMv1F15vt9ZgkQdPG7CPOfEB+ygFZn5nEwE/M5FlM4PS04dgjbZCAp9dl1z9HBdme3pD8lW49
rqq40Z/K8qpCAnMb6fQX7Y2QtuoCk/db0zjuE4pEojlsDDTziDwmFpVx8NrZx0kM7EhzKX2HSB4M
LLV4K8WJoao4gSVGNcjpUZzmcD5MVND7ucmMU5T1BuWm+e+vlu89rkpehV2ey/di9rDL2iFHlRZZ
EAeKbFeYCbqstBTnggXvaLfTHosTKsvRLNmNwy6BJsW4ZR6tb/pck3w9Oo7fpa3rww1zfbvOyRHK
m4PJIH6I5alu8Rs3Ffo6W4UcxQylx75UdewzMrJ2Qa7eZOkp3zAyDe0tqcRF5G6F8mL/cWGqDJDw
f67K2XiNNHqCoKhyNOgZK1hKKfi6vE2jqOWQ8viyVxLlQopHQres6eiAuQ1BYEMZ5GUcwwWobecM
qjtR+0l9to3BH8zZPHiDpBjMWHJaMUHkXochp7XgLANNa1ek11a7yGSQ7YW6dfImugOV89laLvKA
jRr2APBbVnG0Q8LsKi8sz7izSpRs0R2NcHpoNIekUeWe8gDGLOauTYl/Eft3G08cREhqMkKVOLsa
ZZ3PUauXM6m9XbI3Msc+Dh2KBBXAYBPkT+YR8mPhogNemTZejUYRZ4DWTfPN5dV8vK6Pr3qFdTg0
Boxyy3/qcRGO5mUGQYZYql8WQTVvPQLUAtjGfA9KwuiK4ID/aT0OneebQfOjTLFDTN0xzok/LzPZ
UmwMm0bTtGOV/5b4ILAPUvIhsmeyHevkcdZ40Xalk8y7RBhPQkn36HS/rRhJGVOB3xb6372shoto
DTB/lJBAA8cnr2EgR8sQ4EMiXDSfh5ulON95Xfzkgcw+dd1iR0P1iDfMAjE1kIIBZT7peWvGzBD1
ImBNxyZzqMI9jn61hiVM1BXc9HFsI2KbDBghlPpk3FW7sKyHreTt+OS5Y8cHQWnbMWHUgKOpOSAw
r5SKsEp25g6s59ZKAATpeTKcRBNYG2cY+JcXDUMZVes0EIt7Qg5svEVAS5J2uAgaQ83Lp++vS8zC
FgH3exrSKBaGIAMbGuYxYFVjBwT6GGl1CVvFtFf24+nrq+WqyO6hbsxHu9Sqk7lcZMsv1yIk/EqU
dFCzak9lTowP1UCoQ+SseiBwRCCbGThq1zCSLSahPlpbuKXXvdZthpm9/tS0iCuSxEMB5xi89FRS
IuJw7uqd8dQ2OKOcxruSUvnqIonw3cCmZ/CoeXp2p7I8l3VvvdZjQZAz4uVT6l4CUiBkqtBdNkbF
mtsGLDx7GBU1xnmFF8sXhWasIj6dufO0Y1K885xgrLA5he+wCF8pmtuD1ifmiztKZFhF9albjLxL
lOIc9hhChZ1j3uc83iFKBKo2jxevsDiZj0m380yMHNRwLtpDC4+Zm4gYdmMUb1A08E4xJTBFzdW+
T977w2AsrQpLogOCD6ID0Do+4FftGtKvf7Qy6A8z6hpGYMG4YyQYH3IcI3qUD+/gJsUODsCVif64
QbhbPdvJ/JwrOGMqs7IXmKOIAyhD9pEQwds0zt9bIJLbOq6ikxaDn8lqhtw885x1kUIYYnPgL7Uc
cLQi9Co0Ofpb7oVFbL0nmYWTE2opvJuwmpIeqj/D0hXpM7jNkIDPRsxx1L7ZSat9oBm2CceQYpc8
tcxDjnrSS3jMxpE0kXJdxkW25fCE6JPpDGmXt6WUJIyS9Qo6uOeEdBhDSBJBqm3Zlr/BDCtO0UgN
9Dq3Ts0833O3a/awzX6FLWHVjhFVOzX2hP0ENiPnMA6OJEy4T3aNmDrgGazJM6NJUNeI0HU8brzo
4PZzt9+DASNlDp+NNlSgYgP0uzpM32Bth3NIAcskrrSK5ClqbNj4MCUtcJKbiLcE2XTefoJzA3an
CqeDmTO79+zYPcyQ21aS9BlzxCmI6nKniom8TXeDyXTaCucXczPx5ArSmqZAfy5mwp4cCazeVrp5
kYHYOW7/m3vd4hyF1tqJnzZqfpdYRd9dQlXSLuwYqlw0LylOEcvTr4tqkupUhuNfieN8jVfubLIp
2lRmRyhPS3FeQ8dlMRLucLIBsBquaURgSZ8N1unrQoY2XHQWlxEK350bf5/YrR9NtEirYCBOxDN/
KJYUaz3D314KMsQsgwR3R1JOD2164K1+yg3s3qwgNJbfKNlabJMUmKG9EgSRIb8XIbhSHLGNBNql
HN4lqtRZ/XFcFrB6OK3NnKxpB6ytgIv2de4WIQPash/FuqZq8J2wNv3HV9Z/vgoD9RQ687D3suSD
BSFJ646J22q5aPWf2pA6pzpkjlHok4abU3NZEm+MIDTPKa0Ib2sQAGmJX8ge6pKcoHYn3ZsJqMiv
u248m0Y4nR9fjY3C9s+7cQ1UKd6gXmPvalBVZxNIpGnSkXNjsWZ6nhlqmxlA8xrBMkcFI7w7CrIy
TLAulORSPi56MYqjlhqHKJ9sVCAeeIkYMVDfQ2gywkUkMMI9aY3mEmeM9hBx5rt2Gv7169ZyRwBI
A8786aWg5/FtxACKmQydSyUP7GDZmYWSxKR/X9SqL84kfedTHl5a5E5R5sZ7ZXZPbUUJUBLzuyjI
1Pm/F21qq7M1AoUx2Fc64vuktz6AZe88OnSfqT398krys/scbknnzRxzYbIBC827U2LBL4OHtzPm
6Tf+opVnNhqvqLgw5lSHdFRAoJa7CrDqVvkoTz1BVD4hvTTiUXK2zOdSzcEl4fCIei88hiMbL7n8
hWxOo8vjqjokFgOTMBy/OynhIrhBiz3RoZBXBAs+z0i36VhlZ1y7ZJjg5Xunrys3ulkZd0ysBFO0
CJd1q+1OXlEVB8hD5tXI2mLbA7Z6UVnBFoRhIoin6WNu53fPsmO4wrFPmgVp2xjOsKtaxwKI2y+m
lUDvCxG96SOMjwpe69apNKIhwkjfJyoyfIsx5qD6EF6K8vZxRqkRWpbYMHGvzyUyMrh5rIkWGSAy
9J9ZXCA59dbFbHSfcdVukUe6vwlUR7KglfptrJrvXm2g46qi+MloGDvz3n+LVLHjXA5gcwYS3Qyc
0+xFbtbb1qEWY3KTrWRkZpcHFFeZb8rn0nUJBxFkgBOr0mgfsksImNDsv3PJISTu9d/acrBu7HF6
zUb0yMGYkYns8a+pAFPWUaIfyXtE1lmDBkYaAMuB+vBVqwgIQhbVfZpUqu20WB/CorlUQf8DUIvL
xqVES6LTkhN5kN1Ko0PViU+jtzNkwLPprl2BdFnzzPcCVdI7D5dwkqKzciPXek9MJvc9r+PWJUYY
3i5LMs3J5eHxU+QYjLSVHVwev6ur4tRPRficTK3xlsX3x42ArER305xfq+X+DUXwMOMDLB/LHRpZ
MKH6Mtvt1201MW/s2iVGe7mxY2Y0Gp1hnh+/O1vCL1AgPEUxbzQx7h/fnVjI39lOPT/uwQFNgaMp
1siy4vm7FTzyIiAt6fFw0Uyse9iydH78FCEsMxym4+fHw7lzebEGVWMPXgjL+tddxINl3m1p3P/1
HGiFKW4g1C73H/RhcKhbLfp6/jGUJYCUOIIfDzf3EjUPYrrz48aDGxIUUoQYWPnjvp6fV0VPcSGv
j2tFOxMtaVm0cMstrFEnFWMwWOUuj2W7Vbythokkr+UqdYgLONuT/uOxbNe+V64QXy86aA5iY5p3
wObtkxtnaLr4FVAH/Xnq0ek8ro4OJuvHS/K4ynK82HpzY329rsJiGR/JHtvg8ruqZltWFs3X/Ws5
bp0qeC+z2Hwy+L88biPGJaYXzvTX88+y2DikOVLqrugQQLiNeTZEam9KBDc0aclnVCNSZB9dPesx
r9I8du+Pa6bunkup0YWTi7RMVG92M7o7cjDjtUxz8eZUwT0ybe+me4H5BuHlGISfSRu5t8ePTSd8
ympytL9uHOhPEVPPmxnq4o1N9LOZztPXzxr+rGGW3dc1YnxfoLI0X7fMZvdFcM75+lk1jK8YJbKv
a/GUvhk9GMXHE9BAUNn6GHz9zCmb94hMt6uToYvKTED2YRDuSZEdb5gRSJtW5SNUdrxB78W9Wbd7
vRj/aEnb3OPEe0KLf0rNBcI3e4e5FdqVPCe29GFPnJ4dtDe2ri19x2It04nwpHC0t2NQV7cOx7/v
BNpRJ0dwO3AYWtdV3dwIh5VwYLSjMN4ZBRi3COr+hoWX2jjVZkBJfXVzNuWto6JDCFHcBpV2LjLv
TQtYy4Ob9JCBVkjGSxtEv/LmZwum3lbSHHOYlkfMRuONfbx1NHP33Z4665rmiX0ABf7rce1xEQ9O
vLMr1MKEqI2+VYxUFh69ksWqPigL/aQF9gnXhX4NGle/mnEfXbL8lg2IPExMrrS+8NhbjYbAw7kz
8MdHAhlKWbpMMR17WdJEcm08rPaRbV0N5J+DMYmzVxDkZwVOvu9Zvs44eFlFcNYNvZZRIAOcVd1Z
kNzjxLrO4eTsTXyhq8fVerbNqyVvbI2GS5gAHkqKgOA2DEoUONgpALA5V0FM1rVOjL2HNtMfVOUd
tND5YS5PxYk6+/r46nFh8xJlTEOPJPdNzM/I1VU9Dq4C1c/jdaqdXp1CCkd9+Rse3wpadr6NXrc7
N+LZJTVyrCZjSZiOc4C4G061Lj2yCCws7KvCwlRAuhLpTIKM0mgCm9R3UYthmXyZnqz3GwlKatdA
UMeR9tww7bnI5Vk+3guPrxJw+BuboTx0XX4gguE3eytxGI3IvbIPPxeD3h1IZ9p5VoBMF5P5TSgd
X2s3n2I7gQPcFuxBY1xppPriGsHMjgiXwk0o+MEEcmbuvG9TIdduXtpUMwAOxrKWRFDIlfGkJUV7
NF33Q+sriE0zuqpwrpGDPi4W8wWFRbLT8U1RzXR79q+Q0PoyQ5Iq/zgeJIquo9mNQ4xZqYfee6jD
c9YmxiYKiQvELzG1oDSFURD+1xOSRm9LK33OqWD3rYf2w9Vhz1D10c9IDxJcCqkIjg2o+BXN2Eva
Vj/7zLqGU5zuvOwd+sQq6xxoL523V4FOSFpwYiqSQoGufHd+wrIRsVm2rgHzFjZy43XOWKYgeZIc
5FV20o0sP5EfNHEK+c91mF356b9XA6sjIrEAsA2cPh7Hf95ULL//9c3HXTWwBtFDLneFNgwDXN8K
JMBft/if+338wuMOOOdSVv3Pj//5sF9fW+B70Qn+59n98xEE75Da/+ej/ffuH18ZyHNq/59/xeOh
Hz97XHw9x/99Pv98ZP3xOv33Nx5/5tdDPr75jz/+63H+3+vwdW//e+Ove9TBiUy9gRiIFO0aCsQR
fFmwh8Lw1DHN9v9xMXr3SC+WNfWfoY4uY6Vj0J+zT0bR3ak2ugRrFWa3sjJ8qiFF8yrfoSNC0hY3
x3FLv7Sm0u/KPX0NZqUMkZVLPHY7B6XfLxfFaBZ+VgZ/GW32O6dcWsxU+xstjViTKXen5eKbcjPL
d5MBAiy2QKPvKNMmMz0huGLX8GMIOUuUTRbBxhBn+lpv3VTYIoegw5O47NzRT/tQixChpt5Zpm7g
E+0W+l5Zsn3wYkSwugFa19PslbSN9Py4yE1VYWqoQLijgvDjgVTEiRpo4yztpp6H2FlyXCGljN6T
sYE4gRKfZDWkI2hOdqKpgeg1BD/HE5v5Od5PE0GOYpGJMQg4VSWr4nyq0SlqinNl5Su3/IbLGHnx
mIxHTWoMe4xfqa25J1I0jdscjwf8tYQH2wlQXT1fE7mL46dHJm+2r00UH8VYoM/KJqzIEVrFtP3e
WKZ+nMoLEgDzgIGRhMbqBYtlgnAR7rLDZjPMUwJvbjWjUsI15W9JAvM2qXWi4GDxHkKauYsXoZ6K
l2crp0TbhsJ6z220Cnmn74UQz5YrwTQ7zVuV5dne1lj6kp+4dhtZbqFV42qv3LMMQAoq6o7RDvcV
46pzJ5x3zGPNSXTeZ8t6jepg2ekkLL+reFPWEBMszZQESl/6pZ+XGtK0qj8vIe0xUxKy4JiE8Y60
o8jcCtHB8YKdhkEkvcUApraTRJnPFAw/G1sNNn7EF8sIfX7fvVoz6W0eg/KFKHKpOzRnnv1bH4iK
dnGWShqgU8sJvFrOk6nA7TaW7cWPCTm+Nz1SCtfwimOE/GWovKfBMZKXxkXePWCfIVCZXRmiHFx9
5jHFhKi8ZqsHtn5omokzXjPkmGr/TLXVAJ9nRmz285Gq1LwHs8t4mYAFU2l7UJMvBKS46wRu2xsu
boys2hr0jkHO0f+xdybNbWPblv4rFXeOG2hOAwzehCTYiKJE9bYmCMsN+r7Hr68Pui+inFn5MqPm
NXGELckiCeCcffZe61vI7UXYfRXrP60xDljK70S+ozgq42V4BajpoY2t1cGkP+qMUHewcgwXKxjP
RdaEVxu7pB6j/mBTObluekVgMx2Kkp8QBge5hmCYJJKP2QoewoH6XjQJQy7k9sfYDPf/5wkPckV/
dEnoBCfTjYERNxT39LL7Z11ysGamhNWLuY9TrSTGVJ5EAWUz69Gnq5kLW9G2DRQRiIv9GbESu2zt
hsWjhkA0m4rTAjHnhGMDn/nEk5+2Hjm9WLYIeSHWNC950txp0xbeMQ0ZixjzbB/cKf6ZF1hwgmBZ
u/v496BAe7vUis+GErcqsvy4xRudeGF802btU9XjdFF8YojqTVSYoApWyfcW5/2WlHcmP036pWgq
zAUes22367HhA0zthHiMlduC4E+vUa3lpu3CFnwbHUV0hnJO7YPqd0NPJ4+kqBNR2NneRa0+6kZh
BZbo6UV3IiMjvk/XrjXOZKIHXkyiTFG0kyAeJeqWeRBuwA5H+diQ8FyVxQU/PDrOzHpumnI5F1WP
IcwExpY50d4ZMm7M0vw5NMl70llvoLeyrHS3CcyQrQWNzsR5f+iMh2D0rk2Llnf1wg0Y1TcUHB9d
wW9qQA6dRlge7to7AKF+ISQR2b7FQTFS9NVJDY0yWLJm+Yx4EBmwHX54YUCRpubvdSygktXWI6iA
+nZqxSUOKz5TRVKqhTPskKnyFxac5q6Nl+au0G16aIqKpbSzBYpiflNHf5zbexWXJQpUjDrTIZcg
mkYIDFZwHyX1l9RBJ6+lYlGpmmOXC7CHWoIroZ3oD6569dr4KVWY6YVt0zn0xGOhow7OlU0XckKM
mLSYNxBKzjlokrDw5C0gM7vHwc+y4mzdqLGw9tWbriVmohEaVlW1fNjVj6XEatxVRzmXpLik035o
cd5hytYXr6KxVs+d3rbxcGNiKPATHgZkZxhHJg1SfOoV1HVt3KYAJdEnaAiFFtG6jdVcG/oNR8YC
PtTJlaqvDx5RF2dHMica5/fCzY52VSItz7VNXHbp0VkOIzq6JIXL4MXLwKjM/XJLANO+yCrSNkHj
wpI3OApncXeIJUnm4jooPbHRivMEF9l1ECgwGiact764xMPr4nFRC46uaPDdEvQffSumf2Jh7iTR
TwT2aVLA2xPYPBzepx+kwSKzCbTB5/bWL02zi8OYMj2mNa3trNsNCasg8sDxoUlA13uwCpfEvAfw
e7CjfLjCWsjRIizR3m29NctlPi2KXadxBhJMU52gBjkOimo8aBBnGBCguajjU6n68UjSDjFXgVan
1nEuesBhn45tjwrKvAXqmhwVy5yoLfs4LjRpdQmSqWyOGWlS4VRVp1z295BZmOqb5m5UKvJVEHxR
TT+BpTS/eemIdmQaCekBP5dGbXusXPMW4gr5Gag+2kkQYhNxShQk0UF3aVmQcZp4+QeixXIbF4lD
8OR3PMnsX33LV5DDhSmnmrhlphc/DmHx7KZTeXAH53kqoK2GqdzVGpBwVWf5Pmnfi24sz3T5I0qB
bhvVSfMr1BRbjmmeCEVlixHIceJSV9eZ496JYJ2WSbvFoNRwMqSiOVK1yk3veHS5seAEFD+7aKV9
immiSzS991oj26rpwiaiSyjedAgTtQRiN/VotDMuQNETpJLE5slOIWqYqfWKZeEdRF54yCKeop7E
PidIDhoYOsDxHq9Who6yMdTWi9ULCu/sHC50z8MlaraN1/Ow97TEOluhcZZ5j4jwAVXMahNZMNEn
2AcTwnJo+tSgTjjngB+CeyrkrkuieE864SVxVn2sUYsNGMYbRwOxIhggJm6aUHpGPrPh67HwcHWD
IHdCtc76wkf0oV9MswgfuqH8ZpbYI1LnpcYkQFPVgGiF0McNUmKGYwSDAnnBth7x2TqqrA6kx28m
IHzPVZ+8dMyYCXioUpTxuDkxzz5Zso1pm4LryWU2+jmfQD1kxT5bq45E+kYBAK7Ci3tIqVjSeEGp
MSfbEgTzEUEP3fEBs2hSOnovluFbODrtfoLUh4vay/011kUm8SGYq4e4hvmhRX3tlFOc52JC6ksv
sB2Y8E+0DIccKvpiLMdOVCyC+Y+5mY2jnavDAokBzKZLKBpGXj7khNlgfqTdR4crqHzRm/2NIkXp
AA/mgZGZ2ixL9nVZa17lvKIhelzIj6QZqCHHEsXHRELdqbR9HzQRYN7KgVdMBWfMAwu88KfptiOj
z48t99m0yuZATJCEiN6esO1bR4mtCIY7hQTWx59eSSYDMcd36ez0T0NMahIxKCne1a8tHHTLrXf2
POB+GEk4LFex5eyl1r5q2uxWPruyxpqoUnuDcbne0W8own48TKIkkJyGeZwpZxcbaYEqDhnvKlQV
A0YhozNe7NFD8I6qZKSPH4ys4bK1AezF+dYTlbEHrUffIP8eEPC17ZX7nNXFj24RP8nZCdiKIhKQ
Y3aEOI/8smOum+b2uFlGnLWounaj1Yc7oidQz1jqbqwm5L+whTO7cE/TaBo7HvWuZbtg8Gk7jNBh
sE14sny3b9KzOXdnx5zuy7ZiTJitNYERH2Utb4JkflrP0HszGevd3OLXI493E9jSosKuiLQr7lGA
rRhmUsjAj95GSGVmMeKTBLdE/bOkvpGXs09KDtVSwLMCw7LeGSZ6HfDDTHYt8pqaqlh9dfMB1UDu
V1NQHNKCrl4BmN22TKRWX0ZRaj/K8ifLY6hiUhTdljZ5v4BPp4gNRGOqIBPHHS+OGK71KumPGry+
ohenvlqOFkgRP7Ii9zyq8WmCS7Wh36jOFbmxO/CXT3HHNNdGVW26w6ORh/s6ywIfRfa0ovKhAqr8
hrr9MnQ9atmox7s21O1WSYKQhwAXVk+UYlHUL6zKgFyBmwiBrsNUyzUomgs8UWeHkOniJRQATbX6
6QUG4LhBQK6L73VHEwkDPn7Psb5nK2ob55sKk3jTdbPkdIfpptPLHkXZ1y41VwfBzwC55LEKyc4a
ExK8LLgfzsgW2PfiNhijtyGVxoW4CKaKuWfuhmpu4E29LmsUTTAoZuhOoO9Kod+rOYl9GcA/Z7S3
0pUW+6IDoB/DS+0RQA0kbPB7NZ7YsH9ONUeNOSiGLd1V7Lsr7c1L8+pUp1a096b8lsj7ayIX+1Qt
7N9qPSnVGAyaNgxQzo7m1jQxFi/K+RgtTarKEgD0sLs9T3C3iUXHHdqhPdMDw8jK+oYJ1QM45qGZ
br3z2OGcgUKdPRaAP7LKTG7iNJkwL7nDQ4dcqQ2C8QmhCvcgOw+HxOCxSw7TmDDZ7LFO5bxzWg0m
jCN7TwuL1Mb1n8qwvyKww1rWPA16Kk8MLJWPBch5V+wXbe7KK23tRzfo8zvRBvc1DszQmOPnApkA
UWpRcAqAyaEytiFrYlNwX+l3mf6g6Iugs1huqZTeEhO2AxHtL2lbqL3AseckbnFSiCHOVbrPXT3T
7bAR4AZpdrCL/B5FX3cTTfnD0NDTsPRQ3RQOHE/pPtrDANckIKRwpJ9CrpTj+BC39A0Wl/zINPJo
BGIASlFwuC/0eLuroT2eHbRpEvxRiGmnDDBrhY5x1zUGKVEW4ZJDOB/txd131nR09FSfRge2Dyg2
SZxC8mUKponjy8DUQ3Qcj+0bK3HgHlCRRfFNGge0IOLmkmm33kP5YKCWYo1GWjGUFaidGB1wwuF3
ShEM2kGA8IhisGZ2q5s9o/u1kz8h59QEWhYaWg//30Lhw/MGsC8BJUChUxgc1UcWRNuKjqb1IvIk
2E/A7zbt2XCXd8O0KnIA9Es6lB/TqjRrAqSZLjzKEUzbloi+x1Ivb7LA4Sl5obiJ7src/JlCijMg
se2MmAjzaAb9ZC71mnmJv2t0ntE5gVBbO4pLljKkJJvVp2W+ExF7BoVe4MNKBMIDt5VDnbjwcHi7
chZgH0AtBEm6qywHvCbaXY8Vf4NgDyhVgeuirtkLu10BSmafptW4Dey2O9Uz8mlUVnQ8Whv1B6q3
sx0tex6J7mLBVt7aKU2joqBGWSAG2gvkXyb2obfUftx0FwMs/Y5Qq591l1Y+6KsSowcGmKKy4SuF
0Knh2+1LQ37L3fpYyqkjsagRNF8G75AHKD2tCXZzG6gvSU7NiB5nNy9kLfVR4pzbAVED/VLfrFlx
dfcVd/CV9IzuuatXrIoMEiqfmC1ltB7JAT7MaX6XF257iw1+IRHOgR7rqvult4EuI5ZKyeiNNNrY
NHyfJFBmpKmEF+L6F5a1oVq860ys81m5zsxz8i6swWCGOWJNG0esLe1EHzILfqLNKI88FA+kDr5A
3HX8YFmey0oOiBhhqjsOwkFzVdXruoRAXZLRlKh05/TZGe15uw0N61tjN6dl8SaCNsiWCGzwB10a
ntnRBWgsa9xx6of6wyM4WvkB3GHcJA9YSuL9FpER0bR9GzwgVOfJ7EmfXPJ6VwxYXoIIfUmU5jfQ
5swzm/AxDsLA10t5SnqV7+YmeDAc51vdAzhYEHrjQ4ATGv3k6BKcTShK2+QmTRYLAXJ/6pve2NsI
pUNDDnvApy1S+eV+nAI08w2Rcrog3LHTGppsa76H6Lb3S9J+9crbJkRuVCzOglR/zE5IsQmsrEKA
BwgoDkNYvlABocaf23c2wOra2Tz1kDouktyafcsI62iE8MkdSZexYU8VbLzXFtEuIWUeSK+O0NxO
3XoQoP1+ja2LCR48ZFq9Zml1cRKV3FVcdVNN1tnEagIXuztAjVBMZkYmApAXOwCo20gBd2s0xseC
2c5O9+KmW8BfaS8lW0+uyIvA3kcK5cAQkVbJxOeK29rYR9NSokvcEFJAJu0KyRI2RL525qQxmwFk
rym2r5hMGImiERIrTuzYrpkjyk4QLAUi2A2SpktqC9sPkAHBKUP9PpQKSYBLulrd3AeCs0/Zh5Dx
ckg4AqLVqLGVlVX9ksaMmSxZzTe5idMBXbDvJdTaOfnVQzLY6Co0unAap0jamZNX1Ss11nFwpw8g
LJTEShyTYZ3n9rV7Zja1vOmc1IE0H59RR8tr40CcdIfljWEVSTMZiorP76qqPNrZQRXfkAgzv5kW
clOomI+VZWRPmWUeP39ospG7eYy0iQfju9q3JSMLZKxVzf67jK+lxonusdbd2OtfBwRGmx6o4WUx
wunVMeRtJ5zuNmc0T5WavE4MpL0wfQsX17izTfOHSRvvrdLofaKMdeTzi4weE78LnPT4+VWVo+dr
666/dOiZX5y52vQe+9to0CrsB++FIGhGn67xBJbFe2Ezz0LzBN+mfJxDNTIi49ZeyIRK1fKSd4N7
CvBickAlHSfEbuk3LTxZXBigfaB4AfvFDSEQSSJBMD+8UbOoJAm0sU7fx+nyMgeN/ZpYiCbbpC5o
flFnUDwRtxim8LYy9i1nYF2KzYH4oLzq9q0EYu4WPd9S8ehlLjzI2U6r7yLAqM8O9k67zwJfOt4Y
TEheTRNbgEGAbVt+izPEm7IfgcnTyk6iyCFO2/jGDu9tohrcktGru1ZJ1ga6vRRLtX2o2L/2Ut/2
Q2vuaFeeQ1U3/lQK883xOPKUhWZJaIBDftZAQ0rtAZ6drJZ02LtdWz1BZb4h8so8qRwbqjN70bFw
QZe1aW28TcldafWvaDCNawvX8HFp2c8D76dJfcmcmYqQ26LGzY2JV3LmeJvlO2VZ6RfFqI+hm2b7
IS69A41I9GYtst+e0+cycbSi+I7Zp+SElE9XwyGMmaQXTnRCdIBeaW0DVwYLY+fdeatzVQVXkwDn
VsQBowOYhFENaHeIaM/aY3BfYFr64gSkrnYejUblQJvqOht/Y68pXMChNi0QsLIaI0KT7emmUSv6
10qh2pbY0aZ4PgxjhBx3GLy9oBZ4C4r+YNljeBQz3K1oTHFomMnkG4g4CNCzvsT02ROcLsdxFuq5
RYO3b0C++amxZlsuBWIwiTLWK/KNjbT/gO1pfu4lbPFALS65LxHG4kLHhHdN3onHtNrC4mC+3t/W
sULvvUM8/S0TQ3AP75ZRAwvjiQSjV/gNa0hiJWFaqeWhd4dvlWY6U9TNGcGneYvyyaRFximxGRZx
yAFC4lxAcoXEczjW2A8SEeaXlueZWxgekjUcnVj6ks38+5JaclMMKNKcjG6nMSF6Mo153CuaIi9x
l/9SlaV/VA0lold477YL2V27PPmFgkuTVgBWxsgF5TMsX0fUYkZmWB9IFvZuw27bjaviKBLusx3f
z7GzG/F5vrbC6K6JKVh8Oxi9ZHsBBcjj+6JOXkIS3V6aZeruG9Qnk5x/UoCEFxKpuuds2yz92SiM
+jJ7HS0LpzrLfLJu4WnURWXde1DcMIrV188/hpTUCwyyIUKL8k3lZnEebbo5Y4UFKbFLYnpW/xKk
4t0kHHHBhA+tqyOqVihNyF2au5DBPdhSyoQaPV1th5LacgdKsji4lF33UcBNnqovmHnekRTBvJdZ
cZraGwvI+rZlu9+FGXzJqNQnGR/mnl5dtLalp8C5NrJnzJfItyGklTo1zr3Z9ByFurHf96iGxp5B
umw5BqV0GKhl4yszwYyYOPE8RNn6wLvjzeAJfMKVH0riqmGxVBQ026IqT+SHX+iEohCaCXKakVLY
LMUDVgdqLtohFc2sjjViImP01os4AdbclUcE7bzXYXGB/EN5C5ZR0q0BkeV59o8qoRSQLnSVNLDv
Mf30oKlGAIxjb96shacVeZLeSzFdjGkgnK98GICgE0Mhp5Nj7dujiZTjoEagu1XOWcKjNUliluML
5NxqfBmHkZBrcAg0yBGeuNmDKBTlHMWJ9DoeKvozuYcgKbfaXZrqX5Ipw0VYfKJaoP7A0sVyvyAs
YuzJQR49sKtNZN+NvNhMqbc4cZGY18124JjY5RQ0ppl+hHV4LJulvdb4BaOADXBK8CEnIOMcThfu
Q+mW7Q/tEjcCBSfYee1cnMJ4IH2eUqGa8nXYgyU4QDTje7P3ETcDI2uTTc3IB3GHbOp1TJjE3YE0
c1+YXjtL+RVDoPOwVPLbROfdnYsKGlDH6AB5zN5RHeebBayuV23Zh+KL7gf7ooabqMICMsSkMjfJ
T9oVsKgrhMZjKU/IJrZCjtwU5ZNZK4isUntg1Zzsak29b7SQoKFhhcRMlZzHlXdYYoIMAtinN2NW
5Sd6x8VtPuXWIZVDficDHvFsznmedLhn4kiZprg2IlAbpzeGbZNzQjK9ijNRS66C0vqsxIJFp0OT
EhSiuUPDioRc1+B4kLprZDObvAu6i0iNU57a4VbT69t4eV/50zD/oEUPlXogCQvl+q9lzWuCXRf4
NUnBDrZHPGagKhXpUpsa4R2nv+SNOh7+8ppomqeQYDjkslGlTPMJ7G0sOsKcHS486PbBCMA/tHZ7
9NYIkxqs6RoNs09cME3eYoPcZtNZ5OAzvXu1Si8H3ECjK6lktKN6iY8xlU6+EFltl8YP6LFVhaGx
NRmhIry9rzurpPaYCOltxtkPwNrQJKvL+0asimwk2sARoNK4hDhss8Rz/SghsJu++E1OjzvjFucY
NgDLaU37XtDPZLQt0UG1hOMBR0o7tTdn4NQAre+xwTFJYvcA+u0TKdIxCOlhiujqF0dmfLQyxwVo
cmhAM3Tt8uaUFotCUUPgkQMthEyfGCqtDzfFb7r00fWqkYyCvWOCUEyhzzF3IFqpzgElOimklXS6
j9a5BW5z+4il5Cu40oFrDoRZ5Ng70M4bh98yUv8q3Fb8Md1WOy7QUYEG2bKlkJat/pRuWyk79XKr
YAWHBQoVZP1EEU3vwG1cuIiPgWfLa2WmKev8PRM8zoFJxSO40oh7oPKqN17h0ic3ELpezfhG1CXr
cmHdd8BwN4i16CgYJJk300cWcChnaLVrk/ZBB8kFjGTGuoTLdAjITPOM9r2h71p3v7ga37oSrGom
8xfdj/f5RDlv9cV94fKI5QlgtsB8DJpx2icGAaVB/xX1fA+jzShuClM8Z7Iwz1nYvDmdM8O2bM/C
oWVr1ff0kGsuD51eDVZgK/MQYipK2ksqnwyLQ2BMq2vXhPKrmb8OYWvhNaDMcYr56hUJvbxGOr5l
04KxK/GoGJCNGeN8b8xBreXFl9rob1CWkWiAjcLHF/I4l4WvKS/qZDYpF+gSZNk1XxaBS27h3L8i
ylvoJprUGSgw8i4tCnqsE9C+FI8m8xDzCF11W47xqxMspR9jN0PiUSoKntZ3k55noaJskCo/ytU+
ERrRe4Bmj1DF9jsIqvtM6wmgT2PuB2f0A5mBeqnZz9TsPCBiP4mwperPkc1U0ts5uXe1Z/U2oHjc
Z054ipxUMjex0j1F/FORipMwO9i8QfqumdYAMgUWt7pjcb/QsZIgrJWqf9HCGbDIFLuukHeynJjB
iPG2WVORRwIh0lymp2ndikC4b5ijhP+Q3SzMf/0xU9d10U5aQnnSMm2Twwxf/y1TF1FgYBVuxGLn
4rNk3saraOZH+FuHKWirU59KfapZ9TLcfoeGmEsoK/2+0URs581XDLOPg+mdDQN7s1kNd9oMb3uk
SAzxrG6rxwDiC7AZSpZ8QwY183JanFgPQfKJEBU002D8cPSw5iWL79LnKbSsXTVItetXq7UyBE5P
V7NNgyalBkoQ5AQf9Rql/Q8PuvPnT0J7jmVZKMUtaQrLsf/4SbTRujoGBW29moi9STMj6cQtcKZs
RwfF3QNmmrf94B7FiImfZtqegmntwQP3aNzh9vPl/P/06v8xvdpi4f2f06sJQgm/VWXz8w+J1+vP
/Ce82jLFv03P1q6rPEU+tKn+9d/h1Zbp/Ft6XFPucdc0tUus9H+HV1v/Rs+1hkkry7UEj4L41/9q
y76L/utf1r8tAq8tvsSfyrYd6/8lvFoo/qffs6sBijje+ss9aOlKEnTyx7srJ6SjjtEEr0yOu4CQ
sIF7x2uj+VANhk/sfLb1Gq/eq6Zisc2Q7YBHeHJRw7Su2E0kyC6OPNaGhH1VICPrd72Hny+U4N9J
I+gygEvBWBzCRh1Vmf0qjIn/opbbaGDsRa2/EZBpE51QyqnsttTiuGAOquKRyUTJ7LAm2tIleswz
JeQDRBGSXxXnEuQy3TyyXNdEWCP1x0Wf8uYppY+VVvk7uqBkowPY0bEFdISNzMvdU9t8aFfdzQbe
1cq0N3k47IrwO+wPY7MqLkbiJee4ws+NOll6at+JxwZ/oEPPvSjkMcn0ntyw3fpS1xdDj3qfYRNe
aAANgpmCK7e1zIEwseiyqi9rxJ1LyEIB6krAKhcPUlZYosqngiYSLjTUEwgUurG4rv+X0Us0fdn7
UKljbX5z4fgWlM2pZz2EwXBR80dX575hZD6MuF0R31HUMxR4meNT6Dx2BnQgaj2ze+waBOGKpB19
YlC3LSN5nMSjI4Mb+Ha1tdAzD57N1CHloGHGZwyCWQfgf8kog9x0hDUCaRFX1+2vXZgcykAc8wCx
RR7ulqZ3aeED1ins7kvcwOHFW0m9RgDSWH1t+4/S/CAXdG8g9cRvuqODY3r5VuXI1gjQ4pWbuJcs
QflNoSgMcZRJeR264jrPj+s/rZdm/cF5EIfQFAerzfz1xYAx2LitIi0i/KES+eAF7Zf1+wcjhKZr
fEmNfCvr7gK0G7tUTSuda7owg3ATzttw0TYprFiSPX1epLLFcR6HnSTBKzZprD0W5aPJvbdeiHkK
/PWGwEFOX8nYFs9eLA+Oic5s0ozxo/P6nNh4jZnY7XXP5IrbYWzrA76hWMvTesf0RNGA2IVAu+1g
N7AS7OsKTjyhv8rl795JNT/WX98UsJhokSH4JjYORgFDifV+D7E1Fia/o+EOg6JKPWprIIygMZfh
MQQEnGOVKKf82jHnLhKYwn3xLjADMZ449pN+tuLoPNdEkemzlzAy5Z5I63Bf4tPiIPe6Ig3X+2PO
swumXos7vu+wgkHob5rg4LjhGeompG9+RDMtn0uDUL8MEzI4I6nohGC+cdFsOR2sXMLYCHTadMFE
1c17LfRdB29ZNlwV3iXYaCRG7n69ausVjTsOL7ZzINZkM7J41K3hz/ZwWZ+YCuzEeh084mx1xqx2
8gcWjQFwALXZvrTWczn2fJJr51AcHYtnO6QRy2u31/uHlqdbPA0J/1Z4u8bsL2rNtBXGdxKyKO8r
uS2F4fPs1wxsCsXHwr3DX9lSt2n/6OBXW8qIjpTCg3NHQg+G6ZxgYfeUCOAPLO5ojqEgxysTihEj
AhMUpNu+wauZQg3PE/0e9FV/mHJ5m4APUOJHi8EQH6tzCxjtNkQGcOB8lkGqwyfo5YogKf3uEZ23
urE5a/c5B7wM9jbUF+7SZg8SYtlUBP5mZR/tLbu8S1YjSxOBzPcoVXcD/FY4s2g6VjJzVd3bHH6o
rOXRrscPEJAnsDEcKdfvxR7M2DcEpVWgqQQnezC9BvHeOF9a23sEfuZgzKzlTo4EoIaxvTJz1Y7V
cCvnuYCIHrLUt7hAJtw9gxZXkm6opZR9HFo0nXC2MGwhucsJeIbyQ/hFHUc5IQ76/fN1dkzxAzNf
4RtcYoZfoC0QlQ/FL+BNxQYK7SWzxvhoyAgwT/AVGyzns4gQrFaqTSIl203fA+pCU+Itaud2XXGw
DcaLYAu+1kNxSAyIzTWExZFWK3Jf2zjEBdTvjKgDYK8fWWs6+z4siOCYgl3SQjMENCnJQV2+W0un
/GIJ3+aBPS1E6jHKwvZjtyDphCrQnZC81oJIN3GE+LbNGHKVafY9b7DWA76i6/mlykK/zKdbk0hd
ncO3N89kap7wKm5+Kzn+6jC47tLwKtgATz/+618UF+subiObF8r0JGXBH3dxI5ZYacRYIvch6w2I
97qC4ARgM2GpKOyHbCbJfvgIGX4HJGJDevqHl6D/4hUoi6GXsnj7Unh/fAVIGnEvotI8jMFsbgoP
a/ew9nEVzAlir4z44x/e8l8VLtpkReJsYGFSXA8Qvx0QUFwPPUOV8qA4G/QxyHEoS9oVx9FI303h
PIiFqKIUASAP4bqUFLRzZhYHao6Hv38tcn1zf/74NS03RwubTG2XGu/31+LB/yjcGCH2NBTbz8Wb
fX1O4Rp3ErUe2hnaayARt6WCaveURcbNkt6aTvcqbNQhtmR5ID8oe2jDAtjUySt/kNAGiGk/oieL
GfSK6DuHV7qDho8GDibjTZXpu1qhZ7LEXWA0N67z1lnYiCd1Ql8Hs8x1LsRNbaX4MGy9V2xRLU+a
PYvtECFvA34GEx7N1LZRsFUGZG9FeBbig8b5E0kKaymCznhDqthn7fL3H5kl/+r6OdwnDg0MYXK6
+eNn5uRq0FmflgfLozHvVTdVMKKgqdx9xDT+s3yj3MmCb2n1Yy27plYzpcWQgUnikjrJN5oir0lu
PxigGTdGNCHHB1bKrFbKkbzGFiKYV/6ks8XpDDi0c99CDl/3c1Z5ndRXZmSo12iHojWLe0iE/JIE
KZmZPw+4T9biEiY3lci6h4YLESnUDcuc+evOvz5XYjEgeYuDWRVPUDWe+aTzqt6ab13mniI254ll
Ugh1QsiBswWrY/E+sokpJLMECG6QpMBtIM+w0ydkN+cKylwCFWrFgcUxIVoEZax/14zYTffbehsk
bJnJ9Nhw4RTAOAvhUTzr05B9jAvz4P4jdKiWFm6iPr8StbpFZTCuNTrVg87t/9xKXPkgyG5H4kZB
JT55bvrLwCvzWVlaBsrSGyK8yF0Z72oWuWzxJXqa0JiOU6MmkPDeXeFRs+SG36bZr9H0F89BR85Y
dqZknw4UGSfLMmemlzDGYJkAGlt2YIOfx46VyE1+ES2Oo9AGSYbZXizL61p31xktaD7WCW4D+Rl0
7QN/fSsNxWSf+QHb/fpJSY4LrCiD2xJXVXy0eX6LavxrKRcEZh/gEe8MFy5U7v7DAuf81UPuSVtz
ZNOUMtZ6Tv9twUHUtPpoy/KwlnVgbfCpYAwMSaPFiDpUb7zOMftYnHC/frLBoUf5SjiLwJBvwmTu
mg+unEZZOqngs5ybEnFc1+U+NNZO0G60adoCcUnorX6BIb3rZ2aY0XI3tvA2QAytv5gR953t5FvD
FYe5G3Z//1g6f7WMexxslCMtz0Eb+8c3OXog8ETPRsLNvJ44MGYf1LCmea2HHe7XEX1tNaGaLUjp
yUlhyM+2/HBTDinRx8YFFZnAKB2DR4xat/QAtzBz/fWY87noVI/rIrOeoDIA525+qubgZiInHhUx
kPjT5MrT+tUI0/ZciX/omdp/apl+bpMeUm3PY92xtLW++98uoQPHvhgl+u8pyT5a2j2zOLnSRBeE
zTyM1KkUwQ31LIjCj/WG5obq5U8nRdWecy5IeEaZDAUVDUT0joOTrYmWn08hsZUspfpc1fk/9H8+
N7I/by5cEMliqbCNuuub+v1FZ6AWCenlRfMgr0e8iWw0V0kcSeK4brRzMezSfNiRMYA+e1NpCO1W
4UNhukPq64vsbhTxyRDwYZMvfcyW0auLe09fN34JgprVnZWVk1ZCbrHVPvZAkdf9aj3LE1qPESB6
JRKFRpi1GTz2z8JXHdsQhhuUMsdIc4TmW81IMozT+46bNLT4t1Lu57L9su4ff3+T2uvW8H99ItoR
pmZ6pdzPr//2iWRqCVInz5Dx8ymsx4G1LLdZC2mTb9b9Dn8bEiMK+nGU2wZ7Q4LAYT2Rrm/RLEns
fVn3VzeCuTmQ38yZ7R9e4p+adv+507RyheO4lGXun54jWVVdM1u8xGpSn8cR6pgtn/h6LFzPoHhX
2DsyH/DrbRIX/6nTOHM68jxN7zWX8LMdINm4WYKNme4i2Taa42GY+X//Wj/v+j9+nMKkBaSVtqRj
SvNPO/HCJzcEC0+FA7y9cx7LllhhrqhuOGixeo+r/BH3d6yRhBu+Q/vYCfrL2tAA9ShGRGIkAv5v
5s5sOW4kydqv0jb3KMO+mM3MRXKnmJkUtesGppJU2PcdT/9/waruYgbQiZ/qm7E2qzaVVHJGIMLD
l+PnbPxQy/CAH4qvi7IDPxtYotNTP1Swr021xannEWXhF2LnMob1mZJASzADOZ9dcFqF43yYy+IR
Zoc3ymAfzv8c5vKsnf4cktev9IAOpkZol8z1xZw1jBtaN6hcXSnuE99zsDT4dr+LkADyWeB2OigM
COgV+7Z5i7rXlVEjveah+ct566Lusp6/FomQMOLPH6Nxz1m+d5rfx2GAjfK+hI+KnXfhsK9K+M+Z
vp8a5+DX6DlxBcVie450T4jbWd3H57W+qrS7f3f9/r/Ff/G9AP0cBWH7v/998qvbq6ers3/g5mdx
+Jb9bOQ/dPKXNv/7/NvBz+LyW/vt5BdXOZjk6W33k2r+zwbKyOcf4K8/+f/7m//4+fy3vJ/Kn//z
X9//XWnX4GP/+8ru4Vv/rWm+/eOuSb/lP16Wd8V/92d1FzzZb9wdyzbJQDTPgiXpn+Xd598iWrA9
w1Z5TcnK/q7vur9RaaXj7tDlIGtwiTWav+q77m+G6zmqZzo0MG2esH+u/688kK3jg7Aff/36Hzmh
XIHeR0NxWDs9vha8CLpNLULToLMz+EHENXvhKptCr5j8hvlKGdBbb3+nrliUB694y+RLbj2EDcTW
8a6HShEy6+lq7i3Qhuilqik1TvTu0kPS/87giJc8OD13EPrMgdLUtEvztwGJnhr+aIdDiEYd/yXw
QUhZ6Gc735T4rYk0SBvsGVUR4Rrgz+Q6t+65RbVxm/5RZvsq+tqa15CtpMG+VG8MDf1Z44YJVN39
KBQxxL9rD7MvZg/pxYyQCV4jRRnYcLW/UbTPg3XbDNAN1h9s89hQckO7AlB4e1Q1pv1cEi7Iguqv
7vw9QEccKBfcr/lwS/0Q8Umj/lCDIxkZGf46gADigo0/DeLJ7gBZX69+NsoPs/1YmbS/Lxv7XrDk
6Ldi3KZnzMO6VKNrq383Mx5HrmQlv7/+Kn6Kkqj8+SP6Jt+kk/u4dmH/D1410b3+91ftIozyby9v
mPjjf/VPDPM3UmumMuQL5hi/EaUSGLmeYREbiTf2r/6JRWfFIsjj9jkWGblHoPf3/dJs3jmPB48Z
VXH1pAt19oKJd/zF22lAK+bwU5iWqfNPJlhO7xcM0gzwWjPjuIXpzl/U2W6NLxETCtV4PZihXYDF
pnvuP5le4jjTZRXPeaiR1o+K3SHXaxjVviks1fuuFpWpfjETrR6+VH7t8MrOpldoaNtaZRyCrZip
q93xL+AO3Qj7RX3ixSpcXVdNEhrTfK7cGK60CkgekPOisnW0hy6+DWr1DxLZPUM9yq5ulT+fmX/r
lOSX/dmYbjgEtI5tmq70slMoG9POT7K9XeXUKioqxY2ubKVr0of5c0kvrEiODxBmmxesAvEBDZlh
ZLkCgB1XOvHGpVlaD3UReoSFlXf/4uCuuNzl6ohXaO9QCsPt6obY6hcO14sUVK5DxTyavaXDKZcY
Zb9zzQRqpFcbQs6Jw29bHjdA/mZel1rVmPXG0R6NCZjJ/A0RwfH2vBGRW5weDNIkzwLcBz4JzTOx
yy9XUzKVDpVA+FjlgSgswhE8ZAEUC4FdbkT1S1Ok1bpokxKJsizpWGitGYxTU5lHdQSZ3lEzgnoD
Ve1aZQLm/KqWx91ydEvn1XYN09EMaVVMzUGpWSnzvqum/LMOic7bDFaKx8xr4XcI23F33t7a0ixX
NzVX0E/iqU53sbVKxL1QXmZp8GL6HgOuWh8Xt3VcllfnTS2XxiaKF1/VbDIkRzr2sKmgTm4x/qum
1ht1NtOboHB/dB2F9zZprY2FiXz59HicWpMOew9WntCjCh99P/9CnQkSTojZmPzkWUznHvh/Ff2C
SVvVNFGFgf5DlfYSwto6abs0eJw6ha4vrGgwakXwp76Jwrj7pJdJAolsZjLddn5nlx+RYTHPBYsi
bpvhSOfTgUo19IM+fXTDNvnDH4CCdVaPlFmPWPzGAV06Eer5jq5SSmeIDCTA6YFJ4RCeKnsMHhkM
Q75XwFOMejLuzq9o5euRQrsWdPbCkCGdFa+l/QKMPDkMQaHeJkrb00r0fsBqMF3ZURPs+6RqHv8z
m9KJMRAOr2a9DB7VrmrvJvTXrxD+QnW2r7yPmddTSVMBYm8cmsV+ktRS1dJcy9J49mUITamkSQrY
OT7CHsC1sKz4mzo4fbZxRBYbagFV4mu58KRzSmSXnBYKo/GNkR4Tx9v7Oh4T3BzDMODJmZotmzja
2M3FbcegZlkqgb1um47Alrx0z7mjJ8ZshxBjEoJcNT2DAMySMyCWez+MMnl//tut7OKJNelU5t4Y
13k6psfJtXsoWPy2vMoGLfU2tlH8PSdehQVpPAAo7FCWX/gwhPA6Qw3ret/E/o+hKx+TpnjsIOCG
ReeTmfgflXkimvxXuLnyaq9s5IlJaSM9CFD7KYIdZqL0/TZAj86/yMaGlF3vi++MPdDsfL1F4gNO
pf6c60nupFRn8AhwBzyA5J+dIodQ3+4fy1ioE8LIsfHp5Nq1zpa+tCY+7Yt3nGgyMmoVgtkI9oru
ossYuLKNBkED4rs7tyyYqFPzGBlK32Zqy8z9jRu48gOYOgEyYRE+x7KkDa7RsQthly+PJvMkhfum
M4z2GHTennf65xCUw3UTMe6vdxuedOXDmkBjodElDReJ8OnCQcNZcW51BYMjiEm5jvUw+N5HvwiZ
QUPP4fw3XbkgJ8akb2okJhAG0OvHIoi9z103GQxpZN3GVi4eIlCA1A7EHeEZIoQ+XdIcugyV6C6J
sA/5WTECyVf6DzVTha9fDaVyAmL6yRpA41M7feVMc9/X2QHuFZiUhrYU5I35xiO0tmcvrUirsTqb
eZw2Ko6dCVk3RNkUIuCi0r+fX8zaphkUVBzN9IBQupKZuIxaZcrM/DiphvmZSFOBaSZO37sN4JLX
mzKp+3r04nltPOmo97YeQpoWZ8dsGptAABrU6DZIO+Aefl+OW3HzyqNDyVHnRAAUZK5UMueQL/oI
D0AHLh4d1/4K/x5yJ30PsXy1j3WwB+fXJ7bq1D3rNlhBjoVNa9aWA/VUqf25Nu3m2MCJfl1VGpJu
RtXcnLeyvLii0yYSeNfiJ5fDLYbs7Alh7/poh8hs0mNr8vtpgMZIRU3yM0KhkMmdt7jcSCySuJmO
QxboykjIdrbCbAZaffSpiqIlG2n3vL70ssrBuHNrMzqYXj98OG90eS51F/9kGo4G3BkE2OklCxFT
ru1pRA/Iyr9kLh7Zn8PsGoW+8c15Syuf7cSS9HorrlowmReR4xvgQ5AkSW9aLdqysvLZCLIMmzxH
YFEsyWloTDTp3OT6aPT9x7rQwwsvyxEB05hyHqtA28i2l9tHNkVuKr6Z5iyudY4wHkexzI+Rg8xd
kgMVV4MofdLaTVPLqEQEWJSbVJXSrPvcHn7xhBIMmIbdVeWxg3v8jZ351hVNRtr9FnqfVjZPb70O
AFHejsPP819uZZHIsriERALrQsnr9IzgHs0e1bLyOATZsGci2j9aedFD9QEc/7yp5SEhHybNh6WZ
e4DC3Kkpp099rYOB50j/hRLwUCkw6/ZFN23BhdYM6QbzKwK5tCyTpBl0XG01l8ei76c7d/BAD9D1
2FjOcueoD2KB1pYHv7tcjHE6zU16u4iPMLQXD0gBOlS22/5eK8qt9HB58C2bogKHkJiclEo6+GE4
NCUcDcUhCfAZkHi2O13xu6umiftbTyPbP/+l1pb20p7Y4BfHkYduVFBSi4+wnupg7CpmfihtWVny
dN7QysKovJKLQnnJBMIzjueFIZo1RQt1iX/0jf5dlVUwvSkfp9IILtqhn65fb4xXTGDYhBtRpfMX
wkTbqiAtoDu3fg6ojNJcs578kOE9BQKMVxtzdVJfm/4ihQQ5JpgjbYj5RNqxmmG5VK3GeAMR+HfT
GoxLGujoJJ63t/LJsPdclFYpSsu+Ma8p2KT+rB2ZGYN6Oe6f9BZf79RBsnHuV74ZpSabho/B/AG+
8fRwpFEWOK0RMiina39kUfRDzcfmYp6VjxpD3q9eFv0tJnSoqZkYk6tpred1doOS2wFANbWXJIyY
IWocxYbOsciQc3ztLp6Yk10UmMqWC5iYx0lHaEwngQEurQlIfb1xGJffC0sGbJUi1tZ4Z053MTaN
kHTeNo7V1MBtqM3+jcWE+psyZbb9/KKWH4xZJxNoio3roAoqmTL8NFZDr4FuwW6vo3SM0GsAIRCH
/ng3u/WWs1qGOgyWuB7pGBEWbliKBdB2TBMjrGwKklMKoQ1qOt+ZWWUANRna+bFQkj68r8cSlPir
10lNHo9vmOBVuQzSliKEBTNaZt13kfkpivp3jZV9R8wObjuPusV/Zkxs+gvPlVeVU5exph0Hqmm3
cHOpD/40MK0w2SGcPK2+sbjleaFtyyPgAmcECGtKi/OKajRGrUBKQq+r45Qw/D3EFWBK0ptXe39M
0b/yNPFPR4Zp8ZzNhQWi7uhGKmktP80nF834S6eylC/nd3EZ9xB80IjmfxqNOPlotl1rGY3duMfK
scf0zmW8tboNmo4BnyRPmsdssLxHOq4+8p6Z05sbEZ7YtNNsQ8Q+Ijo2IKMi4Tj9iGVMu6vvu3qf
aL53EVR+eJHDKXh5fpHL+3dqRToqZex7wYTAz3Gw0/jd4DMPEFWQ7A6jDW+KA/XkeXsrR4UyvWeb
Hm0wB+T26apGDcXPOfXtoz85Kv3uaN5nivG1BZL3dN7S8qoLVA8dFdFdQSRBP7XECGiGWpPuHguY
DjUIDvX6cweTYnLv5yPsW0oZG3tNm+ZfWCF8thbZG3z0jintaN/AgdoE7rBv1Eh9o9r5Y6aLSn1D
5eX8Cte+3UtL8l5G3OwkLr1jM7Sx4HEDLuNqzCbET31nbmRRax+OhIMWAKk2cbK0nfVsItYY194x
S+zkQ5DGtAIiPBegweb61evSAUdTSxbpjS2X5w0UbNwJJcc9ZC6AsNL+8zQwshGYmbkzzDze2MaV
lZ2Ykz5YXXX8KL3qHtUKWoUqVMVkstYAlIA58fzK1k3x8gCO4XgswhO9YRq9GV3YGVrv3mTI5VaH
AeJea6rg6rypFe+lCxgr7TCTR1zOr0cV1mkNgq+jGSNErvvpCKtdlT4WkEzdhoaFuAZl0WvNQPbu
vOUVx3ViWT6WcEv7UeW6x0YX3ZV8iCF1A7D2aisGHSIumsBIAEA4vd6WGnvDCGvlsakj40uWKgBi
RlXxx9c7SBGecB7JDnkLpNUYCW+anXX+sUtCt7ysNDeYrto6IrzT62R4UpQCtPxr18aSHN4uVwUJ
xZTq6do0vYsjJG8pNPF71/6cNtDGKdP+vJWl+2CQ36AVTMJBe0+TrNTmNHpU6tBRtiIPfqIYeaGg
iY+pQu/SGIr+9ry95eE/tSd5kNzxraREIvYYhVYOF3aEiheTfeB3B621ow0nsnT/xFpwH9qubVK7
kIvFimfnNbRW/bGwAuu2M5pop8cRarOi5B6PGsRVZrJZSlvsqW2QCusmvRvRELOk0xJaPRoOfsye
BlUPPnl4Z9rzHx2MIjtm+o/nN3Rx0U6N2dIH1EBH1GHpuwcYc/R3DFGD9IJZc8ORLDYSB4z/0MAT
iaEVubdXdo0eIYnnHwbb29sNkIvGDo8TsTwUk92BzPXx1cuyTAqM1NEwunhA65YOcVK4ogiZxZ8R
bXQZGij0jdO/OI0CvPTCivSlWghE9KZJ7YNZpOP7boqVr1AvmnCG9OXWyV9uockzxoWmEwSRgRzK
1ejOzfkEjXLQgDlsCltIysG8K/AQEXsI8/nWPMOi7URX9KVJ6VEz2hkavUllkiUbiwed4XCkfhv1
Si1gK1H1OL8cNaW+TO00hHMbkejz31Ds3knwSpncZPTOMfHONKAk75xrowv3egf9jZ6jpwFKOctY
cdVUe+JnEoP+EGrmRllj8UlFSY08EhgSxAF83lO36fG0GqreFG+iZg5gBYzxalkzfYl7agDn1yeb
AqnqckChicJ1UhqSrt7oTXBMdVN+aCbPuFDbGRrYQI31fT270N6cN/bsiV/u5rM1XYzXkbgukx7D
zg1kKNv8gNJLcGUa05QC6vfRtkzK9MkthnEXZXrzu5p60SGdVP1WI9Kwf2HNNAigayAlEUXu0+1F
lxro8UjA7geNDXWTNl0VdVd8yHNmDH5hxS9tSbdzrrI07DstP9iIBx0ipdXgEShEPyTpGibKx3Cq
tYvBahNUV4xeg5UzQ0XFmdOq23hIZC8rNt/DU4DXozJsGNKn1jqlVZM58fZRW5d/FIJ6LVI69cP5
FcsuQrYiP46zbsQqPDmHyIx+TC7SjA4Qqa6v9hrsjRe94X88b3BlWZT+HM8jfvLIlKTLEkd+OkRZ
7D2IPsP1OJqMIbcITpy3Is6EdHJPrEhnRoM3BomtKoNgg5Hpi6IueHIb09K/JAj5MtOd1fnnV5rk
jdIZkaF4RXkd8N7pMW0hdDCUHi5Tu1any0ZBZ29khMR3eYO9sN7o4i4WiDUQsCogWIqY/N+pNS6h
o1f6UB6e+/r6hJPr4EK5n7whfVPXar2xusVnwx6ZgwhFAZEuQsPWLuuy1+hIFy7MdZfFwJbu+kGP
ttLYdUNMxnDZNUu3pS9nzNVoTq453iNQIrTMnOEmNDYv18KPPi/nbyvSx9K6OvS0kS7gVFfzoeqw
Qj9ouipHd3jlk2SIhj7nQQXvq4H3lQ68poZ5Y+VhfbDhVqM5rcJ1MnkRcg2QDDMhTL2jR/H3alRb
+AdefSY9cmZTFPZJx+RWteeP9B9DzznqY6zdRy6nJGi47kwfpwg2enH5/rzBla93YlDa1zkt3UmB
9OlgzybzS+XcHIwofS1aj04/zxGKDVT96FnLkMS5ijvEXrz2AHGMfq2nlKx2vZa6W4jf5Slhz8TL
jicGby4DMuK6dQPLgxbfDV3jHkfN0BttyR2jZsrGy7Pww9SGATB7uA+4hkgeTu/zHCbJkIU+MgV5
+caMHJhUYLCHNv+xVv2PMN2Yrz4atBups+ODqUwvmghqOEGe4Bv50fPm4c4fU2An3eBfdrAY3lQc
41deA3wUWDauATM4qFjI4bwS9YOr1n166KCrvErgjN+RPV2jLMdIYG4+JbbBiL63EW3L24pVTr9O
WEa2KWZ8TrfVAjyX1nSpD27s732/e1dY/g83RR4JrRQ0vmjgnb8Asl8WBnFcCGaRtqATKH3HMYeq
vnAGZW+GibezfS19UzjA9gqq7ccyjF/dnXk26OhMa+hIaS1q4EZdRWNYo2/hTyN68W4/csUt42Ia
Xgu2whJFD0F/yPPNGyDdbSXSuriYo/whQWYwuJr6DCl6bZ7t4pWP96khJnBPP1o6V3TzmGI+uANT
BKZP7pLU7g99ZiSyLPFh5z+Z7LOEOZdgQ6C4BaZTWlfYQsY7U3c4BHaC4GTOA9qqrbZx/lcOBgMz
OCzOvxj6kKxA7wf9f+lixTFo7VJquemMsLgNIE+9hDA1fPvqVdFp1aEt4xDjVqTAbkYOEZ6vsj0y
VFI/uBS/b4j1tA0Y58renViR7tdYAxtv5gw5klBIeuh1fh8T9mzUgNescOjo2HniBZVn6voUbUaH
e3VgtiMuHvCi8fBWibWwvz6/abLD5yjgCVUeSqooxKbSyaujLvH6WskOSA5BAeRaRvBBT6zijwFy
hp/nbS0PhMH3oQnpioIJjcjTU163TusEvR4fksoeoMAiK4bQsN/rqT3cOG7pbhzA5dqwB4OpOH8M
RixRZFPZG02eHLLQg+m1i9Lpu25ENJBHC4+4camWjhdrLhMRtLAI5eTyZZ74HlHclBwQ6EFqIHMf
M9P8akMPDksOUI2YGewNk6sLfJ79pMsjEFGnGxoGwaCiIlIfijj4FI0NgHDKG3CIbPWu1gxRYKDM
waC0askdnhixVyM16b8nxDfIslNUZZwzzbv+DtlT5KvOH5RFGm4K5Cn1KAMeONA1ckNQS+Ewjfoi
Pai5GX+jmWodIND0b3UHV6UmlnmNQrlyocMVdlEPunEsbMW+PP9DrK0Z2BDVDRw/zRhpc42S4LSe
4uzQULTlHurDVaPNxo0RWE/nLS0vuwH2hYCLaorDCK3kKC30I6DWLSsChda0UfgJrORdPmRV+fE/
MiRfdqhwHAjE3PQwVVldXU99FJUXjhbH6sYHXLnpugqThIhEcCryzWsHKrb9CIW1DbMyjNrU+RCF
h9K0hptGUTZv+uoOOioNf3EP6EWfXoS+LS2UhYwMBm8VAZJGC0r3nZVYCEuc38G1helE4CA2RHwl
x3T1qBEJIyF3COLwa+Gn782UyAOIICoqRb0Ryq2cQNplFIHwugRY8qrC0uinHu7JQzIP9YMeOsnb
qCw6yBxQpzm/rhXnBSCVLBeWUE67Jh3Bsp3rsQO6vrezVLu38VpXTZgnf8DMR0c8GNy9UurmL2wm
Nx38sscwywKwbw1RicBnkxzsqkEnpR6gZEre22a1R4p7K91Y20yTcIcReiCjgLFOjwhCkVU/wvi7
58x31aWJs94n6Py8g2oFZeTz27llTPId6PwNeVfVKHQOORT3URvedG2p3WjTFG88cmtHn0TNeCZ4
pVAhmULikt6jHszANIx43wzcrWG0tiqSW1bE77/Aucx+7raRYsWHKA1thBTosNNT2hpYWTuFDAgz
ekfqzqstfSMtQjYgizP7oQj8H6YJy4uOthHaEqEgl88/eqQzv/ChyLqACfHQLHK0sUzpCtd2cghq
UpbOmPRbtR/1t1Y9eRum1lwHjUagmxAsM3kkXTErCUxmQoL0UFCPuJx05OJ2XUrRvDJC83NTu/r1
69dG+ZiaOVUzWOmkk0HXIC5D5BcPZku3vdGAmE8W4r+lkcwboffah6O0BI4eyL4omJ0eD48nLEGF
OUU1NOdhiUa10rxr6CvS4QglWdzdZZ7ZaFdhpI3ea1EFuBBwLgAD6WF5AjhxajxEikRPYvJsHzWI
m0pAVN1xdu/yiRWf39KVa0BZGrYWwRhOSigd0Bb5TMRL9HSvWmVxXSkV5OcVOrr/mRXpw+VlOrVN
5yqoJsTD5yqL7btBs+aNFGPlm3HHYKniedHxG9JakBJ2o5zHn26j/7nwDF4Z836IzXtnnuGuLJOt
5srKBWAEgdFFvpJHj07yIUqXll2P8tBBHej0X6AwEYA0pwSze56Aq3PR2jm/kyt+GL5E8huBgYKO
QfxIL9xW280uAiZWdHAT+hqUX0ATu3WNZiVjxb+wnxB5GTqiI+Dz5Ji1TAdPfR51zeIp2AUoH/jM
+F1ZBdKRPUS7XtO+/oJTohbdTjEoswAK5dNclkFbJAeE15m1G1LGhRk7ukqpJ2wc/LWNpCcGTsIF
Iwd0+nQjtTqovM5ok+dMA8mW/LIoUd2dCbR+4ZPR7KMPhDdhUl86/GEc2CCLPRYVtgFKGFRtyXGg
eQFnsLF/cucWxwEulRAfewD45Smq0DO6MExjCnR1H9MtHhIPGjPqjoE/GffVEM2HKaj1C99v22Ou
J+3Gpq55EyLJ57lojRVLjmtU3V6beuQVm7au/ixDarOa/sK5JHuBwJUYEko66dPlKi4TnkPuuWve
+8g67zrf/Dm17Ts94hmv6ZG//tLhGi0wqs/Qd+kLOuUIJxECD4cAxl4hBgevW99oN88p23lTaz7s
pSnJpbQIRlgIdTFeXoP31YwCadT8UczvWk73TkGUYSNOFp/kZZeNIyO4uiyYXcSdk8HFSETnydyh
FWV29t1zd4FkAB0uj3uAnPB9WiKDlqqwi55f6JZd6SOGboHoZ6gTUMKj8SFTwcx5/keVya7PmeYX
w41lB0zqgPPQs43XSPzViyVT0BDk/TADyufHUqtAHfuSqz8h5YQPDf36wmzMlEFwbS6/KAr8drfn
l7tqE8yqDkEVx0iuFClFP4cVFA+HIk3fJ3BJXpBPvu1caimhUWxckJVryLAr2F+R6NvEnqe+DUVj
vfZ1UZby6/6iGclTFYKIjS+44kF5FsAs8fBRHJJRnZ6fmFbnVvGhA/5rfGSiXoimD9A9XPVhaOqf
zu/gys1AsgZsBoM1EBfJbhT54lIPEl73KWiQBx/ru8msBsQIivukc/dUzX6cN7j2yQzqiPRmed1V
OVmdfSNFNbRlfU2roFNT9LBdej+SkW6HlVsbAJS1ChFgSwqkVC9NiCslJ8NceRvXiYJXC4fhegor
EU1TpPpUWXjQoFXCC21CnmnMC/NHhcDKXexWv1BgJG3g6aCBRc9RHudk2IXI086bg23gVoNENS71
mHEbBc6O1ztV8UwRyTD+tey1jz3TLlVmjfcg0ZzkIikMFML9In0yk2zaitTWbsQLY3KVA54cdGD0
sjlEMRF1kJnune3kW2Hu2o2gUMjkPKNfRNSS8y6TGnaHNodpOalUWKtiBEnp/FkNc4fnz+baZYCZ
g2oeME/GzaXDQrPIR01rrA7NGH6tJgxNWveOPO1TKX6Ru1sDDSsGxQwnsQUNfShWJINlGeeZW0/V
QVWDFsq4IKj2RWlHCAHS3EFHm5g721motP9xfqUreyo6nPDOAn0gUpOC+tplaiIPCxMsAYOi6tA9
Uwd7cAeb1obbXLnwJ6akNRp1MPoO4nSHIUu9awrEyBMIeGuUM7+karW/gcFctSdgpsS7wD1lB1Oq
dlVFyKQdgrBESNd0b22EOnfJnD+GFA125zdy7Qsy12YyIch5eVbHOckckskfIEurntuoIjNyHVio
o1g9epX1tUaUeCOyWPtyEPGQXlIMhtll8eUGZGDtOd3bSDtcND7NGE+t93n3aqoo3lNB+fMvS9KH
a0e3UCfVqQ6mn3VvKgNZK+JjBNRGSHlev4tUAxjh12j3wFp2+rQqqg85ZO5zRsyqvHJTzXmiKpFf
Jn6oogXfhJ+MxCk+nje64r0oJtI1I6K3PKBJp0aBm4RupnjNwe+94SabLe0yn5Th/XkrK8kDEa4N
e6YAIDNreWqltKISXvCmORStGOBHoPI6gATzqGZ1/TA4vhLsYmMCXaCmxe2oDsFG8rASEVqAL8W7
Q/tuQV4w93rhQs3THHQKzxdQ+rk3/jRPX5oirx+sCdX4IKD2mPrqVqK7sr/M3vPKiwwNekNxUV8k
1cagGKGnAozS56a7zlBv3qtTr24cnZX18TLoTPGRuGuL3jvzKEPRTLP7UCKv2QautmuSwtzZremg
Llq/pex5H27SqyxvITgbzBLq0rNeJPFxPc1Q9GT0XcMWvhpyj/fPUeecjfFGI3npYYQpuu8QI5L7
LQLCsPV1t6nBIdqwONljve9ohF6FZr1H6eI2r4aNIt3a2iiDiI4/icuiqeYlqBv3xojB3P76POpg
Tr67mxV3q3+3dNW0W2GiAx8EZmlxQjxfV+c0dYpDhYQGUll2uU8Ioy7CWEsuyDyr38/fxbWVEVqj
gaaB1YNf4/REhjBcd6KbwNyNh45M0ub3rsbSGEItns6bWh7+Z4q9f5mSrn2bVmWYTiGoJZ2Z+06x
UYCwgt15I2v7B94ERw0bBJdcMtLDdxJTucsPw1S2dw1a1vdqwhwF+kgzCqCt+3qXCVb+hUGx6hdX
urWqktFV+meI/oS06oJ6p7hBvOGyVk48gR54Lw4fMbMcVlp1iORpUYA16D31A0oH1i5Grmw3ZWH0
cxpD190ZhGpb09wruwmQjcYPMCV6rPJ70Baq2jtlUh5oDQaXvoAduECYd5XevlNacGfnP97KCRE4
KEf0mCBmltPJsTSTsu0wV0Gpf2zgWP9Zuum80RtcWRQPONkxQApKO7L3qLUCrfquTg96ItAGVN8v
GZ3lIeiH9lKbGL959aqe2b0A6pHegQ08PSGGF9l6DX/mwS2Bvei5/glusXRj61bu8YkRsegXx1Dp
TMXTgyk9gOcKq3sG6JzgqktN7fdwpMz+7vySVo4j/pvXBSJXHLE8/GgZZgCaQc8PBXLCNop2WRte
F3mnV5dtEg3hJUKb/JN5pqrZuOArCz0xLS1UsyONQbtcgX6O2FmfGvuBrsNwNaZ9tJE4Lt9RMitB
8s2lA+8lZ1laBt9ilUKyPWRNhUaypw67CuqVi8KzSrTycMvpHNLzdShynt/g5U04NS2tMu58CDQH
w91XFtI0wTS6+zLYTO5WrDBbxyVwhOLGElWk6GED5CY8uG2jw6nkxlc693tjG5f3jZhZ4JrFOApV
HCmSrYvCbhrcL7KT8PT5rdI/Dqnh3lVWkn92zG0mj7VlETGL4JJ0btHXtRic7osaUEiS5iiY0ccw
IeUPuvj1iQeY8xeGpJvtBF42tlOq7OHHREqmS95nTffO8SlmnD8Oy0OPISYgmFcCTb8AivbGnDKJ
lPkPU9YFVxmJx2XXIZKnzXRd/zNT4lK8cCTwTnS5MQfKPgEi9Lbxo+iqMaLi2uAx2FjV2ncCwACT
quDV4HU7NVV6iTbobRdQgoZtVOVx3tdhM1yfX9DSVz0HbuJJ+XPm4tSKFblKn+VBeJhGKk0+KSi7
/LUY+g+6Vu1ne/6FjyXyUOIpoJt0kKW7K0hO4yLupjeqA3bNzEGcEDEbSMg70UYhYcVDnZiSPlad
INKlhGX0DAOxqdu7U/BJxMOFEr2nPOzseneTCnrlPpPWE/UwIC7EEeT7XM5KU+Wm9kYvrYyBIy29
VH07ejPkxXDtmOXWEOQyXaRG+cKeFNJ5oa7EseKGh4ZO7rgrNEbmKsLHa9+Nf/iRN70tJnjYp4ry
oYrb3NjjteWCZIb0CMlfSNilU+rxdveKpSj7rLK/cjW/CmQ4JDr9ZaxOycYzvvZB8ZbA7PGUgm7m
9LDmjMY2meUp+6IokZXQql2DVNluGMwnJVY+BkiO0vKtN6yuXERSDXRwYL8WVHfSMQqV1sZpTt6+
anX/ppkBBHqdn9+cv4hrG8klpDREh5hnQDo33jRApNBNPp6lth8Lo0iqXeSEznHKx/BpnjP183mD
a8tiuhMuCJDAOk0naTPLQg/CCRn1ZiJ6tQcYgiABVjfCuxXfLGJj6K5d0RGVm9e1gpZlP7B5XQXV
11R1t1nrPI55ZV2eX86KIbrIQPeFChBILOkrtfEA2FdtxgddDZvLiELNtVsyJ55HarfxqTZMyQXD
MMgVz1AcMQWhaJdUhNBp9MkK40DZwjuumyKfh3FIDKRLq4rDXAmMkPfG1Jryaprtr9GYK3d1nH8/
v30rx0/w2xLvUHGi9yFdLcPPG6cbO38fMCKp7OB8JyHMtCqKr1Izn986tadtqcOv2yRdwy+IgR1p
cT3I1Nxzx/KYlrl+E8bqU6JSzXMmx7wCJatuxMYrnpIl/tPcomZYFsEwGHMkbpjuQ99BezVr5hld
S7PcR/4UKruM5s9tVsDYVvdd+P78Fq99S8ZYqDwxhioUN04vXKsk/pRPJspJoPWuk4lHIcyjCp6G
tLg+b2ptZyndUaumjSSwxqemZjvyIcxsACKGQfyGaWP/UtfG6i6a8uDK8JDxPG9vbWlCzow+JDMF
aMWf2vNae54d+O8emdCsLtWBVzUpyISVcWo37vlKwMIE9d+mpKW100COTL1+T53ojWvz2tG0/l2k
3E4YfC11GhOvXxu8kpRFwKeLJuTp2igKKY2KyMceqTq3vYySEkiHX9CLIOcJtgDxK/1H6AMhzaFp
DEYXmPOpuTJsB8+qUmefQwjRZ/EjLCLvmSoG1+TSjOga6P7sGqnCpJg+C52C86tdOTk8CSByRHbA
UZWeoVpJU5VRQI0EkvEntwAHEETh/Ki74FVSoSp/3t7KyWFPQT4LnhQ8t2RvhB+iNSLwwQzfTlfU
vvwbL6+jXUkdcOPkrC2Ntj/VZUHMzic93dm+gEPTR0d1P1U0H5lPSX9UQdcctDZGWwnE5tP5pa2c
VAroghuPxSGrItmbrdoJijbUkUljgFONnScIfb5UcN3sCJIODHO8PvsHOI4YN7A7oCTM5Z6uUCtG
sE30V4966g4PnaJfd7GZXIC/3porW13b35ZkwD89CpiJrEDfV3n6lPhxvSvM4YObRvVOgGTanC09
v5viXp+iRUT5nFYrb7wg5ZIOSgiBSVqrkCOATA3uGCJS3pTaJrfZyhlxBSAeanseW1su6Vl91mRo
y2t/NssE5XrTgjMYe/cx7gJvY01ru0i+w1GGy5AXQTohYWHbo6voHP6w2XeD/VX0A6OQURtI7d/l
+aYvey7KyLsIGQzZJIVEMap3ekJysCJkypm1b0an/lypdXzbVZYPubflvQMyAsCi9odjkSvzE47I
vmbOQtt7bgDeCvjcXU5V4q2Z5tH0+iCbuIOXijkVwgFP+IkXiTVzijBXm6W7LxJVvSqUWL2cS07T
+UP0/0g7z924ra5tHxEB9vJ3mqTRjOXuxH8IJ47Zyc1ejv67tgK88JDE8FE+IEEAO9ASd117rbus
TO9NlNmAK7YTKn7KS9p2suFZR5mvTt3HAGIvZnD/ZXop06LNQBHEgEU1u6qcrhJVCkPh6pokb7Vj
lp+AktVf1VAPvihtJY48IbONq1jO4GyGJfAPQ19AyxYnz+1Apj3pb59P7tUv7BD1WVEdwX+Yp6Sm
eeHHrf44KD3k+ap6OwuPTYMsIMqtr3n47HMnpw3GcsrQUYhGzJSbsjiNKfkGbef8EHvhlpb7ytVx
E282mU46KRNpM1XASukfam6une5kxSUvUdK+v25WDh8+jAYNKQDc5/njIla7lMS5Sq8j9MmnxMTT
ZlTHLUDlRpT5uyJPokZUfutcizT2YK/XzYs2bkkiL0cNsB14HwiqFNsXxWmhe72qCYlsRAuq6JC+
8au0O2ip2Hj5LQ+320Cz6cm9qR0xW7GuyKCUD5ELZmqMOLDbTOv3jdLiKY5K7cP9iVpucM5ul+cm
NA+q7/Pzu/J6dPaTwsLgFeteXUkAnEP+p1WKYrxSbHziq2327Waj8I26NCp9Uhdq3qs3pDwe3XDn
iv7m8Bz0YfxccnIXqtkfyqjwj27n5wkEUbt7Snpeo5MBCDAqORNsE9nKXJs2tv/KAHCZkN6Qxckc
crYJlaaP7VQY9lU1wgQ4hD7tVC1O2Y5ZjMO1soUfXVlOnNq0iXjRUGyb9zqamB6zEwUJh6ll/pF4
SXKygR4fsDiIN+xsVxbUTajZgkLQFzOpUbGvvdLTy8tyND9KO20vPAeUj6QO+nNX/wcqrOxtsOmZ
aNSG58DcocjzHi2s8hpYLSUZO63ga2ZVDCxQPsy3UoLl8f2qbfJajZUtpNlHIk2Y5rWqpO/bCpmR
PjWVsxe24UFog7qvTKt8KLyofh+l6RalYSvyLDUITdp8lh5Y18JHKAnOb2ahaOk2w48wdt+rftbt
tBaFxvsbdjGpVLuAc4Mcog7Ny3h2XRltbgcVR/mztDq0qwwNrpC0J2iNZ6cevjjpZht1sWKJ6NL4
oFXMXbUY4SYw46T0puq5TvURrKMLh7QoR+s5sOstKMZWrNmYGqXS5UE3js96k07jzg+SEvg/pri7
wZu2umKLrS8/DJ1yXuCyLT0/jCa1Q3HbEuNzYCn9QZ2Ur/Dtv8syfmdrWzWw9WDAyTSY1Iirzr6s
0pIh6sHiP9eoAJ5GDcMR30Z+ElRWk+wavzR/3l8oi8vx9ev+L+D8clScfEKzqx+xyguz6MGmtDDu
HLjc4+F+oOWXSXizKlW1oNTRl7tNoIQPAssUqQDTabYPQK+K76qDpuaYDiOop8baaLgv18hNvLn8
FA4qelyk1fjMhWzs7UCAyyv5w5MSbCLYtmLNbgeN5puZKCwRNS/+TlSzPkvzhSHbNGxZC4R2C5qk
OLwt72ErduwYbAILv9SwpVTo7Vimr18nNdc3OhDroUAqoEFPv2WhaZdlla/R87v6lQGmWAXLFQX4
nCf+sAGsWlkZ8hJwoNSgDY2m+O3KyDsUjXPR6lfsV8V+LNF07dtq2NWde9Uky/j+Qlz5sJtws4VY
iRDsTIl1dB9CB48Gslr8i0CeZ+OWdcrql0HBIG2CrrQghCvSVVQXlLQKUtBj69vOLsjRUUlG52eD
Y92f979suZdfWeeSLk2Jks7t7UCOraP6bVyOz2Pm2bugH7DlzpHcuR9l+VGUe0FQSiwLgKcFnFDE
Xcu5rj/Dl6a1mfY4RPpfg2mwd7GZ/f3mYNABYftCFCURnK9Cy6FOkFiddcmc6Cff94LbhNgjWPbe
cLDuvR9suTJI3H8LNlsZItMKO7Na/dkcMIbT7bj5bqY8ssKh3aJ7rIWSUpEIZpCYAFu+napGL4Xu
+KHxXJt2+qCXxrekpSdcxsWWSONaJPm+Qp2D8tVCyzhUhsrthK4/20P0kyWa7FUNoXCu0Levdlbd
b5H022/SOkdrItBkz4EvrZVDsIN9Pf4oeLfuu35LN2v5XfCXEbAH9sNjdIG5C63aLkOnTKWMVR/u
k2rUg4MuJl08Qm9Wvt9fGstFfxttfsIXWlEYldpffCuzn17BmHZctpdAo+oh4I893o+3/DpyDgxD
OX9RF14UOYGvOH2jDPnFD6Pioa+Sce/WyfgUjvG0kf+vhILdLuliAAIoTc+mbYAVrTSZlV9anwJx
GyX2kx7G/nGwumDjTl4eUFwkDoh59jIYhfkz0gMx6ERFKi5m24zfClr6R9Nr4o0oy7kiCrIsqCyQ
ri0AfSIKbLPJAnFRnTyHDBrSzw7y90HMOgQe/f7NMwVEhpeavJPhpM0PDSCfPY2h8uKrRXYyp867
2JVtn6aJwtD9UGvD91uoea7meQjXT72XXvQi9492Z4C0SKphAzm1th5A4oPhpuYNgWm21JvWbxxT
iqi1WtNbe+ghxaMPklA9ogtobbWBlg8V2VQGjkOnknfgfElUUxxl5hDml9JKg2ertVS4PkOH96lL
vwKmg20qyVc4/hvpzUpcqD5Q0tDwgVW/lFQT4OmmqLrwltF2ZKPvx9D6Dnbxe295X7vuzf7NEgsg
mWewzmiW4ot0ezrmdmvldJnqC4YN3b7sJvfZczdNYJZLBBcKqr08rhkZMLu3UYwm82rhjc0LKmHe
JbLc+rugZbhRDZE/5aY+Awn6tyjzNkVlt63tg7u8FL59keRWPcQxq9C/4Tn5ZzrAtxm26IqLLjNV
ECQLgURSW+NonA1fhf+ROSV19a42lCh/34RClO+HBhTGcHLplgT7wi/Dz3inFNnfcW9rgXWo7Km3
stP9TbjYHrNfRJ4+v1XULVQP3NrOx+tIt/8UCY7+tKnPmm+89WCRICsOMTJH4HcLElzclXBok2a8
urL5CgccDoD1OW/yLUTcYisQCO1XCVJAKoCJvf0iLy+cxHWH8Yqes30MpATfaPXNi65oxYH7ppSI
GSN862EmfUxkRPhaK2aeVqBlNrahI/o+ji92IyVnb9854ID29ydscR0QiGIimw/KAvi42ecNqhF4
ScY46rn72S7wOsNQ61NX2Rfq/FuI6MX+o8sCXl7ecrBRFlqXllNYboOjyHUMYVL0NRTW1NsU7F35
JOhgeLihMivFe2drUDOA/xTVkF59g2qWm5fTQ+E36sk2Jg811k1w4cpX4QkAvEKWdpbkZOra0NOU
UVxdR1L56kB9VPpNzOTKzrLpUlFfhVLHCM62eOzGCabsQfEyVvSsR5M+rnxG24nz5u44AjS/R5qN
3xAq5KlJ0F4LJBUeUbVtjq/aMDQ+t1zcVj6KHJX2BosJV8G5WHRl1/wT6fW7vpBazlM8/BhFFJ2c
ri83TuWVVXETanb2C9x6EOcy4CW1vNgLl8ZN27DCC5fHNCCdLdjgyrlBd5UXk00jD12T2cYS2ZA7
Rls2SIHxEIyU/GuWoe+HzcB5kCYOUMK2hFDXPhEgldSI5DGDKsXsqPL0qnJDuBpATfNdqeGUsvfF
SGmsbr3QODqlHm3Z3KzN4O8xZ8M6pCVqMGFD4VaNfyZxJj53odocGs3fAvWtDSgkEdkjR3BqkfRP
mlf54cB1+louiHTqxHYfDA+14BixyzH9NpSbcsAre1tWiqWWFpoKgEVmQ5oVxVj3E+zSOPaSh7Hi
dn8MO9EaG3nlytzdBDJuA8VeRv5a+OJqj6DBekpZexpq/iEaTESWx3ILgr0ybxK/i+oTylkcybMP
0wCCoTccqlfVVDABo81up/t2jKLwpAxev+WvuRVuthtwF1ZHlK3Kq9npynOEcsUpyVTxDXRF8uXN
N5qshkh7Y+B2iwwdRcWyUZBHwEctQ9gntS99noljqiQfQZ9+e3Mw7CDJWqkgvCoazKat8oxg6sz6
2gTKk4KBwLE1sngPd6vfx+Aq7kdbWY282HhH0BzCm2tuA2YhKusB866vgQHCDlyhcSjU4s06EJxa
8GvoUsCrlOvj9puGtBE4YyjDWS1S55CRilwbF5rZ/9BNX+7p21CzEyuuc8z2HAUziQjFmxbGhkTM
vyrkFRF1mLTfkkdZLkTproe4N/JuVMzmkgKGSOOo9grovoNQTnqHMmNLtnPGg3WrFLicrVe9Egkb
J1VdOJX7iRX2WpjaZ6/vysurdK6Ux3xzInwbZXYAWxmSIO3guZeyGxB8GZtOpTM8Jpr1Ia2TcIsD
vzynTM5DHvMWfTM6lLNwQvhlmUSexLNZxcEV4Xc/117swlbPg5t/vb/eN4LN+3QddjlBMtnuRR+6
T6+c4tKH7thaT/+Dgv/KysB0iCo7FkQGCdBsLTZqk7Z+2LIWc9d4aGN8qrIJ/bFJEinuf9fKysAa
i5yAhPGVlnK7w7xg0suyalFHoPZk7FQR1u7eEkYRbmT3a98EURReOyYBvJJmWzlOYkRXNTW9OqUS
HpF3eTEUY3y0zenNJxMsDCl7QuGbDta8zmO6Sgvevy2eJ0Zv3ytUn6fQzB/vj9va5/wWZV7iiU2e
sly+2TUxu/7UW1oA+i9udvi2bOlzLF/UfBBqJzAwcNNbrHMILW2sKWFwLUXcfG2SIX7ocxowQa63
D75T5WLnmkCoIQMOj7mxme6vnIy/x58vfU3tEo5oM72WYar/lZh0SEaNjlliKcO0s8a8PDUothze
PsA0ZKBnoI1NTj7LCoY8UTqlNv1rRs+xO2VFoLuPRVFF6ZNC/tNsFFflYXFTKZGlTslB5EDmmJzj
cAW9wCJ1/ewaeEH8Tg8ad49SSfMLUQ38jQ0r+ZA09bAbzP+QTBIZmCylEmAA2rxG03Vpl4lizK9R
ZYoDavGNNHXJH5CeNR4ylZgc1RuDu7Lr6T29ZiXUkpfM7dQb8F+Ii2s0QRuNEHE/TPqm1v7amL6y
a6BSIxQ5f3docVh7PbC7qzt6bA8/Z43mpf3kCh/RiSAe93UicP0ZKupg91fPynGNvgxUPVPWEhYo
wFApijZuu/yK9Et/hNAQ7lAIfywMqz+gy7IRbW04qXlJrqLD2TIXhM2TTMqz+kL69DofoxbUgdW7
X+5/0so2tH4PIn+J3+pZee/5qujH7PpqzNGnOCpT1vgHzuc71RfhQ5wrG3feyhkn7SXAwsuW7xKb
MvXVaBtlfjXBO+9G0MInsIzFSfjw4e9/3MoIyhI2rHGUX8AazXY7D1AnU/s+umLfqQe73nF6f+/g
lRMd7gda+aabQLPs37PqPuO0TK6YCuAdk2D3g8JZ8DRpLMf7oVbWIAVkieonP5FV3tmE4ZgYqmkd
XWvDu6px/NJ2TXTIQvWFuXyzCh4Dx30ElRowngU58DZYGE5WrXVTdM0SxXvfG0b6gGyidXU0sWUH
sjKEKBbSAZC9cqQSZnlXbuvCbfGbv2YR5Z9XcdvBFHtKvN/vD+BqINJQbNlpii64ERP9jbyuhbjq
/hSBcsPVOGsw9g5DRBnuh1resTBykZ5EWkyaxbmzZaHYvSfSHGEQvUHVL1Sd96o71XuZ6Nkt1mu9
a9Glgqab61svqeUyuQ09WybCSTxrTIzgGkTifTZIk1epF5U61dWaNk0116KhoGE5wDUZ1zkAPvT9
Mo40Xbm4FviocNQeEj148YO8PVXW1qfJX/32UuUGd8gvKexyiMxf9lZa2orQouCaxeX0oZ5i9xhx
3W3M3XKZ4KolxU+4ySQuZXZ2aH3tQJnrlItSeM3OSjrcY9Su3ocqJeT7y2R5BhNKQ1OIpqjMz2dz
Vbk1qKlyUC41XuLgSXPP/BIBE3zqMfz+Ik+2s1JsIvZW5kyHX4zQCtkBWITZBwpq5lnI4/Sa1NY5
S7QX3yndvSv6L9AEtvjpK3N2E2y2E1KrjEwjYM6Spg0fkqYhu81yfSPdWpkzeXJwVQLR5XaZnSHx
lFae3+fKpYhMhjCNEKNvx+69onjTluLcyhcByaekJRmBzNxs+JTGyHvHSPwLZtfNVz2DEt714RZw
dWWSKL7Aknutvy+eHbh2J5MGz+ElA3RwMEvxHgG9eEdXMz4Io/7r/kLciDZf80oeZ42Zuf4laKGp
2QbjN6bJx6xCRm/arOauzZakNUheHkM4T+RiM3Q7ClnKJRCad6kHidAzYTY0DhiE//Bh+LWQtpEJ
kPrf3mNOa1hVF5TRu1JwP1MkDnZu630dG5wKPLFVsVjZzzLv/79os8WOx0PntaXLN6VRcsA573Mi
zYQkCuE1YpurG6ni2lBifikTA4oXxnzh57rl+6pi+BdfH/M/EJ9qH+wswRSW8ujW235tkVApllhO
KI1AzW7H0hOj+Pesr6Me6wAK4wbqdVkjol0ab/qALMkAkuODoAqoM4CPcGBuw1VmEmuNJRRMtdLP
ra225QddPpIPttnW3dWhI1oehkwZ+7OpF735MtjGYHzMgtISz0Ye0RquRwkWE6VotiqJS14pv50L
7YPJ5sxZNPxCGnFlWvhcs51uHBINK6fCxmhjpKF6bPTM2OFe6KB6iWjbCEEZvbh4y81hZUJwi4Bb
R1mTB98CsaFOdhPUrspLOpvUD2bnB8O1DyGl7VvOpurdlIGyf3jzjkI9n+IBbU6qB/OXrTNOgzt1
unql8ZOdWhU+RqKGL2Xti7PXbtFr1j6RGj5tHyoW1KFnaw5hE80u3ElF9MbkreW2qvYj8pDrL0zh
fKwaS3+r+B7nreS0kiJyOC3qBOQ6tVVFSnUJOuu5jtlPZj/9UqygOd4fx5WdexNodlYAswidWvOm
a52hS+nniIkmNdJSmizc3g+lSV29WeLk0qqTIreytDmn6jZZEqVGpU/XVwlYZ0AUNQvqeK80fvCo
F8LnUGym96o6iW/1YHl71EDLT0m/SUtcOSDBt9G5ZutIZ0g53b89Or2q1+Mh6MxrkGEaEwj74sfi
a5sXz3oWZSfMb9+KCWM6fw84Sww0rVb00nMY5d42v7SD+a2MkmpfDFp67CfxZqQW4aDrQ2+Xh8Pi
VGgqyxZxbU5XXHimYa9HqmjPqWdk7n9YPXhlYN8L75R0eD6QptHXg11P19EMiwdbHdRLjf77H7C+
/cP91bOS77igVWWmigoPOIfbOauoinOR476ghgm9V1u0J6EZyUaZdW07/B5lttGdpvAnUUXqlelM
H3sz9E6+wuOsMbstRdaVM0VucMSs5c0JC/H2g4C4uX0n8uidjh7UqXDc/uCbNLBr2tr7Tn27ji9F
q9/izQ1clLAFPOqgnw0mpvxU04/5K/GbPwwICRtTtfLshBwLAEXmwksFkLxBqdoHK3jF7QzxorRC
zbYu7P6fVkcAN3Cq5u+qnZK9iYTSgXPN2MhGVrb3b/EXkiBp5066H4zwErqufEhL6yly9G9q2E0H
v7eD3ZRulcpWlo2sGdA95zkIMmC2bDzNz+BCDVhzdBwoaDj4h74S5jFu2j/eug1AKlJ6AcbKWbqo
6HZdM7RpbwzXNqqb76Qs4qxgj3W6H0WuvduTGgAmpkUIqwAE4IFxuzYtywNmr4rparTaX5N2sSP9
ZTRRYLMr45+xzn7U09f7EeVPnEc0NJ7vlMU5k+cveCPQ7MxVbPBY8WD/aOkCfKMovqXDsVwZ4Myk
3gdlUVCK83s8NRD0KVNQX2qk/8rS7hMr9GNRmh/DvnvswizfuvLkqTT/LNQbmDCSFCn7djuQMBcd
zaPEfsWfqTpkXqle2oHWtQ+T9cUboeKrbdWfTD9snl6Z+Q0v8L0koD5qtYsH+v1RXvt+R0KFyZ11
Os+z8zpvAsvurGFAB8T/Kd/co5f6xwzIhdYN485Qt5TtFxuDtJkqIUUFFyIPOI/b7/f0SSszBH6R
TKvEryByYdhkqHOo+ualJ3/UzVDPQs3OU6NxhFUn0XQpOuv8qtrvm8b31/ZV5dLDuj+SK9FexcNg
OAJcWZwxw+RDmo8C4zKmvOjK2nvvFhTSpGJNiCTz/WArowg0El9M1CR42c2nDf2KyAa1heqnhsCv
2nWn0QAiv928X74nuIc4s6VUA3jhRd4ZDrRsXMCtl7HqPO2hGAe85/JJHEyBWgRU/Bp9ts8ISeDX
M/QppNnctTr7xezGbKvSvDgSZr/LfO8MhkZQH7EOhGv1R31sXH1PryCNNnbpSiAIgaT1Eh1gLlw6
u0nrCr+ovMvo8/JvLZ5ODsSv0/1JXNyKr+qBUHxIO6kyz2VBFNOuYmu03IvpxVN2LHpSuJPeqC48
FXrw/q5BwgLjqj6yn2wB8dwhO802PnVxsPNLgDsnJYR4uSy6hWZk5mGPo4s+0BEvg6B4SEYjzPZF
OfkedR3puqrpxfu0rLby/63Ys/mMIWCmSWY6F7ss/tRRJkBs5ruq+F+j1HkvDZiEGr1ZO4fv/ZdD
iDKQlEi5PX8sJ4+FZ/XGhU6WewxSP3hQs0zZ/Q+aR4uzFUYJVwp9CrBDtOfmd2bmUpErCt4Qaucj
Opb7bpHv3LQvk2AXKhyTD1EdpeLBGIeh3TiOlkv4NvjsnNWGsXMVbURvVlf9Fxt+y8k322Jj9SzP
IR2UA4wxjJ147s8LxdMUipK/nv6lBUUT01XnyAIrSfDWJgmDKYuOCPlLb7c50pLqehz7jTZcUB2z
FMD9ASD3vrFhx6Xd4IuH+3tz+TSV8XhrI7LiGAScScJHqav3zaAOF/BEZ/xsviIJ/Ivq91nN7Be2
xrcxbI+1PvxyxugxVWx7Y/5WRhZFWMpZUi4b05LZ3sidstf7CbcSvU3sh0CZmoPpluE3pOS2uF1r
33oTa7ZQqeAMVHyz4SL1NiUcDOp8tfMpvr763JR1eZVCRR6qsakGdX+7nLI8CV5VmBzaClC/jHlW
ZEx250Z641/S2PQO4Hj1Q0Fr5zlyiuo4KmP3NGC98+Sa4wYIdGWYXelmIKFVr1Z6t8fBFHdh5aYE
ToLgmzFNj9aQP0pLmPvLaSvMbDd2EQZT/dD5l5rmkxxPJEseqiH8dD/MPAfBiJaygklCh7wSbZjZ
RE45L2WkrKX7RJzvih7VvKgpnpPAjZ682v58P9r8o7BKYHtAJ4YLS6V3LnQ4FUnXBHZHWy0tWrgF
mDpGAcmq402//v8izYYvzTLh4tkxnW0rMD9GgYQQ1kJ5GrQse2PHho/iOpQkLOnHtSAsoWuUZJnZ
9s/2qOrfijjXu13i1uHnMkFwZuP4nB/Ss2BzQAX3RiSUOJnOGcoA5amlgEkPVp9af+M4W5kqWY3l
pqcovORIDwCMcXmJ9bOvgPhpM3HxEfo7Qg/Z2E/LFQhtU+o2cnQyjov3VN5p6QBRh0WeRqfACR6n
1ntEK4KOZRv+vL8sVoYPHBMPFzSweJ3OT41Kr2AC9K1+rs3RKekMGdpfdmhuCYrO73H2FEoRXOEc
w8Dt5uXscCQvI403z2ZX/F1qmLMWTvchco3vwIoulrMplrKcLalKgQQeXwf6fk7NG4zQ5vHisSzA
uPY7Xy1jCAVJOrX7uMmHrZbe4vsoIKBeRuGcJyBN1tnuClMfq+xCmc4Ft8C+LMG/tNP0EuV5vIdl
0xzSgr7b/albfKINbJE2iixGApqat9rCQItjM9bcs12a41EuyJIXwyF0N5t6ixUpI3GHSwkCKoXz
hC8uO8NG/9U9+7r20gvn4tfAKlreKgdtyv98+2eBrIBRDCRzKXOTRllqVcKxz6/WpSCB1GPtJfq7
KobScz/U2nfBR5C4ceCzC0MNq8uxpevU4RrZ2kuU2e5hLLOv8uVulKjr3g+2Nl2/B5stEZrNRa3H
k30uBspZgJjKUyaa+l2l+t5Go+OVYfv7sx2FNeicVM2gdsm0eRarCmPLzPXUOWMb2MWf/AzD+GDy
ov7R7PO0PPTt6OSHWgr3FkKT0iZV/aCrdSnlxoIsemxKRY//wwCg0gdXlmyIWvosHZuMCPI7Z+fZ
7OPRHXeZj/7WPut9W/xTlaOyZZeyHHDqbFQQISOzbBegeccuwtHWC/0lwuwzyvY21Fn3XE5pnohd
03VttVHnXpylsrD3W8DZBwqRucKuJuUclGZ6zPDW2ftJb23crvM8j9wOECjtbliJAK3nWh2gIAMr
7xtpsImckF9AqYtM7RsjcImm9l1QoSlabBVLljtFUgHkM4VCIr/AbEEp+J9bkT/EzyLy+uapixFB
+QDxp9L/KDtz8nfI6I/OxtW+FpR7AeoIfvbQwWfjGQdOZHtplj9PoV1dsMHMrHejlvaAiuH/aMnO
qorydH+XbsWUc/xbFwtzLs0JaCM840Or70uzr57HHF2eAA52R9930xtmZZVKHiF1Q1o9kq57GzCF
XpgjxZg+Jz2PTLWE9INnanRgE719A0peHwUK+H14880rXnhJ1JPtkVhk0LnhiPn/+o7lwZaOx7wq
wxKVdXTOcAoismNx+01hb/Wm4kcChKHAhtI84wFwCRLlKwbmiKiCz9BMKhOWXhzuz97KYN4Ens2e
U0qHX8j/Zz3RXxoykr3hlb+oHW25q60EohsCYRcZVvQl5vuhcwcvcLPEOtt+33/0EyO72iGQLrSY
3yraBAAB0JNsG1BC5K6abT2RpqFXFrl5BjrMc12dpp3kaOW+2LqhlueXjCSTTqqUK3IGU1y59B7N
8+iQoNVB7780Q9R+uz9Hyx0Gyo90ifcOIFTqoreLo9OaqmeV44OOOtsui53vbQh0p3a8r6FZWxtn
yOJhLodPArrkf2lCzrPpUFPbOEY++Ez9Lig/6yncyI/4JMfRPtXw0KKaBBBDO2Z67EZfg0YXzmFq
CudTVuTTuxjtBW/jmliuHX6ehCIwpRJuI//+tyOmSWOefZJhRVJnn8zS+hgPg3oEPrfF5dqKNFs6
mgftJOkz+1wrkKyCJvxu1z3eFa35z5vn9PWAlsJzAH3nNay4hRds6aV9Vq22umSADrVTLc/NfUT+
HR47LRfVxl5fWUcoKSBOaCNvsASrpNQDMzxi2Bc+kH0I37i/pwyhkqv2ju7I1tmysjtIpmTlDB+v
JUNzsnLPwvSHJ8wgueVtB/0O78+/7o/k8iFBysabD1Un6CULyUW6B1Hbq1Z2VnOUwtuaXD4wfO8R
p7mfeev+bNzNcu5WyNkNFNqFk8m36LnMxXPtjT9UJax27mScraj4Sge23tiTazMns4l/G640Um83
wNBXXoOvrnmWDTMf+4x90bd/jBVIqrzcuovWpo3mJDItPN1RpZgFC4XfwsYr03eRUyFEWoWK+06z
MXh4+7xBWKOVBH5Owh9vv8lpRkVtcmqbvjLox0AJanVnuo13wZTEy/bj5Pcfh7bcEr5bHcrfws7m
zqKiG2I2y6JMnf7L2MeRfjLNzhS7qXD8H6nrJPXh/pfySStRkT/gUHXRdEAlaTamqVDjUZ0SFYfr
IKSu6DZVu6sxuL8EajwlO5zY83OsNuED/2p7p+/HcW9jqfkw5CDzTc+L7V1mD/YHG9+UJ2GP7c/M
A8COgk70rvNpUbf9aJ8HLQ//fPV5w3GkSanGDW5wTMdA/Cojo82e7LIVv8w4S4NDMorK2Uet3jhP
1J3TP90hST9G9VAOe7/viuzoR3b+4AMgPmXId/xQEcSd0O4LzG6HrKTyKdCVrsRmCy97dSjbP+1s
VK5lNDiPVoCGhG7Eyjd/LIYfgQ4b3Pan7ikHNSl20dA6j7BzzYQpl+dfN6T9KZsCt9v1XVz7BzPC
3eDUs937nT62Kh669CUfUYIpyfS8tGn2RTR2H/LE6MG9C9XfMZXJ33479h+d2qakEATiewQFkiqr
tGvXzeCrQUn0G4S4/tiqpQlS0/HNL74ZlyetVFJ9l9jN+NRqgfGcG335GFm9fUFmGtaYPiSIutLe
iA5mXdEQC5Qce5cgR4gmgF7zqBY6Um/o6lnNztVGfToGDpDMAhsPyItqNOxFAb1tHC3j46tmYIea
avRgJpDXS2HGf6l6B0oF1Y/hkYq1/jem6OEH8JtG/EAVJnyEFImGP4/vcN8aUfqiJZ1+zOjbk3hb
WJ9m4aSfvFiZ0qPnyMfplLTpboxp4ZmFjr2myKJTUVHN1xOlUB9QciaJ8FVtZN9lbflJjQPr8xRC
2lEtfoiLdzk3fj+1Pwu1rd97LfacmWMnPzthu0/JWNiU7TtUJ1SAqXtjUqIn7A8iKvat9hB76XjO
StcmqZy8TzaeDmIvsD4+lD6/t1vWjX5URNrshnRw/sY0p+aomabiu6/wjNBRX/8UGkb3vhTqeKgK
UZ/c1tU/uNOYfmxTHztDNRNTv9dzZ7D3ESpZxaNcVsGO00PZh2OLsgKvj3fI8Ln1jr+o0n3XIBSf
txx++zJ31XPsFCQvOtan34uugoLomo39zmzH+Cr8Rv8W+Grt7PzRcMJnm4Pw+6g6PbpANT3ocgia
vwInCU54/3iXqQEvBQFjoBTtB/5jZcZ9tqcElP+ljH5wjrpW+UcfWusQAwnZTwpSD+PYCOWguRhp
ZgKg5Tu0jjwk1AbD3o1jFf4ZjY3R7uy44HrRM4x90Oi0DhHq37teUY2nBALZudU6+8cr5pikWhwp
xfZ7t8/ZZlZGLurGPdangdL/ECnO4pGAjeJT6kt3Fb0JNBAbMX3IqkmIL1lRKyr7iPLKmKjTvkeN
ptxlJqZoNTnj1TN6pltvDPUDp0nX7F0tFlwQVH7KEnsH9p3Yl/BXP4beWD6NVovEhe2HZ0e4CJK3
yBW+CxGPO2SOnr2IoFIvGSi3F6OPir/sxq+bvWP1yrOqeP0LOk/Bvup14wUPy+iSlFbYHZVmqv7w
Gaz+QJjmmuRwNDhd2gcnC4YXwyfT2HUKNt888xFFLslUEZUMjWIX2IMfcioII9z3Ikfkuwxo8VDJ
VZ4xa02/2WqO7U7iZy/SFevkDkjVmNnkfKzFOKb7ukeJVVccjDpTJ32OgpAfVNYWvD1819Rd4g3p
+1jTqz/0TAuuXG/aJ9ExDNWUFCcM5ZJ97uLh5Sb5uK8sngqZKWc0EvjtTl3b79q2jw6KO3EMIHbF
KLGB37VTVz0HJX4OfdHaP3iEBPsMNMh5mGiN2007HkYfpT1vsvX22Cqe3e8zL3JQ+bP4H0o4Xr/a
pgd9PVlZHR70NhWPjcIB+myHY3gx/dj/aPe61uySmoL9jk5F+pUnPSu1cUXUP/n9UCAON9T9uOtC
r7qQOQzuUe8cs3vqlHioH7xyEol/agvVaupdlUb1la5qEbxLlEl0mMS0pd29+OXgxi9DVRnYfFTm
1Ipd7saRf2nJWKkwBZUWJE+uqg3apWzoye4jxdeMYxK5sXFS3LItdqFTKfgjNFP/4AvHiK9jmyO+
45ZJ6u3axvT6c1EZ7o+yDbO/cwT73V3t2e3Pqc8bB/VIL44/pUOe5ccKoSDtMbe1XHuMuAzEwQ96
fragoWUfJ8NRnvSsK8dzZEZpcugTXWj7sY6b8cG3RMN9o6pVgXqLpUy7sjDKr20XNR+BuCfXrm7a
9ziXjyEAC9v/4ojRoDqrud1TatSus3Nws2h34v+RdGZLkuJYEP0izNgRr8SeS2VlZu0vWG0tQIAA
IQR8/ZyomYe2serOygjQcq+7X3fZZfaUzvxsj/yyK8qgzLKC3JYoLxirHfbjmIkxPfow3tshQ++S
/zfwa5JDP/Qu4i8gdggnL7/uL8rocTkxVJdux2wtV+/VJzunP7lZjuaJa0g8RTpO67PY17S88diW
ukjdstXHyKAGe5EFs3LxVsS69quTF25cDLNeWoZEcofiu9q1bK6eVjK/1P6W1ee01NUfWa1lfYii
leh5XCNSGxRkGejPVo75Y6I3rh7KOpHA5ho3PrSGCsXquEwf2lDGaaGapJIFW1GNhQ3M/TZam7T6
ME4owk+qbaf6eP/I9jnv1OQfLCz8ix5aLYrJOIs8ewnWX6JKmvY26FETTGCyXn8kp95/WDhM5UOH
gtYDQTHLcAJD9dczk/xB/KFMCaM+dGnJn1NitJqHXnMwmNlU/lHV3ZIfuqwd7LNbtzo9BtzG7dd7
VAMs/NLPzcmmXYdefNhVeOgm478M62DfJePRDDpyRhblnG7JLWXEZy2SsuL7ulrOzXiY23Xsb8Rh
DeqqN9b2ebQ5lZdCba4elFnSrNAjTc+57TSBztSl0/AY+2tI/jhTk4j+Oc9mhie97aMemO89b3te
/UXnkS9HMSdux5K4tt1FbD31ikUh/ROQVK6f92StlyM3m1iLeJxkd0Mm24jz5q/9NyBmMG04BFed
wnjmY5cbEN+VTBvzs04py4sALDMp6j0Wutg3ES/ohxq+mUxE8u77QzuerN3IXjXofEow+8SW17KR
tVekyQyCvXvZ5LOqpuZnzMjuYwmBIg4ySbru2AmGNa6in6f0tSElwDuFvociUufEXVzmoF+zIpqM
8k8TF7IsVvQM9keN12n9qHQz2ItvponIiGbo8gPmG1wQEd64FCey5ZlShnMWursf8CXyF2ZE0rpu
hoOpBsNWIiCgLfbOtU8WrzDxtIbpzKDZ4NZfZTN6/k2vcADncfbTnzM3b88THIdPIphZASEhfKh8
17VZCork2B5hBbjL/SZq7EHUQ7Me9STcX85M+ScZTb28br5o7toGLyoqymlzGPHFRtDi6L6OZQOM
/Ki9JNgZ1wK3BlSllS5FPO6H2FV+VLioXj9NK8XLq1ADi0MyptFd0mYKeoaIJ8q5ZpjJLVVRwqIc
hwRzvMVQpU4qCwzjbbmzhxGvcbD31bo3v072P7txYXowUZ/OhLOHky4GW/Xynj7P45gkA2YXIoCi
/dQtO2whfmQUs5owZpSVy8omZGHzzy3xwVFQ11AwqSiY/NNSZUv1kFRMBh3DaZNrQbIYzVC5kjrx
irh+C9B/VBQ8/lT1CEKmNCkP+I6k80uaTJRDchi4S3kDSXuIw46vXIYpPh2OA0pcBRZhe1FzOW+n
pZG8q3hR/Inc9P3pzyJvi3Uzwd+aPR0WRszNz57Li99UYwhxlqGWfxyshSqmvucX/Z8O3ffBQkRF
8ejeHDuivFQ1ZDMWKEv7FpcmEMVWl+q1BItoTzIehuammYp4Dth86uypPP2rYQI++ZpUkWOq8hE2
C1eRrWCXUMeOWB+0hXO9/EN5i7Hm0Ps1/QSKxpO0YT297k0wNhfLc/ILZn9H/1BmGz/fhVlfPzPq
ydasY8vfsm3Z6hcclwbkE7HPTWP4JYs6Sqe/W6P7b5PoOW2dnNTvdnXZcPRlDJQupI1Po+v2524d
OdfIduO5zkMumnNYOt78zIkwUoTP7KSaPZ4WhNTvw9mQK/ioeYyK2J/O/aXImr9IEWpsfMq7uTzb
SnpFNjb+eHB4itMDWriC12iu9C9Efnb6MHgzo3r12LHLfDEggdiVbN5rZSm0QvqYn7x37QrCd/yC
Nri9bd0K59Zm0TI+qAUh2NWGS1gecRWM00MYIoAv4mCI40sc+eZslI7PhgKTPStiugWXhud5mOkf
gBPh8q0LbXOUM9Nyx3QwSVd0EV3ywVcZXyFFSmcOW8O+O0KgJ1kBK2C7wvXJTHsabtjwUTEwFmIU
bwa210uHo+RKItLRbynUunnMPpNJ2Pwygaf+khlY9o9J3Uf5IaaITK7xys983rZm/M6ANeeXAdSK
TvNezVEhfSTMVxmu7Ea9KKpE3+26fZDE93Y8kNJ8yW1031arh0S1K0VbYizRZP3jcpfJ+PO/tzZn
sGxpLudnisQk+ODjs5cVmFLrX1JJ0x7x7OQ3x1HFbxuRY5U3HNy8HymBgz8Z0yf3c62i7yXt7U9V
+XF1vM8J/GWZgQwjzqXTFXvFZdylMmkLOj2Wmijv7Tz33LSdmo0wqlPdBHsGoGyG7necOW4ovG7o
3uqBKvTV6aH5Zrpx+8rJlMpDGE3clnbbsaQHNSEkE57pvo9AU+yR1Inou4sYxitcMrKIqNiZxBMN
MUiFHds9LGTnA/H4UDgt8Y87IrOIyI3uVEel+oy3FkMFdWC5xHB51C+xByB0oWSfv2xNwO+3us31
eZqAwrSo2K5WNFV6rXpz/21NUCNaA7doX6qo40tgK1QKpsqWOMDCs+f3h55to9cwt9k96nnR+S0J
XPhV9OvcH/ZK79yWrZiGr/lck6hECmn6WjYqJu5kndhmXZmO7dnFGQ1tntj8uEf3QeFpZZgc7JhC
QOeTsgcFEP8m4UZEUXpRE5/IFLsHi4pxogu0ficLTAZZ2SVlwYChbmOCoqzAT4vabVxniJN4pS7L
eEeZlnK5ibJp1oN1ezydhcsm+2i3yn0L9y7+U09L/MefvfB7t0bzS8VWXIAP1tBcmxnj3k8lguMe
VANKoeCU5P935b1FsXEXqitpXfYJfoM36bAfmIs6SbPflRP+pylf7uc4QzvTEXiZLZKmJZMIoTJU
ENJl1ddUNlwulAqrOtJHcMIpjyy8JoKgx+8zHN+jpSnrQjE57hV4HLEQxzEz4YGvlU+kbQ+cd2R6
VWtB5ED5It2k42PoVfF+lG2uzHnKon2l60xL8VLHzl+OXbogRyhMsK6/AjTU0es+GY4zAyA0PalE
OPtZkTyE82dIDJkTZVUdNlu6Cy+TO+FuIRXnio080MCb1tWu8D2f62bzdv+TqGZeXWpLZndNGxW4
70zfsBeVp6Zk8Rmikv6m3VofQx2HZ/676WhM9UN0DFO5vRcnRgi7M14KVREvVlxMvPQPtEv9iRCx
9ruNdXqLTCK+pXWfnkj0lAAGmbvEkkmISjLJNixj9t3Etnp1GYjI1gbqNe6N/tFN0HVLgAPDAiJy
JIJ0OHE8csU5r79MkdQ3U03jlbM2uszthnCtFmY7V/kcHva5mW9Zy8GRGC+5zAYcQ+k0OsxbOxIE
SQOd9PyLMiUDjzs9f5dD3eAgGQNZ1Fh2hBnlD1NayOMtMTkls96XPaxYW/g1FmXH3SttMFa8Ga8B
G5rzB7NpyVE5IUgcUzLBN4Xqx/hGXDy4888qTdqTjgQdRNDKs/LIxKX5Th+WeObI9kJsx2g76qMJ
WVX3yvnLnFL/p9ZXD5T80cOA08Jp3IDg0nu7vGzAjq6+6x+jfD7EJgTGIVL+3WwBt8v/XZfFuP2G
kh/P0LJpUUYIH4qxhBUhO697tw2WUSIBF3Z1EKzHOiJN1g1Je0HzqP7D2RZfJ7f6fE0GW4u+v1vR
rMN4Dscs8x7GPEn3MzaBEuvge4QMNhCcaVXrst8jHiItbcTKtvLt7AeHuFqq197vq1fRrA4Yw6Y/
cCUdv+uq968poABgBYPznSMWGHOYhKYRDNDwPmWResCNSN310XZYtEoe5AeiGfP3jfP7XXf9/lHX
or24KeYj0st9+vcGab+ChylE32/Z++9UZvrRs371lUEP9ym2dPQ5G/Vz3oacJHWJh+/MkOWTbPBM
HRt+BATVp8gV1YPhf+fRQ/wZ7134ocYP8sNo4r9CiT9poL2DxOLoMbV7c2FppQe7hNmVARF5i/r+
t/bm8Th6u/q8yQA1mEN4RrvUUPCBuKPxW6+IDll0fuf8k1sIvMbEbCNwzy7JB9Ut/qnnpXyIFz/C
CTRcvmbSG9EE3e02WAnvLrXDKVYMVO4rXFQ8Yyu3NBDrKvBEsQ73uQtRdZrCMV6Swu0CV9iILGh+
DuBmZgDDTSCJd8zxAjvMCYie+cxlPPOHK5FAYRouNxkOzU8Kgeq1bvN7ubaa4AJoLY5CkXNCMAjA
SMdRVFabd4v1zqL0QvPFNrL8WBFa+rGfOWPCbGc8ckjSr42H3109OsKLp/7LmosWkGO232Xe98et
TtZrJ1oLRGUZWLazd0DtK8HGm/WlZtNf47bjiqj5FABH47vcmvm3Xevx++Aci10ukQUwGtpPVBD7
ZcmgfNBFyFve2To7RBulym5GfBTCmuEQ8k1cfQ5bBl9tCLJZr2x3F3Pwz8OQnvTW34sfBwLW97E7
EcA6vwi88wBHPCdEEQD/nHWMMjkPWJh2CHcg/Pg+wFSJ+BMmocttI9gJVxG1vrSagV5TjfsfVCHA
0r3dvk8zGRZqw9hAzuUA85YDDkgPD3BGgdwldCsfrceheEst8w4AK/DUqjsrToIPDGuCx4XM6Jcq
kLc17qYDQMPY805K93MhkfaqVmfefIgNIMAucZdpnKqLkd1vO3QczxMT6fh0gwh1YXweJAFNKZMW
Z5AYllsipiODmMljT7z8cQoWrL3ifvsqtwS3B68dx2NFtxUc5CqCn0ayrwrbb9l3gg31UOTe3bBC
IU6M1VIec7f2J0+CktccqSeRc0JYf6HI8bhmC3ANedoSjLxVj8mL0mTBlRPbxdQNfZuEDnrHcdu/
AvX4p1qBCY8ZxgiOpPibc8y+iAT3iTLv7qdcq842Feqzjnv/B969EY0lbXCXNlFR3wcBRVKGr2XX
Z9hZzuP13yTmP3v+0lR/0pZ5ZdVyNAYMgLFf8KXGOfcrE+49194UAxywqsK7s5WxhNR2wUCBbrLk
AsydX8nk1RcjInHuM46eMUWzJIJ7DGM3s9icMftHE7GFfSVq/oxwW+3C+HPaMIgtsTJBGAc14fTi
/ook3/AZD4N70vIdlg1m9r/ErdJgMPoMSiufdT9SCUhvnr6ZiTwlJj1okHeGrT40VKjXfVH1eZmd
V5Qq8z9Jao6OCxSctNjmtvsQ1mF52TpaFpzn079uvxtE/jOnyXtVHT1PLW9Mb4DjysDxpo2Uf2oy
SmmYY0Pq8ZBiuDgAw7uwto/dMC7qsmYTONIIRDISXgFyelc0D96sn5Mt/aX6Ovk0Yt37ASyEPjVc
qoIynisXKxLQaU5TMnkMDbbmvhzREYEBxTUHUcie+//r3ng/dcU2KYeuO4tZdxh/zXNSbFGLWWFU
UgGQ03WOe6x2RsHuQMta08FV9XjwMDn3Cpi4KCja0W9R06b66JWssq5BKL+3nB1Ak9v7HqfJO+8N
XGpV1PIj1hVXuwE17jmEQqzb9VOXO+qjeEQBcdahNuecPceMmwJEodgA3Oj9+I+sKXB3OKn10qrc
yx6wphyC6672/dlrhvrmk6AA77arV2168ogZYRkOtqc2KrfJvenMW5m97j28tWVzxxVCL14+bnu8
fMMbbAoOTtb5H9S1ASidTb92983nWrP+iJl3KTg983PdeMlNAvW9A+TZ/YxgTH+uUzgx8lpyxnZL
1YBIWypmanZmkuiR24u/Jxx7d/MYeas9TGBwxB75T1Ixw592VZJ6D6Y11Vel2mDcChuzU3QSLB+s
tP3JT/GZloxVvPYTvJwJe/Ox3ATD8WMOmQwIBrB1zhI2/qoWqjuz5OKZpV0Xse3YN5oS7YxBU/V9
81x43oDT/+4L5UrBr1vcywaDGJzrScjvJkk2n7gqigY/rfaWHNmRbdRue1fMKuAkRLZRrkcrQ3lD
/c4BRGPWfg1lNz5sC4FuD2XACkAuBI7iHCfqS99n9Jhe04FBJSM1Q1tzQ7GXqk+MUJk3B3pui9an
mNQoKvjXd46qV8GDXAP29eznXwiZFy9eUvln0+Ft6eNXestI6Ti0yyYByMt5fk9k1qxX26R6uxL4
nX7sADFHWnXAIklbc3+H9dQ+bi5cumOJe7c++v3sTR9dPlbjQ+1H4KF09pN5xLt/z45muNNoHS+Z
q3kAJl2CrQ0PEa2vPugeIOI6VrkZ6kNIZ6ouigKweRGTLwGw2r5/qBui++BQyAyM/Z2bkzFSvst8
b39xsejOddom0OkICcE484Gezw+hGngQcfz/Kq6s525+YXuK7KZ3Sl+X9+4so60KTmGD0IUCJS8f
jE7WpxHd83bQkPFgdbttATXxUXBx70VP/1i0DCvSlym9k3GiSfmvRJMlVPRaUz6NIxi/bWdyB/tI
flZh2fwGfgrMxYYawYmMUtk9b5Hl8rgzdKpd7WWuqLwD6KAjQ8OYJ3QCQQX9QCnOTrZRfouzdr6x
OoLtSa0bF3beif5Ulp7RlyES5otY8dbt4plx4nlaroNaoPVT0ebhIalMNjxvIO83lHHR27aZ5LgG
2awOCS6rF1FxffQbx9Ntnyjbj67cfxqmnY5B2XjxQVRU+HAlGe1tuEFbdiXKDd/5zdcRncujiZv4
v6mqmvdxI9ouSbn+TM8KP8Y9F0wZMpZ5JFxq/sQ8Z/Le4g1wAkzX46HHyO1LF8dlfmoq1ewnMry3
7LK0DAGStoOsgzoXGBNqAY+lTlWvmW3mFwLgOJS8MaYxa7uJzduHufiwjFw2Y8iBl6Utr6JeUvEZ
tV/+Afd3yBbtNMRnKKmrworHr3ObP/kCAXixkdP3UZAaPhRhNqJ3lw1Vop2wYwsjdjwCxSa5xVXs
vGerQQZm7cwFIFgeyv7OrIxzy6pj2nh/3Pwm++6aYf+oYq9jQYDGWFR9HZBvqn+YPNY//u3QvZX1
Ax9q5z7XzM36mutJIWELzuTAJVctbP/Q+RWgu5rxP2TVW30dkzH+tgGbIIzgQ3cBT/riE2zVXZnn
kVRLAa3EgE5MV150kNMdN5Jbb/VRRdTopch5omOTu0dfTPfzkwb/R037rg+xXuips4m/cO23h3he
q09KhBy7oyQSj9jo6qMy2JvxbDeesCI2V8CD0BN2WQeoLX0o0SLdTbfRuebZUpRLJ+aD3KPqq8Nz
KHscQ5v5h+2e4Rv6U/AlzNF46r2rkdBNXHBlL+u/oaoUXyCkfBS1z7mmlz5uDnAscseSdxnhQZag
fnRLXgJRzpv97voyNJd6Vfl/fjoKKPsmN4cypIcQ8E2vQnC1c3FxkfYDUcKq3NMjNgk9dgJsxJO7
+56uWe+qYopcoh/TaJLM5CuLA/G13MF7rszDULADutYMsRc+CPvvcaKiL/ja91ueAboJojfQfsvJ
WM4TshbXjk/daMIfIpBtnRG+54P56G6o/A/1go3/6T7GuV22xQf/Sa1bf5abmbazQWsbASu5Vnln
iSnxI7og1jqYPCmI4HEa6PLOMFMm0fpYQxDMR7Xgj1iEwPyOpdF6Nc3pkrhX3ch1vuRJl3xqwDfG
oip3C4jWAPxdEz6Rfwx3jyOfwWvzs6ui+Fsza/+blqXKj+mY/iNtJNX4fX1GB8f7Q4EB8DPBlqZW
/aklB/yvcEhX/7wnrnkO287JbyJd27cuqrW5+k3Q/CzXYAOsxdnh86h0IC/d0EztkYS99Qs/GhDh
5I1jXkhFF3ase1On16AK6CAXhAnbUfck+ypan/6Yzjr8wbh0r59HN/vDk/HtCq5ZT8HwsgVQwneK
HOVPPMfrh66Bgn0fZeu9+QgmWsLt1fxDrXroih7ztOE4LnbwL7UdjD2sSu2vjge7F4iHvPWYwFFg
JDsv5Sc373IhM89vYQlYzl2h1639kVSt9B/ibuaBcd6kvzSS+uVKrrtpTrXtIXeHmWggubZ78BC0
7fAfMdC8BOxU6WTnuOy3awlBaA+biLLf1nf1EzpZj/BrEgREUQeMJf1K5mShuYvgvMJRdd7L4AX0
neW4gbey9NQ5zvq8OsSlzJfT3iICOtTDln8ZKXbQccTKrRckIMi7/GidygdiwSgh47l2hwR8aDuo
BLjsCIAMardmLoM/k4aO1MFY1R8tSQLiSXSOpaRLrAYOIe8U439nl/1C8kAU0hoNLKguUbI9ZRgO
08ubaqlPS5oPQKQi1r+rULHZkXqpH6qeqRPnZNzOuwyq6VXDQaTI4Kq7pskBhb35k0mQu0xx/jEd
qno6szwCAJR44piQ0w5hJcs1RJA2LOEHHAji+Krt1iIrmX2q7jJbx6esnAJOGU7V7Qpc+G+fTBgp
lkjibunquuYMhW4fQ3gwKgjud3WakM8lJ3+8c4n1uqXVicIMrD5uoM9OTTPtEhZLTN8cIrj9gE2g
TB76eGJz0MWmP7eZm4Tyjyf0Nag6nmJtzBofTRWin4pHD4NgmDuulZRwo/KCD+I63P5fFLGH70R0
vEbhkQsAihaXFKwsp7B6G4WEN/TiBqwKhqx7CYfFNShAMkrMJNCTOtXbHVmH0qTi8oM97b8EsfS+
iiocm7cg92UK+mAVVi6rSrr3cup5i1DB0AZ+KlFtdrVcJv6k3B/jPp7Dc+XnHFEOgCY/00qBc7s5
RHVURpEn3ssNAvoqa/ClWxRU2j0xu1BRLYBCpU+ybMIMA8mdk4hjuLHrS6fmTH80WZuIG7q+tn+Q
Uc+yjn2ibjbQbrDepeB4pTzuYmRsl9Ff9JMzAUJWn1icq5nQwJ2cTGv97suIXYSyc34xTefZm621
96aXhYNGW25f0OyRFk9hVzHLItxT3V7iKsEarNM4Tfq64hNATqEGwMmZk8CzIeDQmsdm+wZ+vOnX
sr2zYDFR1iRX00/EF+i8yqcwMKt+tX0evAvW+GvpEA+cx5zlcYoHR/vo1/4U3lCLsgJKwTd7bcqI
YmBM569wcXt77WV1b9IoZP7bdx/lWumXqipWQVV5FDn5s0VccT0Ukhkw8T1OK+jSdmNo/XO+eFFS
qFmu5cG2iUoLgmxR2Go7B0mJ7CZu/S+hFJFZT2HYjg/haIUPOQ4LFz/DCMMQhKHH+sESjr6qVIre
EQm9HYef9VyW5RFXsxaZ1L551OwEW8ZbeqzwNdInoffhA/0SEg9V+kq/Q5VH7QtK1sX4h1TUbrnE
8f2JWUiim1EKzqIet7w7dd1da1HUPuNtN8tU8scgh4AWtsa6JetLNq7oqUtOHZevOanMbhZyj4ve
naShCeKu3Tl1vqhkgviKM9HVH0mYg1OUGU3RKfVE2j/W+F4hc7rLDjuIa4VKgEsDqqMb/iuHJTLH
EVAXTsVtU/ZnIzJjvaBxLKdfY3/njEp+xhzVtMNMYmFhgmOvrP0RjzMizyHIBNbU26x/hoQobYU0
s9qeWtFKYq/0Hv/xmgoMDzSPsqvLSrUS6Lqu5i2k9xTHvsqS4bSs9xLbDcHcfFTj2KvbuEdI4RYP
dvpvIL0WqRVRug8BZj3TXkRRSYGX586JUxUtKuig+v2YRioXG5d9ScmSbs6LHiCfl5Eua2qzCxgm
n2HPuiE9lHhtxIdOI0b6qOGiYAxH2kQ1KT7s1jnzOTSiVODYY+ifFAXZgjUHdrGnrd3pt6EwZ3M0
GSDe44QDm2NDdJCjCXhxiJnHncZf6SJBV920fxjKjC/u7RNdJJtR/bAOvOLkcFPpisD1a3CUEaUq
tE5KTIccYlDnzrdDcGZel4Ij9VshH2MPcokGVE/zrVqWASML45BCdMHijQd/1V6OPjIQ24cEtWh5
Gyxq5mPbNwg7g3BA9I2VqBDf0f3K7rRYGOoHscZ+eynXLhFvuUcW+VFMXf7gUBLWBYNdzU8sdcCZ
1hDl6psfAE0h+ar63hRqyJv8GncL5gLtrlCX+jlqZQjWsE3PZpR9wDJLyq80i2o8pmYcvQM6B4Sj
aTBNfyt0GM2xqu+6U9PQol+JoOkoo6vljrXQAX2OECaBZQyyZQk2GFs+N9iyWuxuLReQj6gpLdA6
g17WZZ/ZR1nJnKRIrREPbRDK4ZVYhDg6RaXN6icWIXKGJrrjJnXXUyqbkRcLQ8C52+Q5j57nSefm
N8L8zGdH8inGGISoDCvcy0GFQbWcG/o2Kv4WvPshpHBDSvPvh5amovp3Fk9iVyBzi+YTIii22sqJ
LIokyeb4WajKPcOg195hW3cghDoyQ3tREtV1Qz9650LqWxn0FnTf43w+tf3oYZgqAtbOQhjCt3G4
S3B8htuDYgpg8JD2oDb9UiE+oJPRlSg6xkmmoiHe/kOnE479bKeW4/NnTXCo8rsmoVRSzReL0PnW
A8pthzC7C9g2YCaEBfEe/O2qOkVRjFdKwRFl3sZyj7pDtTTUp5qSmZXbxRRMVeVvsL3Wz8IiYLzk
2cr0zupT7jNNtpG5gCLSpT+QuFAAgxntgN0a3YZBusT9bYb0JxO8U3Sg5ICnSaB/PCAiR2cBO3h3
3d2nNfno7WvXFkHPln6qm2YM4KlyhLyHZW9z8z77skP84sqM/m1JPNZNspTxVp4yNbf+e7JVrfdS
D/m+nuukK+0PQwHl3uhKt+CNc6VJTZGt7cQ+U5PTJ8xIAv0nVowW0vFFC1taunijZfdkjG5/Qksd
osHn3IyLYbLWHkucyza0ghsyMkYnsqh81Kk/5M8imsFSW1Cu4CN05SZ/hRI1R5FRKExvlBoqPILD
jekLIhHEP8LQlT16mdXrl7BfwY4G2S/CFfhXRe03Qmja8FtOV+NuiwN/e2ki9G4Xk3pzfY7XMjO0
ulPYQZ4vgvkO8sF36hAihOs+aT9NKEvNdRuQZ/6a0PqHf+suAetI1y2+LwWqc3PtVy8Zv00oFhbk
oUPrPgETtOIq7yLiQiHvtA8DejbvIQnQhv6A9Oqiu560RaValKVBrNMMfpv/cvuQR+deT9n4YfHb
ILvqvjbDJevlXSDXmZmCJwEpRPyboaugRijpipgZXKeflJAe3j3hMLaf8FIpBf5FFoX5nLdR/WOW
+H3+LkfgwfXgd763/dcFxlPHuMtnBGNLmK4QGMzhgUB7tu6yYjBObMcaCDt8Df3OANcp5Jp/M4BN
3rRKpaow0OqaqH/A6KeaUGotG0dBzTyl9xbBlAdFt1Vx+XmYQd2eKV2teQoYJvUPE/x9sxzaeLlL
ZtM0WZsQRTzjGtVbnojNjrAUgKS/O8EGkl5atu1pmTbfcUm60Ks5J23phVFhqjVGntTuUg9fRB1s
2adJbzp+QZJQL2gEBLHF8gDAjLwPhVCAS95lsqXO/4s0Yz7rYU+2hpY7poPb/hsWbKuZKx3HyAo8
GfF2gd+gHtqSgqzYaQiOigN9pEcqM708iAxAnZE7+KvBjMxdCN7JU+1btXyh5Zr090zsaXZxRiMB
O5TtAjNY9NquyyN1ddunx90PkwY1yMi4Q3tUo04oCpo9k8NzNedO8An9WU4L0hWTd7cqnRH5XdrF
z0RIgCVYucVpPNgBmDR+PSYuvGCRYXPIsdkJoY6Txf4Kdk9E7ZlRRW+vz2Mp4+knfUWt3mtbTd0L
wJq3f2bSYo/WYySTWr6pEnHA9zVI97I9+PdDoGZWch8noLZdpcuPtJxT9c33kH3AmtWMxVwyJjcZ
Nd7p2SegYslF99o1esx+Mbxr0pd6Dup9fkSw2YdI67gUvQJdURSsVPI2iN7iuLXp+FCWLevk3KpW
BK//4+zMmitFsi39V8ryuanLPLTdrAfgzJqHkBQvmBSSAAccnBl+fX8nqrpvpeJaZne/pGWmpDOC
+/a91vq2L608XcJp4UCubTS+A3/ZOmpec2s/DxJB/pj0HnOWz5+hyzIu89zU1w0CSJK4G7fUnHEK
NQ464zN29FR6oRQov58a5vXxbXF66lIU6C7oftRI66nzjclvFrKF8GwEg6hxgq5iTTesofRZZnt+
M24TrWS/sssg0erQnJbaukIHsU25wbdPMXYJoiLvzKNFMYu720k4dxsvaSbHruP2T/XUiybPJN9F
QweeuHvTekHaXIypGHJjn+A/6Z4GUx9pnJl95vdvwzohvvRD1bnF3vC1psu3wvTTvNiZ3dBi7p9r
IHBLbItxJapM53ea5ngCZGFoh6mEMTttrNwdJyemzHGyvVZw9Xbx2qY+3he2FC/b+kS+bJh1zCr+
QU2U1zecNvNuYHuz56KLPEPRyIpGmlryQT9PSr4L5FogJLBHqSqyOPqpj4yhakM8qKKQHDt/egZm
HdLPyeQ29p3QMpVttNGyDEGeU0uWqduiOtPYSLeUuLzkeF7nNv+0GQ9OPtGfgoEVX++qtcCVKce6
LzYBuR7PiCn5/UDEWFr70tg4dis686Bhqe132GoteRDFNCUmRlWiaVwJfWV4t7mw7LWMBJaqPjQc
hztyZ9R5tuAp7EYdeQ7sSlJ7YenmSVlEpRngTqf0ZGDkuCGjnvlV7HltZmRbifc18PeGagxn2XJt
BXZzpfzZC5KY0YBz2kTroC8NrQdKlmk5O4XE+JHiZfGdfVAxvXi51+d5GayTSym7gF5XZV6qU4Ln
pm63IMzs+bJuda1Zd4XuJvYnUYrAMU6aaMkq7GsMO051SRZZd8RBmYzu2Oq5N3qY76o5rZEQMvqC
E8hlDlupusF14mVpua3XfJJjZM90Xbo44aOZcF7rC5075qYBICVLJHImWkVtOlb6W5CbhnfFzbL6
dxw8BA0btNe2sWK6z0Zi7VbHzhra4kyhGPPbAbMhhkYyQ2s0wtENm34U5kLEceE7xwTh+q7Whr0z
GySXXdegKgopR0qhnS3owczgzRljx+c6rlVWhn2X09oJs6U+N0VMqehrUOaKNqEPmKfnNZib2lJZ
1I5g3tWGzmya3gwujlka8CatizJezgouZ+FW+vLGKKbAe5bopnWx4/zXVl6kTeDOdhJW9ZxvOo6U
zdVkJSlvdTBH66PVlJVqIU45d34l61oOb7QL7JG+bVBAPIn9cpW6uVNrNvdvHkZu9e5PeW6Rrsw7
Lwt2BZdPa2OPwg5Pcx2rRkFfCOpOc+BOKo029kgNlU3o5aZMnnBoz0jTTl3KlxTOBxkm+mOJY2wX
LfBzunON3t+a9TkpZ9OMKvCSD623x7GB+rEY2mjgwGCYD605WyNT8gRpA/7EWYvwzDsEmZIzB8Y6
87zOKpztpDacweqw9jf1VM67Vu+WZgc5efS9mDRz3glkN461t72m2+4rhKDAwr9Xd0P2ppkJtfgk
xuqDEstVFjaWIPPWU3pew/13FoWV9R+igCmmnZzska+U2KSvPRrtxPtDLOWyZzn1Vq+IgnaeJrIk
bqfxvRpFx/TokHezZrdtkTTrG7J466w7CO+uRWJklWdzIH2wIdPDlplN3jUH/USMnCRx4zkb+nxj
woofNA2X97n1ah2UHjQH5hP0KIetqI1+33PkGLUD/U92U05bk0o+XfrLPjuX6MZ5DtemMjMmjvjJ
hOEMM0V1UAUNX4NwmVOzcdv4M7zLEobTcLS5Vp1PDDiYyoGB9aBtwXLY7g0hVXN8yRV5vMPEdVo9
+XyfaxLZAzN/qo024Tc/kN1V/iNrlZ1+R3xJ6MN0SUWm8UhQKuMkUEr2I6b0WLZoYJ4TFV4+fdpH
M74IYbYGcnKdanxt41QHAn+lSirjhhFyw1BsSoyHSxPPU+3AfGopI69kjupVbMjJmNxUlLGEklkK
kj5B0OVAJxhgOUkZlBtzKdgkAxch9cZOxtndabY5yCed0WPFe5VTPt039eooFVm42edbTApdV0fG
MLo4w1IgudTRWQIlNeDdMq6k3cgecP0dSxvaAiswTNp1i22lTV+IH4nsm1WuYlD7yepHss5OlkQT
Ui9dQzKsBKtCxOPUNaIKBlmHc6zwMjenUqaQ8LfKFEl2VQJA46A50oQk6ZUtynrRyH4k5wO7yYzw
0DVzHO5hOxKr7DfajHJ4ZLNNJrzzruEEB0ZLeWMVjrZJUjCUaT2048bDoWARLBkbz0EWqOihvRhD
rVHyr7lyi+TgFd5KjWTQZmrwmFcwTCmVKlGqaTfDsm45RjUBnGWu8TUoT+Va6sOLXnIySlRvBZvs
TFPCiooTCW95rmaZUV1MifXtvK140LE4nuXkDcgMtiLqMUP4JY3p0hesC1VKD5G4FvaOizWwBWha
a6570vM83Nq+uUPqLJugYECwv1tXTVxizvdphgqb0FRwWJPGGoote/2MJ8C2yPJUkTZbgfPpCqPz
InvBHbzXHEunKVL5U0cLmk769GoEs01Z2TNd1QvHZaSy3JhVaTvZEf8m4l7crUU31ViTJ7vZGCy2
7RInq5b4IoLHkAKxoDBT1sHg43INdm0c6P1WpcpS7wv96OyVkqz2r7QJjQ6ZdA7UeL6RsaqkdP56
mm4hVlxhovkhpBnfWmEU6SnLXL3H8+RYc/PajpMEKpsUmjRuGwWo6G70aqYbxY3dLEpsKF/s1d/W
WH5RdTLfFES/zyiT2YkdmVLthRXZKmxyhnLn8W2cciYTESkeLPWmhMZ2y+FhUc2JlgY9UUIVFlwq
lCq8CmhXqaxwmVelmwWExQaqGpcGoiiqK6MaHMPfF2jx4tHSZ2F34Wxpjvm9FwYNn1Bf8gFfplP5
9MQ9rZhTAcCMEMUT8svyg02Wd7JTCr34iePdmr/kU8dKEwwDrc9tPY0zeHY2FtIbhzUYDPeeTl+5
0o8KUHTGOFAGRMaoc+uWEauAFSwpLji9SpyYRs8P/b1jtGCJ5dj6gxs30skKP6ozRKgD32SGVim6
Oh/u8DfPBeFKlx6qFVoc41pCJh693TvUTUM/1brZSRzRvZ63yUXF8ulq1MGqVW/k4kRt4hDhPL1s
SQt0yWev8+92GOSLTXLFzivNvWZ4t0YjSytXB7+O4fBlpDTjzA8Srxa3WWNqrfz06F3YL+5gDhMB
l8wJ5vfZLdMWI5dF1IPmjKBzSH4DrDWveMAAmV9VJgGe/UysHZ17xk81D4g+2OmMkCFVmZ+Fbm2r
9BaL1tAs4TwO6OeeCGb3YczScz4jxwA3ayHuttl4LmvTwoRB+CMNsu/VKHSDMJaH76/l0at+9qKF
aHJ1x8GlqdNQR/soP0qnN3rjUjHya0pCPVUqe3PdRiX7Ui9X+zsoiZlLBHO73h+MnNoluZr4Yqz3
rHLtYIhGO217LsDaJ1tx9MlkuM6mb4xzzG2eTIkgMhZM0kuxnjk2xZQryVWF9DxF9c5XZnW7zsjO
72YIsHdLHklaSFk1DkX4JX4+BO2nXSDQrmHDq23uZ2ckXJN5G3xjgu6Iuu4zs2xJi4y99VhVPrv1
JuuSZXjGXtZA2bBU2at0V2tGSSiFHEZz27blonbwn/AIzotFXRl5xDoQD+al0FBjljy7LGtHOxdc
UykN7O0yt9Y3bjqjvPICWBkjcQeMMjc2X6R8kX2ggC8sKLVOhh3BYTJCWNqNm97aHe0U4ixjg7Mc
PpGvU6p5hjAntYEhwdkIT6yr1/gnOg1/JcuILxBD9Aa1zSFNy5jiY0+6Pjv1aXauF7I19bbM8ytF
NFp1wSTmQTjBluqLrK3O/B6a9sKV+YU3tJV/oNrzlpDtTINCajoEabLi3EXu4SIGETwxSYq6Nqiy
glqWl5R0JhOGmuTSlA1+LT3RLTsKOts4GAkGnFAIvXFY8w330rOxuiPfGhgsMdzLGzZ9iN4KVb0m
H9Va86a3y3k7alr2iT5jkTzzWv2FA0h3aAj2r7FfT951kLoLVkHHyENRTfW+qOuV3hK+9yGma183
kUQORwLnNGtEqlnsd5MRAhejbpTPZafrwcbsOD7c+lU1Gshu1oiuLv39DPzhY2HbPxL0HdJQlqN7
WWq+8UODwSLCc7e92XGg07FE2uZt2qluy4CPPmIyXPneUG7tiUmcW5LJOTXUkntxg/d8NMZjILuS
DIFQak/OhlhAQ0t5ZRG41hvbvyQZw82nmbZ1NANwHei9GMcqRPy4G4f5AsHPupAFveMG8fKDM0eH
uYwjHhYXRE+CFwgSAqwc+TMmU+POISuSrDMhIGUl/qMfJOue0wDdPL/K8ABN+N5EtLiNlsbpOgK7
STQ53QVTvl6ljcj2wWSeDRaVZ10zt0pHjTPErmkZuVeUI94Wu6Q/7zL1vorEqOzNShl3gARM8Jnq
befSqH5lvIm+TzAqRVrdtVAH/O7NxTsY06ibds6Me9t1FeQUKse7Sje8F4xd9mPHok0chJUS31c1
mLGasczk+mTszhTYYy2WQoVj3TVXqT/p22nN9WeYcZhyOB0giSGZrpfw1pyTN4P+SIaGZYL2Gjbi
KRMnqfBx2/08X7jdsEYufq2tbbbIOLkGegf1cNp2IshPeX/+Q7pppHwoD9ZwxmNyXXe6dZy6Fi2G
wB+piIaxPwVJlbMMmx+xjwtgJ2l5W/s+l9fZjJoC2N1VAw4vnHAjAcJSMeZGO2eyMSzdrjb5ILk4
nANwx8lvjFYHmDIZM3bmhFwNAyGaJyX42Cmqqd/aFo5vGCxkDGAQ9IcSQ873JPXnvc+6zHG38s0X
uiDzw5QH+YFka77VLKJAkzRBXNP+vF+MxX8QAfQTWmGr3AdLq711gebGHlHv/aSI6mQZ5YqvUXhp
yEIRyGxtWy1zfZG75xRUrtcnSSC2iltkky2N5Oy2ZjPhNMfAjWWDNB7cBw3LJtNZyt1INPwCIgpm
ipZsyDyCJYEqU9vhWQXbqtXVD4UGys7P3fwe9jLycjOP4s13XOs4tLBC5sQpn3wODJfubJgnUohw
Yivy2fZ0nkZQFgZHyEwUW/rp4rn2CH1VlY6w4ulMmmupmV+SQrE9kN8bnmgUBnvTWNxbFSDHFqk+
fyfkg5M7AURClNK6+MmGSvEPR67tFEcdytLl6CT5VUBC6GlUWX7Mc+IRppfPp6IxkmukFfGWtKrF
CAYLkVTUcmViAnpdEg1mkE8G6uTVZ4GItkd5UWVLCfpIW096lfCGXVdwmGWlsnaMvsaJw2B551uz
mNW9qXqoGgV+PTgP6/e0WJyTCyl3K+Zzwws4oXnCNslwvQZjqogZG+lc9pbrvyejQXpaV8MFOi7c
JmoW9x6k73pXJ5I6TbefJSMsTrXvtM+rnNW9zaJxPSPFGjE2Ufs5XfEwwl7S8cp0+KMRrFrc5KQh
rVPDlt1dQNmad2ZaupiwcXw9M3ZhvEn8FA/3GWdWoCOwyzOjEn7xiqqRUEFfQJYvT54vmwPNX3o2
1hjQuywCM3taMEGy93h18X3BOm9vfQKEz1jP54tBIyPEzeMQ4KSMhY+lEfZ3QSjFZh8gCZKDRUFP
cduFZF2Ie9bsIEcTW99lQtQWU4CXxmbZ6xcLRSrdBtaI1MXeuOS48zur7JaNj0XomlPe2bcKFMml
gsw20lHLYUA9Yp+T88WSjt3Od0ghznh3IrrD1VXKHkKzJhXrzQpT/zXj7Apoocwxgkt/V05nU74j
s11juGMXKp+/KYYOL4JrQTt1GhBjBXPCjwAxSmNPnH7daTSlPDxAVArhiLuZcCk04WMjvPwSF6D/
kDRk3PLAyj4CKxCbDLAPM2bZ97N2NcjBTVm15SS9/NDwldzmqYN8KE3uBidvsellBBg1H09N150t
smQ869NiOt1lymbDaU8Uyw/sotp2dFS2S20zJ+pR8Pmsvmc/+JIRbyHzX/El5M7SPQ6LmTypaTSf
OA95e8/HvkdvnSgnhTTV2+S1OKb7zNUuf6aouDfzDWJkEA1+qhWb2bSwbdkdMuIF42B7jp0gXspt
wtYuYlWmyLAGXn0R90zciV3Oi0RBdMM9KlAvUUtjCsWWaN25O/2UGym+ZUyFLLYSPscSqZbinH3S
p7gEAmW/j0wZIcbplqce2sdejmcVd6Ryxjox+9O3wUGnzYu0elIZ5nUyFSZJLQ+x7kzIkGbRH1Sg
a/SY6Fw+ScU6R9wSX2RnW9NjQHumiGv8Rw8JntHndMAG4sDJwWY3iGTvKjU8jQmrE0ndpL7hPUHa
ZSTgt66oMMpaTVVv4cqIiAN3stc7KUnMmWKH33c5mOAhcAqs4w3nL4efnsPqaJnWaVFzh/c4Me6V
QzgAIERPXNTQXhh2XD4Efla/Mo7DvdZaO30s6c/eyKpGhmjMAs254iogm1wgD/85m+9XNrR9nloB
YMQDs+/bX8B8vbAWUUhnPRLUCu5tFJRbNXvjAXma5F8BCAom2JzaIctKfffnz/3fQAEZmWHg3XHo
a+tfn1tLKsx09WwdE8UJiOSoUV74RJsw/2TrZdrb2Hv+X5/R0R2ULxety+bfvsAPA+GMSLyZeWRm
/EWV5mQ2RH8m4/hiw8L5F/PCzp/dH5nq5xnkNFgCIKAUml+5tcT75OCMzdHO8K/QRWRQR7iOlC9/
/q5+hbYGOkEPZsdb7CruV+q1RtkqG5uVy86q+SHFdxrTiXZvmJgpwj9/ql/ekmcw+ZP+IRMZfLa9
L2+Jqe1Vm5lY+oltr++0O99XrVrLv3iWXy6ML89i8sH+eL3LZdr9/pvxPwwkHWG3ZX1MZpUALisl
+B7rA93nRrjT4//HW+IwDx+dUYuW/eUtjeQSc6du6qMJvBSuI8Fsq6fI+vNnsX5hpoK3xshqMyDG
Y+bDVygzdgGvQhGtj27f1AuLETLLfCm9fHK2SwHnpg09VVaoxaNiG19mmszjCZHA6a8V++hYRQyr
ldoLcyqSaT+tJMoVIoJfzD+Ub9jdgXCwj1APTi+nzgXuoXmoHYML0mNasiB/NFDQ832XGvhgN7mX
INmQIDGc6WlVXZZ9MKpEzRhXxCTIOFFEtjSoDMfIrHdK5NJ+WQxc3e0dPC0s6yXvs8HblJMMoIBV
waDti8zFycFTr8X2zz+/X65xzzqPTKOLb7KD+M6Xb8kbqpUWulFc+QCp9j/jXtTzwV6z/nJC3K/f
1B+f6uvV5zKlvctbTJBBgWtucO/8xbnLBX46XaNzJHQQBn/+7n69rSBPGdy/jJXwLfMr0t0jvwoQ
T3EUsRXZYXlmaJB++ytU8FfKesBSy2ATA6z1mSjlnu+7f7uvsFs2AvNFdUnpoj8uPXu0rVckgSXY
Amz8y6VFvyeGLd5BKmZN/PN3aXydPM3z24bDemgbPt/nL/cAUJH63Gs5FSBIPwKNmmaiN/JQ0GLA
l5q6hwRb3x3+LnmYZps4eFGnUDj69P3PX8nXBYYXcmajG9zyWGGZJ/7HD6KdYERz5O5PmN0u2PGT
TV5V7gY7/4kb9S+m83y9nn4+mecxnjIIqGrtL5+6l3P8haEGhtTUvpkrXXmm/PmXhePkpwae54tn
SfsvVtCvF9TX5/yy0TlD282J4g3q87g8Ye7J7yW+y/jPP8avxQPP4rMTmEwSd7msrC8fo6ZPFBYD
fJ1cpcTUdB2qCnsqoYUH3YS6ibPxYazkjz9/1l+mY/K0gW5ahs6l5KGtf1kLMhreJDG1+gRbhAaK
B1bEb2ZxaXdpf2jcsgjTlCNt0RdenCzNhQXq7y+W818/X8ZU8o36rEbALb/OKyAN4gVKGwUuIWpc
wMHiqrKG+i/e6X/7LMzqYR6JYzA94Mu3OAeNyiTh39PPtsRP0sMZlfHPMuU/fsz/M/2ob/5ZkXT/
+E/++0fdLC0Mt/7Lf/5jv7nb/Of5L/7Pb/zx9/+x+6ivXquP7usv/eFveNR/PWv82r/+4T8Q7fJ+
uR0+2uXuoyPd+PPxeX3n3/y//eHfPn4+ysPSfPz+2496AILHo6V5LX/7148O77//Zp4vmP/498f/
1w/Pb+D33+4/5Ef6Wv7yFx+vXf/7b5ph/N1yHLYOi9EJHihrdqLp458/8v6OcIW16ieyHm3f+u1v
OPL6jKLE/TuBZZe7Ww+8AK8nS2+He/78I/PvoBKAi+DF84LzGvDb/35tf/hu/uu7+pscKuAg5Jb5
6z/ec4xUooSgVuHKo2hmDT+v8f+2hneGWpH0tVsiHM2VYeSPs9KqDco5SFxmw2+yES6mmmxmpTfJ
vmCYAe0VsNVSOMaF6UPQc8rLSqAd2fYp0WFgis4z/mI/sxhKwOv4r+KX14k9Cq45uH2GCgECOv/8
316nxnZWTFp2kc3aZW52Nz2zlreFEi+rthCRVOItKLs6pLmAbxMeCCzehoZyOt0PODM3iPVMRE6t
B2No4Uz15TvesHSrSvOxtavHvFc0gEkrhwMiOR3ByFT+p9uWN2PpO1EQLAwNysCfzY54FksWlzj0
HzhzvQDc3SOnGJsp7zgnV+I0pcUONVcLtcU6WRzzo2CVNiQNsW4l0Qmsb67Z0mcMll29WjI0Zm/b
TxL9wyXMD5TpRA5lb8HJIkSAymiuBrEkTth74rn3dXKTThYrsU8f2Cl5NbaMOZxYsbwcreluneo8
6uAGHEQGERajvL6BgPKuL70JHrilS4Vrd9NjQY1Lf73NLHlLQ0nuaRK9l3gGLqB6l5vcUV2oUbDl
+EYjfXCrS2O2AeJCip4mfGF51n5Pgul2xeSGMTDfYRbgLA82a0v33T0Z+mdbvqaiTi+aBHKhWXib
EdEzSs6NURKFxTYx5+tsKqqd1+nz8ec/CK/TX9ECsa3qHtxz0OySfgDmlQTeVZ8Fz4XnHAtfw/Ql
c9RpJ92YLi+S5Eica+NpWpc5QjYQ+KXd59yDV8hF8gMf6kafSJ2kdgFfOr9y9aymHdNpqNcYom2s
DxWXgK1N5VnMeVeJF6ewiEVnbVsLa7GL1S7M7OZzydfvVokuEYHlHREOIfRi3V+47lHMGmltIPHS
2gZMM5U3RmKcgZHtXuUIpP3waTh4tWzMSmvyrK0JWX7Pu9Ja1Bemwl0f9LmDFKTczSCWt/yMY5C0
0xpBKHpyvtfM7ewVTQ5/oS3JeRSeJgFoaIE4P/pdlSy7ntjgsZ0VxJ/LUQFw1PHPEGBXPmLNALTY
3GlEGzB1e1XkYW+iAd5X0dpm7VVfw30eJmwxZhCVKTKUbdvfsgExOE8fMsQC4q3iza37mOjgo13J
fsvQ2/2YEdL3gvbJNNMNNkjt1ASsA618At1gOK08SFSicw8+6n1bbADUtmFd9uBCdJwvHqK/MtqD
mR/7ccX4CgYqrJvgVVaDFrfadM96sKXsoUVXGEPkDPSfAjOUxervwOwQOHAlFKDsuTDp0i8ldq9F
O6WVuCKwfdV60wcTr+/MdIZGTC6bI9Pd5fki4ABzWuCMdpwzYmTAN2RubMZKg86ZEAvrmFtqWuoz
Q7ZyfUnbEG9vbmC6x3+3NRDD8R3NWz81EYBAJxsjbKik/CA9FMGadi8t7w0zwD41jO9zoL9VPZ1c
sUA/rslXhmNPmaoRk8cWNh7N8s3NodCATCdHNcKXkFf4f++cx9yS2sZO+k/sFIQ5QLIY85Oj8oe+
GH84gxsOaKB9Qk6Knf8ub5cjA1cVsIXxJGlphysDcCenewSdK8KhEy8qJf6xJvlTSfJ70bGWy5F7
LJnbg5vzMIVZhX6HV554qg9DRcB6kopQlHvhADiO22rmcwDWwPIwYiTdEpO8V8r+GDGsbQkHAVrM
6mhaR/OQalmoBL69BQIS3aeMc7EH0bl037PyNpiKEuuS+CYbL921uAPRcfuWfNSCOTYjSlbIF3QX
phgMn5BCml1ddjAREvIVwh6R/8gYDwHgQ3fAQVltg8UqrgGfX9QqOKSTDNd+3Pg6MPsJpEyMPIn1
B4+Ln2BL05IIl7zYmey1cVYfIKYaNMX8OiYXcAdFCDvgBOmjWJtoShKb28F7Ih92xIp6G3irQ+wt
4Da3IXmxE2Skh6n6GYdxnVRiRmZcT8l8qHouKOAQsF0rhCzATL4kvNRpE9Cv76Bdhps09xHCA++g
OERDgiKj4VpNt8Gx/EE3JlLZsrULj+CNHVRb3eucUOqzHU1O+YNGUbNdZudCpTc46UyWYPnq2I44
1jrkVbtTe4lNrM6n64Y00roW+2WqF5bM2oKUWETr8so0WhVhTKb05HFDJrANEf8CV71KPypJC5K5
DOC/LHBTJlhoczNwTV+uRo85TLeJqg2bVk2nPvDAwmH3jdbOSmPNPBRtcJdMEdvlfenX5dbNLRVq
IM7XGSwiyhK3z9DS8k4Dci6SZMm03FBKXMxjPrJQJMMWl8FlklrWbsSjevTMx0AbshMcom6zFr0B
hqyLgFhAZlhjnJNVqAAZRivpkl0hzTjf+KKELeYN3iFYF6jqDvtgJjOoTwDyByzXsd0wu8eRHUnW
lCBkxniQiMR4trfYNCDARG2X+hwhreKmITZNmNaxI6Ig9yPBtkUsYieSdtwWaY3gD0XtugnGeoNf
9Z1Qfhpbnr9piyB5tOS816cYxgRBTjHaqGrBuQtdheuwNjtnJTzCiDQnzuC1XcPC5uatvmM8uvG8
7CkR04RIIZ8GvKwb9Oi47aUR6T55PmtIrW0hKzwlSFQxDjk/9GztefHqAMusV+H+ZLGDaxHqpVNH
K3PbYdli8Zx+0m/Ft7VW3wqB6w5f5b4wJ5Dcar4r/anc+7UDMRamfezmmLdg2HUnd8zLKwrPt1b1
dsS1iWnEFt+Kfh23spQf2oJzZ+nM09ivYmsl2S7XpHNB9uNqap3tgEOBrrlF/kcHEMLOfreSrdiL
DFp2J61Dbgobd5K/b21DbIz+hiquu/35D0G+agPcO2Y0yvU4zYLUEfnx1MUZ62MxLocb5V84wfTW
22QQnTHE188LGvagMwIGsJzxU9yTQ8CIHJJDVCO9jUUJnu7Y7nqt3mGRfWuJ03CX5dft/LnIYO94
R3KaF2R+0IyLb6ajbZbC2sHRrk9tcFqE9sl4pvmojUtoDOsDwK9XrXGvsW3t4AaNkaWlm4n+SDQu
5nOr+5QTcw1uQxEOb30CsYpbiiD+vW3uPGfQqVmTe6GTCS8xDnXKoJgMxawwBxF2QlZ1bgZR5jcB
UwhnyIv1xH7dWyHsXXLN2VVq62jrlX8k4n65rvwxQD8okUgBwH/VtiHMCcF19TYm2Z4ym2L8tDZD
LuZXba5wpw/lDYDo29mttNitpn1V5yPg4e4ZCAl8208PO8BRDB81fIuQzgjT/ILSpoLOOmQb7wEX
UD1fO656snLvWz93R9RciXXL/REwpQCLuh1ijA1CGoOADtB13ZUDx9R9EqEcx/Ead9t+9NlUCZOn
m6Zy3y1/Oq61dln7zCKe7WmOJp3yd6nSG7A1NLkslh5naW+tobuHQ27uEStwQxfwyVpfu/Zn19hW
E0ZRvPNxPwk7drH9b+s+AInVnVQ2Lxdm67/1SlLHalUTVzhiwymxm3vQ8jb7Cd2Avr+TWfrmW03Y
CGu4aGo1XriNOOY8bLTQl4+gj3EZXipwTLGzOBp2PndTdl0Q5WnwmutzGQf296VklI4PkJCaepw3
Y7BmkaMYpTGi4SX0b7eBcmuw9om1hbV7hYsDw8Msgwg0T7pZ6ZVSlOrJsUpIS2W5c17QJHNTrCQU
U+nHaPlhTYbTysW9NqQykp3/YujBrk0I/rjklzjiY6kp0ewA+JVxafZmLL2k34Gvs8zmRz3PoA1y
YjJ+XoTQlJqokJIPqJvisjlmC39pEcWlNEwowtL1YCWEcLNOahFTiF7HrNDgtvSgs+cfLPpIP3is
Y4zQRETHZxxpS/Tzf3uO/p5pdYUT4boaWVM5b3h7f/LfhOy2DhzsB5nMnynpkdYyDi3rfpiXRwhe
4AYYhxOuwgtiKCVarMPUJLtxJ1NZxENTs/x34lYrE8pEba03sJKIdWWc2SSjiiDehtQ1dpxk3boR
+AEwczAtg0TTD8BzQ1hELfH6yHfLY6Mc/6lK+WB1ZvTUa78ZTSOPAJMlkZ4FeAWgC45r5+78gpR+
jqNZ5lnUAEHLGTsUpnX+gaC+n87+WQ2qceyWYjfqfoLNt3e3nEMjG4pSrLEsjs7CL0G3cU5YJY+c
/iLRdt89V8tPfpNtykCvN6TVYkcY38uG3+KQcBxX3I8A1MRBJN6jUemMGcH+t/PwGS3r9NhS7xld
cui0VAEoHLoIF9e2b/TrWXTLZcWxj/EYcdPkNoNBUH0zj49Ayj2Eq28SI+8k7Xic9Uv6qlc62OZL
fZHVYybh5+lZbxw6+DqEGt1v1RTJtSVh45Egc1T9AlysusJVQNoCypkizb+FUUNBgJH3fsk+u/ky
czP7CAHhWseWhu3OwGyJ884bv+MFmggJ+hfNmD+xTZ8doRom9eo4ZvKBsSg5kSUloxGP4yZx5Ywl
TSuObpm4u//F03ktR6pFSfSLiAAOcOC1cGVVciXTL4SkvsJ7z9fPqp6JeVFc00YGjsmdubJc4acC
7ABmM4gfTWt0ujXSdz3dXivlK2eiuivr9rdJcQwvifJkmbWPxyz2E2lnl65U+GyxQEOo0AyvMLq7
kbOuqUwYoIi2v0NDb5Api5uxcchdRlKj85RfIGqCtOqT0hP7pqjWHTYuSggim/ww5gp6p0b8sssk
wAUfKzuF+mDmz4pRXaVi9VgXlyIEaeLyDbWPjIdPscToyCmIrzrTb/UQBY6WrcguEVbfecKV30F+
aE2cuhPXfha51Y9vrKrLU0croRvLafSb/oVM158uUzw6LHRcl9mvPvOJKDXe/GmHVPKZysVbG3O+
cmU548kf8c5WAa/M57jw+OAfx9OHYdTtVB3k3xq7bW8eqbGQZ5slvzYBJG7UXSWGuSenSICiC+oc
xIpWvy/EgsKkqa41gVw8BREEHp30ZUUH0UDGnTjMHwzTfkVGd9fp9ho6CsBc2haJUa3VvXmh29uD
Pfkr5jLi+Ss/JWXwoEy1wdanXm1I6GHj8APN98Qj8d8dB0aUkJ6iu1PXgo4TAe8gGjQvQWeqoPg0
DkjrZJzGrq6QttLhKbs/lw6cG3WdfYSZt4yzjjKab3lb8o20N5VP3cGzrTc61Q8mRyOIyYCcXRan
cN4y2jbmO50vg8zZbL7dpXeGfFt7rImcLyCxjhpSR6Yk/rDMBjcNCLsYfqCvcuThhi//IoY8mrbx
VxYSE1SyjYfG1K85HX/LNBseR7iHOmcjHJLyspkR+2BUgbdqhFtK2KcMgNxaJrCs5D1uoSB0SEAI
w+D8llVpIn9YbmWJNxAhN7tSrjkHWY5C5XXDpuFszU/f6HApi8ijHqUllDHvcYXlWPfSP7Wo3qq1
WN2i5GXQHILjhPAPHfU63Mxa/mCiDn5q56e6XnhgKJjhL0/1sxqP3xHMa+B2k0c2kaXAWv8DpgRp
kj6+IJP5npKQv1QFL6GTt4QdGdyOfuvcC/ZOfbdsfpFFJxyX4WTQn5NGbgVmGxj4rrLYDrWCtqGB
9yAZpp8B6psHscPaiambdlzoDfCacSjBlEasw7t0iui9YXJE2EXZUxnXPfa50pH1L64W1Le9jsOL
e1RXloqfsRPbc37QMMvkNVKQ0RDG49QSThqNWM4sfjFMU42lGadMSN1d2WTJyJgoiFCDhw40/XaX
nOhHwqHT0h9NjrzChD4Mfw2CXjSeiBAsG+k17LERQZx6MK94xM+ZbvM2dS/sTtPrUB2SGKtNnduv
yaR/Q6U1d0ZZO6Ep5hfbSE7IpbmL1Dy7na3BdSg9IBkcDW3nu8bqglhz5wokMeiJNT5FvQxSRaci
iKDtQJzfY3dnn4aN60IBtr2edNPOWOvCo8OO9J62PD6uZuOcyToOOzHzHGQjQF8tA5NWud2GDQ2W
wbibFudhlpIfRrvkvqJMr+WWgDSX+jlb0lcj2SfIM25VA0koIih21VDv10IF5zt0VKVw1Acoh+11
LSgWKrRtj2c4FPM5ja03MhS1n2v6ulMkpl48TB45SpdF/fduFN5Vq/FOkEgJ07Z6x9y+37TxkE3m
yaCiBjMKQLuyJQY4DwPHkS5xN6qT9QyQT+ZRohnIaIP10yDkldb6q5inMc2ehoUiN7suLTdJy8RH
Tg66dlT8FJcmWa4Je751wBZGoiEqF6+wNPBuI2qwo7O1N7pBtrQP1r64mr0+BAooeneIYcBK7doy
Bu+gDg+a+Z7ovmNxNjb5/rvwxAnlKz23QT3mmsj9jUHSVTVQlIviNdKNP06JlV9LzHellVjCYson
poRwVfIVE01q1Y43m2G8Xszsz7RSVVDR3M064DVJSE44NwIJzxmtFcieXmf23E5aej7WOtiM5ELa
M2AnLz7I1XnqELkx791fawKbwLYzsm83wsZEzM+ipNrRL1fDzzfxCIWIg5pNYiIz0rCadE8oJU2o
pSK8kaXWttIvGp/fWw3lZzCrxY8jgwOJsh4Vehzt7mdVqifMV6srBvELz/yqtz1Mt4FKs7X9NHrn
2XQMj1vc4vYl1uqZoBlLlcIPaULBgv+U7P7T5XJvOqCqqVT4dWlzBSLABoNJQkDPwRJi4onqk1MX
N+Y16dzFUf5IrakfYynBFrEEFN2tSzj8E4LUXIFUusG/106lcNYXo35mVOB4asdIdNlYyoCI3cVk
48DR/lRtBfd4vYj3qaw/yHQlO2GiKoID8bPe+GpnfUfA6RZN3CeUyv6pC/mnXLX/ovKuR5nVt8x9
sb2SUUGVeHeUGfdwRQQVdyBVGmJDLSVQQxVTa3uk2lBFBk9v1qPdKRB9NPawbMSZuQF6wd5Jlrvr
3kzOmBHEozAuCJB1zPmfhvLXhl25SqIa+oK4SR1Ljo7u7LdIw7GHD2jlUsEGPXL9NInfaP3CIq1f
O3LxQMhMPr3pFi2m8owQu2T0WdWqQLtckivYnj1yO6KY0QcY9d7vmGKX+ho9EEoR8kYeU1MgUEm/
MXP6noY2HPHW0zRC6nAynJOxMHuqVAcsZBd/RJb+sABW8MjV0rWhIyoxntVScelW46dcda6Vg+Wh
0k1Hi8abnSLqS1WMz9M812SP0gb8u/q92ByW8DsdJmCMa70+aPricrbkTY19Ir1pMGzrK3nJJzyy
8X5RSbMMjf3a91lKbpa7SN3nl7gUIWct9gLh7CVHFH2Q/WlzplDKhfdbt0gDl99jTfikoNcjl6Fo
kifEbpLMU0F7GYdDqAgGNJ0ivZRO+wZK8cEZEWgmhwX8PoSeyvKhIET+gGrrA8eZuWhKLlJj+4X/
sQm79LXDIcaFti/dTtevmSobMoSr4S5kzJyiwYttUrJmt7YLm+HUpUkSZoTfiUD3vxMjb1g0aKp6
HfSKZHceDZuzA0GAejFVr57FVQyFoAGUtESnqI8gV9IzzMqfVRqpD5b0S5/L9spJiLFgtM/U6ZfV
1i5NWkUa1FKrNFJQ5m0XjO2MNBiFdLcReTpNufIzmVuCmo94sq4sQmPaHOau+jY6ddsbNFlAePKS
RpwgsmdATqL3scUHasJerY1zjBt3V1brpdHVwStA0XjMQAC8ONsLzqYfQrh+vCR46TX9NowOMJ5u
Tz/DGGDovcK+dbgLFy+JYiHoKHK/tQSA8v4n2eZLQVB1x5EmdYcBEHQxBcLmR5YNUNub/p0ck6sx
TuKgSMkrMh6QyuUpNwSZd1Xg4+//MsZKuBQqoOiHPHfpJsZ2ZO9AJXbA5PXCTWt95MQQeVJlSerb
O15aZBDp49HbYDLA2uckuupFFMimIcZ1ryteNbjc9YyMwc0vwqa8VtWzQWyei3AKLs4Yp+tS1GGt
mr0nFl5jRd69XQtDQcsEvLkYP9agaEd11n11FC5lfekLFa/tTou1wKnx43FCKu9BHcR9N7eMt2if
VoXuRQiYPOPzT/yI6gQ4AAgJGUH2Nkj07N0RHETLzh5ma35t+8klHEDXlTJhP41V4iKFeOtlfoRl
rRxFsZ6yDeczLaeK1nso1M+iqyI30v7WMPBwONpeA06CW8fM+E88keV709OCx8EaZTC9tXRhyjf8
9FweNiNLz2lrjViYVRqoeP1OJfsKoaVZdYlPiVMvhX5KIQocOw0SZ2zJI7XDO64wQneuJUr0NY4r
b3LKjiBCVO8nnU47xIYejtFrnanOY646AWvv+uoYafwIouc8o9f0OCdvW6vIa50ZfzLc2e8xqya4
BlhxKD5KIMu+/lxI486NuX61oMpJ+KjJqapi7Vmzhx/4MIrUmPMRc6plpV4sSkUCc4BzFmGR3KGL
dN/V+E0d7DWZjOmpBtb1qEbFT5RY8kNUk+ETQG2wtVc6qQa1PS8wvqJSfpoTuSpEujqcQRrcMllS
GBkSe7W+FRtBRjZVeTG1sn1gTAE5VJb1Hn+aFarpc17J/hcs5ucMQPE90vLN00VkHKypeXEKNdpr
AKoPBnGUi8PPwTfyhiAKoDmmleaMoLHGZyYpxPyXTX8b8iqQsfGOdGpcwbph81Fk7rXM1SaqA4Js
BLo31MDl8qmDR5k2BeLS3Hv2pFTvogOWv+YwOmq9+KvDn7jpSrZ6CqUsoaiH9qYugwopE850k5VY
V2fnmchr8yzKcMBZz1fTpT6Lo+JLMoB+yegJ075Zv5RsjGE3GthDu+IHPmIHak25wgvmuOhMZ4S6
64x3hoBTesRUir+OOjICuBc5bOkh1sBfbhOk6g28oAY5i4MwSdjc/gPTJ+DKlB5mjvlP/YDEwtZa
kZTe9y+m/athIifXlliY8LMnul8GsJ3al83pB0lITUOzZEKTgNPFPs1zPbWMkErrXWwJL6aS/6Lp
OyQm74NT7t0++bBwI0hv4TaHBWG/aDP3B62Vh1GFg8bgc9i1MTEVHvQ0SdPHHp241GmK2wYWn3xI
LV/BdXdspH0/zY4vhDJxVmhUAXHsOUDo2nzFLL8IVtxb7OrimdK/BzWh3cMyXp0KOPEo7Fdc9YpP
WYW89qbcdWpkuuYyxA9OUt94auswn0z0bR7yHby54ZSPAwGJUb0sHeUjSZ5cME0SYtoS+t+i7ZgN
onlbJ5QQCstXsBcHnXpMhpVm9UiC9G/b05zSsH/MedIGwO+Qjip5kMaWncf1bIzQarIBQKTJolqA
UcRcQJU5X0zc2bfOhmqfpe2FUBe8s2R2s2a56fgvAqmRItEs44OOucDiRheWxnZzIrGG2rbeJLdZ
EMWpEw5wmHy9cApXwjXbEXzMPrln1135QCpR+VntP4aKnLSONBoCurnRbVXuAR8m7iTXaj9op3mJ
Ru6IHAmAItB7MQXoKV2wip5q1KKfvE7S0ICk3TVWEiZdPIeaYb023aKGnR79ETPVGywHjK0Kq/KS
1snPxR1GoGCq9QsKY05WS7VAph65cXz2yTwejFavwjJLH4mintNUc3xmHtTQltZZyoLpC5guJ5m5
CoL4hMK4HZlUaHwnbHirfI3+jCjKFaFBR7HQbcxBiCOArKNZVMTn0jrZ6z1RSjFVFPYIhbkMJx2u
T7ty69od83mbuyXZTSipvX8f0hOAnn2d75s/Lj0KQB1xYMv82hriS6Wne7Vh+q/0y7XSOMlao/oM
2rM6rBx80irJ91VGr6BV3IeM4M0aTliMeJ/NvEQSXMbPYgEzU5TqI0uyDq/OvgrGLMcRwdHsR3vf
Yjm907HFpazY+kUD9mACXkV3Nr/q/iGRgw3a08aKj136mRkiP8KYBasZ6oZcZ1wfuTopwUx+qr3/
G11F1f9+0Jj+0odJ7pQZ6XxTyVFZdsxgadDm7lhHhKV6hWuPA39Qq1IX7IvO2wu6426hBnz9n9DK
FBWD0SLpesNJmyOAo+ZI24bY1QrsL0RI85hum3mUGSrFIHiax9bsjibDIwb+a/JGyCehAR3Q0Q6k
R3f895fPIIKOqj2FNvNtXpOpDDWYeoZZSwzM5pfT1k3QmN8EIjn6V/PB2Jx9r3cl+VpipomS8Swo
ZeumJY236Sy1Ey70UxnB9+3YY45kLJu9qmoxO07E9WUqHlpNrw8RM9d4bJILSIsubNT2Mg60zxbK
nD7pYibwu1K/w1Ldr+Psd6P6pjpqc9SGxvHN1lN6rkEtsiJ9pr5WwiAsKKJzO6nP+9Eu1VtpXloO
L6h7FbXXjH1Z5dZXPtXAgEN6SM2sOdPywWO+LjRxadrvELEUolYbT44TvcNneYHBqFwFguabw4h+
Sm+mppT73nK+CFcz2CnoVVdrt1O6Y0Jf+kU1J3KWc/8sNXXbkQJAKy/vx9n4BtSn3VXSouiilG/S
Bg2nrPMtNblGRDVqkXRGnCV4yugEsAnSMr/pcuOC0ryGard91pP5r+ajPTAeGZjhFTDwMr3xdbM1
fd04gLiAmqpNaTiSbvQGqo0O1BI/p3zLTih8jPC+Tejdk2jThyGqwsjWF8+qdIAaMNwvslF/HWoq
eMfPQrH3vZMzxOQWwOf3sEK+9HODgFNGEgpEUXR04AvtTCo+kPrn11GIjA6k3DjMSfJodDpbOrp6
ITuXek/aVPOIXVfFwrWtSai3aGQbok5orqXwRzgKnm5sx2oS8Rm0HPMtwbqxIaxrHYbvialHUNTU
VwwQiYIM4qifNfaE7SbeT6bcDhb+WdiYGHY0oUDrsUmA0922wLDQoiOofVcfOXDD2+3CSHPCNXJY
/J4NQlwh8+7/GsUigSgzpCAYA49tbJhepRfCA8iFzExozHOgq+3aQaMOBOSFb1g0wDf/raI0ScMO
7Gh3IBEjjycw9+e4KCAx8mztRKbsqbxC5rTSp2xR7tQoMwCyp10L+9xm2X7VtPiojgjW96i0N2b5
LcVDdhwQ+u62KpszERpAH2M71JVIRXezaZeIDNSnfjpqgt0p76znFJ3RXcvkYPMdD/TBqi8ztRBu
iS6xsqM20ygeIUTz/gz02ydyeSwb5bxxMztogGj9ppGLOyw8VPI+blQXcEPUGftZLgLAR/YO7CBR
3+Y20VrrT+TXZijhxD1NpB3bio4ad3FUrIcWUw2qbMQt3gDDqmlul9vNmz7Or3ZRF5c+vUXNExSX
0tds9SF6rCIfeOGDvli959wFL7vrHtYCtKuhQuaRMYdAu9aTcChJFw+tfOsLWmNJwPUMCXQzGKDQ
UfSUVYCTsj8LycMdPDLC+zHD6iYBFRFzd9VMupEk2xocWblTp4RN0rAOUusGxh52GqiL4ympsF1C
bCxudzNHBYy1WpUw0XT6w60ySPoH3ArdsUoI4Uck8RnXGierfpKF+m2UxnBOlzh0VBuvXUJZAUNo
H1uwGRKWey4Ubna0LxUBwJvqUjXCV6ziveZb76nRX4NizD00rInL81xf6mFkgauH68QtOJixHIZm
mq4+jT6BY+v6QzNySOgdPagc/bewms5Nq4ggTWuH9NpxrFfVg54XhlvNgCAAUo/7krGkI/vNrbOa
Obyyj5KtOYjujgZhjOc6/OQ5MOKj6ROwOqrmpfoGe7u2aPnWHAMS2h1t3AwPmsGfCcWNdkUh5Q2F
GwFIVrd+mpT9rKv3+77l+COIgHqMAW1kqnLuNfO5LrkaaiW3ErI6O3hXT1M741WzMgbgDOjs6O4r
5ttAdxGYW6eiM3dJ3p4dUy0xzJg8UiraUToVJtxdEB5R8pNPfelv0chPGpmnxwZmrA3DxCW+RnL5
nnSoCQqRXFs12fUpUOSewe1TT2gKcLJvIFUo+m3dn7vWeJ0ZIbBMqM0JOOlr2rHA2rPD5tBHHl1J
xoHB5r0VBG65MaVupSSgy+PSunBsZ5S07AZ4qG+iGs5bPIb0brMZG9kfqUBtcmb8UzEabZv+Nssq
fQ6xrmKlTPY5mhyjprpRVPxbb+2A54iNkFTvXeXhjmCr20FlTB5OqfGe0ouENGTuszplQJbbH/1g
aC/LiMDZcU7NdCrB+shY3LXjWpc59ZMzmteaEUOoOhWE0nVoWCqyD5PUaaB2d82J7Z9WK/HqNANm
2/55NBIWakmTarxqbm5AvVATfrAmoAm9xGZHDyrO8fEJyLJ2mHrly9jq3pMWSNeYDuBqqUFJ91zt
Yt4WE3NklzEr26L6Dch7cwFE/FDBrIFjJ01XUajvTFMVlwV6NJuG2punOKXjIt7kQ9xvH1Lq9THN
xUvRl2pgDNiqMu2ps9V6P6zp30U5q8m2PCgWK8tw/yRYgreTVoEEtDWdBtUSS9n9w4YTZtn/+0dL
ULrQWvRGcD1E7iwUF4rtvC9i/i4IpvWxopqDlwZGzv0S2rma8jHRYpZiboAV9hPZLcS1Tmk57VkR
Dkv5qCRFw23ifepwklrf6dJ9Rr1Yj6Y6/t8HXCfTTo+GmfUeHjgDkCyAh5URpGrupRawSBPN4WBx
/1C3ZX+MIJoXOwsisk6wrPGrTkaBLZIrqv2rs2VJ2FLdZYMs3UfgSY//Pvz77agA99HXvDDn4H8o
ZKiO9v//kn//CnUFwTaNAwENlwmK84zrjDkWWpPivGsR3swaHoDLV8GPZyn/jJBRd4QA3WbdzmY/
fcksYv4YlTenXHumD7TLR2DMRNYyWtY5UqQ/Av2zsHABxYoLHvHYt8abTUwcKeok4LMcSzyPelKC
Tkk+VpGCN0zH4WBPj8IQW1AUM00bddNi76CctYc5fxZGtVMQuvZkjS5iZLBHkwLb1rp9MzvRCHXj
qUCuGAI5s1/aPY0CkegYYPXtq+KUFvNGCElZbDxMyjydxrydA6I4wLRqic9GAO+yWM+9TqgBRPkx
rMBOiJkTP3AEOUzoPVII3k8oqUlkXpiSPvbtRCfvbyMWZsV9HSw4XcN41tgLpuyQlGP338QEwiF0
sXFnCCttekpU2kp4oo61sdyhvFWIs8cJNT2ir7IQ+UMjtV8Hntw+srtzI3rhraajHLvmcXK4qICq
yUJWt3vRGEvFPXbFzWA1AuZslmvH5oPZcXmdOVAv9F9nZbx5IsMHCBjYRcUo/MgFrJ3Yn21j1Tcg
8jqOBHYAzczPErPdLQJjQ1NPTkOCDX1qAKH1PCx4BaxuVznDqaevwVfy5qNKOfCp1bwc7LQJ17Qx
LmbzBKe5DDHq3KoU8RKK5a6YHNCMsSpQPuUtgre9TpRkacxJm2x8ok8jCqISjxM3/y8N6PRzXqB/
jA2lVk0cdvn8nIgh8i2Q06TL5l2hKJ9JkcHM0lkcdcz5h7Isf++CCcO7+ya4AhXibeDGSdl3nFWD
N87b46hJzl6ShSevpvZc1WS6U2N01buPhgL4bJeS+8dm1Tx2fD4PraJ6prNvLMoE+01lgTM6d9D6
Mog7XPRrPj8oOvup2QgkF0Xdx7x/2IZp+dD4/hOaZWS3vg0j/Qlwrs5JZuSHdfKb6kSDD2EWLb22
GbuMNAxcL3XrT3e+/dBnsZfZDV9Cqbhm3W9BvHC5y5PV9hiGuSm0Wf72mLREyg470ytLcJ+AS3Qf
gUivayak7QkzO55EflYNnaHwtsJitbew6dbHcgZhxZWbP+r+BVcWgnBltKDUeFXAnTwbHbf3bMKP
qsrBelzi8pO6h12fr+9kFeoc6F5JxHVAk8KKmh0nq8Ltix1kp0/KBck7CR2x/GWuWcAd/KuqPZQ+
ByS3nQ77uoE+pS1mgJ7Pn6Nfx3nZAJQ6T1iJv612y68C/F8N09CtEuVRb+xPTIUbCYHyq3aa/Fi2
NdB/m2rsirrRqcCyZo3vJb4ELqnxdzHSVdSsGpkQg0lzY+VPKie6HabD6iKTzYHe+meayA/B/zQ5
A+LYdmq/Z6dIUDk8vMMFv+R+g7WxUIny3NipcdA25aXE/kCgDx/MAmRDceSjUBFw86JvT/Uqm106
wpkyrM+NkcyuS+k0APgrkajLDzGj0Tnatby3DpR2e05MIherohQc7YbsyPztbC08WOO27mmSW3DD
Fk2APE2yaBme0la5OEhQ3C8Hmy5MZ0E1nD2yZ8Uh4bqWOjjEaOlRg0qfgplJ4OR8RVTuuJS28VjP
XJ67AsfYJr4cSXQpj/AfTc5/BtVk/qQuJ42TC1rUbDzYnM0IaxS/S7qlIVMGOi+B6rtmycUzNdFE
6my83q9CSZVRQETznNdlAThJEbCUsc9F1hIQmq8eHN3797v0hK+ooNcMKHnqFhpXKZlK9ESe6l6b
OfFl25XK6T+0e6B3UlCL3MThXxEIxcNYKggN4+qhKlCqujnBOPAC4LbWkGIXBKYIH671QQiqPeZm
r7kSQojXAy+lFU4crLYcfVIWYpeXIEHiOHILpfyjGcDlMcgorqIeAQYb5xDSRE9UnigN11h1UJjs
cDfddQhP9NLhtM6jJT7XybM5dXxr+M67iz40QTWKF2WKn6s5/c9iWBbgXZwWJCC8onuooaVfj4ga
EpaqgHW6m3WsyUvGFlRuVPoweaMx1kgDSqRx/YqnGsO7l2trFNpGdcIKVXvRyKVgBmCrrR+JkhMs
YMrrmzVe5yjFSRPzvzO9yn1Dr9n5Gmc3t8dOUcRhButsD2v83MQv6zCCYmF/p7qteEbjarI5P8nz
pLXduR6jQ6fp70LQOYJoXCEl/QdUPQkWyP3cKJi5QmNLDgVD3GnOnbAfBBJNR6aTgp+QgdoPlZu8
egNXGQBD+JiU7KnZZpVZc5ID68O8aaOVJ4l4SVdxEar+yN8lrHw5N1Ql7tR5/QAeXcF5gW/kaPYT
zqXuMMZUkTCre9Zb4gg2KpELaCjx2rsTM41j7ZBQVeo52Xgyt6lBFMn+GnFdcS+Ngn9KZJIMA9c6
8aSW9zs1LFz6djXOeGnl22v1IzrrkfKl9ESbij+uNB0C5niZ9YR5aVeGiPnLpdf7i14a7wbm5D0A
SldpdIBoqXa9h70sS1M8COivdC5JTDj5LU5GjesZW02rYJ2Ndftcz9yjwZeDE83Vxgdq2hqMpotV
BYi3lo8xFpxAcZKJ5wpvaquYr8KQ9BREjupuWKdUsEmPiZYmwFfFuRXscXyO8bFNCoNr9UOh8kwO
Qu38OUFmPAJF5vvYpHu6ucSjoaqcd/SvuFgsTL141BbHucApQj6P6BAndOHxzNZI0N1Vk86LTVnn
Hrh2wCtEC2vOs7Uqya0jynFExEUTKNkcae3mWzryEDf4UFgwxQnPOV09FksmPdCSSACHXUcyWpFW
zyVEXbWDY8hfDIoUmeA3w/3Gn1GLKUymX83W6vMwpvARk/QFV8ln1NTjXqv9dSpXj5UZic+SWYjF
A3Kb4WBg6HwBSY2jEM0rANkRV+8bz9pODzKKWSDTO9Ypy2MQYWAaRk5bTL7RFRv25axRWIvgINpr
ku2E3bs00mLTaDgDqLPD1R6Gm+3g5toa5LsFQyt3WwoiVXrEMNxrlJEPvFl3zK4LNPFuwxl02rfs
P1o3T5fGelrZAQIjZeEzFqhxEcRflwahz0ExJO1axaOezbo3p7Xhiwdabsqz0525V2SHCosTbWN9
2DjLbSVu6TmxSI9Zl79ZK5Pb3pLCd+yueR3US5Pv4XPWFxVrBeK2yIO2zx+mZd5QeNHbON2CDcPC
4G+ZAWjqzk/WTX15UhRGsku6a1rF5upn7Ooh3WjkhumVVlUWLMoUKrP1R7Vh+A9l+9lhSTlV5FWA
usecIg7mrEHlav/Ifhn8TZr/Fc5AixgYd4+op7FngEQ4oarPeIxQ5IlR4/bMS69ta+o6soaqi/s4
AUPrFWgeopHevVpYIu4NSxeAEDCCd/Uy4WMkY+p0RPpbFUoJhIpCkB6B1e0cJ/jWVJSuH8T6uqdJ
Ma9bLik007e7hzE7DffTBqYkZnoxb+VIs7DGruqinTdHei0kbeO0eaY1h+rEEPi/RRfWAvtPKkaW
X4oqHbLUmgn0a6P6lLG9aQSmIQa+x4Yfk/qHpQdkLGHIjKP0pWQoFPaiPJSMpw8q7V7HuaIPqcli
tBKoNVUU+Vs8fNBrhi18gDtvUauM/7MiahKNbmqEOddYeJK54ctKO8Fn/iCVnlFb5uCXHCTBCg44
bPFlcdLmqTj9+ycB5Xpk54HkyXMFjgXv+/pgsfZ79MXwlKTldMGy7Db8Z+APybOROI/ZcGyplg6j
/kzoid3RGk7YrawbyUjbTRqEYPgfoGWcbF9UuerF1X95QShhs7BFOrF8j0G6H7jy7mlZzgNTq17n
357Rdbis021lD/U6ndGuNTo/ddoWTOJ749ykj9Zkfpsl0mDNYBkRJHmC7PeIah2dIDwnT+bQqQdL
EZ9NTIlAq82BlUh0hYYK2qpQOSpjLkzAgx4LiZg72Mohgb51VvPirRXN0zwTYdwMxaO02fYww31X
JvVaDaMFqmp42Ye+uKw4qPEboDsR90GsStKB/FniVZHqXIR2HnPmqqR33zjBCjwP9gedL3e7Ie7e
LFYes0V0dKaLKw0M2xUPPkJZBGQVca10ueQ/J9vKVWeIPrr8/iL04HcZht5yfSXgkNCmKXvOjEb6
oAzdG9sYj99hg8doUi4rYst4oKwNDRQvZKjQ2OCyEViYS1hz27QO6Lpx3Dbb3tWi0C4ounikiRFJ
8DzHPqfbeWLo6s780KmeVUN9K9VnZrSnGfHkCLr8cpegFXaFz2rQpNd2bO56y4U+GXTlZdH1FEWc
JRwff8BvoT9Wvk74osB0W3D6tfJIfqA8Drn5wCQP2/mS7HGhvKsmSQ7CB2fJizSY/IaiND97sZA1
ts23spJcCoZVP04lughXRjpDN7EcKMDb5ZYOi8sqX6xGPPTWU7x2v/Vsv5A1ocTUn6pE328LlW30
ONkkhdk63K1rPiAq07nZf/0bAaZmXh+nNKo3d6ZlLFy2jcFmgUD67//8+xDpxKayYXnP75rQ0g81
924bTejfP2Z5UXoGHV07fR5QkIqC4MHSs8hm8stsy9uMtfQ4Zhy4sX7G7r/f9O9P+vchvf+ZUA+h
cdpM99Phs6sSMkZldFz09WlB6sLJniFmKl23b7b/oe5MlhtHsiz6K/UDCMPkGLacR4mUSEnBDUwK
SZgc84yv7wNmllVmWleV1aLbrHIRFhkRkkgQcH/+3r3n6hs3Mp+KrnfpafAZwkK1sRxYhovlu3g2
LLXDap82DLmnK+645R5dQbJGTJJvhup9EAa9eSlw+prXFC2yCr6GstBvrQ1BA9Xu/ktnN3zr+2/j
YRrbZfuEW5Lhe+uP+/svozetyOgEMmnSCbPKt8BC2FRpdbMfShw0rESsMSiY9qqR43iL6m0WhCD1
JemTLXLBAlGVaZeUFfT/OxXpnEZooNEQJWWiSZ6b9ljR0S7Jd8p3RW5fm3bYEIoSABhtyUyGWQD3
U1/5arCO3RHwoOsd8hiXuzIh9tQMvrGCa5C76A2FwKnnxDtX3OrJGywsL5W5qtRwVUnqj7aDjs6e
OtOmBdOCyEZLrnXmNsZCmk5fmsmOQyTcDknlbCjxRTq4f5iBLeowhTWJWE8ki16ncTo0OpuIhjGQ
YpQzV0AJOMMqgrUUzOxSB8e5iHOsCW1BDO7Y2XsXknLxFLoesmvm3RXZEVEv5RyyvToPCTtY941/
BWlWLiP8b5znrqPtoKGLL0kof8Y5rb0whVsRAusiMxvxXrTntV1YfHCgybesxtU6BJSUcjo1upJ/
p3GYddG62uh7A81TGV+PzjJvOREYY75sBPCJXoyPdmG8mRpOlDpsD4KtdlWoQt0opvoSKK0xk0Gd
LgtazHmAv4w50Rn8J2pb8613yvfSLgl8tymZyCI4jaN37Zk9xomRbziRldQ5Leb3COEXUoc3RuAt
0zZ/HXVMTkJ7RCaAaM8sCI4YmUmYXQOqOnmJWp/2lpNf3SD8hYnj0xQ1zlp2/BIfgSaCYlaDL6iQ
JCxLIpfoCjL81p1sK/r0IjqL8DnHt3aaE16Im6pWTPiRyOSyRo4KL535GUw3f0uIHfjumrM9J8ct
6OaiZaikjBVhZIySJ1nPuvT9nWeNtKVbi4sRsN+Q/xPh8rSqa+1W/kbRyawrXVwLhvKSjOyUAzDq
Wesbn/BUgaC1BLGSz3FQm7Lc9l61LvSS8qSbEQOTzi1pnVPf8bZqUpwIyoZ1OLZyI0rEGqiu57mP
5jy0Fr4fPfRkKq3jjqn0HXLz/0P5+RMY6Pi8uvw3YIBUQFz/AgNU/w1gdF397T39/NvDVxtWfyIC
TV/8OxHI0sH+uCYplvgsDfsfPCD+woG2qNtgfyAiOtNf/Z0HZP8wURjpE23NNQFc/oEHZP9QOfwI
wFU2dEh+85/wgPiKP4N20PtZtqnxjTRQpMj//gIEQlxV6L3nq4vW008+nk6JPL1ObgiPc4aoflMt
s8nxqHEfFlceyjK62vyPaz5lUbnWwhIgLmGZAM9RSdpkZGkWG3m9cOyfULXXg2/N0pygAAcuDOdc
GklMKlrTYtoY45LgywhH5hlcsrzMVOdidg9+wjCUBzPRkJV8Z+8eFSoGyJlas/TGYpnbeFo/ulgh
iiNfqG2CjUBF34RQEE2KTkvUKIj2Ul/FQ6c/xzl2IDpHE7+7YnTZMOiSi1F70AZIrRcqLxVbe0uO
I5D2WBPYjxkg2JcgEgvSTtFWFFsn9tfgmlCZkpDG+4Pxt1D8gEOKv7AwuuWimvv4IGUPlsIzjggc
UM+F8wTzlm7z7gmiR27GYTJZjAFnlXlgh/Mu+yjFzRso0KNDyU/3jzAz53q7rPO3JrxJp5k39a1l
fG0VT/HoYxxsSUKKaNz5S8DMKL7ig4GBVUf5qIn3oHuo6PDXMEX82tjIyponTrqxybtSHH/dueWM
aPp52XKAV8c1DWVqHo6mVbd3qpK4ANwTKJBuqQuUczD8J6+vDmaM/zDLTqVoVhqe6SZ/HPvwCdPV
IzJLZI1M6Z3KfyI9hxwDMc/aZlvo8kDb50hvGBb5Y8VA3B8UGl3xxi6UpY7i026rbeq6z9MlHQJB
v5g0EPPwNL3YMWEX7Zs93oeVZpobxshPKIhv08vIwQlPl57ibj10P6POBE+vrGuDTjJXBgIhO6zL
hERuiuiWduUj4vcd0KuZClQfj3zDu4ap95CRh9NU5q5tlEPshjuLQYer0XdiZm14oDOMRzIJF2YT
3SLRLJn90q5omGoFO7rj+5iBTcDUEF732g68pQ67okQMmzNYEZYkmxmnH4oiE8+EXSSHbuzXKp4g
xfeWKXqHXvkO237tY8m0I2fBt8C8nuL4nefHqSvX1QqBhZ90BUjdxLtMTuIot5kaHtNR3SRjconp
hCbwWxxdbobopxKDVSVa1LnVhSAEJlga/VWlB67UNxjlbG8RNx6T50gOq6YVzxYcftH+pC+xdSqX
s5z7pHjWPCT/0NE31lhtTdM49qHNTeRZM2A9b1h/DhTcMJMMXjU5Rji/ap4nT0FlWl4lZ3QVDV4m
LJgkrwbE8emPwDACN08WVTryutATxpdg2rOCt0b90kgRoTk/V+mG1zWVDl0rs/kadab/Ak8duV34
OKjDyN8hp7L08auDfbBbbNrGazkQvUFtSYTWPKKLqDlfUXeGomyE3+14tal2jPCXMPZKX4OPQa8A
TMUnNjcEslA2N099TfOjBP/n2OjHjUsGPIGItKFceXW2Br0/R0wGZyvQH40wXbvmV5Eu3Zyswig+
1mWw6IJm3SXpvMo45/E5tGs1CJaxjLdtiBVbKUjGQxeZxmzzCXVSj2QhwNx2xuQyIwqzQTtQ6XR9
hg+VdnLVsFKpTDs4XkV0n0oKnlajVs2R1Y9vfj8SgzCwWKLUaJx1MKxz6Px639PkpmBs65U5MJ0J
mk060ZlYsHudnjJLmknKgCahbyktsxF+Sp5AEDM2o84sn7WbWBXOJzS0iRDSHLoAHgygtp5IZ6sw
eVMb3IV0nq2yQkNmbDKzPPjquG8x10nO5674N3hI5CL/y95Ef0Q32OwsV9h/AUSSUMZDGPY8T1Gy
EZ3YZKUChipYa0l6CulDkfgFYDyhOVXjQMWeN6Xjpu0eEBzwJmsWmtFcG+ptXYoNRC84VcqiNpSD
ztTYK/0VOrx5b5lHQlcRH9xyvVgYzhM5ny/EIi9CfyQrlc1spAkLPoCDBQpRNi8tAIjD/LDymT1z
CNQiJEnMxh20EiqvYiJXsYJ0pr/WiZIPCFUoxuaxCOmBqf7T4DNiRgqjO9YxQlrTKsmiCdAbp+4u
859hXu2nfSPvlAOxkUtRxjyTvECaGIq9AsS3RicwH8b4oLaEZbMWonOe1yx8Gcb7UPXXZC9yXn5j
UHAk/dehn93UzhPBXYteIpGQynlIlDMbyCpxsfPHh2mx9RJ1WdG810q5mRayikparVi0bRa7Ktyl
fPNpsQMbhggsfkEGBGgM1JG1s1TlzCD7KVK7B220r2Hcryv4JFZT770g2dCmO7OrHnwm0/TCNj7y
eEj+di43qs76QOMjkgy6MkHKu3HUWkjNyL4AdK5NpJ1diz6e18qor2ATDZ2ARvXGULw1Lb25bQXL
aFLNyuwEHPlENAsCJmVZhf2Dz3r+f1AIv4ZxmH99hu9/LXT/Gythzf2XlfAZAmf5x+L3/u9/K36F
9sPSHUpZsjj/UfkK9YctNCDMGskhWK91IJW/F7669YMGvRAulaihQy2lJq6yOwhTN3+Yjo4/1bYs
055K5v+k8NWmuvYfgEkbvqTLT+E/EyCnav6V4avnBaECrkdu6XRap5yjTc2W5L7H6pSTXvs7rVXe
zBN8FKBFDf5/PzbhSQyAehT0Frmv0xZol7In4QWqKutOc/rDieJ3eOefYJ3T+van1yjA6HBGIDEY
ZieEXP7+1z9A5vEIC0mNzZKBkXIZBtLogu8oeHB71LOZ52yj0XwIbZ8qQPPhDMHzmCX/ZhH+My+U
y8RLwOxg8CHSVLd1Po8/vgQzrts+TNWS8SpYSMW6RBpuyElSztj2UnJKp++OAfBfv3P9L+hafix3
havDo4d4DjzoLys/AMTIGcnqXGAEX6DLWrlIAxsSr0uS8pwOP75iLgKDWXXYc9JAT5H32zx60TOS
USOs3Zmy7EOUKmX8OtAWgLax6U3l5rhkEtpJvYis4N99WqY6fR5//rwIASEG3rTBY+vGX4G7hK30
lN6AGYRTlBcnr3GyuP6tNkgfHlXTOpEa7G80lxnQkFbxvImK/mEk0GUxWEP6ygPxsyUSEHHQMpMb
cmbRzVrjQ9xibvX1XZjI7UhUPP7ivVElUJHEIQrRmgz1GlLGohHjE5q8E4zBdQ4swkIIoIfilqv5
NrPclVn12xTGkNOXKxzWagLU0Dc2ngvTw7rW7bAa4VSAEmpg5pATCDJq1jbmqs+VTd2yHFfNVoeU
MhL4jhKQKWt20DoYpkG6xmHC3Go8Vr1xMM1mi3t8F8XqJhg4lH1XIc51y39kJPqg9UQ+2etxUNec
HpZDpy09ElS0BgMPGhbl2a+Cp95NDxD49nTpV1YhFgQar1zZnUPqGOE8Fm67CRqoeg7Iv4CtVyuy
y6iNWzdXsU4HnP3Sy+gpq9yol9GEOejZzBEJMW6tntWyfw7rZAEQY0vz69Zo1ZY8FySa4Upp6qVq
ssMmlOR6v09UPFSd9pyPMb7eAPFg8TAUDkdUgVA4v0Dg3hTF8GF61ibTmfBEVUeWrUS1VQF8UPwd
HgPYQviP8haRUEDIC5PVQJFLUtPnNVXsGPVMq+QKFw4+OUnc0U9Jj6ctvYcqlasuZCt29TWTvCcB
jMDFT5ipNQTIYQP9f9EmwSQe0Xt9XUKWd9d22G6jAYdyOFwTDR1sE76SSY8iob0GRX6suzBfRvbJ
8FCZmB0rh8+tMENYzJyquspJN6vb9S8k6mtk2LeAU9tqcLHX9q0NQWg8dwmJPGFIOVOjPd1ZCrW0
9OpnH2mzcNZVrjw4urdC6ku8GOrtNFmVvEFLlsg6Le2q1u6DzIdrxfcKsN41sP3sykfIaCHxAl4z
QVqnq9ypyevUAo5TrC9hAo5LhEfb4lqZ1lERNzXkSZnMjL2J8I5vHP/sEpcQ+vEkPQoIpmzuoh4b
zj7ll6zEosvSVVW94ADeCyx4FrMoqybMPV4HPqPNMmHeEc0TuyHr3NkwFXWXlslnxxnRmTUC7TbE
ioNnMdtw7XeIscCM8CLPDeb16eBkSE4orJvx4OfG2nIbrENoNLV+24juTBzWEr7P2nfVRce4vtEO
RAltdCvYhgYpxkp8qsRFGMXKiceNUzkr5k6Luuh3hWpvrIEDkE6tZwzdTAzhbDTIJkz6rRU1Swrk
hQEDY1oaR4R31cCjJ5uz34snkg0JuZcnNej2RW2u1Wjc8BKIWOzmjnKS9qGqH4jLPeidMcsVfWO6
w7wW+G1rk4Wp27pVux8DdwXACUmKtSAT5wwBd6vIfi9CFQd8skogxhBjuw3DVy2I5txnGJEQW432
Q5QPe/wRO8tEiT9kr74EwdNb9iPnogX8F3RYL7XzaWYWKWS89CQBoQNgkpij6TOaVBpxCK4tUwo8
/iAccrx1a0CkqxoJJqyMs9f3W3T1h1pZD7a91DKxplFMmwi7PQIloHle1i+i2FzlPLb18NJNMK96
qzfmpnO9JxbdpyKV3zLko2wM87NzsjNRnDjyInpTtjKsjIS7zwcG5pnlM2yKs1pr7VzLKgRXfvw1
qg2fo8sd5xcd4qIG8ZwmJmmbNwvjHClhxo9K1cPo9DuUUVvMaxs7F28BGNHYMWw4btCgc6G8Y6t4
9tLqlHPNFobo2oXwFTI82QjoXX/bWhwvi8Q4KvmjU2K3QGXSA8ZB9fE4YETlgJzQ/FbTZ80CvMCE
2JfPmuJiktJ2UdLPUWqvUtM/a6lc23a0M0MJFlGJX0NVv+a1DsOiQvR1l0e+VAqTZ6WWBBU2JNBw
UteqsxETj9ZxMC3SapEazRvuFhZ+f+NE3Q2ZYdiwHpBVtFZSHO9OHodbOPe7SZe61EfaXIg+1Lka
mjZON+NWIi0s/EtkLDKJck17U5Nkp7Zol/oIBUXH1aslbFa9qJnQBDlDHgfgLJ2m+6OnGOqrIks+
RBCLlYKwMA7SgzQP+D8urR1+e4m8ZToqV3g+fV3MizJ7sav8ZqAVI8D+OU3iN5SWnMVRDxcqOWNt
g3TNs/hWfozDkejNn3fnb2ZptLMk4Sa+BW+T7yEieJogJG/QNm5OK29l/D74wQ6nIRVSwnuIWotY
aBPskCHCR2ZPZztlyQ2k2ChqcrJM9+Jk0bdHOnA2MBMawvRYeogjrLY7DeGOWLpvuyi+sO1tZWw7
tFrC70avUQNC5a7HKY3KsgLE6z/LLN4TgoTyFWf2jA9GneHAu6W2gSGBa5xkD3C8pMy+43TZZXQU
piuVGjXPqzfCJWUKzDwPX1kypXHiO4pcjFmJkN9GhD3qfllayCezntNtq/drnE4T9pT1MdTXOYDI
pRX5KB0yjW4k7zJM+yslxiPT1BJRPfkVzO3mUeK98vR8kBZTzTysEnNB4nJIqaYpWK+rZniy2uiX
XXPeG7AJErsUr3SRJOwDv9IWD0I/hN/Qslo8ZnzowmZxZpJDCSy4giV3JdNcTr56jGiGz9PSEK/4
4Afgi8lxhcKK+stkAfZRfRGpDI39hHyCJZXJn0YtD9FJIlDKbikKwJnpYm/UnU8tVA5+zF83Jd80
asLv6fqhWgUZ445X8CE/q6QWPCPGPA3tNb4TzILxk9TtTxe0Ozyw5AaD5Vg6k/DZTk5YsN6aAGJk
r28Mt39LfTCplWl9Evx3yiv0PQhaOVhfVJMPkLpkZVsd2kLXPyreN0E/WAKL5JYk7nPIs4N2Dwlz
AkJ24Io4CGHLXjmXlvmdN2BhIpt5W4MFWfc2PHjIR0haRaNwyKKYIsidNQP47NbBpJfKg0mK2UKy
2FnMpFppr+F/dwsO2YuBGKdlR1m9YIpFYGG6axVrUvqz1weJCfxm6D7ECDMDeu48YaDO/phxM8b6
cnScByzJPpUZWmQA0juT3UUY4XuHHBeIUrkq8MzDY2HOZuZPdkf4t3mNs/j7/nxGdOxHsEMqCsDY
5A5QerjQvmVskpb/S6eD0P0yoLflyDbdzW0XzHs/RV+RHgLiC3FdcN0KzdjSNnpWzezUafF3VmYn
k1GknXX7XgzAnbCMcivNjKBnQGlFOGo4+tTdpw18GP0DVBVSC59b+9xHtAEBTnm0+qdcWh6uaE8c
Mfe1rW14KllR0GIscjfbIsWo1lZT7I3JYKe08FcUynvwhRdN3MyI7cuSiPj1knimts2dhZ/FyzLj
vvZriVDEMZ4I5KXTHqi8ed3HtsoWhBzWmfqJZZacAHNSkBDVg3413ZHumGWNvtQBoq4taN6uwyYH
v+i7whCaIc9JDe6NcXp8vAqwe5e/uxrqB4sCvXCHlvKeC2t0kDqBiS7NzD9prURsxk8Zp/YriRan
EJQxhSvcq0Zqe67QszYgCPaQUAIkYZgwcpndaSFOcLRVXjE3Uudit/xNHWXJIgtJLZge404Yu2Eo
P4oOP5ChCSwbfQQbpGOz7chGJKNsnlTxTU0xuKuk/GGKSommTL59TqhgGjmnAOks5FwnhZJiudcx
gk03f+hR7KsP0m5zOqrIyAMM2ISH46DNI/I0bJ4lhReLeUfh1kGat4gC5Rd2jGPbOjvQJaalbzTP
+4I++p05wbePmwIhfzXvIdItHKvlFtcmPUZxznIaqbU2XMYhBwBt6tQV7iMZRVglBuuiR2jnqbJi
KzmpGltI7PPFoYe/3B1uGGAPkqe47u1L1ick+dV4bjg9qHr/3ubmxp22phJqF0uCea3K5qFzHwfJ
+x8cNhp8oyclYV8x8pMafdBeBYPmXWTOH4PaRKdcbJkLLKVN0A7BlDNzSG8mDfqZFgPhcUGxs7Yl
0wzIsttPslpZhFhmIo3HIhlQ/GYVv+FEsExk+F2V7qVFHqBiKm0C/6hnU3IhLvNEFAdF8ioFt4pX
RTcefBV1DFdXl+KSeDXM6fDlfn+Q0smFY1mnj7QBG3/rFfoamhV9Tw8n5duNmCUIaNnJM9hQ7fKa
+9VDHjkX0DCHnNjT+1cb7iQJpYkY3aZPqXblwWZXNluOKmXFp6odQ/cjDZlkBb9dYL/mdVWA9Vgd
4sEAYUFJP8WyRlNws6NsCjWH8fkRZmhEm4zVP865+ujTlswb8PwQtzBdnGqoHt0kON+vMIFH7Eht
ssX1vcEOxfYcv+sscDTaw1uIFbroxo3nScSyLHb3r7Fz91FEkIqme92zU7Ie5Cnm+hpYiu7Pj8ln
OBl8yka5IKMX86lPKtXsRAMEn8a0gFXcT3F2w8VOLcTnokSQphWFtkDxYAXWR2CzWXHWvRUNevqI
f5UWTPsml7K3awzs9DXjPd4Yna5UvnipsgeTfgyZkTDfek+SZ6onfUajbqSBHh24qByrCzRcTvvu
okJbSEJHZzDTg8h9zeMRsJ26ur+D+1uR7nrsINSDq4dkgEWMOy+3eBmua34SglRwW0yIxmJ8E7r4
CLF959PycV8p4CfcGkG3yzB3YzROxCBVDreC+tLU6jfU/KfSH7YuzpvEoO4JKb/uD0QnWGumJzNL
k4+KWZowJqtafBA1r8HQtQ1DgwOEISxlBwJmNuVoLCOKgwR/Dy3rycSA3XgX9AmmAWLIRZZAlFG3
uHlnJvaqjhb5aE1io4T8g2pkghca31qRPLfKBPZrvtJhvBC9t6wb6zy62hJ2zLyuDmPI01ZmFJJ5
cYpc/5v94aRRFmmDvqS/sHQIJZm2aN+LbwTPHqZaUXdgrInKmFkiWdIiuFe4DJu+0RztRLKfnv97
YRROu2YY8PqKl6z1L4lar6RwX4daQ02fV+e+p8Cu/H6ZWz1+QxddaFeOm9RopzgGtkvWyqRk9Zm2
PlJWbokSfQsLT39cnKHZ3ETif9NGmTN7OqhR/O0r7SNJ6DymkW4SRQ7XgMevktMCPJHXB5tnYKAv
PJMPTdPsMl1/x7mWLABP9GD3f3nxWCxsLUGzHy7iqn9LoJ8VWvHeCVYu5oAm/hN75bjjuzNWZ4mE
K2DEAiBgFsVL1LW3aU2FvXMbeTlGqZ4wIc7va4ZaeBdFVb5yLvH0bExPbZyU+tKv+Oqevg53AAPv
R1v2T0756nG7lUlyaEL3Mj0uqctcJgnP0+KSjsaG1GqsEtNqFEbpaVr1ylLesEPfshgL5kMFj1+3
U+C2RzXON5NIunfQ/0z3991J5GP7TLJy1TOsi8Ic15GrLIXPgjx9gqTKHO7FKFSsX3JALc0DPl3/
gNsky5jhJeLW5+i70mp4FAYd6qxBkZCXH3DpYT6DwZ09RJH1Rar7LQn81f15DwcgORY+KIRaeISK
4DZ9WnFKjHuhBysEFTbaxWp7lz5rSDOIJShmkiwQLRv20wI8XY++ir9FOWlsiYRAvDdkwRXww3eu
ylsz9UrGbnz2muZ870yPHSuY1Vl7P2uv0wW63yDTbtL7rx5w+kWhD8Pc6ovPtmMrbQBFzHrEHsqA
RgS8SzJ3BcNd1GNsKFm3qBEpsGRUAEhU7irVzZ8DTTsTDBMv+h5t8fR3C/Dz75y3GcRiU00La0SW
3KPk8iXZEYyAiyzgqjroNnuZjrzRQGea3+8zg6lqG1jblDbiTGmslzIBStbEvI5cAXBU8RpFV8u1
hs0liQ+tQpnZVKwWpCMO+O2Gat5o40tssAui1o4fMWaVuMLAO1ZOtR5KZW5Mu71MoQXUJeSaadWu
42xYD7QCZy6BOhtDwcldB/I9jxXOusIFYVjU9BB7dia9YVDvuViOG/VcQGW1I12ZmyWcS6+mOfcT
gl2xw9idwrJrcCJ1HQNlNMr7QmTFXGO/7Asb1XVRXIXfl7+CyP4Z0hEjCvsNsGXA6qRrF8yhyjxu
T7rSxucik3LlUB8cyc/ONkaWBHs1BHA7dukXEC8D+zti3yCtPo0+Mo/d9Ee9BWBf+sf7nxSO2Kud
0IAw5AxO05RexL+eHGjTQOIvPXiGB5ZBdBjhYTCE/jyw8BSHuIrQzRZTZ1a2cpVnAsmOt1IDc+3I
GZHccATpRqn4rV0Ae+bPJiiwL+hH3LOb/4Nh4T/LxvuvnBVOU75/rpp7CP2vMiRj+uuexDfF7WnT
V/w2LdTMH+hqVbKIdXJ0VcdmZvdbdp7+w7IcU3cZrwgDodo0L/q7VM74waBIVTGYCU1FEseo6PeJ
ofkDWZtquDY3hOmAkrD/k4mhMO4Bo3+8t1TKNiaZnNwMhyDSvyZODyI1SmApsJcN1E1xc2hxy+zt
YhMmzAz1GCdDkwblJs3M6rQXTVPTwUmSk3MdAMo6KPiHGBFpEPWoXDyCWCpMRE4fMOKKCUopTegv
Sib8hcrsC02qa1AwtCb4sChLX0O/w6gSF+GHhlRPyBa+K456qvYxA0Af1sHh/kvd6sEB2JG3qaNx
20D3OlgIrRYBv8xGBKLrKKnLVQyOCdp+aLLntKhS3H4o9vdfnB4skq+H6WUYb3FsV1ejMPuT74+f
fRr0x9EZrW7RWvBLJ6bUAVdZxsxekbu6UToGSAnoyUw7D+Son6H0nPwGmH3rGAP+XY8DAqaT0KNQ
QuQqIUzi2phBnfG2Rg0zkJniSlEsgz0G7W4du/BjS1I2AP7vfJ27YoZrP1x5WUALDL7vSSgKKaxV
ckCQRRzdeMohBf32C32FMzZcAED9oxUp7jGfzBp1nnvH+//GDMKqsT5qtIW2tt0/SFzcRwwOv//i
GmZ4ZArmlUp1zGzrSoKNmNKssjcAUgrbtyUde4nq0NgpUffJjUlqAMNctIoycxem4uFctxW8Qpm2
8fUkXuuD8gW3vNs1IRVcmDbKFvZJe1LAs+LLNcTSL5R1Mlao3ywLDzLibwONt9BxXsfCrlGJjf7J
r2mcw6yEdeAHNqjbjOguBaTLw/13sD2yByWiEw8V+yttyAbLrGbuAgZ6ssDHk37WHGqYIzg1Heha
ol6NyJL41Lv3chJ+0DR8rhVQcxOwTCkZMagDAFbgTZgSTW7LPlJfhN70i5rHBWhSUT5jKTu6SpFs
Kxhabdl1OAlcqkE2C0697oPW1OkaleZmHNHmZMhm2Hgnv5WKe2vwunWtVkwOtGIGkYbWXeZQqWAn
10fBHoMTepl1HYCfEk9Wr7r7CEH8jHArzEUucR6+oGUSBDVNXMd4D5k+zgErqbMP9OEpJkPO3kad
4/bDMK528Zwakh9rORg9csYvZUWJFLsxx9VePmPlXjGVT4nasg61iB5EiJCn764dop8ot8NVHBsv
pdtzYmICN+t8imlPLl07PsSGV87MSH02mPCUnCVNkl499eZX+dTQI3a7JRYoycZD7dU7xW/Y/hPT
xAqWH/T0s83GU8szMhMBOI9JLa5n3nE0yAzxRIGB3/z2jBYp0ojGrCBdzqLwQD2aLnJWIKxEdTAP
/OYtQadTlsnZqMtdM43EY/PBt/AYdo6zKBgIVZHGveVIHAI4gUl6eXWq4YnXJJagG79rB/1t2zUZ
zZ/p37h7v2e61VlDuGStDWE6yWqRD8PZimS87m2yGDjLgcgXIFvGtqK54MYnECL+Y69c9US6D7CA
5mVW6dtBad9w2L3YXtEvS1sBv/lrGODICUExjgn2UTLiR0yZjvPHoOB9ReBx9qjlX26pqHK87kG0
ZjwIBgcrc4MrWL+fqYiHqO28ISTE560auonCCN+VHM+qwRPAHBvfdt9fW9vHz4SlnU41vV5z9GeS
jhE5eWk7zdsQ0VIYFo1cp3QiELRihqSH9FzqKd3JmrfZOqCAPQ0z+dhhE2hM1JlgWVeawLyf2T+D
2lUZrhNRGHm//CFskFbHm0BI0GnxY9FbN1cLmmtslQSN9Oj9OvyVzEeHg01/cghC7irpYTwJr6GV
PCrONfQYwDJtX/WTa0r1B+KbJqTkED7Jj8qD4cyscm51vTUfR7UC8Ei/N1EPXeUEi57mH+eOuFvo
+fBEHKO5U3pqIl3njiZAkOXD8oo1sYkLtQMbGxrjO3PeZiUCsrcaEdN71oOvrPTeCweyVKtnjxwU
MYMLnYkIz7hJSuPSGVP3BC2W7AABUMFOedJU7KuwwuMrFW100ltXI/PLnfeGEQDJ0Ix9ojDwiPVq
V5R0BqD/IumzNGcdBkSNRIFmLlOZhwAovIBeROyA99UkdKkV2Uz9dszJ2sDu8SjoO5dGVT/SvCMo
zoGPg8Nqp2pnZt/aIrN1eqqVNitivVgHmW7CcMiXAVmdF9+ztr47OrOgK4p55icLyJXZXIlk+aJU
m8iAfQMopp0pVXK1S3JBfHQLOFo5m2sccwPVZglx063f2C8lNBXdYGZZusFrVkOmNcbjkDvJzLDz
n8J8R7XNMQbHq4aJM84yOnrAbgiaWUJFWjbMDuCZTdZAYh0GLeBI4VWPheIdLJGisM0BY+r5uE5L
pnFIl1cc1iCZ2aO1dHqafi1GVKZwjOMNWawLo3yLAnXVvZNw+EJmHLJ23Z67nlqvU+l+OR6df8f4
BJsAh9KXT6VZb83kVSm9alnI4CT5voMxlHOHIcHcqeLhiD+X5Rk9fAvvHNvh1AWukIrbwHTd1rH3
Bv4+/E2MSEzr22mzK2ZtRrzklISdc9KblHm2Mi5ULfSXTBBI7Gn3LgjEEZmv1bOqVoF58eNmPfT5
SObVzCyHke4JkSXDCHymTq6J8OZjpz1UmrPoXVyydQDqeowvg27k+A0Imii9EN35L9YjdeERhk0W
GyIvmtt5Uq8aix+jdt0zbdxgJg0sOlr0RNuQuiJwCO9qOZk73t7HeoALqSX3l4H4NEjOIg5h+LQc
YiNQgdgTaoXImtRpmRa76afoaen2g/Xa4J29f1e9zD5yZ1OCvydJeCPr+A2I6K2VGLy1AeMbjlry
s1KGOIFAF9Ib/eFyTH1O5KA82CJDdgzD6exZ7mKzB3g6PTjhtVKavUGSwbzwVW6nCpNEpSXZwiy1
U09RwpMsEW0SDOK6wcf/cHRezZEqaRD9RUTgC17bW3XLa/RCSKMRHqpwBfz6e7gPO7EbsyPTTZfJ
L/OkESMET6fU9HZGnu6ptz30lbWtbMor6aHwAQJOHh86k0bUZnzpRl5GwiHHIrS7bcFnE7og9lGM
zuPopSSeEaJqL0zB/zQpkyS273mIxl0yGAhmqrrD58exbOT7Et1552igRy3FlhvXccm2CmfXecH8
5I/NMy27TOHmH8pmOiDdPWI4rWpewAxMUaDJq1ltI2TH59lvTfhUeDI81NmNrI2ew7T9nLAnJCZd
dhXkeQj8NIuqPAd6b7krc6T/Zc55jIeZ+L3DXy7LK08PHT8VX2D2emYwc/0jB+Tc0rcYPM4Q/ohU
MBO5a3vehgBRzdq/8WvRkaOObYCpawrIBv71swx5w3BeM+Ot0O0JAgG4n1k/O8kxJwa4hXz9psfq
7oa63pYeZTVRlr12Yr5CPdhappX/YRxFp0Edx8+OplPKD/HtAoigp84/a2KXGYEVarFM91wWpref
4+rdp7qnTjucQeRi57Q9tWzcQ+ZGp2moYrxcFTLRX9tU9tltdbVB55wOrYsrI9WENvNmBljRUGzC
wJoBVErzV/KZhNkCViCdk8W4lWfrNjByIujMiachJUQVc3PUo95Btv+00EoGPPpVwQsAquIm6JJe
sxWEG+kOIcSpCOdNQmsZujO0EhdqZZOCDKOPiRQsCHFlXpoAkcS3o40i0nvI4vwKFQMTUQ/YJinU
wYD6EUXcutTMB0OP4iBy89ezyUzYwWMr2GQJfG7aBiBx5gGmDzmxtJXv30u20UbO1kGGob6Rrv7i
qkX+PN/ES47GsNB88mBHxRXztqwOrl0+X8DivMki/tVav6UwL9b9WG3ahGWXQnKwUOhGIPIPFAGz
Bgeecxi6hZA3yY1M0+8wDTYFiGcqI0kAVR25AEsCDYjz5HVokfpNGZ5aY34GlUqPZd/9eky8l9Vh
+fAlTJESselD77svxFXPqOxzAJEyG70tswJLohzyOS46JtJhaL2wgcsN2l2GR2N+jnvbWHngN56l
Fq+2pcUlkRODIcAwklHcKqZAlBrlPTdVIoh9+qrJ/s6RW+wYnh6McfjEpOjiAaICMRkEOv8wbIO8
eFIKSizdvbuwvODyYQLej+pW5zaepkYvFqjh2ZSwhmHR5AKyuIm5naNqd6Gr7VFg8LH0kSs1zRd4
p/idCITFuAwRwOZsad+ziVKiKlNF2inAZdJSxNlVQCIkHcWq1xNBCoqp/FDi79TijZPiIRv9N2i0
R09UdyBb93DuP+yOriavsncisYpdE9GkQnXHgPeBE4hg2oCEjJxncyHwfMlDq+PfssmocSUaahWs
8XX9zN7lHYqAxRHk0c4AjVtDn2sLtZtAZcQ8leep6DHBF1PE0ZkuuIr4KGWQhMAqJ2uX/l4SOkO+
5yWr4QVFziadup+wqm8sTDzEc03AuWr2xoSHQo0DcFrYrmoiCmKVN2CuxEqsRp4J/cyFIG5cXnnv
Z0y4ADDrEfBATwEhpeBMtnvAlbCx0k3gllyJstesZSnUCLPu9DkFS/UUFcGncNppH4TrNGLpGOP5
WfSd2hbdwCUhw4Ixx+EP7cufFG11axkwBWtiztvxFG8kvLie2j0zuCbQ8vHSoX9aVXOaeBEAR507
qxw2Y2OuM65nhp8/00dlEJ9k+G+P3amzvCMd2QPTt+JtzvTTUCeCGdIZ+2t5UXP8Sp9NeGT88TzH
tMJZPDk+CFKoSt2PldHG5et+7wi6MKvA1uu659M4BCyjnHblRDxcjLyh8DxzACv11hjh5tfx/FJE
y0Xcs7Bv9L5YKxdBNVOc7yyca8u5OjCgQ8zQrZXa5f2EsjM0H5NdehwHPLphkCOEowaWW/mBIlOt
nUaA2ZEPYOnkpmkdvAZ05YZR5Sz9qfUGjgjqbVJ/KCN/Yaezz0VMA0t9SUz5hxvSZ54tbpna6aj0
65/QYn/G2c/OUcf3ZPp30Vl0jDFUbiXFOfvw3cU9t6Vk4Ypp+BjwhHc+olCUGicZRTcDhuaqmlVO
rQ8lYpNGy6HvZus64m3hgErUky3txf4GeyMYFPwMVJOZhzqfq1Pey3M2BZBzwk9G4OM6ofJmQfV4
2zDhwsg98NYWAY2bFltammxDR33bajE4+dyi69jed5eprLFg9s4OONG8yQaAGGb+nFDcxKjyyjCw
PjbkOmXHSXDg7DTl+aZxnU+YKnqt8/qH1tI/soLkxaIguM5AR4v8bnzoCyLj1WBWu1xZv0o2n63j
UTPmTeGqdV4mT21zz/2G8UCJ3bQstkP1EbOHQQdsWI4SReGhAY9g281c6alR2DN5hNXS1ercRNYu
DphnqAawJROJ75m0J+pHj4mmd+goz8K/wOTxCnXi3jUkcrjEceTgCTr2y0cyUNMbgtaOgkzU9imh
MjPM8j1tgQCs5ojqC2VQO+tCvicuVG3HiiNhLbGcVbIH/wILhFX/R+d0tPp4nJS05QlBbjhR8r2Y
Ijgc4SlerG+fUHmrFyUpJJvUrzbS57aL9IYbG6vrXOznZVqiOxltzdl5A74oVmpiGqTjIOFmVQAo
Fi0xNWnvAszlBun4I3dEqm1Uef7/j1o0cttGlGFCpqW+1r0U5H1okH71gUhvsr7M2BQYRowwaVPb
Gjam2RNrYnDjuXaMbRE9sAE6i+E2PJqDA4BwpuB6mHoGivENaEe0bZxmO3JqYOJib7IUm7k2bGNT
R2S2Gpp512Ojbz2ovH3rQ+8T3MYR1kYccq27madeX80yY0Oj6scy3H09ChZ4CSCNRnfqPrOzXWsq
+vxrJI1mNyeYXHJuj62pftVyE5VO+Fbq6Ksa+lOGKs35Uf/ht2LhiThXzzXxYIYCQFkTa1yPJmNI
r8RVWB4EzyksnvSDVL0jqD3N2ALXbV+8j7X3a3aSS0ZbHRh7OeteTMOmXOJx9IOeGcRthilhQa3p
fsGqteQAEFKk/NPaJMiYOGYbIQVOG2VtByc4lCBQN8lARNhUk3+Svf0vTBpnZ7GyX328CMfONK8K
aMwDEEHGQrhTMeJnB0XBpJpuYwnIMw3zvZGhDAPnIHIsjGPJ6ZdEK5NbaHR6N+U2FbNc243m6Lbc
ek08cRvVPigfr2CspxD00WKrqR+b4kv3fbQrQG+glqFQmdk/0AnpOp3EhMcFlPJAe+babC6itp/h
ZuKuE0iEqdUSe3TWE9ruuhimGUvjcJ1yHk2VNB8mWHnPTmjzg8+1FEhVW7ZklkKyw1RGUCvkeVsf
S9omyE0o0c0EaKR5YhAebmMn+khL88vCsrzeOXa/z2S+QP8WN0JySXMhWIW75Vg3XoAoby1XfxNq
Bs3wXOTuU6+4yGYplAhNM9wD+CAc+SbbrfMSa2pnjYUklkrAbXFbH5qyRRIAOL5y4/m75ZVsm6LZ
l0yUNrNt/Y0YWNzdEj8lM7NtoxfwlMvhnXvwxp4sf80+QnOoMOgzA19jRfUnK3xLaRfZiA6FyeUG
Ad0TD50EGKv55ESDCeUhYYW3U6yykvoTsbi+dEkyOuxsrGmqetDxRywSIg048lYJDCWKUT6MJtk2
hlWvI/reOXhiw5sYY46GpLDMMymXSoBdBt4IfRFPs5UPi+q4DSsAdU48UiW0sPKC+pr11pce3ZNv
kWfVE2yfzFW7opKfjUCKm3l3Kq6a9mx+Dg2h5hlfti6ceNfU4rvqiIpanf8sccduUgeb1Rxg0g2L
/kBX8EpCPd5ZTulsXInrqOnt44zhGwQlRDXNRh4oOT8sV8fa7N9bdZfcQLB3caT3+vKhbKJ/wCLN
NNBbn8i/3RW8KUQdhQAdkJFVcv2HvsQwl/dcn+2Wvd2R1sqMsleVYD/zvegLze0LUfI4uJI2MToq
mXjKteoDzIlEPAs1mRgbYH/bwBoBEAOfL27aAhlGAj0vbk1HLSSJSFDZfnhIU4c8JAyU/QgZj6pG
W8vfFEvEOKc7HCh/sMiTgxC4UwoM5+vG82fAKKS7azkgQqlX4l37aipf6iHx9lCUaUDJbM42Eya4
ovvJulStzTh4Tq36qKMs3JYCPBnfMl8lEemJ0aZllqqAXS+Ce5omgp8y/Q3rBaFGKbFJWwsF4c64
69tvKv5cPgF8PIXLZwhIGbkqUl1hj7IYEzHB9YEhLgq3hhm+OAX2Tcvx76jhzJBouYRNa5wFcyqu
hjo7qTpTq1ZD92KVSGIMUtKgOCQcTZKynrF3jOI7xyO2qLssV43kIjkwfIBbQwcdU2Q+ALbq//Wz
9yE0SQAo7SqkA0ZY0fNcNj8xvc927T+FFd5Rugg/W7pCEf9z+Ljg7aUTPXvdOPJIyefZhcEbRh+z
NqI1hWViXaG5QJf/DmOYcvWM2XnAF2iP8jaJHGe5ucAl6FPRwZZG97s1YnmYTP3pej61t8O3Wes7
pbgPPpP9RYsB+ZvZ8OqsT4Nj1WxUT6iv07EowPZyJpdhm62yBb8o/aPtKAekKM7L1KZ3uuBpWzlT
FIGKwRU3wCr1aHZLxFQcumbZllqX/HnF69mVsE3bWl6Ef0UTfBo90LJDH3GRA0e7dWym/j1ogDRO
N1MEul+WDu2cHoSgoKWgDMDiz3weS+9d8v7uSszYHiwn8tx3kb0wmWSGp470yrH48NlgBaAfbVcz
oV3DC5Txda6KaYtP60x9IsiimHHmJDGDuLLdpy6VLpbtVVuR0c/CouyTnSKS772BL3qL4oygcHet
XwsddniyzHo/+BoJpb5OdfcU9nRbNLJ5RFoZLQNIPIzsezXZnA+ovUC56+JDWHEktLhX7zpGnxgA
kRmLwKKfBVxQnGAuWEpxR+sY0D5Lbll7+z4pHgqtSJmFC9HuT9lnxbEiMDwkwT+6F5ls1KgCCuIF
aPqNW/ZP3TwF6ymN0crtXKySLMDfzvNu9hy/ak3Qfiq4tDEpOqdNzfXDnrpVSC2SnQ40c+bWh269
L6ba6UoLXkffccsLuWg7oDbTLp7m1uL/1tIEOIZlyoCDJKcBBCP21HxooZXKWKH588/HrDSBDDN2
SW2aJsvxrswgvridPHU6lNtRsQV0vdLrdMERtxpv5YA9HBRJ/aTa8T7qSm5VbkxwDgNYUjQLbR2B
J4R59nqgfXljW6TRFEJd74HBTrTj7wI5vWtzYHMyhu+yxk1MhVOLjr3H2/RBDJCpg6Ybu4XlBXey
tnowRw7E1DGHO492evUXN2hwr23vwwmoonWzf+1gphdCEE+Ras9NyFot+0jiJ0+/lJvMC6oYK440
7iAla6Q6fhPbwVXPySDm3wUbLkT5WiMUHaaObgmGfJWNYM1k/ppgCFoVjbFlePqeKj6S/Qg3V0hJ
MKoc92Ei/gKvZEqShpsa8XnVgVBYM1+IQdf37aVmDkbKaqDrPfX+WFnRr6I3/prQehWclVowKZpo
2VhW9KuFwYk5EY1h1mcUFNVeGNSa8IyeqKY7CkmQMNfOAw6hgMa6zLrYHY/lVN0Dw3qaJsBvS5Ov
EM2hLzf4DUF70lk+kpyfAixOLmQ2NPkD/kS0W41HVYjZA4ST/SlQZ2ywBqtMy2fyRskpyd3FYsyc
dupeQy/AEuWXb8OwlMDiX7a96KNQ45kzKCnP+KOHwk80vl6ZVCeu1RAx1BAkmptjDVEYwUBuytr/
cIv+Z4JDTT5th5vcPy07KQo704DBGLeT632NEUS6GBFt1t+y07cxxHntjcMd96PgkDR/jwZJHout
Zpj0T52WQB0bhv/NgevMsDj4NM1zLlxXt77JHtIb/gkgQltahqlFNxZ9MkR0GIy/iEniKcEpkQY0
afSW6qFlVBAYKOHrG+YZIcjWuCKH0MlqP+AGJzui7tPy1OgwfssUOmc2gxWBjsXIV3n86mTjykbw
meYO2QTTb7XQLhYVlUl5dXUVPSzm4qi0ID6birqMwPkcPbDSMqE3rmysLU16PMRjNe5FVeG0ZyK4
nsfsxcXMTck7Qu4Y9hfiQdyi2OQvfUZbpWuZR+RAycCaI3LEvfzUV+eWfpNDmltLf1KyNgKVbsol
suPO006EJOzoxJKHof1wTTPb42EvoNOCBjTZ7sdpEkT+xMHOmbOBsN3gUpt3XspDbLbwNElWr6ZS
EGg3ZhbmAgkk08hQwq+7VQmQZga8ScIORwgSLImCLB/huDBZFJ0X7qwuErBNcKcg72MeG1r3PNrN
ezc1T3n+HDc6pV6GyJgsxbcXsFHalfXRxL3aC+vByVV9ibmGl7q9Dx6DiK67GegOa7qqcSKjgFiZ
layJlcP5o77FT35Tz/ytfRePuQnqkvtGa2EyDcJ3g5recoS5C8LjUPv6NWuc+iRB6zYR+DRy83xu
wR7uU7OG2GRwA+C/FJwSKZ+Ym+pcW8Y+jjQYE+J2nJYsiU2uvjS87pNYpnzpw+wzCOEsfa2z8uzl
9tLm2N3nwsPVXcViG9Ah0DOh29qtJC0RbUYvuLSeO61FLx4hUewUIPEe5xI7s32f3BdTY6kk8MQ8
M1MH8MKnFs8qjjvn4NpctXonxYuR7/xY/2ZF8seiwjCoNloOnzyvmqvP9KpQYdEa4oMIgXIyQ+aK
fEmD9gRX95AWQLPE9AMvGzCkUfH+FgFe8GbRVbMrLPEfys0w14W/1hBG1D8ZFY4HTs8G2mtAfQ1R
kvRvF3KpdYcKKXsN2xrD88xzxk4KBCZ/sDoPrEdsvCaj/Qh/71bG042Rujyqp8n0yXkomxSr99gp
UL2BfOc0k33QfjP5Z2d2PgILOKSL3OxMs7vKGIkPjQG/D/mNETtQsRIRRQ3T2iq7wyCorTSYyvMs
FZeBs0YZ2dvIEx8OG15JutFlJxqb4DkzlIX2Ur/2oX7KQ41NmJdqNuTGteXGNyfcwN1nPgWguov2
AEi4Zqfr9rr/K63mJDriXAzpof/0RHz9/pUn/bEwHHtjFFRsEjF/da3kwZb9u5zMs4ojVneGsB3f
Fz5LbK7AnX40TvRoR6zqo6lvg5M+5DF4StE+ca18Slt66NL/ExrV/IoBDHdTn0znAYD1imXn2OYI
ZuEHVmSUFUJQY/ZKYBSh0YAKybPqpoJ1mqMKPUo8hMGDkQyUlOdMtGMSVjaOcvbicdWGxG+trbT4
7RArVXCqSu/RD3BIZaG+YholoUKoLU/IX5IqLEco7EnyvExsIrs5x4TSQTpQ/N3Ew085vHQB11Ri
JHSlZT3H+Yikt98CecBxoELOa/Fk/UyLsrI89wmtGXTqWd/ayR6fcMk6V1+Hb7HLlDZgsg4ZehNE
YCiLvabahfKuZIv5YWWW1XtWtsdizvtt3tIjn/hdcXZD4xj20YE44SsdyUs7CuPryv1uY3b7uUEx
QTsl0NZMKy+cflJ+vcDlgXb4Tyop6sL20iHhrxM9h9txtMN1Tm/RHED6jLTxK0DzUCrRYXwjnes2
f10vdcho6pNfh9/oMxdnCD7MNP/bLaUuZUxBa3fOSJ6jiF9dkNxdVZ9sHNHkAO9FLD4C+yET3SVq
oCY0My492/BRRIzFgxBD+GEb164uibFZnyzGxUEE5WOqu1e6epuqb8mvNq+JoZ4oXGyDGUtf+8tR
0qQHprAOM6IDpQqc+GHkb+PeZD8cjRM1DgfaTbAdYdjhzFs+zs0Mpr2U4ZW8UnAN5caOh3Qzuuo1
D4O/hewoR9AFb/oIrpWL9RgdVPHkN9bNF5iQcRLgdQog7iddEF995yyC1joYg/2BNkAekar0PGcD
Na2g2QVG9p6W8RGzzSlTTUNpHp/0vHfv84T1q3QnwsIEE3a9HK6Uwr0M7XQniV0hL4Pt+v+POMMC
4MXNpoIGznMPqS000VOIWfBickkNGDWUFvZ0CYAf5/RAy3flz8aFGPY16Oujm+bv1KnRItYlwPqN
5Mc2jOfGN79FATFkdCUM8tzeZyMw1DSp9zHVr2vThN5lLoJoTGFLaZQs5xZDJjUujLqGXD1loT6N
aAzs2B93rpGT9BPuTS+Fg4UZ6FOq0vigOQeyiqETGNw7/NTqvo3R/GsAFnmmuEFtcVZhHM/SdMUL
LcLsFlZpes0MNO9iMNYLabmmSwEvSbDOo8bd+sGFKBUxc6pQkk4seKRUvsegnBAHx680xXOkoSrb
fL/IHPHVzMCoTEUmqcsBYE0RG9YYSip5U5r0DHEN7PAjaNOLav03f2Ru6MPLqOepPjpFIy4AcLk2
zGb5iOngO+UK4MN508Z8hxhSr60eSHCeTu9jQ1NtnoISq/32W+qgOU4lJTGOcZZmDoOs3ai42zi1
CN9Epb5VHACD5djvu9E6tvpxraXzmXTFS94mf2ej+eRaZTMZlV8ynN/7xNx0sDX2Qtu36FIVMydS
cXOow2X6w4Aui4EjZ/8jmvHp7ByXMFfoXoaI8VCN8BGX2QP+p+cWYAhCLMWgaffq+uFSfLFYRVv1
3tI6YuYJ8VtqIKDUPaW5fqFEacXRcddP9kXLmhlbBuA4YLoTN9HvsHS7JqSh6hgN3CeOSCEqmhVP
bDw9Je7MT53JY1I8OzVN9e2/YQy/nVkNK2JuMYFhPAkBVSuzeeUGcKAOnRmd6f9haF8zrEnSNt84
KruYZrWtcBDHh7gz/5oI6A3YbN8x1toaMMWClF1b6j7kRFBHyeRjah5n7SC4IqAAPmfVuhMheMnN
kgYYYrFtAfy9opeOJBMlPuw29Jw8IS6cBkfvpczBbPb2q5D2b2unvx4ragtTzV+oYKY+K+1dJr8D
lRiBPgtc4oPeS+ZiBxZQJ/mwsXAJHrxywF9kWcNBiZ+pG7i7JSPbPsUmXuXds6m7ORbg4gkphEuH
k4dn2lkvLQDLocMGY6f1QwFMzIqumdku+0P1EFqsX5oUerSqtPEvq917ABpMATPjeDtyFPUVHiWV
/euVf6ndQm0DN/6gJXDl4tTbzJHASgAFNETr50kAKRBj/EG0M933pvTuDn4SVy0tUOByIqs7Wkn3
VLvhxrPk49DmdDW4qX2KKOBMkMnCiaMLTRlyKD/9KbhAwGeqUUSXcSxfnJzOYxueZEflKxQa51JM
xCcDJ1qTlMB7tDZaxnDLeVGAZRsa/xYtL0bogfRtTZ98uj4Osrn5WpDgcGhpznnYUv6HATenkE9Z
PbxPKIN77DTaMa7Kks5z7fr4ZNVjv7Fidv0hv0b0Iw62/cfHKprBX1/TERAXdLJmarobxUvgGXcv
YCTGQdMTINvnHCybmgl6hbxFhJtte1PG7ZdrzE+pFpyDgvBAa3K9aXv36obNuA3NEiPkkBxAnr8w
R/8z0FnbZ9jagDTxZSjCkuJSzeXRUO7dSepH6B+/cU/syc0eGp/WmWxelD+9ReuL12kyf1qut6vS
eUvP6mfIw6zRdSn92eI4Kluq0lPZHAoOCaYEfUEH4+9A7WoXXhqqkdZ1Ym8HDnVuDZDL7bdhmP1V
DYfh2kkfuUr+cNKEZGKrQ0ybJjPAs0sLuLsZZ+szkwMKTre1Rlz76biLl/i0MGhllTVfdI43NWOD
Nq9ek3BYOaZ1q838AdbnufjDIObJTKsHOWVH3UZnhNd3o+9vQYDp1OHquepb/Gl6fI54ZKXmrLNM
kBueV8uYzgUTmU3NbVyG5h0BAGgrq7cN88gvuclXM6XO3vi/p39Hk61FtwSFswQjLqOSx6yazj0D
/1WEDllb3OpCjfeujhgZFIIwtMVC7SO+QODBkNPtWyJsnjkeM4u3D5Z1SSQpv1jkogBEvqtAfxPL
GhdVgK/iKbA6jUexQ3PCWHKWGW5fXJU9Uh5leCCvR/sWeOljx0fUhXyZZ+OtJxgLzZrRhslczvns
YxvQh/M5YDoZ5hjkE/V6Do79rdUhqUjJAd+Y5TWgYG2tHTlx5uVoh9nTU+PT2Lxy53hhHHXvIvze
Tqi3VAqeCHozJOigrnfFya0o9umL4a7KcZcO4Rlhksk/0x0bZzqwFaLuwYYuEl6e2ANf41W4MYxn
ixpOu0jXs+zvXlV3lA/DCOncr7YgpT+lm34hnji1842D5GRh5JaJ+4S87K2TZtzLBVLuJGQxh9k4
2W2bMNFGouMezDrACXYQCMYt2ndL27pp8+4QxZuZ28M2pEdmMYjrR+q98OWqb9wtL0aef1kVSXWe
cphRabPxEmwPjUf21XFOIkSQ0NB6OB58ipLx22wjL6rhlocGVjvWaozMj0WO68spQ7zAI0km7xVC
OPtzBtuHQB+X8GPXf5skKJYl2Riih84mOpuG1QpakXz3VfJXFQCVG4PPCkQCFjh2vlJOnxYjPyzn
4ELwTzCdqx5Kv/ljMBEfci5sLQ2UjK5uoZjf2R4uShU+BQlhDdR8RbfLwTeLXzKwsHgAY7TTcewt
uCCgO9jtcbpG3jmtCKm5ncOW0d+GkpmrGR7U5JybeT6n5XcRpg9UjPyqKvhG9D14TXei6RmfPsYA
GYEa0I312vaPDHPRdqjkiEnAabLEWQUqBMDI0i9gno3Cv9C2HfvDV0Of0LJ1RSJEG56e28i4DzHq
ZRKmv5QsefjcsYLXnM7E9M+JnDc3ScRW2uGBOEXhq3Rt6KWlGl5UG+TrOki/RDM+eAbRNxV8N0MA
xwT5h1urZxaPdT9yAWGOoL3upOP+MDKk27HA8YblHcx/M/7iIEW95FM/kuah1Gib1/QXWgbGaGie
9a1emLdF/xm0W5jxu7apuP9W5m4QvHJO739GhvUe+Qbf6yVKZ+4kxrORIJjqyF5ghYfGDHBJ1e7F
xvzGnLpJdhxyAkAbl4zTA9z/52ExXPZYfvNdU2kazP2IS8uQhBgO+19qc+MjDotTTqocKHRubtuU
n7Gd6+FvVVNvizx5F0bzCxfvTO/kuCGcQdng6DITjudX3qojtRMka01SmPuYACFDK91zy+aPxVln
UPmxbrg+bKalyd1YBFgy6WkesI1nb7R9lkT6DQAIlnF3OzdZzYnz20njy9CkmZ0oPlLdkBzKBEJR
aU7z3g6qhz5yHjNWmm7xUlaRZa3jhkHo0FIXqXvAuGYOs2LmBBr00es8IA3k0HHcYdcRNNumUzCc
U8fHA4uegEQY3CxNdWLKDNoi2DpEYKAz+4Kf+YdR8scMlWE92e9MZJnCc9AM2mHbOiPR3pniDxPn
1sxI+to43EqLOKHtTdQ9cIqeKuEkdwgxVOa6RwtaeifpfdT82Mutxc24e6ZGTN6fo/bp/z8q0ZJz
MB5TWf06wyYc4/rE5Y2iFf6RMExKOf3qbnJJ3pdRdeETLVd5YKXbyBTD6f8/ml6++BwPjBG5OvDa
36jy6F2wzLur3Ve+NvO4bvf/d+vtBzNvGLeF3YgcIuuzYbvjYdTwthoURZnMUKKGaY9jPODAFV3b
WoGJSIxPQ+fvNvyKnT37KG5FwjV0SdirDM83X44EWcJ8TlCpR4zr15nw41iDfEkqpzws7qEkMyzu
gXqg98HmR2hlSYHryC3JCR/asjXOeea/04Nzz+eJGsVYMwwDdltzmDwkVn0FViF4+9sCICSlsMUu
97oBThs9DcL3qAJRprsNGn49zmB3CIFk5gwBiSNmFVemiVs5qzbUSz9VSe3uBT62gckPju26YE4D
BDfkIorg4BbnNq68DY0P7AycsFxudkftjRjJVLtJ5vpR8xf2CKA8xa9PE/pRUO6xYl5jrn0QMeeA
pM1a5sxifZjD5Hz9ZyvFJDPOCt4fv4LpMvRrFIm22o+eRTLdqpQJomlUILFUT+nyPC1Q75LQnd/v
6w72MQOyfZLg40nmbg/ZyF9zVCpVEx8jM78RTA4JF8lTj6bbO9kSnWaM4hM7MuCVecG4di1/xGMl
fjk9CoYPbm+ei1SoB/4SD0uIDuEUrfWWt9U7CeBXFN50F05a7JtO3aZ+opi0NgEDO/tB9P+4bJOi
satnXPL/WgNZuW3RfXJdo6XylOvGh3mWY6RitnKcEqbitPNA7AGwtxa4nILhaZRde21Kdz25yFVe
YV6mRscblPRwY484Av1INM+hm8QbpjHVC9kwum0w99QZJs/RSpe5cbKPTfFD2dX4UnkONyXgoT2X
+S1q07VD0SbaSc+LDhXnxZa2MdHFfMfwxKl4qS81cyZY+hJ00KtkNuOFDLxHFQVYiukpMPGLtoP8
NGW8L1JPnszWb6/Aldn0HS5TCaI2hT7YzxTCVO+ES3kZAr9h7jX+k4PrqDvxx9+Y2QI/dg/spRCU
ko4EFXBu6XXce8kGOyAzIuOWiLJYK7Z3OoCAbaoKMxf90yrEZIudyMOvSUmnL0kz1L8Bc7+Nlen+
5HFb7ugnXVs+ziImP76+4dXgMyxw8C+d9nF+xFKPv8alT2BeTv75/IED7smZ3UOBrXiTUcKIrQ7g
lJN3mzRjjWUXMU5h2qqd48nXOn3oeo+9mVd5nYzVoU2xlNcECGfVUbeXkX83YvzvgU6ZQDfjJSpZ
yHEYAnYGlun3Eoxc39kEVX2AUSkfwVCwXEP25Mhk1Rgdx2onyhY9k5jorjKsw9gPH6iwOLXZh7Kx
7a+NwRDEoYqHFqweOsr01bh7w8HWx1W2PzLRtR/K1Nu5lAZikx3eEicf+HDiXJnlYxKTv3SmJ2OQ
/VaxjDWG4Js7rbWB9vKBOERdoxXfnVx8ZPPAqKlkA02t5szgg2BqNv7H3nk0xw2sV/S/eI9XQCMv
vPAETOYEBpHaoCRSauTQyPj1PuBz2S5XeeG9N1NDUmIcoLvvd++5MUK+YWy9iYNBPFGK2hk04eh6
+nDb+TTl4HNQ83nHxEjYY1nKS7+Fo4KwGFokxkoDKBcj7WRZXfuRNZoyLbUxmA4ERuTcU4uuWtMY
7rHAmOdnueCXrZpjq9o3oSMFKLP+KX/yms6RzvUaM3t7onLKBAz2y6AhCI9V6aySSeOEiGo0hcWl
wqz4ZOILRlKusMgSuuri5DUDBjl34XpAd1qXhcZ3UdFiz6kZ2eUW5boKLN1Ua1KhRJZli1wCm4EJ
CQoa1/lqjHIazOf6OCWat68rf7omRs014cbeTiITKCfaLVRRfWK8ofkOfWIWOxc/1i7ZIFFuqJEa
sS6BqrVOeOA4PkmClX21bZOchviwv/n4SDi8SYrfNIu48MyPlvNNWCNh1kZkx2XWOtkUvQ8uPgXt
gFD/XIbDa12z5htT/NRUzd4zdGOraSS87GpXJbhXiQhD1ip5QRU9rzw9LVCRdGUE3Pq+2mqXJNVH
bukIZom398VEJoC/v+ln2Od8Z9gNRfNa2+bNUnwZAWPFWmJ8ZNmsknury4qVDCQ308Z/nUVrP+SA
Y8rjypkX7kWWn8fJfYGHiwQdHfNFoKQMm7kWgy/OTPspzEhS6YQ3aM88CDZfmwFXHwjNQntve/9K
p8PPBM7YppfVbrRKRur9caoulENZqzCELul8emBxV2Mn1mNMUDmLgmpk117ERrKjRJKWxxFAm3+o
NI9SB0jysiE8Bav+Xo/4QQiUMNdr1HUotOFJlDrxd6zbbTVuKI0iaxJxhKnnpzya7Y3b0x02hO1F
H/Q3TjzVIn/8Cb30ealwdZdauYwhlZEeXSyVN7Klz1TRYq939pPq5UYTHbw6Cx9o3Kg9hz6wEp29
WPVxEpsT1U6tFkqale6GQy9ZZjt/xgFK8By+DyF9mUYyfXQtkZGE3akwt1HhgbPrj0vmNTAJ5xI9
wkkNB+NpTKdryrrEOMFLdsstFjxPrk5JG70PJU7GCYV21OKvmr3vpq/xNPlyyi6DIBOMbLcxOGr7
NepenSg2mJVVrcXk7gaDgWyRMg6WMcVyfq8dHO8ygAtCkkKPYpAIZFe0zo6YydFIWXS9SNA9MMUG
KWl6qLq637taU6PTLzgp/BrMmmmvB6xMkivWzx4dVZEa/L9m12+dyHB+d5hJV1NvJy+NCGZ+mN04
uN9e5B+qNhvG2tapE+qijEeCaeymktm6uwwrOjExTzUNeGLdzacdnn4gH5E9HrlGEjR3EClfY51h
+tZBwBHg/9sgym3ofekOA4MDNWLx0tU9B70c9qW3bbL42Yo76LClaQZqyrCijbzwTb77PI3ErUyf
0N7tbVhrza2dnGZb+fBI/A7gpFvyXU9pgk2Z+wlN54QZB4Mtdd5lF9PC+KVNOTWGnQUFjaDQoTUV
Jooa/07uus1eaBSwzwxbdnhx54BmBUBsItV5RnV231TFIXN+Tm70YWE74OzQvtgIGZfWqGkyIj/0
Fpo5ugb5sHU9jyRb617biznChja/SI2xOls0HC7MfyuXdFJeEnXC+9uI7qdkHjMB0AfrXS0uiPLZ
L9l9QaoUWwO9hMJLcmudIjr/q7SkeZwtaJWeeOlyD1uy+5NqV8LeLQjJCvrm2kvCkaZm3Kz+XL/6
EhJh7pbXEa15FWGyObgdidjIPU50lKwo1DWDYmgpNjev2AXxUXKWwp8tCRdbqr1/P3BJQYkwCd3p
9cBRlCoHpYojt/BL5JvmYSyPdVvkd5jdbXUXHJ9vSXpv4rcwbMObXo/pg/jWzZlSUiSTbq99vKCl
P7u3qmogB/oIJVbrPcvY8Z4jiT0SJE970JUOPDq1LjL1L6SNkn1j0xUcUvrgM4d9dpp2gJE0bj3f
qrcyH1Ck0RcomQVLh/OPxYzR21i5PdSfkBSAyc9jOp9dkLcNAkKkR8fEzTaO03tBmSzvsiRkJgYX
8ASs5BgnQ3sDetgbabIhw55+uLEOkduuYE6K4hFyaxhM7+wksAtJ2Q20buALEY7+EXp1xfVY44BP
zTMB9elok3qNK4ScqPxMhHzrpYUJ0cBTnAyftS2dwK1HwAeRAyI7Rr6aCpoiOXlwsY3QOeQoBta4
Wd9aONDP+Xu44DrSolpllVkfBbHZztIY2s6ZuY27i+O63Uaobskg59aJbSz7cXWyXMmYvOhiQK1o
vVzAJqRvE+bX0HZbbkbOCp4iNtQugYhNoAWcCfJWnEVP4C/kEzL3HhsW+I06f1PeKA4itx4wRC5F
gVXlc+6mfYYT40nvzCOlQTRrhgWsMduhLA/l56K6elyTVEoZPlFk6MqXIkQUcAra+VKIs6nFJx9J
XBOeUZumIq5rcbZxJr8AfOG+L4Ocp5a2Y/ZXUg98w93qRvKUAIzfkuIBr8in7iajI+Oy+CdAr8mx
4U9NQJLcIf4+y+j6QAI8Y7HTXzI2x38TwlQ1raK/ezyNyoXi3ta5eItsYBBDtQCbt86UCMAgv/05
zQ58HXa3LBahN5jXiujLpjE696kW3p+mRErSmx5sYkt4S+NQotOm68y/av+SoXcHLvslPLQGf906
4gzGgTzRd2Wj72N2JlQTil1uyn1uQ7Ioe06LBPvH44yr9RhlajGZM8j14qRF2gW0Zeo4Udn9c6+g
uXXF/PiRNyOFrxMZn0rEYZBH6jJIjQqcEjgz20eGyJa+YcZDUtZ+CWnH5Cwl+nWVoyo4Vak2MYr3
ppTJD17Y+ADBxQ1argjlzBaGbdKoHr757fJJA36IF+ih3Uvh1t1Gc9m1xSJWW830vd3cmFtvpK/I
sr/aebC4j2OBdI35y3JwgYtZ/ZYaq3CqaOCg0GVpf832JgB5i/vUx0SfA5Y0syFMYG2NuegwNMl2
j3D0AqRUPYgEBThVwTkukls3qnVPlTRwrTINGmG57xN8Nx886nGUCn9F+eGVGOUcVC5w4OrW1GN7
cOzPCec75W4YCK3YrK8+fV4AgcUfoYXPaFwYhtBqLmVXJQz+iLe0NVuhpLeeWX4opkmq9cDBclti
aAltLT6SajqoxPsIbb9F4KxueukAGe0ZDxgR4y0ir9lSzxBBLwqsnjSgk8lthHywMnQ6yjjO8SyN
hm1RjkAau/KtMgjQEfOk24krv4qGQLDxIGfiP1m5nuyrOLH3OL1OIHCMo7Y8ZN4PO7YBfToMn9pw
LE6hqb/OMUcxuPSMJgXNA3nyTtkmYU6vZi7OUdZkB8vYa7DZVEYaawN5n7jxKNobNUUJPZO7Qtdr
alzXSfOaK1t/En6c7nsHkdyBfHqHBvdXMSUhIuThi4FqkJb+JwXaQoFEp2iAJTra4vAmg4r/PCZu
brqsOVAlTyR95/0cJwcJwXeT+wMKPCbo+C4Bj2zz1I2PBoUJLKLmHKqnKdSApDTzYwR0rl0HW2jY
fQubfHL+aO3kj53xs/v1WD2pJQXklB8FI8ybND2Nyi7nR2lCsmc8wZksGjYR5VKq68hWl2e8Of1R
teYMK9g1Np5vILw3+qNxE+4rfnw3geSsONOKPROUkfiQ37GXyks1PYl0LLfxOHChVj5ztrAga1QK
uNDsGlfh1HXextdDdvb0lNkJLvjCICzrj9bTrKx5V9OaRCbbZ37MEsRy0/xk2cxXsezUqycqAhzO
SEstxq880Zp1O1GhYGgs0J7OjFeVOldi3D9TKQtuXWjJZ0vdt2bfGlubvjyMSS3jx2c4BHuJjXgT
Nbpx8YsHAa0yqOb5xlp2xuZgYbsEC5RFhzyh4sAWBQaSCHrEUKZARqqHQUcXslGYrN1Rvbs0MK9d
f2ArlEwX5uQ/9Lzb9TE0HxcyFqOxT3yl/klU6QFFCsjw7B6MkCj1EOUTeXHGQfE84+UhqWp0/rQp
ew24gc19rcmmI3bmvM2y45hWvyfbZgKZxqSJegIMOkUUarBuRtb9yUe72ZhWxBaU8og8XUNEplCw
G7yDXxSfnH0zgBP8lsf8KR5jbys9Df2gx5DEsAgLgGOGe5MFN3HjeOsSNd2aKR+UXvwQClR8OM9I
Qml+5lR1aieuggESgNehjKqkpG0wOkgTE60Tqt/hDLPPFJQbmO7XmM9sQ+gnyRz97oWvrXRpp7Yo
5LP68tgkurhz3GSSc8idv6qLLlaKlBmjHmJjAs6eUnoTnlGqSEaQSFqlfuHc4T+UG+VTjVIn7Qu0
NGs1cqrX1Hf+x0IEl8PawAFD3h4DDL12K7y82Ra/PqezWlxRXm99Ht9qK2/vtdW/yjKfDxaHMgyb
uHs1B7N6RW1jyyQpOxVzF++hApxxCgTscOt1N9DDGZkjXlbMYYRaLtVAyCKMLO1mcjolJSBFKh4A
WsQDYeA3AMiDIRuxKx0Gk4YogEaoGbppwaEELe1g6g7FEB6uFtl6TwUu6JdcQG2lbW6NAR6hNySV
bJeSRj7C8MiVz1OqH82kAHFamk89G82ulx5kDqz2HlDRTM9/xsNg7M15OwjktAyVhkP1T47dOt53
7Y1283vt1Xd3YTyxa9rHbXpqB9b5Br9RYPmMEWaKPMmMHGNRChLLVNBleorJmDu1xWQd1LbcMZL9
nUueUA34bHTTm9likrbs1kNmyO+sFNQiWqwbMrXpKzGotFHV62QOvx0Jk7ocQeYUUNHhXhBQ8Pqd
zZnTGDLopQlgKYOIn2bZa8/AcGkzv8xtolFxn5fbtMKYhEF412tzHxQGqrmKpgQb3wQNQdpnvbim
msoOwMsAxiDs7DIHfGuFfaXLgI8M8KBRNucE4Y0auFKn15AM8FOF4EkpSxzUKUUqjsWd0B6qXZ1b
cO9ETFvbnznu6i3OvGqdN1winKh4sLofhuMM20bpr11puIEvKNMQmbpVc/kK32UKJpHcTXq/1l2F
3X6skSqkl26RvOEHhAsbCWUsMMHlbGHanVESf03aBUZrcdJo4dtohC/MKT87JiHZWTqHOjQ+haWJ
oPrV2YIMeiTGR8RFGOZmvO34huPwr6ywZIYEGGNVkWFqPnsDWyQm4HSfmtHZDCOg9bi4diC3iDvQ
VhfIz0zN3j3OrG2czumVShzOfSgmcG6nJ9+k5DLOrx2120Es8ze9ZTTAbdXFdgNdK8bpKRsSStri
FDbww1pzsbNqXFew8BgTpybgKgVJqPAIoPTUZc7t2KFFJ1+EEXjBtDvHFumPwUShlh3QAHvuXlzV
0J3TEyM1xwpl1UaMd7riYUbJeZhc+9KWxs61+4vhY1cxG/6OSplnX8/6HSXx2CSqz7knMd7S1Ymm
/wUx7IoFegTqWattm2vBOFCEXZNGt+BlkqhEbPeQWdm+smeiV/Qh2pZDclydsrxfwO63psWESOsE
efgGIg6lBsFAv32SEwCyupEHuCNLcsXa6MQKR4ejTe8NGwUJiAlY8Urb+RYKPIo7fjVNYBjD4r1v
FRg03wi3Nn+cmm1c4rI4JG53srWaEiAzffQR0bNZr67LEYoN0drRYD7YjnwUhJbgp8WPpsCVPI6/
MKhpZF8Ah3UxxgTH40CmK3tXRIb+3MV50Fv58ew78zMMMrgRnvtmcbrGgc3enxqarGQasey4CxNU
njPMh8Em483QHZKuCrnh5psR7p7wxr/Pdjncu8SaDqFM90XhsYsPUb2xpa8LcmltS1pndkh5+pa+
liGRQhCsP3sDDxfMw4CNDLLZhBKMmIgslmZgj/PxatnminLVep1aIt74UfxO6QmyBCJ3J/B3A0Fj
V0WNhnRJpOmSXxeebmbg+tJEVJCO66Ynk8DjslcQUQVv49LBGSa8lj8PNb5TEDnZik5ZZgOOziwh
zeXvrOM1n6TE2gSGJiZiuxk7HqrYfJst4mFE+7aGV71LOzdWNKwQngzvbVEdECmT/djq55KG9U0y
0fbFgG1LNwSNsgvgl5kA02nbDuRUEWtmY8MSQMQUgoA3+NEya7J2Xem+2xZI34EX5CYxnL967vv7
2Ui3ZN+xXrkIZHaOFyFTIeObKtG3MNwOUGeKvZlzz4861kvDLXfuiFxWJAnFWyTKyHNi/K2insAX
Z6QkJwyqtXVgLBGTOeEr0hW4apJiyTEtOHySpb1lPHxRfBDAJIm/wEHjur/p2LdXLVbUlZbyj5yZ
hB+zUZQDLV8L3GibpqaxEtDVflRoxp3J9nXKjkJ9VHq4hoEiAkXCqJqzFwN8XQMZrHdJxbJNMjYY
/7urdG1tcTyu+0efIXCCSyDBlfPXKmuFFYq6kb620SNTToucgFZNPc8rrYZBnqfJPUlot67U4kjC
JchgnfwuseIzPSH2hp3yvDNsphaMd7f1aL3YqNBrQ89CRinZe11Zb5aISBfPYIMylIJhiZXUwMrC
yuWs53zh7h52MVwoblzEbavCA05i4iYWHqFjdxI4U0elH5kJcQ+1o0s9YrlkmdhYOoiRMZH6iYCB
qvX6EJUUj+hF/ZpXFmctDJa0l7yCROPVSZ+FBjkaW+Y6S0ysXW5kc5Hgi4UlA/J52Zl33rFLzb8A
Uo9lWQHHmHCiO7QPzUvEvqfKiBJYNePNgeIkf1sK3EE0+5+cTMAG18VbxtrIqKDhSKYVMbOMtDxi
iO5wD4wP6ryTE4c6Hlz5PnCfDezuMxMexwpZsIGW+dUkRLluTmOh40lZxiEGQVrGQf7HPPT25fvB
6O2gskdtr/rsVM4k9LMQStk0OMhLDUkQPsws67qspyt2YrslDpzG6jJm0QUOkLmrYy5SalmCThrP
kaaxIyvwvnl3Frt4V4zpxW7rva3hrtBD0I10jNzK2f2qvfTgZ+gaBaP9tdcPL4C239FmuqOP4Rqt
gevTXSyVJsL4aHT5qcmynT2DqLPnFPdA6x7c0fIPM750vZbE3UZy5+GMBqVSP98ynoNuFXI8n6Ke
vUXxORYoVgV3RTjVf0nUfRZQJZXNMcmY6is/PfDvSINU458ziguofLaSoJzkPqqTvx0jYf5SvKZ9
jlS4xX77ps4m2wSYqrwQWFwBBtvsP2viabsy3rCVrY9gkv7Yru0/N1nQAdMcw1By7sqawHA6BkxU
RvZqCl/4x8sUMooOs+/+AKnmH3HMgV/r01ttVm3Q9ueqKcEVFBM+tV48+nQ+pkSV4OwSxrTyINkT
kJyOMylmxxriYyR+5vOQIXOU2bZfSsGKYbzToEnAvHNDJBUnX1tlya+yma2tjKcch3cFxiKmBPH7
gc2cfaq1iR2gSVx96OEtfX+gmm5OI4eTG/0svLkMt3SGeUfCHZW5/34qnF7t5WwHWAn4Pm2dEgWn
wZ0RGafvB3uY/+MZ+ZP/eKYSBO6lKFvf6d4yCCQZwaDGaN3mNC8PVjU1p+83dbo7/PX3298fCRNb
W2GMizcQr4xjmWfi2I6o5CRaefr9Tu5T4ihMc9r7CpFa2N7x+wGUCeNjJ8kFo1qmyYulO/B18Tnl
xPSJXuEGGy7fD+OI7RJTAG+bFM7LwTubRT7iTJyYexn6uVMpq9n3Q2XxbPJ3BfV8xxZfy4VpFacb
orabpoH29l+fVuXzO5hm+qaXT/Zf7xfdW6my7M7EQJntg1vAxKBFArsVHLEtbYrOtpkPb5wQ3qoK
3lhKYGYkLHPtx3TOj3aaRhdRy5Praxo5Q9v7qY/juXUlhw2BqwMMhvxDTINwZx9xf9WSZgMu073y
E8o9kiaYqayOzn13JbiWgqSMq0Nm6fNVFKS8AC7bH60qT/BczT9OysipyacP7BEUzEnap1MDuz5l
QhxZEis6FZ5Ok3ISxScpwP1/P/t+n1ze9/0MQ9atKSn8jHB2vsE7CUqbn4SSkZpWt1I79g5ubXQn
8/X7TRNOLRMSIV7tgqTK90e/3+za1jkM2X12zWhbWr11GxPL2tohzj88vGNQ9fZ0lAaECtFY/Dbz
WA8MfrG3hJt8N0qyXmbx3plTejVMjyO1HZGFdUcqt3X/h/K7v0mRpV+trW9PSBD8zsGc3LkbQZTR
MLBQlbCuDEMdvIGES0t/Shnbzc7OkMZpkzNPnD3WPgz+J3b7NQdc4wH9x7hpqjFu/3wG6lA5tdoo
QWewH0/Wg+rZ6TS209f3W/NMopZti0NqxHszbKt8UmGovdBMymWTWN7Ri2p9Z9f2Ujle+hfF2iVD
1d6+H0yC3oC8neY4Z0RyEkzmjOtyCl/aX1DyY/45b7ExkFurt/UA5Nou9OfqxZ9G4Gimpp7qNK+f
Z9u+qFSkH5pnsIfwjbchLbR1TLTho124RexPf9icoo8oB95mgrT94Sfla4q75hG3s7hAh8rwwg7u
HP4cerlnwy44KWn0WFIXNs2y/82cBPqvOXoclQd9Z07C5eoE2Qa2oN00JMTfY40/d4uju5zg6U4z
sw3PpnFdaC1t5kwuGWFx7symnRyRIvLcqXeNmN1LRM7Tq2yftmEyyzHregrKOaC4038yYVhjuUgp
NcRXGvO5H/w8hA+mTWO59f/D+6fqz7/+y+fCR1PT4w/T5OK/o/ipM/7f0f3/9ldGv4q44eX2P/7P
P+H9rvUPgP0UWemW59HrvTRF/xPe7+j/sKhw5oMkc6gD943/hPebHp3eJv3gtqH7lDYsTeBN+c+6
b/8f/B+LbY1tCjiLtvN/gvd77v9ssvZ010RmM3wWE0v41vLx/1am3Yd5XCR2iLDPZGJTJ9lNTVpN
OhuzOauMhjJAFqLG1PFQbkSkJaHGD6JRFXh2yNF5CeSAi2o/rDz5anoXcyZUs5Pd47AYhSuDiUam
kJjjK9OHc+bhTYD13my+18gRtAYByF3KJ73Urtme4rD5mHs73HQF9lCGvdxaHF7tXQ9QTrMh3KPj
vSpP/TG8KATFEPnM+vNuS0JkOs9VDVw+op1pTDF4ZESVZqw23Vznp1Gf89P3s++Hvm3Jc4mam8Cy
ups0P6dl5x0MZ6pOdFUTOxOYdGpGhTIcKfZzmuEsIzkiRxdbfqUDSZnIqckbWIK7Kz7OlRnLmw5z
qNXy6Yh1PnuMMv7dFam7w8kag7XBzxlHcbsF/kSM069/qwHmrz2VRuAIimnKMfSvusPPatbKDzJC
v9fv943gi6gLAD7i9Zs5pVlUx5/i12QXTMs/koupwX2lIAP1n2Mfa4Ez0g4OA+Y6J03oAFPBgD6H
nHIwtUMHRNqktsnatLEEDzDS0RRqtr/zhXMz21Jnjt3011KQFM9DB+xBkFp6HkThCBLRx3TolNal
7/qPAicc7c8gDyIF4swejwLuDRu3i+X19jFpvAe9FvMRLqK69ho9S655KKv2VSSA8Wxvhs+XRu9G
pJJrWw/tAYT6RwnajXmDoeE9FfIWWvot54vBwKJ/Ky6RuZy9SvXXMYZfMaUYWZdtxFmX0Q7TXPrU
6MBoC6ojmP/kIp6xAVbDiYuAvFU7X1tnsvkJQPsWXfvsh3FyI37heDK6tsnkXh3/R1TVE21OUGxE
ZWcn6gbuNh2HypaYNWoTnOAUncCbIh44q7C0jSvI7Q+Mme3eBcCWsnLjLJhADjidds7TQ0rwLKCF
bkSt0g9UWHnXfAAa05vdXnrr0kz/+kwbThNNB6FBpw1M0u7MvG7TulG+H0djxciYY2MSBcUSFpf1
nYDghiTQ9AtDytMoWvXKvAZSTZfuy6HescQgA840Q6el9WpYWJxikwRlZu1UGturqiY/RSM8dhfd
36STtYe1VRw1PIcrRDoQS0QusQB3D4Gcuk9ajz5UdLRMqeaE901SPGTeyaHScIi4V7BfcKxiWOsF
ptbcD7eJATTJiex8n6XUiRYVYREa7EF2dcU2F7I86/Q3dnmTP6WO/seaaTPX7e4F1UYP4gylT6aP
XMbvXdru4lQe2RPKjSM6sHsTjljTc7Z+o7ElHRCpw/Y+LnXDCaf7vsRu25OackiFO/w7soT+wHxz
2nB69cjyANllwI6zaCgAwBFlwi+zrWJ3yQfdNR3nolH7WGHqFBU0nQ8zgecyBcIOX+1Y4LFblc0t
YdRKdiE5clwieTgB/8+78FKEIEldzzsqRz9mSdMxjp7c322HbgUEMWSAKDXaxb0MJuuUnJu8ejLt
P1UGaNwCFL/F/C2oN2aozJWe38wcZnSMCSPumwwtM/yqZWVf7SYbNk5jy23cZ84uTHWujhrdyu4I
flQJQf7yvU/VPUxqY9OF26iWNaUBPHj6h5LZeFYtslE1Bo2TH8cwfpkw1+wVvj+k7J5QA7XrpXYG
m6s/eeWs4+LAKSB7yIPCyU516OivWo5SJePsfQqxBvTDIe1n56XK0QaTitnN0E1Xp9D/+GjmYRHy
isN/Av0TuTI3wwCiz7qJcMoystmXfWisEl07+9T34mZbg3RoL3RcnV0VNQd7YYtwm7xg7NWJ5Byt
0T7ilQW6Zha0F/j3LoQkXkJZGtJzKZLnblJzoMh+ysqa9nE4/zIr1jDCIX/Trl15onmSQ9tcdVfb
zSJ5+Jpr3HDm/VnyHg5FTuwewRWl0nxhcpOeBmZIkRmn56luXw2ywzfXFn8yu9b2hqR6Szi/c+Vt
0KbQjnp/zzwZyBi3ByaUY3zqZAlhhLQ+JJotZoMfNdkUgtKW3GEE3elmdHTNzN1kPZYBr6WbJrOP
rqe1gXSh4NV5i8USi1w9I7HH2cT4ClzJFGcVCpNOpmaOrlE5wiTrGYb4lc7AUULQbWyB5h5xT8qE
jWdBCHmCBqPv6qr/kv6LjjH0Kir9NxXhsHlASmoDxnBsBhv0WI6BfSmQuYZ++Q90vQJ6N8GhrxNq
PLfO3DQUrvfctvJi03cQ2W1J+Fw2KevlFccIU7/BX4PgLs7Ujgu0hp1fk+HDzvw+me3IwNFcwvGA
M2REzmbipd4WehRgOM+35CbitUE9YQ6eGrNDYwZhxSswypiwkZZ/jX2lNrhNpo1V2xiAxKtK6F7x
mV3q+Bc2LTTflRINA1xKDuacZhdiDlivXAbbev3BSbe6zb0/QAT0FqJ+9yN0FwfSNNDjzc5uk1A9
WerDxCs1KVZRAynVJgHKlVajqcTQ8nFSWSwGJP+P0sN5Wztwe7S1YVL4TkhBqDSYmjE9SKMUhKUJ
omoV7J72VNbFF8PrKGg5E6/66Go2qRM4HZRKtKD6KVEkDhy3rwPVo0Jpvg1jNqNxkEDfylg83m3Z
/EQ+/1HrXYx+2v7SfZRd1+ge7EovJkWr60qS8SNGQ65S4WKpx+yn7KcvzZ7jlakoBesKfAaZQYyj
sMu7Jkxk9x7nedzY3b4Z4F/EZXbLo+rELwAwhqrhECysU1Aj3xsj84st3Lym+CVIUUEc07hh1H+p
Bx8IXu6+yH5kO6mHFAUsgNtKN8CLokpRrrONVE6Me+B32Vd9GbhVTX692BkMfDAO02Jcmh8So/Le
96Dk9bPxOeTTGzsjLyAx3cHJwLlUdy6391yevKowTn7S/EIOfmtDHLyVTF6IkyACFRtJM9K6dV5B
iyGSdEYZhMVTWxARbyme2ZoNm8JkjhTwup4ecMApWWqEgZE2v7IkJBjNThDGinjqyCAsoLbfRVS4
XJ7i0iv95GHPwgMkKfFoMT5MQ3cdmVSzmfpTRa5+RHQoOww3Q2zccIEWAYTLLxZNPVAj4RYgbEeO
j/lruHj3mJDiaf7Ck1yeJw9MblIh4OsjpOAO/1deJ4iB0v80OVpgnNJ2WJFOU+EYZ80jgOWmab3T
6sUoDmR3WyrKYpweuGKtO7/CNotpSkT1qEVlBlPcYpYQWBcdqzvqNpiBrOE44DLCw2KlDdtaOH+Q
hd2jmTMEC5VCEa3jfdEQTk63hcqjDay/ltJTk4REebZLnPSzE11L6knpCwFtmKmCIBmgqTIy5QaA
s0HhAWDzBQ8LN+sp9Ek49y7dFKV64LZrwJIkFCwMkKmxx7zbNVEYN7omaf+iawcYOOzyDA0+lIFP
kJfOm21hBms0GqP0gQqR0Z5dwgAUURYYj7nz7VVcv9GVdTJwR/K643g+5T4RoujN8QT3LQ3AbDxD
SWUIX62wNa0ArVIRYrraNitIe2Z++MNNhnSLj0js7BhnVBqVyTYOi2Lt3WvXjWCjuBwczGcntAhm
OaiSGtmFAzsD96mXxYRhqHEOjeFDV+jVDuNUfep0LEUQTs/wdq9Z0j+p0ljCfuUjSbX55Pcdm5O9
P/j+xSdmuS1yK19zQ74pWSMrT/V8BEUNp9LUko0vPRiXBagtXJONbntbqpN3OXHU+c/I0fIQ1eMB
LS96wzt7GgwmfEUiLlMoGS+G3afM5kfUJa+pYI5CY51NNb29xa/38A9ccG+l2zMoDr96mEIxjIFF
9NtbMMu5f5I5oa6ENouP0cF2I7X4A1TS3uQAvJIzfwsd0zP1TepZsweuIHzQ9zws79JhC63fe492
z9R4VjY+HkKmP5CY131KmGl0GFQi7n20yfjqx/2Tm497YOUrHEYa8/GMeNF8zaOG2o3G5PsuYfyM
cePue+ku0sx0cpf4Wv9KwRh5IdLDK0e5WCtdBQxo8E7OlPevbeHmbHNzxbhf0XE0HL1Cvqkw7zh4
UneV9uexD0mCDalFHTG4Wi9u/J0Wx28aAJF/J+lMlttWsiD6RYgozMCWAAiSouZZG4Qk+2GeCihM
X98H7k1Hh/1sSxRZuJU382SIAqRAIRyG1DBPDNZ/091kuwF0TRrySqxJoCbsZL/BO6hJ/ckBRYVq
yaNSyv9U5WDbgwInOx73viAauDofyNJItGLaYrNJ55d1ROsa8XlNzkhaCNedb/GrXIAQiJ0DQybs
sYqCdqs8o+nqtxY8uAP4NEVXBmfQkNSBHPLzUqbPHZPEPbXOcBn25ImTUwUzj1MkPYqJKNjaKCRh
lc3Hrh+oiB4N/XYsBgY+9S/5YeWRr7A65LpdP2iaH3dMZNd66L96W/jHfEtu82EFjDYaN8uS1jHQ
uIB+qIHC1GW4KVpdP04WA5lr1OtZn4DE53Ud+vVsnsiDrpfalViR3em4AhEJnIpFW9WI7SzyGlP/
JCag9vq3XM32qucepst8AtAOfYiLu8GmqDO82MVZfsSSO5CygGpbyOq5oPgtsvxav0mtj8xbPhyp
5uM2mmG1wHWrV0Y1e8if01Zj14aLIqiZU4g2KvyzApNm4hsPDSdEurAsxqOprp7SyJv+Ei9NroBn
iMIpajVZ8ZGsooGP6s9UlZEOdhNR3KYPQb4O3TQGo4e9hHvOaS7ZPw248Hk1M1zScjgLH4J2hgFH
88eIdRaLpBPInyU0VA+GyfcvOrvem9p47JlSHlazmg+dDXhxKLbqanfmB63dL0K61amZHRj20v2T
4XJxHN2OajUAR2AxBUzp2GN2jYhna0HdkA20QEIfJjn91lt+bTON6O+wO8VG9up6Z7TPeMjhYgPv
i+eeZ4XP63mcJuw2mV5CsNBbcXWpH09imXk0WyUIIaMa4DPwl0uD9AvbP/Bao4AdrDr4NioEJQBO
C8t0kHWY8PXKa5ARCATaFShtmAH9DR16eN50LVx9/P6pWVx1ga0gxwx5YMuKfZLh1h1w6Hq1T44H
X3/fjZG15CR11ubFS2hukEls++V2bC15rgCNhyyE6pgXK8AnrEUlbZKhrdqB7hiW4xs5rjoRD0uZ
/836djuuzKA07bl0W6z8x8sX1vyWfMlZn3s/Wu1sAa+oDUcfXnZgVfvdqnDvZohdgfDnx12eofHt
xUZEOrH5Dgu5lafa5TPrOJgFamdSn8xDlCHAZnwwRUZS1YD5WLEht4ns8M4gBgJ/Jhg6bQyKSXgx
4/u3h3nxtoaRuNDb48EPAwyVQCOcKjMsKubXrcVY3A/8Q8TROFxAs99DN+UNWrESGNLtmvmJHrkG
ASW3p1bTcyl27xvj0eGD5fb7lzl1FyuVu6vQ4KIqCw7AJT0NvFmYm/L7zj6P08cGaJHPaB9iMFj2
UP4jz7LQmtfhWm8SJ3ENCNGzSbvXtRmTdsnPQ0OEYUzHDe0gfUTyz07WROuuylfqxXxrDGxo5QeK
9aZAwhENbKk/21nVgeceb4hEaMd063E+FNlt3RGdYWP77OUEuea+evd0cHBDssZck9eDYUv/nknC
uU3Jgi7rLrVP3hoid07aOAUlLHJipyR+sRlDueNsDti5sTzXnEsNeFdIU4A9L0kCgLKOPO0PP8M2
Hg1O/bVbYiPxq8gd+IGnZ4Uf6b72141tV9UdG85VcGGHMt/QGDkcrLknGJRnfryvjPX8VldWGubT
usLAS7na9dciX6zbJHvOy7w9Dx1YZsuWTgjM8d3bFv0CkI2agPIwDxBTnY5XLa8qgLbNMsWjVHSU
owWFE/i8s5YYzLQUNc2y8Y4ov9BuwC5ih4HCP41Y/wmO3ziiXQjNv04Gk2YjoV+MrGraZSnOIyte
3LpE9JlgToybb9NKfxWKIjTXVl6qPH+3SxM4+dg9iW22L7PCVVjSaWyOW0KjeP/kFYz9aSIurNaP
KBydTM0nkaX3zN/dsbMIGvJZDdQ61wG9RUDbISdsu3YL2LqhsfjcD83HRPgspsjaI+Vb/zc6EieA
DssPGNhtuYV4Je2LlpVEUSanipm/uLbZ8ETzHMbiCOQjMCA6SrSkPSQWVXBlTnWblwfLXdWG7gBd
y+AplLvdg1lp3Qmr5PuikvqIO3wOS/6MQ8D+xHzBtkhlelCcLV2EPX0UR2Uy+LmCS0I5fAhh31uq
0w+aNs30AvjaASpmE2PCyC5aXd42BIjuJLe4sB4JSyGC0+WJOhnpHBoR0otxUJL99TJ2XwxC/Gxy
JTEaM3CW5aObGfICG/M3zZHeh62zYguLIkx6jIyLD5G94aLemzbNRmmuR5gQ3UAgOwXYGTsiVVWC
3MRcrvqM6iCa2gwifTynJ2YaWlQ1cFeEV3mrtsRKqxVe5jYBbuX4BC09tWSlCU0dbUP3MauJl3LV
yxt8u2utxz45kKcOEJ0H0mwUDm9Iu//j48XCsQQjSUuIWbrHvs31W7JN9zPCQkRjxxFfhohSrZle
O20HdDrdd63ryT2m0SBdBaiaBELmjMHL7tb/bIptWROXcAt0Sk7p7BStS4bTwLKTWQZ2MeePGJUf
kVCW65KG1PzxUo013NcufQULJuknAwK5tcVF7bjbZAXh6CiQna18oAT0CrNWUhiDRmvdMi88zMIT
UbnuvnIqme5rh2iYmzbZWdvtbVlP2pLI9B79Zg+nGtaXumXdNZRcRC4qRjgX/cq1pdxiuwFXCfpq
CJbMOmp8OiN+dDgWN4hX2pS9uavb3gx4X1KzfSCDffSsXCeSwhck8hQGRCo/rYYltL2YN4U9qzOP
zwRcq/Gm25MVC7/8z53727kRu3SH2NUSbAnIjPBGNIEZz0i6RGHU0YMKeii25LExkhFqDU721ppp
3Elt8tA5pTjyzdEa/ZQtkAChDe/qEhmfmeuQLQfeaTzGmVUadvBdrHdYTR1JNyNRi6AwHXlgZ64d
wb5/bSsDvV7uRUheqHoYyGAenFNmUI4w6bYCoka2fqbnLyz8uG9vDIozno05Zy0CTo0Segq9Ctul
jjcLjJ1/3vkUeOqzm57dics8TsFXWGbWZcCcwecYJ5+TFVFSXBrcvoWCwGNaxgPJDX6MjWWHyi7I
ZrO+g4g1n11I0FQnnYBlcvGQaXkPEk8MEp1LlN8eS5fI8R+mAbJKmUWMjDCWNtIYGKfLrkvpVtei
zkV0dnzrTBYch14nh3BiS0EBnv+YJK4bpwiKYXM/Cx1bWqUP0eIZX3Zmvbr5qt8kF9+1Zya5uj0r
uHaB3/LmdkXpvRsThZlTY0EKa941U763+rZA8Ss5gpz04ub4EVeTV3buGEYboHuYUJYf6fwOYrw2
ezOQXm8wH1x+3gouVoh/76p35edIrS3l8Cijcwc31uWfI71HApVoccKjX6yIc9bd0i/M0RantNXs
bWj98jYsyiVjNInILzC+jVp3ZlsI6y6vxHcr0bipL38dK985kVRYGfT6HeVAoFtjKqUJChZXri3H
uqJDaxPgiXKKUTwYXTdztyPYGVZLTWt/iqW/EOwEeJFNN5M5IQ1WhDOz3suPpqnuUjWUtxkYu97T
sGJNlOEO/ncx85+sLtI2q7CSHHC8pHoRaGsrYoslbFCTZg6ljyLb9tPN5nGAj5gxj9tinRtjJDcz
M3dl6mTTCHnP9euboXIhUSi8+7HG38rAP1EcAagRwytAWuC/698+62huLqd7raCalHIfNhpr96LB
SlwXctWF4IBtbCNkdIerV3NAFol96/XGhdUliDQpl5su6c5ppeZYd6SM1gn1wqjh7dgaS5Lad19H
T71J9zLaw3ay+UjTSEcYHVhohLEEfJ7V6KHPxktvrHsx9NTFlYrztJvPi1HcNOXoB8NK5LM058+8
zRKAqNmzthfeeqZm8I62bqoeRFThYVlYdBlXiZBwEZkMcp+itmzNYgpM3ofBh5LYJG+dRfS84cLW
Qn+lhECdC1vlLHlHAhgSfnxKI1wFbuw0bxoqWbH9dkPe34wF8oE77qafbPkBnRWvmFNDLuhoAdrF
1ZHWB0OLDdDg75nOubV9IHZaV7nzCvOpbY9zOYxst4oXLWu+e/yTnGKwebiBBJqaVVh6sgz4N6ls
YrgvnXfqO3Mcf9nTRKtazDseU76Bq3ixlf2Cv/ho1dV74xVmpFWpipKx2A1+yGZdz/GocWBQQbF7
dooyYvsxRFkJIlE7lYthgMlEI6Xqw8ZGmngpVIRZqSt3u/uqcWFaDfAzJKGNgqUcsSbdC7BWPjVD
v+sIcBnKanm2knc6W9lwZqgkJiVSh9UgGLDmj1ANtLZcbyBNq3qmkQ+CWdhhKMYBvLtGzeShbjOW
rCupl6RAjGFJfCVmh80OQBm/rs1B3fswNihvIhxZ31swfENHX4pj34nfytxmypXTyCFKFBt5za7c
khtQOOJMGxXpnEBc3rfZsaGVSD0UbmkeZlfX+OMjV7GyuXa47q8EPVDNZX4sLAp4JFdIoq95FxWO
s4aILXqEY5qPgz4HRmn3sedCRlY2HUekjpmcSqRZv8Dd2JIBWOV/LOw/E0WRlNPBDLZN2Z+QGWNu
l78lw8CpdZYn/KBFvNW2uPAy6ghcQ3kepGvfEHOAUkSBMZ3rCCze4mQ3lkMcaCTca3VP5Ie6x3Yt
3ix/1c8qWTdgc9z1Ju7n2USMFq/jvjQGMbdBhWsncC7cAb2wrQEU+YpFfKpI/k8eBWvGoC9IMiwZ
a7pUpJ7AwIa2dWcZQ/+Amwn7TzzLhJ9o5dwhiybXITH8q7fiDh0dcCmdMsNxhqhabM0TQNAOJjBH
pK+BkC1S95GQvcPWr6FtztXNk5MBP1S62qA4WRiG6a/huWjBvgUbTBj7WHe9eUmnREK+sDHJelDx
/OYeVo0T53aGFU4fmtuSKPJto/gkQm9XgdAiHbn9IHjfRNoEoMP0uNoJz71uJg7qLqWBnKsyb2am
WB2ApT11e7LsraFpL7STGaF1AC5j4nJaBGPtVK5XjiAbRyJrD7Pq0ojnTnvj76PFvzumR80vt4JF
yBNBEdKgBrhO4oEdg6PluuMPns8ns0RuxfB73AaoyDyS+KKwOYp8+qGeu4l9OdUhAjcbn7knRMde
hvU1RVJ26RrnKem4Htkp+XIFmMTPnAHZqaSM3hXHkRcCYZU+ksX7j3pT50T7gKTmUuMHWv/FLD3f
awqLnNG256R5sxf8J72zfFo+jKCFHxIEacVa3NLtcGznCCH4xyTJcuQN98Ylc4yJRCL5VOTPpNeG
2wrxy1UaJ7ZRkuyhSpG6OAnWSjrHBervYdGpyXJdA4+xMyMfeiN/64LpQbryNxfl7qS25sPqAg3c
b3RJ+UENpc3I7LDHTXXnoNFaGnJG3opmRTKXrBg3Hg7CdCNHB7O2mfOT2vSPBuMO5y6ZHBoiw74m
+ISfhEupa2SYJvr8bM7TcX/GHEY5aFFfZ++8b0jVo5geRvhZKktfbzMqJYJEVkTkgAx10tvzWoRl
WslSFp7o7JoIlqv6XJfkvsjBQQo6zxwD8YXqwLjuxAer5eykj959qjkarnNeKPqY+OZ9EPbLuPxY
wrlCq/YidCIAD0AeEtL2MZYIdsqZA3VHVy9u12whXvAf6COYOrMxtEmpxg573YWaumTVspvBeDUA
XoD/IW3h22DizCy7F1qP3mSTHmEX8avtkcOZv6LI12vTis/eKJwQqMKW9w8sOplUpEO3RyHvhN3m
PJ/5Ja2fPhdaWQ9OX1ihXxQrmovjU5fFW7/wlHNMdQB6AyIesTzKnlwPlL20npfSzy4jfBeM/OP6
WmTfG3NyCN1hPQHhvXgKb8lUQ4tBSw8sxZerD5KlKwg48352kgCLsjjZXk8CLXslnVNBQ6AnE8HE
uPz7H3PDID4oWi7RssB1DQ1dwyOEm2ZYAmM0+F40VJyhBvZvTX00zN2LrATqeFvNp6zSOZ2TqYR6
jwV+qwsUTonwsWIKEu1LlrCPKVD+3YzdROunxVmW3Xr1PDKo3ggIaikK86GCBK7h/jXZHb8KAn8R
pnGcW1hXsxa0UMqejS3fMhw9Bb3So9mwSxTyuuLAZbGL8QrG2wW3Os9to8siq7PChnZyuBD4s7qS
/llBWxhs6hUuePKSeSbffrbRvQxfRGBXVwV9MrYN13iEezlOXgYVrIYZTNZKWE+FwYWzttDsMzw/
dWY556R3X+ruV4DBINhfPXaew77eZ2DSS2NmovJPqGNv5QyUboFZgSljwQJ6Ng37tRHLH8w4ZKRc
CEHN6t70GpwBjRYRLG/cstLi2SDt95lWVCP28ONH8AvHjh2273LakW3eyGUPSdw2ySNFlxS75MuT
W0EAIznHWkWb88DUSBKntiLw4COOdclbbpr45zDVBalG5MRicT+aSCw5KzOeNPZJGr53nO2mhlOV
sQm1G25tKfKNLXvrbOrWufTt4ZJ4G+Y+dKjQ7n33AmUmhsG83NWay+eNcuhJGPepWX71nDAs8Bwu
AreApxMcCiVrrC4dKc+ApNJnE6NU34+nlau0Z07v5sbtw7GsezRsPx4Hbj6F6rddCqxO3X+uwjyH
hY3QYNapI2cjubbWsK563zBhg9XU+4pZv7HloQ60msoz3CrnBq5fpHLrA/wedU2gDJeSLWZf03pi
j0eNWGlYbcTDKOoL/Jouhb5gA5MSmTrk7oghwkniWTcrEBG8Uq5kbBGszQYqRDouhofFUUOYdN+G
BXyOWK4dGM7JY5/LKWxM10Y4RA8ZjnCKvPpe8hdExKNWa9+5UdRB5UJ/rC3rlgQ+XhrarNVYqbjn
G6qwdqSunO9svw7yXpHbGkV+l0zDB5CDLMJgDk3ZP1JwlVNArHuxkycz+L/iFi7kpQCfENsmYhLJ
+TMSShKOqfkfPXzVZf+kHqjBIT9Z0Renrdav1tOsPRZ6Gzl5zwTB0uk47fC9BbjQY5tWGrii5E/t
lMQXrQalwfpNhKUxE2R3SwucwK+dF7mAyoYJyw52X7qeLe8voE0K3ZmkID7CoE0xjqa1+bcjfapE
gUEt5U2KmgQzHKPY4ofASVH+Nu9FG7s9SN/FxMOSm/d0cHCNAZkFMEBMZfa9NYKd8aqEeOstHjIT
K7d6b58DzvjUCQO7osVcDeywiFwPjHRprz0hD+YW7kLhVhBxaXz7K9+3lTaQDl2yHwZSTarNJpua
80pxQSFxs1ZOaBcUfFoLsUiT2ajXEoelPXPCREUgrAH9ca2xOfCsKSk2uDg24c2s/RogVVEbgoI/
dv8Oq/bF9fafVyp0RHA6kaDSxqZenHS9hGTM+mzXTUU5H5c6p4HAY7PAFiGtbDPeetRlKr3ixDTf
uSUmx3Iw9s1S91w2PG06sNtHs5F3VI6lceZ4lKcPGQYkTAAXjrCgWkaTYfGaOB6cOGFqEZlkzrAK
z0FGGCCSPTht4gvqkoEJayuzZneJJxDDEcAstvbm3qMj7Qy9iYtGrGvpO/ADXopkucBfYHWUW+VR
YwWGs5VDTB+e2mwp4tRmAHDlyA9/cTYwQ/tkLC/FQuHzKG/LekAU4R/yC2XATPWWs2taDfu1LD91
HnE016TCvrUex3R6UmVHyKLr78qx7QjE8XjNYJVZ+xeYO9e634bIgZ4ZeoA5SCFWsP8HlmsWhWOO
WM60N6vV4vXnAXqmoiHB6qPgOLlvg2aj1QnjTZT1QnKOtnGhW1+F6CidYq8ZYqyCxAnEj/VK+ZZb
5qU15y2uPSxECQk0IFxvNs79O0reiK3QYtbTgvc65H7UC46bfMfT171bkPxspmOGl4zUxl3Z+WRv
irI5N0v3tKpmfsiJqt1C+Is0/VLUVfGcQROyAbZBuXLUWQo6JhKd4dLKB2AptY3qIkzgZEOU8hS/
dKYgJ574J6ZoL8XIorGlrzdsaA55Ehfz721hkaNUXga9xwTAm3U/KPnbW//vMqY2efFqIthu2Sdx
SS2D0gfvTY7rZ+Z0767cVFRrQ4OC9OELl53KSku9BuFt9unQHEAZo2D3d1OZvg4LzZlKJA/+fqiV
0Pvx1ZG+3SsR2nVje8P6PC9GGeHBfalz9qImqiDvEdy+VaP4KQ3es71VOU1lUHAFWGsPCa0r+jJa
fbASjPyguj2TLzeY05QdZ4IUlltZf+GDGywJLJymai+1jVo64KuqSg9cjDooV8/vN2d9J3uZ4e7E
g+07y6tJ9zNePpxL0zY2b+04v/gVcVws+1W8NN1KuFyagN3mMsbpHwNislmm5Nqd42dv+sTZm40Y
2sZ2bWkqU8Ud2JFb+GRNyFnXxxZcvAk39YXydyRSv77kpd9e7ARdngGRVCUB2xRaK2rOAooyg7XH
3Yu+m7+Lp76lYe7+bbLMXr6dF49HOn2fT4qQQ+C54m2efFzOVBlrljbytNfvWJj0QfaUDbh0fXzT
QCSWmG5RecI28tfTcqCirdU+CZVQHVxRakUH9AGXWZTCsaQtWWQRlgGy0J/URg1hlTbGRaQV+hU1
bg2WkvOERav0svGODDdwkoUWRP5xYnegOybns3Vq3D6L/scfJpY4Gvs8XnbCteWhVANWnGpEkLbz
G4nr5zAszMraCoLT03gmJGSXYRvWoXTmDy3FNQyRU1DJJC0y0/4i6Qb1mj5gA2BiJKTqawV/Z3pJ
MMn2VKzkW9MVWmTpdaD6GO2M9KJYYMPdXC4OvIPeBCqRpC6vAn44C9PcOCjypTrWDVupx0Fwr3dL
5wE18Me2FnWcx1lFrZGyI9Fw9vVO+VRM2hUkk3EWho71x9W2oC1JSLW9c2r2vgGZDf9NhpaFyqJ1
oMQspFkDyGO3xj/BuIsfhfWvL37zfMVb7abPMLeBQyBGYHrn0dPyglvErTIbj4aeZm/tLV1U2nF2
SJh7mvXXyZ6rYXnWmvYE8Cyktfzr///t3NzJwiU/rWFTGf09TZj+AVZpe3Qc7n+kX5vPvfi6FogM
nYfXb9GHuCjUh+N6ivGF7hmAFwSGR4NyS4rEhRJ/FZ2jwyyfEejwvNDrmyTVeckVBMvZAFxeb48j
de/435nmtqQ/Cm9840Qfb/Bwnouiqm92V4edDenFIfvPAXS3eYmJfW0G9ohvUaVTQ9TYSI++kgRn
+/Szq+33jKmBmEjHXa9x6AByPf0djz692RsuUQcGDu2UQy9+QD48Vnxu1tS0yUngHPPYnoSm3nzL
NCeRjDmO8HB6KJBfDpNXvzlJ+4dLRs370vlvLarArT9KkQ5o3uQqTe5vk2PFhCrjiesThsUV/+06
3W8Ag1dWDGV30AzvDprle0EGjjGajniYLxAIj/myPW+iaI8eFaj6DC1/NSheasY/nkf3LrHCOMn8
9xletDeTRcdFWkHg8++dxDn7WG9YDZQ8F2lZYMGPB/W1630aQWk55hrIxceuPSgM+fJn1MYob/8O
NL+V6CtxDQhL8Q21LZYrFyyju4Ia7mCKsskfeOrv1HWIB5FVGhe8CMhbWJFNNZon0czH0nMm9PCt
PrBBj9lTnMp6N+1hJj7kOBF0/zGbE/cAqppogmHfsFwbD4Tf6QJsxsfGdSAgNE/1/oe0kqWsY1iP
ghpzYaVPZk8TI0Wl5d7lEa01D3zLh+dJsAE/T1E/lm237e9SFB38dGAyuAStzQ/7feqDm/Xo1C2g
iYY+8VZ3zWjnn/kbWAcDKwb2/uRSWsORWWyNvYnewHL5iwuU8qgx6aDlScoG+C0lcMpUOjTSktWG
gDOX77VRK8HwNeXi63g0CIusPMIbXHgAmO/c201ov95Pt8enqcOMUOJRcHuNTiqNb1+13+yu+HkQ
N7fJIE4T9u3FgquiLC4zw0tqJDuhzbnd/OYXJBq33V4hUrL5KPa3tdUPr5jWDoaVfzr6HjCiasQw
UehwMWokNTJ1Ij8/4/AZ/u7vOL/I/mRD/Sv8/axYE4bB6d7hXZhsgoY5/s+c5viOs0cr0f+D0Rcy
BeQrPjGYOUhkGiPiBANiwj58SEHjnQw31PqVQAJ6yo4hmOJtzS9Ipkmw6wohLoWJ+RmnfVmYHOHb
FrCjU5mG6wKQmSX6+wbeq5Gr91JhXFm4fKE56B9LVX+X+2c+Gb+1utiQn6Gmri66okz+LNk3mMIq
GNL8VPMhoLGaoTU9Y9z5sFXy5vLsPRhqfDDrfyVuQNOCagZtNbjbR2NPe+fLRgOsiQPI4FNPZ+U7
z0UAFBZqPC8nyG7ibHb/t+DmLrsyZpK4qIQzptamh73Kfmb9zHemrxHWqKNWDSM4I2zJQLncRqbB
pjQ2Aa33U6/jHDDi0oOpaLwCyW1P+sKFTrvwIeNMIuoVTMBtzaZ68Wn66vXmx3f2p5ubjqC+2sBM
ts98k0wxYKtI1o93kLaeOn4b/h2iVWJf1kweO9t+43jlDv7vdR7Mu2r7NSfcnl6/XfOC0vh5/EEd
KrCeRq5avtjEvHkknA7j5j7tv8m9Zpd78AJkajdCVs8gYbj8FLhOLZI+wA0OmTQxzhdoIabJ/sdo
nbMa8ELtZVpeIcicarjCZnOmsngsTUKwsC1HyJRa9zHqwzn15jc8vzxFNb8IspUbT8uaUPGOJjr3
msi9D0bYSwhJC9RKx6LT+yv0Poth9j9DaN1hVIiKqB1fuk9tWZkxN3fzEv77omfYQw1mZJIZJ8wk
r65LExgogas76ScltwVTNW9I82miVLVu4JSgcbE5LKdPzVXHYkEcGHSWhz0uGfgIXeAIfJ9aj7FJ
DV6w7fQZqAU90ysjgsSKVOMXlVoRS9Yko65/zzwJbRtfnltDu7KBfKJRTdAMl0V9ry7Tf7k4n27t
UTDhjdSISFZPFOfak3lrbOOX6UI8SvrCA5kROdX0mBWc+Y5GzBHqKgbmnkvM7qT2/fqL618aNgkO
4KF7F/V6TfdA2OKx/kZ333et6kopeJCm9XuGz4/+0wJj+Nh+Vjkew6E7Sqm2Cx3E7zTrsEljUWXt
P300egx0WWXAnGPRsSJ6/Pv10f502fwdOpKJcQpRciLKlen/eF74LEud8cApO0RrJnCDCWJOQPbp
21RHW2UzkdlQMgxpn7sO5qffi5ettwIAGpzEKRvniUbNdnvQDQt4bZr5zAYAgIkYMuYVC2u5lhfe
mIBpdsJ6tMZGnrRyezEpeMt+eEtSpsW0aRTW0ygIE6Y9RgS3pZND25i0ZMjKJ7LBVYbGjGGtbavt
sHU5+xHLetXMomS5ox6KzsmeqtJ9rTMc1T6jl0X3Al0xFG4YbIpMVk5db/F2pKbGfXUJInKccCx2
idFTfVB/AFDo4dJzk+F8TM2BwqS6fJNd9uFr8FZQug9Ew6iqnYB8q8l8wI/LJky9FG5YokEYWDEP
Zs9zOFUTaTxsRQ3yxLb6txOXDVp2SV/UjxjRe3zfLuHNvWujn1ggz/WNhFfgJXN7niFVYaAATAPD
K8hbBBy403+LPDmRnX2YJKlFbCsH2iqDAXOJJzB/IpnW15ErnWauN5JIX5UXeYCqhiFO0rVsAl7B
kOwQ8XwzTGWEUEQtxdO+2YbXFY7DA9YMhi/Pxhinu9cC7wtxmW2jSjP/MtYOH0CxrLwV25HiBFw9
tfU2J724lPkPQLi7Rbi8gVaBG5DhEvnmc0hdIjsc72AL8G4jgYBSlD7nCvonxVlk+GaiCdu4wgr3
2Vz6RYMrMqNzbZs5AFJoTgkrSm5OU1TadF3DFYi9Ud1mBo9OStCeDad5MrUVZ/S075pB3dNSBhAx
o+3Jee6H9E7nDJ5wyVFPVHyhNACf3rxnsbFJ1Y3yT1J6tx6PwseEyT+v4Q/uf8uwm78HPw/Lgsgf
T9izdNCqS5NxqoaSR1X3Gao1NFL9QSYtNm0LGohPExvlrPSXiNSj1ZrOjLY/y7rjdMpi19juGnbu
vdvc9knBHotlJjix2a1+Db7BTKOBNEWYzFBWr6JeBAHJZQrb9tqnF822/2iSYp80pXcS0MIvMcnl
oAb9rRLizN3ziyjjEfTes8OTA5gU0MLJugevchVsx3bJEY/3ArPn3dXgFFDNAHgDrNo8eH8yqyP1
lb7tduQDTkeLapQ1WFiUR5kHg7d3MNXaeCuHMp4sljL0fshQVK0eJDoE8OSUuUUXbkZWgHWiGjbT
v/79SoIJNQDeegTKTzkXPbFe7zhxbw8WHXS0JriLxq3Lm2NWtkZVsl0uc1xDq/dlTxTZTaj5MPyn
D5mV821p/8LJhjrZ3br9Eg3+joA+d8LrbnJdu0XCJuhSsOCoXcpG9N7VDnKz2XX7s46I3kewJNKL
cC0cdIvkegZRnG0cd1vKylcK0iee6w3PVdEjChYN92Fw07zK9LZ21fTdVdYQSRunkDBIt01eaBqw
/xTiNlUuGMhr2h0mWT0m1cjovjJroV8WRHWOlWJzn+SPtqvfOwaTmex6nVYEnhoLGBhsj/dEHcmi
kl2UmACQkTmTOVdauIdHfqRdNK9M6xP4wFVhpSN5m/JFMbsQCdFJuGg8SerHwrzRCdFE/jTThYZX
EgGLyjPMarxLE2elZatOnvP2Y9PHl9kdAAHh12vX7lG384ssYQZgwLSx6I86NU3yaZhyhAOHya+b
xLmAYx0qg6g0iZq0bi743O9KqiS0FHg/reTdTEhAL245BU+Q0v3D4GQN0hwqfuMcmWO+ipRHeeFt
5NRBBhjMHS6+cQ2BFQkUjXyxz6XpVEFhUKVoLs1jn1O3QIVjFwDS4CMzsMaS4JkPqYW9YjRTghCa
dlOPH8Scl3PXyJWKhup9akrtNGlAiDunJ93Rzi95j6W1m6ebufRoQmDTNYxoXs4sIKmqtLgx8xXj
4Yzihd0kDbox03H1Ui+0l6BzhaWLCzgX3FECPwW7Tdc9rhUkMgOtUuHEZmpR2WncxB7sNUMhwUWl
xRQvNZNsk4yMnlZxb/rqF4fR3yQlE5MitQds+OPRpehB92pgutX/GDuPJce19Fq/ikJz9AX2BrAB
hdQDek+mNxNEVRp47/H090PWUeu2Bh13cBhkVladTBLmN2t9qz5IDRtIJIjwSQeHii2U5ITP0+vw
jY0Hb77i8FF9gwYee4isIOuF3b2jagSCHJ2L0sJlY1hwpFRfPRqNvclatZfQgE9jx7+YTf6cBYF+
Rgws1QhrK0bkxQED4SId73gTyceLgMPlsgPiQ35J35AmDcJgNRdwRWyyW/Aygx0AQM7+mdjXdtVF
07lwIsLVBoP0lixXa52r5VS2yyZBOeuUPbN55YIHTQ1sGJrzTbBVyfAFh6JE1alp1qmAibNqI8XK
GoPNLtFe7YxFFyoIZ+nH05fFab/V6KyZlDtnCX/XxrXHroHRKEk1O7NGFMgwGDRxqR/DgEu+ZyAO
T4L8TvQIruI8HNcW05WaOdQSr5CLn3nWrSWcMH6H9WHZEKyKA4NshIBuArI0KjKnJM6bRfQKPQor
g6Eg0gkhUV+yw0h9lpWWg0kgqqgfgRKtO9RHGKfRecRxd3FC88ssYrEJXf2Q9/wDAXv8bZd3Z8wz
V9DhBT7T1TD0JcPMfBWa1tbDhpEMTAWRPdAqSHbSpfehIddb94n1XFhyOLJNaJZCd97LnL20CBl4
V8BolimsImoaENbWEP+asuwhgyyxKWYExJClSD8N5GtCUM+yDVr2uvfQ9YKVAv7KUQcXr4etv6mK
OVq4a6mlPdwYVTY+9eY3MYhsDUhDn5NEpa7X8M4NUprwimFjxm/L5tXaWu3n0CT5uTrqRepf4yb4
CBD0D3bC7o7pF+wHIHHriDoMjqz9Ru9KvdJM34GFJ6YXkXX6ecA09RIitN52jDHZM2Fqad1yN0+c
I6dz9pNXmEsnVS8xP8RWLcnfW1V54BO1mjPS0caPKCPaR1Zzpo/mcb/uk5uKzR0hs/PPaUKvIjea
zVMec9pxUZ8y+gaBR2bNG0ExMoYltrKq2qaGAlWOLgLDJ6tZEZY7DTOMSlwXNOKjU3DjlMDXSJi3
Lnn0rSH0W5mMY7ia+FdAui/SDbnYmz7zXNCv8OtkuEda9trPcVbwKQyEET38/Xp4Eo2usR68GhrB
BcqlqPRGcYkSzMa6xyLHpRptCtAh7OCoS4GfpqgfVtZcu5Q6qUONTH4R1BDtRunQFVjlAXIC4Qsx
AjKt2VFbENZGYeJpborr2qTQybxwTTixTn/GSCSvulcfRdiQEn2UBcE3dzOm+Ch7VjlidI6xWm3d
KHSXUocL2TZvCXLnQY0rRM3mCUNp5sfe1fPSEXcIuGNTsSGgZIuQoU5iwSeCIGm84zNiHW8BlXAS
7cq+UFt7FSHQUxOvS8MjdqzD0CXFrzZjD56bTrwFiwVOHXHwSutY4infH7eBUb5Ihf5iaHCAlmF7
SCuCDarUfzHIASQgPFd3XkZ+J2XswJTs0hnMIuOOdZ3ekZANWpbePqxomqLGX5ow0mDwj/uwsgmO
TKASjkMkt+N8akVmg5kyYk1nsu1Y1459QyPUHxoabdlZKFbTGuyxPfRroyFx0Xe0N8yMYgczPVyI
eLjivqC+BDC85IzeJ7UxR0rF6EINEuqKnjsTtFfasVAO9noINRwNbDox5ifZZF/atNrH6HBuUM6W
EgADOJUE0bIqvifw0UtHZO0yBZHY1lXLoggPLGGT17qP7+1JAVDM2lcMB0g5I3tvTfV+qNn0x4Ju
MPUtd+0xuio8ok8MjhILz+daBxe39AWiH2RXzIEgvrJk9/MrfXxHYFs5UsjRMo1um2+gXl/rkV0q
805cbBA+cu0zm5KewHp6CyeiSihYsNc+jVWQiXTbGPkzsl/K4vzVbtGH4gJkONkEIeE9vlwFQXul
7Kc4ScG+ThqX/zA910ZKQ8yaluxXE4QIcv2Mq2fEBhL4Ys4ktYmIJNfNTalY7mMj9ohRY39Lkg0N
NetY5IvkC4/mJ5c5myKBuGXdtcWqMZvfdk2Er5O8FdPATW52rkhlAo3Omj2xOY9S6sPa1y3G59SX
EyuANCH5VOtMCte+pldoiVETMUpUIoOYIIQwChusAkpv8e4LD2uXia6XKCufUmwXGdzyCymdnfSS
mK+5J7tLVgInHpihuF9mKicUyxtW8OZIxWFpB3aEXxlgPx99GIybMPTDZdLFb64a+w0GavrRuOAX
bOwjih82USbenLjOf7XpdBoJrjiZmvbSThm5Q356DocOCtPUUmapwDs2HP0Ch9+5LGlHMDgwW1fN
WFFJrrUiSk4+bX6Vkl4G/lAQatTHxyrVz/CXrKeedNChCNBlcE9rWNFuWjOdEC+X0VmHAQdpRi9T
ZwOmEWBLz7pH1R5SHySW08hsLpFde2KT6KauOAYiZ0mHIWIp3APj6uopbiL/WgEEw3aTvVhG7O2E
h2MoiVO1hnGLcCNxrEOLGTJbOLB14xBCD6lRb4bSniw9RGeLQfNQQEFmGPaUE5/8EvvVXdUa4oXz
LV4XgyKSTZBbZcRMTm02Eyxfo6U9JNGOHmddVTU8WjFUxeHP00bYTxUrK+I3fRId+7AtDw51wcEp
TZvISOsjqm15Rlk6lPV7Ay19pXnyQ1d8ng4mw4XcBm4H+Ht4j5CSU2UTXlQZ5s4WWXYmd+y515E1
TdP4kRmkxDNHPvd1uXficDz85NIYCQ2SruvDFq8g1wFigNZFh39XS5jmYH1j+u0dEqLOthVv+nIk
jgm1p3cEd55xP9DyRz+Ud0Uq2svQ4BwE9mHvMcLj3mYKsTfM1Hzs57kWwmBrHVaT+WjpxnfbD8ns
tkpXYVYic2TR1sscV8Q/Hsz+FgiTFr1Sr9XoO+cIAAFHENNmz9Vu1TJmMb/yG3s4QagNMDLV3cXW
rPE6yVpfoIDLSRSww0WaI8Ei3D6/Ol1t3aaIUoTOHC1W+DqVZFjnnc1P0Krh0AkCb6bR+4X0ybgB
HZruylF/koVNRD169p3os+qIWMZamNzkmjLwzniSfttAmXvd1A943/rTFMZyVwXyBGsjO2Hqy06V
Bko5CYhy8AheWXOLm4f6NJYZODHNVE+hiein1ZhXSMFgTsXJgWQ16m0aZTrrod9O4CdO9Sz3AS7y
3THrOeO4t2HKkFPqevrzyA1p4VKQoO/JfxW4EquRvzzV7nQx9SAEPI7ilaCU8BIEusv0jm0wdCVj
Fxb1Tupus43S8ptz0F/6iaw2dNSnSoBSjcuQDT5rhENtmPUN6uWm1imDjMgedmyFmI0K7d3nVH/z
MlgjHP3LGHcAn1T2ATjR2lSYk4uBoiTuuyc3bbnAev4urEI0X8p4Q9/brQLt6MSEa+S2UxJ4SOWZ
O7Ce8Wb2y5h2axkZABu7EvawAG0QtYW7nLxpXKX8PAFvHmV5b20kW+RVHQxHpFb2SgxQzcfaRxKu
jnrv0G+UzSkp7Ne0YV5EAdxi28qLRYlScQfCkq09mJAyl+9Yc2717PuyaW1yThOEgcGOTKCN7OBn
gmK9TZJsUbPT/B1SWvQxfQFdS9CwpowtlmmD1IFDDWC3/cRiZzqKwHjBI8J1pbQfdMKv9x2my4uo
kg8oTOHegqPCLgcqgClpqqMJXVI/tqjyRk52l2LtgpX0pY2sR5N5OUIpC4DO/PDzbJR4sIYMMYSW
l7u53WIfgPEgNqMF/6P40NuSfI7G3cOSslczQG0t2GSkReNv0QkkG3TeDfIEMP8tuB3Wlqz06KYd
XENeS1mDcw02LDdhi2RIqM1xealzu/jzkGbMMzFsE7tchFz+HfdoM/q6CMTpO5UQMCgidcY6v29L
O9wBCtIZVOn6wWvb93LQnHWYdsahHiWbXdeJmMpivXVi2EtiXrz0E2KpEfZ/YPl7nXEFOz2Dy1Uz
3jsxAxNjqKqTsPCeA6LTLe3gI5ZZTFZHGdHHzNka6lkv2zN8q052wX6iJKMgpQ/WTZvlbO8NO2xO
R7tKmWtk/c5U04uGLo+Q2VEutVh7Nh00kawuHhz8iWsoYYDeZDdfbZgvIWS7xEnU72SM08TTuvCO
4nTvps4hY3KxZ4c63DXwEJZ9EyGWTTKg75h4kDG47nqWYtZh+QauRaICLulnjQhVp48OVN+ZIffm
LqyjJd2aE/nkjcePqJu6hTmW5Z70jwcwi1vGb/hmWHQto9iqF9yQcxiM3m3saNudIGA3Xh5Mo2wB
jSOYTgzOcMQUbd/pGx88IkiPutx5DHjWPUf6MmKHufJZta/1hk4V5M197UyIYLN4xxDzmjrmNnOZ
25gaYIqgvqMZ+jalxEnFXs4tZ7I0nnYwGhsuZ4QEkNl7GPOZ3teiJRR9886opL63RHfOZKavAeRw
N5QiBJEefRV2N3NSZb9wy3utCI+Gzco4P5M/VK2myg1RjLL077irCyykldeBx7JRehkoyegricom
spJFofHlmCRX47DD9ZyBBJlb7rFDWxua9YBLYpy3xs/KRtuFSsBfW2zsRS4Rq6U6UQpVWGyS0ulu
tvHdRUib4/4AHmMNixhHTGSB883KdM3fmFGODDGLcUewDHKf4q3Qh3yeXGFfQDixSsjoq/LmKfb1
+hB7HkkR/NStIKeXML9jhb9y4XRRtKWkTCASmM+czzqVrCezcNubsbvCm8AsnqJdeyCcASccaiZO
7XQ9GFzJSA5iMAwjpKksddKHowGL7eRXXrnt4IRYyhy+CGR9KwNLvbYkMUNjcv0HUWPHiaAxn8GZ
2ruewRJQYm8LVBvENv5EZGM2gNuI9zTDcq3FKVfxSOBJnF/+PBhhm4AZwjxqTxrzLMKElp5EqCMc
z9/GiqZO61Bll/6uV91doXUpceWlc1Ot9TGljn8ssgzElW4Q5WeORzERzc1U/NlPGH2ZdZztzNxW
i9I51XXGwGTKd7Cfuzfhj78tPV71jZM+0tFghKzwwVmZ06JmrcnATKdx3YnURlrcPkeTLo9WO3E7
8timmxqnUhXtNdijW2iYyQJ/KPZLw3uQWYnkOu4isQENpC/6CjV6oU3x0q2QhFYoZVY+zTSVykAU
rm+C+aTXjM1bw+xvg0JbnRIX1aUFXGQVDxkMnDnVgT3vR5J78WHKIMIlJonqA1LZTq+2uqkIzkmp
8M32TUkjfCJ5a9nkyfhGvgBChe481VmFVcGt0AjmIZcTfTPg+d6EWs26XvHRpaU/cOGQH1XNQlmN
/kmSM9KNYmKJEkR8NBIaNwNIke9dZeK0oJkoubQvEK8f8RX9dnEgLYyx/5j/Gzt/3bVuvYZ8+AZ3
SkE8YNxsI7JE4q7FVIUEstBaQITEpxA/uGZEJltwGkOl76tAUddOcqTG83gXcKX0HjGTY2biP0j8
jxYJelQxW4jkgXzEZskN5MhVMFYPMXf3hdEgFUFh/dVwb1xqwB0WZlVsTSe91+PBP/pxtwVFOKwq
Uh2WEQr/BSOnhajzbyCp04nFN+bIjl4ct9M8+bUJlsH0WxGb1F9GYtd4xYQIThyWNPMX7QuwxtAn
ljLWloXti0VcG3i7WzQDUfYg2OhxDrIUMLHqsbQsTwxyCzTNBL7tGt+aSGTl6t0HJCJFvXXnoTW0
x+/S4Mo3ZTMmaGCG7Fn3fZtdai1JTj2FGGIpr8EeouMf6/rPFK83JC53i9hwAzJ7mdQlcVa1ueyh
9IVxdu1k8Sby5t3WnxOpU+tpHr5m2981oxmvY1fdUW9/xAH13eQS+Cj7UMfFqbGGDU9e7PGRDxRA
nSYIa4Oolk/zACK0n6upE3hj9XuzfNMT1OdGPmN7mBYyhHflfZak74INLUUs7xTW6UvXkk/EWGKD
NZZmcyDFqdOGHcpIPiabW7yzA3wIhxD2I9p5pDFZyOpWVmLRa+lZA2G098FVkkzPgCYfoKTOefTl
d9+ZD5Hrbb0uwS+jzly5n7I85HIQZAx+G/2+0/37WDHHGkfSBVGesQjA2a0M5hbWXTppGhEcye8G
tiGR07Nw2Hwu++iR7dXWzJ1dCgsQ0imtYvtMC/8wdQSnoyqkn5ISo5Yjz5TJ3Gv64bUfuOUL2RyI
zTnWBarvzgMLiwyXOE6v3Y8hW5k0Da61Yf9yR6IPyBTsHPfsGxpT9NS6KmI8WkqVFQPYIfJ+017i
v2q6Ap1j/kkZ+xV2RDXb7dqqGOZGjf2suhTqD9hFr2RD4lLme5hEFpYYN2Zfeyvq7fe+NU4NsXM6
WugAo9CCMfKHS3Rp2cYWFca49gJ5KLtOO8tevmXWdLLz8kzs37HWyDNPevPDUM6rJkOkL/6JmzoQ
M3gLkMy0Nz1v9lUW3InR/vQjBD5a+9LU6gW+1VabgnfgGL9sF437aEX01VBPGlI+puusnV5Akt0S
EBeTAnii42MYhE8IbSPh0+kVnRvmSWQBAJux8QRWJZFGskC0NHs/pf6+YbxvDSNh0SXrxZyyMJkI
hReknQGpmbWev0dE2FFIvTPIIl056klWyLgido0rA/hBXqb1QS+rCyedsc619i4Q6bC2cpv7aaXp
RyNHooJHyNhKtmPHIhqMrTONhHEbBv2vjicOEIl3mEYG+WlXXvi0ulVR0yFnBBRc56qkLvNkg/ef
nf3sZHHcIviFlvWh68KvLojSR80ZXmSNLGws8ugamZ5Y4X/iUudmOWMS0FOzyk0LdIDz4doYRm1v
Wdlvm/iNPUURC0K/WlrdqH4XkFwErQBBotond7B9aF3NcuwuRUNgDXd2x3MvKBfppIIdv/tbDLpi
3TlGsGChg+w8RZKft9+uqs+pjAmLGEpzU0PBR6xIoYsO0V41lvEKu5iiFUCYBmTRGr3XBAhExjbP
S7h9eBz5qywsv3BL07K2waeXvnVxcjETOzrmgbUNmYRBYbDIJXSQ/IAfqhaR5MqSpA7gS99/phQV
tEiAW1y9WTctozZH9393IWprIgO8lYgtMlIRtlN3N6R9xxlmwS4KXu0o+DJMZFrKNgAjDuMmN/Rj
43ZY6XJ7WxcVDZPXPE2OfS9qZHYjRGqTrVUk9znSFBVNB+mk+coIBLPlKNt4aY8DOUQ8DUX1OmX6
3ia+MoepMyIvSIvq2Zhi+Zts9YVBRm3jwAasdAAcYAswiY7hS5Yi3m6RGDpT8RC2AqRHd7XoM0Zd
wpQrOxo8DgBgy69a7dbE3yLKzKRx9/OguW17iByEjwlDxj9fwwzlbOnY2cuQm0AxJRDoZdqor4q2
0q/1RJ8xNcnFMtL+bBXHwCd9r4xd0p24nfba6G2HxjiA9tGXtd0+9VPgbkVeMeNG5OybkXgcVJ7f
W0lxaAbTfylTkGqR8uaWi+9ShZVyLLrr2rbFrhr16tx3n1M8RhcmJySuZbPZohN0vea7HtXtJsUD
xWhpge8jPHpYXo9xP3k+HAUUKqqXzG1YZdoJV3ivC8hPHMdPT6hyo0kujGwAtiVJDMfcZmEKJ8Ja
GrDoH0SyZJtPxAp7lCi3NgxqOLJKYqBKKuStm/s4KqdrnyFd6iscMbKrl16gt8dK9NWptuHRO3hM
Hqc5JGWg+flg74ghrOi/abohEZrqdcLxQeVBGipbCtzHutXskXAZlxgjOcE9auLfRWFYVxw1pTB3
XOWiZyRlDXssPzuEfhPtda1lrYV76eKgRxXj4B5d23iaYkfd1UQ3z4xpVL7cuZf/87UidntqFw41
dhGbkqPq2kVae/15FtXqLY7dRwuE+Ropn34lLLm1F+SSsRDoizNHy3T9eUhMazrDk1s687fhiKcS
rQgmMd0i3bsuNxrXKrBaGlZ9DNGxLtLITZ7wbqgzeVm/fv5waMbx5qj+8PNnpp5zL4tQzRbGycpM
xUShyimvzMg+D75pn5tepas2ia9a4ANbHTX3MptGLrmX4CsBjaPjGrqwa3IvDe0FA4dsWNapTi8l
h3IzMnxcWgmLdxTnrX/N4OP//KmVuzhGAucuJf2c5VN+8muAZEXONxhOWBy8nDjtCmPTBP8VHJYP
Fs7m7esg/S5wampsRtClHXt1TcI04dyI0rVmDuhIy3A6ccSOJwh+ajcZ+VHP4urYGjjntTZlWKkK
5/TzMBV2xmhg2viJ+6xaRbhN6jrlvtXZajY6loNIt7YG03dUBimGlLERp9K0cHNo6d7yyGo9dIV4
IW4evlxUUss43sGO2NvqpTz9PKSl/t/PPF+ejLqa2zS/XLOHYUXfnxjnmqeOzd2fB8SPf72cbjlm
spOR6oJxuUmNErFKg6MYoVCYv8tUNVRHzjt0Oq11+nmoBjzqWqrGTeC6TBB+vqhoJstiwIrGmezw
w+7TsStXnuRfn0Cko8FJjnzEiL4NWGREs7BcIA4UEfSd3l0yNmRLN+PzzSvkQ5pLGp5jai3ZX9lH
DnVhmwLeXpm+X6PpcptL3cphBUyfCTYEjRKr+gqTfItto20gUKVX8uHIQEeusGShSgvjVyAkEwNf
H7p2bHbDfnDjcdlbPjsu8jYzkXVbPbVmJgtULxDG2TYVrnvqe8ZfusM8rbLFeELcShdZPnLd7VZ6
3TM3pc8OC9YewKLKTRQ4xTIJ82FFNi2iqlqNjAx8whdKRjWuYpnFIG4doMHZGLoGTiPy67XV4a1D
t3usTVymOLUz7i6NedAGEIHjZHtHfF0RQEwzOzMYG/AbeB0Tq4yry6QwzRlueitCka+rulB35Cji
NMtHMCBEAwE/ZLIGvTs+KZsJhm2o5sVvUNo0YTS8uQP+BZy35i+VyUcUOe65EHiN4iQ4VlpufLtE
r5cj01YO2H0fcdWCm/rsdR035YJ2VmCIaEnhhkRy1oSWfSSFfIOdor/ns39fJxz3lbfYXTSp4KBn
SEkPNmQrTURE0XtNd5/ydjAiIiq8JBVv6zc+mRl2ywZ+JNe1NLN71H3ymPUuYe69N178CDiFn5vm
HYlr8SrpVf7E3FoxrsPcpGomKmaiPmyyEz8EuIgCNRNAY/vYW2hYQWjBrmZe9yCtCb6JBLUsnfBX
PRXNnElrPo859TLNhbovPZUTVxxW12hEcZSnTNCDmZPZ8/ns7aiv9maYwa3UYWmYsX+MtPCZbOnp
lobprbFIBdPbYbqFMSgo0Q/nSnemGyqy6eYh216adkjwXYBlIgVhs0nwnt+y0Me6liN8qdgB0AnN
3/2ZEvW1GVKkdlaJxJSkSszuAkr93sZCevt5KP3JXQOERMAdxTfDUjbOgiljKEkgyESW1F9fm8RD
g42XkYx7hqYgb+380MGsoNGFwt6AM/vzNZZ6H1yLCP2uwb6g6zNvXCaDc+sZOy5OzTlga5Vz2WIV
iXCX/Ay3Z0BV4uYMRm3bzLu+tneqW5n0AxcF57sVY32DjIGiJbfYX1tufSus9pygbDj+vPp5SF2m
9M5ksGkIUhfdyriKY625dQimrrHDPY0XVla2t59n2ojMIe5xYk0qP5RN05/EVHW3qQmK/Ti/I0bn
dzciZxzGjZC9qlR+KpaPW24jOMwxynOOyqJYU0l0N5S5/Q3IgbZmj0zV4GQXC6fErcmwxI8RTIsC
ewhCcxXQlUD3OMqH0pwekrbF0dmY0anT2r8efl7OW7yTFBL5gvD1ZcF+/JTNDz/P1Aj5P238eqWj
I4c87cxXOAoyVaNmH4oiPP15ik6WhtuhjojcxthZvX3oSWI8/TxUnfjrGaZgnpGXPupddjDmVyFz
iNMAZPzPs06aGDZoTlaI7Nn7T3h9IUmF0YrfVW2HSLvCcemOtj9vcPpsVwoMqc0Qd6BL+Ho9P/y8
JATuIfXJPq55rze885+5g/K3gGYw2YAtqc0fukYryAY3tRUFIp5FvIznehqy88+zjkX/llrv7eeV
j+tu2caNhmG2y89eauVnnIEBxvvAfGPl7GybNKY1bpCkpoauz0x5Hqzc+POMBPF7X6QeCyITVXeC
/yggcBBshrex4P8QcNG+p54THVwRjjQKEBh+spz+z8fwH/5XfmNW5udZ/ff/5PVHXoxV6AfN/3r5
9936fv2f89/4x3f88/f/ffuVX36lX/W//Kbzw+bxf3/DP/2j/G//+rFWv5pf//RiDWO7Ge/ar4p0
KvLkmp8fgF9g/s7/3z/8t6+ff4UIj3+VdWWof5l2dQn9r+r/zbn6+f4/SVeG9TfXtWzpOrqhY3ly
ybP6k3Sl/82gLWB54bJAgW9hO+Y/oq6E/JsFnFjqhrQN3eFv/yPqyjD+Zru2S9SVEEq3dKKr/vsX
/6dP7n8+yX/L2vSWh1lT/9e/W9Igaqv48xHvP//r3xXSarZhCpuLS+Sly8Tvn6OuJg4snyx61tmo
RjVkJrnfjnswRi/mBJh4qtLkZou3TDfdZWCoYg4GCAgBT7+sNL/PnczaDJbQ9omvXRH51NP9RB7O
0py86lLQo0bDnqgnYi17e8T0G96BInd7sEjMwpi0MliuvGlnOGI6lhKDqSYZgtg6d/LmhEFs3bZl
hF4LhypIjkpCk3aAlcbegWlUtJ5ypFR54d/1dsfV1g1JTK4s/RLXT0YMmFAvt4GF190YtIpkGofk
+UB1aEVSxh85epNIy/G55Rg6uHlWu7gfrkS6vpbKG/a5LubcGm0pfPkUkG95tBS/+8xuXKcO2IXJ
OHgw7w8xBsKSBOmdhT57xzTrgqWM8ULQb4xgLBki0Z0w30SrlT/n7EBQLRECH6qUTTfjmlXoE21r
waWgVhro5WMHDlFAM5bDXNO0LzYalGl5Et+atLq1M0Anm7y33HBBrgDo9AugJlHVrVuMA9LAiNfp
NiBzBx6vi+zMxJO2SqC4niuiQBZtEjx2biy/BihEvRVUVw9W1KI0mfyExWc80NxhO6tvRJmucZwl
jMLf2IchiauEeShb9N196ryqro03EZBVWifglbNXAXZWu0FDtgViUpF23D9KlTU7SILtGiHmumBG
u+azMjc9TjucZsGVy9duyjAA6U2WkSdklkRvtL+J1oLNVItPx4ObUVC7X/LiS2dSvuavr1WSuFt7
zHHGQ5um8wVkJ6uufdS66NG0gcY7TEnX7EajVWqQHp7jY79E3LoF0ENmW8nLqFvWauyaauVmI3Ji
w+6WbTWoc5A+xSyZOThMck4i3T2oXMHVSO1da9Vncuu9TTKzuD3gCxvdEfeU0ajKdAfTH6c1E3GU
/oxZmn3hhvhOkqpY4pMYDprqhkPRYaDMrAZdlfR3ZtyLLfCQdW8au05tvYr9WR+PAX4+A8iRhnos
Amw5Zpcy+aXrPdvACG+qhkg49p3uUw+S77LTvurUUhc39go81EqSeYMuG6nWAcp7so+c36XRCGxS
a1+NhybizhuwNH7OBNu8iqDwsA3N3xKJ/2B5wTcN6qNvU4ubhQHp3ELTJz2WnnmAzoco4y9f1/2d
QGWxm0JWcRMLTMn4AeF/cikobmo3ZfFCSt1CryuipFLvdUzB0PkRSkXyqxZ+RUGQVC2aXp31Hi0M
jruQLAsUPVYQPaqeFt6qQMt5M9Zt5kDUeYBJaKgm8ERRgcneOgzMiS7SnnYxJgMVbe0huCAwuMc4
KvZCz5+pR2hZ3XkXlgQXNwfKMrk4UZqoJHLemG/sLbiOUREyzzEqqolhtWo+cEFZEYFTGV4Pqfxi
NfSqOtJMlC5BoAbKJtpQTBMB59SUyHUb4BL0APxZLuTnGk6Zp6vyKN5zRB6nKiJu1PTnNOaAM1xG
2bgGpgptQXOgYQBZW9hMGtFJk9oR9h9RQLHe+rOZV/jsLz7spCFxpfduP+kjFY0sMFDCwIex2KUl
HYnG+FsotDAjhl/kct4pxYyoijC/x8FCmrhrXFyjjd8UY+cVMrKRkvxWFMkBYHSOolOgz/WpSUAp
CmcjAZwYgxMcPOCaC7HVG/cDUt3dkHKkNgGL/IpZAhNmQrPbXsDwKALKfabKyoWZMrLItWpKSoIi
9AdXA3pvzThzPCc7LaLgTWLzPFU6AWlMMHw/R5YR2M7DiM3yIXDn87Z2b5k7qZuD8RqMjLUEmwJm
xKtuBD3F98wvESCHz2F8Z+COuPWYR+/uiiZL7/ocea6U+z5AbVdlh7ht4ztCjRBZhlLfOszDphm0
9POQOX6xMMYZlxpwDDiS5QpCsUx2cjPoQPcjP1AHu934cWntewkVpsOFeXX8bO3jW3/KoKvhlBlO
ucID4zdMo4l/4zbRq/d2cncDgpSMq2s/FvJQuL+4eFUX39owgBtWisZ1XZhAsH0KTRIjufeFibXX
sM9Won1n8Q5zi2CLXGF7LgdghvRPSMgVtIPp0ZiCh4pzf8cwGf8Qu9QlrNN5zx87z7XB9dgsBroy
PupHye4cEd5bbL+3SC73qmfcGiCp3LC3RqacRID8od5sDa0lSFuxY7XLhsxjSS8Vxrncd63p7L0R
HLpACrHr0jZhwoU7Ad+Wy2i/PAxQr4j2UsS+tMpf50Bf7mowSWu31Orb5PTWOosvCUluN00QwqMG
674cQVLnuZQbGbZsJpPwwe1Qt3PAv+Mmqe70anjt/L1dasBdCErBOeV+53rHgqJkQpNr2qcZxWIb
hAO4bQMaBeZ3NnxFeyPm3XhsxLi2tfK+jCbzLgxteSuN+0ZUZynMI2vg+tFyo5eeqn05llm/JZNw
QJ/32NjcLGhx7d+i7dZgyNxvbmyHHMTAKfH46V3TO3hwc9GTYAu3Nd67pux2HVLEjTeGBlmBDKyH
kdQdGVUHSzT2FuZtdZhMj1NwSGyM+RdZm9reZHw/zfiZ3rRZYDjOdhwZtXBNIEooc7goG7PqUsiV
X6cnCxbouSqIng+VgJ5nJJ92FK9Mi/mtZkWvsduhxJsHJh4U/G1dVagtAp05aHBN/i9R57XcthJl
0S9CFXJ4ZQKzSEVKLyjZ10IGupEawNfPgmpq5oVFy7JMkUD36XP2XnvGHN60OWtDizvVU7DTHbIy
HRv689o0EMUks/5pZ2zDY/GplGBq6rj/dAA7p7m/45KMz+YEBGlEqcPU15F0j1HOMkNt9oVtHiIT
8w1C4XhTpge7xiBhBfkLydb+TXTH2jE5boHO3uacpxPMFEHzT0UG4wvPfI+t4cKHT4d9BEDtBleG
HRnLNM2Y2eJ+QZYCKcV8U7oYr7xfzROzP9Zk5AFW5AR3G+8ru8SzkaR0vkrtAEmE3lsDCo5aCLgH
q6oA9zaPx6CGxQPAcTX9YFrNt7T77NU0X4inOBqxDHuSEioj9rHQul+i057aQNcepCnYO5PKeFsT
WUnfz+XAPAwnZE3cEAky64Y9gmjHDfat4xhXN6QIr5D5yjOCG3sC8mV7XCOUHs+tob1ZATpvrcNp
VGCENcpkF9sTIdDVmXE8/iGHxkXVvo2Bq0KgY2ioUww0SWP8qVXA2w2iM83EZyvCwiv/6/TG2M15
1e7KgRS0tG77S94ZWPEzGCq2wKAwA8owGPU1ot1TZV+F5L+pIkWBa71UGhaK4TI6pdpjDkO6WJC9
lVG6lUy2gnp2cappQLZhrNAGr5+SaLgtOO5jDz0GXxxQKY/0tdkmQSmne1pCd8jVAuPRLiPMpl0U
oHCeJ+6eCP2edJOQ3kYYe5x7U4O1VYhgeuJ87u9r1hNWcJx7CiJ37yPjZwNduTGNx1iCtbEYHEFM
01F7pLeE6ZIuFnMFBdOGvhIh3nMfrfMADGOavWV9EaZ4V9A1wxJlxH4FqnoRrfueThqH76aGqVJ3
xEl636O/2APS7pQFuMxZBMtn7VOrui/mh9VhNIb3rkSfRJaTuZaeKTeeOd0zO6D4Sdy7HqBtaalc
Nv2ILS/VA2/DMe+zMopzYHv5EzNizEh1QFARkmKmpwQvDFqFsa2b8ArOp1nPnztMpWEyNdkO9Tk3
V4D4osL/Dbtw+fyN5kTPb1l0weGaufcQRnzLdT/d2Kb7YE0zNlLDrS1QzUcDbjBzeo5j3rRpFvdM
E1tAhAPy0vHdkhXKg9TZ+Z1hXmGd9Qdad1AJ7LBppm+RzT1DSCiAkm5nOi4X1GivE9dUe9gxj1Iz
9vOAPsstEQbQtNvJJX8vbXCxEJYCvzLFmG0PgB+YBZlbp8ftmip+Qh0n26BM6lXZjGdPkQlAfx9h
WqYSIj6Qw9odtDECADYF1jVCvrhde8rTCtGkI978FMQw5BbtCOEM64mGnT5ZPj+ovay5mdqYs72f
Cu8Zm8AjRxwEaYZoNSQ0mNzyg+PKe6tDpQXsgqJWPbXuUXfFoa0nb100w9tv6psP3xDRUP1ju4I5
CLQDrXQ2IlgQWuJDLFYjvOEzAm7TxkdYIpQokhu69K1Gd3QzEs+2LjKArygTYM72HP2Y9VFLl9WP
MtubmoB2NX7o+BjtO9bJbS/1BJs5b188dfveorenN0UHj85tL+CJ2SdEHDaD+AIdJncRtCc3w47l
O/eazwqjGgmuTTydC8uFvt3DF5vKk7uor/TWxU0RyA52NVbDNu7laWrEhXu2ozGIdmauSauZpvEV
/PJ/Bnhyw6hYN9x22Gc2gYR2Bm8y6qtXZqqEzrK+vPRW22z8oArY9xGIk/B3Rq7SwO101kVttcRm
jkhidjKxfPZIhCM0JBNWq+rQKYpcWycjStq5s2ZOU+/aRo/2+JafabP/0+y0fims7sXjwCECO5Rq
0q8kDq010T4lse2FDgFLoD/Fm26Jj6xxjHdZZJLEPQjNrM5UWpl50lSD4JrOefRjl7xjtj+ijjYo
cvAmiQ4jpcmYIXJo69bs04kZXErA3yA240OLrbzD4G94fRjkGu7l3jZC2+vpjKuQjWS42S4AIJ9M
r3WLCnmdeRmIq2gm/Th5hWQPVSB3O/QyE/GjerMdCc7DE5N6Ly7gD0NHS8HWUqzlEKUnBL4LwsBm
ey7qg5EGHAwaK4bRtTJmeRfB0KKmR7SOkvDgElcxOlm/olkLT3lKylNiMPd1bXyj5dTCZyJjeE1T
eTW3xF5kQ/vM0QN2settZOAkKzPm2MpyzOgjFTeihGhIKNdGa1d0zzjo9XXewbtEam6Yxp/s91eg
j4kJRl6osSEajNGzg953ow/ISnDt3/TB/2gnQzsFURJdS3PaoFxGfpnSh5gtxNKBys3NyBCtcCPQ
GWbDUQ886ey01FdIjfoA91WZ4ciUTR32XTXvkSghuVrCgUxSuHYMEz+KGQ1JLRPU9hgymDuEmTOH
oN01ilUCLgKUXt4QT7gb5/qUot7iKu3xnppXIP3dEZ1vh6vnbjvuG/OhG8jJhICQ4SdTWMIdR7vh
xHv9PYz/PjCJohmlDM51SyJhqmHLdKtb1fFRlQpZu5OloSgEGTkG6bPyh5+NTnHa/v5vvw/Jck9Y
mRWTpdet6+Uf6X3ibEo9rteyR3RM6JB1tBC1c0HWWGTjhPGfVYC3TzpxaXUdS0gK26uxxr3uM70k
cow3PXkazY+JIxw8/+yRKCgEAWGXxRAdY1OB03/WOX2QMuKjuJj8S2Kx5yeTT6MbDdA2L3DVAeVg
rL7y+uitnJdtKaeJ1I/6rm9BJWiSNbaMDIOFjJdN3DhOXusOt+pa6OC+8MUTk+L6yX60ovgQqeCj
Fdo3I8wfq7Mp3gxcKdz967LFBiuy94TpAEPtVYZyFFfkFG3lJLFiFrgHANisDaH66+8DB1s4GDJk
kqevx/Y78LQDNKD5DXkeZlt2V91c0pBs78R/8ONkStzKug/Jnxr+NmlGF83K9W3WjMx5J3lExRsf
Mq//sQY20JhrcEXVX2zhk+zKuO8P3E6RTrQUZ20VIYbnuNVQuRjQbsJUq+2z1H0ynvQ9wzpzlTXB
2zIfDlLYSv1r5CfPZQveLA6+eg+bt7fkmDYAe9JG7QCzlhzqErJ5kKY/sTYuKraa10ig5NZ0MU3C
qn82tZPS42+/xZlvCgA+E3YIcOf9ns7cEZrgV9Xz29h6cW+Xw3u/RqYrV4iw/9gaDp5mvFZM/Bof
fAPBmCFxxUfgiClHaHQGGn6rBHNDZL1X3vSPvKGJzC1kKVjigyz+QeFUcKTTbo4xvdCJvpYIXNGO
QpsevgkUjkv3PCXmSXhTvao6kFWKCHq8uXRzZq4NA19Efx8a462OwEbI1uK39WZUqd0x9429gAo2
xM1PHmC2Kf/IeT65pXPSaVJZzggpWj2lNu9cUqWfeeScRoOqPaFTiIPbJKtpIspofhtwppMtzk9h
lyR0o4ODmI6Nu42j9OxjTnBV+9QMC/lB4SlJ4Ea4zafGBZvrDvkall+vHUIZSlf/Yt9O1poJsENq
ci8KTIKOTP56QfOBdpvuYk/XM1YReIbuyWekKYI/rj6CJ6xIYgTjZJT4xmznzYjHHT1nFFH4n1VM
a0JXJ8C8mPrk8FTOJlraMsIA+x1jplhbKdZcKZzjgLCKJI1oBaSBurHAcqlX3dYzy+/akK/TLP+o
OscJeU84CbWEJ1uOWHIJt/rsJnCnHHLHJ3Bzg0ddjOWo4FCEU5elScDwzkoSAVyih6SiS16wb+GH
AjoUGM+EgGytDt9DDQd+0Pt1QKc4x0bJXO97SquzTSQJST39bRFF6XEfplXyOo28eYrg4mwJ3Y0T
H49pujbJWk7b+U8mInLOhwD/4rjr8/GmCvB7SX+sF1xihvh7M9AGxZGjiKDTVnFr3LCmv07NGwfe
5wrRAoL91WBhGc1piQCvFxcS2ceVY7FazHnfbD16NTNQ4d1c6k9u736Zg3WAE/GF4qOYxYLDQE+X
jU8gjS4OHvncze/0vp+6eoLPP2jvGqVxnQUnMVmnKMCuPhrY5Mf2IpdIJRZMNOJq/mNN40eCchw0
2xkXLMBp8ndwd80HnJkfddGFCWlBLJ5/aK6sQRNDQtNhMIwjPNt64tMxk/Q6+OCD82o6GbY8pFN0
jk1MU6KWRmhK+i4OEOYsb44srITFNpCZoAvQT7NCJiOYyggKKGyQlLN+aqV7bpewLoPTJjjHnR28
RA3zAfIKuTYizMOwsZ9kkn+oBK2qlh98v7767ALOO5ocqJL5FUfkk0Hd07bibcm6Us4cQxCsIWVq
t6SL/E2WjkhgGo5h9AVmxW1pf1VUGfQUXPMUN9PeSNo9tljs0ub8n7Lyu2hwJPhB9hfvsVXbYF/S
IeQEgvvHYeiJ2sRAgeR1PzkNk/VI4y8TDWnJcA9RzPsprQ58mhH0m2l0v2YWbQEDDYfq1zgDMKEI
UFsrI/KdwlafimvSa5dUih8bGkXc2LcsqYFWBuek0KgYlhZvBwyHwr9Q5qcU/iv3wp7E3mllR+OI
C9u9FItQLCOpnpxfeiuZ+UzyAslIHg5cGLwrQauGnhJSTfx1zcqes0+ja44e5UFUwECZbnGJkRb5
hxVrnAVcWJ6l8xnw2Q9DfklIMuy39L7uMSrRNDCsl5oGtWnTWqxFmNbDR16I5xzyFOlpR5FXaKwU
yTnK40TdYGwfDxPzRdwTAegNkof7xn1yA8YHRbTJJsncjmVEG8jOjdaAl0FMFOa51R30M4vzIqdZ
qMbyNQu0s5WgWkYudDa0+ssbEKWALJg5o7Pqs32mJt7dPFrZhrgDRuJc1MGTHg6e24eshjYUaSJx
C+/W6vZHY82c19O/CR5SjaHiesCCPEXeWXUDBV/AvmfHj9rnpNlxvYqUcaG0/lOc+X0uWVmFPqKQ
vLZvjUh/MFoP3KKREVzAlV81fS5CZUSXnJU1ra99J/x9M2OSUdXZzIMTijh+efrNMBCWJbmrPKoL
XIC0r07Shjvjyn9uGwz7ZeuSXl6DCLHWVcz2hIuEBVN6r8hH6E4boVujepOVR26qOnmFds7T4M3N
4FsPxY+WOT/Cst9qkcdbDmOh0erHIVfPWVsdch+5bgYoolvgf4nOAlzo5YUr/1VQPVD/3hUX84BD
DBtwUQFRBeqFR9e4Oaoe8OxANJu48SwzeDWsaZV0SC/j/ZyfdfDCWVycu5S8yVSMeVh+OLr7ac1l
Tb0+78dZv1DA7VRJX6gqIekk/cBCH/+dmuGfN4SkJI0j5rfcIa03058N0MRTRLEw9czW6unNK9pq
1djJWhUUIQW4RST39YnOLn36yTz3mDkDH7annF5H67lvIbvNeQJilQrOb+VHkKLhYZ5CwAnHZdFX
cpNTGntm/hLHxbVCptxHOtmmunvORP3VJ5LwDyevEYMSJanNoCs9wEcopoOnkpAwPPrKfGrFnIcd
FWhNQGKjNd9z7+Ik1JqvrE3+wj5kuud8qQKvHwrxhAQjAwbfaZQQmyBZgkyjjTL4X8GfaTT8HW7S
bOWVd3Nsu2MRefvUMbzr7wNeNtz0mHGU6wVrzaOHjJSacZvIF5Q1LMgkSnHex7QrSF6zT/3AegzQ
wwiuvw/Q5olVQrJqQo9IB2iYfceyTWKBvXpVQ+TuXFIt8fxULmaMPrJWltuWO5oYRge1K2DktprT
Cbtg+kM/w7tEvcNKXTCmjP3rUL4Wk/Qv0pP+FeJ1uiltgCwqOQhRooZm9tAj7FqV2sT8rOpC0RIz
Mg4Q8YTwHt1Qfhhx5XOXWSgaB+Jg/fTPNPjmKROUB6VWo8oxEENOLpjY2jLOda6fsTfaK41WHXaF
xfRe0AaciIo4UJWkpHpOAZim5aMdbYbpLTRNHdfqKmFbXC2Z5HS2yAE3+ycbRuYmmgoJM7b+4+u5
2Fep2JumLKkk5z3ZTbRyMd54eIwuZsx5khRdx3fivWyiDjErwxeS2ZbJp/bsN//iZP6HLmjapzpO
aMa8G4/hRY4l7ehw+lxNqSU5QdHst9CySdyHq8aNxFGOmdwnv1wrdIG4izzaQoKdKWufo5q6Jaaf
EMX/BqhEq6mdt1W1dMdV9UEW2NZvDCcsDmyfP8qTXShbc2nd0ycmui5UlMCOGbHydK1G8276LzfR
YSclrcEspidU5Jz2GLntwBCDJANdo5fYtSZm6gmS/lXsdGHheH/LLPobgAuhkk/Ea6e64okR7IVa
7RMAK30ew+YIwQT3FFmLa0k+Z71zAKnNvRiU6dZflIF9lT5r/nNAQR9UAJRzzcMIGXnkhLXavsjI
E9e5GC8mTYpOaHgKkl3vZulNF9dcTm+pItaqVm1o5t2wryGOi/xNq4T5KrIBxnVe7SYVGx8YY2za
leYYjj7u92FqQywZQJJisLtGDiPFJgtaQja0AiBi9peNCzUtFi+QJfeUm/Bsp1B2vXrKRqoYv239
bydgL0lLYwgRN6bgVx7AwetNUMPTWoKDDY/cgtJsXgKkoOuh5c2bRh9F4vSFpGGY6/x7NPGZwLkT
B0cZK0Po+jOMj1cJZPgJj2u+Zkknlllv5c1NmuSkuGp8jcu6QJkeUmA6O8lpIK7uZPN8ajmSA2ca
NeauLekdsSWIAw0OJGWHTtf81yUubHUtL15bumHcYhi5970ZcQ2j0dclg5QKrDeNINMIAkgX84Ur
/N5Tu+1IQ9GpV4yKTmqkr+Jozu4jeAB6wdGHajECMEfAe35jMqm9cisb63iYLwkd6avH1bEZTffF
gDxNNJp2yosZ+2BWBs/05egPLc9aDAQbRAxPsR9Nh1IzL5pOzT/iDQh6od2ZeXAQV/FfWXb5fq6J
SkhbaHeeFVU3kjmn7bzY8CwdIWg8YPXCKgZ1Yx5IippPFeCgJoiI66ZGbwssCFpUQ/tU1KWVihYp
J0SISWrBMcoIFhIJYCVT0eWjeoYlAYPlpFV9vbf9yblMM++hpknmMbN1q02sboFpaS9ZKyUxK8yr
YxgN+w6YlTmhCqmm5k+NoPYOthZxEg3tJPnPmKGBZdCqeBVcxgn0jhWnqqh23jAc2Zwg7a1J0fk3
JYdtBVwofwu6o1zEwMKU1TOdGECEgAFukfQrWkPinBcR5wKfGh9Oq3nOJhi67mjmJwkc/BjpqXko
O6oGhlxfnT/JTQNt/CInLQ89V1lXze3TnTH4/c3usWC3SpfPRT31+OLys2y96jVS7bBO1TTtaPll
gJSxBWCOjAEeL+c6B8fmVDo3yZnoyHE+lJbsfoBG7Ksuc/+50cCrGK0TDa8XlL0uTOL3xJBjgsZq
3nU2QLM6Ks2bHGhKJ/38Zx7j/6wx9T/jnKpnJPboI49x0MH2kRsfoktIHQE4Jq7155nc8a3q5XjD
QLiyrLo7+lZcnSpYbqeAROPKgXnoOBP9X/Q1XSkR6xL22IMFOzTOuCwF6JQiIqM0q56PKDbnozHW
PwJXCf1AMZ9+H1y0tm0Ju9ApX7uavV4OwkaRsIR9ou9SS21C15hIHfzQFo40cw2gLgkFkYHZPGMT
mhav0P89/P/XpOt868TW7H7/sgPNir9HXAI0DQzKC7wGIINyOlKgtGk+EUapTqLs1KlaHurYbQ6l
wO6V6UzALcIC/cSqT57WETeKboOoTULggDEW5o5Gd8p1u7UmRgOuiKNDTz706DglWh7nr9YsfE3p
7X/fvKoK0HeX/n7B4p3mkeRPRtb6GnWyY+/hk7b7NOrC1KrHJeF4PKVxaRxRms5WGXBQtYPj7zOK
yeDYsh7uXF3/NkyrPP1+Qr/Pfn92xkx74pv+/++i5SPMtIAGnm7jF9SrFOJnlJz6WaUnnbMVzfPB
4YDdM/x18A/Nyb/WbRZ6YUsbAarE6fdZUy9+7QwCdNO9IpSKz0qDNM+uRxzTX1z6jOGqiBRZZ+Gp
DLCqSpsq2++dPjQN9y3CyF6Qmoyu3HrTvQAmHwNATvUWirwqM4FH5hyFYiCI59+Hcmkswrxadybr
ppPmTC8w+NNeqU8uo3TfAYZk2eRyaZ61q5aDv66MbdQ28xlrX2twCK1rjFTkDRIZ2MQd9S3lr+vX
GOMYoIWwOUk1jN1zL6hZf5+lC/N2MGlIJ/Al0lh7AFKhTqz8pSnljQQCMANiYpgwyEvTjaV76bXi
gwSJleU7dwTwz8l2Xfgzl1rHFJGbP0WupKKLUWKejEyt2BRa/Be+y9XphiysPbnV0F2u4QNz6Bu6
s1UYNI7syA9zRJmMYTT32eucZqUkQ5XWHU6greW6IvWHqm3+M8VGQdOjKS62ioFVkiBBA6I/d0yq
w7GNPmZfLhYmWAmp/xPXpnWAHrauOwNJO3HTUSIKpl16E+JBdHYe+/Bn5cpTbuTx66Bb42VM6Fj1
CpCoVtcVf0GiXzpadLft9DS5pXxM/Z9AZc6757T1xfM6cMVN1aKK8Z2TK+G+lkow354Je2DAqh7E
F3G+0+QrjFeYbIDpia2zh0cdZPN2Tst879WrevnOto13gEvieBVTsOluHf3L+uQDJ1n/CSM5W1uA
DZIZE52dFPN+JuZoR3cyRAMClm1gKOzRU1rksEjWR+2GApMG5Vx/N5lLE2pqTvSdTfRp42fKcHyX
FXF7bFDjbIOUTABwIR929O6Ug/knlVTlqVLpAen5s6mDoscTysHWrAT6c2GfAUaTO5wB1q+yJtuW
uV8/teDy12BC+7/2/DAb9z3xPfs9KxkLN+UDYGvLquVQONj53mh7emh+k6G3Ij5iIDT5VXT+gDwg
rOL4T0sAO02PakGtLlQgwI2H6kbA9Ew6MMt/6hOHYHYEXyNEvTS9Pj4Tq1TQXsy9d/TuN4O6fNLr
7TTrP3GfDjcr04xTXbj+pimQJcUq/SqeDM9Xf/IODmsMk4BxLZDrbjQZBDVGcEf0BCTI907k1hhY
xEcwsIvmYuSdB+tUu1nDfMk/gexnZO2LPXTA9s5gAMGbJdQaXKRaCQItd2kTmJcsqRyivcvuTwE3
2snm+lNJZwl5jww4FIBGh7bjCNwU/zw/6//gPuBaGOdoOzUBBoKOT28Ce7btTQK7I8dXgNrNKVQl
nvDaQrlPp+SuEv3AFlK/ZcRpnpSAxe3Jvvzqe+MNfPw9dafiEPdaaLslF1xbfavkw5+jDs3PDBWW
7ikb4vJni4RfVp3fx9+vsleAzHHiB4yQr6hlAyokhInfh1KmlwJObVhqpIkMhY98+P+e/X6tb0gB
Ssh+6rvxjUlKcNFGWgJcxuvRrKLLsDz8fv332WBX0EhK1UKsg65JYlkc/v5FkIEesdMjOObszOFz
nUPvIpkZgG+g/PiCj1XSdOY6TUYMwjX92iLZTm7cXqfeByZO+w9xX3GKHGkfE5u5rKlrGwaFiK4s
x9apw8byipasvBaq2/JhPQ9D1oW/XwZKUl4d4HV0W0d0eN3IuZVz2+/XU8/j3yzfkS/PKtF8zANe
F0C7W5vY6+vvw1ymKLB0XKms25R0Gedm2W+kyS9Qk/BeBcPVcfF2q77+32d+3LkbYQQ9QJ9HLpO7
Tng1NZIz7FvfvA56SxuHkhlSHrdER252LoCtNR2xVMSVai8VsIMT9TbETAi2zQ/jE/sgjf4GNCJE
NGFs6tK50gzFXecVOwM7zZ1aK7p1OvSRMqItaynrRJKETZfZRPXgLOlkBp74caBmz6BEXstlIhbZ
t46moD2QfovvkWTRyVavHYyizrf0u14H44vQbqI2viKm0uRDGrD5jz6q4hd0t/5WwZzYusW4d9U8
XiNNnehmfsVmW23rgWMZdYHxWqjGvjuTCeuHaDgtyeIDaeY+uSOSo2120xr3uXRbcayIwN40OiLW
sWHiZBRusi1yi7wIVWSvjhuUAIYC5lN0e0NPU9Um9sfsdZXEA3ZiBFNQqUUpTnEW/XBcaA7xzO0T
JP+5StjHQuHbL7S1Lth+fWJHS6wqNMOZJfY9NCRoGL2p2R8CvfzGxdl9TSMdm1uj25zTsx1dZXS2
cqTlUOXTNbXQFOXm9O10hnHXEwnR2TDPs8P92xnad1CNV352f+91i75Iad6pPfxtjo4MXSFNfINx
F7Ydf+M3snnvUxcNWIwHFakyBDP8C+Nqseb+SB8OCMpS/y0HsLNVnjdeKiJUGGUwDbTVvdBy+ULa
8hdxocU6AKqM7KA0Qo2c2WYa/oFkW+IVx/xUDjZ2nDLNcUHINbN16zi0sroPAjZMTV1/bNrM2rS0
fPANBs6xnhz5CFCnEjbfvZME0O11fA35rIcGdnaRoANBONFAbZDji2MdRA+hJGgM4ucyy7wXTdcf
UotCymAKFCYkbGmy/5z8hJp1ssgvK3IAbYwmraLWw5oQSh/K5IKhyK+GxQwT/uhBdV77VLhduy2Z
L5LMiJmXcBdonRqmbUeJo6OaZiXnnimkk72MPnT/sofsa+BxoGFUt6T+CLxKtHIWpbZ9ZQw2XYsP
Pfe2vjKTE4oHUWjpttHBDxviBSTTdFFmo1+VMbj7yJy/fv+U5cJCfqJ/ly4BAP3yDYMD/MYzyoY5
Hl9DPWGelwZWBlBvr8hBwo/V9djsuhFtzITgeOjf7UVkPeWs4QzFyPvKfGFdM8vz1pQDnw5Ax5Xn
NwP5ffBC/JLUB8kLslPrPyuBFTBOuJu1cl+DnWEp7we8LGaz7RQpenHVXIpy7K7UQN3VHb2OG5Oz
u+sc2khAozCriSABylwOTzlcTpgx9RwbXNEE+Iyj+yBkAZmoMvCmiBO1IXV3qsurZ5HqWPqluXOT
4C1voEhFjALi2n1t2yFEhFwSfEPkO4nTt7plWk9x5Ia6VTdXbxYdpyZ6odhOTlapTqYUnM4D7RO8
1j8fHNWlz92PQNkbLaMnnRhOdo6ckmaeQn8101HEzQivuJgzDss5OU5cq6s2y6LtUKA9HNFvQvBq
gC1Ey1bolMYVNY++st1Jnad2G82D/PhssMFdi96UiKqr4BZ16lVPaRaYo2x244IMh1HJndcr0kg7
iJq9ngcHI1IUgLn+4QsSEIV8x+jhNvlTVun/lFaMH6MvC8L6ZqhfHkBDoYYP10cIihTYPnK4htyG
E/Ygouk4Vd78rFWl9cxFg23GGc+9jrchUX15FBWD2jZl2CNA7bMDuD2ALVZ6G871ydIm6zb33juh
d2sNDPhbbNvTU9fX/+HlGt+5B/nheugOQIxRnPsfwvdhsLR+QuY3OUbKa+2Tlaw7XIQfIFCsiz6i
qQpgAr0qcg2I1i53MwIfiOxN9tAyOt4+4huD3Jw1ya3Riy7TsMdzsiW6zKHpTHOzSxFdZYDHjoZe
kvCYphGxwOV8hLlUPGi9rwmeZOarbP9UMzi4Dgo9v2P4xSNX+IT8mVlBkHD6ZxP2UX/qn5ltNbeq
iZwXNRI5ysRfurEE0sh+R5z2ybdNf4MbiGN92sLxjcWpTTumAHaWXTBJJZNuvzdG+PvZlJBngoH/
vLQJHBBAK06xiyYpj3qoDgGENJtWGCh+hqnl2JyJNRqXubwRtmMz3KUUL9PopK+TQ8PJ9/u9V5na
RoPXQYZ62Z9RC/yAM0WSunxaQRqVz5bnnuOgytcp28G5HVp3n4j8vTRhTrjunD/iqfJx6tPTnnyU
zwA8PwbzdcYq9EhM5SBUxAYqWyJEmsD6cD22ct7+AxUD8vd2Uo9ylmtb86O3lqzHEGTYf3j9lrNv
lTwYqxhbjjvA4WbPOtpd462zVH9xJniuLZnBW99wK45FEK5sCCyWxkvHKh40UbUN6vzdlSQKj4ae
PJYTA/Z6uyS9ip+cmEez9FEuNijugoARC58l2l2PJGOzpxfneb7Y9VXbhL7J7RYjoCqbd62MizvU
V0zXJcpDsKgXo+OuNphyHEwWFLxw5k5ofbLNIEk8+nx2VvDbIauiLzDAeNLrjz5zUaub6fyNjdF5
knb2MJguX3RGIisbV/5HYvCNQmMd0JSIwsma5EPk4qZL20dr24GeYJIN5OdLCct4COgiG8txdpiT
OvhkA9k2DE9bD0oAMPI7J6IeGLMq98RLfcXtvsKRcZ/N/l8BZH/DugBXwAj+5tjg0sJ3QX6lP6Om
bh6Dhue+Xl7sYH7bTRNf6IsERAZBKSYWogqXovfB2emtgEN76VBjQzMb7gYNwWbyxkfg8JnMffEa
lQ2KqtLBuWRagD6k/ew5w6Wp7O7Umdm/31fdDN89+/Z2SrgUWl9/xePe36ETXGCiqMO0XPZ+LcVt
nLu/5GlOD9TIA8jkrWM3QZgSzfdIuzEkkAKLNmK7sLSDiZ0PYJTIrPaRgBzGbqg0uoOA1+Ts8OYx
fW/n+rUOOPjZBAuHBvsvYztefuY4//wcIACN5fGge6zioJMVKAXUc1K7D95gPpGYZV/gJYLr11kA
lIuBv+EgvLGpYQ/sosbOduo6pCdBp336SP0kONH86tftDHw6UfGbNQFVgxsynBGulGEQkaoGumZV
ukr7aGL4uQrI+HrWue41ps5MZQQg+wz89/LqsPxoT3Vi+mcmbTfMjs/ZKIxHjHo/pEJBj2x7+gN5
7BuLPcoWzsj7OZvqxen5rmXx+GgASpIRsaQtZQki1cl8REnxEpGrcf/dQsqITSAZ6v+MErMiozh8
USip1mwO7FYDemb62cx+KotrqUn3ukLtT6EQh1PXoZJjE+VYBE5v+dScmTG87pMci9+e8bPk7hlH
e0PHTL45XUnMLyfKVUVr++Fzd24xlLCjm3N6KEgW3+YJqMw0nd4NYCynoZHFpuqs3f+wdx7LkSNb
mn6XXg/a4NBY9Ca0ooggGZmMDSwzmITWDvn0/Tnz2tyq6rJqm/2YVdGYDAHA5fFzfuGQW3kZi19W
wzEEJatba7tAOtTDLIqw7hfYEOuPnD6bvV1yQIID8XU7qT6yH08bvYjsUx2T5Dbbn6xipDWs76X2
ZaOM/kYBjJGQ7X2K0DiCqpakVnjOk+bZxlH7OCbe++y/ZBV8TzvmQFSRvEBGp0VxUEeNrShyRD3l
i7SM9jRLC9hBk15J0AxvWk/ePOy1p9EGp0qPOmd/7udF4levWhxmV3IKeJWV082MaoUmLILTtEGU
BDCADXvCwILwOwJOx2RMol2PbxTuE94z8lrjQc+bO5YZ6K5Bax1b7ZdMIX3aKTvdCEqhdMS4lVeP
YJ4ErD6Ce3B77L5CBX7DB1dk9XfUQl/IiTWfABMpJYHoRNIoeJlh3yzS0c3fMp8+mZwhekTIato3
JpNzrnC7TWfCSJxj13qMVItstOcMgsdyzKKtjC3/tXH7Fw9j408vvTUYURG+Sf+ly7KXGJHZTYqg
387IyfFjMw+mQKDI7GWUdylcU6mLPUBEPW7A/VAtYzeqt1lXVWfOrzPS0Hlw9jz/GtXZc4eB+6c9
k5fB5Oqnq9nYK/kCNF3cxnuzolDjUCp9KCPP36G8s4CWYm1TjAyfhrB3ULdsDrU7Ja+G21wMywQG
YmcvxMAA5bryXjKBFkMuHjxKk+e4yroVbknTE1Zr0C2x355mNzyQ2U8fBpujZiuRi56EgSFEkiQA
Kfr0BnPxGa4FJj6UBuWE1s6iES3B/ZkVYHwXJnplgzOGL1ajOXhfed1DhbDpvtPA+JJDd1gHQuvB
qywXNgI6KbGF4mXls3nUAV5PVLmAQlltQdECEB+naM0r4dbM1QeZ9v6X3ei/DK/Ov9UeAtqQF97m
Oh+Uq2SwBVeXH6SV5w+5YsG6UCVeqB1gnzm3EQpciOnOI8wBaVDn5tNz2Krn6OqnbNSiHzhlABhD
9Yj9yNL3mHPZq0FrJZBz19/aoxCH2iasRMYb4G5eWptmykZ2pxjIjclW5s7pD9MWmMEYY7bLWZaU
xVyAjbwBq+v3vwuc+bY9qrSQhf3gQS+78EgeePulMI80qjNjdQZm0wxTY52aSfyYiuC5XiU9fhVF
P4e70Yo/oFj4D18/GEfBwwC1du3BcOe4OlMRlz5wqWjSHgq3gIHTxyVZiXhGxxK2hCuRtrJQzoLy
ifi0WyT45SXWoWUR5m0Ncb1W5o+WsHQkcuGH16mHsxzcL5pbKlo19/37j4l4TcnbnhBISmAeeBRf
M+ch8tmuVtFQIGqZsbJEWtQi4ZlXv5+HKn/82OVZ/NB3bwgowAzUMCxJDDIVvU6WSbQpXkteBBAL
HEH2KPKEI40DErRvGhPKJLsWGEkQQuFYPn79lg00TBfKT4ui7ToHbw84S0sff3+9+i1oYTkFvv4A
CkVs0MKBoYxFC7kh1Ma/fhQxLY4FLdVd3XgHehau5xnydo08WEuvbbo4qg8zSLJsEdtojKA5tuO0
BdSiLQBQVTYhfIMScimBnEjxVM5i3gycig5FGxe/f8D5nOA/Ts5yHtHlqaDZiYQQinMgx8gYHDlp
LJPaIOJfIWmZw9cPMZhXy6u1daz+ZOHejaYAYliTJyGBmsGyrLTwaCTB1rSbYGt1Xr0bM4zTMrPW
116vPYdZSWUwcoaDYxfLunLz/fho1iFkFSQFFraXfFhFlMBD2eWK4h5rNTx3JJf2X2B5D20ZGDij
JfHwFXm3ymqHkhE5OwqUZuYTwtbfKBVPB7t32g3g2NcW/fCCgjpFZugvrSeHFWGziWSo/YZtwQdm
eN3SimFJJjnHhJDOHmoN8xO9OSAO85E5JBdBozcQY7fAjdZGBcMa6puxS0geszTVB78Nr0GIFW3S
1CHhho48LzzHNIrqvShw/LTRxkG0amgOtJS7qugVoxg3oVbLTUSKL6cxAiOArWOkPQtcjvBBC0pG
F8qZTf1WTrBzwD2qnqfIbEWpv+yccaMVHgJoQ3IGeYmSbwmtoPe8czvgZKGDeIfL7uyYvwsW+XwP
sl0q6QdLgLnyETCfhfCWiIwWWEgmEEVV97exhuvjGM6rxgIuVcRktDSKi6zo02GMYvx6mjFdknE4
ZnWYbAx3fvvqp6F1N20fBFvpps/YoyGCQFUYkxRnZ5rYh6VG/GPEdHvRnydXSw5yXFc44S50C/dK
y0QsWAbDAdkDdLxiyMRJiNAMi4ciKrpgMCR6kmtpt/HrGArkfvFD27WSkMrWhLGj2mftwpZVnPGb
wIK2HU7Ds/Xgg3Gb9eQwGNa4HnzLQL2BgibqpxMdMsFmYCJl3mUii7FGwgi1h3o6ILPCwS0AoVcV
3cFWmfav32rE67qpD7b4deEQLMNfZOmLlVVPnKkwWETZfmXyzVD4MtRYS3CQX59DoAPfvjEXqMsy
N7KIKF9gyTO6mLn0cbBv3BHAQwUjA/wtsj1QxdErK9zud/+OIfi1JJZvmTDqg2GP30vLyDZNKpdV
7udr1OpfhwB9xZTCtVUNOqqkkvw15t1rROIKX75pucOhTG+uztiCyh/KDaMENphJgd0IAgyDMiyG
OTdKjJpgLHamdiY5W5661ASfb1Axox7Y4JrdVGfAacd0LHVYYahXZMrPFqcUjih4UGUOWCgmN8EL
R74aafUQn5iVgT4jKv8OQh619mom/Qtsbn2tp+YTNkIEMVB0JsKsjK2XcWIvhiDFlUALn4xuYmOJ
AuSD8YYH8+Tm6wxS0ZJDRIqusIlHocZuqBOysuS5R13HLSJFtNDOqocCDseB4b1OfCZruSoa8FlB
9lDlpO9ECFERLuchhJrEOaZ9CK0SQJLECqlvs51CSJicSTl/YShX2uOxaTicmejkZzdrGLdmCGXb
y60Lm5dYIFlK6aTTCyApCLPbJSTlIccj2hH+AiOSkbJ0bB3H/Nj1Qu4cYb0BB37sYoxyodJAgUFe
GFRKv8zdbMD0FqQwUr7khnV3Z7r+XaBKg4Bw/WuYh9fJ77uVa9XpIc0ATrQxoKgauYyF3YDKGkww
TYFuyJ26hM05H7q6E+5tq8K6IAFrQj+9N8OPEcQB2x0YADfMLikAKDgMuCF33ba135q5WQVpvQ1M
9469gbt1ZAkiozNw7tCA5hgDnSjn96Sbk22nz5xaS5Sx/v1j9timZiemohFBjYnN4py11lYb7WEX
UFu2nOaHEeblGlQDVO4STZmlSdJzKXuWI0hxqMc7/tcuPG2km78ALmJ+2WeKzNPK7i0UJ3G5PcgM
9XNk2cGX2UG+5HiK1Y1ZDgBzFrY0tQNBMZ6OLKlVy78K9aMW3j4JG+RlmyffcaFZejycm5hy5SVV
z0DqCEJb/KVbf593sbYN4pzOm+Cypxbm4T14VNTrnuBpu1tqWSFJbeM+TsOwlmEdKdA23gmJx3N1
bn8Eau7YU3UkBMekykHn/Ov7wAZjMjSg5DEkinSHx9+as488YpUeL1hYA4j4jJvcb0BnSRb/eMLu
am6tD9TBEWfOjDcxTXfZKROKpn+fCXs31C7PXW0imZyA03JHlrUcNt7XNxmAGUEj1ggaZ+7rhAEa
ibi4RRIfjU7UusPNgLH7tvadc+AA33QT+eYnOGQU0DE4qo3OxvCHH4j9t4vElsM6qWZn16bD3vUg
Cts92ON5Ig5YcOANjg4kqSExYggy2n0ISnIGzfQqC5ByKcyPRelHb6S5qMqoH2GhB5skdV91s03W
gT3jJKG/enncHqISw1x9wC4jh3GpmNixMU3Hrx81lQQ6gyAU3UgjwdoIUvVtyANj0xb2eyn7Nwpe
xRbt+BULq74vEnh+uS/Ho9Ab/zCAZ4k94DXA4o8uXhPYgKPkp0egt0kg7CcN0JqZjseiGgF1Tu3B
aKEiWSkyGrDWIkT0tVNbwDcN3HDXAgrtM+jEUYge50HTxquHJo+j195O01FnybzK2AyjhtQgnr7L
Rrg2oEC8I8PZ2RLzDIeRc0ck4Grw5N9AJYMNol66HIDRMTj1JxQo6j0S2aC7Imo5mE+vGbnAODvO
x3lJctt3YJHq5ZMx5CN9S2hJfuwzN1KSM61F+qHkcFuJ1jsZ5ACOsztFKweniXkeslffeE1d4Fxp
4uGRR7ngqSq2SRCek6QW3+ee81BSWdHVQ/OckJVlqkcTb+GDwYMajzU6PuoIZoQ1vmXDqWpnsZ3B
W0VOPuBiB5HTkd7N6Zr0KCKH1koho1LkXWYFvORY+axU2V2nQTcYnL2g0IDuUOCdnWz4MDS2Eczu
F7mLSmBRVj+mwfAP4di/39H9wC4+RLPbJciGHFBwOdx3F65/xAVd24o8/eBoyrYrSHGmIfwSXTyT
k3nPjbbZheEvrIgoFmtJtG3we7VZ8BjyDINE9PFq8CJvoTkN2XMx1k9pZBcYWr9bDpI0c6zbOGjo
xSbsSTRngfHa5W68jyWaKUNYoxD8aaIesgMf+jFDWz9NglC8Are7nvxPHATLbT9ZzUJo9rRkGWAZ
B6/mryUR1LLk/A8uk0pFmlFQSb0nIADlgWSWBmqaFE8VP7ABk28AwrJOtaQ/YhoHQIft7Nj0N4yQ
WVWnHmCxU4L41zsXYBVk6qxJ/V3gG8Omqp8H6zqX2vxYFSDGRsfa5PT8YLvJyuqpmTch6OIMqkMy
/aAo9hONTjCyZebtswgQZe59BNL1N7A/AMg4WT2s+wISKasbzAIIRjmEgnXIcZUMjmK3OUoFX4c2
oVVIbpgBQmJjxVGtjw9ZDNN6mhB1cPr8Icw72AqRh07WZL+Ypl1zdKdvZVRCCDN9lI0Fh7UsM14d
t5evQw42oUpJTYlIbgHtgL9om73MHABwOAmlvX7PZNntCrVshzGrdSd/+SRSVtTh8aBNVmgLLO3U
9aGL5WwrgflRRH5HLVlcOSA8dMmcPnJwWeoezPPQb94QAkC2VYIfytrAeHHxRNKa3lnZMEfWkz4e
gpFgAlJhuGnt5qNGSn1LtmOlYUiJPw0a4pGjb8NaZkTDhrPs8+IexgbuFZAw8bPp7VXqYeMwF+UD
VIIUb56QdA03F8nZXHsFMB17xpfXirwJbYbsV2wFyAOH5t0K5gK1lvYEdZccjIl0uDYfux0W3r9I
yScLoyMvT4monEnQY4LTrNuYrd2jiZFxI6Oa4/NpKxaH3r6OQ2WQYhOQZ6Z+29bgYlBosqGEoGVh
zbB2Y+upD3+N41g90bZcGiaAFEmzlSxoWicuTCaSRla+gVTbsKHJ1ZQb0QKFKHM1Vt55iLV7NmFN
3ieQxa3Axy89aR+1JsbjqxVvk2wxKiJxD+ZCB9ZP8Bpp5Yvs+0+r7w5AnBZ1gGm106NQUYdi1RPo
NpEPgGMy67OWBw9GJCzic1TB0M1YkpbDUCwzf06JVxPAWIsUzyLOsdM2HWNcQWrLXM0Z+hwRclAY
YnA8ktTMNvoQnU0NarBVPBaGPPZURxe9iR4mTjDnSVlBZwm0BS+MqIeHYYG7SflgJRKUNpN96QY6
kmxINkAhsc8tHPSddOxPF1HPNo/BOA7YHrYBXMn+vSpMdwXEZgtR2tt2FF2QH1pxnwhzFJBPPIpj
2ykffvleHzyYvv0W1qa2C4viuyzTx2pC2rM2oVX1kAWxS/JXSGeT43fNBYVyzGdFSaXfmlccDQGw
NNUe+NVybESN92dRQoFFcjvm2NZI5zO1rVOC+RUB2mcPqfApxvbLj8x0183V4yAdfefhXNnN0ztB
CVJ5zRm8EWRuPG9Qy0ftGqO6AHF5knKAlJetNYD84myd55pUWuQo9EctbBxKa2uvIpE4kiNdzKOD
8/TeK42KPRIKZookVWfjViJDXG5i9AxCd9SpW84tcxhKRKocYXPnWxy3P6pK2gw+wiash7J1U+Sv
KHWgrBgCbB2Gfa4XM1g45Tznw9svQmKUJFkx2r5PCYqAfnKhjNxAPXHRPMyhnCmJbdNJzGXpoUmI
vUHpHdOmvdpNuMuVcWqg+Nep3tQramg4a4xbzx32PanahVdQeeoHvDec6YyA+Q3L3ptr4BbgziWS
5gEuv/6cMFJWQ1hxDLc6hGdqB+GZ+kVDiWFDihgvsalbDbV8muuxhBMBJKBm9qKt12vgXwmzND8W
SwOthwM1eLUghWDxYSyVGM7tCk2g2K65lBBgTq2wf5yA8Nhog0vcIv6dPILU9T1CoQXGB2FywDEe
msGgH5rC/oV8NwfpEjqGpXdkCowZ1xz4aXqEdvxcMfWg1pGBQebEjXzgr7PWEwXWL3k5r5zZr44S
N3i8VnRk4oyO/aWLf7mdBwQO7q9lGasCV+uDl2e/hFntzBKyTAYzauVC3k6nrl2bTQuy0/M+QTUF
j6AoWMDjPr5VpsaGd2iRb7j6Wfi9s7MfjnT3Q29P5yDFGq1kov3Ux1o8JNYCIWp7B+wFLpxaEKYo
QzYpipsluSaCIb+uLrgmICg3VP67D+b5WrHMwPmVC7sbrAu8hzuHt2DBa9GxanVBdpP9v4OUhC9b
9kM45avZ1ujg9L0H+72JVuXcbfS+hgbha+JpKq1XSo4/q8b/7udogMJX5FQXRH52HPGS2aaddsE6
CeZNxGF5ssP1BLMZZeqxBXJd7XFtgePmU+fVSf+unCRMdzQngBynIp5GpMa1hicxg8iFrP3gVk24
TaBR4BzDYpq/izR5HvOCBIq+JyHQPiT46MEcN3GtMez8uxcCZiXMT1Enf4p1B16Y/xyV2ie17p2f
Wv6icpjOfZc8+506PUsExIuSN4YCSlds+GKpefsZO45tA/vYHmhoF1oMagxAfGBUqUMQvpd+0x1h
3MgtOg9sTM12qmYEnRhScvSBbg3mmyRGkEkwYJ2NCIqI02+AMMYLaoikWvBoHsMo2GV+a7BDNOQ3
Wq1e6aPS2YHzUboZidPQBnQz+GLf+shfUe7C17HP6hVHqnWLfS1RaZDt8M9YYhNFwopjBz6L4T4u
zWbnV92m6wh/ZojVdZofAKVj7fUkjaGiOqKPmyrtBTxecGVmNr4TJ1uLHCzaEsDGeQyp3Uf4vrSp
QOtxgKSkRnLawvSJcaKAke+Cb+cgiyQKSS3uU3kCpb61Jtu3600BhKieGbzHWrvk2ZDuQ9GdQ2VD
1CXebgIcDjXOvRnBvXY4gPUuIlwmJP5IutTW1eIoICdhAQrc3ZqfMJL8GPVqXNVQ5CJ9Zprn5WeL
lpzIlFgGmPZwArBnx+SFKFkFMGUKzncoEuLKtzEi91k01biYvf5gAg4vpf9pOhRy7XM8WReb/MfK
w79gnIufuoQZ756a6JeMgfzmQFi2TRdGe+mVly50eewCN+ZRYC/3pSvhI24gdIBVWrVHamHVRX2/
xFmh2oMF+KhCaHD05SOYOyyCcPh99bIGXHKvRau6bKNHE3x1G/rGNx2s9maKwVZ3qW8/l8h3wklk
emtDWxyDDj7AXF7MybZ+zroHtBz2/VNWTekRzJqPXMhQrQ1TECRmkHSw3cWhlOBtzsCC4Tq/8LGn
eyqoPYpO2QaF/grgnrWhqIzKjXnR0SgqZfkCbJxqZJOdoXqfRvJ6Jj3cW5CHsKKDot+05ZJhbiNQ
hiLbiw1FMCCO0P3mxQhIeCH6DvxW0bcUrDrBilAAJnMslUQe3qCpgufUjB/6OpbGm+WPrJM9nMke
Pgxl83UYAYe3ssumLDxOY6RKQgu8Tjp3BMgj3HFY26SC6+vseGRcWptpAV2BYxu56SDFtUDdYA8t
fuPmD9kcPyd27/IwM0k6BFI35dhQXrBm/PHa8eTrmg8YWpDnyzpn79kplijgaysnRoE+jMSpkrhv
5Fa9C6f2qIvg5FacKVwHxZe+L9FgjmdUEatoWpRVQpprIt2AMiCZj9izdh7E50WoDcAALFIdITpO
MnwYU/HeVjWqUZQ/PfcNvCxnuwruZPwzFA28GhcETBY3PyfvZRD5zc3sT7KohLn2dIgF4U5mp7dA
QDG0jE1qCPZzUyFu1GF3COZsxXjfWrHuL8r2Z1ThV49jByEmGetx2jmtewObfwz9TNJzIRNO2RaB
mgfXjZBrVGFVDtsVMynLeDeq/MlqYNDDqluTqBgWec0xJvOSN1xCTyi37T13vORudbh1GsZKYTKg
1Y7A6rIVYNj8uh1UKmEAanExQ5864VxvMFngimbw0BAdroMUsllgZcU+avzHVtoOfCGgv2T8orU9
YUPjsmeExtFh0C39qkIyOkTxsLb2zOgK7+1h66HSADnVPafDB44OZGwdGLMD1kTHscBdrXP0D3bD
hOya36wRgcI+MauMpRLwwhe4FKdO6D9nx2nJrzbalnwvWlfgilhuzHAVp/ARhkI76a6VrvSOBqEA
62+ryduGQhkn+uBH9TRBm8ofj66JuL5mFZsItfyV7FDsSaaBevpTbmLPjQ8CtCCA9g3TatEO7UtL
VaYBLrjGDSsnLOo3TQ+VpoVSiuIboJVYootRHGP7ZATnwG6/z3ZRoqeT+0crfCcXSjWXsLnM/fDo
yvbuyX4Ntrjaj1PdbZaBzl6eu7r8FvSInaF6VspRnb0R9BU1sg5uCqyOtWMukB3Vfd24GJF1HXSc
WHqSoJbRvGVDO+yLId7V5fDUdNZ3L6/LnShxWqnnYJcIYeHli301zDLXmsZVgjZOFqJ4lzbgQskE
5nnQ7gEBQO2wk3JnN721tJFLHyaqZrKYHiI5HqiALerS3esp4oiNthliUtimb00raWKdoOkSjdEA
0hK6CkxZYw9BkTw3xwhdVvZZIJxh4bNDsn4dpRgPIs3yakAN3iRu90D4hTPfvenZdKsMf7hwGFB5
kRsdKZQlEAwHHLZ1nEEYAGOsdg7ccSeBeRTaBqz4uEBKsJaPY+RrxA+p5CyBrCLkqxgww5zOr1a/
DahkbYDj/WR8GQssFz5rMrJI2QbPmebAk4OhShsGCVXQWyfz6glF3HghcMj6/94E/+hN4BtfDfTb
u0FZH/zL0kCZL/zXf2yxRyjaX9Mf3QnUJ36bE2jGfwrb87EXMD1Lp+xm4jPw252AlxzXAv2hwyv3
dcdVLxVlI6P/+g/L/0+XaqHv6q5jCUcXzv91J+AlE0cD33UFZ1PBy/8v7gTGn70JbMu1XNcSwtCh
J5qusP/iTQCQtvRzHw9mxCKXidJxMO4VauOx/zxbqKdzIA6cazqcOvM5hErgByAUf0LXW9YwFcz4
DIASrv3zXOwaanIO7IxGv8Yk6Uk9/qFd/+Ws8EcnBZrjDzYK/+NWHf3PNgqEPZITLn6nTn9rMVWb
b73N4Z44UwOkWsb/y+UM+28vaIEkc3zL9g1dtd39xyUuQnwexP/JpiCvEGIgDU27SOqwFlpb6vcs
p6hsnIqTnu/6ZhdjTW0Vd+qFIxjdtD/50anNvsnyPNX3vEKqE1+hViy46ZwVWdNQCakX1yH+NnAi
9o1TwBlWfUlhXA1Kj7S9VkfrcbxOBO9T9I1SVT7cU94h7PvQ3J3wXGsJ520EPZR1KlYtAo3Bvl6q
b+mqKxYKc36qs2/oh6ATTSyV77LxPqLfoR3xCF1AGYteqMs3JBKcO8HPkn43uivSEGvHuBfO8zBe
y+nru2disbpg7wuGjQzu3F063sPgmRtp8hbpBSVWt9W0B9ogM68ghs0UnggZEbRi+yhaV/1djARk
fE9mgckSaNJpx2rWELK4Ot7ViM8eLgn5iCxWfNfCU8ffzAWDztUfg09bXkvnWZtRjbln6NeSWFgl
1RWX0ZV0jsFEaSa+ezrqTtXVdVia47Wen7ICAPH0bKGeMQ3XEFhEGJ4KOsPk/O85Skb3JPHNZRvs
ExoWtap2g9V9TRaBcHcxeD8B4GzVO/NRoxBLiHekxpNM9wFxQuaGakdUUcJoxxVdHRB2c8XyQH0C
8mIQ7YAIQu4nBINNe8IQ10U6B0CRj6TUdRLPgbbqqxMl49LFkJcMEk9T4Fcq4D04z6rFTO4Dt06y
yvVScCA2AcuO+biy05atFT6ifiVPs6i8YyPvdnRWM1Ddv+78LHwEGbFG9p91bpML1uIqR/QcqFWJ
5MzlbYI7Nf5sTJotjrXIdPKW8kzfN91dXToiZ5Na15gRr+6Ldw0hX1nTZwEbz4m75xkYmQwcgKe6
c2eRiAHjUuMeenxqu2saYLp1hmJWsVrw5Un7anyNGOYCvcZfjAGWw7GIwTg7xvKfVwwDf5f/sWQA
UjSobLiGYwjW5T/OYFOLvcxt2cSFg6xjbiynN8M/BcZNizvEb7kFyNukDuLkJNEtERm1TqgpdX6r
Gb+g/3emIn0krDKMiuIUkLiiII5T6T/fqFpl/+0Q83tp8xEXsnxhOKgX/+U+IyNPetmztPUUs8v2
xn+jvKilTZKy629WZP8vV3T+4krzr2t6nmVZ7E0G7jl/bhspa1i1jCYyCge4CgqzsNAnJHKHbYBo
rJ1gNYOYnpCUnyqQOw4nNGrBiJ+QWBQuojjTV0u0AZgQIg2CvoVJobuTN7fdNgl2INNFfYp/xe0x
QytUogKg3h3bCwwrl35/0YZsJaljDgohGBH4IFynvrtuMaql8IUx+6Ic8iVmXiQAbKgetxiZix7i
Spu9zGi+osVVkj13q9tAOZxNYSRRScKOKlsRXKS8CUhXfIw3ZMHNIObntlCIWUoP5hHaPmyxC1uR
6I18qfyyJzAZXs+Z3cuXY/hDPZJqj9C8SFA9Ji4yYfLCdVxxQWTQJr/ce9pO3bRtn5SJLfzshajx
FeGlSb/1lVgy1JBZ2AeRg2YYe9Z4oYdV6zacIfmVpqSkuQBludSxsGflGwB/0fG8EAHZ0Lub+oO6
Ldpf8Nh5fbLdCy83oP3x8hX6JW5u9B2doxrMq24lpQF1Pzr27Oq2CUU2QRPue3jvdvThCdK6LI56
tiJdrlRIoJPhr0k3xsDlqunCt/XzV1cXwPLbrdNuVWs4gIdCAvgY5UDEXmkUbo9GrXkW3uU7eK3V
JF3Q8fuacSWnfZsBnGVoCuJ+R5FyGRLkJogjAbD5eqposBddCLKYFmUrgPvDqf+m2t0EhNK4VHmA
2yEtxr1zM18DFPpWpotlyuFb/TuXxrLF4lvdkPq7+vcIjE9mHXTZWzV6r1EPiuqHX9oLZ77D7MGj
tvhAMWRNP6teawRfN5xqZAtVxKPpG9V+6knob3UdNQSVdi3YdMp5vHtmsMDhXatxqoYAIhu4+3Vq
76JbGxZCfqMR6bU4Jd9BQ3sF7pXpQr0gGsQybqptVPiSsqfozLakEMuB52SU0AnI9DkZBDHnwsRS
gyPHOBa67xKmJdpP3DDm0abazHfNY5Dc2Pr6eltVW8REFnnPe8hTkh9gjKgv/lri6NRvVntTN0zG
is7pqJKi9+BeXI/Rl91mK1/6giSxSRmPqclipO6Qm5W0cJ8WS95kcK/8Rd126F8Kw1hF9GzBkVZ1
h+5hx0N6H9Adz6dGWsYcVt8ydjXK/ojahcFaRImaWWA2F4wuu89WauFV76oo8Kqx2KFEpFrVqzit
M6PUyGladBrdS4aYFQ3bmMwatP8HPkB3TGiNeKoeU4PuwCCHaaFBbzHoMBYV9VRkPtGFN1fMdZ2V
gn7ROKtm3hN3kgZkXYCodRd1A+o7Kz3bqe+z4lsA0VNV7O2Y3dALdh3xZ4StJZzlZQtlZqTZgCcs
e9tSb6dxmBnqIZA7JYDEJJyGE8HXLFDPAoj26xlzciaqK/kMHk+O5iwGh9hbrXsGY48m1wTr4HRR
io8j+hZqvQKMn8lN6giKG7+bi9tXLzT6g2d86hpmk7yg9jWGkalbatmZ8xfuKkKJpauLZdOc1Han
VigGV6tdSo2ggg5gHKmm1Iybj0ESe1DHW2zNpLxJX86XkUXD65u1uk21SxUkMVPmnGrdwK+AR+cr
1faqa1iJDJbgsHpRLaH6i1nhsy+oK6idNv8aQqrPm68sIP1LdI/OJbr/a33jYMKkGj49DZTIVT+a
bNOCPcSut4wCHq6yrIVntFvP/5Foz2RaAOAo8AuNxAe7YZsxR9TV0RNbcR7CnvfVxpYL3AQ7A04e
a9XWagNT9gezTUEhozrLQ85siPWUr2jazDNWqrXVfqHGmNo/DCJDXlKr4uw8o+hYoDTiuPPGCXMI
jA9h+71GvNcr0XhmHKuxq5qILlB3M3EhtQj6LOuq5eOAUlZ7UWukRzuX7Lp1nlHkps1T0HGx3Krt
kwt+dQcDSG0I7BINZVG17Kmt6/em0RGuqk0ZIP1S7TNf6yt/U1vlOLLHMnfVbhQ1N+ad2q9ZzPio
hgj4YNPoQm2dQZWvIuYEU5nFb2pPag3UaX311bwQjjd+Mi5dJoSaFOrvlc1rzW1ilsM5oBpsUjeF
TqakhoZ0eWX42FyoPKmxxO6lrqzCBLIgSzXM1RatHkStaynFeot1TO3hXEz1Dh1m0Nxq4fjnGOxv
TnuebgB/c2zDMk2fI/cfY0UM5sw+6Djt0RpMW/5Tg0d1Bi2hWvefL/d3samnm45twbLi+P3XmM+q
I5zF4t/XU5t7yNGG1mSZUB1GxKCWZ1lQxgBeVbdolu/KhmZhuUXghDWK1UJFUQwHeouymPdJ2/zz
Tf7dEdjDzhc8p27rFh6Kf26UEXwRYGKKqEWA/jRJRLVNquCMO9WJGGAPqN1f3bEKXdU8IwBRv9KK
jIKc7MAUvpD3V1u6WuPUwM+nTAUsrDm/QwxkPhYtY1h93Oznm1p61Xpah3iCH6lYrFi6PIoRsMo5
yp7UzFRbINxLYKIsBOjeq+gjYx1t2CuG4mYT3I8XNVLUH2uWHGZWKJm+DBzcxH4bdv7Jr/OPuQkT
k8m/RvCe4wjPt12hI1urRtcfcgVGZBToM7kkskHIq+dn02c+qUBEolrfN+9kQNnL7fnEhkRsoCIL
tTY7hDFqTVC/60TAX+s1DcwO5AN+zBNvobZVtUipjUCFXbSrOxsrJtI/97Zw/m4OOI7nqkng+p71
l+42+tHsesciMclko7e51RhbFW+LupCKZel1IJSqRQnC1FNqahl2bxN7kgrleIuKhHgb0Vv1obnU
twjaeCPRsooB3IbAjD1NBXmcp7iMMXULDmRq1bBbgCcsuHP4UmC+bULTJu5Sbx+cm+pnMMZfg08N
QLWLqGnDhTAyWrkTRxNWH6IqFX2oV1TUwPhS28zAXajYi+3CUh4J/EntvV/7EhtKlr66Yj3qP9U3
FEQGpQtHhvVIBcZdi4VawJrvXFR8/vXUvE0F2ER4jDp+I+Tj0AQagX+qLVjFCyqu+Gqp3wuWCt0M
F/yXxrbxO+ijYGh4rJu/gwg1cFXgIHOoVvS02lvVpqj2UtJ0C5l+NCJie74x3dVRio0zps3VGUby
fGoOagkHBP733XVS5tS6aHw/WHPQUt/MmqtWj0A/qV2P1VdtZbCv1P0IdTACtobKL/PExNyPgwl7
UsWWzMsEgCWggdxEq//rONUm2hrtR3Zq9Yw2rf/fzJ3HluNItmW/CNVQBjHpAbWmO+kyJlghPKGl
QX99b4BRrzKz3qq3ukc9YZIeGeHuJGB27d5z9uHfVEJ8lhwd+Cw7J95NpdFUTfDtWUKnj3/aP/gr
//my/e8uWuwVwqKBqXIH6n+99QLmmGbsGd10TU51OqreqfiZKgh+Vb7z/O1+h+A+PY7lfwvj/dvL
//3fper+Jal39/8a3vv/YTavrrPY/a9/RuD+WwP83n39+sr+3P6e/8Kj/62b/6B97dLjprVswfi1
/9n+JmVXdWx8bQyWGd+7Dh/r7+635f5DtaatRuLkoRsuxD/QOZoaB1RNs/mP+L9peZvT9fCvZgv9
dn3adAVbr+OQx/v3jR41a25ajh4gXVczGMxK/+T2SXMimfucqU/wFzK6toLTo27UF76iuSH6McbE
dz/xs9s4MMmBya+hzNqOiaOeQPSRcaa14LK9RF5bOXh7JU9umTf650AKzC2tEjJsJMnJr11zFxYw
JIADd6tsis7pjL1utwUaoJggCqRQEbgb/Nu2vQV2iGCMP3xjx2dJEasW0fEO01V7/9On9vuy/vMW
Zk0Fzl/eF2Hjz2bYAGGVD8z62+JvAc/u+7rsVzLT+O458oNd6eI5JUZ2uCC1VN5G+Ntpn+BSMtHm
aYYib4VNSJQyRVZU3iaOpPU8VGkFI7kUW783yXYnzZvUy7H/FsUK0jap6usA5P4SY2kAZGuC8Ns0
NTUzr7YRFqQtvgaIVkM2nKBrkn8hNeNkiNp4HQNkX/PLSBCM6dnvamMdzVq3z/r0EGuc5QMEG0tN
U/BREpV4y92Sqbgq9GMP9Y/4UH18qUrgY4Gtr+dXHtL8FyUlriNOymfXC9WXVsLdTutKO9rTy4BM
uRUGRjSVPbFq8agb752ONDoYjfE8v5TvUMHq3X/+SMx//0j4RHAmqexKwHH+XiMGuMftPCGxHSGc
Xoy/Wl3z3vvWqrapoZKlkkfKu6hrWE8usIGgsqL3hrhnvQzekuBVQdlzxHJWlIghiuEoY8Y2vI/1
yjuB99QvTVPql/lZO72kY6BQc2XusvSndLhCQtjLUcL6GKfOxKXW7/540RS7eIu5ga+wub+pg269
4WwMXB/YymhcoR4F90ZPPoNe/hhTru/CshHh+XX9GtvCPzfl9j+/SwZR4X+9cKeKXTeZYLFIMGSb
Nog/1V49QQ927BrVqnI0bwHPSH+t9aHd1xaNHLXKjFfLJRa3NAgSWAUmZ182O/4wlPC5vFWNn0JC
zHhtXNtEm2YzDybixrzGAldJR7zSQm8bZji24zWrWnNGPni3GhaVnRyLfmzB1dDdxJnXbVXzV2e2
2lmVsHnRXZr7Ef/lmURB5X+qOP9tGaPcZGhIpcbvbFMm/vW3lhK8rKkpcqWCBNx2uFW5rbLqNEpp
nOsKTUTlZvbGQC0MXjWwATZ7yMFwObz5dgE8T+mHDYKk9Gl0PA9kWdKMC6h9/k4U9iWOQ/yA6Gn0
CuGOH+PnHWAmg17wLtC4aQtZmbx3Zp5tNMSCiwxX1sGMMuXQVHJctWnv/k/N/H+7GSyb8SkrthCC
ean1t4Y1RHW7MDJZr0TfcSIQiXGyjaTZDHAHaFd75R7p6GtI6NI3aSMCwiL6WmqGilQvvCEZAw46
6vUpC+r6JIHonaqw0qlkp9fzAxK/cNdllvNeutpXFgzaDSWtfkB/ig6qwCPxny/c+Sf+y4rLAJiN
0dSBGejMKaYL+08XblY54C2EWRHSDl3Jrt0L1np9H+UFLiuDJFLOoxERNIm3NM102LGCXVEI4YY2
veO/HgpQ/FGhKMfSyWG5mVPflwLIkaHakBwjjhpJDmfux/bmlOFKZ4rzVI3kZ2g46xaBNIdzXofj
GUDHpbJHIkbH5mYGU+aUN/KNvGzSSBYfaPcCXO6mf3azw+M+yGsYzAWAaiIAyAOwAdw5YY05JM85
sPreORUwV9xBy/aADPI3CRQuq7N21eTIUIcQfZ3TIQWM6dS+I4E8Y7aTvwy3f9e8/n9YTXXrr2MW
dn6ONniWp0E3A3RtKjn+/H4rcAjtLEDZVCoY7/IEg6VKxCoCxLZrlzJ0uj20yv4WAj0v7dZ4T9gE
9yVGolXTGO5LY2o4LvMEaIteJ6fcq4yGdgoMGFwb74C71ZNm+uG9cKW5r7GsYw9Qg7uj6C+m6F4L
J7aPVkidjhoU9JMv1mblgwRyjSfbhcLcEZK4Q9vpM5ULoEpqnHPMqhh2+rSI4WvKVkFBhxD1b7lA
oynunGa7vVQnxxrHR3qw1rZEEbzs4yCcWKrVc570a9IC3X0oEuQvrgx36Onwv+CEtoigO8Z1Iu5Z
J/u1zH9FI2EPBCHoB0eJjD3kkZ/tkIz7xHT9syZo0zhGu9ONCBI/OMvr/NCOo3vlIq6KzWBmzAI0
j8NEg1ir7fwfikjde9m5JaixwV85ccH6ieQes5viOIs0MT8MCb0yjIxXPHM6Ot7C3Spq2eDMgNlV
j/SzsbsSSDO9C6mhl1sfNva6JsATmIWJZL/oqz8UKe9B2qkwt72y+AyJWN+SVvja4GHed25vXlj7
fmGlxsCgVOnFLdtNagUfXoHnQI/wRylBNhwMgkfbRZEl7ZlQvepUeHLjpHcJ++FdN938gokzgajY
DlemZX5Ju9AiQ8vJl0XPThHloqAH0DEqgfG19uvCeqLQsJyYG498B2/RuCQhJfH4nDSeS6/ZGcmy
c6tbbhUfee+k36KxgPtStPLox5b5UhXdsZy+nuHcXLfQ3ja9b3sN7ZUYABeTzyUbQAM4vCveTNOn
yFEFjSIyIDWOYf3wYYn33sLGb0qr2SlGKW+kQ68MHFkhdI0LWe7A++ZtLdemBLNCHr3SU7+NoU3e
jmH4tyo/qvUoVlVbju8iCJ61hO9tFRa4pL4ImSwUvkEKmKEfqLnMCltl+wRBxHwdwaySdJZGLyER
T2sTZrqIjWIfuo5/IR+RQ7Hwuu+TO9tVo3qdRg2OKCdptyMcnbU+bebzS3188vyYMnG6CLL/+h+a
zGiuQh1eRpszuz+Rrorpzm0yfV8lIy7jIaOVQQcihnVKixPlMdmjQXyMsyA5YBe+R1Vc7i3dQKdv
qFfEX92loyJFvUae/UdiJgRShkZ0rU0EfECl1/g0WLZUSbghBcVg2vGxsAeU8jkIAsDUhGhmTncm
buZeNcWorYwskwd30NOnUAGOLVuTIQm2x5+5hXRTGQ3/bG24O+vAtnfzrda75KY4aqlv5hWkD4ol
lLyepHbc96brXJvpnhu1rlpWrJibPK2c1fx/wJXWccfGTfWlDA3TjF4Cv+bXuVCIeJf5WYP/cxqm
4G2qtP1/3tSEJqaN+M/bGn0lAyeaLixNx85p/m2jbjygq0R/MZSd3+0gtoyT3lXuFj4lTb1obF+S
0SrPZB4O7etYlcOTo6pgPXwWMa8XQFzq+kOlH8rJI/7DhTiUD+VaR8h/hnKUPRVJcffDPkcb2dXG
Kp52KRSJ3rFmtn5E0zqGwrwoYWxeNOG13MMcmzxMShrwlrMBLHWgttvlZgi6pVbEsTCz16qWdbjx
yVkA+43FpHt//CgxcySqOQWpoWPfk7JQll1LygJU5nIz9qy/nmAQo2et9YGfdN2NevsjCNun0q1/
0TY1T4D1ipteK9+cgnvXjkB/Rl32QkI5w6+4iU80ZzbKWBMPRhX9qhu5sSpJCibjFrV61Q0fciyI
HXOtbYsS0uMQA9kKqScZbk1wT6Px1ENOAHHr1vtczZLdYx0Equ9w2SlEdoUTDpeMO3Y+110XZV7f
0jK1NlVUYnhMENOGaUijf9D3oQNGRk2aqxW2DepD3m9PtTE2AG2E9Jf8Gtirzo9lcuq60aylLazG
Iy1NWjxuVcB1LAD2YATK13nTBs8+6Ack7QWWgbztFznQhitNcftgRNEbotv06ijeT8P2i/e8yZQd
cezPxVA45hSr9lzKst/N23GUZu/xBPmDa24eIhbuVVvr+qUyTNw9FkRcy0Zv6aqoSaHk3AenJz5L
GE+EXvwyJhd82shJ2pMwN0kUF9T2fBVpvvEx32cTaXPhSnFpOewPXk+W73TZ1PODbhAeOO8OhNdg
1tG7gWmjGr8jE4XkMtVFvoSDqkS5qjGwjdvj416GSslq7LhrDdfe1AAbviHYN1G90mktfSSiQRa5
1yIU7jWy8ONnmnYhvoR+ggUOlBa3TSvRCL7nIunFwowqB/ERktmYue5UBRDcNaJCay3YdWBgxfRQ
lVqx7ud1bCigaiSAkucbZX6wODxvHn+al22ORxzxTUVpsokGCUtUR6eWhU2w89X2XYkcBgB5nX1k
KTmaSstsNwKvtitHVmzKTApCQjqItBmu2gAMytfr4BNZ9SaIxvRnSgVYdc5pDrx9PBAxApEckmLY
TOuSQexVMYW26TQjVYhklpmbf/jCIEqTTW1EP2TYFSpxK6cT3VxsEPfH+SLuKXlP9V4ROdilvNFv
AdiMV8zKxEQYGmnVQY0F3K6fEAHBiTG/VK3OvpflLzna1rnQ7Hbj1z8S4chvfhCSnZ7WyRqGQBZQ
JleMfxQ9RBbZyh8GpF1y48JdOACuiW3PuBACROVAysQy6nyX7gywI7oEC8MbzHPB53oBwOGu8lpy
ofSAqxhzlZ+OW02r//zJdL7c4zRq1hWRLbtYYv3Jcm1Afp+9uVHX7qAovGAU784p9gACpJt9nu5i
t6Cwd7XKXmWCbjXxOiHpl7W9K6djbDWEr9FQ/WpTQidwlI7uqkjA4cq+kdc0qLtdF2Zi7TIGtJXe
uFGW9etBQufJHBf9dKkr5NXG5WfS2s+jTWxL2u4COx/e2tg9tCIMfyhK85PtjMZOgx4a28QPpW0r
2ubyR6WyyhTZtz6V+j4uXeLycCRdMX4qJLnUJghjzeENMKUCujDriuE513BDD0X9rDlm8fm4xUQk
hycxVTlZknzPSrr/EcPUae8Ype3uqomB89hKGOOiwgb5t+AHcpad2tzndTQlmHmF4zPYoNpezkul
1r6Nat/v+wiHvQw5N+ZdYFzKhiuwj4kn72odf0uwfiygjWr7JyXXgy1EET4kwn3UPiw/BxGclUIh
LAQfNYQkk0SFFiSpbptvvpdRqdvbpGAF76aFo2lf8iH/buqp/WvoAfZqZrJJB3fEpOMh1+SSuUqj
7G7YYp5sM8cNl+MxDjgUgmmznI/B189WR+hZSs5LkTvh3uhLe4Mvoby2ucFPwa7h+UI9DoFNG8gd
5TXMs5Ty14xeehtDYhaikypFg8oRp07WQtYeLdGu/Conm8uqPl03x7vpDtaGVvq6MnW4mSZ3kD71
3dKydbfDGOqrqhI33lZyLvQvMi98mO3G1vL6n3TdOwLZTeM9D+joJSwXy6AgHMsime32eDuZ34cb
Ig26W1oXV80cXyi67rLPincFrNcyxjtytImXPjdaQ2VVp0q5hZ6LfTM18n0hhbdOWQAc7yeZafUy
TnWDCxrdO6KTtU8+Fz94q3xT85OFdw+L8VR82ZH15o1B9uQOlTiUfvjiSoIrHRPzsj8UMPsraE+5
SXcvNFDV9kZI9k5lpW+GEq/HRqif/eRRDcvW8o6p5j/NRxXDp9eVNx+iy/JgFUK9wxJcO4sIUszV
dD1350f1V1XZ36RWhktA7uGTP3Lf/etZlwlrzUD6i9K/P+umr20gK05JI+EfXRlkLzDAGbILbUGM
jPKi10Zz1gLUIfNFojt1uIqN1jow5dQ+4lfbl+Key/hppJu19oX0DlkS0q4ZkKDabVAeBb6A1aMN
pkTwKjTFMq8gR6cymVT1QhERjvYBJu3opz/Z+Z2jhp94CUIoB7eBJXeuITF5/C4kocUBQyDOaPPY
Df233GR2SC2cO0EMHpdnI6bPvsrFzmkLapdwxOJvxD5cJb7PY0ebFs0S21n4DKTc2HelNnJVmhk5
eJF0Fz3w2bUTB9Wrg26tz42G3jsrReHZz3UdEXxbeYTcFB0ERVPIteIK7CgFKe2ylPGSDEmTFCNu
3igtS8DvXbFywzcjtOsXYo7zbVC7LqhuToiqp3w5plLv4Naf0E0OH6ZFmGRpvee6j7QlsJKDGg4E
+QgFBrSGmc9xjkygDqpfjxdsxPIOwaIiW2ZVqAJMn2aUxIY52nF+yMNnXE/iONvAhB0YmN2n4yb0
j24dlG58QjwSn+Kh0BdGz8w7TjdQHkgStJWMZUrNSWSNrQNu2VvKTOEcG3QzwsJtvudIc8E5ercU
1saiKpkKko2gvDlRFq1IsTKfrEgD8BxT7KVGZF9asn8gEAww7sqqumkWcZqEUKMHfM1hc1882tlm
TGhULRx/D/+f6Cil9ndFm/7wSIxYQigODt1Y2qRAYC6KtNMw8uW6MqujpTpymZDe/lbI63wawhHP
OdYSmz4X6fNItB/ASYrGVkd5Fqo0OWqz/XRQyZ1rmnkrmdgc5RIOKuwU9o5Aq5TZvqkc4ja+SkrL
c+mO/b7t0FQDdDvPD4VzMVqgvjXxbWRuWdw8xHtpHJAqIcrdXOPZng42fkq6GoqU1Q+AtbDzkelo
VuwrN8RZNZ/P8BsXa6sYhkskrB9V3/ETwjy75KObXkZV0oWgYXYmm2dcJR4a4bZpnY2KS2/sTNqw
FXSjJOJY/Kj6UiJSV1ZXTtTNbnoQLhUyZ9my8E6V1p0pel+xT7jXssjFW1m8dlzGr05WJLfGFfsm
GDZVFfsXn/SQZ69DCjD6p5IEvW05dZM4aPtH4KIVv4hi3k09KM+PW72ItebmJVb2UjVLWHTaiylt
7YWQkSe1Vg5ODoA1hD29oVCB86OgC8/9gNrYqbodB7PwlGsKGqxK2Lig3XpFZcXpKnH8pUQqaeHy
t1ASubV5Hirm1tOe51jitY7H9ji/Mnu3PwFOO4RF0dBxdQZ1W1WQSCL+9XNhaR9zQ8wv+MFJST6V
JPiC07CthdGpCaaBqfmUu2G3EBMra25IueWbaSfRPZbT2cK15E125LnVMrGWVlAqm/nqIj8ZeMRp
0KV3UY1gvBfg9hZZP3Z7xa3HOyGQlMVjim0aK/U9yT0S7MeaKHp6ARm5ROnOV06W9ekXEtMYdE2S
Pf08X8xPk/lpb6HJ6II038Eq3CslQPMwmGyHCmI9cFSPEQQ+k3zrIoHVct2aOjjYOwsAeVPOQQY/
0CXaOhARNf8Qk/PpFvb32oYc6QXpvgOMqG3s2EENNZdNVSOyNcdH/6BbaBkMT04KT7perTTfLEHE
1dKoxTsIJfXoko3jdkAowhrcoFpyQonzsSeiuJQ7GcHji3s+w8Bzb1DByLtW4vziaZFk0sdYLqiS
4RaMDCZHrtAdvr3+ptq9/xzjK+g5vaBELchjMqHPkAZTXnIZhVB+sua1JlEBo5wR/mqCCn1ABxE3
yJpTWZrpU1m23xw3JgmG1EqYUoG4UyAtZZf7q8f7UCT824Du9llGOWRxmn+HO/2qEvazLzr3ripG
Ea/iegWwV5wTFs5tb2P6LwE7XGoRf5ltNDw9igCjNMnYS92zK63vMmkRjeQ5K4OkS4E1L14ZRePc
XbU4h12mfdZe6q6bWO93bJG4VtLUOBNdlywqwQWbxyXnq0D54bvBlVSv4oX+dnr0/P46EJVVrQGx
4jrXLD5MGI/Dknb0nUKzwPBppy9WS/u8dNH9RF3lbxyy69d0wqKbmZOXUTllyZ/ysnTtFWyPCvym
Sg2APdpm4c8gYyW0BOyepbEiye1AqA5qeB3Fo+m3+loYXF81JY1tdOYfAyNa/kX1CpsX2GSQUlt5
tGMwwa+L3htWsJU6HOPl2oa5ESw9dptVM6CoqTowKPMhdP5fppdxUiNezEKPsAkmEDPzzKBC3Qd+
tq+l0u5D20N1Wyn5d4cF0anH78qQvjBc/O7T4UPDiyt5ekaRDqAf/u8+Hfj1R1sCw2+EcdYBDJ6b
qjXOYWZrhMAV30utE0fhCXGcnxGPm0BWUstl0Q3V8/wG14kCSq2tHWK9Nbn0Mlc9zQ+57eBZL8eD
WwYHrUuSnHi0nPgDc5tZQUb/ixW4IqB0N5jkB4lMZVioa/nvA0Vm9gzP7EVfxcPZcCw4vpqtoEk3
QAxInV7NwEW2TGTPilE/qYynnnpPEjTUu7SZI2bQWIH7ixvis0+lfO3tMvqcixfwz/0H9JJVKIzg
LabLe0rlgDkX//gHZ7C1ZeFq1uE2xplTweZPKKu9LDyNepmeoQbbGyergrNdB78fYk0cPdD91zBG
Xwkd8IstdyGlNz49JgNeTwp4B7Ova331J8lhGSNNo3pjMMTsVEw3mYvgKfXH/EiHi0tofqp39a3f
RQZuMCPwoh9owXYNxSaz/L5d1W4cr0bIEcdeRs0mG4d6V4wWLuC5o+z7PqFO/XOOa5huV/8c6bSc
KOmeoy4PDqoAwMtn4zpLmw7e0Z0ehkcZGJdoQTMMR8TLPel6lBylIJSljhrnMPLBLdj8ooMnBdit
afkQ1ZaudLwmyIxJpqEYYDXfsndvFP1TMyrrwpHEu4p4eIJk9OtxJPE1482drxYn1U5Cb/D9d/Tn
a3woZdtxQtHZICBuvdkZFvl55bB1LAS+8mHFmB7nL8cTCWnw2s7bGINwyX/xLmEfNV+mlh4Dze4+
kw4DUmXl/d5MiFcsFbFU2ekuhtmYR/Iu2p1DM3Kf+ppGRF9IhmnF7ifU0v+lKbcQJLBGtvefGjh9
4KjrtNTiZdDZ9jkcG64WqUagoHmpDfkpapBiuUKh5gbQB3xGGeSKaMkFXe3q2AkurGlfzQvr/ugq
diPd6YUaJbu8FEtiOuR14ILpO3rZmY4TPm2dCrgD0WiVtrCnQpUZKZ69tAIfOhWvjg9ksdBGIm7I
qZwbNIx8knPU1Hemz3jB7SBnoEPreh4cpTjvSE+dpmhGEIArTkrlnIJbWsz9B4mldllx2O3ks1+1
wRp3Yvt4VsfA+gxGdydSC6n7zdc0IXHGCYOt3mf9W11l6qX2rJ+9RxOYHqC2mweX8wMYHsH4ShCa
ELrGNtMRvs3tAaPMWpQm2oerD8rNXydqlZ5bncPl0AbFe5GWr7D0m6+IzyPsrHo377mAjlGSTLvm
UMJ2qOK71ZL+yrnqTGXW3IKSdKJC115yE/X1n571vbOQKuBPT6rGGeKHj2QFLsCx5V2av0a2L14c
DpVZ0z0ZPRl/NDmvORy6q97CCHOaZ/i1zf7RxhSDfWRkn19C3JP5EJUQcT383wBqUbIbHqAWH3rf
fPgIJxBFpqg/bVfiIZn2pTJrssVYdfoxUCN7Y9qNssY9Vu8rn5lWlZnVc0oU5PIxxnJIy4CiYAIN
IXau9E1J8Zwpz51Pmo+PdXBrjJ33zGA9Oj+6M4Uen8Lp0KdRWq9kWcnr/KDaA+iawaJyrabenps9
zRoOM+0uVqB517Qb5WsU6s+x46nXubczvRqIUTk9Ll3HvFtWQ3ZtQK8hKHYdbXL0pSzmKJrwiljh
8/wluKnuQcQx3JOpr+0mWImGKjnY9TlKBTEePbIGVnYkWP3ghSCrlaMqjC3JesHT3GqNXW9c+Wbs
bnwCxO4w1riv64A0Oi+/EKr+z0naXHsMVVDRT6i0ky57pM0NTizf4EAZywMVr/Vlxi+9DFhJ+SSu
TmKIdTtqdJumyYXUrWAT9YTspE30pSl+e7GsTtlnPREaRetrn3mRfxZOZhzpuHyQk+OdMqJnAGe6
1ffa1E74dPpXHyz5PmGcvMk7ewmVkhA+cGclmMx3ir6VrqOTLNNI3dlAvNSt54JA0qvd3KhV4yA/
j1571TlPrqF3ZHvHGsXaMyJ5Eqm0No/3P5QwakeH3vHCGd3k9+75WBEzVxm2Q0Icc4Vm6eTX5PBx
9qS1Mn0EdmBm62bQJCQe+IILExjGPMaOFJMLt+BLYwVQylLk3enoj3LPY7r2aCoMDtK4KBbBKQ+x
Cnp2J96EZWHHbeCz6akR37XRoY8Uupdk6vA7oXJMm0nKqraU03WPptrIhaQ2yr3nYpqvWTjBwrp3
tmKarNCmDq40dMjMAn02ZMmKdPtVKxS6rxHdywHY9tVTBpP2NLMLCaYOVP54R1/MaHE+RT4ufd0Z
st184VK5J9iK6gOZQ2SRU2Y/o4Y3NgR29JuQvEzmn8OH6kuJ6Sgb1qT3Aja0ic2wG2Ip6L2hqHPd
/kkxgXdkZEeeOe+pWyWyxGlMcZ6JEnv1pNQQntbubdhhJOMi07eUmhJbGfqtXkTUMUP9pYjM+qX0
7jox+xcZ0H2zmOmTWWUyD4X5T4giS3Gcl9tZJVl20ZfqF/a+aiprMwIZ3HcIdpYtveGTUEkOLFw2
SZacT6ao9jK2an3xL4UA2VObrHDcU1To371OZw3LuCQrreyOMVFPz0jqNkAVT0pm+l/Tk17W2jtB
2XdPJvl5frCL9vcz8i/KQxhF4aHKpYQ/GN8CS2bkbanECPOJ6nurafdpZYl9qrW7+eojQPurs6tx
M79yC/d3O4zxf7/RFUOjuD/Ml37gwecg8RFcVkdSrJAQXWCxe0evLX4ie/oQAznfbt3dPYQcDK9z
pn4ZLna/PD0+9CEI9IdwwjMk2DGfoFsUOTg9lN7epKVXrufPqWnDZkMzwlvFmeadzS4DffZfz8xI
0qKMjY5shLf59D4/hCmiJQbu11QzLYDuQbEmPVlfCLJt70bHnVl77avIR2udlJV5i8Yae4g3vqSw
qbhcqZRrtX+saRDIBtdNlibk50M5tWOTrjzTTNKuimKeiZ61lmavjemSRK53UTBysRzV3ysdX3qM
HFRHfw1TGW59WE8rAQIizwKbFjLylyHRo2sXmruMLix9xEhyOJ26XmObsgJq6iYvdewC+addWcGn
rxfmIhHmH5FOqrsBi2tpp051byJ/k0+CWtBS7lLXBILaXAF4T3JnZKQlpqahTbc+chEau4RVVKMw
NiDTlFWjEeellkwiiwBxQpjU8mwP0qZyaNJDYBrWsQn9ZlU1+nauTmZFSxCTP1KXCE9cVKArDSXo
uXCfYcpqt1KFbJ1L+545SgOSiYtSma5RJxlBaWqdtul1LTlYcWmQSe/596ItX8V0B9LfLq85iL9O
ddfWOHRnbxIGpFOooO4V8K3ISNhh08+3PQseYIm0PxeKhrmA0CDgB6N2FH1MW7F05ZebadNQ1W3p
jbX9DduEvgHTByoaGN7vZkHe1V95qMNa7cNiPz8btXJ6Voe7PjA+zBQyg9KGNlg90kfzRDK2JQfY
79RqFbm6eqir7uSn6ELqvC3BHiErQ2b2mQ9AVVvuDd36ZZHCkyiKc2h1gy1+nnQ+2mKyo+XjQWYe
y0pf91FpPCc6xa1bFld9i0aRmWZbDMHRSwd1FeOi2XEAzWiiOzC4nTLauj0xuakWVWcgvfW2a8RX
MdbVWYI7o3M8BhwUp4Zw4hFqPyuwMqcol3aXGdt5gEuficTBaYEH4YcsCd3TzRwL8r66QVnGjfiY
W55NwrZmEhywmCqGuRetxvpwViKVIWvnXiwxUqXOspe5o1BbabUqOfQvBaD1jeMx03bBqu4HrU8u
iu13QMvj4aPtB2J/GZEt/AZYg2oSvxvTLJyWfy0Q3sFniLqY5zh596tzmvRFm4Y6vHDbMH3RpykM
L0yG87uu5pA2dwF7lolNPqIN4RKAVseUYt5kOmME3z29LDKawU07dsAMOOnG/NrQtkkOE7+c2sMO
0ucn4aT5sfTJ4+3q8XUcUVuH/Zgsk8HwP3VDRzhkjKQaOaGxqYJeP9pSyTbhSDVaJ2a2qoKWlLqS
RuTjti5b6RxMNSy8JcP5bp+3+TqcBUKMVuThIQqZ66OkIqDK+6OYuh3WmMS3igyYfZ0FUGibAqdj
iI1H9QrlXKetSxIaxELfjV9FxyVlm6QaRQEMJLX1xa7WmOz3UHWezDAyn8yqy65+Lf2TXugJp2SZ
nOdn6vTy8cyt1FWQBO0mlmSdiS5YOWakfm/A+688u7fXUvjJlvjXdhXRTAYNoX2mtuYfvOmwmFrh
OrPJI3mcHwn3PoFZTPgU++Kzs5pFpXsmVAsngtRe0dWapTd5W5y7Ms8goPh/BDGH9Lx/TquhR3oH
TEshG+KOjKPfxD0qFWNYPa4RxB7o5cdqHQx2dJ27pTrobC2f2m+l3R8CBAEL3zSGb5nsd54VNO+J
NZoA5bxdEMbDQSOhglBqDcUJDExOJ/o9b67+QAzpfGkINfvjd53eOsEzzfAfHJwLjvGMBxeGWj1j
BTK2/L11nI7ps8xG844yYzFfqG1EHZCnjJRj423wkuyjMVQNT1RvwXQp0xMgHW0xQGO59Q21n4ay
Zz2/LBwLihWsvzMn82Y1ZF6zN82+38Za0TAfsjFaVLak4zE66/kuh2wyT0rqkpIyybIbqLwEKX5m
HShE+nOmcGBr4oGOpwI2mTTzWymi6BjGSv0UMltF/AqWTo9AlT1e0rVGXBy9NiJkkFEDJdOVbplN
ZVYfDqDUpyuqm66tIBy0lVcM6Xogv25th0CoDWGIex/0+/9D13ktOQps2/aLiMCbVwlkSyqV7+4X
oqoNHhLIxH39Haj3Pb3jRJwXQkJSGUlArrXmnEOY83jSquIiS5PLkQeVdmz42oye/w1hNUudeppv
WaZQ2c9Ft3fLub7VWZ/sNbGmpvxtc/NJ369wrI7vaRD8KuY42GH1LJJxt5xJxAbnxVu2qTTBfBPq
MMklEkTcejohK7XF3d7620ZvM+S/Q/uDODLcXPMs/t667/v76Mg6sxF2H+aKBDglGR8khWEc/SzT
nnqnjZ9c3ycAJarNDZm76mN0FHPeJm+uNbiSHeMfglzzPtnVyjCIHCMB1vU08f3vBNckb0eu12IS
RDBZc1CFWqK0p8kEu9Qnw2vGOOwVuNPDHP9nUVCav5QTlCEp0GhlxhyaHOIU9+o48iXV5/aVk7fa
lCge8c57kGYaUlUOhf12V7/97fZ2IuaYA0O/4cMsCdU0FpAL+Z9iym7ZpIJHxAkghwZqsqQKUoMw
G19ckuLlvm5we3OOlmbjT062Lx3G0bWNTlErIWAapQFhj3i7BhXOq50N1j7R8iCqEXo9C8WiZgbb
h26bJkg7fhmWO4UZSdcbvbGOgn9005qD3Blu8CHHmWQDaKnbzOQDtVGVktfJGbwbUILEBr4EiEG5
uaYoo23RhdiWrngSjK5C0G6Is5vDDHEv4jTDPLtqXuwloB+e1S095fYlWMiEQmuabN26TjaWkYZQ
GBeSB42FhKDsK8VTLkcciZ4kvA9J78VhikVLP460LD/0QUpbozWetT4wT/w/ad0uGzgl7nrxT3dJ
x2dtkMpFoxmieBoQzz5lUA5FWzMOFrR4JvfgW+2wDfAE9gED/r7RNgjif5pl5e8GKEBC+vHWFGQY
kzS/IJpaaK9ruA4RpidJYO2arh14/y9WrvjfevXHKB1AUeuIzHfu8pt5l2pUn+X6TZpmGrFAVq5y
SEYU9STlujg7Y5U9OJrdnw1EWjtG9TSBl+HRVdl3LpJhJ+oRanCLIRTtTDRmzqe/iE87pRGVeNo+
Lcpf8bBclzrTownRJCeuM3a3TaHnyd52eEc63QPpqcVR7kp10ZPfvdPs0mGiSsXetU3qD2rcivzQ
ZoxUiwZO2eARKvTQgKjiEIU5HhTT2tuBmHaVjdrQtvTf1tK9Dxivy5lg58kxfzNlqm50/53wvtEk
4yNr0sqDuQTHZbJSrNHFozXpC/m1yxfzwuwKZ+exm2FWUbgt1UCStAkSuVbDA03p8aRsjcVjMvY7
20oFMWSfhpyu7d0tO/e/h5jeD5ahP2PtWawBhnE72XTydCOYoqEYn6fFjoo5oGIezRyvMys1sr+S
XTY4PyZyYLyicCM9Z5yk9R9TkqAfa8xPq+OikugrjsGtIqdv2rDXPtRkHMjCzaLUFpSChn5LpT4f
dIsQVH7C6+wiuwR6CbLK3zlyMs5ToW/nJgOURA/1KtLvY404DVZ2+dxMJTFhmsdEbmAxo/vvXTtq
21YqPwyqxaYg9n8l1eJdJyNCT9Lvxz6xz7tCaK/pxEdakmdr6MPPAA7LXCE/9+p94NEti0vDiOax
eA1QNOyPHi31Yyf7FwQM3lNOJTbmoRK1uZscNJqcr8R2Fkz+VE6mP8C6Ha/VdzTKZGRqrF+74ibl
8s43ZD5kiJu2poWIu078+FEFhNCMilxinHvLnohleYzBGkRc0Uiu1b2XhMKfGjmzDsR7fcb0UTlR
5wCV6qUPyWcbGdICaemk7+yFl6KJyHHZj6bZHEeX886owmwg7rSavXFfWy71rrlbUkVcTOE10RAX
5OzrnzQCf45gHOgxlvQNu9dEZ4g7tTjAjOJpnGAVkjg7bs1WT8j5boN9X6fPcw3vtik6KxQaNB+n
7Y/N6vn2hL9ru/JPBfIRj/Z0GqqmAL0wNlxrPIlFvPhjZAkXPE/tpwBegi/5nwzBeoNBRBUR5MZo
cbb00KP7zCGf/fIV34USe35YGmhhE584p8XwQnMYSFJLWbppkxnBacE0qBNOlbaRpQ3QMOLUPIBT
LU5BCqwx5ko32kwVHY4eUvr5vLPKEhdv+Imd0TwzGudfdQitQHBsHs36AbXlie5HfDWJKZJ+V1yT
FvbZgFbRd/1TDYoJmgPc1pJajQi3TeWay7VJmWWoAND5gLDnLoyN0lFcept49zRg+NG5sbU3UA0Q
XtYe+ka/og80tqnNIeYS1UAYf4PLJ+cP1pIKJR5WUstybx401NUWCdcmq+MQN9UQGXFhbQW41YVZ
FVfPgzF4CIfi+IchlXFgqWruQBvE4Wir37OWcdymQAZ8k1Ijnz/KXOWRyHKEPCrHa1bvfG0l9LSk
SI/fG4brtF4mgqqN9jp7D1n1pce9drQUQT2D2xe7bDZ18lyTG5MiO8oa0uG6xnyY+Ev5Jc3PojFu
fo8AQ7a4l3wVZAdRyJYVTjvtVDwBv0oOKo+flTn4IV5jsAbpt0Z107W3QXR5RnMrRf2hlaBTbZG+
ydz63bTxr4RyJpx8/+q3QUAetBk2oqugIuvepoUAdfC16bvulH7osh4gfeEUNJBpEajJYwWHsrTx
rPZidg56T2Qc4cF70xHQcnIi1UU/H508yaCDsrGz/m3RM4J45+F7SStU6Qls915/LvTyAZ1YdQT/
FpybjhkutK1m66NEJoTAcp9XPY21ViZOX1D4Z+a31Es+/TSrLlycnG1Ryw/i0P1LxkI6dIJXLxZH
VyDArA2dgL03IRdw123wfW76n5Dln8yMYhor1pZTBhbeCk1BAqOMlIPplo8tIpm+MyJZe+ODdINL
aaju3MC+DKe+ghGXp7cEuf7BWIhfwAkHjsyPb70pIbn4zJuLDu5xR8spslgTAwVMjv5YxgeI3NpO
YpVLejlfPcm7RKNQ7JMCJ6gdc+lWiRMmZTDCfyEMY9EIdpYoGU9+Mfz1ohJ8S6656yZRZgWMtpjC
YxKqziWA4Eiz943dE5nes8jvS9KM5Vx81S42ba/2Lou84Rey9nAZ0GpyRg1l1741ToHeNWUxa9b1
BbwvolQv9ZH1AyjRj6Uq21Mnca0MurYLYkUrbCyhaUP2HLwB45KiEmGFB+Y442tje5yKGP2sV4Sr
NtYn1s5YETLEnG7iH61ZoTcjTZugRZ0MJGFysbKQEehokG+DXdgRRg+cuG7jXP2clbph+Gk0eEYe
MbWBpaP33qNL+3CzaBmmaomUKl4MamrzhpOexZBPES+jODTq0o6Mdm7CiosXas4ReqFXzAcm5W9d
aekQzYJ8V4/DN8L7uwc3W4aDsmIIUUl1KrT9kOmEKo2ozxJnmvf1aF2sSSybdPLAHQA4Mqy1X51j
kZJLslv481B06trWWkxyOzQfUk+icP1Yz94o211Dn3+jLBa1sIB+BrYGfGsuCI4QCKGx20PtSNov
Co5jYirnLSWqfDshzdqP1XPTNYioR3QkC+4ddOWOv0c/c/Jh3VH1FwxuTP06OPAMnc7QQnscyjOc
5FXpYAxR5Ur/zLJlW1i1farxbW0VC7BQ0bzZ5j4oAYMVJqq2D4sZS1hqU4/BrPvjUerFPdG1eVSO
hvNO2shQI3wa7ApbWIW6NtdPQhCZTbFEB7f39wFY2u2Q97tJlYxnMKcdPZOpqGU151S8aFSzpw4+
uJiRjfvk9iQekEQHAtgszYfSZEJSrBiIgBwuaqfhlXnIrzGdUqRVsfHsr+psNEnhYhISbsywIChJ
Pr0BYk5G0ywdIc6Mw4ff9qRuFrUTZl4NWo06IRS0FKKyGGzioh65gBeHpJW/x7h8RHtkbxuLBWsK
8zp2xu+gl7JTECOZYbZNNLU0u31Pw4tMxTY5a/ZI9EelauxSVMrCnWREFjvwMrOjgRdMpy7XWC0Z
5aHVazCFMzb0pPRPzLMObl8Wl2DizDO0lEwTJMS4Lnw+y/RxkbPYeU7OV9VF+FK7Z5GaBAjoGvBo
I6h2jLZ/pJP8Uuv1rfaEvp+132N+67PWu1hljkd7LORDAg6n8RE3YF0f6/ldlHVOYktX75HBcIQv
ioWbIPiQlKVy2/XuhOeqojjGfBN1XXr0+HqSRmiWh4SPPBKF74aMuOfQK/HkGaaktpNYRAPnoVJw
APx8wDMJuRjFQpNfbMd5k00lH+nmq8YBV+Ppxz6dpm3PhQ8JSCdO941hyd2yiPZYlBXDQ4lqKVaU
auTBthFA9YDY5KnZVYN6cYqEo7oaPhj2lGt6WRX6ji9ABAuOqftNq9TFKV9PWf/u3m9VKOwgoa9P
/6/7zX0vlTepbPH4++9d2hvFSWa+/kqTXXstEH62BReNdL1HFP83jsX8en8sLylvNL2xT34rkjcS
uXoulUmwvz8q+KoxBh6mqLTm4bmMW+RUptq5PaM10cI3geTCIeiToJg0OyXhCOV+ejWQulyk0e4b
q1hAHBXytGBXzBz/WluvGAT0jyntCZtoGvtduawrk/7VxQ95bQyEy0NawSbJ5JONifcy5B7KbxwO
aZaVj1bFwEQfsi4iusA5VRXFsZDh6HfZ0afDHsXVQnYyU9RTQHP1W+eeUatXRGRO497xCeE1ZrDi
umoeg3kwbjnsmIORpj+Ekj+7sr/AiEMQkQm1ijTeW5YLD62vq2eNas5BOdG3qn2w/Pq6QEd9um/U
rJuPZfwbic4cMaikc+dUpEKtoWhzbPCfW8aUnWhDXFs1DNdR5DFjCmegTsyAgspA+wAG+EX6dmIn
5htzM+OVtormNu8qmak4c314gT9Esa+CDQ2xZk8JrD/F6Vyc8A2km1qfSpKQATAstUD4OzI2sqcq
P9Qm7esFhTKHZXX9kMIcT6LSrik9lv0oEvtiqDLY9XZA6acBNSQhwkT2Ol9muhBHw1qceUOYlHG5
P9DHSj9b45ohwdP+bbxsMi/3p2kT8y7Ul+Pmvu/fU+637vviAa9VOStAUP/zU+4P6DPwwI2J6EPS
5zz9rx9wv2t0Budr29j//XHrH/ZfL5WVbUVTiar832v//fH3fRC78PAYS7e7/wSWTtPBnNsnlehA
CTs/cU+pyLiZ2MI93e+TDSBtTsA8FFvstFNFMyMGkHzfd3/i/YFJz8jDlkEO5W7bpDbtW6YC9HKg
k20THdMGwwn/j1GMFQwWpJZ4IFJabcu5nvApBkH1ImeoJRvLDTnd+A+6ufZghTO0l783K9sGmQop
JXID2Zb7XJujwRl/xCzrGKH+/80gxvoChSg+OHZ/8dVih2NAWKeRihlRQJt00SQdGz1gs8S0OB3/
2MTYCzplXE15EjXCehRk7dcsQNUPSBi4fBA54qjfwjfKa5N3P0srcwgpb/Knbg5MZB99+ziarrXT
p8G4FCm5Yp2qc0Jzi+IInEE/jb6LlN5UsJ1kFkBI7dKDjY31khuWv1Njbm9rWgdHuXYmwaic/Anp
Z7A2K93asHDPqS0Rf9Vp7rQ/svKHx27dLABsI6+hLL/vc5n8P2Z8lR8ZcJNeXzQfnNm7MEUSwCHF
JqbavN7vppP27PqTEea04DcmCgfA7HV/tf/n1pj+HOVYH20av0PZptes7Eu6Ob2eXt1OfStLVgCp
hU0dbdyE8LvZ4/eOX9cWWG7Sz5kwUWsi8XbpiLSCOATvxmF7LReBsEcYWLsmbEi9H79koPioCQKa
vGycgKJ7No1x929f39t/xnQwT7kpAxQy+Q/frupzGzxqThE8F84YgFsGJOQA2wWn1+C7yGYk52wW
zWNogeJm7zYdK7+KlI9qMprH+4YkIPHokMfoevIlwzT/3TaRPjoJ+i5NttUr69/TfT/a5mVH72/e
gwGT3+2ljFy9iN/KbHDPmA0tsk6xyc5N8BNMvJ85tMmHvNo1udypOaveOIL3iYd0riVyZF/hTEl9
FHtZ0NfgzIP4rTBLunZ0zzZG1WKJi71qp8UFo1TxKkDakhRKzrxDD8+wgvzFR0cPuVYcoHGTaDMO
QZTGniAvbM7rXemaEs+wZgvAitn3EtPKbo41eb5vtJoBLpXxWyBK8H0rbLhKIXG7o7IOsLtc8tUX
cvdXW3tL+T/XyU9pkf2OSPyb6uZ6pyHdOam49J+yjki3cTKTnx5K5Imh7juan2Q/uVp6TInMeEFc
l/79GX61vOl5Vr5NdPuZhYzFoR0881V64tv9l4Cc+KXbrX/OYfKG2egtZ9H7GgvU9WZhmekOYvqx
FJPa9l5lkZiaGTu7HOqnXiubp6yX1cbvmkfbLgEbuU7/3KaqfzZifafjhXy876JVCC1ajb/u9zTV
w77KB52iniQojcn2CR7s8Fpg/YyM3APVvjr0iBMn+NMpAXCroaH48ZwfwvxOnEKGcql2HglEfY7T
xHiJu+kTQh7dLvBkNzcALQwuldIts5vPSqlrAiX1rdOVG2IdRnFq1jrdQaP4DEby7dqy+i5w9K9T
/2WvmUHwLTOgcvX5dyZ5A8kBHeJQM8iezd5tDwVF8iHTZHPoDI+1IlkWmzh2sp9Nr5+z2ful5kJ7
YDBK3oSmh2VqOIfMkWfleOqFsh4zPSXfrh38Z1oy7UumN+rU+BME2PWuaM32JXbLHXFFrPdL61oV
Zfxix7EbBhYiH3r3wQtgZyrhiaWaaxhf9gIRqEMKdcj9+ZPRqXXVHOuXxHcSakInAoa39tqJhfGa
xOABG+Rt/ZQtRVJg4bXf1DT8KrOErmQyvGGJYYxcOSOUWiuamw53ASLGG5kg25Kmesin8zK2S3Nr
1/pkyo18o9a7931e0zS31G3eWo7AE2qR5nbf5VaAnvnYucyvz/j3gokQHXeq4vP95ff9aPH5QkP6
3irJdGxzfyQR6c7rGLHcX8+Q1GVhNxTRIKEq3jd65eined38u3u/JRBFspb/vx4ORIy50Jx29yd3
9yfff8z9Ffed941deZ/LIOtzhcJUL7P0ISNOBYoBmIVwyGMn0rreuN03wVz2x55V+gYUotZHbhtp
gyxvi8HYlv6UfUog651sjwtvjUztyeMQG83JeiTWjElNERvfu871to6umRyeZLTawKV3s2UH20Rz
1ZsVtCzSJlluW6f1KHIrNGYJNMwTA/514Fxe7pspMf5z637X6CdIc8i7MMdmZ3Tz/9l0Ax8LYGnu
T6Wbnj1htEeM7T8kxLeNPlXNa2VhE2dgfL/jxTN7bNwYKnPUw/itnZbpsPQNma5ith5jr0Os4JvP
942vOt4AVsfR4gZ4boEw7aycc6+MR9TSft/dPGsuL4S3WvTihfxcRIkxLVFvqtXa4yQ97IHrfoNE
qb7+LBZCozqk2sdiVPab1zhE4C3Be27XBzeAKOJ2hf4YJ02MLtNCqNQZ5kfSzw80QtyfQcGv9itL
I1bH8vY60VoHjBrBc2AjWL8/Zf1BKhuDb53PxLzjJM3wk07wXAzdRSOEZ/VN9N/msr6yGkl+e8n8
qHVj9o38Vg3ziZVfMpc4JU+3jWiwCPjqfOvj/tSOHy0BeJGLXQP79eLpCvDePHH5mHetzmVJ5dKn
PmUdUEtQvgkHK7ROzD155hW4u732Btq7vU0kEJ4b+iZzQNsOWy8PVCbtCIkE4v6M+3MTNR6In/Jg
1v1oi9R6wH3vXhDkdjjW1pvE24honhgB0TsgpSUg7qK29G2WIM1u8jJR9J3YmTbuAEhgvcn7Lx+G
/f22g1cqrP1C29IIDV3qozCfh+7aB+WvjiLzK2WUQjFv/nIqcfRJQ8HDg0NfpBlJwHkdFa1Of70e
P1XaL0AYB9zDg1u+D7I602vUHhoPwNl9s6x37/so2/Yga4pTkufBgCjG++/n/X2ZCdMXJ9ZhnKuB
Ot+nDVcMCdIciSj3vkmA2T5w+k4eltlyDoTVM11g1NcUy7dkyfI9pOnsQdPpXD7dHxhHH2Z0Bb7r
frd2xFvNmX6PX4dmVueSqDfBGrjWuO7nxG84+cci3YuoMQfr0fXeAHjGt6I3tJvIWu1WtdM+d7Tp
8m9/1awZGLxJoDzlvpvzE26M/snU0+rJf0GjsuxsR2dkZnbWZWnRP1peY3yhq6Eg6UBnOC7zdX90
Tgiv2id/JNzv/gyvFBxnmf9WzaO9z9PpVs+2E444a98G10Ak3cuvfNBQWYzNeEvSxjrTdPTWzqD8
IulNY+Zslg0i0wb7+WD4e91SwbZus+5g+GjuRqSa71yhmBhVxmqGalUY4Cp/sjtss63m7gKRGa+4
Japd3KZ61KxewskWxUnjk8WyxqNWhmvU7H9Q27/UUjTf6mGGrVsiOESvU3/D9I/bC7z4Vbqd+WgI
ZW6adsqeUuqYHS09pgdCX4lwfN0ov1lT90W3k4wG95QmKRNGQ4UT2tMXhcYHVvbUvVcuNksMiCDj
Ejk/VLNztcxa++NLMuy9vP2VpBX8uVauCeY+IvomK6JM5ePNY5Gyo8ZBIaxVGg3hSl6yCSiuqTGw
YkK90uC4dvLNOxU+No2ez+26ZE1Be8OXr9o00NwkmOgzXeZLllpBAjt3h9wnS0jy7F5HkS3o0sgv
Fx6tklTveiwaRPfkonrVsqY8x7EaV+mi/sMsjEvfD8arMWYu7yljs/t+lU9njI/1FmrwSFxQufd7
17qRiCFfkQfCLm3L+qS7o3z1FikAwMUysqkcaBIOU8iFKog0Fsp7NdjLh0/HbkMA6bDm+JWErgEJ
KvUPsxfOpUkGuEZavOxxkYDNCJx9bCbeD6zGC91Uvb8FJpPGsiVEwLAK7dJX9FNQ9GxrPW++dE2c
K1iR78Ug7f0iJStXu1LvrB8e7k+YchQ2CmHzI4il7MJgK+XPA3VaMNhCI1c90OgcuXB63c5YSnks
M4h+6A5Y/Zjqe9zQrDaSojnDAc2sZHmSlTE/FbnnXls9CP/twv3D98BtHu9PuO/PE2c8IaKhLuQ1
943XTwb5ySke54l5TcrHisxKK4oHJH2PI+yvJ7VuyN5wHmvjx789eeMmT7Uehx5Sm+t9v+tl6bmH
5BOWmaV2ySKGDwNF62b23AFioTV8dP3aHZL2K4No71b2HCLrbokL+2j5nQjvL8qDakQWIOrj/UUM
Td8rtfTwtlzxZvX2JnMbP0SDM+M8aLBYTmu1QlCM2nZWbG+TXGCFWKsa5Iq/HY/FaIeRdcdldSKW
/9ZOrvOJ7J6vcEG7FuPM/Fw5yZ/7/jEFEOUvevqUFVX20CJzCvv1BW2nEbBtWN+wfmX7OIcKqwVD
+86X6OT4nfOpeS6+ut6yTkXKooZS0HkjIqnCiZUlFwla520ISDwyh6a9OOT/vtFZ+GN0lfH3QTGs
8ZJN1M0Y4zwFhJShe7aX6110XK+ukfUXlnXZjiwRAtKCdIqCXh6ShvQTV1f4x+eDps0BRuzux+iR
9iUMuNFak1K4G+XPkoyP1X/u5VU0kbIDj/irGq0faaMYcUlaxiYW0vW0G0pj/rJjCY7BAi6biDzK
Hd1CB9xfliqtz3R8E4qzs0oo/LGT0NPrEGsVKaQMW17mXpoHk3kYecAw5nVcxDHf0cPiOcNxGOju
222AiUo7T86Snu73BngloW7lYxijX78mBhudC8HWCuY8WhPUTsNS+89rDI9ZsKYwMxWWtqFtB2EQ
L1PV37nIUk+jKb/Gwauo04BDM28e/Gr6Vs1ELgoU+jKGQV0U0wt5rJGn5i+Wwo45M2Ey4yu2T3jw
cW6GJYzmwLFIxtGqndO0P3wX/O1As2ebabCMOUV+GEXylKRavktnuuRrtsUPxwUxamIaM/y4PtVg
ogc3cUPPzLU3kivO2Vian6bCEuuOtnV04uTiqKRkGFQ9w5AgtNtO91aZ1fuyN1+9enomsXFry/TN
zaeLrVVnZAcP2dy/aqm2LcsYtqr+B1cnPn59OceL/oUx4+L1hbgEyL9Kl7feN4r+sE6zHYQ8587U
yWbJmqOmk0Uzx/ZhVAJp3oBAo9L5yGWDXMvPc8bZI50J/l3iNyrQmow5x5zRkk4+6qb3rWaLDjOc
EZ9iJ42hrWgoKBvtSohIEM24Oxj81SQ3VAmwAo5NVSAL6bF9m8FMagY22m2Vp2ffif2NrtGKIXrS
D30tSLfWVND7ZiVI9pC11zu8JkhCFi7WCTn8SKVOjeuEWAJdxq+i26jKCVPC4re9kvnWJ2YgLObx
dxeM84Vi+edKSDWlM+xHcnSAlmfbLLXhJTvja07a4Fux5K/1c8wc4BRrXDI8nfCFSTY1ehR/2NPe
+2CKZ14Sj6ZBzj9DFmG5R/MAydqk27kSOzDeeLlFJFphvTZoHlcc+ryNU8Do0CUY81lLfmyJ4Nik
n6px45Mxs+gx9diInPbnWCttk1jZuG3mGnVL9SZj30XxxlFBtHPU2djr3FqgoVzBrcP4QNEEl6RJ
Z37ydAxKwijonxLK8JzWFiKqxMkZ0FKbwzZuTuaYP1sBzgM9no9TnchQQLXIiOUKudaoAQCzo+sP
ejoODyheychA/Ica5jQF8tU3y5RETnPZ0wB/gZoM4NlSXLHWQGUvcP+w2Ko3tTv8rtZ/GaV6aKVF
F7JySCdGhW4afOvb/I/taAc9zd9xncLk65i0iUzbMe10kd21flSWL54RM0bT61dfb9ND2mI7M+0y
EiCit6Oodn6bf1ht8UVfB6nxkNMei4osuTL/o1r9SdbzuUcGVhuFGdn6BAN6AUA1huVM2KhF3C3u
mBqjJZEFWVC9c60DlOC5wBO08aiL+Eia8CZNtT0cit/6MqIYGcY3fQTWSJdxjohm1XeBZ3anIZ7O
FdX/dim8LTPnbOeLPt7WhbwyuQknLX0JjATzaWtdAg0g9Cj171zYOYOZt3kefVK+kGMIF6VgJRg1
5iqB8h1fbdrmK9u7MU/oF/A5xDrOPhjfmf0lKVW2ZSXfsiyHCAO3NPbLdNvTZONEf16UEFCcDXNr
zslPrRBP6z85l9mnG18Iu6QKmjfGMnYsts360Kj5h2Ha8x4f4oNQueCknRcYB2sMgibBqbYDgoPa
JO8r1G4dABuXNn+G8q+vqw1zEbmNNYASKGfiTao4W510f/zoxuVXrBbWtAB0FJY8dwz++IYebxqD
1AzitNWmtzlIPb7dxWJ8cmJFCWja6VFLpno/tMbZBJcWlpLMgQyD/8Wzr6NTzZuD1fB3zGnwKpvx
wcUQjvawfpHX0iZIsGHKbkKDXzsXP1uLZlDhkgo3cA6m6FuXC0eCoA4WalsMUlFJ5lbSV5++h5h4
kjZ5UzU8SjutPgUCqtfMklfHNz/iZn7qPXEBaM4MqNVSIFQebzHaUhT9HFR2cRBGw/h/SN/tkTML
vX2oWpn37Ortr0kLHsYUhHtZfriBeRhkr2/Ac1YGWuo0xpsg6oLAFy3GDBxvhPXdIlSQwEHCw6q5
RwZhI3SxXGjPrftbW9p0q2WMj3AKw2mLz60sVyam911DJGHK4pgWM5Fb6sHFBj0N/Cgx+iHGlSNN
w4dyqR4XxsWS+a4t1W2mK7glymVLdyXM3CLdiETDxEYmaIpxu0weJq+5pMX05NpyeOaYG5jH6QRm
V79Iusz3fIES1CXbKptfcoQaiGtBxGmDy660hpTnWidvWThvk/faavG0W2py3kRW7vqWEFaDUII+
iLEs9joKtu4XKgz6oQG6y7kX+2xU17Fy3j1FnY0imIMUQIC1yh5k/Mly++y7e8SQfDDPJGht024+
xeaykr9x/U4DKcvoPVU2lbTk5q1Z569K2ciNGmoVW2u/RrPHd+qmr2k3nGPQ4U1QHCedcouwnaS4
tetYSIy/vUq7dFr7aSzPSWs/OhghnGw8VJm515zk1nWfi9lfiBz77YB314f0s0TFWw5BuusLQo+T
34jgA9waLcc3hFSNFhli5iN/2oi0tyNZtzl3BudewiGSPdL8rAn1mQAdzUKO3M/U2nwOaEQGnC2z
lnqE3qHkCBKEzlZcVpvFQr9ejl22W6qYtw+YBO0fJEjOVGMUp9OR6dOCW0ZFS1dwvVG6uem5CkIE
sve6LjZ4+n8TW0E0i6vPEOtgnkzEk+ha930oWNoHmvgj7DL0BsDjOtDZbaDvm7ZFeEFfKRIVHRB6
akfiWUPBmuzQe0yTSs7ytq999cuAmi2oHwoAwgTJBZsyH8KaXvCZxDcW8kM1b22Slh5dve7CoFbB
R2xX72nf9X+Ksd04qlE//hpLlTffGNWkeIrL7Tx1MWSa9MB7oe3426rj4iO20SpSzazVQWZXlQhd
LL44Xv8fc+fVXDeyZem/0tHvqEgkTAIR0y/HO7pDihT1gqBo4D0S7tf3B+rO9L09PR1z52mqok6o
JIo8Bsjcufda3+KY2UMzCj2P+dHiVikGDuWxjSLNILD6R7j8qpCGOH17WXLDIgVI7l3Xtr7mojtI
BFBv1FirqC0ZNooAfe1knI1kdF8HiV6IDuzEp5l9ysW3ZNVYOYuca88gVJek1waeHy1zj3GEYww3
UyXFsW3hVsi0uP9+GMJ+Lc3r3xASlaPvOjeYTtU0G5tmVO3BRLHyHHoAm+Anv5V9D5Hyh79kRhH8
qX6PX0mY5O+B4TNGBsv3q7KDn5PpWZvEcrGSLTStPsyvfwBJMiYhIU/hSqd5X/Kq4KV9uwn+2Idh
NxQX3yiek3kgp9Nxbv4AfJt+ai6OWfR7e6RZbLvzeANesty1Telx2Rj5vQEq+IYMLPuYi3GLwmX6
6bFGrzIcCWBIh8TfFCD+9m6jwFa3dI9NU7sfS55d7PfPXq0oZkBC/cdD0z/MFugYN1PluXDhxvXT
a8S0aZntY6SrRsFHOaUDc60Ji4SHlNMwirM2JLPDbxpE1YH1mWhZd4Gzi3U7vRYUn15mzm9hB7y1
ZzK5qfQcPnSMsTHRaOMG0Nubvxxmx6SyXrA9sXkAKMMWGt/lVZNeOEjJXVv579/GWjv/GPEuGi3n
PcCj04WRsPs06tllCYfIXw6t84Qgqd2poifpzkRYn6jY5umq5sGRKK8cgncnr4ihIlHm3lsOSBrg
4u2Oug6uTluqm6Ybn0gtyX80zvxzCIvpfqxnXCKtPsbW1D7jhICS6dGYHeL5JIKmOlvOQOo0npUu
dIFaLhCETPg3TkFvoPPAr3YZkw9UaUedFNeUF3P5/qIGPekKX9SmXJgzdu7JUyX6nVDVbbPQhCgn
BMJ4svSmKUGCynVaO0rdt1EiHrQNpHrdW8gOv7NCxhodUW/7TCMADcwoY3Yj9IeDaNIJtwieQats
2LoFgj1A9r/aAmPvH9sc6CFC/yLcPMvz6OPR2dN2gKo3NMMN2OLnVpTiVDgt+SYeXu5vzmwwSMJg
pb43/aqBDgt2wr0BxUkO1IBNskk0P9bhlBlP9hVOs4OBoRHrIeii3+SW7xWDTSe4fnPF2ii2HjH2
Ucxz49NYYhJAP86S7SZM+hjHL8+Qw0zBohItl95XOdPfaXjKdmnMH6G4Ton9XOhu+M04/9no7Z94
85oruAV3DbUgY9xqwwct0mqEdOSJQ1dXw4OkfZW0vd6mZY7U6vsaSEMbeaWB5KbIxu4uYPj/bUbz
g8/CqrKnP37K/pP+BToAzu71AkrTNatbWETHrHONm9Bd1Im59iC3EhsjvOT6/cAYODpqU31mMOHF
YAyPU+tKwMpVR1ssLm9LJHNUJ92pn1T1Oke+i9YyqzGiGkBXvyldeeoTih46b4jlghXQEHPjdl+y
nDwkFE6FiEKkWz0YF1Ur56JVUOCOItgX9eFATMDTnzciHHIbp1PhPOYZ1QQzz3hv5PN66vCNfvPR
UeK/qqwb720COLZ/4FkN8mp4hTnDkUkBXEwG3lNsqOGpgmfEYGN6nE2Goxan43PiwfdQvfVCbkF+
6GZ/K4ZxAqgD+SKoGX1I9y2vbOZwS+JP3cy028oZgmgPSy1IqoepGyI+df2zcN3xihwiWlG6TM8W
ASxttcA53WLaYSjIn4AEWSese7fQp7ynsYoHCLxeenRRQW2DOPRprAp4RwsV45t825dYYrSG5drF
mHq02xuHaCrNy5/dYcKQGJSFTRSh1W3rboS33dLdXClZ2Bfx/cvRJZiPAzSRKMvNGiC+d5pfZm30
e+mrdRGO4aEIdXI2jAOAF/++IgZjjdcm3xXZ+5zWHofMxB33oeYamIFkwol236pWB2vfaeRt66HX
GSBubuthcJ8N7Vx78teqiCtMd3F39Vg2ccve+r2/mOvQAXy/lZDzNN57tmBhxhlD4rJ5HBZpm4fO
3Ihs76TL1jxMVKVrjcn8tq7J/7EXOH2Y5+kVj22CIhWG5ZSl9oYXLtZqiVXq5tg9SLOAtDXMFRDV
AVKSKLtdbh0ETqRy3XtTui1h6v4x7XrwwKyxjh6MdnLBRHi03LXCYJpDjhAQHWmHMUuDayaFrX7O
Jsq9Nvo90I8k7a7HYpVNR4bq4XMvRiTf2bqaA+MF5JqNGxWTNV0lqLFQWJ4qk2IwynsU1lHKps/2
EtJ4gQVs01//vvldZl/7xb9/i7oCif9PnBQ/Es/ce/AxT87ojruKucYBkCET/EnrJ7iL5tZIkmoX
MvlM8f2Dlw5jBEiNWXJdZHFLhopVbnU44u/2WiKmjMB57iWbCfQH7ADfm6wX2k/W0eM6OnwTvf/j
AZyNsxeJ+xYlKNsLy4rWHFviHfgAaJ0ECeWr/56kL83/nHhjKkbCSlpEhPKv+Z/zYXyuvHSSylg7
hOqeJoOWy4TX4tu+LrB9nhl4f7BFoMkfJwNPRj1jRTBp1EVEl0KDag6+oBOT+wTHIGAxocajr4G1
A1dgCJo3L232wn7SS7bZ94Pl0J9qpGsckyaJHye4vJd2ml7/4ytEGRBTbzbhaSCmg+23v6S9Ly9K
cZO0gV39GgMRrlxZXSf0Bbe+HWznPBW3RkHuR5fN0Padz2++U5BK+9AE1bwF1Fe/mip/bswJG6pl
FXeyJVVoXH7fC1SxmcEVn2qjPVnJIkG+5nGW0fQQ9S3Lxc7rzX7nilEyxsG6pQK6T5WEv748pPZo
4AXUuzjt+mUmtgmd+FyVPQh+bu0dipzqNKSLdJTp17puc2JHjX5bohX48Mb5A8Jv88PxK+gujo7P
biKKWxOjz0ZASnlNZXgEuRd85IN+ccZoeA5jqA/prAYsWdkuyBx5XzH60tgRTph34ttQhFh8xvpW
ezHY92mb22H5iXn9lwZK2NmufwBOi9Z5YZhFhLXokEKsbwtK68nNP/F/OLZTYkkR80EpNOjWgo/p
iZxrl229tNVwFuMLeqtO9PlbwEK99UJg474LBQCWFS8iyN+0F8RQPx6LOM+ATon0bOM8+vPw/Xuu
TyKpwpR5y0z5+keqbjUJKiSTn0y8hnSz+DkfENuGthvfEDaZnxVNeG490i/6KKNy0GH3MVpPnUOH
E43sxzByevAd71mPwt1UrczoV7cRh8nE3BNIoB9mmB5rTv/07QtMqBrwdN9PnKf7EQyKPzsvoyIX
G87679RPiCDIdP5g2CHMnNlzD74Zl+e4HM+pNgymBZlzGG3RP81SPSepq3+PitNzbeTuwxTX4jRq
A10e8X9LAdtsMPZzOaeOeYmXVMk56m7TGfLRWFrmwRn7GIsTexXECOdqlVa3dufShuNcG3Q4QqIc
tKJ/1mYaCCudKJAVG47n/R2+IXmo2s8Bbu4ZK250rpYHA3IG78zyS2Fb/PL7z2HJR2fLH76+15R/
Krzy/zmb8h8SLv+rCMz/D8MrTUku2v85vPL0VvzLzdv0+Q/5ld9/509+paH+8qVvmlyOrm/bjifI
whw+2+7f/tUgpVK55I0SreeZJDibZFv+LcFSmX8tsZcegYoEXFqklf2vMEsl/vIka7KtXIsDp+Pb
/0yYJUq5fwhb+f72tuch7jBdz3GJR+PP/z5DbKw7ihpChCyn/gDXg+44HmAqNskNdcGw0T6DLRKi
1k1ttyCZ6LxR1wP3GF642HaFtG/AEtABGYMndkUyv8Eo6npXW+Zdnc4e1kjw4KTLOD1CLFmQshNB
TYP3hi2uoSwRxGFOtznLcTNHX3SgyOkpfrk14WHJA+T929pVT4R8XBOjOwVO+tXI5DZvGMo50yP2
bBLkK003OfoKUF6tUo/DL76LnW4Z3kEeYZ8ekEdxuPlZ1u/23uz8p9Aarx6bAU1aKte4vNiaPZBS
w56DxXm0WszsKAXp0l8tE4RwZDswCnV2NRL5OAbdTW6DdUsyfD/BOKfHPke3EluLd9V0s32+jA08
gxZvpjgNYWzdlj0d+AJgPGF+ZXUD+hcLEDO2TRmiO0CKx6lETi+5onge8TQrjylmZXc7B6TwYI/u
jpd607VLyVzxrPGY/o7CT8mmjNXtq2+GlxSeNLrB4jrQJB4dKsCx5NVLFw9dHuV7p8if4bkgA2cu
KiNvPH6TpvMFpxxb4w8HnutF+kzI3OZazb55QN+5d2t8fs7MW6gisKLTjNW88ygqyM1bsH7FeQjM
4uB0+Q8QLNXeT+afSGk+KAKcdWVJ5EqoSIZsYlRPqG/SGfOhw9Fvwbqre/tD8k5s6jH/JRsYlKx6
hjn/iIlkWZUdD06Q0to44wYUSDQSRAflJYpZkR0W5NRgY6fpKYUfb5PxJetALjH0uPh90qxrRvEb
XWhS+OL3il4u/YiNWd3Qzn6B81/DNQvfm6q8+PNUwV1ZoTmDV+Y/M/Fc52w0uJ+soX+R+MYgnjjE
opWIQxVS7N7BV2vR05dmisjCdtY5g6XN3ADH6sfsHIMAJJYrvHZoiDa53auVq80ChgucWYXQTC5A
e3fepAQ7NgL8wTC9Wz2m3F6IewsR7UbZJzWChrMxka3BqZYQyc1b1+/7bW31z/g0CawoJWxJbUM4
yPF52/RhpIFoM4bfwQSv2TKOh7ZninZ1AXRPIFLtPo4tpFoj56Uk9gCQs6TZh21rPSPAPZRjsnM5
ZNPfUMDHxqNTR81hEv6z7QQvzOVooguOVuhPnoUEyDj7eIC4tOvEn7ZhUD+0Ll9TFe9a9HeKBQE9
vdwYEWEoeUCSeRK0WyrJn4a1JJVBGMm7Kl6gS6cKrm8QvQUmfz9FXYlkvtwC9ZMIVenBG7G+Mi7G
vGeCU+O/MbaMnZ6De1RNxSpjcrmTLC12X5FQZM2XKs/kaSgfEK2YJ9VMw9lOvIMnRqBOQrd74YRn
K427rWPmv3QXfnGA3iqihRw7u7d1+O7PvC5Q+aRDDt6joWiO1znC8KIhNsup+URmYd8XtWC411rc
ei4dWeEdG0G8XUTe0boNq3xL9cS0jnZ23QIUiy9x2NL2CPy3XiJktSzop75dPQ09s1HA2hyElbjv
Gg7XIhI/OGSK1eiwsk22htAXXas6dAlZMz458NCCmn5w8j1X09ojymed0gdZJ0nw5kPr2uYt71cx
No+xrd5C+mNMmxfHUEHECuGFJRCXlZ1bhPVWFPwi4YSbZug9xpOZElvmBoyW0wS9DzvEiQ7wAf3a
ZpA/7Im50WzzOhqr+BzRZDamWE1EFi4eqvdKZOSDc8PKIn/C3/TTQD+wDioiUmOS9WqgjP98WfIS
p3H1+RG//Y9/KCO+c6ffS3x7IEm7/zJ5+x++nqjuv1VDS1L1P/zPtuCoPT3oz2a6frYM5/4+0/r/
9g//5fP7uzxN1ee//et7qYtu+W4heSp/H4GNHeW/Kzsub2X7v335n4rDFOov1yfpmrQXCGccpv9n
wWEK8Rf5ZcJBsuMska9s9X+rN6T8i+k0kn/XolCxpcNPb8vv8GzT+svnb5oUIzZ/UTn/VL3hyuWF
/H26G3UQhYtQjsl5VSoCvP+x4PDA5ZJ9EmRH4QafrW/fq8w70kb2tokN+QZE72Yw8UoLT+0CNxAQ
GFFXRxQPIUOwDJXxilz64BAQuynsG7rRxaqaQkDGdIVWZoEwXgtxrI05XfuaeypLGI3Mk3HH03qe
Ks5Wo2Gd+x7FzZAwpPWrg5vAohn8ZHpMo/7XMYKSfjSmCaULtxTwI6RLAjJAPgHInFHEn3KfKeow
WMxEUs/fBMlHjqywqOsf3RgD4Mig500OYT2t1W7iJN0RKpifAXJuUoPGjin9RXGC0CWaqo4Uuqhf
903brMxqY4m8X4u8KbduhCEXeiYGKdFvk9JobyGpwN/lMMfp7zq7HAjSTh+nZkICwp539rOLrrp+
jXHgBSL9dfbbl3bKlvi6hpQQXoOEBCk7lIhxM26jwX3FQYknvZN3Ilafdeoi3HKcDe3cByQC8Y4n
cbA8l/mpzujIZznBafXwNHUWyxYxN6uwgU9CNHe1Agy/wtvYg5MsGTUWV1MiTJMx3TwYYA9J0h9M
3bKPNRyfBIPi3ICyxDzTaAXe4KD/xZuTECNq9hvX7LtD6dTb0njsWzfbLPh85FDmynfnamt7xNi6
EQtKFBy8epxI0d7nZCZx+FQH2wTpkJA8a/U7b+IYPYhVb2F5sybQN+PQ76uQ0Vqqx4M/8FSDJo42
CDuu8FccADErKBXGXs7VUfWJWpdlNTNMC8QqZC0/GpCtBk3+ay7KtbKKvdaevXZNig1IY5uGZsKa
1NqH7jLEFrwIl4JU2ESx1r17FfAreyCNE71uYOuf+L5XkZN95qaFDAeFThySM1xiPrcELfJx9kHW
Nj4DpewUwHfBBH2Bsb/zwvh9NoHNq/6S9Ni1paNMgmMwWcQEY/id+hAp6ac0tWHFhoR8VpxMjXtD
sWmDhYDeXTOtrUo0TK50YKkxdyN5k4AlGCWUCFdavPpQFiZsQqf7ZBBx6+Z+sHVTsbcPDMXPY3iC
2odbyWLcaaTuOrHHRzkDw26Nh6xnhBGM0V6N/WU009s+Mj9B1qO/6QhZS+SpN9sDTskW3ZOBKiwO
9uEQtfu6t7BltepkjBWiXNdraM/KFqPYSRYkGhAygHyowy6Uj2Kbuc4Pcreuqg+YFGXhTTgjc5qG
7C2Hx0G7FnJNG5KDV08J/j8DnVlIfVxkCNYyzQdNBbqeJmYmhWPPt6nCmasS9YA+qV6lGnAM4BOk
Ps18aiwuXdlNRPwukWmQmxhVsgaZPqtOOsImr2/Tus0ORH0fmHnGy5S/3JBTA//qtYkMdugOwksb
daSJaYywlV7qZ2DSgccqYXJJAv/l7mArVYjMYaxMya1tOSdbRU+oOsFLx/GEKAAYjJoZh2YZugGD
LbwJcJdXzrD259usLc4d5xFmRdmDsMuHFr7VjuzlHZfBa2BivESP5Bw4wMQrleW/E1UHd0YCJ4rn
cRuNdLSdJEWdNns/5NQEq8lF/eAwNKwGOI4tMoxt1up0P0tWBwcHqMQqUTo7Jdvf0xDtpZerw5Dn
x0j6TwXwt9RhtOJ0eLf1hL5SXLXhMO4yWZyHOf00UQPERvjU5Q5Atxh/ivAxIMiHaLSHfWBss05U
GweNxc4YO4QWYfVBVJu/Hr2DMsLPqaAawc39FMz4tPH4V5nbLvuDqtEpMDiI3B72VNHZOwKmq1XV
dP6uVuV7nSvGlfT6EzqOMgeDgTABklRkHwmec25NIyGwBAVNS4bYiACbcTcpCoqvXJFOGSL9Qmlb
it+hWasLVFWu8vCEfcXfzJOut/DQC4znHE9I5A0M5xQ1kd5X7vSoDP9W2+OA12FGxUV+hGWGCbi/
bBngzzeDL+599FF2/QVO1d5qx34cS/Ue0cRGVmD/GBqr3A1WchwMST8zaSemflcctzvHFc+I8/Ra
xfonv7dAmuib73RKQl+mOXlNLvF/nWe8d0IgFouSdOMOzoO0YR0Eff2Fk6zkWFv7ax1lLZPkBk3T
NL7lIzoVw38aiwGy3tgesYXBq+B/UHV/ef01NCAjROzHZD8AOZhGHEIqvx+K8YhwcQXg5Cb1Wpt1
KL5jrEd9LHFkRs5Po5HGESm1sKky43CPzEvtEEy+Oyp+AXLrI1KCPFbon0QmO0SZdkw85+5SQrkA
icQGOCMDwMXPuBqubkiEa9qVr52CQOUDlFvjoAY8LHd+g1kBghHYrpcMHtA5o2xES8QYznI/cYK5
WJCI3xjIvCMpPpS9OKtm5O3wuk+yKbcuJ9IURz2Gkg8deZ8ppmvakkTGjgxgBhquaz9jI0ce8p6y
LcW0+ZZr81efLuQtpH5YNY6R/aVSpEp500ABqucdjNCvPv/FKbxhocYXu+ivaWFeZSitnQSlsQrA
FGbVTFO7IPrYrc2DyBa9wkg4ZBG6X1aHNCWV7OyymnfarIhGITI37p6r3H1BeYC6wT/oNNxha4AB
0tbbPKpBj7eHpnvh8FTPXGgWrf+dzI1nT8HRKypFELRo8ErE5zkmqNUIo3OTFy12pFaw42a3Sojz
LORjbFbTvva0xPMNh4soiBn+Dm8/nROfnFfaDO7OJEWNvKLbiOQupDhqbdTpHaA+LOhTDrevNDnw
JrCc4JFvYlpHGyY3qynkylSFrTd2bB0DbT12yD03OB+gsClxl9hGtTDhOfjYKGZbijlhIzEoGAKv
smC662AUMnRQDgRoYyPM6N2i07yqHLLKAFzyHnB5ZiVKnbgPnzyr8yG6dR+m7RyQOn5CTv7Bn9KH
kAwjUovATj++6GVKr2FP2pp8hICpEvIqZ7eycuijnm29EXFy742QXNuhcHatmz4nDrg0IuqrtZ+q
O/ZzsYNLSCerpRhNTePZSrtXH7Trxmawieq8Zi+EUn02WqJj427jz/IXCeYvIMVvW3UcPcOGtaPf
Um0dDOiLBGs+1ZV/7aQPVcVH1BjEuKssSA7+TDSvhs8sroNhYDLy2kNbOSs8q5fEkXeJau68vog3
WWbvaEtDNluI9dr2ybPnOqvQkgfph4DNsJK1iTRCmfE6b5NTFxAyNPnaXqc26tchvCvzOD0qfwAR
xCQvSQiOs2f95bXTTes4q1iE6bGSDfWu2yPLnu6b3jK3cWu+wE5KzfDVyhEhFpkW9GuyVzADCyqX
nPDy4NvDuTPSVaHaajVVPpEp/cDE0HI2NnN29kIU52lFx1+8G1j/Vv2cOpsuZNqemWG/NaYkXGeJ
+aYr7kzKzFWY0dQkeoqMwKQ7Mb1Pt1UzMZ2ZrG2BiAIgGDpTQjHpMfgnROPzweo7St4MUTYGSUaD
L8HgsGt2Jo1RDtIhLG3m9cnPvgMVkmBDRsZeX/KOOs4uyMRiGrL2dMjpGdCLow7IJT5DC59S2Ohg
599VbXfs7So8ZULvY9I1Vhi2ek4UepUkM9fS7L+7RXYrWhuelUNjp7Edd6V9E6GHHOhfIolBh+ek
11E0PxhTjSfynw8s6XPEEihrhg1hLpHDl3gZivHSV9g9XNgYJOgRlBNW16yIH7qxxDBX9PLA4eLe
Cs1nK9cWYmOrx4ht7tCQflWdA4tq7tpdLYxDWNFyDDVg9qTM6KzAEWqdkxFygzpGcsmb9ofr5C+j
T8c4NuC4QFZPLMG1Xlya1hNsbsIlKM9ZxiLeO9Szuxkh38YtXHDnMMJt4VIyCvdWaat4XUhfTn4u
crNjNghahmDTemPbIP008Qa6uGSVY7EaABQRSh7tSTnYjx5FlYd3mYyg71pgHQKR3WUDVC6zwew1
wtNBgk13LNuz138GmuQhGxiNhlff5ZFLC1xQUxYgV436dRrzEJUle2o/SLp75aYE/bedMuSgE0An
l8hmosHpsWSrIKyTNdUICWl4F3ILXxeojfhEzi8YCrfdgj3eTyEqTTr3+HTJV9G0naYps1eAiH/j
qw5jEF9W2pI0II/AmN+KsQ+BuM7XwacIZ2RGs7nrX6O4Pce6eJksvt2QSJ9O8HjM1PRiAixMXP/R
LlFVu5wNVpM5f86dTcsS3OlaNyXJw+NLRfxUH5D3VvsZTiVhUjQxPKUEsS6F9IebcRq69QgAx2Z4
t23b7km6aHcrzSGkgzQp03hjsm/bOTJ/yorCgic8ABpPQUxbEsGiBBYrYu95CDs0I5m69fqkRtvg
LocyJDFeB3nNCdQ6zETx1FbdZ9ehS1kkoHDvuM6tlEmp9xNvCqqU0Prl5OGpvpuEPjWkeDcDJFQR
O+26SoaDA/ltW3uwQqdU3fuEqfcmGJYSPMAhbw9dmf90KS/W9aRPIxyUM8KpbDUY4Err/DUsfLmO
/PK5iQVKo5kl/AY2EsNpMJxAJSoszuthWRiJUKAPlz8kS7Fg1/xInN61SnY9YhXh8/Ex52TEzV67
NpciycI62CE/EIpUveqjxOWy9irvwVLjIqns0Qqf8tY/9NMMzTGe7rNGP9e180uW8TlTvl4bIOTW
U+vs6vHV5Z+1DlOseeaHY0Ryhfplk/vmAuk0D2mScOVvii4lENqtWDXihAQT4j8zE3x/O7T3kaIB
HuX2E7guJjS7uWw4ILC1UqpcF7YMRLfgI7bue6znK2gYmIwnNFurovO/zFBRVNBMWcw4r5WAM+iz
M/V1A54sVhvHMz+Tstxkrcdw1cifPHwJq5qndjKzGkTqEHL86cSmCBCQQzBgNkMOc9JsVFC7oLYY
2sAlNrtT1JsbT/UNZ3zc8cwBSPIw2CHGdgdPZ8YBOS+KARhuxVR+kSXebmVMDpXTMCVtzWA+fT8E
NR5nT6pzP2XnGmRD0xpQpjKrOsJGDVY1ks6OYxAHwGyDDfZV9mR3pia7F+eLbTb6L804Xjz8XKOB
YpiL68V2jU1lCTbsUoOHBP5VhFSFQqH2tQNv7cXVuwm+hx3s6pb2cIwDWrF1q9L1lAOmptl+i/t1
FQg/pDFVPGB5hYjlI6sJknBTF2BR+8g+KGLt1nmOEWycD/ZgkCZQL+mPwOHjE3M/ZggR8O2R3ZQB
5HMbVfapbqqEi1cePLAkEBYT6HAW9aUa3/PG+q1sKLkDSBEAyksem8UXU4taFcfbAERVpMdN4jTp
rhX+xQq0Pvpl8TyNnrWvRu+HV72BmT4CwgDYKSoQzXA2GuOOhLf3cUrwJMqQbPXWoE7G3sJyYFYM
3sdogqZQh+sICSxUGus8DwrZ03aeUPoTV4RFvI3XlhXG5yEUx8ZPE1gCmT7TtkL62tICB2tERgdw
13obDG23RUtGL0I1t6koni1HX8XAh9aacbMv2/528pMXSmggI3TkYAD1G6FTH2Ok90OYnMra5F5m
Q3BX1NER1ja2ZgMFpjH4r6QokISKhf2MuYVzTZPrvVkD2ydSFf8BW/TKQHq6YuxLIGMifypJkoOF
+BtrNDFM2neYzDDSgCn3uy47sUa6O9y5BRWJVbK19M4+TEjFpVdLgEHl1BdwCndTzOKSOsbWzxwi
bwgOWs06vpY+ovVqM6ki+iLa9NGBnvGz7+N7lB9PZFA7G0zBzaqE2rAzimNiRPoia9/k5Nfsel03
67jM6SRgCgUz9kLYodk5L5MmvdpQDDlS5FsHDmTXOQzrddpBE88Tl2zdrr5VrbuVM9/d0nm1y+BJ
MkUYOHuOyAVViOzMzdt3y0ruZIlG3JP92p7QdbIkVrirjC9oOv2RiGHqNcveT7WLL6tRZ4AEt5zN
q5y8R7scHubEwRmo6GzhBeNgNDTc2WnU7lKUdJsR8fpY7GQJ464p5+Iming9YkYzCotSxItdZYoV
/RfqRtt8SYraOBIXqfZQeIjRjOrsxjDq2w6ssqAnQGJWDe62OBT5XGzSpNq0EBzWQxj+KnqWe3dg
SuOxxDAc2df4I1ZjtAx7Z1zO6URwAHN0xSLmfM0Sbp4x1CeSkh4qiqONnflHnwCndVcU5QYr6llz
MAJlyJvIflNtUlIlJm9phfMxrCzg9eue2neVuB7HEyo6K092DcEFqx63CPHYATTY+AqCdtWOJO1k
sx/QrOjODfRsOSfFnr0IiMNsn4awZFAXAvNX6SO1+jMm0U+/VsN6nihv56zaw0upd3HDrcJ3Zr0L
xkcc6O+Dn71Guq6A2lPjlQkhR2XrccrNDrwyTFp9i51MYsgwA0w98INX5GcWa1d66F7Y5tJWngj7
Tgmzpfdo5dzt08wGbg6YShszIto3+zU70IIx9IvmV1Ubl9wYXueWldepcSUWJdhYGX5q3YAvV36/
dSnp/Jl5VIjD3ie7aIKVEQfkKeeFpq7CVt7bvHMWO30KkRxTxqvbTv12nAoooxPym84uQIAYL4Em
PQrMTmDxnFTRncdmX2NST4yqQOpIs9YYxQtFtrWtevs45nO1CywFYrEKr01gcAiTNkeoN5aZ916O
dJpwSmqcIWFYVWeMGDY9WTHvIFOjE2CJh7f67EYxKZQhlFmwva81QGcYxHJb4ApmUZkBU9E5rwjg
MIyVjBTEuMrWJPt1fGDwzGZ3OJjdDEwXlTfHoJBOQ5hexnj8GdXDW1ZyTZKRGmNySi5BF0YbnFQY
TDJd7Acf2IZOaWMXqH4peBmhivmhDpxshxYQ8kiAYJoI3a0bshuKudrk3YA582LH1ATNxEzTGPWN
WQuAiIyvPXrSTWYfY8nhrKSIc+VIP1JWP93YwR8NTy7Rr7KpXtoAqEXp37eEwO0Lha7DgD8bsx5a
LDK+RtwaGMXeG1nYo957Ep7fLfAAcZB4B+NI4rIqT7qR9HYNU1y0Tp9tuGrZIKmbazQDsTsGm6KC
aTR2jNpV6+8ySZ1VMsGA5TzetVDtOFD7zS6yxjswCkSxtMOrF1o3adNyvnTvCB+86yH4ripSOqE1
P+eWd1f3Qb6DjLIbO5z+EpdLW9G+pbO4Il/kUfrzASRzA91Y7PKBYJKx/o0u4IfFFbc3OdRgbWnf
DZTQvcXV6Slot43B5ux1Nbcv1mLPy6cz9pc3hmgUDcDuGO8bRCi6qIHldZgtTcEcnaXOjI3EMuf6
c71Lkdl1Oatjx0jC78075qELfFUEu9ZXLIPy0Y3MM3bmemPxA5Ga6xfZ+BND5VqtUXjft6M+t1yd
J34MuJ7yservM9P6d47Oa7lxJAuiX4QIoAr2lQA9KYmSWi3pBSHTUwXv7dfv4b5sxM7udMuAhVt5
M0/yGjT4QmQqvA3VVkCjRkRxZVT3A2ebdg03rdJ+9tVUhzUJDzB2xl5K5yUeSX5B5bpUeLU5Bmgb
zTV6txzeqtx0N2mSPbZVQozEoUYPtjUFkyzardnGzQnVvpoGQERlddJm0p7Bh8nIcY2vofGWIwt9
hLEg29cVKcA2/RqdlTMI0B+LF56j2vnKJY8iItcZZNCL4NSG+QmMO+UwsYJjOuErnzhCDC85L7Km
tFbC6OOmpDawcfZrkb/NpQOq3Mb7BUkuZ09AmjJgyCCpx0xhhLXLDF//repum/TzsgkkLGLs1nTH
ufbWW/M3qMeP9lr8yNV8WJ1pOTVSPKTj8FG805LqbkuJKlU4dwiOatNdDONtN9HJ3TYiubap9TAa
hPhMN725oqi2XiM+LZKulOceYq95qkp+f0ou/4Cc03XkIb9kGRkNvse6K1wItExStrJb7pHGhznU
alfjBiagXkQkxXDxgNnGa1BEsjSwYo6VCvFquFit95ZOaT+orONk9hyAqEzm4mQXt3sEKpaEnl3f
grqxw27p/hDe0IcWTP0WgC6Hp/HjTdlP4qfrNRuprYUphoWj0CQYZThIOsmFW7zJ+EF1Esrmqh7H
hNCyHS/N3syQU5MZHqx5T4iQRptwOrU2I6yKCewa2W4+W9YMAyZICUvI4jiSpOczrg8mPw+mCFB6
uQz2oJt/mjVnJBwwyjiSDYmV3nJ4XHFQQL6Ii2eGdRSrlAXz8uFX5Ig6orMYnrcsfmyKUI7cg77E
qp8HUIHh0MEz1I15hmPfvqn+Qq0EwBP/ZN9Td8b9vZflydYR7SN3ndtSUvCBZsgOz/W3lc78+7z1
OeMf39KuyiJ+36fJf0xjVLRP+zqFB2DUnGmVQ4ZsSWbAIszgMS4SPXp4iONjajrXwV1fK2dv88sN
/Vjm3CvuCeHp2HsvBfdue6nh0+TyI8vWrefiazJcwh4jx2foKcoDusR9Vi7HU0pp/R28YIn2rzWS
EDIC7my4AY9LwA+8GHSwCSz+ueSnrQnzWTDJd07CQNTYbqQSkz+M67ORjq9xAb8Yw8e+qDP0x4WY
U0rs3YvPvOFICcALaDLaZGvSOUFW3pEyCaaW7DfHa0S5wnSvpka8l6guJsu+CvSr3ZMmEHPzWgXV
bcVP71IHt6l9PL8oj7+ajxqJ8Yn5ZWIK4vixdEEt5bTwK6s/LB/Wtrr365he8wr1MSQHY+4Em+V+
fB/FwgkjjD6sLNaNpL7BeDIJ490qPbTAZa9jh1fz0v/RynklLsftcZNUDv4A39753QUKlNpCKtY7
YLAlLoD+QEQNjbFL/5JjLDcEyH2sBZ9k+XiwzImcVAwcpw9OlOgupzs0O0/N0DVAYo4ddsXe3brG
K9XlDKzb/A5lnOmWIcV+tcuVubXp2Ha1BTtL04moc5nYnsWt81iRLu5ZmKArp+1DhdNSZqxgYBbf
j6/piUY3WONnOyuuXo+iIyttELgaoh6AIvETTdbwidrvhR4+8Muzzky2kkgZtg8PwmE7BhgI7oyW
r4E7v3OE2luzZYGqa5NHhdVp2qzGHlfTGnEon/qJeKBUyN5D2WEsiC+dfWdmaB+8KV9z11UfTVWl
pzphxyNlfVY5axI4MZ7prdiqxy8lhLnt3eZbeSNuveKnu4NfpHXfq1gbQrJvlYI75BnTr0MxX65c
BAScIthCeEJGeJoYFgIY81CDOOPkWKaRsWLlAA2RtelPK1Y6BJTTHe+/pCYmiOzVClkpxjuisviQ
ZoUOVxuDvdZ8H574qGCNbNKRiRwWxr1WEO3bnqYLn5Q6LUcKCJuEj1JkxGD8AASGVlOjK2ZsW8Uk
nJ2FLOz77DOC1vww3PjJ9SkEMiy6FrwfqYzHPseUpRt0US+RX6u0qMgrt2tSvM1GD610pqPMnTT0
gmbcrl5/M0SZH6tFAy0z4tsyx3+J+ZRAR9r3zigeueC/jFMSRHW87lwnScK+bn/kxPQNYvK9svno
6gy13jWjVfU8sDhnqRFFYh1WwlmSjzTdH1wVnFk+z7RXhmuHeSytEATmsr0hwj8CDtuq2R/5QKun
LO8jy0+dTQabkJtJkwRgdt7Yi/9qGqk3gV745nJuS7HOyp0WfMJYFz2vNiJijUlwyKjgywyOv65V
r9Jkh0jXcgnqZIZO37QHpRhBY4kqMCf2VpRdylaYdNsgBhsivf+UZ5O4H08v4AofGruHLjb+c6Ev
hJ4J7qYtmqfAN96X4c7TKJMXR6esGTHxLHnKIliV4G8oKfSX/zRmOR3gnhtGov2j5hboBfuGyAJ0
CLVpdQZtJ3mbIRpwXrBUgwR5GO6v6cwmTFpKliVlyGepfIu1DXujrZMzrlHr2JKcwC1t9vhl0JQJ
ZHx3HNZcepgnVYd4j4Z4vyfyz6ij21tEj91mpjLBI6Y0Epw3hl+nK4NdbNbeThgNKd24Wc9K6JbC
k+SNZP1bgEdxM1lcl3A5I2CarKewVDGvxOvFBMmcr8yEln7Oq/E23xccqUaBmkUQ5aXOD4tPJzAt
H9UycovDI5N1xP2nJXPCvJpPA/aq0CWVKiaEUKcj/xyrv442kMK4jgr35trqyeUJ2DGRRVZDf2VQ
L0aUMufmII2xSHWXuLO9XSDjR+zc3FWhJBhmfHcPzciffwoF0Idi6Qam0l2EztS7SOZj1fOPVdU6
ENcZkIMzAJWUEDxKXd4Wl8FuWIrf/0NO8sEU6vuucuR88fBrFS+pNbLy+ZPCIMH35B+GnusPczvU
lb9rw1TkGryNhuV9MgN8DjVYAEwHh86mdKWpMzzh2XCUvIpPXotLp1cesAc3WVgC17+tJx5tsyTO
FvmAJbcDXuFoFqifCXUhxVDHW9tyj7FrnCqR/vIMrlS11jDDMA8xuM33VunTqMcnv7KqnUV4DYMo
DYbB+Cv66o+g4VH5FOhcuxRiEAHmAabiGnrWcKnospkm5LHKp2yzLGC2WWy3VtOlkEFXwQbUBfSJ
5uyzY5u1KZ/55EYwdbuwgKXae+t0rCmbSVxFiJ6LCSnB8aTq/iBdXtZwGk8km4yIQKDkZosoCkBt
T59zEU1JcnVt9zqRagSOZz44btBEaWk9cIPF3L56NH77K5uq7Gz6nbOxlflJxSotJ80/p1TMo/HI
aYMni13UwZNIrq1JkilFvPaJ6bLEE1bIXncMuXrvdTd6IcAtk9rF5zwH35DU2c4VQ3tI1vInKGzz
SkXsbSJzFRJXflwq/ess+LCk630I+28aGxgleuxEI3xs2eRfEKKJDMFNpEHEg/FbvRom/XqjPfd7
rGgBLzmbhvv2jlvCpT7PuLTyAkOF85hbtQ0qZG32DD8iY6jEtJyh2na/UmTOiU4pEaYFLNvBSK5T
QqHdyA/NWz3u4lLp3RhXnGEKholZLeAMF8QjFZRPTkOh+yAo/cIHh+yRhLHbtFFWV2dXHaacf5i4
rx396vs2Q2BMh3wMe9B8kW0YKiwaBzIAHTFjbtoE2MIsiRHRaaJgtcZcODgk2dIhIFyrST2sw5sh
6osyxWEqe3Wg/ACElcRuhNzdDSFdaNYGggd981GMuxfAAuHJVEgnXGs4P/6qfjpBsxGcnNBpmxxy
ZB5vO51RB2ZWh3R9jkGj7vwp+EcT6+cUcD8eB/T2rOb8cCqHbTUNGKUTJBvemS/T3P4tfOuF2JQd
4meg6siG4pk2sQzZ2ZxtIOu7hiybPa/LnhLAE6En7ma4ChbP/5p99stLDtvMDggUjEA7OkInqh6H
iJDuRxovUV8iD1W5z5/Tzmd6h6XBHtez6jkyFTNCUqc3yXfISWqWkc6gLpSD+4adZj128Y72X/q0
OFWJb3IR8O16r8ECJQ4nR525nxizT0qb3U726q83WQdcY99cQkFWV7sZuEPIbpe6MGRzSt68LbFq
THj4LThoBxCUM5PbgNLcyA76b3FDjui2eFYN1oMsYBeoFbiigNwM43Irl+KpAuMRjNz41mS5DQOM
8jr1/tCSBp9pYEnPWP4nD0DVu6b86gCabOIKSmKR2CpM78V03L58t9EQu0A6jRAl7rxBkAkziAHY
hCAKQHXNHS+Jlk8A8LbHbnCxj1pGewmwTGFCV/xVGD18uEG1Wb63Hf9KZwpm6xWAgjnTuwaWIsXf
sF04hfa0vHw0oh02ExvlUKYTPiB9n21LYCgUJSA2yeGrmZCxGVE948FR8co1axhDZ+qrh74vKI0d
b9D+zql7Xor2j9uZ5cbzNgksBRLoquevhPzAK/AirUBi4L8zdmPvtavEWfj+D5nlp7mFFGd5GuAw
dSMFxhxCf1+zyUwCX+gX697Iz0b/IDMlp4KrTWptZcsTJ+fJP1rD/dmKR+otJNcwvLw2GxUT4Qtl
IraT+JII9xU6e1nxd1e6PmXxbJ9nvz7zGsH+1SdPY3BXtRWVWDWiH/KxccDqP1ABXUFzAAov15/M
wlQWJCI5YEgYsRc7C1AKHINY+mhqXnCb1Sv/d3fFCzdMiblfc76m0RMbt5+hlFtsakVSfjftuNcJ
yx/oMtxmGj7PKUQ3Tz2mAtQTgiRyvQE6N2haPA5+9m0MDGSrd/JoEKIZbsvrV3sBh5KFbcDp+Uvr
uPnq7r1hlowFmSmgOX2Ab7sVj3PqP1oObE6cg/uYEy6SArHbaKgJn+t3n2us6fF2pZE23wuWmUVm
+DS+dSBXLDBDc8uyksG+coptF88/ZSzV0RmxCSQNBpuaK33DrNUuYGp0Ez8Lk1wn9qV1Ow1Y+zCF
L5YD7QY7g+LJqWiqV8L/0rJ77wLmJsL5ma8i0HSaRPn9uJkiDgMm21G/AzNZd/XsRBLeK/wupF2u
AxAuBqaDbqJ8q8174BExd5jRPa1u98VRRN+U9T12GA6rrvxl9cbLeFXnzk3yrSxwjaJAo1UW62tO
ERaPDEKd2+PgsGn5OHZ5f8M6zd9EExXW+IH13jDgmAUHaBXYpDqLn7/035vhtZ9oB6sh2G1Zh/xz
a+eYO+0LXWJ0jeKpxfwO31sugn+RNl5pe+xAO4xzakWIklcBW3OXd2zuJQYHfzIGXL7liSkO9dOC
5cUR1MGowm/ss3SgAcrI1HHyajTA7t9AcaGuit0szWeYpYjvTfnC/vPsW3AxLWDOYUyTHnCC4ZAM
mJdp5F2ZH56DdLgOvPp5cyJEsJrpBrWG00KnZGNTyEOz4DaQYr/a+CJq4PVNfp8snis7O0zqmHA7
rseOZRlTOSUcAeUTjsvjoLkkru42mPLveqpe8Mjc2GbkJadlLdIXQTI2fAqAvm9np8nwAMS32Tl6
yqL7IKBN0ugi2EeXWePtmaGRbUa4nITnKNeYfAH0bWLgtlGn2r9kjv70+SL2CsEMANjySFH9JnD6
de/Yy3tQKSMcuGSEGSNkn6X90TVoa+rnxyxb6oO2jZ+y6nQ0qeKy+t6F5zPeoELvjRiAS7LcBQWf
FlPLoal8HbaGaIp9SjtQ1wTHtqd90lXoPiOenHzkRqw6PdFIkED9Km+OMUKxsHjG1Eqic5iTv1la
0tWwbMsx9qgCx08YJr3HRqIfTv9fzNipybybF8dqXp2NXyKR8oGzcWxQYieR64v016+g8ZcPBrzI
k3ZvVctenYHifnV2X8kuFweLmw23TKysHkws+hmpQ8s0nB771PFyeMxidoFWM6hoAWAYigSYVDmv
R9dMuxBs5Bh6bvK3x+6EJQt7nlHcq4gr45uLA6bEbmGBuBSfblLAI0UX7OOhi2ph77FBZFxdas7u
tGEM+6pzFvIp68qwH0rMRekOCaBzkXsMQHKOTROHztyfdLZebBOHtsRlxfv1BzVzuTjPqTxgqQV0
yyzF5c86a7v3T51T/stt6lwW2eN2HIDOSuPuNM9Lep9SFpIgYS/4ait6zMaDB2SDVhm2+d24EnFr
AJyVBiZZCSbN42EMlEojn1Ttpsm8Oiz+UE/LtDERoew8vEtudvXzb2VYH71bZHvfxUHiZG4TDaJ5
4XW9hRbzB0JcfFTx8E6s5GlGiykyi64oyAmHRrA2JsuYiRZXlaeoBq0U3EV/s7S9gUuSH8a0MqTQ
ENvesTRBF3t7ALks5vKvBZrTPGPWB7uMGm1yma01hg5cGQ8dPov79/GfJeGstWW+Sy2qOQE6IwTb
vdw4wruKfjyMdGhfk2mh+5hQDEsX5JVxOXgJYvJcVe7GzBy9XdlzMU1/rPWpbMplk425ve8y81PU
At+7MwY7YPf87pCmovFgWNOVz1oK5XOcoqRUR6sU+yGhcmVWTXUM9IeEHkEM54qtW/J2nz59P+bG
D6FVF+Q98pVipCTdgsn4rtLxCF4Jl5/nV+gt1ks62gKQXYvV0eAlQstDSAaa1B8Y63iyae8zf9s6
n8jhG89QavqoLN0wgPHDAxB5QSZ3ztogZGU3Nv6cgLRcXnq/wy+zRrnD2qeo1WezCvtkV9WFzrGe
zGu6dbAfRonF+ost5z+PR37NqezAbf1TlgjKyBlw/8TOXslCCZlv+2XaLWn1XEzEPutOQ7WqD/yO
GbyoGObwIZvjqI5gJ8/mVHZbdkPK6150PjzF6BqhNniazZ6DitvkF8wQsTN5yqO5DXBwobuec8Mo
4F7kF74r3rcQ9jBpZOm2aCbirRPv95Xq5YX8j84gTCXdpvZYCbutv1H9CZgnwR1zSrgT1OWDV/8a
Tfrdp+u+NprHhWVWlKA8s2E65AV537rgnTNa12FO5ZYgHs9vLg/+mL1Q1YPknf2lcS8Ic9v+NRgO
fScBWJ+AQWMI4Te9EMlVBieQCIh4oYGrAmQ+rD8uKWUYWOw6+54vvEptclMJv3OSdNmW3otb6vE/
Cjhmj1XwKfrmZrKZj+KOmA6srrhBnjHjChSSk9V8ltBeKNei77TDxW9mPXtoYo+1YJvcf5ZDJo8L
VoM2zv4rmMAylv9UsZLSbBAj4eaywlLZjFchsOXmzYjhUBZ5ZmzC3sH4dP/yR6rsdusd44nP37iu
AYvLaeLbLNuKXnDDfh7G7nFaAFXglzTDyt/7UNrIHejPUb4W5vRq0MewUZVxlbgVpN9hem9Q4vy5
e9cLX3e32EdP5862kcnnVI50RQ3zxgHxuhWWdWz64mH1FqbJAK8cpimDmDQNRzD9JbGusH7OODXD
tHOp3jGwYIVs5Wistr0crYysywBrheUx50o/sujjDrV2y8kY4k/XAAtbWOO/xACE6/Ovgouqoq4X
b7NZPdMnsDBj0RxP3HdjviIUEhufPcJcK+bBNHEFMqvxmoBc4QHHBj81LyXeLmUSwbPBLcqc0LbF
Fh0D1NHJ1jEcYvauMavHlUQtV1tSOB7aCHrhtaT6pOjjRzY5491gRtBioto8WP5Ru3mxTfJk/fBo
TxmBd9Zt//H4Tns/bT+4NfFU3X0bGbdIo9evo90l+6yTNxqhOkQEVDM1V4wNHocJs8CpNi136+XO
fRhASR7ajmS91r9pzg/ZnNrXWY//xXdTiVjYMAcqfx/dtL4K+rjBZXPDbXwJERTD7Ji5l2Gd6LFV
bWT9S7ym3ZPe/a92qRBZQaQmzFlxQa0OTjn6yuS+GMzDEq+0mhpcWnxQSPyWPKLhW79EjBzpcica
t8nE+JvU7s00ujiqdAC+WxCG5HXsLel5HIw16uleySpxTPUEaDyjKrkfipe6g6dNRr/fuCN7Aodi
YQrVYfGvrwPGYWvAQcQn7zauip0PaQ+p4Zbm7R4IwoNc1nFXt86yqYy5OMzJ9CLmXFAXydIYsIEI
obKEazkR+1bQJVaUFmzsB6tK3wCK4ddcM+A1WU5lZsPN1KmCQ1tjCuiUOPQLZa1lQBl7h6KoGuRt
uzMfA2sIezPl8lXiJR77m+d0l0SPTGBob+yJcRSwUqn94E4Oq3Y1WSJy0+auMejS5hguuOxgjnHK
7p2I1nMtWiLTgOD5048L1Mn71g0gkCr+jOrR0xBN7+1GKJLDf9rja7Om4l3x8cNzbP/FpOaBKk0v
81CzE6RGPkwACoOr/lJDbx2TxDyTeHgTMxaO3kfmF8bfoUkYHxa6jufgBiSIAj3QDSkFfqU7QNrE
hLNpewezLCozbxusCUhhecZmR04Lu4wSbzm72VPQO+e1RvPWNd/RPPQoEro4WfjcaKoJLXPOtvaA
RdFvBJwBdNW5h/aVWP0j2ZPPanWe8QSyg7d35px+Gs58o/17uPJp7JZWb0vhPHml/9Z5DW2piOlM
RcGr6/RXnbuEcPH7EVC3rN0klyeOHYMcf3/39uOtaRgrnepvQp8MPvWSNzDuRLpdvlru4xv/UtK2
QkgNxz218Y0DRdfkRnxJ7MFlWQQ4uadcBaNl/WTcbEYjFgLgYBsSkZy/1EWXHD6zqa+gfN7KTDzV
QHa3/hzDzwMuzx87XwyuGVZcnxEBUJdGdaP+Fp74zNwO6mtlUOtu1jCVBzJ5LWZ9vBNNsJz7NPhX
+gXxBP+8rHYSxdWlRUngpTGD+Cn6gZcGEWbYnFzkXLbWmGZ42IYH6g2mnrOKA3He02oOAWuTKjFD
OkpeuYqS26mZmjI4eZV+YnprIgs8lxfIre0RFVi6jswyZ+yYUQAo+1c9gFDvbPw80/yUTDz1a1ve
vCk/QW17pBeZSBO+1Rxxnwefi3B0L4+K6kRZh3meT3qxAUz0/brts8HnstDjN8ir/+quXQj68AlM
fZx3zvozcuhg1VPY3mV2VrHA4lLlvwVJPXPgPT6v3b1DImGv42ebtcJ/MJfG3iuD32Vk32qpao7a
dNmwjrsocoS5xQ83UHsvl86T0TYoK+kfX5Tzfs2qe08v7dM4sCNvnsAAesweRKB2gv6+CCRvWlKP
vuDP4J3xr8sW2MILH9FJs+MW+AP3uUPTk+tP/q6yy9dcclH1PYsqhYpmk9m4lSPZxNqyv3lRf5IH
etIdwI6/nSCBhXVt3svSe3A6BQaDijaJfMWkaR8Kl0MCnZk5tZj2eeXeY4bVZz7Lo+Py+fN8FFVh
N+AlxbEayJJhTAXvUT7WjYUk4dAmG8xQIigJMDau1b90Rku+OrUw+9XEbVEha4ZSC2ownd+GE3/z
6iEEgC8YSybyCcA8RnmL1yCqZlguPWxgQzms9+FHYrOOR4zSyhP7eRKvK0vKeOTfAOuidwbVgU9L
b26dnIyqvXqYu1rrdUvegeKzhFe2n7BesI52ll+AT7APjO/DMp8XFvzFxQMNFlK39eVV9RlLHs8j
fY08PT7S5FjSCE4Ho43UyAZirHfGGqcHP+Wmo4plR1eyHQIV3DsmO40c5GXuanXz/V5hkzaOmkxj
aK1abdNWP4DQIycSEDwTE6VoZk7JSZZFmW1djFXuRlAgRWxxU27FR7/Gn2Zr40tZycSM7BeXTP8j
7X20nBlUvWlxABYG3Uk6/o7p2oqSzH3hRBy5kOMTiPmTN41rP+N99k6JCxFGpTqcp/y9c5rnsa2Y
F22HR9jFcMtaG+iCDPkLt8Jbnn3uediBGdeskQ5q/NZ+vnxk4+qGwlj/qdI63B0/DwUh1QdqVQdc
qyx3+gSiLDcvx0BxbjvnK2bKWBZiLWJ9KHoCAiUZhY1l9m9FyuMtqXyCCpqcRjU/3T3Ws7Yja6ZI
0PtMggE/dzk8+DRQH0QDCzsm2po7BHNNspirw//VMXJWD9Whb8hSjwVxVd2eIa68kZGWGwCrwN3C
dKXPxRf3NbT8196VqA6LL0v55S0TRohmDuSGFlC0SLSEMd/VxOHYb7DQn6DtW3heWHJs5orkprdK
WhqyC2GsmXV8eSRMxixfya2lM47kk8GyKzbB0Pd9+4J/6r9JyEiDMCbFgy9kGP4ZxCo2WVHtMgXU
2GGkp9TmK89SQmCJerubXUU3fwXEa6ZseU+d5UAxQP+YVrw7xumrh/awwbXFgqQmeNFg2Ge+IN5p
EjGsZwS71x5/J2x1gA+eBayXGAfyrJte+zxDOPZWI7Q16b9YnqRoLVLIwZMQIgBwPWDchVnoZHi0
sCHdt6YGMHm4/iU/Mj/DuKuKM+i/aLQbfGYlh7Bu2Qv1ibMFwYTakBAzwqV68GyBYqowiApOJTpk
7tI648yyUFXO1u+eroFMTjwl4yOZfAo8SbPYxybVFpLi9SHV3yxN63MWQPmEr7emaxGZKL48X/co
ZUNO3/TnDQXvztbt+quYXPeAdCit9CenI22b1eIhc1GCW1Xjq+PLzEyFVIhiJu7oZHoCueRMvGH9
ztiJEiK6s5A9Mp3kxcaohSpP4UPQuxSEs6JWmeh2feuR2IkpufKBVbDh2HFdA58TVw91Tvl23mJe
Ga3iEZPCVQUM6ChuBLwkAaVU/xRzbEGIT345UguTxyrmB4tCfbrvOaO5FpqWHXo7EtLTtBagn43x
76ItfKDtFtLRex+soK/E01zRwWJIwEGUZoWrK+2Q/P+mabJfb5p/4sIFSaqa77pa72coMiTUp8qp
vIimdapb9HpxfG4KnLKsnJFUJA4Ih+6AnZO/DalB8jtj+m+zhymujyo3QCpRjHYBuMAYueSRg/GH
DjLeT5b1ZQubAb1F8THn4dDNxpeHN8yuzB+F+44M7MSiIeCnJvMHp5xcxB+Wht36ksOxYDHoQO5p
Bc6MiZ2Yxz6bV4z7p639edvGw38sdGJaLDuwJiI9E8XfMkLgMhmya+OXL53OPb7S+NUbkebakV0N
w1fOZjq3Nkz2BrdOL4nMoAiOQ6sepibxTzj0gVT41pGYNQI4z29FMTZStLcBvyCuqqkbNr4cBXOD
N6+WCcGzcaDbKOG/zn7pHCWeHDgS6mHVr3AdT6nH2zC2jZ1sTLwDyRt958RmHQeqBItnR5b+TqDJ
8Sf+lwwObY74ri6F+k4L6vBKG96yRXHOcsfELBrZ5i2lrt6tgj+1tZr74d4PrHnpjxTXhJzOEWJM
9bjqG6KtScGJke2TV6XXJ0jF+uIQrcBDnP40ZpUho5ZUYFSsdP16/uZlT88No+A0YgqtbY1zS8yn
mXAVCWMsZjgj3oKqWSLXd/Fntj8AH46BMtHXSaNxOqodcn8d5nH1Sil0d/ek877V7vPgECyZTBHs
Sv/iKQdS8tJ4dOjwp04JYiiUjJNckI9Nlx9MVcw7V48i6hr+W6afbCfYpUgV0eozjTMFvU0L3Pc4
QK3DPEbqOvhoGk+d7ZUlR8Hnn+A21BpkvWQtzosnKfTyEjwHHcN8DyRhxJFHDk4SqNsqGh12+DGn
WpysllZQjKj1nvU5CN89TkFEwmB5MafqzSHCZPrqjXQNuwkoo1GMMZlfvP5ojNK6MIVpj9EVl/Zl
NjjEjOrPjFkv9FDWTxNLrn0lVo6KHHN/VZKEzB49I6H5ImZZbc2GvccEMm4mRoawcv1Niglgn3DC
TFn6ZE3luXXY/U8T5FevK/8u7HSvzBMUfQdD9af0D0FCMpuLFtl+CtKunFIt9ttNw1WBhOJ1WLDw
5GJdtviTIuh+4x6Y7bNu+0+r5tsJSvUkW7ThkX9t600vJMT5AtbuhsLD5wkgkRoz9lFBSurMokJ6
Qgs13I/ZZieMwW2DgzyN9MrPWSjEa1NO1zUm9zFh7QsNguzrql3ClTrCogVcELti5FfZvukdtOnW
vDqTy1Kap9CQ0BbZw5p1/SXbfLs65qt0AMX5S69hg4z/8qT/Whyc/ffiIVIczSFnLxOtlwJtYqN7
8yNQLYSQ2D57Yoz3mfDfAEpzyPOITLRk7/IifgBIwEq7tPZ2rHYCMBpSS3Ou6YTcGcM3Hlh2viRA
mXJ4RnRuEJoc6JCYeY3xcmHtPQIgowdpJwtGuRzMtI/OttdjuwfVZ3aVuwUfOIey2CZ5T/sTripy
+5k+8HfEUU0CmTww2eYGc9qwTHJb5fUYQrSm2gbrZNK2Jzzu1NIDmNtB7X/s2Vj2zRvT61Znxtmt
DcZBSZNQ59gHRsiJhB4aaNbgHKvqExfxcV/M8ubFPFba5O5XDskH1JOYz0ASI1VVR185wUEKm18r
QdgZp5jRqHsgKS4oLyRZDmNtgslBbIXY1xvFIsEJfy4UgLQ60mb4AvcRLp7wH1YX322+0C8/XX1O
tJPtsyKmlO2hkrMJetflJGYra4rFC+duKMOl9mkx4rM1y7rbVAM5vdye1L7WJ2uuWKEpD/tsEITY
jrjET4R4umbxaUiPEpRBBzVV1cTudTBCwoGg27YWZqZJ45SBtTF0CeyLRBG5c7gAGyULyqTE+tx0
x7VVf6l+VMe8YNfD0ByKOkbhCe67ZYRT7OnBH03Pk+rTV0DxXFSTAJJVW12LJQGkElNMYzjrtcn7
8YSujqaW3ottcXOOv2OGKJ0b5WHihrBQhnbs2bNTqbwgPa4/7DFQC7mJOvVXPFacoxbyM0/PI6dv
cvCmqA4uaxyfzNGYQ4ASZ8Ac366wdumUtVsfDFA/NPZDIZvLvNDuNlAFNA63+3tIx/4asqn4o1sy
aUL3NMHH3SkA3OziQN7NhFfDaabWvHCyveCyu2/qXkdw6YGXj+l1JFcD0cikAMzMmG86bnwb8g4R
94yrodIfr/mh76l6Mo1dOycUySNxbEaz6S8qF8dppbvCWNMXO9b/+HTxOZm7r9kKkltGm2Zt0T1p
UlnGGHAwtPk+Y3Tir/7lFtyc55F4ftKzzev96rrQxRdR4BZEaAgpcbL5k/BucU+sp6z7DnVts7Ws
/kfeeTRHDqRH9BdhowqmAFzbO5JNNptmLgiOIbxHwf16PcyGtFpF6KCzLhMTnKHrBlBV+WW+/DJV
uUAnR5TxXt4KgcdDGNlXGYhb6qs/ZZkSh5gyZ0UJAncyZ0GcABiH8HT1eAP2xeKSqrTGJLF4NHu1
Ex6OiM5tf1ItxYWRfswJbSA4hI3ROBkxdqGOnPARZv46KaYn01UB5jQcv5ghCRMN4kFEGsBS6JyV
+ZIA2uAfCNnWHrZEkf7uB+ON6FvIkAIlywE5MyM+YoEIFvM9KEscFJNkHSqJUdO5Ehjsdpilxwp/
HcwIb0OpHH7HhHrFgtu+MotPg9T4Lu6dN5xqjo4P0VyeO4s9sWfCxvIMVEPis9spdt4XzRPzN5hy
MGE9rhwWiwekhPiIj+o4ZhwRNFtJrkgl9q4TLMm64v0Li+NFWuQ0CgxfsAPcb0+UerfoVEM7cur0
yXjoBoUiFl52geJGT0blHXsM/euimBSBId6VMnixwYmABeqCT8x71TGW16L18w3W7KMM6z/q7zzN
pWkH/yfpSGje8cYzLRoK/UPgLIn1woHnMjzhGgifbIRhhSUvXgYeYSuZzUX+0+RFlN/oFAS3IslG
qj0uph9mEv0xzIEqmz3pDk4bCwssb57TltTupNTv0tdvMvozUHBFWdOgtrWdv0SSdX+Q0X3ISNQQ
LEbIpmDaMcnAuhUAn7o3gGQvKJWW9xBX3kpD6keENUqM9/ErkQ7oMvZI1pSTm0fdPFopC03vVytb
Ik4mo67vDMQ3Q0UMxIiSqyq6t0nE+JND5leMO58pUcpwDqefOhvh+Lj+KnAImMm6QVYh49N379UI
pH+a2P9M9hcB9wcMVryZ0zeooesU9b+EFb66oXX0OwT4vLK+Hd8gFcl8ErzvSifNk51nu8GNf5lS
fw3BeCdHdfcg7RkGRjN24zsXdiW+nXCfxJBimuHTasK9rsGJTl2Fkd3mpAj5ywLpGSsFFFXug5A2
duC/VR2wt1ELFIN4QeuYp4xZqYVkFbJFcm3FmQWurk1iEfZHdBuAKNp+hiwZu98T09L5YXbMfWpE
7Ab9DClB/HCF9acws192hj/aEuO5dj13o+Lgt+MZl74DD1VjZBLWqe18RcsKqWgadXNM/Dy1OP/G
scfm5JcX63dDlS7mCxfujUkQhyQY9y+8lommIFFRU2m18r0tzNM0URUhMEESoAPjNVbhOjCjj5SA
PyvOIeUhbz7za9DbxkK7MoWD4UoZTMPq7MDw/m4ymleBcUa2OSW4/XcA9P40Y/jJXn/tFnDp++JG
hQ1ru2+9w4H9+x6kdsx2jpA09g+630IKCGVBSvXahfo7dvOPhV2yJbj8kedyP2ItkBEh+F6c6nZ4
HG3wZ5F+BhDWrgFkxDTN7WXrfzqxi3WHYIAvkCwIjQwrGf0eUlzTBnZCrTm4z9B9nBHrMCFAv74n
Gkr1wFbIF2zBCC4Q707UIhFbT0z3nyyezLx5vjncI2VeVLQxOTrvjARX2Yi7u/cRuwqGOAran0Zf
yXhBYbHtm+l5uU5b6jEmmy0xgNK3pgRNn+TI0/RpnZvIePLVG7Snfu35lsHMjCWniZJvCzAGkycM
ZYHe2stYdjbSo7BZpFwGo9SSHyfMVBu0USzQ5NOH1N73FhtQbbaXXo6XOJ3ek9YmpmHjkYA49apS
3MXxzDOyzUzINW9JBODR9dqE4yOjVYG7KehDwcA8uE6e3kaSinrsdk3aP2gh3e3oJ9/SnZ8rL7gF
LUAa7aY7Q3DkM+fgi+gqDskMLwmeiL0Mo0ORZSeHSfAmTfuRpE/HnIOSGE6l095o/LsXyWcKAvje
H6OwfiTm9NzI4jnmsVj55Us0wq3G973CQUc/em+1JCT53zl+kxXJsYd+JEccT+O1HLOHwJPWuo7t
ZuP5YuPk6Q+IXaTtO1567qFxJdnsFJ53ibA5+7nAKzoUj5y42SsN2TUnNLIqafYxLOdgWdYEX6G5
MsG+MDeMA/OB6OD71A6Xzi6rvSXPHoThpMLvZDKnKOs9D5UFHbM0Njv169yzQLcJ5iePnXQ/Z09B
RYI9I58vGtc9KR1+uVKdzMp91TmXNmVNmAQtoHTeRdXikWa5r9k0b3Ql0wmYpExiyZBksyEOlu3A
PADoiuzE/nNgn9dOXCFW2m9tHjsbuKabKK5zsHHQwhoh7k4zPY4uo5rZ/tacoPeTjKiuN4kQR+Le
ZvEhKXbkEl67XnT7poU/pKqz7VKCgBHTtsEY+tnwJpXTbCe82JTLVPqYta63Bq1dJTO5xxm+cNRj
1MdhAa8U5GLKiARxYRUZPX6VWW5sJG1S+vtOhI84g6y9G3FidrL8VMb2XQ1/xlne7VgfSPxkO/LA
b1YXPGpwD5fZKAzysG/mhFXfbhNvr9R8Kl2810ZcpE/SMqBpMnWqjIvAoLZFoE1JnxUftG2EK2P2
qOxLbMg7ponz36+/fAjPIofVKedwLbOGX6Fyf2SA8faizu6IgC0UIec70x6Wka4wTlYVECQZcpht
fO0pyR+hEDwkdo2Wj/05nDheLVGcs05eXaPptjXSE9gIyWd2tLZAOkRouyFrnGfyYyeErKgGT24n
47SeE4yQPnlgMpb+g2ZhaoAGqsnut3Heb6fe9jCaqY8mx90M/Io5U+6uyBt9Lv78VFHbx42zsi1s
J2QkGNrCQxWRuW/s4pYdGHr2m9p7mC7JTKyysZ/9eCg/poTdlzbVtJkJOQXFsbcoIITak/ewk1qf
manzGwKL8VT004OJVrg2hb63/RjthDBeygGXfR7mBi/p2arQNOkYDzdF5DAai290Ft2SpB9foI1u
DI7PY30iMECeSXrRkbJ07PGOBOsYDpRrccIvh4jTZ44k36USO6oFBT+NENBRKOIdSP+HGXl7leqf
7RCmr27zOhBiYKYlWfnSJ6WI1tfIW6Q3efWgzM1HYo4vcZ50tJuOON4QPkDuZD8djzAi/bw7yXDF
rUR/CzHybAHilLsp9JcwMhRZxLC1qfO9t0x8upQGaDS4T6ei/da2rK2TYE5DQVjFqc9TAiiw26b4
zZV9ZKrrrSiaxzIf4iahIU784XLBVWJzt/G+78gG7xhzbshVXHGzAB/R/roasYimS/RnpHBM6JZh
UIubyMZszBJjHavIv6h8ti4mxe2xR342ieCayRmnPZxK+nThU8Xlr44Lx6z2CkGpoWdLTV8DQwfa
/HgmYrPYYR2iTECF2b7Uv8bUMY+zwSTcp7BAt+HJ0vIVgSZZk2GZ1nGv/BVFZnhfQv95GqDh8cIo
z//KcyCjwQQP3vYePZG+c2oyjhM3gdvQq47OwzkoDsmx4gxZIQ0RY2+qq+3rd1i1MZ24DNthsUVN
/9RxhtuRzENci+J1bdQk42LSHnOd8qTIfsZYhbY9I8xhcHYQZU+9aZ0SiUcA37V1jdP+K6+1s4ay
T4e4SYQmrbCghriIUv0Se2l3zaXJRoyYXOXTXFOVJwpcvB0Q0Cvhk3rVJfStdiNjKECpA3PxXE6X
lNmVwx6qil7gF9JGph8Qpdtr62bPxN8IGOnoLCt1y8jcjYOujxFhm8h3P2CI+jsPqqHLfGailvNA
yOGA61rclsyBTqNyW7BBUcqqWajNX6PwqQ+mVq7v4K0ovIS70vwypINhvrHz1aSvxqztr6b/RPn6
0YIHesehuGdTAFmu7H8GBuvv1FYEceIJ76RdrJFTHeShgDNawbDM0Yl3gs/ZiDUdW/G5Q9GaErrU
2c+Dai5f6pA0WhDLS5uCirKLhNm0AQ2IdOEl5RSfQfvc5R02NxW1xzRsK6JGNhnfLtsmXfcBy3uT
tl2Igyx8pyW1QJAO74UgvmBG9XeLL3Kh+FR8D/DPdjsf6Bgg3iYDOuQDazdM0amwega/qPWJ+0kb
b7Twj+dj7rBXq3K4NDGIAYyHHfnjrjFQwl0ehR0y8wi1hsa0A+zaTeNg2qcfIdyxZnwgZpaPrhfc
MSKrVxoaZo7mqTxkxJpB85LpzwkU6ErBsmk6tNyQCW6xBLJicHpjJbt1XokHNLlvFVL9YGXHEf/Q
Y274tz6czhQ6cCZeJguN49FQr8qHRtSc25/tfo7PlUdvfRU3YDOr+bF6rn1NtbI/REe1GFWNJPIP
Rlog+PyJ+/wBPboHFFqlxxI6KVOC8SU0wjdn9qNDray3uIYejWt4QFwUPyNqiEsRuMcY5lsxWuFF
5+SXMUzgVVpwzubFN+fh3cKKSASwf+kz6W0n2ZlXdPFTkgARmzq1q4Tr3Qp8O5tBsXVp9GyyYqHL
uC6HFY6HW9JJyc739UOY9sk9riLSAIckE+2LEf+qfaO7Im7RBy1p5huIUWlLbCyeTH0PHCB29Vsb
5DktWtX8ikmD5gXIKSDwOTrUxO/mKXk3mXya/ZRvKzMr1kuEfBQcBStAmHuI0WQQ1XPjF+ZZQEGC
CGruhjl4IncdnNtyuhqlr86oCwu3owGimncPgRvNGx36+MRq1PU2mu9+iIAJorOJGm8fFcAkGiwQ
JrTLLTkc9LAOmz92nHJbNclIUYTzQt/M1bE8GqKYIgEG1KuayPA+6dSFbJNx9AoL6oUKmDTpXwBh
oqcIe1wg27MRFSBR/J7s7aEVYJil9YeQ53xIKGRd5fV8VT0LsAyKg2WI9owl4Av3Ki2PSnVHYWDu
xzs97DyoNwSuaRutWHY32VA5LLn6SVYAvIa6/VMWMMHn1tGgpYAG14pCmroFVKMor9V5fi+JHvhW
1iNowjhQs092a6zXAuR0wQQVQ5zzHmtD7zJPn+EGW88N/XzKJRVWV9ZZxVaxKQFLcHY/lGazoAW6
nE2W9q+jGDadEVa7ypdMxRKotIIY5qov+XGGseMTC387D92B4HZ5JFXXOgx4u0p8hWXX7BO6gVHX
mUo7UbaDBpZcXMsHXOQpJvixIs3muo+DJktachhwzYCQpLWZAhKxRZU2R/bJN1z1+X7wCga5lTpE
He9N3JFd9+MWfFefvlheA2S8t47hYKCWpFW479wF+c3NmeX11nWigxPMsJDquEFmKn5DZ2LUkAzv
yCn1znIyPKBUzjTae/ZDKztQ47ccLv3ilsDJjT4TVqCdKImnRgTY6sxI8QEsSWT3eXbcdJ8usYrE
gOHtd2yWbNScMS5GhkPkPzGoIoVJEF6quEya5wi4xW9wLiPgX4RYPXjbgiLLrbf4kRgUsqvW2V4S
CllR9MjuMwagOuhg79smgk8IBqubAZ3FjcPxMarPdo6s3oRMWKq4PnntYuP2Lg2tQ5tmIT9W0iFa
AbTGjR8lyhm/mjwYGUVVXtUEl1kHdzWL5vbbdtv2FgrOUglm/z2muBtt1tWhJx0L390xt5W6dOFA
aNyU2GZhSMO5mtPutRxT9+zVwWGeR0WlQPaQeKO1HUqqDYaSxw5IMrTBgKFPOeC2bSLnJZ1wSktL
+ZumbtvDZIL1b+cXVdXPA4ZHEnqAAptwm3flj1ikep8BV/UXhmcuEUKabvoE2fQTNjY/1xy7ezva
tlXr8oCaMxCUYcvloY9Bkw/bwJvsnSWnB8Roh2dgbD7LqKHyfkAXTsNb0MGv8N0ffVz5vFMsrtob
DiNusotlmZdcZYe2lPB8od94I4cib/DXue99S08iISSLbMDJgqwfb/++7Uj0DZGH3ijx9zUJ4d3g
V8xPVdWWdwyy9D7Y2Y9kAoNeYPJBwG7eTcu+GkRZiNIYN0mykuQ7dum0OXA9bGYSXowzi03Nw3Um
8IXPhellaPjXWPKXBKf5IXlwfO+rIhey78txogEq3LOXb9e1mreiUMlzVJTPXjJyM4NzuODfRc5m
Q5cx1SQUbu8DrA2BZDBDdf09DCguqyjGZiCKaG3pklhTg+lrUhPDah6/y4kGeWNtKfctpviQNejQ
Fq9xBCnNJElDszHp4lzAtLDQW2oOw2tHzpiTgX7ZxY+QczN04dZiBJp9RynNkD3hmu2wURq1Ej/g
cyHMBiOA5uCFiotdnslQXC4KUxwfA7a17IRz/0Uu63nn3hM6ojcATR5jzAFjzphnoQNO6VTsuuKl
jWq2CnWzrXT02yKk3/OCMJhUoA5ovZjBfZ+DzH3hx0oP84BhBRpR3thoFwlcK88GhhPJp8OMa+zg
W86Ag32BOWUs+wojkhD5V1l7l86tsbcl887W6OLhVNfbxPoMJT58OKHYkmswG5ijO/YgodxKVABE
oYm8F6ZFUDOUYTArxrliMsp9mMex2RU0M++wfZ6yKGflLBhyBeIxKUZxEWBJLefNDtA5i7tj0grd
Ec41yRVKkCRagkYa2CUqmTfMaLA1OrAQKJfaETPgC0N5awQebdM8xi5rpDuP7xX2wzW1Bp+t7XCN
xtam7UWwihr0mkhdGuaVJvHlnd0Nw6GuEICES8yVsx/vr7XxkXdWtur/eLxz+OFmRu8Yz5mP4FVk
TYxrF/5viR+XQycMebgV7FDbbTEJLHM1roq/f4RpC8I28n8gJaOuYRTLe7fZdzTOrCL5QeEYxQhg
5maLcU8HPn8HbWWZnY8sjsJU/Ao2It1cS8B/bFGjOPio2m5PexVNri4KWdHpX02HUBPV7UU4RHW9
AltMQuHX6NFRB0uWJF61suiGRPKZYW/B1yRYlh2H3ibHQckbsQyIIsEQHnpcuLtq6Kc19eNuQdV0
ToEVh+R668GeBMwE5zga5FvguD9spmaYW0CA1Ol9ZEaXeiQfh6Qi7Zulf9gDYnyoo+jAmrCbRg6X
SWr/nrr5qTaXzNFIr8acxB9IKvVpFCZXAf7KdREY35UDf4oHF17JQO6CMxKPv828D9AdNmeS8DhX
nvOZcxKsIkanpDZpwGR3Qfy72uYxULRZd59DwXketw+TgoUjTwXmWZQhsERA6GsnmtcW8fFc4gPU
mdfxFLHntScIDfj0QVSGvEhefJkGX0OSj5fBTg5VyJg17F0qOvqmP1bZn170By2c74UWtFE9txuG
XL4gH2I/tvSPMG4jy75ypwxfv2x+wuwj3dJb9S6Z8UQPEEAywobsaw0WGO47A8AlexCj37hkyLnH
ytY0tk2FFmga4w4ePk6XoO4WlNAvczLe2eJmbIKxQEQp3u6KLOm+M7OHDOArk9aEqYGffnhZDk0P
S0U/lZ/g4FYxT6VVnpNBkXHwA0gWNexS0+QsqH5pcTnlneIEAcKTQaRLhV2xtZOOhBMcdFMarx79
2bAiMP72Ia1GcX2zI1b5PH/tlx9j9tN7GEdb6DJ4jK69bh5kwFuejdiMAV7CRiL6F5QN9jAG8tux
C8lkLHQOg3EM/hysPMmAfGm172OZ0RM9PWjT/oIVxAyPABE2hgMwFI9fEZU1Dquz66ngje1wKaBr
tGl2NRtrG3nsK1PSUCH7DcJv2rjQ7gQwyn80RrffhzgoO2lcGVhu8KDL9eg6ww7BexWO6EhRBMbK
mXYyd3DZdegAyuQXWvznlaif4TUQWRXQGSK1BGk6Wu30c8UUdJDDDZzEXqc4wdwx66lSvpkBiePa
Imbv3fsZEFeXZ5tmxP5ZVDxa5mo+zrPHwJc40aHFHLibB6J2iU+duBrmk2UkHzWs2G3exxQaxs6J
0TfPbSh2qyBmbhURGN9Sf1FeG3dbN4x/gVnBrcM9ogHpVJVBS3Ox7jymFrTlnPIcdxujs9e4+JA+
k7pU3tK8qU+mNexrTsqraYFtDkH41jLhZ9fciPdS5995qq9paUTvzEh27fhbuKogQqyerdo+eeh6
U5BoOJ+Sb5wQFm8w6pox7gXxFMHi2qn8YNbZsK1R4JpakSlqMpptKqoY4esCpuMJqbGJM29GdgM2
HHim3pR4m3k4F9PWnQD09q477f7v/XH/r2ptTZvyt/+91vbesA36mv57xdzfz/hnxZzhWFTXWj5k
BMsSnMSl+Z8dc4bj/cP2HWF7Do5W2zel/18lc4Yl/iE8nK58CvVvtrL/1TLHLOMfyiKj5fJhx/eV
8P8vtbam7f57zZyiHpefwXIYnpv01rmW9e81c001sJfLK3s7N7a1s4kXPtrRzc6q9ulff+B06R5d
+fL3I3NgYoT7+6Gw/ueH/n58wI761Cz/swqe//W5fz/sZpWm2/qfHy67liTAv33o73/6+zlqnPVj
4F7/9SX//o12YEgfw//8cGdO/aOlnlpfkj2ChR3WdxvAxtma8jfbBdNipsMHZ/r0UBguBmo/24yu
PbwKO0np2BrkGRlGA9r2x51M2bdMjbRYtFBV+rJixDw+BLGIXkO/vNvdHCOUtg+dbv1H9hOHHnw1
dstpHbWiZU/RwV2VYfOkFj8qZ1iakbI1XfDZKTTi3Zgm6khUF8t7TImCAYhvD1lDojGaP80songk
Sg6scPowpAtUruuPQxcywcS6VI+0WQ0BO8OhmSVg0uZk0Jm4FdngbXwn+bZDdMusbPpL44X5rvVa
YHhJNp8TZCbV1s0RExnxBVJq6KmwTUCb3dulSoLCKUK/Od0zc9Pj1Un8aNvlnFBJXZs7DsFnNkg4
0BPvzZP1xg8LwlkucU3m5Nsxw9xeA1kK0o4gQRMW2ziG5ZCyP2LZPYNGRCybeXwjQmS+fw599dFF
4goxj0NMPim6HMaj1UOM6AsSKLXs1GP83ZdASqhQgFTigW2clbPRldWfmikkyM2ehLxQ3x/sRlGd
kZyTOTsied0TM79UxJv5cZKjQSPasQp+aIrtTlMZ8NaT9LFprltjIsZ6YhvJVTvWPcuWNTxkHeRo
xVC1jQowrAZvUfUkwRZSdjcSVnBe7UK7u57ZAw4geNK486mQn6dXKZL5tVb9SZs+allNyxoj330H
JIIotjVCRptT2FnMYKHWAO8Y9z4vGonksHgbWqnY7OECyZ2q3ObK9m+tMOJzKKMHhmJ7cJ7Zle51
8peVjY+moEYGcB9KCINX23edMxug5rEVk7ihY5BzcxHk7foE4m96FWGBWziMQ34S8UrMST12aggQ
cDSuCtIrxCHEQIDBU8/tfMycPHmG9DjgvCHDNw0U4xmDUS0JTPtFsp1eA6Ps97GNwTDszXrfxR7z
2T69xrMjnwbm+Lm/HICb6BRoUiJJaDU7y63dbWNre9X0HY6q1KoOY1rBW+CyfHSod+/0W97qW2ex
R+JQCuWY96PJjVthxmS8EG/wzqMxUCn5M52HHgqaA2N778TBa51bqMOxbx1n3oEV6I49c9jhDhmX
yy6s+1Vd2AkJ7Nz67Dr8FX5imVu3o2bJtIX56vODMApu34eO0VXf+jghBPYNEtfpG0WI1ZmEJwb9
yHiM8rC+RjgwT4UoKlr5wuxJN+ol5ts/Qr09sjmQ+w4pcJXMRYeLzLGOQKguM1ilvWX4zKFd414b
Q7NizEJACaWBGeFyb1EG1uMvnh7YL7HjF1nA6Xs8uaUccGOdk1o/AG5pb2N6b0WXPooZdyU36G8M
Qu19xPDMpmYvrDo6ezg8pNtWv4hD0DaHzx2ExPSAOYPUphM/xjOnPecXZ5TsD7SLkZnvVN0MqFd7
24cRVbdZcUTe/04ThvdGnfcPreby9UFgcGbdeU4m9mndqLXRuleah781YBWkhYT9E0dGpfEYO2oA
ZTgY5bmvw4cpYDfpt/KhJAZznYLwuYp4GLHjKY8UPW7CMTXXVKRMBzsFheqiMvK1Bpczyb2w3Qiz
SOWSI4epRkVLd4ynFF/XJAl+Z+1rI6z8FOX9cBIhxQeVl+57GkqO45DS1EV8/woqHK2q2roaIQAQ
2V5iWqBDAhwjnEpC2LRmmOJ5zNP56GZtjmDbvkYenhcbVX7tRjsf14ppS38VJyCjzdq9gTzjS+Qx
utgS85l7hrh+BCOZ/SvHtDC61AnteHlJwaftnQQ98DBTvbsFJX5vLGn5Om6PahTkY6Dyt7RarM3u
b3pSwrOxrWwi9JHoM6BYff77N0ydvyB5Ath28h0LBRZZ0/vgFlWnNjqSASwe4Q/K85z7TIcmhwsv
qfYJTnvyCU/w2yi7EBevrZNTHfT2SYPGODnRPnCJSakE2w39oAVISQJoUQ/HNrHEm6tH8yYMa287
9TcvNW1kcIQwjcj0YMs96NoSgIX9K0vtdB+NcFT6sSUGQ0XmtvMLZsu9QV5pAg7TMaPfVsFTE8cn
g1NSqszmNcX/ux+5bdORpJJryPgTR/k9NZnDirw+cgGTF60BwVozJmeGFK5G+xksVWCa8LLDUDH0
7yHzbKBpkcUVW1psHmDZVgem1je4OdRcDsPvIBWEGpV+bcPAWZ6W+PS2iRTpc9PhPcrFdJ64a8Oe
x0VLWb2yPuyybWmcMs9pJwc8B/zBa/ZCfSzReg7JA8d8OChqB65lWzk17oGcUh+p+WkhqMzk/DdU
vOHsmZKFXA1unyqIrXYwijPS7oQ0ju1whCvpnkAMLS2D/d7GM/1eG+wc7Ln6ZWFu4GG09C74HJQ6
fKY44JDaOOWFRb0rfGit7G9iof0dGYls7eIT2JSO2IdEVJ56amDMUp6Zx5/9VGCHG7x39eTZ9t3w
jDuTp2idQisnZjYzuwrGQ1HjMcnNhTAtxnyn431EG8kmFea757to4FmRb72S/r/Kwf6Mv4LIRsa4
3fSNm7uIp4xi93bu4ShW3aUo7GNAsVs6VO+1aBFkvQazaIAen1KY48fjTgOuPU4B8ZCK27z15g/u
Dcay2ORc5AvVVZjgwuiYVQyw+2wWqwLLC36jS497azPL+Qa0jid9QvHpAnkPuRXWFDjtHRewkf2b
+fZ7Y+HI9R2Dit2yI2TdYB3xIHJHLtX1GKLXODcQxC/k8b3ArDYaVue6UdhrAr/e0m7xUpbMtGSE
2z4k7efGHHFDtghp6l1VQ7talFvQRmZ2JU3+lcx4zOyOfqcgomJGmgu8+VgIo9ihsu8oEfuc+/6t
cfo7QbZVOyCqTGF/RrT9oEvIbiXwgcmllJI8DBNjfLQ7c2bQyfqfrG2Rvmb1/ENEzk9TYaLsO4nL
d2gvpWtmB2Dwv5yY0Tkg7g2VmWyRa+9nPDAiVXZ3n2kb5DuaJxh2MRroc90DMIwBRevL0FTPs6GK
A4hvnm+m/aJUZfNqBOcCYunKweAIYMHmziGug+dzcN0zGt10VjTFUARKw8BMu+Eclz+M2X+zK1Ac
PRjj8dh71FSVltevSsNGt0r/5EVuXtxeffVFeSDLgd8ZPXsFm+Zn32F8jtLf2iX0bxhY6UcWjxXa
lYPdQsLhztqr3dFeEAzjL1N/Dnn7GbmoOgUb0ba0bh5FhUKXf3RC5mIS9gnvIrBLnT5HrXxMmp6k
lgfIjH5gaThXJII36niRxS374EX9wZJWhQQGIcHvg2vDFWeQj8T02gjMw/ohKapf4QI9xWcRbubK
fKG6mRA1ebCEzumNKe2zjAWcF+K+XgPybkm9D7QO6f401SWwPEgPpBWyqnK2MYDKHcb5X7ltrY0U
FKRhI3bW45EiWb3Ngw4Vg6i+F/kfQmBk7XuifVWM77mobjy8mVB5lLlGxXR34Sl4dvM6j3y/Cjak
iKg8aog0jUuErPxSiVVAkCroiXEaYyWxK/gdbPMEbkdGFG0dkL3AKqsfBif/VUMeWkWtQZSiR8TD
3K0ZvdiID8KnDoFqaApgR8iZRTt/TrT+ESQ3qMoxzebk6vjFmJi7Z5GetrWLOcM1CEjRmiTevHLp
vGivsMOx1OFbOXVM2gBDcslEGpyO1ZvZazUVT2OgX5rY9xBskbMrX4hLLZJ6HWzauTDveW7h0wXd
Tf3WfnYwW9XE3NZ0gVF7wcmui//YWfwZ5N3zGGA/F44G8EM9YGN2+jUyKa+DdD4EsPg7vKpMmh+b
lqwVtT965WKII1dFZnpQ+6x/jMwl4Y0defDA8XWaMhlrvLTu8EmjCTVQFjVePZaSdZNyrh6UsTXZ
SK1JL+lzkUwdqUHaSQx8223oKqAI/q7O0pcuh8MHW0FsCAavtTChCtOtkOSAyOsyfW0UHdo82CJe
ZpTQRlAsIQm2os1t+8kHiCq5GewMM2M8rBWtn1xdAGCtzPxRzLFa0yLFxpQrJ83GYWOS4djCnD/o
4NswiF4regtWDu6wYZzy/cJcQ5YkYZLPcj3NMO5yHrWhlz9G37Fp+fR8WfRzTB355fAzSpeB2DST
UXWuKIvMLXmzPBemqjYJAHCCOOGKmmPsvcloZlflRbeu5ymVq6/cJvY4VmlEMak7MSDrdiPuCAqn
C5aXnpc+buwv02wpWLVPwAI+HGjUK1tVzCXrk86sn7DIqLW31pGVfztFcLUm7ANd9gqgDx93+lhN
bclK5ne7qIzuIZY6njE0DrOv2Y7BJ5NBuJPZvE8xcFyjWDyqmZxU1h/RT7hiPY3+JrCclaol0FVd
BC3kuyRIcgCXAFUa09w2FJmRKq7edOjq7ajdQxER6NDOVByad4BguGjq9k3YlGYGyRaXfnqw2pTA
Q3L2uiX0SWI8THwfTZXJakDuyPdsLt6CRRiADma+c02CadWRIN3lPp5vzi6QfFgTOgwaa5jQBggX
tHVKPsmK383EI6A5nRIBJqlgl0jdFs+Uor35LvVKmcrPdU6ZJsQfRjjyykA2FdmHFTUkEYjK8gQi
ddYT823Cq7RaIj686WcT9FOn5B/TkW85rh/SVgiSAK0usTQe57RP17ME0STn/DoBvFzbzUDTnxxW
BfdJk4feLrT+g73zWm5d27brr9w6z8YthAlg4paPH5gzKVKiwgtKaSHnjK93A7ev93Eof4EfFksM
WpJIAHPMMXpvHUdNE7bHIIg/rD5DkKwBn6XDOreK/Az+mUUiUqtk2Vo5khmkqIZHRxyl+bdJOAWl
Afk/BVHe8DI5of/A4YtnhWle69I7A07ightOlZKpFlzgGZp7tAA8a0/sKBDX0jnUKBgZ4JjoXwc3
XaARJ3dPz6wppaxfdMMUpanzO3j9vVCuKiPRN+9Il0vIcQS/ANJhaOO1Aq6SEaEmZ2itl7btvFtM
vwCNsFzZcf9mlSXupffeIy5pcOCiFJxMcrgMgnfMrr2tIB9vzrb7p5JfjkUDQo7VCKmUaUyr/ykS
8iCDrsQS8dT2XsSnSQAv/67ScV6MjImrcEIBBHRl1ma+MEh+Z2gGrKbp9yXNdex/W3eiORYWVv+4
Po1xcBlR2+VgpXujv4+0KnrwOlUWLjzDcIkObhHfNsWmz5tno7Q+cgdVIPyOfuEO3VdWRuMC19SZ
gTF5EvQBfIcBKeB8CRKAxPXyrrk84FfACFxIgswaK1wnw7XNAOwH46kt2WZ3XnOMoTRT2CISHxxM
TlGLQIws3BM5EkyLximA0aKgyLNvQx+oeLSAGjTq7FUd1beuHL5zICpr6AYrP6mCXRNJkrYxHzCm
e+U920LzHJEr6uFSNqSbqciUFO2rd+SdeGB+MjzZuckcIgdeYzKTQv6SXGwjPbguuFuFTiizwqFG
fu+Le5n040rqq8ANxRIYNAIzlsBaR3qYsdQFkFnJkIIORbC532WAJII1eilCntviMsQDQv9w+OQS
clZT8F4lQwJVMjhN/aPJVnXGmB/pz8DIwYHTn7QfuMvI5Obs5Fje2VH0Q4bvLiiGfkFW07ZOSsDq
cOMpeQH/e+h/8TbFK87THMj9Mqm4XhrONarsT7+6ggWwcdBPLgZBXTJU30zF9qbPGeU74Y9bMnpT
Y+dU6/p7Z/s/GsknYEiUWe8AN8KU+GMAn0LC7lAMh8OX2uAfi4ojD9AoVbp1pApl2eM5mIse92dL
siF1G+EEFTwkG6SARQii1TFA0s3qxc/Hcz804bJLqIh1TsQsIx/MoP9RQq9b+DLZegLrB+o+rN9F
R8UdVX9Y9WBwH7S++5JOsxXSOhJmeVA0Gw+gn23gYzI3k8e0bHPcFjD7xpBaZfSegRQFi5FLjomR
1SWsnUnbwJ+sCgR3uQu0bUx/cjjjNEeBI7Bo9RFOND1MN6r2U/fy4pR00pIBMAKdtudWKYndLiDO
5/ndICag8smZcTvrWWdaleiw/WoQmcJyDkL4VKihc+zV4bWIP1qdHodsXzModYlPfmfRNkvPAzLX
5pBEg/IZfSOyUGiRcygWZ3ADp1jqO2WIn9Kw+MJpo1Zkv5JT9YyiUCj9e6krC1hKIPrZR6gAcITa
v8qeDAbUk9FS8yAheeIQgiSZUu2y2ETNgsAqYy2RVXWhN/PGtOE3QlmPHVf1013ZDm9eX2woImYR
fb6WvHSL2Po5OwQTsf970+mH0ho/QwredhJ+oJshHIcdGg02l8u9g4tk6JV3f4jvut+/t0PlYFXG
D1nZIl47XL+JUMt7CmoWBK7E7c8wQi1NA/UWRMGfQu9vYjpWBmadAxgdAn/kk5c4G2bCUjuohdCW
ekFbSqLgAbWpEMBSRuceNsPCF/09HzZDoJL+FU3vdFt9N3Z9ZxAK9Mx/gQNyipJ65SQ5ruQpjCRN
fhToRxErE77E/Iu4LKRmcqmo4mq3xriNJCiWjJRREIb2gDSHOc1kK6v2EgUfxrHmEgzlttEID+rQ
JOi0OgI//1FrFGFZ7Kfb54iZDOIdBe2c+QN1Coyi47+nPpfmIM/VRSvbl+yzbvtPQ0/fdFa1hOZr
XjokwnsjLFLcqXp5YXtNilFBmJ6VNcCIzZObO9dmEL9qIu1lNu5CaW+gZFugiPWLBFbTwdIzfOOd
BAN0MSOJdKJWXFw1nHtMTg6Bkl4IS85hntivU1ggctsvpyfBDroidpWh+s1VSgvKPJarwksWV4Jq
FsSPc/rhQe9ivJ1Og1Wow32mlOJkRggaG89Dftlqs1Cx3tQUn4nWoK4eWYBndi+DJVt0stomTwGK
Rji2nx1vFL0FB5Rahj0s0wqugigErCz9CoW37Kj+I97mvDLXjGoWIwgT9jBs8m2pfiQgmA6YKGvm
2RlUWz+4lEYHViaQJyytG2mN4PKQ0HNRXcTR8A5Dz/LIjcoOtSs6QqTr/fhlKyjlfBWPqTUQd+LF
H5AzmdLqzsFWoksk9Senbgk7mhwpjp19sc6qSvflp9q5xf6J7uBadepLnIq59JxTHpnAIu3oywr1
W2YxANNQKRCL8oEz+GrTx2af0M6NMtl1Q8L8XLEONr2yAHMrjWEKAGVRWjWNnRxzWRaONRHWo3sr
MvkWmTJcI0tnnaxt9vSG866oGtHqquTD1gP+DoGcH+spYPzZqDkae0sV6yIdYzWfNBgT4EsMdQpQ
2UHu7p/Fd9Cxw0GHjfrNrzEpm3A8qwSWIaGeKEHcVz3Vdo5CPa+T1UXTMv0ypHMsGX2pUEKnTeuN
QcmsqNOLp3WvrukaGBnUo1X63+LHi0om9q9WXaDtKpAXGYQ3ofndkI540GwMn7rOfMIo0HjEAbSM
0fBWdeluKklKcBlM6AGyiIvIfdcxetm+vkPsuqTBdAvgKMwlwJClCykMey+nKTufriGpjEDwuUFX
iRTfGo3vJQkgy/pdt+xY68kBuoZVefZ9ph9BSYwKsGpUQcJw77rokm1OK46NzEsw5bJbJe9c4dBX
7AtQV1VXY7IkL0NI4w2kdI6xSruy0Xj10l5slTR4ttQC07NKVyB2lM8oh7hVXZmFkeni1L9x49bL
IJtPDRpOwXs+hsq29liY1LoKSGNnC5ho4FYoqffSmGpAi6b8GMQzm+CgWVdvRECyXJ0NwPeJvx3l
0sq9fZqb/TZSYjSUItlnGaI2Idhb2xketM4ACuSzFjoOkkq/+AXgli8Z9dVLE7zJGTI4q/zUFFZl
yKCI66qraNgG83xcVhKAoSKYAJIEbSIA6XcWuwycXOKIZjGbR6hR3FIHTBbQqh87pFDM+GZQ7RB8
5BmJulWJq70OmL4g0AbZXRJpQ+feGGrzWpIciBwwCdhjp7Dowyo+h061Q97Dtd4ZV6HfoCkcqDo7
69o3fC8y83iupRpTvfDikPNxAL1c7CcalKjSeG30MAVD9mNGxZV2lOOnZ33gzX1nBlHMQWLSADQw
jDLKnTvYfSAKowNkZ3rkJMhXNgO17ajB4oQYSnqWHf1onsFuh+AuOm3E09X5gcif6MTGFzJakZSk
hnxqHu6fkVBg0scJoVShdBO4NFcVUt1ZZmDDWs9+CwCsoBO0ROcH+R2t+jyxAnte2PUfYPBI4GpU
WRBKlvCqaxxzM3rOLTQTuQTw4Q9kSevVF4rOfWIIB0gvkpuxRo8Y8GZS+meL3Ec2pMd03dI+fY8p
tfEDA4NF/h2Md4WJCIgRu19VnTbudTs/NnhOG6RKN2RMGYok7GVKsjZa4uH90cRB27DhzQP1xciH
7JAq9GVBpS3oNFK+joxp4pEddZWQG4LsEXeXAyZMCDKDxl47e4ohF25jdQuzuOhU7RHqPgJRx5BZ
ntOrIFr5KByT8SaFDTEBCjSkkuCXukyNFfsK5qKZunLc7LvBpWE2TKzbju2amZcd12XC0KPmzSZg
cW6BNWbAmszNsqQfiWlf6DZ4Yb1vL2WKtjd6rckQvUt3FyTg24nNRYBToJI2BweHHlMsN+qI36C9
qgbdBAEYrxHtVabcG90wv+BW+puoh7Gq9GBbIPPN9Fr9iqz8JOOiYxCLWSYI6SSGhvaelZ2z9ood
WcugqswXP21vsVMZ6ygNn7oulNchIeiBTihgd/OudGm3k17+Bo9ka6TJR0zE7Fb3Ee8y1zK4PBkL
pSIgqneBChcabh46tiv4LriFLf5YrKOk93glSmNNfIetXS/pP1my2RQNXizYD8AfPLavjWoA//QZ
ePNp81U0gcZUsiRxt8kQQbNfGasmTXNgPTEM9yx556S2MO/iuVDHfaQw7iCSPM2Gfdmq4O+94Klv
5Rc7ZOitEnLPiJx+p/i9v0gSx+CIUr/llM9chGGzYbhIr6mymk1UsFl2UMQNtaMsDCh7lsFp0bdF
iiEcSbalMWPHxuNvUL0DPquZDBvNqO6SfvqQDJGcDcsdjwp+a+rabOHGXrnsSnTeGr9UOqCvq0P1
0ohavRZj+2r4ZFSTnwi7RXgLXH31vCQQO+2Qo0ae/6mFbrrzmTooCYm5qi5Q2APsW7LV+ihV67f2
iFJFK+FoJe9anbAZc6egliFaxjXXNqTx/mpQJ0eIQAGXkaHXqZR6DhgmyArKoYjtvc5HGSWICYM4
EwR0tCG7XZcVMsO3qtNh7YcAYzabbFqvATNUe9MNsbsq8zTBeyhRN2CCoWWeHRVTzb9VE4cr3kay
Ao6W8H9FGn141gv7Zd48B2vEIGtaIS5tKdZrHNaOui7M8KSFxksYgf6wxzvbGxIy9XpL+fEsPVa5
qAk+Kw2kUG8wFcr6ves4yrxAFkMtf1RoYc5lkHwqIYdNjWIlbfpzpoNV0YbnSlG/avK1SWEKnFWf
99chFC+OHnwFUH0Y8gN+joDnBAxJlggfnk0DUrirZwgDvGuUHt2yuNuOOAdG8MzelZfnyKDZHMzG
vlPneZMfkHMshkS8JC2xKwoicQb/2iorA8TBkC9qneNQGsGpyQjLJdIH0+umBp7WDd0Z2THEODbw
MhOEupi0RQpb44zCtJ03sAtbscKQgmw1xR8k471QUeFYSfhsDv2w0jWLkHfVW4QRfMRUM8rnHDjw
3AvTCk8fuEaazVNEDMtPMsFlNfDVEFCrwtIWMNAzhFUDIdWqnDQjMOL7TCWQrzDPPQqgmTq4LRBP
wrbHEq8ELfX50MB4jiN2XqD1916CQzKwX4AN/yrTue8zbpiVirOxehvhPuv0vFW31mh391wvzm17
bSakD5R2Gwj5QjZohPw4wXWh5CyEBLEIfbzXUrsXXXn2CEpsUnz5uAQnLyDCJAxQF0dn7Q1D/cxF
adx4kVzD1+pXD1E34MOn1DSc7yxBvN3Q5F8Ufm/sHAtvt91Cp8jjvKeCoAzmTQXNEB/i3Nm2jscB
gP/t1OIamE9HI2liU4MkrM40n8jkNdhneu7ZZCAI/AdhhVHTnY0jW86ikT1pEkImy9TsbNflG5b/
N7qt7FCmOjnLnP2oNHs3TN2z4RUV1xfbXCRZ8uprIv0uguCJ5IVF0fXOPgUitg2S4YNWPIjqwt0N
uhHAVGsYFLspCnI6NuHSb9ORBFRhHEgyFBiZ9E2kwGhoEAlQi/MOB0E7ryxS0o3Bym8wa6Y5p/3B
0NlduYnpvZeQG5RpQY5SZmmS2Eqazb5+EqwzeAsZdzZNccRoDYQlI9VaGXYCxNZtGkmBMeWNKRRm
IPTpe8r+bEyMYzcqn7EVYh0pGTZpcafuszA51rUdvnABJndLPRNy+6oYIQdz78ulXWXJU+ul76FE
7RX1/muna+qxC/t8Fhtl8Fqa1dXRFMq+NBg+SA3X4G+sC7ake1MrT4k6MWAzGv5jPLwqEQDfwfQ+
a4PTzoL/d/M7nqOUSM5JT2BI4FjRXulxvZA/RLhvk+6d6YaRZbp/3MVyByS6GO2lmZb+Mc4Fi3cS
Tkb8KbYJBy92h7aHvowvbIMsjWv7kPgXSbKxxEOSsXL4stw8Huzgu9Li0/2jZVLSVU4k/3q1A4B2
Qa0vF3+/rplebJTdQtOb4fh4/HETayQk5xIz+hh1nFH2cHvcJDVjpTG7CSsdb4VSs56akJut6a7p
Y4LUAj6Yx7OjEP06BZeI8LxC1U/1ZpfRxfZa9ddKEJRUk7vFExtNkr2BjIbKpg4GGJlxv41HL/3p
2+oe1sL/HGsgQb2dB28kBsLv5th4CUJGUsTaqFc2P+Qt+yK5JLGsVopuO8fB8511IlhyqnIYtnkg
XfqJar3HUsnISYlOSpOGe73pwv3jq8dNlwfuhhyhpTM9+ffj/7fXWhFgYS7S8QITh8N1qLGxeUby
HnTpGc978AQlqb5rGESnRzWtzS9VY94er+lajqWBLRfrp2HfZatG61ijf/F4NtTKcFFWaUd7l2cV
f2rEY8I9PZ4twHKLjGFjktbVDa3HX9/UET127OE/ohIZ5L0IRbQVA0Hvj2/CnkEKjKia9eOuJiAo
+qMY/vqVU1u5pOjyLqSbijuymunHoh4aL2psPT3+vzYSzR4dT/DXb8yGrFwj+mQqN/002xAp1DOg
d49vzVA7zqxOymM9Jen8f5F2/vvPf3xnDYLW4foLDCH9V8m1Zv4/RdrHz/izC/6Pb/hLo42e2tEs
qaukdGm6oQr7PyXahv7vFuJtU9VY5DXd/Fuf7fw7ljdWLKGayLSnr/7xb1XW1P4//0Gb+d+n1/63
//rd/4f3m12yePCytPrf7v9b2hAyGHD8/fMf03dzMZxetv355z+A3hhQISypabqDvFW1JsX29+eV
XB5erf0Xb7Ab28PAz6CfdGUDzNwzAieUCPjEGevJ9Jn2a3vOOszE05NBRMXRE4WTiEA5/n0D4FM5
BrielpGpwCP7n89G01eULtbOYBS1saGxDWg0N7jclN3oZaeG+TmRFd2bWgprUxVusnzcjbmgzeA+
FSetqKxnBvYr5vP9mx910RZVHR2qKjr9i6D+f7w9//p2QJnn0/xf3xCJllo1NZuqXUPBPr1h//KG
ZIpeGAY4S4wqyguRSsE+bDEilVVMPG9l1TsyVepdTPt9hSTwqUDgy5rrY7I0sm7X1eF5jIgVCttg
C8b/FUQIogs7/IWfyvIdQ90RiHh0+uZl7QTbqIs/RKS8hATQzaxUvQ31JKhxUG+kf4op2zku2cxS
pj1heGrjiPS43MQPOY5bJ4wZ33vkZBCj9xQadILqIj50VP1lZFirOGKFS3rMJyFaD9IldCxxNNHW
NBvg8baoZZvcWRL8BxjKY8NqWYZL5kez7xUcpiZ5xtR5yRR0h+YoAF/S013BFaPOEoISZwMpd6XX
4T8PjhRlS4qigdaKER3yZlN2GOUjAfUBx+wiDKjSfLFtXf7wmvwnjeAwu0apYjf7UtOzA7B16CT0
ZgZSX5dJIxSIRy2+tcxexzlZ4ak7iTMTjOHEDvp0ixea4v3QNeDVWWAvh/ygq+JNpAn9a6ZTZQiK
Elkf45zAPcMg+2a3Tchq9hlGZzVM4BrE3tIggAZK9DnLOBLN4UQA6S7tkmWoVxdalJSVEdGJGHbh
Iq3SKL4bFiKNxG38DUCQNNUcds5MQtQg3Xkmid3K5KEdmD2R1Hsj6ayCg1VuZCMjsqSmQEASqANc
8HMtoqPXWyESOEn+W2h/aySfKKOFdIFVj4MFwGWJ4bqbZApFmTEuHE13Cb6GnT+CW1WnYyVzOuEu
DgnT0QCiAfA3auTSuXsk+p0OpcJQCuHpXClQtZXSh3KsGUulI7NZc/l5qSDLm6ni1QZ9a6qAzrQg
hhDgTsMM4Z+MZFgGOVGvtXXVJibpGGp3G0VI48aHkIbeXOdI6Jsc7YHBlj0vrw6Qdbh7oJdjzzzq
tqouG9fp1yIjDG/QERLipXO4gOzxztJijtGiN62GNKoo3wPf3kZRtRXGsKpN46wAjXkiBudYZVG+
AATLwonqYWreLBGHte9F76BsocoZ0IqEERqpbiAHbULLewTDanCQTU3DfTHWh2A80ykCXZqPABUq
4yxGrV+2xF+Qo5BQ3yn5vMrcyxho285zrmJCpgUolgbKOZp9EOXT4sdm2jYrumDcSqN4bgdMnMLZ
O6lz0HJMpsCjGrqTHEYjJ7qhk2QNLJGa0DliwXzqCE+fjWbwEvf43PELglgk/sCEE6dm+ZPV5bgp
4HPVNJNAJvvxflA1a9635qbnSjyPasx8ie/T3mNQZvIfm6YXLLOaYUJMHHSGV2ApzBGSx1p4vUqA
iHJqDJJC7Qw6uo/rLZTZQZRVRcd0lBulUe+aD6WMX+ooh+5GvtfZs2W+IggDdhLhBUjIUYYOz5Ey
OagFGehdDiwzqtmMgKayzZIJNgKUCJ9pX+jfSZPvdSQSzEVI1GvUIx30G9TtFf+Xt4t7E4pvwOne
9TSgSYLaV5H3iQrC2ZV6900OMzAQw4Twwpiq7NALZlKzmSLlIIaLxMPRb+bwPBrP3auOSJmapcc4
NJx9BihuekP+81krNfTFqCBUe7zYQRjKBxGgI03GjFFmPOWTt16O7qbIDonuZQdz+soSzNw9E1OL
alTvGXoawF5gCD3q3BWTbRRa4qssGNA79BVa5Tn3atYpLy/PA5Lh8+MrD4VZxXUO8CV6qcdDf9/Y
KG8lfls6NRTZWuSdZBDUoKSnClXXn1WcE0A5in73uKsPerYcXV9dPe4WpfeC9khhbg3cCcmv/pxV
SXlsgvzrcQ+NjHIVOuM+3dHAtqHwqHtXXYAF9VZtoH5Z9KPnXeqkyyGD8aKhQsC0wld/39VAJ+2C
ShcAfohBpH6YG4pV7vNYhwqlFLey4hAE8m/uRtjsXlaZv9L3PqKkFXdbooLoq6Q+GnhBF1bUMHKL
nXIT01ogJQxRQOePpwFzJ6FIwDaA9r66tfMmrSj7UzULM34a2Fv+6OAvZj7gh1uvmhle/QKTTgoA
Q82YOuCA7tYGZ8qisEEriwbhgNmc+lpL/tSd+l2B37onGdahzPXyXdi7YOniZudymqxBl0ZXcKAL
kRvfY1XaBzntuSOpqhu8G9t24LrS2V5+pQn/60WuciBQhp5J8ZIMrf7su6gP3DDPbkpp0hmtiRry
GFqsIls/WbTxiIFXgpOTFmSmDrp9q50KNT+bsg+fn9pDFZJ5/8LVsPjov+g9w7BImp/BDl/TbLz2
HnwfaNdM1ELlu2OeXPYOI/kAiW7d2co+rgex06GBrK3Yd5hcqs26t8HeCFy8uBC8cZkG1gVh6LKA
Yv3ZDiSHxy6Grj7iYO4hX+0sw9KXuG/NN6Vo1iBPq28+TBz3ml495dPgyy4bBaMne7kA2gPeYHGS
4pSZOQOOdBva3cDHzxvFFp0kgNJUdsKoCFgfJ1Qr8UGzBj7jMVHY/tbM3S8dPIxFSNDTulYiQq9z
9MoKyPZrwiBo4X1Idq+XMRlAy+k0I8apVumCHKYDqhcVW+rCf409ZmZ634En6Qcdu1cF9g69Aq5l
O94C6DR2iYtwD4caSYtN95pUyntlhAn5CK3Id74JuxQ/9jqPmYpREF59TG+Fgbwjyl46jL7PXt5v
By7kqVKe8rw+FT1C1bD/Y8r4hVkCwO0GslTjRMk84VJm61a397+9qlbOmRX4a6NDV07ahthYbX7P
u6A+MILiIuLtGFaXuC/c6OSnMXKmBPFGHwCM6KHFbLOeSRWfq6qHa6ukXaBlBYHJhaBFPHbnDrnF
WkOxST7QcQyC4JSK7BaYJrLK+EeOslozMnmLCRqmqEBwpHf6eNNkuYaPAFQMJ82q0rE9Es39Ktup
F2UW57SwhpWro/Lo7NPYDca5jOVnnVvlJosAwUHTW8aOxVi9LvsljXZcOgQALAviSzg8NIF0y+sG
saHBcXVYQh0ALZc4ibk2JN5Ni1WP9oszrCqDI3WwCnnqgKfbyX6M3RuJiSGrDWElsu4uWk9xlknx
RgOz3bmQ/Z7qlAmw6TSLR/GMw0s9P27wNx6dModuLr6Ii8CUIQb9uVbxmXshVn5VBvmOD+41p9dG
uDjMHa2QJdF8eryl23CIaj6vXEq6q5Vizw2LGApgFM0eiU17Y+OsLapOvsPdwMWXu83tcRPYqOZk
sO/otR0VIxEnUsNuRmu9hkD0L54JcaMfExrAY4C0uAcsZ4sCPbJJnHwfI+0XSXcdh705KPWTDwE7
wYF4IF1pwki01Ql06JfAC0Dzpb5gw8TTnjQQqsKOslVhVA4R3X7KphujID04dCwmOAMrCduwcMMB
3R1dhVifSuaEYTdQI7y43Qeef4qFXb9Ihv9ElSEw5B3am1aGH4EYqjcfmMJCBKq5fTxLPP0m0MmG
kH3cX7SyR6HDq6w8EetGoeb2VORobDZNBqxtdiKACVwKQ0cvFfx87ghXXdoph3PrmvFxmmbRsU/i
Y7JsMj886tMDj0dLF9sZ3itehcwGjji6tsf066/Xo3fk6ccr/3pNNuAO67A4PB776+nH//z3zwhc
lMp+ru4fD5F7o++lxD8RUniVmFr2+XTzuIvzaRq8pCV42GpkNDg983gNLeaGoM7pe4QRyr9eXgKm
pqKuEShOfySALJIdvIEYVthIUwwVKVFMJE8SY+Hjifpmwmi5FEabXmIy3/a+nh5CPUovjxulzum9
G5m/7dJhHXqyfgEGEd4CBvSPe3D2jWcJsc+ihYM++miMQQsMIWtebLT2PpMHDQDWNQgseZuacoMp
xdPjHlqZYa60bgfjkycF1++tlaLJ9aa7bdsONyAKUcD2qecHU4nG9ZEzJYCG68ov3dvR12yv9khu
REiih4aAYKIx9BwNWa5AcHdwWGpO8lEygy9K45Y14sn3ufKEHiMBQx/jWa41q95Tv1o9RGBRzWkU
4vCuPlTTO7Lh30Bje+tHzLVt7Z/Cjmx7BBeAi2pp/dKYg3RS0DsDOMkVl7iAmuSdLAvRjpdOtcXi
QcAsZiNmTxxCFA27xifTpea3RCTpgpUKt23mMNRvkKoRNbMtFM2dNQp2YK1OtjUusGUNhJrYCMVe
9RoZYX56cg0FSpnqnxFTtJlnLEO3Imw4J8EwHNU3J6xwITJ0AqiF56A4RGYLNDwEqmxX3t6mZoCU
igtBMuNJEy4JHoNUtyvkhms0+m3UuyDIyGnSJnsySXmdeqvTHfqLK6vOtjG7VztRf+hIfOGUX04j
LLZPyCHq3tviTAE9RHKboboo09AF12UwiyyST/wh2vmGlrBjDw4DO8AVCdT7wkwIULbJfR8ZUSmh
7u5LTBGMT3qMXOHno/QhYcxH9F29RHH8QSAa5PCQ6TZIZf5rpV0y1URsRyCflpuvY0YRoVDyNujt
Z0WOZcSNxpPd/8S98ta67HcGWkTu+OH26lIlShrtF6l52ruRqj/MO2bMFDUCL0KZ7wDHfGj2UK1L
gqP0aPzVw+xXCdofKy9ftAq9U5CdTa351XHR1SV1O17IFzco370cxgxenxWJxTSti2TRWs3V9ABI
Yf9EVlUaJ8tHqZRITlgxRNtEIvR0ccrP8r6YrqrLruKoNpr+w42CHw/6G4etvQlVsY6InNAKzpDa
H8JVWxa/VPwzTbUP/LuOHp0V03S2jdq8jWMF3VLbF94UFuQPe1TD+BhMn7RlLTC3JhW92nEVSMXF
URgPtmpwjXX8G6qL86Ks0/MYZgsnVb88dPGjFWhrtaBJoLkWkWGW9wqUwwI2hPATXO8K57Jgq5kr
hSTSes2xi5WLbc2+oduA0xCAHOb4mPqBiFHN9v/AokR3ij0yaDgNc3QWTER+6XbBnAozKtM6xVII
U1O1gqPr0B2oBLgBIF2sjKQEOs3VVsb0lZAQZo3ButTcHy+O3gK4o2VV9AzZCZRNbCii3rNP1yrH
zw3Ut4R3pBagD8uRCk2p9hEue4R9/llHIbm01SpjOeVMSir1S8eXsMphL01xxHVmXdRh3BQC6ChS
FlLKI/3IUfoH9NZOyUG5E4pRLmMT7lVQ0YXLsC/Uhv6rIrJqFPjUgbLOy+g7V5GKDWgzW3tcReli
pBhZxuSHwn45x9FFVXWMGsk7de6fgjxzor4cRMwbX+riKW8wz4ehuXSBnXFFB/aMn/7FL8abkLZc
Bg1lLtvBuYgmM4QCBEhGTbluhpKMLBHvsR+RKJfrdACUY1x7DIpdvXi1eb+NMURWP5CTkw1T5e5b
J7xgWtTT17F+Bk4/i6vgvKCVtjBHf0OIm7ePCU1m3LZBUHEeKnY/gw2rUMmsg5kpe9jeCc7/mpRh
CT7ObtSLVjs26M/8j/SYm+P7JBqo0incUTgQk3Dv+Ls04faACHSCejBwsbo6Z67RHa0l5q0imTzd
ibXObfseZaV/6wQcSfHhmLq2m/hOxJ4IZp94SEDq0DjUYe8j/XoqE7Z+o1IxTieT2wI/NUM8nCg8
XTIgzet0nMfdLndpG2PTObBRI0U9JSMnJUBy1XfviZlcYw1OkdNWh6Zn2ZCddVdj89Y6dB+bRC6d
GiqjT7t23qddiSfYB+5DYJ4nDOI7Pa9Y6c7FpJHd2r690Iw0ppQksDYu8z8FkdHzmDDKpNTlLZro
OJr5bObwjDry2wdSZZHQ0shMuvQVBPDMKFDZO5ntYlJCKW/p+V1HOBcx1trl6hJr9ZsSKvsUaDzR
IkW/dHqUJnUanGg9fFQ8gsWdWA12/MFMKhWMqBIqSJdOOX0xi6dNZ63ilG/BkMHlYG7bsUaOEUrk
DBedU3EZTUgomluEhvTKPbRbb4fgNlwoCnJ/s3iOMCggJGEc1bjjvatuOJ3tGW6RdEW246xUMa5Z
FctHoW1TT5pHhDJvMXGby8YjTm5QAXtiJM3mFhX+iH1Cwfa3bcgLDruCKI6W9UrVaG1R+dOiVtDJ
5S3dtVy9EnvxUjXGIuFQXvUpQLtBpUciHHIPBDq+XrWOvWn7JzWvnnFXvdLBtddlw56mrFBkeQZS
XLqErO4N8vxRq9kaF+fRqZCvxKRpo5XgignXzU/mcM42ilP0Gz8lIh66F9HuIaKtCOVVNH4ZY4I4
0zdJDjKSNb76DP8agvqOnp0nYT0ZkT+FVczqTosvlTXcaj30JpP4U/jf2TuPHtmZK4n+In4gM2mS
2yqyfLX3G6LNa3rv+evnUDMSRgJGg9nPQgIkPNfdLGbeuBEnKvyYE1ntMzVFdo8VqaatjvEBP7hm
O09E4uekG+67UpynXn/URxUesuToADTfUviT7kqj3UU2P6XeJNTkNtFNPrqoQQLLvKRoY1ETJuAl
fHVz7aVL2KAnVJZ2OOkdpzXxB9avheZ+ILJBME7jpylri13cY7DRm1dTG0yvIKu8TU2uBan9heK6
0QYNiKfNN18m6SkYxgdnGutD5Fqbg9U3zQ3I6e2IerhB/6A7BT+hr8GDZHMb7WRnQuvkQ2MzCQ11
rO/1PimhvqtnA9YfYy5oc51BgA9eUFu0FfVBjgWfBqgaym+l32dBL/1cOjNOn+qrFxZaInzJDL6/
mTb82sx+s2vxM6xtCqHeHfXcjPar5YAXUYQDsH2oB91HA10jgeeB/p1LRFJppObIrxrj3p513DtF
CsacgkPQHtDjAiApBjaGTWOzPbDVsXEn+36ioWIOV1UFJGzmvuQrsdrhHV/2813sfmj0Wm+DNXfF
Ep9sQpxh+iB3h7+6djLUd72/o7HK03U0EzbiRAML8m8aj87Blu5zF42oy6zfWat0U/eDAzMntQ0w
KyR6kBatDore+bTt6FuC8YWQUNpA5grjHvKi2Npx8uoMDJXVAs+gj271hdt/bPHAz3iCi062mz6y
v5kMsDGcy8iMfc3VsIgomngm+VNpGiCxss22E1UzJU8/LxHSTYGpv7eji9RifDS0agFl0MG3pc4x
afSeHDCkkIA6kENBBZacHX0XhPIJSRsdmld9Fgk/V+43XsLPARquZAHlUuOQVvM9F+uDCbH2oCqu
Bln9XGDyYWGBepfQQeW1k/uLdgwqwhBcfrYctdrJKsr0BJ+zcRusX7WteW1YJbdzGOyrgbNCZ0Kl
wZjBw5mwFYwd+XxBa6DSvF7DXEZr2i0UEkrvVnv2JF9ZMbJNwiI8kOiipnetuNmJFtNLZmu/S2gr
D3vTGfqR9BbFO9oAfUUIBRw/EXrm1MDiWKMsM6ZsTnCAtXRi8gLr+JgCPTe15GoYU3Guhvhgcicj
tg9LtCZsEANib+ZrPdCapMruXg/P1Wgqv21XW0G8/oTWXmWtvtR0gvn0bfKVfU3uS4PJesNCqeHF
4U9NwyU3NVZvFu17pZ57lbToemcU6NZ5KloXBGUhbhwNpUCVAthgfdLTeiQiFPsywI7QD5iyIrRD
qo9IW/W02mRI+Kb+0CZkuYtslMcYJXKjczlKmQfYndUAVMjgL2Afz02WXhMQQxu8LpD44j7a5Vpw
KUOwTIDsUzwHvLuI5XixKEO4H/S1uo1FTB79hhs8JQQDl8iNklRTJMCIA2gsXCpqxLb4g2DlMS9l
fCKDcip4m2tUH5zw7kYbqXL6bBdeHk5FtlPDqdiXbM5KIoBgeHJA23jLiORlarj+7fl1BIWwLIS5
lUQzKgYHTGX86tW7iq3nueQGqM0wFeCc1WtX+HOH5ENZT3gUrvMlxuCpcjAth8n4THaR8rkiJ2U6
mQ9xOBpXIyfyloijLENIDAuLmCrT6e6I9IfFSu+J6AWHxiQUkBfOVzi7z1miIU2vIeF0b8ay2xd4
KSGN4o5LvdhMn+YUXnxLsZwXLMlbMrLD43uEuxpMFpEbciIGvCLwodZnHjR/8ti60aruq7VKeUcW
VDJX1/QElhOLWFTUYehtb7K9wI2fYprLfHbKIOht9zBaL1KX2U08IojK+tctOHeSQNCClO9DHQ+P
watCxOFyNMb6HghLXWfLoVJ1vLN0+FF1x6cBAACsgh/NsuubCDvb5MrvqulaiFZLdTS+xiT5rEAj
L4Ntbkl7kfwbEgL3K8poIDdi23ji12qoXGolpyk3LHDbXPc6cCLGl6zhgwPq8GxB0ens6nKPL+wT
swCCpp0TKbLjG2TrjWXqEogJ3Z/0X5Bes2B7mDGCbsNEs51kdi3ihTpjGvUIrA8ulFL+a+AMI7dL
P0tIxI1ctnRVt1uSF458WKkj42CSG49jgTxdsPEkVG3vRzyOPKbhbUUr32Lj+hUNBRLm8tVjDKYx
eg719EST5YeS4bkeFS7fERLNrO3aKnxPhnTnaGS48Pqwabbc72Jur0k+r4gygi0ykTutb+9D+oJ3
kTWP9GTlB3fqFGQRQl0x67sFlIWGya40JmCLMx+LgEckCcmOJG74NuNY3OttpR2c8ODmjiC2F8V7
AYNmPw7loyudnQqMdN8r/QeZ4LD6sDaF6J5DY+I0xhCqnMna6n8jTnWax2v3VjHdcbIjH4DVveoG
CRuN1I9qGxuOKxURBsOjomB1yX1uojVk+fE1ZR3lmnwNY25+SAPwmkqK55T9Dpb2cB91OaCVxn6X
ZducxmHY2bKNfWJrSN9m9NZMzxqyzi1FIdFdvIbO3Cw79Ix/TIi5DVBnfBhMtrNTEdAae8zt4WFZ
xt+CpVvPTO6P4fjTOMNNHCdU2FEvS9EWRteS9XkKWG9fNsx9eVxi9RT2XbF2pTu8KUYo21vdxvyp
mDBa5vddH5UV6wiXfSNPFs3V53BYCckWx7iWO0clArRdGB+uMRwmo/q2rUU/pAM1eIscvTDSmAzE
HyrBKGOqpcewZh1yQzc2odXE3tTWH70EdmBNXewpvubFyG5rF6zbiM2Idk9WMU6zQ1gEtVUHx2TC
ijf2BLRTl1dKqm6iNpm8iM4qr3GN65LkDP4DPdaFgYZqk6NZeH9vRLAUnyOkjPh2HMuG5Dw+FA5T
G0GBi6wafF3rD1WZhJ5cCt0nD/BooJVm6RGrWnqmztfZGrVD5Evx3RywqAcIZR4beZSsIqu3g7pN
h5oQ4FaORC6sIvmMSYttH42wfYmZTI/sSWev1xETQjaSl8L4HTgrfKu032g386g1e44GbrpQOZrG
nqgM4XSuU3zmoVodl5x/1vKGOQAvcGQkp47lgj1hm1Ag/HSj/ya228BD/hrNcCSKRKxDxWa4z6nB
AfreftZtTUSpNc68TD6swHpewDBtcYmcg4nRPattapKQp6icZ1TnSHxWKj873cdIHG0TjgwZdj5t
kafATVETWlsq3eFKuaRRqGOOwNGZ26iHcOzAGg/91p1ox8oRX6YJU5KeVjQ6u8O+dPTMi1OKyu0h
80jnrx0ZRKvNQN64BC2PiwUpOisfRBFml7bs3t0pqinKdW24YVxjdVICkyA9neUQqSmcIUuvDrSk
lmctHchbu6wtiFVFbzTZmXF6MVWFaSCL9lBN1jZGeFOpGZ6K1fxuaWT+YladLfcNuvX6E5MtXGZc
XJjEYdci8t5lzRhfEu7rjBYmuZWxpwZnbZafiSALc3hqHapxl0xr9imtvr6jmKnrsbiKUBtZRCaP
c2t0vquon2efRulr/JK2Sb63Kxp4qFODz88hNs9s1/v4yix8H8aL5nPoMXpK1gV6X7Nh25UaDITB
MjT2Kuk1dZ0LxNAtDu3XmlEEQh4Vhcg0wgZHQQmMXdbP0vXLHBptJZExJYs47EA5FT/l9IyDnS9+
4PI3K3fmUkEfOdlW1CauqrMb7Rst+U0094G+8PlRVukujzp3GziA8YGA7vKsjv1AI+bVVl0JFmKL
1UyufifupCh+2yEnwgHwrbuGVfGRM4URPGQ+XuyaDiFzCLe6G0Q70Z1VGMyHcNCvxARe+wIwce0G
e00vW78ldzcaFU8KBWoTy09im9hReX5ZTE4McZsAbpJKRXG2RgNslUhNLhM29mVJw04CAt8ZULap
Z7ktY/tryCKEqiRXu55N41q3Ke4z5kb2FeTrTKUR8Vi0Q+PU56zS/EyvCV9Z9pOcMnOnppTFgO1u
Q4c/ZXQbjYtNAjyGIXDJznZiHC0g3ntGAcRWgA4d9RontXA50Fj4xFoWfbVhf5kr4ojMxjc4a87R
ikcOE4fRGSvODJ+NQgcTjwiLek+M1I7jzDmbifMgbTlC+0oek4pXYhvW/Tay2p0BjPaWT9qHE1PO
FEjBjzskzTAsqHw6xrrKZPFMdsrOfDF2rGqYVs/8n8sZnoIjenXAkb8XMCRQSnN+cK6y9y5Ev40s
3ytqX1tS6YBMxe8IMqDkGuohn4Bn7S2I2NAwdykIlCsSizykI/HauMh2c7pWY/d1sgPsiLuRFR0c
sp9pIVq4pOoAoImkzVTGWCXC1dP/kTJo+FCgIMppLJKFoIS0TSF4IUFonflbzAUp05km0IgnjpbK
+ZyKAfhIZvBsSOsnzzKQNKhILBTpKAaPBjROtRJAa+KbdtDtZY51n22VAcfATWEsaj+9JIm9EFk1
ppAxoLK4hqY9859DIizgFcKul2sYDvggTG/HBE10yq1dIS3XN0ZK2EzN+CNRRFEQEwCmqvEN2jR5
Zd4ZNpTZvitXjBiNjqaFNWj1nytJ22AlSdqT/zv3+gP2J3x/sHScpj1VA6dMU7HSxnN1N9klAKGI
noJAq/b1aG3gbTCEwNrZdri9NlGIBopfB/56ibaQ17ZNEk+7y+RuJteSRSkAWcqT7gZTPzgTdKm+
RtdMaBjnul+BCZnpIW/SVyB4tTmgHun81QS6OIwaSjPHtrkfSUXEDf7OgtkBGwPOQt7jGya9LEG6
lkPyUo76tVC+oS2062WL2vODiu8trToY2sAOm26LrTVH1WOgjRT6dPslYBk1B/Ow0QfxFoTlw4R3
SNKz7mfCeeqXNOcK/9EuIdXysYuC0i8Av3cgy4+wAqc9TVx8tm0H3BLhhWTSeTeLZ8iBpFZ0O0Dv
aI/aRM0iC63TMlBEnZoBI5Hg9m/22jWxXTjfywCvZaGocqI+rGzTZdfRGl5HgCQxmL0tOPmn5Leu
lxfbLcY9wIh9lWsp5zKTkQ2/l+Ch60drNkqWyWMU1BSQAVU95lp3bgE79e1gHJaC/C+bnAcICgVx
qwDQaGfHdEWa76GkphAf8y5Pv2RKyJSL4Z2U3It7JzM5hmg/JuW7NXTrrDX109iDXS3aT2sW72b/
ZpcJD3eHIVCys2Z+l5Rb5PlDPeuCWgf2BCD3V5REfXUXsiCZRh217u4NXHMG2tchmJyfSkz3s6AS
1o57IHDZ4yCrzwLHnFZXR14/HSqOUe8aKJNwF3RJACO96yOH7SPmCN8ZCuQPt92R4/fSIZu8pHPw
GA4lMUhZ7CStgJswM16kdiEEMeLhRyBRVvdrcPV0a5Ec28naN5hC5o7ojFWhPDTGd7AA8o2ZCdYl
tGojn+cvOTgMcVtj0D/zKXssCBodxIRYraPF5WOmfG4205Z1LWE/b6wNDRIMD3Cj76niax+jmurA
bJI1Ayo/8lCUwQk8AZXf0PXK/qTQ0Xk+BpYoeEjAlQ0sNO/aLMfWECCoAKegW4yklxp+GhMrC98Y
HNy3QZkBk1mmfboGlTukxii9ycVSecBUdmW5fEwEuLaN+dhxcmXYKbzC4prhYCL3tIJYLBWqaEOm
pXu2HzntK04W7lJWEe/btSxOZaTOWQpnXHygcUDOypblox9RQ2a+Qk/gV93M1rJd+gJ2E+HjDVaV
+2awtuBX42s2CTpnGr+hSuY0J3gFVFFbfILp5CGgyd/4nI4DW8l0eDCs4hkoV7Jp1XhyqOEZcLSA
IctOSnZvTRtnN7VjPyai2UUGF7pwdMudCcMm/W6Xsd05DPGbMh9HKrnni5El7P8IPAadt7AZ3yYt
73bdkQdQbg86BANHD/ezlYHLc/ENB474qIFmRlUy76hH67hRRlfSzzlSGzQRRnKOnw0xVYv6ESdq
BDo18Wo3IHszWfnZtTgfUXAvhBm1k1sZJLihzGmd682F8YcItCLVYSun31ca9bhYP/canIWjwC+V
Bxhco6x6iOKaaQaBSw64F23YIE46YlGHMr5ZXLLnhTGfyjJeDYbWoRPoZms5J53rEWaHEz6KX+wP
csuuzt452HT2oFYmZpKxeLAL7dIPCOyGogJDseCJ2PNvp54ZJAZCqKVj57Nn27JFIce/xoLsiqJ7
i+Oy1WC04pFnAcN/XMxLQROc6o7DswmJaBIupR6qxOwsPmYSy95sanCPJsxlozs+RlVL5WH9SFaa
BZY0v1t2DQI4k+dW89kop4fcqnDLxOz2Vc9R4PYf/cyQGUifuRxzWGd9N0H7RGbmZXaHzGcx51ti
YOHFyMUMjxWw8hZGb66AMFYMVg2aXh+hUlUbRe1UaXf3S7RcQoP+VgGg3CfYxFuRf3wm1VeA7Gmv
U+JcWehOSA92EF/NiRMPcG+3jZUDspoqzJm3DUy9p9RYO001QNcyPc6ZcrZsNbn54DREVDGLmnMP
2xRUb/0wRiYQ1UanDdSF77HQDuDZBdV/tqyONoExjJbl4MWDgtY5TiO7lZSWTRdCZ9WPT0n/JksR
blPD6vahLMFzKUp5IFeEqj4saUMUsCH7SVUta+Xca6N5m81ISfyocoWDUz6bpIDx4FFZatbgHhPm
2T68Y5kBcIDGOs/pFmy1VnvOk+wHGnW2Jf7IbGkQNp1Zj4Vhs8NV/NUOR4hS2YYWJA7kdBTTPp8s
MqrN1yxoV4sioMTovTFr7ICuplM3dN/zSh5qyEXShkLWFeTiuKln8SbtYZ+JcPTTkhnH7hAxdMNo
duu7ZvrbVlADzOGC5zhlurgMgcPEPiaeoLZ0a2jFwn2RVQAx070WWT+N5cKORg1MAM+1lkEZRwKY
q2eVRPYDf7L2/5mq+d9nqv598cXlD6NxVP5TqGr9Hf8ZqhLuX6YNl8EVFEqY5Gb/nqkSzl+6QBHU
CTgZ3ENdsk2EL/+WnBLqL8t2SPfoDrUX7Oj/W6qKRgybblpL2SxyTIBc/5eAlUFw6F8SRcokWOVy
o6GBw127kv45URQ3cPethfnMihcixHklMAeiSNq2rW2UDmeqJjHPqxqcnt1N2AeT96QL7WOFGYdn
U3Aq7UB0fMIC4ZqW19oui+Ay14KErFk6O1SLAw57FB7CVYtbI2bhFi+CwPDL2sWSz+BGlY/JCUIq
ieL425YaTIZsSgwXk5fT0B6jKCc9qI+veqqoeGCJ5c+zfRV4DCklitUubpxiFw6sgvnYYcWjxjkc
+vZuFsmKhRQTVAQXM6vK8K6mw5Fr1J5PULhR7yPUYzLpcbqVhXvSBQQtKpYpCgIXxycN0xNk5rgY
bLabHZnr+pmyMXbhmTHgNx0Dn7VMkevwKUeD+VRMO5FAIuge6ogSqkgdZQobvys7bvkCbLRexTAa
CpNuhXhIdnM+2JzQHzPi212sGpBvK9nfgetKPFVQQKvlp1ylwyWm5NodnPCE4f1r4c5NEfp91iKq
9QnZFptKwaLMj0myN8eecUxo72OT8l7X1Z2qxLPV9fmlKbV7Qcg+xvauNRPEoiW6cWvjFeNSlldr
8YRihG+N/jAv1StVnRX3MXINg034f5wgScN7xnpV5mBxdEBAcFeBILsDf3PcPGs92/8xEiMmLgq9
WfodZNdElKq7IavWnm1Y9V21Q+DbZl54HVeDR5UktieoXfNK9ndjCTsFFjMRdoo29ARDcAS6xR1s
X5tK26s7FEkbFVlUsC9AKY17p5DNmUjpNihjDaU3u8HSgH4F2pdf20RoVXMAADAUVJ6lcbAFJvHl
cpuerDl9sQgdldEVhoOmcWLFstKeWkk2pXKaQ5JP52RWuF+X8a5KrIull9llaOiDZivjJUvQXUcn
BazRo2alTmXekSYO+cluKFxl+2dmalshvNiyB1RnUUpcs58xZmMB5dn+ibq59dpCpdueEpVyAqMV
xe2rXMDmLPDYaPjdtmAwTVKQp3qwf9PMDY6k4Xd6q//ODt1GTcCVYx1bisz2WSKja5I922RZyIOg
AJgY4bcmRzhlTu36KdKaB03lRkMLRJid+ZQPodjDeoz79iTnlWvIELw3Z31rFMB/2HskPqMvDsZe
OxGWcr1WkwO4zgw4SGq9A9d+yvtxl/SENOeYXEdY0aWqgZWqZuheAP7VtXUrPpYW9iY8jYGDASFN
3tu4RlnICYUr04aQ3d2WnLWY0/2pGX8sYYIeX6pnRBIC9IJaqX61W+oCN4WpAP3x54AlmvN1IUQL
Sh59FOPysEAxTLrlJcnKfNurgdlKsPXPWzr/rEWhbpsfhYBCrs39idO6Dl/RwwmgxUm4ERKosS3N
x1LO2OxbVFwXxzOCwugAtVDWWx6bNC9rMI8j2/bUbHFxM81nwo3DeRkw6HTO8C1CmgOb+jiZOV+D
Y1X7RpCQjKDpUaI3edUyrT6jYvJbs3pdjYCycw5NQ8jIVAdWw9Ympn+twzS6b2rxaNPenOYvs/Uo
aFvf8cGVNI7vp5yBWpJ/mVVElIxbH+BwcFsTb1+MXJdOce1rutdMjVcAc5XvxqytGzVmjFriEjZD
fQCOh2JCHqQR2EGaKHmDXqCfLDv+MEv2bFqJz9FwKIbl+kWxWwdz1qnSiz1w8V3MczHXJ0fTIakr
908SeAySbmNCGIbDmk763og1KGmLxZuoEgxxS/jRV2a3n1uSahi2LjrPEXxQ6poDwGaTmu7zdnxd
l+2eXeYHaoH6bVKn6XGyBAA5wLAmwTTJfoqGtv5ej9FmArMQO2vBMjF0C9YDcoxaoHBdyh9TYhd2
rSzFeufedZk53gVQDJIaBC5FmaYXs59rQsUHoUqa9ay561tIBkU0hH7CabXB4If0F3e805y9M0Eb
5F36ksLcJ6zQ7WCy7dsSrhCsnz9ofPdz291iTLlHrcnfaMklTjEBRQpX6AcC9iYO++ro8FOb2vim
xNyEnAwl16k1pOirPsqfxuXGZ2hRu5NCPmgKv1TR2iX94um1Wbp+33S0BWflMaRNk8Kb+l2fcQvW
82os9AZZDLfQUL8CHorUKfKvqd0uytjHTfGljaB8aOwOOay78RTiPoxk47dzDI+5Eu8ARyjBrLmN
itb91LCobIqIbA0d1VVZuIcGq1bRaW80M9LxfZM7fIbATG0RdFnIJ/tyACVT262xwzl07Z9BOms4
yupmX5E6gkuwwGejQn0XZ98Wq37PyO2TQDMmsoGjIAYytixTfygjShU0yY9+gWxDzd9jl9CjlAiU
SSZIUKoMH0B+/RYw5ly+OXmLodJ0g0c+iXgdS9xlPTOEMT7irmbJGT/plTR9FRZ3ChrXRrYt8PoS
Ph8sbrywoZm8GvZ85OXJxEsOig2gOe6ydUriegT829dHQQ8gWpcSF8vqfSfHaRbZLK3yWX+J9OwB
UAJ5CfxsGE74IXfK+oPUVfppAhWyWjhAzWStDldU+JjNkWlp8aVcSwmq7Oia1EdUAMu9wuGSEHYh
rSJ2uyEedYY/fqnb/qDGia8u6AOCueUfzGlsFqa0oAqhHrZUdmJ96M4GOzk148Uh0g2Q96Xo1dnk
O4+imBJGq5OPrpsBGKmvrhz/cA37KV00Qlcrjxb24iazoOGv4qjp9CxY+vazSmsqwwT0XP2dxO7R
jQbTl3Py7kzlsjclKFkFYjiwGYKEPy4FseXkh7wwSk2RYOuysS6FFJUm7tbpWNNVFIHqLqqb5ozN
GYObL1vpt1xDcNMafqEbv8oyPN6KxL0a48dY1g2btdUcLnO2agADFd3FXLKSnrKYZtdghYngucPn
STQLTT4mRkJl7aeuVwdNhgLJ17lpVPcQrK1HTcKqgLXJo9W671ZS35OZzw6ihUOzjJxVlgoulglA
tbcoUxiSLYoEb2knv7i4tzh+8Jo7AUGLbKy3du5+hAMCjmLrXuoPMoeRDxdwq9NAEzVafJi7+bdc
ABVaQ2lc4tF4Biw97Ros1WlV3ZZBZ56dvnthfbWt8c5mmCWI8YJ1GocD4udnMlgzBDSbN7wigFih
lJmd+eBm41WalM2b9ux4NpS6MFbbCN/AkJhHd1/XYIqoVHIwk/4C2DhHYC23aTzc4KV7nhPWGCjr
zMVaCWI9d3blLnII9dF5gMnQ3BorUazVK+KeLnm/pjnFbkOlWmQt5Mi1oxvLp6oOLqGb21uXlWBy
oe6XigIDX4xdnYaWBmOtsg4635ZiwBmfV/dZH73F6sRP0diUWX2dEJ057d6ChufBibnBlCTeTAJM
MLTFZz2n32bdXfGhGptqRvqPqJijK0r3gOFeO5q7Oz3e9dQEj+0VeqNJjaz4I4jBSNrRthwGFP8E
l8Q0zwJA/0YY9atGQzSJ3Q/LCsRew1VGRL9BaMUc35S/9vTagALzIP512KuQGpuE70ODXynFojzq
/C8qhFHRqUPBvE/f5pbtprHNCvWip9O30o32BPn7d8A019HCeVPq+EcYB3l26ubHDXN1Hl0A7Pgs
AcbDYcDJpLLPqGPpJSzKqob5Jyu/iHJj2gZbcEPV2J4FDTq3E+gHSEofjlOwhBzUWeK1Jz/SYvup
8z9Be+qdARq389UN84mCvQ9se/EO4Of7pM7YYA9dbn2KlR+Nd4HPdY/ZwLaTG90YoSeY8Zrowmk6
uw+E34hvI3t5ZYSCqY33ZUuZxlDOP0mIBT+RXiMmqqqLHGt1pb03CeGZCsgu5WgMVV6K8L6PVG1s
i7bZtjpdvAEc/t060njFxDVKsLt0zYp7UynfQ73mGw4Oi5urAyS2aHyl91fYEHdNzZorLgmxlxR8
WNTybbn/Pg010RhTDPHO7OY7yEeWX7KipCjsAF6vCkeg9C0jTRItHslptjhcjOckcnBTPsK+fAz7
HNh2T/7RlcbKpuaCkV2x+xi+LsLbYBqfYhG8j5Z76hT4c6hIr7OIcuxi3NsgBX0FS8PBlvhgSyl8
E/jYTKiFVNDwapRrtCd7UUX4HWClBOnJWT1k7rF0kg/Hiq6LHH51mD4NFnP/vXU5TqeEDTLBdD7O
eJwTi4byFuZzyDHoYmOhOeumd+FoVGX37ebxR2K09Afe9oIyEoi1KPDaeDOW1SNbGEphnbPSH4wh
fMvnMiTo0Sc7FtfseflQMyxrOijhJDPvNEgsewuEHl3p/LjWdqAwJFG8Zn8zzf1TAOHbdoZDv2/0
Di6Ffr48vC3zlSjoilNnluIaK9hzovIxHFJZkmbLVU2Q4RXMr52gUtfmDb+fHYz/TUxoPrcj8OYj
ZwF2h/Sp6JeL0xT9OcSnmLf1F1S/8moa+fxEA9qmdQgy6ziRPKfUj0tOXi1ecDWM7dkmrc95Pcx7
1aFKSNd4KSIisPrwp+Kh44FF6uMFeyGwzcbTjGZoH1HlJSzKti0HGXPnIR/j0m/aIL6lFkdnMWFR
tLxN0SX2w9XSstsqnM/k9cmodTE8MDdiHQ2+BBuxc2W173d5B7G5ZbtoqS1m/GdtxchoVnKKKTMi
2kWi4amdxKHVwi8tSett0bhH4CaHImkJWIf9A6utn9FdZrxUBcmgCVkCiydLlmyf8u/3HAvCMJiF
i24SeM04K7GF8XonRPTm/hFOcldI1l3zYO1zCuAT6byGGYFgL3Iv3Pc+Yxn+4OMxcKsBq5WFuQ8q
+76ORO/bNkbPHtVYUvQIrMl+zYqRAD/a1W4wshhkVKH5YY8o34ccRHOcofZniM+yNx6UPCx6+0OU
Ru5HvVO7xGluWB8eAmomIPvSoUmbHDu8iGr3+rHH74N7gCud6HETx9kfaqMyH6OHdm7Gq1GeVVTc
s7F7ZmFzw77NPOchfddFj1Vktr47vP08mtp37ZpQm7OcGTXCBmMRLIpi9zgt3a1hIpRycQOiwQo3
qZ5GGzQ3No+TA1wAmyN18wHQd6lAZCRVEzxyZ2ZlEeZtckk09kZZOb9OYfjBDeubLmT7xMTqUZ1S
Q+IovaHg8RgNbUU+l4+NHUZ+MOLSbqiymcQ4s2yZncs4l2wsEZ5yZYsdY/036Tr+/Hl81mkZwfNK
PZOrBd5VD3lhyhDcb4NHqAw1oGEYjwh3s2Go2gsdzCdkrX1V2Ef22dKb5M3gtAYFA1DEw4QPNEuM
BrRme+xkz6SAm1eOMuDJAkqs9SxmMHgfg2of6ChDg8TUZfdEJsIAn0TkAsur8sNomPylsvoReYif
hz73ITJMr5Shuf1/Ptf/oiVTKvw/lyg/ZvhL0/jzn8Vkfst/ickCXdiykTuERFQGuPV3Ndmw/1Km
4yCHOlLyeTTNf6jJpvuXrUuDngzD1HGy/gPQZTp/OUIRBDQtwe7Fog/5X9hc/5bVZRr87f8NTuXA
ebWlbht83iylDCH+RUquFqD1Q8O2TKQIdk3QEMgN6v2EvHfDQugJG5iLw0aMp5p50SHMdZODPA4H
Brm0c28Y1RAh1RDTU5XmBzszAXol9mXsaYCbsUARUpi28YQJrWcPsqnhGdy0ks87tSRYUSq1pYaI
D62yy1vBn792Jbn+kls6ziBMq10XPwE2mjCWu8LPiLOthQsotJxlm4iM+HHn1AhEfOAAp/IvaObx
bAEwXwFDCAK1hFkxswgdJ43fb9Pg2olZx/wyPjqI2zlM59jkrlQxgW+wnlC0cspn90/HughkF062
znjIWlxMQMroPFXpGZX1gCf2JQ0KKqGTl7Al2hLTjMw7xQI6FMLRwckCJZoGWEEdxcCv9i3qOGg8
tLySihL0nCC7xlV9CUMMhiMkYOZRSocnzXi0kPbntKPRqf/J9PmXTdp3v5Jq0ooUZXQoSlxVeXkV
WffQ5/k5i6ZzTXjVGXIcR0q9hEn5XLXO0XX6b9lZBXW6BptxUpszAvoWs9qgz3diDsl9oqtAoXgL
4vihycjO1owFm7D+xl/8QDlHZRo3Tc2aIJ4Iw+hdzIsJiGtgiIFmGQo1KDws0geWd7fCnJ/74j/Y
O4/d2Ln0ir5Lj02DOQx6UsVUWSrFqwmhcMUcD/PTe7EHBmzABjx3Dxro/sOVqshzvrD32pTEzStC
P5wWRXSjIX3uTBs0iPUnW8wteKFDhhbFnmWMlYfdWd2x7f3Io5U86rJ5IuUEEr5lIXJOwMQ2+l+j
VswLY5ajMiZPeVI4vljmlFX2Wu5s9Mc+CRNgKExmVwR4BSUjSFYfBI8mDFmjsjIZxpFtSkLUEYm4
vPkdG7zqOqwb+qNdh+fItxJEuNLwbGBmeMWk8WdFxQGF6DGNlSfYIMQOIFCXO+BSY0/YHVlCjO+4
CCLinXSo9asF1T6nNmYB6TAjH8lQXVjKMtdFpJxifXWbRrwULXdYBgfTH+PpO0rBwcct8+PNa5HE
Tst537zXuUWTZHsqg1x9UoBoKmXD4pvylbQ7BCEJiISuA7ucnqhgaPwifDqlGGlDlQsyugn8T9H6
w1ye9QK73CRH2t5mzErrY39AwgZcLi0Qt2RA5Bg+fJMhNvIg887YxFM6hnDxTNVc5zlcmrgJ0rKD
7mLH2IgGfv7YAFYdp6Vv0D3sy43HO0VHdi5/E8sEG4dDNhHJj82ALJwyzEdMWnYLvpplU8tmndYE
5Fi+C8zSO2nie23ROxOJwgOR6MV40ZrZz/SBPTd/iycPySZxQnpvxo6HMgvHW9/8wZWHOHtpwyJV
UBbHgy9i0GRSIZs8O2xjkvkFIv7P6DTy3tgw1YZNlc+39sDfyHeSR5+2hZM+ByW2W1S4AGIDw6go
ewDH8iqonDTFTVY7AIWSlvg1Dm786mrAUY6+tXzrYGS5BnoEtXyfZ1oifOvEchf0aKokiAZd5jC2
CEw1xddgAUIesnI6snb8VCYxe1bCgD+F7LKqFpohi99nyJL7UpiJl0prsh+xQJPyC0Y+10bOMrUo
AhtKbIq0uJhI18jPhKw8KOtILoM03rR1tln793aAianfpUkHO6w3gWHpIUO2/GJZ2IU04kic7oKk
mXEAh6i+LEc1TaAHL4Q+xh5k3YFTQOXjT3Eh9wOPbKt0bWBSZk6CRynVkUwJG1dPRPFj14gccNng
zp7bq4PNg4afaD0lE3sECSXyAGxZEkcIqZL2tVI49qflnETVNZ8+5EkYbgumuumJvUCM9lgyxjuU
hJnix6SoaTT7ni9pcmuJzsBt4pA7qbEiirRh8zbCJ6tyZhb8YW3ckbVAsx5DVtTl9E/WClYezuO6
0ZRjQnYFhtfGyL+1VUd8zTuZqqwfq1w8J0LwTNfdsGP8Mz5Ej058V7Msoj7mNAeu7rbWeJTs7o2B
gpsRfTEjdnPFUKUQD2oDoBB5iMVyNWqAHHYV+TGs/J2FFBl3QR75WqgpKx5o1LjcrzFfFWIpbF6c
n4Uht/uuy0EFTtouT1Qc2NmZDv08r5D/O30sGaqvGzWIzpBb1bUbJXdRpx1b/nPGO0ZnCk4ZpvAt
ke1Lpk8/UuqWGfRaavdur/BvZ8Fjc+3Gyc1m47iuVPBNXKqBFVkHQ66sgHzIn5rdDxNTDY9+wbNU
rSYQOSvh4E9a1Qf7ErRyeksz2GwN+ijWUNghQEYzlUOIosQQG4x8U+nb81fC78+2ZyWzjo4ki0c/
LfEPTEb63ReDpwpcDJ1JEuRSMLNS2ez1qBDpFZYdvu4ClUz6LGBaKM7CvIYYIujPNCNMqKB3pDqt
rbVtc3UTcB1Wcqv7XNdi9Rl+BDmpFXGvoCvCt44fHEZFLxX7phmDcYMTRHiygpLVq9v1zX6sR4lo
BdrmyIo4Spb4agq7paV501WhP672C0ets2ta/qwC7jxlCO8qGoLEU+QYmp+JKE7h8TVzTmPE8mRI
Ez8HxM921QL8KBDDzIXAbe3JlVpdqURQm1OaoQZMq93cr7/qAsdGeFy0ZOzm0DrpiVo3QyQ9Iyxj
mjqYmIhF7PbbYLvZmtqxjeqNRoALxdH3BhBTohEB9kCnL9yyt4+2jEoSVBbEAPHDOESQxTYggdZR
HhVRd7XG+TlClQ30BG0v420GFyZeBwMgtvMzzOyhqnJEt9WlX30hf9TjgiInRyCV4oxKIlj/2LID
WTTfA8yKvdXV25ph+qomRmsSvmkYSPCr5ZkO03DCQVGWGytfHt0eOI4eg4JYk4hog4ZcjaK00f3k
vEDsUTsBCKRQSzRDNXmgNr7ZYWimS9bXBN6lBC9U8VVi1qmBcFd6l5C16pTExo2wmAUN2WbBWaYL
6Im3wqF7WoGF8JthIUmE8bxolSspw0PCjDaX+FARaqFO3mw12AO8MUUN0CjM6pzuZxxhlqLqT0lr
4IgAoOOih6N9S7MvNWWuPTk9Kv1K6t1I4aVeEYi4xiQGD8kbrApt4ACMSVjEMrUzkulb/le8GNk/
c2T8rgTIQdq/Qqp5mWNSXqUSYGZKas+uZXNApYMdOsdomXJHac6nulkYVEerPdN6bAvMEVBfC8zY
WZXnnojNXael6NYc61E3qfRs8SV4/T44gdBPJeTG3TcEnaJ9zPZbwTxAt2+UuXBJyGD5gL7a65eE
VMLyYhi3unggr+orKz7t5H3qQKgh9uPYYGHE6qXiRuoJPTEyg+no50iZU3crrtTvJn5t0D2Du56K
n1Y9oHkn5QrlvFb6ikp8eK7jlXfnLa50PbP2P8kEFFc4omuIM3KMKaazHtbEDjAp+DXBM1p+76It
jAGYWaNdyPG7CnsJrck4JPkYTM67xDC2IxDZ9OSNWsNmXU563mz07G3ON8/Qb4C2eBIVIXULkCfY
kYba+j28Eyv77EltozZxwQmB2yYMhLmdqXxoYzBHgRV/ZQMHl/IhWdSd4pHF5F6FtFDXX7Z8IVk5
bJVbe5+0htp+fhjAF43tTcaB17EX0qPF75nZW+VLhatDx29S0J44pb/KbyNj0w4Shikld74pv2eH
WMX5Ba7QPs/7vb9u27vr1AkSJw7QSHftdj2QXVG+WAOSZLJqbOu9gjgwJTPvq982v/JKsNes3jdD
skaOlFMlIYM75kS7glEJ/7JTSYR4zYwLZseh6jERrhQVFHlIUkCm8cXIRHdHSCSkhxQ5jrY8tXei
KPsHnZUINiGSb9zsu8kQ7uce2s103eHcwNhUME8p3DV2K8yBi6uCXrG8Hl2Jgebx0MBUIgPSll8i
/AHtVvVp5OCZONR2/DdX11lHovTBaASSDX4kImuHQOCeNHeN8Gbh1Q0Eq7P9WL2ri4fefpI8J7rF
ysXMwy1cZKmQGXu5HI7Sp9K5iXyV0VKrR/ZZrfCzw4STG2FADcCJM1t4Nl4XyTqMGZ73141vFl/Y
8XBz7nopoP1gtpzv5fleJ7dpgZIFvMh6rjMcnOeWz0mvjmPr4nmLKz78vSFhK3WFiYMf9PppnN/K
Tx6WzrfHF6N55mjt0GsXpCUEpBZrHZwqFzkl9/tjhHYwibZSMe7pZH1MT1V+HgSdHkHTvr3e5AK8
dZAJjGxBxzUt/Lb9wVBm6X8zSPMqlyHo5R1qsES6MVAl9C7OD+md+rHH+rDuUZtCcFwTrzPvq4rV
1JvtiZvj3J3bT/VoQyN4Kh7GGxDo7g8Ha0rQIRcuxnuIxjAmeG2XfWSfzHhvGCGWhdjCeoKDctfK
WHgIrPM4ebE8cVwnphcFGcFvlqs/DjCFkZMOy16fcQRfrDYUyd6yAjNjUXZCskwcR274S3aoFw93
uREds9HhnnYnJSA8SSYcSad/gfddtt9T/ZP9YQGXhlXrwlkaHxbUNi8oDbTqmXfEk7pwFJ5BUlR0
KRYOnbM1nUrnCV4o/pYQc6ubq0ceq1Z85UowTe5S/zTc2Jwd9mNaPGnQQPLqd+L7WrafChBToSe7
Uj3y1OXsMNHQR2uYF+iEUYbueBD7BxxcZN4OH2wu8pbeyOf54xVN+nees47Aq+ww+7CNjRgVySmq
HsoN7Kz7hJLlxEWsuImDAcgWNnY85PNTeRUI4eia8qeV8KroQUyubZzw5iP1yRcPkHJZBRqmr5vx
naZ73F72EVO4QYHD0tKnp8WqSwnPQsZSXHN0O+1ub//NAf+H8C7ZwCC5k7j7P6P4wubWLj2G9Kxb
pW/8JU75J2fCqO2J7etaV3so5mv8SmZ49+04RxR4GQ+Y5VqwpAlgSpgMe6TWc0EXdjhLRzy5+NLN
4ZP3XOv3UMEStEoVKFtv7UI040uKpHhvQn/U9vl6IenIsm+YodEvYpVkeFvebePIrF5Nbp1yXka3
rR469EvwHomuo+55Z3SS/nJ21K8IPFD+yhSuCo0M9vxDi15k4LUgUNqVNBfbu823jxRZnM3qiql2
+VzUAExFIVzHxt3O4T6LR8NBKgdw0E8dsr5LnyLDMXA67OsrvxrfrUkGBfgrFcGEP83UJWdzOE91
UDcnk6SXhsdewlkYMFSjcB27Y596MqtK4zG1/CQnJx0l9gMUdTKy4OE6NjWaX37yxRGQgv+cfe4O
pfE9nl3eI2nxqzFYRRhRHhFgyjAfPYP01PATL9F1YdU7ShcrwYBGGwrRLkw4LKrAVI+5dlydYOle
HfvA6272Z1W52GOYB3XusQAC2mJnp0m6K5zVSXrn+WnJ2xxwR2VUpTO28FdVfbYtd06BwCGiEK89
n6XqAmTX1UDmPkhwX3jkFeWwSoYzNwQvKXOIXIY+hm7gCJS4g/51zT9azS+W17zwauq/fA9klxMF
IZTsSvJT2fpRHQxcK4tHUiL9A0Q9jy/EeqtrKKUcqZxlu4lmLXKNUBMn/lfxZCU3tvxm5TNZE9wx
aUYikb9leZJKMh3hsLEQS2qYq3sGJ4Ue8moAbWwZozMJINrGxNux51ybPtRfk+IJVEjv1uOl7G/J
DU94x1CLkhcNN6gRvB/s8F36BIPO1iK+/Kdnh5c9dZi8a29kGYlBmHBBtsdvuUWFu632KAFDbEus
OJbLqLoWW6DVQ07C7y5Jt7n3qIoEzCToP5gVzR/D8LIxEMLn4y1n4EQ7n1s3ecTw3skIuoKSXQ2k
DL0OOHiX4tA/5OqBvCVlp5tXVgZEC2mtB3CeX9oJ4NbXeChWr4lu6mZxIzfomMSnTP9FpDuAtS3C
xfAd/DvKYwXVWHmkQqfYdZv4O9UDXjOJhZZU4bkn1BmXzxN3j+Be7sHq4JbbM7tJXCdBmX+UZTQD
Jy5fieuPLLHoMo2freCjP2TYeLKzeMvyc73y1yHfHRyM4W+R/Oj2Ay+hN6yH6uBgo6ivW1tprhfk
lU6PZGo3zid+bUkCMwB56dgtHJ+Blr0sHN7wlemSvnkVG4AzGPKL0mcvLm2mX29+M5HRoDh+5rOY
uwP57wQHKYtfCzQO2y+E9zgev3BFa7xdJmO03ZCHnNYavm7tuSYBkvlW53PkqpHHjc3tPY0vioRJ
/qKXlJv+KPn8SkOHDC6goKn5IzoXOwYuByImcJg65aXGHI6jGclP0APua9xeAXp5GXIXLFevAyTc
fzHy01b6/n3xzZ0ro8wA8lLtOXoKTifmX+iCzsUzUxhOJ94bLlreECoERfnWUCBU0zVeLo16p4pl
S/skxWeSw3fMIoYiqIxQyfx5eDPjw1dn02zux1syzV7L6K9nyp3kN7Rpo3Ez7XOjh+2HHD8Jgq2I
aW5fdNxwmMP4w/Pbqr2oxhUAWs7hxeSU/R8amhPjGMq1bwVpiBWaDhnpLrVJgYKUUnoKeXHS8YYx
1f4bcxK3f1VOVOUwXBpf/6A8wYOj4JEZzny90bGLT51xztaT1oexdkHCNqgHXbqWdOUMNZtTrR8T
XffoKhtGWvGZnCSFT7nwMuVJIg0OuFbt8YwYyxsJD1p/XJDpmT4D9gEPF3Ms/HeGxydKVOJMGxlx
1G8lVLc4hGtgrSW2wNWZwIXlirDiI+k9knBRtiGizWeXmzP9xOa2JUDDhFVeDeeCZ26Ehi280Yeh
7xBw2x+HKijzEAR4+qrLFwoS6li1JKLqncqWv4sfprxvqD8ixvHdaTuaeAYdWxwdAu1y3xDEyD+B
UfaqvhL1Np9JR5ywZIbdN0XnrCy/bTo0VJD6V8U7MylHSkeHsVnBTHwV8k3WyE0kCV3Rb7LuYlxJ
NoPpc/WvisQW9/RzWfh8+O7u0WG4o99MK3d6hQ8A8GBv9B6Ph/mJE5ZKEHcsEsPlRX5l8Hy06xMz
Ou7ELLq1V+ubFXN5j1KCBdDCuAseI3d5KVm3cNQihNnTZNRBgxmHC2RuQhMiQcdiwJrpBO8KZ8iq
sFvPHTwBBWJ/jFDDRKIZ+kK9PuAZ30epOGjoS3pv6JHpF516mCXb4xNLyM0enMctralSEB0sArxL
0XDcP6iZOBBBj+l7RA61zYXFig8CYbqkv1B/xeteOQhaYGdnXjAbNe/a9BQRlb3u+fIIsr/Ps6/8
FO+kT5Slp7Lw5ctclOOa+xRPFc5wqlrULOiK+DskjwKfNhyX+fiekcf7J4IgQI1OJUwxW21PplTS
1JDZvE9cwyToMikOkEKhmnttRGcCPEiAGUEPwVmzrzZhpz93t82h+oRzmB/JjjABu0vzMLHdBQNF
P5/tsvHJIh2GeaOxqqGl/kKuD1Q9Pc3G7LbDi4Jx4VXTvgHH8Kxx6F3TasVnrkBcwDOunJbGm/Sb
jZctDVCcPa7iT8d6Qr5kPFGJO0c3iUHKyNAvwT1BrjdzKKZXaPuPtU3SJD0bGZu7gaguhq3lwZVn
NGpI7jCJnFu7u6LeThD/7WILtgFkX9sb5j8ZgjAysvfWonwNznWarGc8kCfyinYopmYJbPi5pdAw
vYVCNdWUR3lMHsFqI+hK3aeU3PBhS/o+kvrzPEcK5LnoZKwnJyV8tB4PwwIGu81uCjG7ozGcjbm7
awX6yAwYAbsrfBtjRN69vC8ZXdL4+/U1RuzP9zPf0TtYh9kBtmL1h345TKLSWHetmddSURoVY50u
zxsPIJOyk9XhN1IErrD53jsyGuM2uqclAnCVSZhhSO8EpfektVDkONJZjim2Kbs7k/0C2w6otRHx
W1lVDTtiGo3j3JsH+OnmNZbKCzLUHArYRpZVZQmBkdoEU5r9qg3oHqeRPs0fh7O2yVRi7caUtgkZ
hZXOPw2ckrEbHlCahVKWvPSLWZHuA3OgWj7AKWPOreQTkhP6QrLhh5gTp/0oelYznIVUsWpzaJlf
Mubfyh+TCOYZMj/5mmmjklW3QrZ1xnWjN3gM+IzTajKqJDY029dLw44n/TsaOYemkeE+R+ilZaTO
ISN3dbV8MtX4IZZ+u6x9gfCAqJm45+HSD++GhqIbzsBSrwTCMJmUx1YNgFI8KLVQrroqB9SJJlTc
SvKH3IJEQPAuLQ/bVoJijk1pMlyMFNbLJl4lndBlWlGO+ZbMXTmvcFGPAB/a5CEae8ezgI9xjols
XzrUwtiOcJ1WoZp/Q/6xYYw625Js+E3qn6RLDYSnmzCwwuzc24xHRP5SkELf9PA7etgmOwV4Pgar
vxhvyB9a0MkNmBXmBSzo1KLNUCR4QwhdIQkmsEwL+yVrmKC2lY0CixJJt6hgFST5gWykQay7cufc
rYn8XGVd6K3Lw6hbJlVX8uYkaJfgZ9MO5MtCp9WVVOPjcVCRRlsgaxZJJvSI9EoX3H7u4knM2ODI
z4bYYNoD2bS51uHy+tNoxncJLZL8UDoyr8uzs6Mx95ZYzO2chhFolU3omLUPJTf+FhVSyo6xO0ub
5gPsJleIE4PExuq9b9UhbJvxUdO3XJlIZ5jL0hVDMvka1Gua+mXEfVhmaPuGhfouV0zEjGjWlIx5
dgUjnUVAFh1HZtW2KLGn5a+KRiqgCbDM1uFXoUfb2fNmf0sGWjm8zW3tMO2rxaudlx00b24MhqVN
XyZHpO3c5xKP82S/TqjNWIDxmhFE9meyk0OkyV9ySjWBsaZtaumQ9xNtEHLZlQWPXxUS9gTkcDuY
Vi/xA3lNyq6ac2qNkZ2BysQ2yVSux0w+2YZU7sZ0bfyon5+NfCO4lIhCuwKxaZ8fMW6ofq5Yixtb
5U8OhNa3ZoyuqkiIgFwan1QtaoKBGUFlSzhhi/4lmjoyHZWITkZ5t2wDhiQLGF+xPPLtz2CZEa73
wHCmaT4b2+9uzd3HWkae1UFwU2tB88E1l4/lqzUYT3OpoWjisq/NdKdOWeoOfYsnkIgRgrV+4SeE
M9x5bma2yuZUISm0cN3FfFgRSoUNdL5woJhJD5Z5LT+E9KLWUAba7NdMu4OSEMgl14BhWoeTXdms
/qBP2DZkgVji57mjTO6ym16q6GcxJSqszj1d1DxjsyDShSq5mEb0/sttHhky5RaDXi7utLDsUHvE
svgqVeatKIDwRAsjmmjhRxpJkdCc7GDGdXnqleVrydJgMqAHqMwAjTFmlLLkV0vMv7rFzdHrsScG
cTfW7NRZlnAXhZyBSirfUeLZsO920WK+9qqHKBI2Bp4gchc4SRIW+jvsxHuNt3AHpQktJHErO8uy
fW14iAq99ZJkmwNZ6UnftpjlsrxFuvQgteV7lM3C7VbkdzhzAGFewFyCsS6wQYwzj5DZqSlT8/SM
u4z5jlICnoVjM3aCZPeGwiLpdpHbQjLOG9+s2AwlRvJuWNupraCylZvuZV3qoJcBYc75k6SB0Ecz
F1O6QkgFccSpWqxYc7gDVXO6rZDAj/ZUva7YMo7QGl8RyTEWZEwz6DUR9Vxuuhl708LgyFLkq22y
0NCUVHP1msm7kXkQxWmbu6V300R9gin60VO8qnTdESXBkGrHvMWfaOT6K17a20SCeNIPn7B0jpks
QoPUj32pe6Nm7BH1ZedGZlOrvXUGE+AuASfbkjZpz3YWlNUfjYxR0q2rjwEy/R7JxnHKBCHoTKjI
3HazpnlJcuPn05arD6Vb2FIpf6okjWnNga1mTf42I8QEZJO71ajjdqRQK2LGU3JOsw0TKpCRYYbz
Y7RojqvgbKdYek5lUn0JXHnfgHuQIesvsplfYrXFW9ddkh6MnVyrDK5LUuNNmW2zbsQ2y/fkADPR
hl1h8WWP1RmGpUVyzweujNozNIa4htGFw1SC4rbL25ZBiEcK15TpfFV9YYQsb+t0rr166r6XaMLe
r4/00NkTe8hHgp6+8SZJLvsTxW2hfnUAznZrb5m7Slu/y2QE1FV3kCGK4aDo8Wun5MpBGfEpmOhC
STebr022bvyhW86FgfKbmzSGcYNOwjg7SNrJOjl0NcIntWWOhZzzimlnCCpeHyDEuGF0Nnxp1z4o
Vf+wQiVSVf5QQ1OlIIYohSQiAsJF4IVY+v0m8E43tkhnk2G4GigirDlE1GvsohKq/RShduH9WvSH
lrgvOnnzI6qkx1HTgr5r3uJ4/YukQmXBwsICXZUNFGNp0eS2GkjxlTWPqaD8KXq2Hm3xhHqGEUmO
oGl0LIAoOtjpeGKst/idgSrf7mk3WLqfC9n6mYwIFQK/CcQ6i3WgnK65ayp4m3prwg2caFlY4jzA
/jo/o7JGfdBAlEtwTVhD9dkiLvIE+KedwNFlr4KWSTDLFSX2OovTbY5S02uqZWR9Ur0WlqyFqtE9
6+2IgU6qryvwc4gy33KVjx7XPKBEW3/TO/2UZCarEiVLkaL1w6ksHdCbJq9O1W2s6WpC9SBb/+pd
KxnvSLZaE8FsXIlS9IKNqI7t3wi8ztrOSLXxrQI9IG+jb1zcaifF0kkqWYdt0duvxHZbgc6kmdTG
gLS6j6L6wSZSFnN5iNuXREAVxhk2eyqms2CQXq2cmaWsVitXLdd2Zxg9oRKmHeQl91cmgmxg9BfP
IaztCpsxHNF6ww32GJ8pjRJIQl9AhEt3SqswTlP034pwVVn7tOl7VUlJvXnl3dXyTScV2xMrlMmP
SVQCuPDuKK0EnSj+aTSE/WaMKUKO9cGrGPZJEk3N2bAxlkNONimNnIfIHh4sJ1bYhbzrSwEYIxrp
LPXozW7Ma9sjeZYzYIbOC3Exq9/1/Zfx6GBK4yATr2sCkGdcbrYF9y7bAtRmyMumnPnkhmuGwRM5
939yHfa9TLa9lrH+Ey38R8to8aowb9K6l3EWWLqrP3lq3SYzOSNN+iGZ1APpuyVG9xXT2FZnUhIb
42s/1KmP+mA3x+27ZlNNrrkKt8p8b4wRPQ9L05bxLfozWFUJsmlj5OqWstjH1Et3q5NkAo3N3Ft8
XIJXL+tIJe517VJXQ7XXZEYFxgiCfpHUQ5P8mdZ3JRsx6EWIvZr8NalOtVo+xhBp6dsM9v+9DEXQ
1g6tsV3xtVz4Up5v8HjWwakp70cqV2jVHVW7w4hzXZ/Xbj7ns9O7SkPzTFLbx2yanpGqA0va5oT5
leW6phCAlROPMmhPcO6CEpDqTpTM+oe0fVpm8dKU1jFRadl6nWVRqQpf9/DYwAOoatnTpeYN28Je
RVrFA1GunCPLYxTLUA9sCLsyy5WutU8wayMWLYsnQcTdNTMd9DTRTDhpqJqzFmgKEMEsy66jcLir
ks4jWIAEQG05YkzvzthwFTZXSL9XwmVLBYFMz83gim7+7lsrCpABg3gm7GIDM4gTsSG0ZT24TuK5
/5qlqI6RZRyUSpVCqSs+17FxXA1Qbi5FB9kcDV9WCByNyg6he8Vn3WIyCfTE6E7wcYS/dhFonKS9
mWZBW6EBWrYNWCa7CKEh/dmcneS5PeSyZZ3yvrpjBz4Ykmg8HQCuLE1VaE7F1odfhLIyYY3HT4SH
zR4N6xwmA5YebZL6PcbVxqet9aspt84xYHwJhcGDPmTVZWJKZzvlNU9lcXSqFEGWOTFTqY2gR4Ur
tUl8bAdWbbb5XfUp+YxTN4U48k+KQheSGE4WGgv2GGNdnxwQ9v4cU3AnHOkYF+Y9ylsRjloLSHDW
+2M9MGhT9RyjJpyZXZakMgxogtle4gbdvw4BaQejqMCQPuIayDDtMsqop0a/m5BmQ2THEKFGDYNm
JV00oMu+7TCWKFL6HwOEk2/LRihr6DprFdkUuLsCObHq1Y51iwhmu7AID7ASLrdme75bjqWuTsUW
VtF6YqRUlKOMZkvVgn/9EdXsdL6Rso6keSQEIj9Lmr4yfiWLACR87gtRAWgTysfUqPm1Ee1vH813
BJoG5xrXUmaUUO2a3KLmhZ6wrOyxlLZIeSs5rFQTb7XOP8lGBzWZ3EHZEMthKecjybLOobK6A2dl
ezIHx42HxQBUhPawsbALFIWVEx9nf7YgbzissshPG7SAUyz2dZbCwsI8yM08jWdLHcPYrOhPJKAP
E4GpKLOhI8s9zogx/7RLxre5UsYetGV4+jj25Wk51HV0BU7CKhL7HTh0sE0jFko94dQj5ZUI46k4
1Fs/Nm4S3KXXELK2HxLRe4heswp94kI9okYK1p7EradE9nIh124qnNk3mgoyN1kAm8avwYvGGs1M
devZYHxQWs7RsPT+UwwpLEAQtoNkfpoa44hK1T815Agl7N+dMNPphm+8PDUxoOmYOd+o5PppLOCI
dNrA/prxUlEubJEdilKLEe/IvwFALIlHMI35/7BQLhCjn7Amhej0qVqLDfU3tb8WuNZOWL8qivRQ
70O5nLK9lvVfpuQQzMCcsMDQiK5awwanfU/IaEFeBY0uWydjjo+ckTqy6vTIh4i+oK2BJNjTc1eZ
fYAA6zYgEpChj8NymN47AOyeiv0SB6DV76OBj51aBa0RlOIuh0QE5oL4O9xt2vpr2hUwvn7OmTdS
OAFK/00iWsSFQ8+PichNpTdd6Bm19GbNmYHF9fy8rYVHN1LR/4/OEPbdFB/S5qhR+xNvVx8dk5q4
yxmIpTOThko/EhhbB8UUt2FK6Z6YFnQnfuAIEvMtIwyOZqkjSJO/Njoac46MMCacQ8k+z3CLqopc
uaLSfQvAW05ikhwTLIPPOd3Hk+QEUmSdaJA76FQnC6Q3nvVyDnswy+jYFfojBQu+Klp9b61sedXN
m7ogFe5z5BtsrU2nHm92PLNCYbGKXc9NnYjZRhXxOBrFm4AdM1RooobMLcqpdguJDQEkrwcYO9ou
7Yw3k1kFEhkztIG0Kwk3t8leDI9yFKbmpyFvH1rdbHYgorTK4a+ZysVhI5STUSlFG4Q8EjdnipZb
EZSl8CO5DHSLuelSpAD5GB4iXFEtYKKJyrAf7HoDdfNctK3fDtrdwYO9l6aoDVupAa3VG74ukag0
IT3LKzTdwkwOPaM9i/Xgag9taLT46Vq5WD2ztNXdGtkqgj8HnbFYfQOkhJtO0E7lifygvl1hhSGA
ieDYHqv47yDi8pXLLFDaGSJfZW7aQ7kKDfpUtaiNsEjYR1rVlq9DPMXOmh5HZX6Grx4/Ovb4yL8a
lbCikickiTfu/fh5YEoODW3hZq4cYNP4Bao95jb2FjO7UTuZSQTmOTjJclQEjeCQwC586Jaxeppr
HxtC9WA10B9yBJ6SNbxD+M9ZruPmGnW2eC1ZhTtFF28TyUQIJzPSseVGd9esx183MS+IOh2Ff4ME
DuMAtSHJbiwT9pIOUFNBQjJqyZ/UMlF0ddJnMvCYygBYd4Wmv3AcLM3a02rImteqFJM2uKIAJYhR
ChO5CLcEOWJeiRVxZ6aEKY3WdCcnV99VlnxvWhr1Pp0hrokA2Tji1mImC5UfpcAuFIrIIJ5gWTk8
y3tH3ifjR8SrxkKMS6ksAasD+UUaZfOiJ3xgadqtgamVy3llC7CmJXYPCTFwAWbkUNhsFRIH0wv6
78j/fyfY/+4EMwF+/c9OsEu9fpZfaTv8/S9esO0f+vsp+n/+Q5f/3QYnZjsqHDAFSB/Isenv9lcg
hKnYwPBh2SDJDf7qf3rBJEX+dyZSjuLA/JIxkqn4xAT7j+Sf/5BUPGSmbVoOzlGMXLbh/F/8YP/N
DcYriLGGds8EfabbDuY03GLfn/e0isU//6H8W8ysi9oErWLnsOiQxu7MBb7e/oOwM2tuVFmz9l/p
+O6JIJm56BtrHi1Lsl32DeGamMcEEvj134N29D51dkecviEEUrkkhMjM913rWVZS/coZjTciIlqg
74nXaUvSG/tSEkTjNC+eLOhldnW19uvExhwMG0NX8R4d8PmPM3opM6I9i/8quvxSxkXLf2pwIv4w
rD3eIs5O1+aEUG0VNqfwz7dYG1zMpYEMzxm7dt9IGzojGdf01aLpBpMjad+tykWwoMMD06LY2btZ
+aMcpDwOlIxu/mxxyTLuSFkrkkPowOqoXfQtk8O9HDvmtJ/U9Pl/vGvgb//rXePr0HXb122yj/7x
rqOAW5OnYF+6D1w7SuRVTOzU52xzNkeLepLD2mxo95LBYyMNy4Uj79gvuoAqH7aueKlzybxVMQCk
SJYCPaK9b6uzGJvsIEAMzQ1TqhMrvUAkg0DZXrtG+dtwiHXpsfNvLbOn6INt6Ok/f7R/fjJKhtjq
fWHRcuGD/fOT6ZxOkoZDApqcXifiARnLiGUsnxXQaGAiYE0qAcWoEcdgb/7z/y1wVf7baeU/d5ic
c1XYxkzDm9/cH9dr1boZADMMA640D7YFFia0jVfL0VAHeB2d1liUDHHGtGOaaro6DVZduyazorOm
IfSf383DK/nXFbv7+d//zxO8G5ycnukBvuJHbP3z3YQutjCQH7DHMTBJNX2B00xO3AeQPrVSw2He
t7idXdgJYRyhSqK2VDfSObIUuSfO6JFF5H+PFQM0DKQ4GK2X2KjatTb2ydIdSR2ytZgSuWRi9J/f
u5h9nv947/zmqTgCKLQcd6YX/nkmDWz/5Bgh3tKwmZHazeCfkCPlFIBGlTyWKSJH4jDJkzBy4LFD
UWzB2lm7lkH6/ziP9v96L75jOLwN1zOF5/ru/Pwf3+rUpaR5MRQ+9Uw/MdZY1lFRw1uamoVlDfOi
NlqsqXxqra2LhYPkkGWiE2VMnG9AK5tF8Iq8mPL02PDDopycaTjRPHGIi33XK4KW5522yYyD68TF
SsQpSs1Ao0GoV68DBN5vknR6oSEiNOhdH3Nf0aEtBRmRWTY9Ew+OljY2sn0oAvB1qQ8aSGvtm1en
t3JUMxa4D850v+1j65sLsFQNDeOyAtAfqVdANP2u9qNi5VvEAI5eiN4EQxrTMz9JDv/5u4Uoz4jz
b9+uB1JAtx1dt3TTw43MCPLnGS1spx1sm+AyeLe/7CjsdnQpWVw6zBdbBNUpQqsmNQtGuHzvj9H3
3hjagykL2Brt/DAUNg/rsWwPhuO0h8ejfz4Tjmp4Io+FBsX8QmmRxKxR3+VGq46StIe/NrXoEuSs
834eDPReyaemYstryscz3d+vfLzm8Yw9lcMRvDO0QGnu//UHH8f/8bLHrjJj1K9uay06h/xxnSRI
ai9HusJ8jbIOCSHIpz3kgZudJYS0e90HTrnqEBrkklWpfyuMkwh3pmYbRy2nylYZGQ6PxLxDhB83
gyvdjQyRqzko2kelkXwZ+w7EWKG9VRWd0TGYNi4osxfczfaW3FlyO/pW3JJ5U9+FCidCwkasSXAc
5Cakr7SPE5dMhDr/kYZoCfHIBmUojkE0vMkxGte59NzXwEzeWwdfYxIRO9em9qEewg9wgP5BkFD2
5JU25miC6dBgeeYi0KkCCvghm3gkaC7CtfaUQzfYhSE4tzptMpIdNQb1qC9/jn26rbNiG1V59hau
NAOVhnQjiezEWws/Mfehi8HVmpqjrqZmrQIT1R6dx8Du81eDNt+JJsqos1waK72/53Q0F2beyVdK
9PwpHNwXaXMnJibw2EsatMouxvWEHWyTgbXeZe4PH1dZXqEf1RPNeQMOOa51C21dqLOE04ziWGsg
7i2lnc0ghFTi8gtt+wjBeYarx5CEsZaVyJZ6Kgn9VCicPBm+VhYVFyxt/aIoLe2TRMG3eCT4KLR0
eej7Hp8zmONNUPOBSEcHAjVY8tx6oj+rjhYaUhn7K3HEecI2+QqeglijgmQ/DQ/fB1lxT48XWKq1
Aa5a7cEia+Qloceh08dJPJvGK6r2pgM6z5rHfqM+OBCQlsB9mHcj2biLzMbW/tg1BhLKSk9V58du
QOMljePpBu7KXgB+RBNHBKyo/PFMIz+6MchzOy4pABRTVPBueTb0xj+fZczr5q5/dHtsoiw96Ehb
Y5fqnk8Sy3WciKcwe4xbNQHQV9ssEa9o042OcXx6HAr8Gg5jQcryY/fxr+J8+sltwjw8DmkYLA9+
PkKEnv8GXwh+ig5n1FAMzVIvU2OVSIG8eN6ogd6LMPhNl3GtoWENwxcHjPueAsfPxysex2NZ5Wcw
LOjKedXj+ONvODN1tQ1zXAD/c7yPindlqmaRNdYcDeiCwzLy5CUz8cf6BhR7At+Sv46VFTx/Y8AB
9HgJo1ryYhUdEakWIU+R7tIyJRkJuv3cL/lrP+9geKQSi99Yk8ZJZmwxw8OTmfXnrotSkLDWN+n1
cazsahRlwhq3j93HE3HrIQEzEBU3zEtKsAog/Ayx7eKupUFZmremj5vbRLYRo+LtcaSY5RSm78Li
nY+llvR3xoywezz7ODbmv8tcFNfHzuCGvxzThBfSpGjV+uQyNEDk/ExMXxSTfuCMd67IFfw9ReGI
m6/pHJyWBmgKGI6YLO9NI0oSqX7TnjxjTA6dbKc1KQv2jRSNjr6inv7Cc+AZuvVriij4NEFr351a
xGvasV++BK9bdcJ9aT1qCHrcw58zkDXWIx1Lmro1g0nuLac2dLGzEZttO9GnRu1tbU5gRptC+vey
GEBEzv+yCoiet8yEZkQRnxRNLVJogvyaNiEElGhiVhBbxrSVOaauLM3SY9Z7O/pq/nNjGv5zNW/K
cMhXXZWRnlhyH3a6REP2bBvrvvY0wJfBdEc67xC7A23iycwq94JuR0fjypLdh51z44a7c6ragf9A
XWgbzjFm9C+2te4Zrw7ghpe2bv/Yw+iHA6WeSGgPGCQgou0CB75+lqX1RzPqv1qQPBeRT/pZK/Vx
k3sFIdVePplHbrEMOUZoEOoOlktV5tGfN7FniW2b5R9E7RqvIeoBM5uSW6d1lC6qQz7k8iWdN7Tj
zWeXjrtPPtiLP72nys4vxRDtsqbAwpQnBOfonQ0ypxJn+FMEY3apR8xSoJ8fm2F+NDIubUoBXO0z
8FT08thMcyxz22qw7kR1Gua9x/HWDH7H+vghFOpCoj9JZMwQD5ukLyEh9mwmNnKKlgmpWZjgikuU
ppQC5z2YOCjUu147PnbxzvlUAG1jT+Gan9LcIncc/8lPvPqk8Pbfq7DfjGEXfZCJOOOoLXWkpWsy
pYtvwtRoMswb8+9Hjm1VaMWi18dxPa4YKP9+0o+GfTyMMfDnmlDtIcoODanSJXoGyXCfSniDxBZ1
bhggbm/7M0up/vx4FJA6ejQcg44yh/51/PGkKaJkQ/v8lpPlwhK1tKf2hrZR3mqmPFiuIDyU4RuJ
nr9nRQMcfd0MT0kB0SHKspXN3PBGGGqynOyEEmE9RDdSFVeACaovre/SCg1YjEgtQAy5KAZ50G0M
Mq2ovixfW1e592GkoF8pXVNrtJzo5nsAOf2e4lZdCxr9pTfEx6Qv4+NUufExVdPZd8hCTpgDzJVl
LCXzRpZo6FWYp69ExdaXdCRDDo4aSfYegjmSz6n8TpN3rN3KOz4e6QTv7YcC91m1Ndq24+L18BZF
MR/y8dCFKMX0O1vAtOtQjBbl/vH5RK6AFo752kQ1BdOlNz/SrqNjqkNi60MChiyccI/jgqkMiqly
uqBcM+jR0LVVuZwOE8gkBGUivvhV9CaTvtujikT5ScE221eFOIqRZnVugD6gOeeezNZwT6Hmk/th
AMMLqpoZPZGrQWHbB4nRYYgL8d6FCNShOleXMj0QRZu+mrmqqdTjxAkq9RtS3qZAGPMKQvKtKfCf
JEKr9o8fat0z80E30/voyM2QqNnRpIvo+t+QCLQvhH6rRZM7IU6J2jp3nngqawF9r6JC+zgvNrSu
mwcvERFi/vy4MtpU/NS6ulhipvae0kbDB1yXDdaasSbu1wqvA+yVy2NT5HfK22+pX033OuV/5HJf
Pfa01pju2VhQTc3XWhkR4koo4IWir3sp/fI3QT6gwyldIEO2/G1Y2eMB5Jy/HWLFo5ags3CeH7lh
dUV65+6aDE/LOO8WaCXPjpKrTADxRjOvvH3OvWMvI5U/EdFjEbHUBJfHxnezFLJ4xk8C4sLCMQYX
j0vtvnSpSb6VXXRrq2/rS+N/Ut8FxPn3JhkaojhGPViRlDSgsWZR7UwNriuyd4iwT+gkPX5YsWMk
m6i0f6PLxPEB3BqQS+3ohF6W9YFEkOfSo+ccosWgT2mthUIaVxNkdMyTsjtBYvZRqjA2qKhDX+cT
5xIPzovmjTStmRwQAYpCAxlutXWZly/iSIN/FtNprBr5DK7HeCJjGkWSkb/5Wtv8Qo+zDB1frFNE
lzuC/YBwN4l3gutmv1BC+0qEl34WNe3IdsqnQ+oUeDF7U+1HXR19OjefHbqXVQeDbActwXoLVI6n
i+NmXGbrSgtxJ/Yy+oj0i2qv4aQ0oLbZJeld8RknnYOApmrvhQrjlZfjrBiFk22HCDJwNHlIrtHh
rSPD+CIkx2O6OTWIQgL/kEF32E8sMum2qv4E561cD3ZTv5h2ki8TIzJe9faoamB1Xiei+yBY5EKz
NM6yUxJY+lDsKy3vjmOKEFeWmXxhbeQvcs3P3jOLcOgsVG8h8Is7OMJDKjsUscwMe1IN5nECYDP1
9V9KGlebuPavHGkcAoYoeIPJ3C2MkTwO03lLJzxMoRNaP1ppAGnQgKtPWAwyFwimK6zfcUYqetz4
zkJy1k6J2VI5M7KXRkdAPUJY3wq3zl4em7YxWCK3Ro3cJRYhnWccF9qIZLqHxrSQDdUe8uAQuI+x
PFNdULvJn67evPc49K9N7pXmCvXgMq35IQxAmhlE2TRBnx2GetpNTVvsCHjokJ5Y/ccwhyOndfy9
0cBBhMKQx0rV1UW3lWBOpz8NNq5q7BDq/BiGEkeqM0v6N0MA2vcdOgyPu1As9QTEZiw3krkEswd2
63k3zGuLxV84nOPaW0cgriBct9+MpnR/O0N0dTqlf1Yz+Zh5VnjVQD+lykIoVowgnPGh/fXoccwi
+/T2eETMXMzCGwaOY/YQPBKRn72ywrwraky34dAcLc2019XQuxe/kxBRhRa/pQQUPLUBH9fu9EOs
TLrE2DYMp398fd1Zy7HmmmH7XifZ1usNQgowqFeQPvDtUgYk9oIZ5QjXchzWkLGSXwwh95rR5n2o
uwZ39CyRtSZ1dLxGrsifit8t071Thyr3LQjAddLo18wW5mvdhcOGaSwZTQzm905Y32XSRT8q1/6w
jFbd9cksttDg7Q3zherVMtLXxwusilqObUzVra8k6E5njDfCISi1xh36pIEXo7SLISlHwYWeWe7L
2kCJP8xRClQI/jqeNd1fxwEN//n6v4/T0/nz+Px3Qu5Xm7bPO4xZ3CiAsdJSs/vgtaZZtIuoymJF
9ILXypT2dqTLiYuJZ2WOVA8kmUnzk92JBsCmTQzA2fMujgpFgxXHyWO3DebsyNEhqgDe3ZMiG/LO
TNbfkvhELrWeTJQTfOYNpvH2197o13QCsXny1OPlpdHfCCPvznBMJ8CankThm1W7xyuauOvXKbTQ
hTZUOCoj+1pWrU229ilj+fnCDMm+Dlqfb6Zh1NAV/s8L8tLF/GaJ0+PlbWwX+zHm1vDYzec/URkW
cJ968heWRqc1bsz25pbEGzo1vbzH7mNjlvpBo5RyxjDT3UjyI9Sauu7y8aQEjbvJfRqFHag4wDH1
Oaage0Hd5F6akq57MzTpTjCf/uuY7zBDtLnCV3HndRRP0q7dPl6oinMukgZnR9ucRobwfml1trnh
Lvv1eOKxiSHf95oXHyXatpMVw0cIWeqh5SyvthszmRkUwnUi3A/uvEm1ODkgIFJoC7kFIoDcqiYO
P6cgBi4RRvo2IDbug9KpluvaBytFXA4mmA09zrUPQujWWh8EryEDZKCqcfm4OIWHvjrS0291Yxjb
QXfJGZwv2hIL0L+OkzSar6nDTp///vpWtz+GHE0sC8n21ZtRzwNJqqtWz9mtcntjWyletjzs8HMC
CoRNhPdxfjbh4+zRwlE7mv+t0QOd0yLvm+CNLoG31d9LHPkiqb9sANsrbmYmmNAheDEdiQJ7fkHX
aZ8BK6abHU39zjbrZq01gf80IQ065pH95RFGd0b5gbdZ2VvbzOJrWBvZswWSGQDVu+NrkIuJIz5E
Y2AvzU7Lv4LZFBgAAWsr30XYo4q75WZXZ5Cn0ZDeLi3S6aYCv1rrQxoBNlLTrYgR4oaCaw3fyqOV
YxzjtCCuMUIEX5cO7liRYGqfiR2II38/lm/Ktm62KCpmE9mLN6KoinIse2R937s3B1bVS6TgW2Cq
eR403OvFmDdnH5YpFr68Tz+asgn3RhoKkgnq7EMgCaPLn/TPXUzpNStJMaWs4K/6IGYCrw3Dvvel
vvFEbmA3JoYwaLzmG8Fa76ZFSZUy6NNgWPpvwNZfForxzAOehb8ImT3JfnvfbMNv3AbXTuoVd8Cm
4cWW+ffHYT3I+02UVyRjDlhQkIWGe1tEXMcmNsrB7+zvUWXcOGHITH3GWTEOXxTFsptHbMyTk8TF
D7RcL4z2WMstQPsqHppbEvBt1l0ld3aQNrcKcdlUMEELBwEkDETM26glE75mw1zlabCSLIc+IbNj
+yr77xiDMAAmJtXVMmQ9ghtF23BvLXA+AOVH3AX8zI5RCFW0DIc8w+lHiOfWtrT44Lfm0XSwMNe+
+Z7MNfwyUPYlbIlBYLkb7xvhveUR4S3B/vFtmibyf6MgSvtRRJ0bHYuOlIwDSB/Yf7TKThkBrlo6
TccowSLKVEEeMw0vuV1X1tkAQIvjtqTK2I/RlgnQEadGRHoBZVgN+QAx0WlkG4dIaPmqsbde1Okn
kVg4tmPyjLlkxwvRdR2xluqkN+HOqQmzmd3egwPFepLZLsV5YGA8nEgi5dR2n5E0M7g2wB90pzl3
KnafWIZa51Z0YuVn1C38NNn2tA8++L1EOHziS438QToTIR8FDvigcOz1FIQAfmKE8EJIa6u7mY2+
srPOcU8/BEpdkVc3EU/GnNTD3aHT5IFM9ICg5YgJpQEv2snMXegO5FbbQATyKEaU35pvKu7wuU9t
cjfGDVY9E2pjchhQSQLqRSa+6HBfrWLTofhW0LKauz7NkIA9A0WVRVV5emwCG12uyu1loqrqavuF
s/YH1jK2bF6adtD3838Ld7gLdnnsdMs2cdSr3VWved2j16ztEzoT+Wz3BidP14ihm3fnJ2sFUmBK
duQdNM9xasrnDqjZE1Pb70z+uEtXhbeEVUU+EivdeVg1UlDM4Twb7kN7oSsflEOnnpFY8m+lfpQu
wO0qryHmdTIBE5XYzxNFHaIWNJiLw7Bq3JCojCZMmLTaFx30wuhOcH8iJTelx11IK8ZxWxK9gAS6
c9eSEYguGuOeKdudq/evNiFYB4u2Za0iGKp6CXgz1Z0W2eZb13fBIWt6DTE8S860K+nFeZUxs9sp
wen1PUry+lxT5bGbDjhyOmCTVsGx1FzzrtUMBj2/oDlMpb2OvwLumtdQJKilAnJcS9VbfHNB/z3x
2qWlCnenj84WniFCY9rbjxK2rSORdpu2ZJ2Tr5SfJUc1RacQNuiytVvONvHZSwxm/oOtJBL3Ulfd
3Q1Le9/qbYc8Z4bQez0Gr6I+eCQRnQwfT1I1XvOOyEhJv6gpCOEZRn/jEmL0xkjBe9YaP9yK8OwR
Wn/2+muER3nBu8XsEkbVsBtd5822NXXCgTactHbi58ldeTWllKE13YMEq8XxIRhfUsvmEu2B2J6r
rrlPJYBAkoLR29q1tylrgibqJv0VKdc9zXU+qkQG/fWqWGOWie/V1LjUFH7jURg3tubXG63g7kFH
2dikkr4UdWlxZPWQQQ5RC1rHMMdBD7B+pq3XToQR0ng+kyn6M7cGnagebTzb2MGzLrQusYDVLwJo
GVrmHRALP5GOIlGtZcClFF9nC75KTsxMlJ/fQ/oi2CVNQda37RyJh/6qooLwzczETkeWE+dpoPYS
Vyla45RMzcps3EMhzW/U2seDHpI1ZBVWjYEbAkbc5HhYi+7NhQX6ZLr8+lnDcUNwi0tFFWqPRMt/
zhO7WrtlAChMiBngntqUo6jclHkGeioHFxM1F0swLUOvq97DFDs6J+E5DydzBRRf25KWOZym6UfZ
OUzsbHhJGBDd8+CqX6ndUPvqbfqFWmUcwonImHFsX2OF8czwq2YfZcF4DifMW77JzzbwRLOxKz84
DAJar0wQclW4rQ5ubn0Gtc2kM9VZi48hmTVedTZAB7ZdZWJf8uhAavB3NNm9Zq0bot4CcZ8Fxg2I
8BNy3Jj+Ija5KD+FqYX1VK+LjR7RogaeCNIpK11ieJjiuYrWEWVktS0V3B0mlMGqEX38lMgCPleT
7fuZxBToXbWpbLzcEKCezBy8T0KWy1ol5G3lcZGiEG/DZR/Ud9lnS0HDbKtNEFOCJqr2aAiXbRmp
ndvEl74PtsNodkurse21OacqpBBo/aAaF3mT4fydzGvWFr80Ta+oNdTkKQj3DsA0X8Vj8cG0AhSG
oq7YRDggyhSBL/r3MkpPkYchP6gxehHlhmLfirQlUfCATmwKSmHkG5wjzkY0fwiHpKJjV1V3Dafy
tp6az8eQ2zTkkIVmsmf0KHeFL4yNVUeS0WNs171LkonUBlTH8afzPcBQ+lLQFsZmsgs6XByBdOvr
pBvnlz5Xzb1HKPSk5tKwT+wcETp+9KkPEsnmwPWnck0nQ9jKjxqxsl7P1x/oMrnWeRGs/ND5ISej
Poe6tR9csdHp1CzLDuJynLbWITUR8VJB0w9jo7/V3eA84WrOdlVXWZs8NozNlPj+jUQPisJywrBW
gpKSQldLk0X1JmfKtDEivj4pBubQgfzMtQLXq29SunGDV90Kw50I3C9Pq7trKr0Pbe5g2DLDTVFT
ihqB4+QxGDiaxLBOMnBBk4kYUif9gUWRfGoaZn9BkzVrFhiLSpF3Nhm99wq3EgnFpPW0mscgIOVp
/Ea0+DOFZS5i5iNbIQrtnEywpuYKe5/Q421Vmlx673s10pgMyB/eiCn6gSH2C5HabwZE865LDZEC
Gh/0BAQRSuGcY5+3QNtkgx2AuqLyXWKqMA8mESAzdOr8CLKGXJok3HjWuGo6sivbyUzBm+N6Lcls
AWENljVgwtfxr1e1OwnQJyHqWOxss7i3ekHc+0pnaeOSnY0tLUbKcxgM1MrM0atv+I1JKXaN52iI
QrgGCIRLQ8pl0h2GBqcIVVMMx123k23lvBY4riv8oeu6gJjnMJ7hUtJ158lGK7oyaIuf44Yw4zwm
sNNr0vY+aRlCuwqOQ1hUr3UJErzp+uvjWus0YsnDfASeKKDXiN4zrpGRGteWCDtr8uOVU8rXIAvk
JbLECogpRZr0O6sUuSPRID1HaayWZC/FH5h2jtjfLqWCPE6iWrAL0jZ5ix+YnGSJlTa6MFbG1wFt
zJquzKogdmtHphv098H3vyEvxRnXme15jJN0Q3O/f5pCXazrXHHb5ZYTpfKK9yu6BZDqBjc6j7LA
MK+RHUT+ctQa2g1PobYyelT8NpkegnwlxfSC68oFMuHTK+SC8MCnpvE2tJ303E5FtdUzagAN/UL0
E9fOCocXqYdXx9VGWGbwRboKZ1aYFMEXNYm8Du1PVZ6ZoSApdm35GllQF+qGJYU94N50A+N7O2yc
PhHrqMDfkVXFYVL2PUA9uJW2994pqJKt7u8pm+aYESzkDamnuCpxVWLU8d7dDJ4DLgzaknp0Nfpd
YPu01iIK09YU7jjX4qVXiJl6S5Q/FWGSSUw6UJyCbAm5ET6zghAHPcWKrmf8ZKCV1GV7dfH7tBa5
d7ZyKNOZg/+OBuGrQgJAdImF9tJMg620UAV42dBwoSQUaGGoxrU8Ghj1V00U0c3WRLJyK5+wwcbC
Vy687D5izdQh4KAknyjhwUmQcXAF0DrsqKJXfOFd+d00RHmE2YCqUx+O3FxePSMJFlR4PrsB5O1Q
HlRH5WwYSHQJaFsAOMUV01Z7T8PHHKURPtHuFx1j+LpeCtaf4X8d+dkBDRx0vyLCIMa0b+Ob6ZrO
6PPk5evBJZCnMIcro2uywuHJ2NViHQ8weEcZd+6UnK2Vcvq3gsBRMKT0s+1cbSYNTnjVufKrdtR7
7sMisijbyL5eEy12V3rzK6uBx1t+6O2jfEQCTusVJR46N8LFPiBxGpS2SuCBwnxB7Ydh32K6QJzO
vkPxsajj/iVpjPQwcbsCZsW6qcRyAMb+A6ZrjKOWimsR5LcsYSXY+622qGrSSw3vV1EMWPST5GIy
sc/rBGaCUyA254wxu134BaKFZsB7FUbXWnjxVZdWw7x2Zs7zvhZDkV1aJce9xGpYUHlcR30FO33U
d5oY71Rs0lNmEAXTl+mbM9JwNMXsHppVvMOA21wrWHehwhC7RiPbqJNT/1q1xGfWpXYKwmukYaVK
WYdD7kyXZZ9Mm7AzNq07XIvJsDaCYB7GKQoF7cQ8RZqltoqgJcSZCeWmwYE8FP1CZb5JpL09wDrN
orNu/zCLX1hDsR7iLL34cfbbTsPXpKrUUSh8cd0Ql2vPo5KHLNn5zvgWmWXOMptk4IbJ8UqrnE1P
siBkf16ZWnxhrqngBmiOXGK9zdZJqL6Rkbxh5MRwWZAb52j5SzKF5WeGWmDRD3XEKoZ1gCCFYdPN
i+eids8ygnJf8itaEo61sLsyoAkPuq8C/ZVXhdqVEDT7kJ++aYtvOEopXPUQLPDf6vGb1NzweTQm
RkJPOxEEEG26ASoE2teTphLriMMdV1QGojLB8VaW1k4n0cxgjNlOjjqDR5AsMOoN/aTZKw8DLIfP
nAx0rEY4uwCNKQ0o36JmXVftyVYGXEeoBHuzUmsFVP6ggXJluLsKGb5LId4JYEb0ChkqU+2b1tMc
Slvx3us9ATJU8m4VCAEmwNiTaVByo7RIFzWo+rI2d5au0/1EZTu7rECdGyAKobjEO0l22UEDY9O1
5AlpSbutmCZ+m1KiFpjLKxDDjGYg4LijQ8ZN36E/yw09rGaRmOFnC/HIyxM+B0HCxGmqhcG5niLf
X/QJbdG+x+OXUI8hhYL6jlCr0AN8MSqiwBwYigXzLLdR2zEFdNDhRXvy7eC71QDbG4J0JYrpDUFH
R1Cpcx9QT66dTH4E1LIptlbY/+EGpiwEoEjMLo8QKz9gNlOG8TkTs0NHYzrpsIAPhgRVAvx25tEb
Sx+GBQFd5eBkx8rpSVVs0dvSbWbhYhFAPGoShrCu/RQ1NmlU2hDjDFrcvRHivUNCW6Ds2VtEMhIW
RfRHVa99KaiYTQOKOdpRPcVyDGX2bXQ0CDrtsBcOiR9MPQ4sKQlxGKx1NLrVta2iq+fXb8rE2NMF
vxE73yHzHE2UxmsWuzd/Esb26GK1jHgv95zhJPb653iMjD0TX5hmZn4cTQLRakp5ZceEP201SH7p
oenK/qZqN18UCQQlX6GS9aORplJ4VO4AhlK3n8mMaVduHN1dvd62zpom+SpTuo8jxXjpG1yE1kcv
dPgjqoOEcAf/0hqzWLIwYTr1qC+5NY2HSg9+emH+ox7i36H/HacqzpTAuxlxGZ8K3cDlYsfAQmtz
0WhI3yVdySVxE99Ig6A+ya8HkiYw61on7lSHs9BFwEyTUA93siQPrwf5pSCB79KAwoeA7KLreUIw
hCZvFcveo0lkQM70BMPCziOTfDG5pPTNqAQfrjbhG+lVOdhpfcjAQwvB0+7sVW41d8qKr07XoKH3
CSskFnXTdy2A8fCDZVQNslhQ0mdO9JSSzZo7LlmDIxl5vuH372NytGWr3obABGuPaHtpDcMX84hp
gaMrWHRC32t6Aw6mYsTsf6dhAFgrNF8S1c5oAooFDsS7bIJUy53keQrh01GYGI4QGWZInNN3h5rW
9qoYSFHBWZbw/RPfDpPcWqlSe/EYrc5517n7qUK11ulzqHdf+GvycsFMN6CEva5EIdYaoPilZ0HR
T2ugZICx/PySgVFb2IXHcvPctL9FTEKQ8CbAz/om6D6k1OplmvrRkauQPIw+emfpqnPDG5aztmGB
93sbyxoarq9eS+Dg+66Gb0hlPsC3OGdl2Xsf9vxBsPxbOACEhCv1pVEywWJZAgEIPaugVrDIIa+X
jap2ZRzsXTilrqPfKGN+Gy0WUUPl3sn1JVthDGhLd3tu97Sv+Pkzlxyodfh1uOtx8WEJt8hV7cg/
1GoqyuBftDE+m/Pq01YBSs3+WdpQnacwzBdOUO5Fsi0m8x1OSEEljWIpuQeE1/NziSykdHg5Eb8t
6ymnodCnyVKOxXvQnIKAtrrh+tG+yPN45Xui2MkEXow2EZ7ol9OpsZPqGDF16aGj90K5C8dmbRjD
gsDEEUhCHkYTAQXQMUovDIQe8zsqO9kRZQAz3845F10M6NV9yTNL/X+izmw5TqTdok9EREIy3lZR
s6o0lAbbN0RLsphnyASe/iwcf8S56GrL7pYlFZDfsPfasNqN41T7Ncmxw3IUubcFVfCfgo9UcW+C
eCto8hgIONlSh96SEhpiQ2Uo3Qd/SY4ITiJdPMYjgXrTTBx9MxIaknhbx+IJz+PgliFOBSUkmQbi
Gkzsx2VRwcVV0SsB4aeG7CdAiD1JGQI9u3Z4v8g4ko43nxkPFjbY0bLsLiphBDla889SwQ1LK8X7
232a/rhLPPTxUTAAR6t4viVvbQsYKzMLQOlp+4OzmKd7muKXqDeisgP89hJO8vDY5kW8QYh/SFzz
5KDUPrgQbJhrsFCc6keergivC0YAUQoxurp7E/wPT5ji5AUnv/EAx3KrAIcaiEBayNNBZIQTGwlJ
yjUQiOwytAGPD1h/duuSSTIBH5ElWNax68hMqekG0/kJF0y9rdn9g4MgvDVfM+PLPaFK9jEe5dHz
4AzIebI/hFORA4C+LcsGYAFRExPrlFfM33PI2MlwRMH8lCe52vflNIU2r3tFtg+ISLfYjmLtUoKc
umbBaIBceVNOzArVwo618sdt0vHXpsG1G4QZAjQ7EnO449/XoU2ds80dz+J2uLg0D8SPPRkMpAg7
FHRddXTijGwI4/V/VS3LIW5o9j1QaWjj6/e4SI4lUpAEpBGkCR+yHoK+1DI/0+qxdNv0pEeIr9kV
+VS1dZLepac1jiXCzhAiTxMSjvJGQiRm5eRhOlQs+5K5mLeo9VOYYjPWjko8xjFmaS2QKKVAUxlC
kDvdB9ig4QOUsfPTaec5qJB+jvl/tj1zfyzTKe4BR8r+LoR66f5B/RNavwbUuEGJuFnGHzOxnhMJ
WbVtxE+XVfFBtc55/ZZYpO2AUIUcD991XJBG0F9JGntQeXBm7I7saylfS6v7TDgdqaj8B8o7QraA
umh35BCGtqa185OolouEHL82j89B3SGIXUg6mHGXaRO/MjGxmwkZREhS5StK6vOa85jDKw6a8RNr
yQ/v7mEa4b4ybZoxmY9QnggUgwUlNtZ69ZVoszfkzjhRmqwoDuKQ3eV343TZwfCL26EuNcTSyAOm
0ra7KDpT6fnZEXc2uUTZO/f8r7wg7siNNDFOf8kMPRUDdF2Nx2WTjekflotsH63gEAT4ktDOOARx
qZ09GTM1a0T19e/3/r2M8G+xaXQhGfa/5RoHwEl2bqAQe8tzhvjq1Ehv3Bgj4T55WzpnYwzss5GD
PM2jjhDuYM090QkaDHKfAP09jPDBWbVKxJ9cMVkiIS4XswLxdJgDe8TFp8jvymzYsAms/jQGSagD
K9uPLNdxv0/rPkifuqGDB9s4f82pZCSXsJTgtMX+3fMk6YLLMEB/om/nhJFMtJmUDyWfzgsqToex
lue0meQ5W7FQRq6okrJ217GkZoTfIGZ3tL6OnsyOs8RvJ40VLSNwctiYFZ6t9QX5Y776qFcfTR2E
1kglgaV5eGJZvkX080m0QH+La+YjVmKkuIPoQTMxPKvmIjnSX4RpgC12Zm9nyb69BzH/L7Xev4XY
wYaSFBqjYGac2R9JJ+5d7UvaiSy45jQ65O8BypnH+7+XuEWKSJ7G765nAbyMrbr76DbR+WFQMWcX
zwFqjL0/psZj6SUPlh4LtgBzhzoLwi2pDQw1dfSx+Pj92VkECDT9BMOi9VqzqOe9tD/9rolPY0Hb
Y3Xi8d+Lb69HuROMuPijj8BP0OG7kzpXvv1LTFmJN0o/YaHLQyOys/1cRLgMPDCV18lt/VsnEzKR
pgDjB7F5j3MZ33PU2mdk382TX0cIAfMXQ83sEG0WOtoajbB5jsCIgadCEZEi5EHh6ILwtJn92jUT
yWVlOczOf5WJNlp5Nxy63D8CDhS5eY8eIjeazvyDkM/xNjiFIDstQbzudwdTW8vdzYYVrx/7+9Hu
f3mL3x+G4jthf3gs7fo+p2l6AyS0XIUIlWCDrKzxkUTYYctnRfusYrSlAgBeq878cLZ8XwvhfMZ8
CVBtMOgj9rqL8lvU2R0EpjyOz3HFOMzuH8hMeie50D4uJrVw7HvxwWZo9hh/YaLTl2L2N0OQU8WP
JOdG0EqIdCne0umngdy1yl9uS2V0t2kMAd6cFNikV0DBbw0quWtsbTtsYy91YT5keZ4dYgcKjrKb
cyczohiL3vidu/MHMq2VkdTZZLyl9pmSsTytFIO5L81zzlqn3FDCMS9pIPbGH0vQoFXLDT9UafMz
CxxXNsLA21zOyd5zq+XJ+F2YGSF0hbW8OAz3wt7IuzCNwCOokclaX8b+U2Gw3WHviqZnVXXlSBi3
Eu3SWXeOcRYG+4m5Zh+Xeno+W9WpQinLnu6mh9i+JaCA/MHv927H5VGnkPsk6rnnuWaq72Jz/ora
8RBNnvPLkZTQOrZ4vOQcrPSR5n6cR0J0+6z+L1s3han7ZOI22smirPeouN1tZYrx4BRcqaYXuyQG
zDZVOjm4ZcpCnOOzeFaq/4oz4wu6J8LRuMlPZb28IOr+EHiivn1ol/ozZjb8x2uIqkO6yEYjBCxq
/emDHgz1bHl3QrZ4WhZGemNykpwyII1GaYD/HiD4RB1AzSBr8DFFgOp4XHJjju2bPUwbI4uYSabx
X2yazcs484OSpTxlPox2Dy4OjOTOe5CNhBIXhEM05y9B3TQsDosRSTyqUgTuZw4MoHJJrd97Lb70
YJY/9niDJRh8N17TbzjNEbJqk/Fb7Ri7qXKrBziK7kULBwlGrXxW+jxapzEtv23klaTtuDnaliH4
VbAD+6iymrifhMCcZLlRLTGFmlrm60XQHR3WyvwNPnv7vhyuLsPHXVYq+520xj9G1Tt/eTe3i4wc
cjwssamM9k54cXHoKJYvTkqCjUExn2CnDoVJ1ILwZHWeavW/l///kJ6ogpy1IOtKxSc+H4hsETYJ
h3nKBvSZ+RpDdFSZIisBq+VrNJaf9Ygj4d9HZplJIFITy/Aseq2RRr0yb4PfIDUun/XDaMRnQE1P
MuH6YUV2do6T55p00RUNNYiuwXAPLgoTwbn2+P8vXLMmHS0FqsHm6d/vT3L5339Rx0N7G41XPw32
bTvhRms+g2Y9dpOM39FczJUzVye2OL8Nu8eTuEDXL6DpPgCBrR6q9VdNh4VWFg5oi6XWoakYYDST
kDzcMxlcZEpo3OxMKFbXDwlRijC3JfwxC8LgglyKcwdS7r8/7dY/TVfriVI4bmwnI3UIjitUY4AC
m5m56uKt29p4JF50DM7+HPyhhEwu+AC3KDUQs0+OfTROzbI2snsZdHcbBYtiJUnsqPiJSIsJxPJF
4ilHcjDsVKu7B1Zla4fIZp/koTJZgA3jN6snTf8enU2aY7NHhoGIpNnDPHoMZn03bJVeJ4A/Sz6/
+36HyDmukSL69YORjGrrGRn6Qpl/SsO42RDGzsjQcapuUWVEu8mezzzfQZ5la/TGOoCIEsEsfx10
FembaYi1ceGpDQRii5zmsvolTNH+8i1mbIwy6+oZAUIe6lxuggBYezl5GFDiNw3SeNMmxtOwXPuM
T5xJUM7lwpm6DPPZN5GOTwnT36gKHpzgwtYU161sXzudLie/ZAlXVO13bdEXidnvjtlAreOAU8+N
FzlZp4Ej1Fkxuw1rPOwI6bezmNOuUcR0RQRaWK5g2F3TlTbDg+mJbZYrbkHw6SKwQ6av9D9df9Va
lqHgsdJhaOncVv0OVLobNes8HM/zrs8NLiy7vjLYzp9ZVT8izdj7ZnuaJ+ekvPq3FePHlC0yFRZU
+bawcd+SE8+qrd5KoHBby7ImEOZkbyWVZAaKNagxTTRATfdS4g3QY4P6jm8fqTApNVHx4MJ75Zp/
d/SAdA0C2PocX3JKy8i4pkU6HxsC27cBSwCkGMGj1YqXbuKsFStjL0JQRhIWE7oEH3mEsRYGGGPK
vEM0Og3Vblb+NdDI2HwO9MGU5s7uIAGxs8lxV4e6iS6ZJhJzXGjiuZ2XDd97wkbWedOdveA8K4qw
8xFfJywMjMH+Wiz4RWMED6pDkuYKRLpmwM0AUWzjjX5OkHJ3rAuP2Jkyuk+sFSOTVs+w0fHlc3Ge
iyralBXRZexUC54zUOzWiykv3q2IUsGl+ZoFZIlq2htifMrYdUslzoMz3yqCNuj6LQfWfZrBp16o
zdL8EVP1fzP9amqm33YaPUqjZvaQjYxsutUfB57OFPavqXlgvu3ths7WlNwRUnvek45bb0cOJ0wq
j0AbFuFp7R0SU5XknDMUTRNL7yKihL21dMGLxIZpxIHIflnUxmdvR7sxWgnCM8FktkuHzOrEqEB1
6wQoc3s05YD5v7NnwkWZ8tgPClFvmCJDBBkIx3ChBNJWcmACf1KgEcOpj/uduR4VQBjwOExA+VwZ
bWlaS2S84Ea5/HaFYpTnr7UKQgzogyJ0+64AyJvvCsrJfIVa55LEH0L7DBrFqjF/pUI+6xgHa4Oj
ZDPl88lskLyNRb5iUGEre885GbFslTMo+EX7UxHsOA3kD6XzXdqMgmRuvAFE+8POKT2NyKr/1c52
Dht+Jochz5O/dcPkcsrUB1mR1G9LxJuZPU6y1melElwuGCk2SMufS+zB+7x3kZCvLz3ykVA2aQ1W
2U0ufhy89Rrmq5V2dBwWBoMq2w8O32uWeTxw8ufKMzBoet8WhsSpYmPS1Go5UDWwv1nAs2k2IqWw
MKRL9CFG3m/nNR4b9COSPrPbuwGWND9O6FWtWO9sVx262fo1+8hBbLEGGPrkDrgL3CbSKr9GE3Ig
Rtqfms24XbTjZU6XjzYaPlm4hr4MpgPKtCzkNgeJ3SmUOdanYbR7oMvcfHm+WaqBp37kk5KQFd+V
5fQXf1geTBPGPqcOe67uydCsbSqPGFoQcUddJu7WfqMTGUNfLHDJ5ucBw46oGfswMRx2rC5ETuIe
VrtjzE8cK2K/i43ir1DzcMhqlAgq/sWM+bULwM3wo8jokSZaaOUHm3xd4+OFA4Ilm5PHl7QT5LiH
qOCHDQ0SS7jEZufbmuLoT/Q8ZLceS9F9lAKaGrUUxSJTtyY7oXlFIgKgNOu8V5T5ocJhtgUfTrKf
yRN9ImDGi9KrMaH6q1NF4gbSCK6jbSl9ipMYsYtAazyR05Nw9YciWVhn4DgjPwZvMDxtQ7Qna+Jn
Qi6cGNkSMqWp50IcnRI2l2upbUxk+hIQ71sN1jt+S7YPzleTok0SC9tlNb/YCESBJ3RbOL81/GPm
fvX0gvbnMkLyCnsv2k+D98VdxukoWoa2PcJ4fS8mqvmFW4CnM88Ikun/1IgC2LkDg+/44ruBJW+E
DK8Mem5H3ktJoBarf2cHoNtr4N0PBfU9+PNlpxfypog+ANbdUdmOMYMpjj3qQAiyvvERDRo5R0VB
DGrvZUEpvWGzoQ9mX7v07nASrKT5SfmSzyz2GUGU99GKiGr0jjFL4n1tzmcRjA03LyknIPbSk5dU
J1tRbKGoEKQ4w7orEItGnKS4S8O4XZxTRlLooTWqZ8/3xkMwKfQ+4VKZf7sRAZVVhQ5o922f9MaZ
hPAHnNDoayanvCzAH9hNNCc/IW46domvFyfTpYTjuFzD8nhblrBNkiu8T5jQTTZzO7d7w7P+aPR8
2Ebh+/kiPpCrwhqhfKkodo8gEUIelryvbjSEaP1Qe2xGLR6aUuujr33C/hbd74svTvGXOIYxPqB7
AZxJHxUHdyn64tYX+lfq98XZ6wj/VvJh8PWZPI5sYznVW5erF2IIiOLy+rcR7mZmOuy3W4fDpSo2
vRzrM+fprpysB1H06bVXzla3/XNSVhS4Y+XvFwcnibE2AW6iQ6VFGZbL8qfiR0otzsNGmejLfXhv
QwX42anSAxbaFKhx/8Gss6cHj0qoNDGzDZooKoIauRhM/YWxIV1tb99nj1uodsw/UTTsLdcmQCe/
Tcg7wwItJ17AQ1T16aF4NM22QjFOf2366jsmtpdrFv4iAEcxE8DjG09lk+mDDw9jR9v1JCLUgLE8
17FsD0DojnqZojPDSMZ/FhYugLVmWDEGv0vvMGuqRLiPxm5Idhm5A5Vrs3u0O58NwEQkq9Xtu7QA
R2hW9yaV/8nBoZyxiafNYUIwBibqpttb0LSPNl43dNW7ZYhAP66VtOcenD7KTo0mbmXRP63AViN1
Q6/W4DaV75mNvwoDyJ4dsT7lg0c8ntNy3Eroz27Q79HGfmmmIdRDHvPZOX9Cb0YejcfMO+ZHs48U
hq3MaU8ZqZ1L0/9XyeIu3HTc881ua2t6pgD/tkiqPnJY74nvCA70Zsxr0v/Kuges2rgb2wOS31YO
NvayfJl9WaL9rZkgNIQZM+cj8sT/xcLxd93/N5FOEGLwfG0a7zLUDWtmjslxaUhpi92WCMDhydNk
mBb5J9vtvWH5aO0T+7fXY6XsFtzYcU6ahQ0Nu8rxupWVNI++i9JvVtx2joFZn64N5d09TbOakIRo
14JD2WQxSYyrJXRV2iMNqzQ44eW9nLIfMZ0o5X/RYqMCGEXY9PnCZJi3vFl6vheVh7kbKGxAxrWz
NEszOGsIEzjGHAq1c8YUEzfSSS4RXZjLXZNZb+zn7U3ixP/JCQU49FQ2Oj3lMD7nE+hjhzbwbKZr
lxAjogn+lGaDcCIIXj2X8a9JEh2jyxdTWb8WvrWVUEuVwLdvIOt356S547OD0cwcjUxBNFWzzZSu
IF/Iwt6wq/1do8XVVtl7UoB2bYbd4kfMlgAAh7lJMzWkHReB2NbD8Fx0ZX+0Hao7JqIIGNQiETAh
CM0/Zo0xF3wFJ0smjFC1HhcAOVLaFsdxjtynMsnhscO/QJ/nGsZT1bruua+jElixQbkYzy76faqq
KuXEg81LlVwQ01Z3h6QoTcaiCsdYYz4pwV9trlpfrH3nwrYRkbbs2cULc7jm4jQy4CbGtTVzzUqb
TW+Qcgoyc695BLSbRD9ZE2uR2fMpYPEOhvYiHh3D/GtphAK1dILdXDr7KTNQ3sTkoAVuTiXptFuy
1Hpihw5GTmJN3TheyNpszbTkeaF4n7LF+E5lsMrXcsSrDKa3Dk/gg5dkaPR6+VDlzyZexGNtyKc5
NS4VIV6edL4paCmLGT/vRDJdBoNAYEMK1p9BjA9kMX+M2axJTqwA1UsSALTmIiKsxF8lUqlp/ymM
+KObarTUecMETLrHgc50b+rgyxLtbRkMxBsj8URLLmvWYnGx9+flEa0W+AljJAY6mBATFSCPpYX6
Xqt8CcEwbEW3/OR+TJiBLU8eNPIeAL0OfKYYHknPPFPVNsfI7VujfyRIBRPXggPS8C5SM4EPIsJ3
nvhN9nYxzscMwIspYCrzlAb1vlAxRlL+cQISqQJIQz4je/ZnFNWmyO62K/WO4cILK9cL539zqETL
8gOFMrCQLn8t+v5aG2S0p4FhHIXDs6LNqtvSdBvAGw8ZEsvPuEHXtgz9dtRjfJ7gjPhewVZs7JuD
S9C0yiFCkDRjAjaJ8cKHhpu0YUTOnkelv7WmApWG476i4CGXr4h2RtVc4LsbR7tiRlLg4nIqDXSh
6tFKMOdF4ULWsC74LE3qfrJCfPSVprHLbA+lmE8RlpBu0xM46mrOpyC3KlQ+q6iIjbfgGeTlvvMW
GS98AV24QM1i5UOS4PA3NoE9GG0QHVTVPqtZfSRKXAGrzkc5XEyMEPvSJntauOx6zCCtGReTVps0
1Z+0VMNVlyNJ8UEabIE7UJ5WkzzxLg3NgBzOIGewKtp0560jJg/bf5UMNMRI+eK4mO+5Ebz0Rvaz
IItXBm20jbtv24zGfvGDGWElAUqmj/sorxlzlqU822B+Nq303G3DVnhjwwCrW5yn5EIqi8V7QWnU
KYbTCe1W/+E4LCoC7wH021U7RHE2BgX+pPcms05LWoKcSyBU8MMNmg4MYmN6nedZh+tUICuBI3hN
8dkPbXlIzfx9brvymHDpph1RckVV3C36/hXYe/X9aQUFGwtpqkaH/C2PGWGo1xyzNwlvNDuZYJte
G4FNxK86lsxcgPfNT7aoVjwaZYZrjGCRrf7slx2JCnCKt11noRyc47M5wPCWyAO3iaTS5eebzwzt
OCrRuLNwsnL7lDGSclaLZ2cbl2E1ff77aAmM6VqmzgMy7vrFm4n0beRCwi0a5ZbJ+L5wLmgqvzL/
PlAFPo2k0r+wCclOHGc0xPNMp5THwwkmXvJsNQJJgV2/dwU7e2FO8kX3Rph7Zvlor0EdLmBtQuDy
6Bl49F/YzlRBg/40G5M+tx/tfeUuN9kOmix0B1dPUt0sIpNFnQbPHYbC+1CicBFuZB/mpAR7PqUZ
nBKeNn6QsuIZgsfIEsNrag7jKxNvXPtQjsxFXCjA1M2XZPEE2UKSfdz5gE0w5avZAwldI6vLey90
WayF/bRf5h6/fktR08X9cPv3IqA37FnBKfY+18pT/lOpIRfpll4LVSGIgDgvTkkZDrF8zZ3lGfen
sWema/KWGO6b/irisrwurer5Ajv4ufC0GLiji8tQJGKmbsH13JIMdFOXiL+BNuenaoHpHz14do5M
Km15N6cgfl9s+pEO5M7Dvw9rhaVLlUjvaE/Lg+9mABUHpDkCRMamxXHEVUaKqwiq6mYHb2NtHCsn
CiATKm/DpjO4CW1fwWnM+FxH5HCzuDvDkpyQPFPn0qnZgY7JR+JpnCmep06Oum7sDeKSauNdu/En
U9DysRpb5jFpYZ9qASmO6JU5s8CLpmAV8DUhQKATtV6iIGpPiVQI9ICpKie5WezmSfaAtOlmSt4m
/+bVqX/998EgcgmVLQPMFYt0n/l2eR07lGvV5J95f+2ZrdgcVP7jmM3eI5zGF2q/fNtk5OcYpjrH
E+Ugw5VqLdL6Z28sH109M4Q0s/65t9b4Y0p+9l3DPnODIFx4vyYgXGl79bECMfd07Z2HW8zvKB+c
abm61LmPZeHFRzvFafHvV8j+8L04RYXZqijKsy+hV2BUOaDkXS+uLnlM15dmZuaJfAEojoO6UXmk
7vx7qRiRl0v7W+PGIr65jV/+vcBD3xhRcO00P/IKgMt+7tr5CfPuviHD4Iimn8Mfo3PLCTx1ZJOx
CHKXF7leAMkC4MMbeNJxyPdPhZlg2/TX5FZq/GD0tr0cqtdgstVLmYmtnBjRYtTXfd89mXZpvy5m
RfauZxwxmDOf64PyPij6Gg5+9iHEctlyF7n9X6suoaF6xzyNARSWjJZjQkVizLBX2ZrzQ9nhV24U
Kk7dMZm2pXUeo1SFEzdjWU3jPgswUo4ADlguxMyaI1hGmfknTyc27ZNzifEScHvuGlyAx8oePgzq
bYSZ8nHIQeqBnGmNGTZOfRr4J0OLH3WKlcisMJWn3Apt8VlFUp3UXISYTHZwZzTh8Cj+EhNq+Tc7
OPR2zmPrKn0UXX7IJmW+TfnB6sEIlkH6u0o9c7uM7OW6MobjxnM7Hgmcr8rPIcqba9ks794E2jTH
cMZgLsAU1UWntUu0ViFNUdpPMkG4Nir0x6Vi8jmnvnl0YoLggYcKddYcqseiqtH+uursRoJ6Yk2Y
8JpnWdZvKMLMDd4hL/STgKG4mkIFPZfP0GRnklnAmccDuOFShevJv8GRamXOh42n9penn2VgHPEC
PUW0Rk9Rav0lrAiF39KeU7Sqe7txv7uSomEmWGkoB4q2wBzOkTPDimKg6lEYny2PETO2+H5X5X+N
psFGUTP6GdMEctHIjtfo4fOhmOeX/16ocLt9VFTvXkV6WMcGJ8TTs7FndHD/XrL1/+9YwzDynS8q
b2qsZyAQhkvSy+/etPuwxj7bZD65Ey5dz7pZ9HoMCO5qiI7T7oFFoiW64ZAQaLZpXH/eEgUR74rY
+tKRT88ucKO0Ec8DCLlnhmKg5yzkk1ZEOaAV0y0wESRKIGRVEidw5/X2ZVzm17YYo31Ql6jhLsCH
NNTfeX6umvKvn+lln0/mrww2M4bzMUxH97uW05+uxnUwVJ++jqatth6RKVII47bEEk9Gtx6sbZPT
9ETRxQO/6UX6p3ISZlSds2/n02I2M/uW8oaK/GfSDDU6ArdwuVq0rcbCeG5l49aoVQ6KBWc6S5c7
2c2oizH3pHU+HaalFfg/CfyMPBKVpLROTCbfMcBnOF0QmXjlgVoxrAf17cPG2BpEOPAX75eekbxd
98Q/xatmK/6ko+VSHlF90ZSfI017mzCbHZoqHAjDiQLX2w99jOHAk/VZrHS7mhZpWOVqvVOwJ9B5
e8hMk16xFOpad868M3VvbqjIiYhsPELNKuAPa9ZuKRX5GNNrh6OCI9j6Iu+PsEiPjjYx+mBXD9Wf
uAWSMA0OFIW0L2m2yGxRhPdt8cui+GozGGbrkt6ut8UUZ3fTtb6g5J7BIB1NQgeTFop3J4KHek1n
UDiXQhE8I5N7oVfoJC0oukg2pymXqM/dwTiG3HVX3VgzPMUWgayWKF5LRjBj76dMqWexdePyhyvl
qWnqJ2vh+BAjslibKe0UvBedXkcNDgPZPfavbFf2LCUC3V2y2f5LTiCOFaG+cCbe3ThJNpk/26ek
6Gh/WocZHGH0kUMICOABnIU9eUitnBYIiwj+kO0EzOH0Cw0yb0qEQIu7bNuqiIlb9zcbA5KrV53U
v5dIa5swJafYum2A+PDgl4V1NopBIA6t75ic3LON8WMXWf1TVfr8mADQunSuB8Idj37LCAEN7K1U
PVc7Q/dNprv+uPz2pqA65KbGg8Zm2my+GiebzphNWAII8UDThhDIIV3Ln6IbvrppM8zjBTKkt8cT
ilZv9NDR3W2SLnbt5HxlnvPjxXSSW9gLF+a62WPnCmtfWhOx4KrnTZ0+KrN46BkR7KtYjleGDe81
EqgDyO5kt3Tx8pbbtoMnnZEnNe9v4bXmMclYWfPYVQ5WmkixISYHU/nIHdPYGyl0xquybNRjMfFz
yGzbZDz2S6wJJOmYhxprkKvN5wm4qCy3si/SZlXAJB4NxrpQiusQTa59cjJKpMK6u2y8N7Ps0HDW
9hE5vr9FRcRF1WMxrY9ZoqCK1uywcuDfuxX+lhuuekgc8up4mNuJCWo3AmUzoeBFYhc/LwHbP1zN
Z6/uvyRILwJGRrX24ZzzsjqMq6PLqAZn0zU9ScgWUnjLZM++5mOEQUWrOyRqPiFvOg7SvqcRgy7h
u/QE3ntgoaq3IqiaWYtQOg1eBEDKPKAILUZTvUIRnfagXY+6tj5r1/z0QIppEm+QmRbh2NER2KQq
hl0W/SIZFsSmwCpVjPUumcxHQ7l603jxMzzi/+S8YCJ1WqzQLs2ymN5LDOGXiYRZhupo69ggkDLx
K1ZkAWjTHX45XnMMcr8/5ppMzKKWODOpDViAl0cjJ1/ER8ioKOTPTSvCQQ0fCJmG1xq//3NUOCFD
ZuNkIA1j/MU57tZleuT8GzeE9OESFea5rhJn7+OHBvfurZmrej5QlN1T9vMIg5Hra6+wgX0mlOGp
9xKMDWneQIpRUKMVMN/GMf4vQ5z/PDlTFDa5cXBTLJLRNHunevlAdJmS7syuRUTE1HdTcfMsIe5I
W8MxnmWYpcPZc1qD1Rr6Oa+2frA9bMGGEX9TNiosWFJPdvapc1eHdOvvjATz08DWZauM4gUPBkV0
4h91D83AxjFFK0h+Tlk1YhsX5X8JBj4oZEhOzDrGPkTDY7bJd9SkI+QB1CBqSlnudmiDZrd4A3TI
7kWPiMzi8cY4KEaBDLU1cKF9q+aJ4Y48xtn0XZYJLUtHNrXowRJIAGWel0dk9kLp6JAjwkwz7l2K
B2UJbsHi/nWX4M/c9nT6o9zU0tKs5xdro7FaZe8LGp9h1k+aJqlsHED1DW493xEfFtSTg4SBIdnb
MYPFPNybOXVDzxK87r+tMvuDg9B6cPiMQ0Z/ZfvypRUDIcIVjWTdO4eoZliIBxP9flmi80YB7lAi
mdEjJ+Gp7/PfkwFMBok4GgnH/51083uRNlenNp8aq4iOZc0TtlncHV36VWD93iTW8GWjht4t7ZOc
6pFs05LGMHOiYzXNLC/mjdUsBKxDtGHtn94twXKqyH1rg4lNEg6zZftV7q2Vz9lX7tnH+ssjKQt4
f25uYgakvBG+6VDHzhNXA3yzPXHcaP5TNMqQZFezksVE2fyd45iDJtt/2hVueXxVG5FE6QFkL06Y
catdn7RIFyWuchiSyTY62D6ZX7kMF+kn9LdRtrW51MXM5/GV77DyjDFX0UevVgs3tuN9ZozwLPyH
wk2JI4+wXHGxfRYotZbB/4qA6IS1UT0uNfKLBbUnlqqdZTMqmFzi2eA6A2zmmcgizm4fk8R9tLC1
7fBgvxKVNzHS7arQLHa8m3iNWqfZjdLLdx4DO0+x3c7GLL+UDBaaxXwCCzMevYYzHR1bi03X+oW/
3CLsG8By0HwFAXivbCVR4XpsI/NuoX1V32ppvh1oySq3sf013n81k5aoFd2GqA5UD849jaV8MOrl
NtuKr4bFGMBtoJq30fuWbVkdos79dlL7OZmelbOOZPMGaMVo8Z61L26a/Ffkbovc/S7SCh9Kpb7A
Zcx/8obN6v9Rdh7LkSvrdn4VPYAgIWESwI0bZ1DekSx6M0GQbBJAwiW8eXp92Fs6oXMGN6QJY7PJ
zWZXAYnfrPUtIspVkVwMmcqjO3MIoTNwWyM4Vr0F/EojLSCIgBjedA7w+2VMuDN4KO5A0nVirJOI
TJQYLtU6rUKCmUkTsGzjUqPTUxY9kootpj2rAZ9knLB0LWOHbpMxQ1AtO8qUKk/AGl2F+Medadeo
Md0g09qFNWl1YTpn255TGMMic4WikCMlY9ByrTZnvDCsG8GjIrvaZLr848OOuVoJjlagggtiBs8z
fgNWmvENJtT0IYJiy8YwJzXrQITsuxMF2a2NsB1f8XQXpr29Laz5UwVkScM4fB8//QZErLnQf2Lg
Pz5ESrxvWICzNnuDml6hTfwj2vTghwtNexJyFyV6HwwnQU+zi7Pu1iIlNaAOI0Hex9zD/p7EjJPr
p6cmpIuYXU6OUh2krN/EPACdNPSNblOc/NAnGq98pKyDeQMFVXqLvH/0fvoJQBF54GA7vqoRWUJT
Wtc+7wngrIc7exQm8lJMnObM6NubjXXVju3GGnySvFI2+oVQQHpIWjt0ER39BKt+ZYdE2oL35GkV
8VlLzBrZhVvy7MiLcFN7SzonBdsy9IntNyi7x1pmZ4gwl65BPyqnDGFlFa2B/l8TKELvPtSz1Muf
ifn5BUric7QqgQSL8ryLEQ2XP7WjoJaIR1uRz1wyrjZwbGfmTBZ6QJhsLx2Q/I53q3BYwlwxSiJj
OSkFlLIecFE+irXL4i/Oe0EIMusVEyXIrGxjBQ+IoqXL/+jOWo4qp2f3iEmgjQnEjIk1QWWMcXFs
2jtGEME6S8pDbzXVRbX6lu3Gbwd0Eu0BSggY3S+stlMAZN3O69hAcWgDFV/+C8uv3jOffjTzsSMw
a/gZoUZt/AEnrlHxELd8WJ/jS+MYFq+rf8nTGC9XNdibNIcPFHL9RpEX78ryWkW45yDp3XRdxspB
FZ9qGN6rmltHW8icybZykIzDa6Hk3mVVfN/OvXyuufmc0doTcbyN2uSzRS/LWhjoFeM+zqxtxUxx
3/Rpc5j8kMWiZgusnTPGBs09M6CABrB61Ebhb6PkPTGFwhEkMORQ/xbDtGmAz1/hyCDJT8tNYdgg
soJn8xJkYb6JXKhoRtKVd50VLEWCPCEGGg5xzPJX5ymSHIRauSqIMWQ45rqMhSsZ3GL2KQ9dS6KS
jwsM7xIm8zw/9iy7smbgH+Peo0DO9iEThhByl+uFDxo7FHdyuTdn6wCdniBj3k6Wc0j5QoyD7F9c
uaKBv08SlvQ5qY45YhRscOYqtQRx5CPVdj6XDlSDgvbMLH4xc/MCTCZO2YLebXBNLtmrkaSPs6p/
8BDskt76tqPhtEAlmgbDfDqom7ElvXOMR3VN65CeUad36UQfW7RkAyF8fyKA8wQZAHn0uZ+Poz2k
e66jaWU3yU5LQn7jAMMnCJYnmdYP0BEV65/NhGx4X9IsBo716pGZxCh+RNPZGhRvdqjJdMalIaOk
2tsSJ3wbyMsEDcnmkL84XgXYIZ2/hyS+8yXMitj3ngxDo18xxeLQ+eLx8mX3+naqp60ig/HY++yl
gMaf5KxuZenZcJT1XmX6DLfXfm+cX0b4KIe0tNcuEbEAr02bKbKDIShM7zxtJq9BbeRnIur4u1Ep
etFUnGoXemrV1ScCvyLQWrD5kTN3u8pJXibeKD9vP1ub/LZJGR7bruCKT7ljbijPqYMfAfdPv+9N
/TDl/K8K2TeJDC67nmC+II23Odsxf/+2Bcv+KJr8dSx9cBb2ZShzJsEhoBCXBdU69PQjvGX3EqfV
ybIgwSZsI90YGX6iTSYnjB+ytjoEUUFfyKMpC7l5uIJQlmWOojQh5FCH0DnyPnytMt7kEcgr2azJ
POO99dKncRK0iRis183EizI7PFwK3HOZQYxmEIoPlrj3CXfrkwwhy5W5ce3i+lYPhndXzAT+9JrD
ejZ9XK1N7K2YzXvXUFCqhO4um6tw5RkEXzSF9QdOAJev65GrTQrP2sztnzYtXeYwKba6Zb4cdpRW
nAd2Rd/V9TngaLcsL8VkohfCXkA4CBdrNo17PWZH32df1zF0wkHKwglT/Mc0Yc+tRli1Wa1vWzhE
G1Dfp6I2nX2CfYq8y3YLWWDboRndiMUpbtj12c/uLXTza9FTQTTOTJBFhJtvjJKcjaEhHmUCpBH8
oMio50x8CgMhiVmAii5pAhM9S/E2sNJMawTUFY2A4bvByoRmlQ7he1XSA3Y5Wj20PVu/sMs9do8R
kR03lPSFfkWC/dUrNAODLzEGtKSAlIn9ZOYSmUVonGUjnUeXoevGjnDahIuzurPRMtedqY59j52z
bErziAznxybsdkdmDvcZ2rI9BGhn7zfJs0t1C4DIaQ5h52cXMYZLQolfot9WP1nsjafKGn9SEoC5
7PLkRsatiYFm3oZkO5+FFda7vC6dnQuemQUIOPDA0eoBLCN3lSB5QoADdcw1qpCOjGRCVJyZkPkw
F4sivW6oLdCkOvNUfFS28zuE0j7n0h3BZKXPbDq6w2Do+uDQgLJK6E+jQluIRLIITDaQ7pCs4AO4
qfrwZ+8ztX+K4RMPznORqPGd0QpTO95u2N/EyxQmzPgowzCRnYEZcxrBNyZyQtySjLyCaMtNlrMw
zcn52LeGpY9WZz63ffmtaOMek7p4zTtDMlnj7KvrEKgQRww1FEmadnkXeZRv49wZl5YNGs9g6jUp
/eRZVX9Q9vTMF8i6TsZckr8OtJ0/KcFTo89I1dF0HKIFCnFvVjq7aRL8gHU9JQ8+Wu6qQUEXJccg
4KTyYOQRcwOPBvjWq0EW5dp3ORjQOD1GqWAI+ptWDGhHqarD7OjXEJbpqu2anOkQHA4zIH86LKFv
+HQ0dyH0kO2in2Y3zBa0LdShsZAbZC4CWliw46ZC8nD2iYQfubAKIeNb2NLdcdAF6cE2OBKu4p5Z
1C78suz5JU6gsrsutuAsCEJmj3VN4q5O9mnX7Dwosy3TQCa80JasKJmB30eUCXeBh8iZvhejf4rv
k2kIKeikKYytM+LLS9sVTyVNjkoz3i+Px/teTd/xWDknWA/GiT3ud1n4mjVfHu8Cu76REHfOARwp
TAPiFvG2fR/H+gHaorEpejIEGBAarKP66tAF1kdFjXWeQO5x63wMRPfs7d7v7hHxiNM8F39wDx5w
FfvsH/oHEQwdV8GXLf1vTznzDptxhMjTPtYe8aNhuFRVjTwbNWty240ZAhPTewUnNTHQuqYR5ktT
OOamgzfTuJgll6sbpU88PdVFKs5uNm7GUWIGr70d5gJkp4UZMr4+8xOZwkCDZ97Gfv8kum46wRVj
8d8n3dYqp34LL4YS0I+73exN7z5w07Ph5ltt4j5n+nbxWhXfpsiydVdOZ9MBpjko6zR1GF5DlMjr
diAr1qEB2cZ19FabCMV7aL63Xug1B3hDMwpi/aYydnlNO8J1UCiFyTTAQ2S5m9m/ULT16z6RzypJ
cpwy1PgL07w1fOdUF99xVuVkZfBBeCnxwDNGVuBGKqFtINxiZI9Eq9w4NOGGwOMWl6hI6t67a5uJ
LjqHbclJmj/Gnd0dI3k3K+qp1NXBbV9ORM954j0Hkb8DuenvwVBEW385mi3raDI5fOeT1myIRc5L
5+y9w7aVJx0gky/n4Bi0pLT24XUI4SIAy0ZClqF/bVikQTlDHiRdTpUoekaCHO4G3AxeY/nn3HRQ
pimGCJRDxcWYT2npLAInuvAxeiIXlkA1oPoXciTWHcgQMuBpGRNwedorzbe5YUo5WekmiZ2btMYY
nFN93jY6f2UyQRBHqlH/6l962VML6Qnliy1ALZlsQRwiH7xqVxI3e3Hj2EVCuWxmvfo8mrWPlcUn
g9imPlZN+Rzk0VJpsubwA/doD3euchzYJ7vYqaq9SeinEzNo8ywBusr2YTAxs01HYlUcGpm5UVuf
RBXGT/mT09m4SouMtyRT7dHgFagWPmu0QF9TRxFJNd2RGRbtAJduGceCGIC2u85d5wgNF3jHxMvD
ZmiVpn1+CEBXgR8MzyKrFJnVSQEQQUGLM+RRhmKX28gaGat+CWk/JoZT7+sOnzb+Tjw0zFmmUBzl
6FEC5vrBKOl0A7MgVCIZootFgkfV8uwu8T1umAfVHQN3I573rXYom3LsQA2kgRiNPDVCte3t8Aej
yMHo6nk3Ig3T/Aqbge5p1VMJoZkrtfeGpZF8eCwkVKrGqojKQxR6/BbZsPiYiTq7GBqZPxhEiTCn
eEkSM9kPablMf+gdfFx766gMXswKsJG56ALG4wiG5iiiHXTl5CRiuS6r0DsQdEfWM3jwHvlhLOki
rTS+FJn5Nk1us0Z5/juMwa0iTOMkk/AJ3g//rMi/U2b5rgJrSfLBopCiaN+O/ltGKBRi2rWIwTeV
6bDvAEyrFtmigH6K0jXaSmXCUPA15HlMgmCGIWaUNusc5fKvqS2PRhZF8CWOXxs7suj+0+7gyulm
7rjLSX6EGNLV+2jMHhuVCxrDyNuMeIFS+CD3PLeWRdC4m7Aw4NSRW6SK3ckxw19LEG/UuRc8a+Eu
UrzcAHN3Xht/RFPyolkhxkFb3aUdXVYZ1tZRiNjbDc4gMYd25KsyxEY/DxHRbOuEZQuztJgUJdbq
q7ADoTFpbmjXbz8jJBLMiMiOIyDvhnj5nQeaKsC7e78oBTeecZxSP9lLwzSJJSlx+bMvWZXeU4o4
ZFXU7c9YIIJCMLyxZgrOYUgf8wVKnC4fmgouBMwIql8tqv0CoQS2Uh0bNz4xUhQX9P1gcDU1IdKI
Sx153q1B28ZlhMI9PuGig+wi7kRkpUeWDBrfjaR4YPB5B1WAqKEsM9ZWz+KhxZ3P4K3xTqao9MFK
QlZFnDbptzY5MmkwtmnO+9mRC99hSrtPxUPC4oTJPc/+UU79pTUolou85YTnBcJ6hFYRhhzqtXjo
j2YOkzYtEoy/aYIfI0y6U1ab3amWyttTCxz5rpCEvnEgdWkO92agzvBYps1M5cvKqsXN3vcooBka
x7b+MUrAdtCppxOIfMjlywfm8+kW+Tqb7dH5jAzzFJrDmz/worgTy56Ip1ir9MkuS0TtSfI0uhND
3ZC6GEgOTp6FkTNEPsNNOEM+eHxf/1gdtEC6CJ6uM16Hwh3N+8hk2DJZ0YvfjtuqccTJlSkx7jhl
eO6l2W40kRN6KN3Ig7aPUW/5B6SCGzqZBRXBuNCMMFl1zRJJOs0Folfs9qIlI84ewwC9+NT1p7//
s4ts5FuFYjjITbfTYFewJd7nAZP82obGpWK0smYajKd66iiFRxhNLOHaE9DBegPJf2aYGPontzLF
9r9HE357DNqwQpv01u9mA/37kB57Ix/fEKUy327kU4nO95ZlT7vqENC/tVXIfJgwqcNfn/bVTENV
3hp2i3vBKOyDUVi3dT/Nh8jPJAiFxABm/n8+KNeoQdLIYgvn7P/+wl/fYjFh3EyYNeYBbDwb6rMU
XX83LWB9OHu841jbDn99MaCF/zv89n9+j/8R/ZTXv2Num3/8J59/lxq6ZRS3//bpPw7bh+1/Lv/H
P7/jX7//H/uf8vYz/2n+y2+6edw9/fs3/MsP5a/937/W5rP9/JdP8NAk7XTf/dTTw0/TZe1fvwD/
gOU7/1+/+N9+/vopT9N/nWPuEuz9X+SYf2bJvySYL9/+8/lXgvn/sGgiSA51HF/4xG+Tzft3grkh
LL5mSTMIPA9pPQTjf0aYW+4/E8sJM4f84JqBhB0mbMfz/n8CyzGmL8HEf7+jS+iy6+GJIRKdv9kO
bM937H9L1gZxS2OVN1gR0mzdMqulJgmORh9XwBBXpi7D9xToOOXKWmvWyFTxaPmpR9QcfyngAhoW
FxuM4DgX0uDgTnkOVIRuWz1aZmppDfrBsOZtr7j9VTxYO/ypFML5F1oj7hk/fEeo2O7ZIM/HaHxG
lc4uRdX3Qe0WDFXFA0wz7DpFtFYsuLaemBQBk51gr7iLEZzeTi26vXoZ90zxq1HROFZCgPoSyfec
u0gxLBQ+2HON1Qib7jA6wS8tDYpP2mIn8G7M2awf5QJcTaqP0a/yk2I6TE4ruAqszitTMcnKZsnm
TSJP4NnJMaYHVlU4Baou/EzzRxYzx6rz36uIKEhTdmhTurdARzdox6w1MVEMQTA6hgnROTkNU1au
+oEhWYIhtBXVqad6A8yUn8ra/O1L74FUww+ww1B72IdFo7+XJQ9R2bWPxXLuFCgqLYchluGuhIM7
jVwORALHhXRRKOuKPCbdg2uq7ZrXmYrJK9ip5cN471aUjv2IZlZUn06wEHNmCHqaRi8V9Y0lu9e5
VHQwwFwmtxpPExKezGo+/KD+LkJ9DMvpWMUQ97tySbxCAaJ1/o4cm1/LohtVTX1hZvA0otfpY+eD
sI2vyWGGXaaScojjNEjRMrgeCwV91DFtdhwiLiwGjNsQbPV2Iud1SwjFkU/wRibQRboQW2pglunF
LaebRpvFSdrzk+jVb4xYQ7btJqq7log+zBE9Dyqzxn4BJ5DZPY4GN2Gk5vhk3UdlDjvgwMQF4qeA
ptBAlZUwkgedQYY0XAOSGs7MME9Q5jBQ7H4BXPM+1Oh19AivwjEwonvBIZ6DatPqHF3FTT9bTPhs
qWhN2MHObH48dDGrRpDm14EUO4YM7pLEiPcmUr1Vu2nEnk1LcJ+Cuqqa9mTMCERs6v6VjnvQnxlT
uB6KxRw6P9TwhAqiUU7SgFkvnLSsUNdZRX/aOO627tS/Y3aLTpOn1r0O3wv/szbwSTno0mDyMttR
sSQyulzSBMsnGE3r2Cqmu7iH/+e+WuNLHc/lehDFeeghr6GXX2pVxPz2lJ45Tjwwq2T8EvPxwmAi
XOOB9DBRUJopveXhtgfTfsatsZDfypngV9yFyorusi6984mcm/z8nAPoCBL7JUBgsUaYe3SD7APL
Tr4xHH3BOEEoq8XUzN+h+rhJoHttoKweM/vHSpADp5KJRVZfkFyMK910d50eXxGSf5YipbEMgFx5
vrsrG4ffrJrbnW2aap8UoDqxzjeGv62t5tZK2uiIa2HXTfGxFYAombjeaCRXtiz2oq7ezTIjCJUc
uChrweUbb20qD7Yj8hWRbusplt8Kms6qgDE8CDUyJPTfx8Rlhj5tVAHlMGjHJ2uuHkCKfbWQSxnX
MsYBawyVrVtJuxfUJ/DqSolFHcv1CgNGvE1c75JYOPQEqniQRVsRVaDSFbSV1kMQF8vgrurLE/vp
X+Bg5zmbH8xGvnQdVNDU183BwPRt+XidQSNd0Ve9tP0MIN0eaMo0RDEXr1eG5Nmqz6he9yYn50oi
VMhqlp1heQxwucwxUmXHhcuhwu/Rn26qOTww+Xz2kTCIhb09CvXcYMTAK4NCc5iafQeTqu0NyvIQ
50Z/Q6QtceQJ9gjbQiCfPgYKTSILgGpt+fs4R0BYGuOwbS0sPlbqbsrBK9Cx+oQD+Ftrjj6h0eGC
bbodHIm9V40vQVCt9ZyAVkJEbrbHNmxIwRtdUE6KVtHuoLgYKIkSR5Me4YDOnCHh1H6x91tElZFZ
Q50pavRCiBa2HFSfltd0hzT3bl2SY7hx6Z9NLY4VT29k6PORKQkZn2TfUT+bb1HLCJ3dKH57TD2w
U5H4Ce+AGa/J2VaXiME0C6ItSQ7f9oRFhLkNAoZSHDAMI8tlplkUD5YdL0qnBagwEmo1TeUe5PIW
WMozR+U68lg9LZ1lqvtjgh09JOW24Rkljcoi5vraeAP9rQST4gLzlBkB7Z3x6Ijm3RYxT86NzpOX
yNcncse8dWqi9J8i8dgn1mZW1qfnZDaewPadnRvJcUGUsU71X4mD4ut1eQo9pJS9YpfgIeCcoztz
cd2r2n0ac5K69dQw0BoYr04Ss3CgrlTxLQWnQ3hI/ATVGxGbGY3bofouEFEqDLlTy4LIJn0qmVCX
2v1IoCUKOeVb1zCKzryYt2jCvFWT9NlaRBHTqYy5p4Xn9JBw09iWKzamBV3SFP0nm3DIJPRrawzE
ewNGJ83MokNjDTi5i1M5fxsF2sgiyQjYGmrmzWiC4WGfARwMbk8blbYvpt+fK4DaGOXZaoAM4y6j
W/BYDaHort3hT0s0ObDn+tS4GPGiJjnUgQ911ib0RU4f42TeGErTD1XmNjTS+FR6S5Kg7uq7Kr6p
EOCANTERFJkUGKkAxgVnHBnc9ArZ9qZXitQZk14gK5+6sYzWiNs+wvFkC1aF0m4OAIkh+50S+hs6
UzYtuo3epaI+q/NBsiuOivPfH9x43DtW9ypttj3Av25Iq2eJ3sNzKKWBhNy9FC4FW5/E+S6q0BaF
wRcMxsQyN1EAiIRh0s1sJSg7UxuE+WhvCSy9Me1s72cRnBQ1vAspXtvZeiQFKUbmlYApcO58o7gp
mDjt/EhDb7MYT5XNiYWJ+Zz1ORoVGzO5kfuo9ecl/Qj1MITjgzXJ2yB9Gtg0smVpD6XrPUrShvnz
jw4/WgO/izEZEPwWX+EmU/5HO2RfLtfHmRTmbo3Nh7jKTr6KMYAUY8CTjxFBBTSdls9CDe3BwI5E
QPghB/vUZuqaw9hZ+VaLZqrN9naZhk9BdS9VsDfaFlKXE5JtNA9YX2BvU6yBey9YU88I/exwZOfv
ubdeGpi7OQNhGqJNGCkAyzaur2zMCSQvPW9hqkNHRv8aObaxr/h1EiHY9w7Oq7/cJaOADjlMJVEm
lU8iIgdWFC20JAcFL+40dofuBj7SvLEEsQB1pvXGrXLWUgFa+RIxhBGhSnMm0kYhcm99BARGnWyF
s64TCcrEdX6cgCdGlQ3XFGE8etZYW9AK7ehBK+dmyu3XcXCP4+izJc6yP6WctmOZ1sgGhrVX1fVO
uey80GC+1KjtXYJr8O0wjUknuYEl6QBi3RmiunrGglQdX4Z00Y/3P7VRs88aKpzYKnmkdV3ECuMO
lJNxpo9+8qfph0mV2BLWfGUixxtsGRA8kkNI4OBaEkKzcVHKBr3/5s70wH5PxAl1SkPmCo/2ABex
gwuZIb8FszdlOIQ1EOLrvf/rQUzCHiartVc0ax6t8ZZ9IogSxPPTj+fjg1MZJtXScC6mPEQz4FPE
FcQFBvFBB/pcMcbp8/hskQpiWAEKM4LVZL6vTPkS4epeuSTGDDWLKh8sMD3/nziljVf1a2BUT1Ih
DB9QfNvS/Ypd/TC25gWdAOtOjNvNM+OnMVzHXgdxK7wfyKiDS9N16z1QyWV/6h6DzvhBu4O/3OS3
TKO3JrHRw+nLHPUvchLAOr3vqfz2RcnXIY+uCxMVmJ0+NiP7zAHIXjAFP3aJMJ39BjYTlP1+7f7g
VfjtHWj3VoYRvhKRu1K8bAsg0uljZNId2yZ4MB1GWSGe2gZ2Ew+/b7cVuPhg35N/gRKcJCuylXHj
QDRhZlOXMfJIDno9nbgoX0cmLou9oGnEJ4odanYYq0xqcjzMd0ZVH/Kg/DOz4w5d4nZgU6ydHjfP
BPLYIa4FNWXHtV5RGSAmRYWDCHcQzlVdIdSxsAnEKYF5hxhzsnhIT1cWwR9QoxGuThndXxenz0pF
t9aUnOcZkJBrV/yyA6eRNK8OljFulOiIZeqxzcQDQo9XEyuQ7U7scnJS8FycpjVyb0DfBUxMkhO4
8NNHEqqnFeSC12n6VL21cyljM+ZmoV8+mwP5hrE8VZh6101Ygbyq5UMZ40lyagH1vuMc5U7c6sTc
mKU4zolJDSj0R1UgWFC0hza0LIxF7qNZyn3R0/pUdn/Ck8z4ivYD1+CA7BZ7ld2NoCFQIfnaYj+D
/HvlPno1b3EzojBK4vLPRFhUE8xkaTI6XCGhECuTpW62CD2Wxk14+WEgZp4Yg2ZBvXHeFQpLQpRt
J5aQZsqmSdTenr9440/edHCg64sau0Zl25SQBpP456l5NZf4PlzdK4hrDC2PQ4v3E5b4GpLttGkl
7bCXiO9oUu9Nq8tdxRULZZrmMDRLG7VDdqrYcuBlczhuvnvR1HtjptCMa3Pd1CS4RAmgSUyEx7Ig
6alMpztWfCwqgD/tCVZvKmLIPTX8mS0YDnCqUEFFIO54KwX8x20Zo8+ZGnmy9NcwFKsY4Q+bNnam
RDyvvCn67WsbhkO28VydLG4iptSjVaxmbSI/E909Sot4V/OOnhMxMt9noatn0lpilzbfntQDwsF0
SyyKtVYqj9b5rDeVzzOlsKNvNMHR3hoQVyzxUxvashrcWLCTgjpG8+9kY5+WMb2y4k6vxkRsY7Me
tiQgeRukBT9ugfwMpEa+xsRFxqQOb9lrMQWuDjmxEVWfvUEXIxfDQD3OWpQiE6T27q9AcEwqw9Z6
DhePJVpfppGiKUg2xA+URS+p1XJq18xu6gZac+Eyvlbzt09dgE47Jw9vqfzIAWH0M+1zNBfAhLDN
t+BMSJeVsHI4dHvFQ80YaBoMYibsbt6YelEY+rjN4/5QtAGGHYMKRrO8bKKMVk7SpOs8OoOx/pAi
y/eWT9BQFcKPLcINk92XLkVYDuto2MoIb1RTesOuHSKc3GbPZeFM51E1TwzjafZNAKIIwAqqAY4O
y2NJpLP6lHne24SLHNgjDgMi7WrUn1XRF+eR7VaeO2gFquUydM1d5C10rI6HTZwu7hkEsYklnyOB
wLiv0MWayZNROShUZnn1wV5tSqS4pYcSzKkQ1ymphkOlYnx/6G9TtShovADk9zgcB8d5DMvQ2to5
EO5KR+kW1gPF6GS4mzRk0ahFk+7qiKE2tvwIBN4MtBzNhyHB8lcEGJHKATSh6FjJlsN7QWgVlBCG
BUmB4TpTxUNfujhK1IxyrIreog+BQOxhKkjwGll8LObGby9m49kiw2XqB79Zz8UaeNMMVB4xbqVZ
DZu6oqhN6b1LhGQgp/J19DFZPHdmw0sfMXLe1ZQVMiWHIDaHjCAutEEpv6yfvsbUVlS6SEPypuo2
cULFYo9Ofc6C5L7NDQepFC+4yZFqojjeVgTmxapgUzoP9ApipTOOciBbCtcqyyJt+0/T2H7SdDe7
IOyfpJewlTb3kTLUkw2GZ9OkZJKIrHhFLKUO2jRLcDbQDoBjh1gd9lzir7Hq1L7AS4xjmcj1Jacc
34Fr+D/o53usuM1nQHNk5Ru3r8S+g9y4m4gfWhVT3BwB6NeV3DRyXKeLRU5zP1dRpg+69P40Xrsj
by87/jXXsb1Pz4QxY4d8SDO0K7DUX0iVOUXSzg+1/BrwDO1yn6eWL9945NGk4Tk8RlxFC7PyFtNJ
ddzZif/plcgWXVsRuG2rkf4gR/hc9Q9GgOisDeOLz6gqCZxdh7xsbeihXFvCY5tAg77LoungW/kD
JwG+3WW3WAj+Yn85lKjWX+L6wR4sNhlNdZwrnR94TtZglpiWogcsZ3RSU2JyoUbEmjTCusOUvm8k
MKGyA9jF2mMT99ayVeq4iQbEIYhqSSRiI1dWUX+QqE1ZtZU8sIOJQAYADitbofP0LTBJ4LlZ7j+M
gX/siyzBz+TSYeVYVLnM0U4YVfReWgAug8WP0h6RdKG8iaGqRolN5jcYZb+SO0idxTlR1kEkJWat
gnjHYvlxwJKGaxbNLTFbL8KtwieVpztCFbezKV5a6UHHW5xyJY3oGPU3LkfBXTPbz8yVP7u6sti1
8FAGCD4f0mBaUtbDr1SEctWm7i6W1ncrq68YhZA3q1cK1Gar42tTYIvs3ep+SIplfIM7HK4ZU0ko
Des8Wyaf3WNvFeFN6mcs67h/aievD7UNPZG8CcumCNNT/sKtfNtmU3zuYWpDZ23N3t3VOr6QNYfY
uY7IF9RBuZp8nW51TSSkk9bnGrsw9qesWjtGbJyjfB/HcUiuU/WG9tJiEdZeG26qXTEzcZdIPVBd
iB33MxJVIHqFj4rWoprgaboNB+5ApSWZGr7VMBH7WXDfGEY5zpUOu5WleH4HWWzw48h68Vlao2kp
dtr17ZuekjDuCiYrPdMcJ1Z3Yad3pW3ivkwGJHHN0XPjcqM1xW5dx49MR+K9FiwKPfQkim3gzmn0
2bTm8hAvZEXFmtVNDe/YOljZM/AUqmloEpPqvZ3C36hqcBVn5IQMjcdsiDoYZAdvghcx1/OGl2Fy
v1RVLBWH/RhkGFTs2jxyqS8hOYd4EsSqGTxBPQgmXWyYGy9JnhuWgyspgoxdhr3OVD5s6km99oEB
LJ+qNrWy4XZWFfGUhf0Fcj1fMWjzz0jNyc2KJ6CTkB6dgXijHCEZdnOQVb3WiMAZog7GcElwCFHy
o/2okmHPtnHdZcE5c2C2WyPGWFr2DSialpRTtqmhD5YkKjgGrJFVMjVoNKON1hFehXIkZznregHq
wnrB0gnZPcROA9OF9aKfkk9wmlUqtxTS88YJ0gcH4tLSWyL7sVzjQHGzn/0y2oo0SzCTTSvlSZuX
CHssLSehubb9LgU7jypqT724tvCAnou2qR7nCaOhDS8QvR3CctTBm7izSEP396pz42vW3JesJjwD
weDcJNucISfZ81wfTiP0Ostc6BdLmjrmP1TKXrKzFyAfGX8gl315F3vTFXsoZkMHfJSRzA9OC77e
arBoC4juuQ+5Iotz/OFzdValVd21pfMQjoFzk1WueQlr9RVqbbPLpvA2HewdPUHsUWGjCDXzoxX6
mtEtDIAkRebUe2uLjKgHMzF7BgIUmagj5a1j+IiqK2YDovHXjD6+Swb0GCP84Jp6joVB0e12zcCP
drN+RO0XyWtjAksiEOHPPObq8L/4Oq/lxpk0iT4RIgquANySBEErr5a5QailbnjvCnj6PeDE7r+x
MbM3CnlRNKiq/DJPDt2F/BNOJT4gC4yiD446fkTgnu5yCFaVyspjR6ie1bGZDrSrPI8t+zBjEXZQ
ephz6HUy/JjJCQgT1OJqKYNk6e5MDcE9iyfy12G9k67t0u3cf9RG6Zeas/a+G+YzTWH41ItLW4ze
3cTlFuyVJw9qtOFoUGqTk7WLFuPJmDk/UkmuMaiC72lFy8uIkvIYRfhMxrl+omoixzpGiirRAOXW
ChV3MbV7JiTTKS9EIJtZD8oK22JkwsAQuXqYK6yWzI3bfyUluonapsGAz4YuDdK65Z/BbulnpuM7
shHnniIaVe1AqhSPtzdcbMiAQG/aq29V8JQ3nDQ/zo02BdQN0+xTpUfcDtk16cLdGOnjnVEa+WOR
RiHrC0ilRmhB3boUpDhYfyJ0cUvwWDkU0pBRrSrcGN1paYY7mluAHlDP5mkC8CIhCbYebv/I30Zz
wKOKsbL6kR2yq8jsMywnPERGdsGSxwHGdB+Y1DOYIYnxfHtDNduiCxyUGh0vFDUowhEO8Sd4VFzl
qAikn20GnkvkwSH8nUd7zI3PtfTKAxavxh+KeN0bGM5pbbPP6Y2Q19iYjUvKltRS0LrID0T+VEoH
1ZjDNRlVawuCNEcMJ1q39L3GU8V9mxjzX5IY4gvFEhQSXKlF/J4zrwooJNk7ZQPc3zVotWWV6EiF
qgzbn4pX6OBqwmL71BuD2rViHDgHl6hcMdRXqOLj/RTNHIGd6BRPWkUedTh4bFG2YwHSuCRIf+ht
+6NUXMqtqH8rzSEhle5kOy6A8bFTVP4Y0svfwoWzdjn1uGEkA1TFnKmmrZ0ri+lutLzm7uFwEFDK
CviuP5j2at23C2zkZfkGjR0OkMZ+zij/wqPI7xNPsAmtsG9PMwXwpmXRQN+tBsKi3TUEZERiUgFr
xvt+KJNDMVTZKfyTrnhXKWxOgBBTzrKO6sDWgXCzvd+nhVWeHGy2OK4UDcX5d9sRLk/6u8gkYa2K
wfA7gS8xqYo3r66Mc5jo4tiEK1V4MZ9TJaAMkP7kEWcaR9WKB1d/U7mj53u6RUbZzd/NiCM+7Cf7
2tdqPqCZLTva82ivYpiUTcUVv5l9yW2kdGaiBL1bpOwEZXylpUJb4oFFQGps5hpjoeanzomSq9nW
26kbd4ArIMvlLJ9GZoqdOQ9/KRXpqzn0OYG8RBC7WFsDU4bzlkoN20z2YTm+AeMtN4Mzu6wc4o3u
55ENqIC3a47mkak0FaXuni2+BvIC+KslYYkotkxjqf3toEqs+ZD3xJZ/6C2jZJIizEWLu1M8y98E
qytOPoNHbxhkmbGHuWwaTIQz136EcIdtyoRhS0Cshiod/faMONzmJRyDCHGyGHMUkoyU9UL/Sxlx
C5wFpgYZ6Xs7y4lI06tV4hzj+s7NQKlvPb9Iq8QXGt6kAaLZJrSYtijvL3FT8gz6BJBEUk8uavGz
5GZyGPW/nLKa+7nDXFWmQB9z+2XyWkTNhl3PSETuwOEOy3/8Cb2n3Li6wsItWwg3LvQfbRHJTh8L
Fpy+cjnNZdtMWw+KDUd2TfvheNNixSSdL/SHAfMx0i9hKPr0GCVlPzORUtKE5z4hIj8kBFplZDA8
WMV1F0jbFttfNH9IgpOYvdqvom5hOK/mMGYEPhiQHyfSHjvoCbibl2cBM2GfhOU3Z08oISFRvAmk
q24CF7GZdyUMyaklDz9DbaETQxKQnKV+qMg0B1Qwd0YPfNmoGJqAl2EIoIfbFBA+Z2hKpnDOkZqs
8uQXDAmcBI6pv1Nr8dgPATpTRzwoWmcU1Gir9FWjWudlNuM70zbj3UDsigYZw72A2pp9Gi7WWXHH
6YjoGnPv1vBRo9WlW+g+dqIjcEdvD1682oGQYX4ZU5/nxvUjl+fUnxuzOY6pFPe0M3K4oNYuLr3p
HPbDmwd+YpO7tDq7JitWL2VQjSF1KZk8F6wxW8vguF0LzCi3vXWyzO6hk8OxbcQviBs0Ez+Al0R5
ZP7PhTKDPLaPxvg6hmjqVe0aviEa45ynmO/I9h6wYaszHH8G7dFwLBueCImrMXCsKPsqB7a6GcGn
qTjjfPNO9B2oM70v87nN2TQ7RCctNZeBpatXFsiPSMtMunLGT+Jp6V41+GeBvCR2S9bGdWZKtnhT
kmaimaio34wF2SQ3vzOmtKc0fjXIfWyycab9tfVeogyGcIxMwrmaN1GevWYrGUy5JNiZZb1YWH+C
SiQ/E4dvqIfzruHOOpt1I0EnLVW9aovUtyyKDJ0jD6O9TBzzkIiKafny2DrtW8klQWU6hQnd+Irx
QdsnmvsYtcsYNJWgDcLDyFEzvLk0sJyCuPdesmpiqzhFwFtgu59DD9GzXuYThGF6yEWoB+bSPI5F
4eyZNHzEzG63daV/e731qvIVy5s6P7JkbYAdR8UdAz9M8/ymyog1354q5sFrVddM+xbmI49ShSk3
fW1O0cwJoVORCXkiHZmo2fZcn1VN1YIz0q6N5dBcUgFxh5H6NKNOmaPxTSQvIqAvnUD1+f0wIn3b
jJjZssT3t9+XUwPESyA8Vmxmg0UMVyetx7NE8kUmq9yNK5367BCOjdqG05B7LOCmnar1TUe7RiLp
01p3vicGWcPKJ6dVQ201pGAWXImsDMSPcQj8IWsEOsShcN5xZXewZmxsrXpuKHJZn6X6xkGp3Nn8
4ycgK/O2bHA7h27MIVyPOMZH/fBF5nzTNrHitG4Rjy8fy3IkcAG/CNlZA0mFdZOf/u83EHgNSmT5
x4blw5w6mLaY2wGPepgsms7dlLC3grAPv4u+DfiGXW+/mssAttm55rmTXEhrPsVRKGgEQ/HWwi9Z
9B8ygySTr9kZC/rr0aO3nPV+uTPaNQJlAPbqE04UQOnBWjcr0RzbGRnxJTvJfHUS4DATRtj8IZni
Oyr60RvXOXRJB2MiQzKgVufJpXINzZ2Ursy1jSHhKKx/gszca0EFxkEfz+3teaN5JG3QJDZDO9on
nfCyY9AHFeoW6HtYHISVUL9wFD85pGL3kPACuXwWswGLtnzh4Z/PGPZGxjKmveHSRlgnP3TFtCVj
U9/Vs9VdLRqCRdWflAaqln4LHAVWBSqPG4iOlranIud2lgXCnNdca9OK7ju98JUZOmcKknBx0UhV
lVp/sCw6qJj/jowd45LIZcp0N8HbWWRW5EdOco9t27mS9GEJwDYOlAQpKiTTRxe4npn3C3ge3yK1
T5qXvhW8e+YaCOI2Z5jlPahTPGWT2ntQXFe2tFhyy5PmqSbot3FTQj08s2BkTtmZHmn6o6Rqafns
mGsljsd1aq4uHA6fyklfp65uz3gJscSI0EQXofEwFz1H+chkViD7gGn8L2qqZ4wt06vZ+y7RD3TE
ae0iIMSI1sqwOu2e41ShB6ccezwI1IWX701bvRe6AVEm6V978GKM/vNHJq4snYV+dGpPBHDPrJpQ
hlkzrGtnfEt8mvwEu9G6QhCpMUsXsN93KfCAjYPodZIVgg4ikgYdCQ9g02Cw4FbbzWyjffAwqj76
kzk9FSrzGAatxknj9nNLCNtkfS9BsAwMsOFN2synnCT4MjD2T3P3aWnhyjO5m/AYMAkf9FOUgIq3
GDj7GkRjGwkTgoh1FXXsBFMMNNiCrbldpGsRDQUu21HuxtOOlmsI4wRoMzt5ofOM+cRMpGAJ419k
QLU+PNgO5ONMszQOZyHnRxO109IZFK8Q6gHFjKKW0wTjF/+hW+ZfFnsoyOfywGaVVdMi8zA42UNP
EW1QLe4+Wa3WcaS/UgxPedy0DuaZeswrZ6R15vkUEk73Wz3+bbY91x8vX3Y9x0iC+cj49pAOEFpK
sBs6IkpNEoa+ZoudbR8zBNgarVlg+cKZFKfyoON55pJenybXfRQOZm2if83p9viGidgXNMfZceaR
wVk9YOvX4GJBgpL4WPW1sej23mK3vISw1ZA2QmgtaJrsocvHWoNLDPWp6fV7r+eaVy48IJIDyY7a
RtJMRd0c2e1s2sRCmm2baKdFcbSvjeRXLHixjgT/CksYB7PWmtMU636X5HbQlntl4X/Io+5nnj1+
ZTdi67cihDh2AAk+UL0xYWNk4kfazmtcGpC34OlzaYBXjFIcHzrYL9isXvIkBgtjVstJie5N09ja
5lhcT2ok5gaVjEKoPsNhUMbZHYk/duja48Dp+Xh7nAYrq4DTHWxcvj5NjLD/TIqSK3Y2/UNbO8VR
cmfYVqLwsAzrXjN+HLm7INQxUYqyDPUSrlBgpmFQ1xqWHXo/GO1ph6opGmJDOg6DqmtPVqGwmzg2
fdLrR+ubZEhDBs9kjXhqQMBbH352JmRXulH4ZgYDQsGmnmKBFLX+S7c31Wrnt2qXBCiPCrplf4q6
dP3pPmAEyI0fWAkjkeuH2cLpnxUw+Ayjbk5i7YZvsWMKxI6TADThYyP9MNa2WmO5m3gWH+f4dS5j
dUWqdHaeWmi4irXxLq17N9ApXcxiG/uXq11VuuAl7dk5Jd7Q3LGnJV+fdMt+rNF76rk+heMbA7js
qgqhn6zEONaNU91xjdunUzSdB60vkInS36UWBTbNW3coCGXgYFAiCNGg9BSMgtZp/uqMPpSj1l11
mX92RJYORMO8q07cKLC1+adEaDhPU00jUIJzaLaHnZj1bWamCdZnbDALdbX+KuWAVMW7XXjkyB3Q
4gjW4Y7pGnAgcCFwrSMdU/OTpTn0cxIHNkuipbWBoFCkNMkWYqj2YLf6vdJt0s9Jri41tRu5p2V3
TMkJJiZEXp02BypApSXaQgK8c/OEvWnlOpXfme1urRUgVmrufODsjcQe+UKnraHycOs1VcvLdCqe
s/xMSv3iuZRF2BncuYV6a5RQDfs5lKNZCy9pC/hwMnCT9KTFnHFQENLVb6r2nho3FQCYIioLjH1O
lDcZ3eZBs+sfyincECZcUehnNcX4lN2yuwIxA0jifidaeBIhyKVRbgvwtfmDRDEjCLpFPdjAu/ZX
ALETRc+xvbr0FgKCOh21BlevwW3Tbavn28LxnuDPg76TxakzdDoJF8zrTbRW/NB2RtiY0BKl7fZ7
G6Je0B3S7dMaqkHlSgxM2oPJbpnO0zomw59+DhrsfXhctI5NRuN342+WQp66GmQXHeWKySGYLn7/
JarboMrpF0hFEm5by7m34681w4RWrkw6s/GF6+5rLBGZcDIgRRfGth+KP5lo92pUX03pfvSJ8dvQ
BE0JMc62jGNqSHc8MxZCN9yfEp2d6SGcNobVm3GVkg1Joq02tphwVXDE41MyxMi+rZnGF6uq8LCW
mAU4jLCU6j9ZhENhAShAnLyrt0mLXzLpDGxUS+q3OPwXrT6bHUzpRhfafkzB0WuA/5T1p5LIXTQH
V8SG+i8MQkBlKL9obOr/vDx9JzUep/qvZgJAQNodcEPFgN1hp4zLDuaGHi898pGBkq+/0PJ11rRi
Z472q21Oh5AGjcjBAQf66DELtaMZzgnYdLREF/CGY7bUUWunYsFK6aqdUVK+4s2URapOg5XGWZNt
3dMoLpE4Scv8TVH3m1s0X9HQv9QYWWsqoKXT/QpDnlL8YQQO+UeGHMTSCbsDwLwNzYK+QBxY2v4K
5oQkl8KlDsttqAVI85WaPIP5xNe17Zvmj8vuOTC08UGSES2qMnn2IFltwtkVR81rXhIjlnuNZTzA
Kl3A0uH1UrlE45xBF5wLu8uU40KEb3aKnfQ5ZlTjZ1dgQeWWtPspsoUFsMVK9olqSK0HOlM5mhoJ
oE0mXnW7yzowRU4WqKncN0n2MkF6NnhVElYsGcAnZrqn49C8LG78ojvheFji2UHXKFmS+ujvkNkA
mtTTnPEjKtEoOZt/V6WJQDx8MO2PfZ1VIdHXl3r+i+HtCatitsNB8heQmu+E6nFG8OzkcjQM6HBZ
K5jb00Uq8DU4jJbAuyCOzS2FXGDCN20hMIlpTncaw+xqLXW4by3WBYvewJPe6bBRQn0bT4AtCbDv
CMUA0hHJsDEdeI4mpyAzXwLgQn+FRROQO0FKLsASjpR0wYNQWIMQYTFoIOY6w7ttIKkPXtiuqLiO
fqb5CzeqwWXkYA/auyKaZrnWJWcJqGv7vQ9t4vM8fE7GxWflVuLB9CeT/6CZPB9uH0bvwsMBY2qM
7NmgMWN4or+b9aSgmXV9go92SzW6yg7SHc5NTyCcOMtmMXhTJnpFOy7lIpnZwWVSdUr/+kRfJVSj
fVWqo1HM82XhmLRr89VULnuFMOI6AP85GkcZR5BEL5ozbN27rsWAUtqNz2vYCXqzecM4UB2r9LzY
9kMODg9HEg//XFICpn5UKL60ZnU8y+bbCuWewQdXHPKoU5N3+1q5O+UAtxfmxWGHuCfUlvsdBZW4
/U5spJjJ0EsYFN4XdIAHghJXDhk9Dw4P9FhIhuGYSRhIbuFIaPvULIIlie5xD5J5y75tQqt7D84f
TjIi8Gnnd5y8wTlYhXutUmZAPUEDMVq+BywwLuZfbaqQQ+OHENe8EVLUW3MJaadqJt3IvSUmB3dd
oCvwjyNKpfLsr3mRJ6ulBz7fh3bxCo842zmoPHsI3ijwCA3AySyeTJnapkaiMyZIARqVxLHRyd1z
9jl2ZGbduj7pBbKNKFx7ExrDFQPWGGRG/LtCctjrQU9LBCWWGjTEium87J4oz3sHZnaGf1XvI0UX
n2dDE5MEwimcIbwZ+zCj6q2VR+9xGeYfMnRxNNkJ6N+SQIQ+0zM3zkRly+V1zCfvrGP0goJmY60I
n4zUPRPRCnG7zwEZ1epITVl5GeG4sryBuFwW92JasACGPEbeBOW/cboSUWglQlN1iN1Rttq21cKY
ZpO53xEvwio8HHINjmsl0RtKIVp2tHm7dWPoBXkaQfLtlbWPpATahOxD1T1ZHWkycUkJZSx1Wzzz
OsN/dpp0/aOdHBLXsXwcNNPaRnPNbciwUOVl9iFck180+rYCiJLN2NFljZFggvhQmqjklGqADe05
1ld85BnAZbArnru1ZIEnHy46rQyWGPkS3zfAKhAQYVjhFltCPBWrg6ekeTrXH0seQk4xzZEavJGa
X+Mr5n7FiI/pCNvffsCbfpj0HzFOlNavubWaQgj+Ta4TTvpXi5u7OobHVupQDOMS2FuRnMSgBn/B
kUanGeMFD2HV57ZQS4bbnKkSEj0a7EYhMt4D9OAm1YT1pj6Z7pq5GjZoBSMVY99kwEisZ00Qe66J
jky1ZV9WCDE9wMoeATWk7Dgc5aVbkeD6ilUaSYySp19KnI0yfyhqz7tCoZ1i7ipyB3SsDLa9MYrx
iof/kFb2Gh1wjBUwWQbKauiWVWKB5asR462jD12fCGcXBq9/XH1UeUh299GyXk2S59St7bu5gSGC
Yy7+GKtuIiNg56d84mK/FE19HM86oeVtPlILI0rKc+OF8AbcDe/dZCiMQwtivwbdcA/sMXyRse3P
+TS/e56ZHsksWJ5LZEim1QeWPhCEs3ygvaR/GGixQKR/bMtafSiX7LOH2+20DPGIHXth0J5+exzc
PhgE5dBNMkrE2GW6eeyebf5rtmCS9HCuynvyLdM5W7rfmBqfALiY70AqnxbFX4jMng6F9U8w5t9Z
sPCxJE5l0GBEuM4Vz8iWweXGQEm+RgUdzSLiCpE2+sSeRznvCamxWBYf7XpXcIg0QoyBy4rKoH03
F/offE7mfWwdQ8c2eIBB7NTTOU3COuBoGwWlitlnav0jxXL9bhqS/iWs22NqUJNglGyqc+wfUdq/
OTmEZi/WoOOsf89bICobs7LOE9yh3aJL5mAY7G7/nVUm9lFoStDlU833k0QTK5cdNT9Hp+n0a8t8
63p7DxPQU6FDDozC2KeTB9dQ7Iy06z4lGME/KbdIdvnUnEpryA8ZC4QfYUXfOBapjHieDgRusq+O
oRNpe7xA5cRkBU2TA3NroR5rP4Tak62Sp9vTauT6e7Fbng9Rze6wmthpalyyY15ZC39lGWtikBKL
EtEMoj0DhTuhVX6aQFbxeOcX1AwUThXuSaixXxjFi2cTTMSrfz86+VeDJ3wXAsLYCEq//E7RCwrO
DsiXfBAp/s9MfNcwNs8JzFhic0QI0Ym3cUWPb0cziOtI383YdmbW8BeL1niEfYqYThDLzzou1lXV
5rhI79lFU6QaF8mFNeDgTd2zviR3TZwmfqqTszEg3bLBNihU4/KqIu3bmLgf3GWcr9j7S3JVlXEl
q8LoLp/G0+D90vgFGvCIQAuNKIiHu8QYSowZ43x27M+2VNV93adnVoO9nr70EiRQ7AGO9AwscFbR
7JeRjDqzKvzuU1zfaeoiMaRbad0+Kxfrl5XelaN0gVMUzYO5GpEpqNh2dM/tDGpEj52Yk1NYuOz3
52H4RGJETJsggTegXtypM89z59DrY9RXvYFAaICme4wG+VIamnvinPgXF0F8J4gmw9TtXVB7Ls9H
CDgb7W6w0eycUNLtokeXdE7uJkEOsRrI/bBKsSp3YjlznmXjbeTtgZEZB/mu+Bvm1Vfvsf3GpBhv
qJqBS4zzG2oB6f0oa+m0WgekpFWunS66p0rW713OUWBgzHWmP/lAgHhFRZdg3dc7J86y8nnQ9V8Z
aNxPPNFqKykEumbYyh4855FTM1t7yiw+YjCfW7uvTQ7W5ms/s8BLnJ407PDYK1rEbFv3MYe1nxEG
LIJGJXtIMx6JpWijTzHEvRz9ntXWMdr0gjw1snIQhFtyayvq6Ekvj+5Es1Y6McW12myTIyQecsIV
qxJbupHxppkpM+oprPyJze+bZmANMp2zYQ72q95FOCnXjX4dVz4sausah3mGfdI+8fybXmhTa3QN
GZvmmo1pIq4wgFZsYEQkdzWFc+Rv6wzBcj3iO2x1tPp30sFz6KFDqlIQCZzyU2KOJJST37dLbabz
47m+rMJlccQ+fpdKNR+NhG2wPfV3YZ+Fn55FaSpZrmETdnrklzw+Xi84u9bIBlbfBC2jomOG1RDf
H/Np6mjaoGAezioNlFmYnHAGi/O+G4lnK17BVN2rzJFo2B0ZO8PlQJGuzwEeu1X+0P5qlbY3s/jV
nKsUVSgj3Co4sGCMZeFtWccHS7xpVsgKUeLKqSSWUb3Ulm1reG/SUm92PgSaHH6xu8ku9dKf5j56
sqT6HVsOHo0V8t6yXe9Vwja1iDkUsu/cLiuNcXaebIMHnekStaq4BSozkgdMkQkj0LY9xn2Gy90w
CBbbzwbRT+Uws21FcQ7tymNDz3Aoi8oPzaspHWLTNK33sZd76V1Tdv1TmjWvcciDbgEs45Uau1uZ
1LvCDl+Shco2scb5iJ8Rp+jvTZ0hEe0ULPXpsdVJUzarf8ENf7tgghitGu6HQzNb2wnzxas89zyO
bOqGZt5564KtNKxeTWu9Rx4nnMkSNuv6xFLaVUCbvYRyzZyibW3ttGxE0dyXNKX4RdO3FKuIIZic
tCHspf+KewlClpeBUBOadFsys9ebHWWvnR1iE+65lHH5R2TM9ec0WaondJzvkUqwA0tSt2lGs/mA
H5IjidT0rLAkwIzumQAVcG+mipNNSHKQgvGIRWIaG4g1DtzZJWWUnsw/Xc6DNGukoJN23C9h/ai1
7BuYSP523Bf4WdrbMtrPTQTc0aHLIqoAi3fkLT/wRwMlIGXVj0Qcx9J6mQUv2Nt3zlyMxAi+D0Hi
trHCjYAUV2vtaSKq8N5Ov+xxqH7h9NynavloKWckEgFtwDa/rHUlHOkxJY/d8fpGJ+AZfAox2zJ2
MLemY7oHa0z0M5duDRPJ1nYFjCKj5OQ5Z8KvSGqzxQn1d/WvZb5tIeZYFmcyLoUpnL6al2BMrOTD
SroH3ELlM6WP6trLJdqGzcgNirgcDczJrpqZ4RAcwvvb9yc61araXMlD2znXcq6e4XEDabEdtviF
dlH2VdfY0wgyMId6YcviWprxMUz4zSVOeKJkwzQhBeDqpUB1eS4tVX2IjMtiG+k8OQyt+qAkE9sA
ymOMm2lf1nSXumowjs6S88yIweXUI8u6KPr7xIx/xCDVQ5LK+pE16n2o5/BdQ2L0Z93B+JFF2nsd
WfsZNfcGmQ6M2bovOI3hUarprK+AChuGUO/ZAAlatA4a1tJTMpYPwJsjpFtv/oRDEXIypOIwZFtq
8p99FKVArxqdVwtHz0Wbc0p/8zj5oNEa6FF5zWl1uqDnDc96PDzcXlGjgB+O8rTwYq/y90z7+69P
R7UILAtttR6I/GXssKnhiQOz9T6cJJJI9l53NyFLbcYhlB/SorlEX/L+mnVj+KQ3yQM+ijRrU5h+
nHJna5g5u3P7ePnAe+pU/JaDYmWKbX9MqvvJW3AKIhKPSaQvjKLT4bHVcCWjYnu4Sd4r0TDj0mK8
RgT/npN0ea5DcUe5AFO/J1fl86HO2ex25vDcM2xeu8WmHcc8SnbRQKgaiDZFxuYfI5X33r9ltWxf
o7EJuMMxTkjKQRAwhj0DMhbhBFbcgqv1blye8FpHj1PMPLOJwMoaufgYo4qJQ8sAJjWZAnpNzIlj
4NpM1Hts8QcjS/1qQAK6TMHJBY1tYKRYzmY5052auwwebKYktzdTx8jq333u9tV/vnD7vn8+98+H
//Fzty/E//OHbh/+u8/986v+41+7/dj//33/7jf/x8/dftU/f+2fX///f+6fW3D7ids3/5/PkRRC
OuyVFxDglYA5i5nLcqqdpI6goSXeuG0X8HBLVE4XtCY4/DlZfgER8pLXVkSIZH23SMkik/qbpgvh
KaI2cXFQ64/8r+/5X+/evhTVhDed0ND928/VuuNx0Q4UA+2zoGAazqTAlTesODvNxDVpxK+DbiDA
rOoHIziq68uI0PQISfD2OUL15eX2obvU0bGHt9EhPuJnFNF8cQdO9moSoY8kqi5K1n/LCTsGdDoI
hd707dpy3vH6UNsZ2OAZbRl4qETaj4w/ydRWmylcUGZ0pNVYyycAJNbdPIVveka/DxfeS4033x4d
XqDacXTmhfQTx7Votlk20/dulN8dxlb0kza9LnNmgNRMnrx+qbdqBk05NPFXaP5uajp57IUmbMOG
nT8vNHsqVFadJvGwkz6YvZZMxoApu/ItGq5O5frHebwkWaHVWMChi52I3IH82RFSzHc4Kbtd3kW7
JdQXvEKs68wEhc9J+sNO0HxMiJKLTccrhZpbEyDWsNlWU7n4oFwsoLzDWa+V8vMwfD3UBXabEGAP
GlITTEt/pXiOElGV/HSV9Rmi4hfN96CIP6AnWaempxoAzD1EmvRKz+CEYzxc/aQcKRyInn0q3rkc
iovbCGL5Max0Y/mZ05GzRdJRJQzzfFxomDZrijMj9wfrlZ9ayjuwjNJGONg7hzlFxgGxYVSKFLkc
aKJ9Gmgrc9a7kR6JNzkQ3WQ6icBODxxj9Ga3JONEHkSzt0kvHxzTOuNJa6kS61MMdfgKxzrC9oOC
pxh9M0ldoYZa81xBLdqGHgqtncgrO8AR16oTjBPBBeHEQSw8Ns6R87LkLscL2pu3DEtRdjkIrhoE
Dp+m/UvK+A4ec3SIpXnQhXoCZAKmYcBCFefxnXJ0e9O4MJebOeH8mnDYXZ+1fd+rSyJwDNEfjE0Y
WMPeLocvnlxYsyU/pDPgF31DO0SSQjQCkUdjgaTZwUaWy5TEy4ytM0xbSN7dChziFl4Ndu2cdriD
7QTXgtnp7Y6Y1N7A1HFsx52Ga5/kKzFhy0lixEo7uiT66FMnRBUvYhsnBfKEfPcz6gluGyY9fFFR
SjVkwZJGX14Ivx9hC73AyT0EBfGpwAUKvXNONxaoy6B0WycrjcWlRDAtzwLiN/1x6MxRzL9++//j
dq0zuX1MVxSe3glBD0JLJwktudEn4TPuc8vp/NagygKaxLM2QIG0nD8NjRpbQZy+U+60hRDDK27h
oeQ0Ye+A8jt+T0EqJyZhneYWJMToHbJa/yEtKHejESdHnhDHrkbzCTkrtybKnGn1FI0M6l5V3jGU
QALzDmOgl4uOS1/ZXzjKBCavDMmgZydjy7y0Zc4LySoVgqroGKCtdzp25ws3zdxTM/rXlVN/ITrS
bGyIAvsJKQUrVe4X1vIrqmippVnwbIsSj0LWmDuOD7vchU/E1rzmKrlO75w35L7nivA50iKPh7bO
8c1R7HRrFExYM1buhTEhqyxT9H7qaKiPZixOIB3ahKQQPrxPzLXVwRLaBTXEqLuWtXr1Syr11MSh
pPSnOqNt+pZb4KSh5/NiFnKC9JDuxtp7nhb8hOHC4EUKKg/XpeF22Z/hku7oZ6C5bWzB7Qzgys46
F5yIg8wujQwb33yWXiyZPNC+53KsIW1KnZG3MzE6Rq5mYnNuTq7Jr65amC4hVdWXtAif+poJOHvG
eavXMwzQuDmgc71PeXOXs9v2pfnbpugLuzdawiTw0eUZs3T6OH7NM+G6JE4CyMOUdbvzsEUz8Eso
NRuCCTrZ9v5trvUNeaVsY6rVVPSJSRmkQctVFkTLW10M3apvZUdr6M+3ZfH2JivN1c0U/mvRdOCW
gw5gafznO27vOTVsZj35sipeyQbTx0s4E8TVHBBBtw97DtyX23u5O9EZR5NogCv81bP6glmzFdKM
Y9xPof0hmkkdbHUwnKLkLDWSyaq461xgEsHQktXjxW6/amL+3U5gq2ZH+47pZS5S6z5ssudIAw9E
58Qb2YKN23iC51DyjA/M44ZwNUuZSSQWC7GIKL7OeTq3tvXoqvjX0sVMigDQXmDedpdZECTXBE5U
xS8CWLnrK7kj2DexTxUvZQzAloTj4lvGJHGslS+Rqb05Rf+DIvVa6zRgE4Y7eV0ozzToLMP4dx1i
BTTEvbk2TjiHxr9lmn8XKwWkbU3qLpoda220wVXD5iJDsp1LhTBRsIwl5oOd0j5aGMbJWBec2ho5
mlIp1FZJu9dttEYdn7aHMkW5SvJfbJ3XbqVKG22fCAko4u3K0TnfILttk6GKUISnPwP/R9rS0blZ
2vbubnevBdQX5hxz25M7EhL7nGB8R06OUbdlxLbT6NjztHpiR42h3ZDt1ukieenqEfhT1G5MuyCY
YXkpkWQSbkTQ3mz3GXreMt5F4cdQWdWGVbRBiydIQGDU6tEcry0r1hfVQ7HzIj64qGCZ2an84vlz
fikNmR29QpzU2F01HDrWT5qhG/u/C5U8kpCUHBsxXqeq+VGLe/TvT+kHZiIyfPr7wkEMttZUVAe2
pXCOOX78JoRXED7KHKiDR0y3zyKX0J72QppjA7a2by56dAXoT2guy/tsT9nEWN/EU5X+sVbxcHgR
EIVcHhXTUyIL5ba0DMh+/2bs42cdmvLSIGlhb2URF8LgSi731WA5T1YLocQJ03Pho92kaZhKlmwN
OrFLtvzo0uYJoAf7Sc3jZqrdGGUPFYY5L59+lqkt6KF5FU7jQzbHDtDXGrYef/llgNvV6eXvi7+X
vs27zWQQZB9jgyPXOr0n+RYWxhj666xFFvL3dNZsQ5QJis4mm3G5HBOe7JjeD/wt9apd3lfsY8vT
Kp5OBp/23+E1DUZ5EUZdXZzcb9G5FZiKGvmUEoW1RwOpjrEfHbyQj7zxwnnDIGpb2BOpfpnoL/Xy
YlfqjN3bPCj2S3ijGg4gihfsM98NyXwl4jvmX8g+SKvbhpnzmfQhue+lZLzVyQ061YFuHwVm/Khn
Dt6wRqkwguoe0eRfxhE2jIUUgZX8uMnnIT/1cG8HOOjuRPdGg4bfFQWa434kabFzDfPHs509OgT6
WZenH6XzcMc2/tLq7mqTjbWG7LKRC4SpgBqMjYL1Gi6FuL51yDDaJ2n3nVCOiJrdXhDE6//V/+EU
LyBsWCYAxR9Ke2Rg5vIPyZauUpl7ORsvJT/w8t9LCMuB7ADUjRVPHpEStktFgUU6yikUOiL9jKjw
SPx1cNPLq0yN05T3TIrx+GIiADiTGc/taFC0Reo0ti7xhvPw0JQpejiiwxLQ4JPJbWlkxUa1+7zr
sxNiWTZ33m2JEfrAyWxe+qWo0uVLhkR1/RdTNIQc+H9Xd+oHlCkYow8IaskbQWGeFd9EkBPkZcI2
XJDjnfPpDgC47Ri+UNi3xzCdNzHKWvDRS0HuRkf2FASfTuH33x/qLU+Vv//6O9n/+97fl7ZNK5H7
3v9+7bjcY3+/4r/f8P/8frlcnvXOTrINQXHFWzV49V4lBHMYZmq9qcp8FXBG7wNdqPtZei9/33Y6
x9xJBzTE35dTUNzjRqwRWOXyruzy779v47UHzEEttwff0RyCkHevWzagsdcON+jaMQoLDIluKYab
v//x3//tgvMYt87175fCuKDnochzD4mVfPz3q7w2y0+SNKh0qu2bCe/nujMaBvDLl9YIxtsOyPWo
YNwT69lUN1bwvy/Aj9g3f9/+eyHnnaonR0UdTnt2aiTZNyHa4Erc2P30f196FucHL0Fjg81zbnR3
8/cL/l6YzIibFpjkRmVgRKoOa07iBFAOtO/d4HF4bgL9lsUD+5NPjQHslC4gfonmzM3t59DEAWI2
zrV06XZwkL7818P/DR/Q81HSdiA2CfVk9NqhU65SDBop6EO789szJn12tCWAum754zHfNKfeQhf7
v/8SPULImbCmvx/usw+C/rOriofYRSJpNDLcBK05nv5eBg4xEkWBZoZLDuuiRKBPJroESxM7caqr
GfFZTD4cIkoQcyIhU6H6e81t9LXdgnqWabfNAfoRFc9Xf98KKtZdPUpto/NcSNYfYvFD2L4GS20i
RkYWex8O9jMF9CWxEOCWqsSJtvzX30sj2vw0DiA/56PsGQlXspk3/SJCDcohxGzFjBK1CcdHbI/+
CRjTDCBXv+jW/aFrTDAYVz+jRdM6D4mmPnX6U84YfJva9tvftxhPBTjI+XBKVBR7Aprr09iX/gb4
0IIX50ufuhohbAnyBxcP8anL8CkaU/MQd+PenQiIUQiD2142m4T5HmI7IAqKWoNDBawUBHrAZstv
4uGA354PoqnLlci1SwYeI63/32BnVt5bycZ8Oy46brtX1YxyhCFYXLtXGNNskcCtbLNULTeVyRXS
p8fU+qUDROTkJ/QH5IrzcxcHnqgqeUoD/8u2xbgtK8VWfXk//vcOeM+yA3wai7nYsfx61hLK0d+L
b0TjHsIPDkf8Z2WGUBRf5fPfB/D3MuWonoGlv0RucnThACNDJkcxThQXHkG17tUbi+yApDWv+bK/
J42vRiQqXuNRv4BCbXd/7yYFf336e7OheY4rty4C5NJWtE0Ndz+F4i0KMIGOOZYQLmFX7Gti07ZW
j6N/eU/+ewNVXygwINZr5IW/Rc1U0QnRZDdAKE4BdccomM6McfRt5eXT349mA+0cCUb9399j+TjM
piC90wp1fyiRYf0/s7K2Y6DN9BxwlFUnZ/O7s8d5EdODI29csfMM4zLXKfnx8DtLxzrmizeHchS4
VpK+somvT3/f6pb/AhVMIOqTKLChRLn7DjEF7WCeVclu5qnw9yzocbfgv1v+oWEG+IMFjjhyywLV
MON1CG2Uzo7FSBpAmhxi6ayj0apuJnz1N8LqcE7Ppb+1mxTpnXKvAFFSpFL4RY3vTjB/TwXKVTez
kf5n8iAgJv/Se+Lx6S5+48Vvmdk9R0nof2LG/8l1lzMioRDHyMnJYU8gumY4gVlHD2WgCSIP9Kaq
t0tjVaVhcDFVZt8QAjpvp6Wl4L7ahj7QMisia+bvRXfTV8EmHFISFNShDcCJTTH0AcP9jKfoKXBh
jETTmJwTk7fcKaL3gfnFKjW7iKnee0va+BE94z7JovQAXx/umO4GWlwer6eYSoYAOToB1sJopw2M
Nf0vgxNWMtEyqHjCfetxf8+AOibAzuwjyduFcpSzaKKwPlg27n5m0p91jwnYn+gD2hG8xwxFMyo7
LCD1pLD3NA1jKpxaRdrv46EcjlPU3Ek+gl2PY2btm4B2CJVEsj2HJzu3geOlxjl0wwqvAIClWhBF
kuYd2A9od9SXZISrhmyqkd+7HBiLTzeS/CFRcc3awto7CGNvGj/YeK5h3yS539/wzNgNjgX6U/fA
4BBHPEqQfEw0ZLCCTyHYPszYPlGQB79FiVZGl//aWEPpyQT9qOT4KnXK3x3QNtLVnBGga7LC+ig1
Ak1K2rFiKetImP2GRqURfTusxLdIgki64GAyRBvs0WImpzF/G0r0mFFCcHbQjZT9rfwkc3vPRvS+
MyEDUTy9oiEc95MD+qMaQ4JO4is464ztcX9rBl9YtESB3780FswLk7NNCs18NZTmtsfXt7EYUilW
S/sh/aCfQcgtCNfhbsHlBh5PtpBREkH4rtO8aWtZjsy1he3QZm+JqaWY2TX0RN5zlu6GljtrtORt
QwYgfd2tEYg1go9lODJyeU7J70DMgNTqA2AeT0T2ncOc7Byzc1CsyvgSLNwlD6Ox7SfHyplPMq5C
ZEFZs2pL4rDShulGmp2ZOvIsTfoHXJcpq38A6hVuYqcXJ/xN064Aq1YaNGyOOxEPgOxsibaT7Yis
qQxf/MYazkbokYLdQh/RMD9UiKzcI3RvO2BpkSMuQOWLJ4RBb4y073PlWfvYJwtUCFh+seNCSmSw
rgK9yF24KQwgjE6UaOws9WkynBeOAMTmBQPU2YAAUlJRMCCgeOjvhF0aWw9JdWSV4Vnq6qRDNsRD
HpybNnkkE6imb0biR/jCOc95PNB+TFft95BjDJwefp8xEgMTsevT8NDazX3XoUczOsw6g3VM0DHA
1o1PVbMQuIqpP5DFdWYz1J7yHDaT4dwUJujiFtHHZx2Hn0I41Z0kjKfLCHHOCD4NW2GvksqLrz7y
iY2FHBUvpX8bSewVgep+Gvgwq8qPAihwKO91WSQ7q00/9Nz76H/d6pITTXLoJBPQkcw7bZa/cy59
Bpg2w+rlr5Fehij5l2acH1Bzyi3sBOB2Mn5WUCEQNdoATGL0IHVubEpB5gfx25hWCealbyVYGDdO
t1qoR3tA5eV6iBTx4wkBTZaH4rdCTXfMUa7wj9hZNKj8i9WBNuqmZE25z8IqOE0a/2zpF4hIwRuf
MQNEorrQayZkiVsfk8UjEk5vvDFb87lttXUIypxOcobzRYe7gyHlkga3qjRlZhUENH01wxvYNl6Z
mrgkyP8JtHsQrfcw9MOXm5OZ3tuA2komG5PMDrGGj52jZkMnW7X7orpRvTOswtyLrsltx9vuVca9
D+CZmxapEAIPRjFjsWtZeeiBQZpeEmucg0NbjaJ6NvHvBe0+y5JT4GBmC4avoAZFwX4hXGzBJ8WM
ddXhnkCdm+MrJHW4jNTVmGsbVEtfbINweC2hvVtwelALWZBo7RKQmDfcNtyKt5xSuSBDjiFkuW+r
vFoLVgm7fMTdEaTGu2t602Gy5l8+C9x7DXZ9i2X2ij+TB97CA1eo8Qj8yqzdQMSlXzb7kP3ZkcEf
q3qrhwPT43dOw4VlMxwM8olA3spunxPu4+G9RrYNjDYZT0imUAX4Mwso2GWS4sk3hF7lQ8FC1M1J
4Rn9e9K+HyYveEHD3YxoAoC316y9MgjXyMTnjJhFhW4am+ILBoRrly2d/92gaKIY/r4QbfmJBCff
GAsJk9F4iIN82V9/ec1C+WJQjOrtw+lksjNwF/PeQu8dBO9LlyoohircAxlXV1JxDprwz6p3EepV
hcLwsmCkBGGBOnkyzNvGw/wqctjPUwx0YEbvzZMNgB99BZ8gcQzo6cHXdq2EwIxiFpw0Sy+FBOgu
AvebD2F1o8thxzh+5Ek/m+vefokxo3B6998JemvGGSO7cHyBav6XDmBc/bl7NmbC9pxBXWlL34yI
9ZEnBG5ayz4DhUK8FkPhDY3uFpM/pm+m0oBCKeRKAXAniae1Y/TPZgd5NwKOUhjON1OsuyG0kY9U
EBII94wKpz9XIPdfOzR5cRFep3YeXgfLe+rUa4Iiba3x/WJVq981WifW2MUhtqHqRQ7SY9SZFXgS
xNUsYLBUVt5VjkO2C6rmaAlxZRoyYt9FeTvVxtUOhlNdet/m7GEyAu2HMkUfeq1vFdqPof2d7c7a
WkRETyAm2kVgMoy0HNIzLkDJ/iGMrI4jwUPALV8cT7369XirjtPgPpVxwG1RpA5Gd7K9qxI7T9r/
eH5cnuIg+GUUGvftG0c4EiAffTgZ9zSZ1v0wZHc+FzWJcD3BxA4/LSNE0yP4NsHlQEQFGllTqR0o
z1vVmJCS4W0g7DZYVqHLl9rGX2ZcQ2M6OcxEHdGOK6cZCddDZuAld6USd1GBeA2rC/l8ZHMq65zz
/qdmQjpUGj0iiMONobkcxaOlLOvqNwH0SD+dDl3MDlSCfO4n+007Zrm2MbVpmh3AmHofSe82HeQn
Rr6niCuQccxIQKbxq8LzMqk7j7nYQ1clve/Fn+hvMWeSp3saq/Cgxt9myG8FLe7K78av1qj3HvqE
KSRlunPAHZGuaksJKawridFkoRbCG0RmDDq7r37Skju09xbZxBejpr7o73LWs87QfYeNX28Yz2Yr
iX6wCxVEcFdvvVa2938vZnenHOKfsiA4JHbmHBqiE9OEKdSE1/kwdkn44JniAQ19ywcT2RtNc8gs
+Aa9vHtBnrwnuCDD+WWe56iZL02X/2SER+5mNh5twBXAgxMmqJd9TRWnminc5uxVdDmYcAneqAk6
zwM2bI1ivmqT5iiw4cEpZF5WqxcuuOxF4P9OA4DSGbOwGeHyenTJwPKAzCXsH1ajj/LNc4y3Cu0h
dBwzQxXJ8dLYrg2a3JRbgd12bUXmphvCcet3xStbx2Hr+clrAjBPO++eSAdAqL51K/zOBZ5IVLZu
WrK3qesr6cHfRLiKRlYASCT709cH9vPRc+P4296DyRcN/jfPs3prW+BPoK4hMQNAthuzCVqC9Aix
Hx8bgsEZGjvRRo8iv1NtHBx9/M7mQGYGdu1DHBJFTGQ8pVEFukdIpnsde82Na+EcKRJkEp1rX9j1
grta6h3oWOY2ARZAlEBMVqH04mxddg5D3HljAZdizEKOSb5k5y4SycDok7NnP/eha53CWAhgZ83V
SXAuDDrVW+jPl36Y7sIIVzOlZrA2IY9UrL13ega6MGM/VN5MCEDPCDfP8kcIW1kTPkT2cSJ9boNH
IWXH77sbpVCmsw3XHgpMSoVNF3NLAXw0rOJoxMuJZ8GcJ8Rkr8r4pzTHaU1icA/FG0mmJXiMtQuu
skq+DAdvuU+CVZpSkUI0zA/Q/QiQuJ3JJxk6k8JFZd8FBrVT4MlPDzM1wkMuIf/CCpRdY1//85WN
J95vAUQ7xH8JBpvQZqZdN2ArC6wfV7BmsXpiNiQDgVUuQ/9I+g9tSqnvVP/ZtBABg4BCGjgl/LO3
3rUI3/27J0EhI9wIuaYZoVS3XoeIgpSyrnvXjnusavzPI6fJilXLfenkJwgRr6jPiVvPqVOagbQ/
AU4yNtSDlwcA0QrmzmSsW4thlt8Ncj5Cu0h31fgVOBKQjgjOoBiTR3/AILM1mFhXigWx3VzGqM1v
Nb2/Q4B80FPaSYoDL3N4VpFduqqK9gI8S/LR978CbBKM4PcsiWhnpoA1d0VeMMnKq6wx4702s5cA
4OQ2Lu77wvu2XD/nQ6T/UmyoJXMiKB6YRGdtHxvQ3j1RByj90mgH7vFHOeFj38/DLopyioodZnuW
UQgONqhZLmTtbWlevXWHrGXnt2h2G2KR0TzArR6bY6l7snrZdQFh5B88x69M/Re/e/yOrSBj7dU+
T+Z4Kd2YT0b2WEoLReE0nRhePCQVjLJ09rdOz/I+1/8clT5Z1vgq4pZohWQ9OMNvJipjG72YNEs9
zu2qx/cTODDB02lnFV8w0U4R093tTJkGwQOtdjqBxijQb3P0mF9Y5j7aVB789ouOyL1GeLKzKf+Z
LQ5VOSQIwc3TWA9sOyi3yE7ZJRbuGR8ZuxsgIsdQsiuj6jceUrjsqdeso4mHPJMTtjCKn4+Bacxt
UMgDA5/4Zpsi5/Ez62TFlGEVSyl4Lz+4BW/iuLgRVXLBF2WgehegZI1XUNK4A+b4UOYsuTzX5Vzs
X8sc+IBCRIddKtjB1nssiVMmjDNkClMwt66YLFvpSVoNW+WB1e8ikq6Kbh86AZKBHBevazfhugbV
xrFRHemshZG/0uBAwiqMs23zx03ydUhsOsCCg8qMF26DflYNgoQs+SoG/oo4+J46ntRD5r+MA9Jq
Mwe/7yEEJaVoPzVJc4PdqlxDlBa0h6LEXjcu0kEIVQyoLRrMJX6bMbKqg0NQXNWonkn5VafSGvdl
0+554N9Ndt3v4LpeKMv91eiGVELsBv3B/QjhVQ84kJD0hBfGKF+up7ztPLaHQ9pVt1GDYdW1SfMs
QGXKNHl34mFvuvoHd9avTNP3VDaHxBiNlS7uNP28mDFAuLICMeREn3WYTCSQoSLIU8ryjDkbt+ts
fZBR8ztNU8vpCMNITw7EPHsnI58DWn0LY2C2WoFoZyV1Ctxfh0HDyjWp85drwOHANRd23BR2WzTx
/zxdwx2cxFsx4MTWM/KyotDnNJFqY1PMO1VyYMGMfzSa8SWX5bZ3Mnam4DVbn0dt7yFWgWm7SnkX
5Oxs3BkZwmTG11Gq70GkYEMgpRSFvUcvts2d7rHw5LSh04kDEpHl1H9yLD27HcrdgeIMb4WxBIv0
I6W1Kb7R+jwnZbQj4orf7QQUFvRNGdts8Mm8s6bh3iRb5eGeCXBKrX2/ezbL8hslF11iV75MeB/s
tk1WhNw8EejeUD7UaK0zzvWxIqJO9NnPQpcK59GhDenlRURyNTGHaUwF6athd0iEMmpe8C1BxqUG
ieiLM3k3xV17nFy725lS7qsUnYqDmz7uLYBuNY4DEAMo6PMG8XqH2DzI2/kQWFjRxgysm1jwubpt
oICdRe9gIEE/u9LWmJw8LlZUCA2PLj3s4yY5en3GYBGvyr3jnQxhzP+ibHwz3Pwj6Vrj6HlD+wJN
eclnCtuNRT73ilZwZ3bdcoUG69w32oMYkpbWojd3yiYEFmJfvHOlIi/vrfblhViPEwpqpAUioNMZ
DUQ10XVgBr5Fg3ec9ES/EgavmUK4XONEbUWHTMv+Tdz0efacKxIfltCg8Dw7JfiDbrtPpuep6b/n
rHyuqCKWZ+2XdLlghFZnY7ZufNKlQJPtAs9ZQGF6E9QKqrLwb4psRgfnNfRAvr0JfMFiX8svi06y
Xiil8fhqsW/dURgFXOGgdXAFuQrxQhyiPgr7nd0xXI7m+eTS5ADHd6nFrPfULkGk+slvJ69CZcbO
GtSuLxllc36uvDHfzXmwGN97Rmo2CqHe3gwgZzaeldw7Pp6SceTct/VxYPnDlCDEKe/V3IPGoyV+
yrzN170EUpZwONc57QIL8QQhkPkPac/D6MDFNyeMlFAvvKD4DIumOddwdPi08u9+SEbUkNnzONX5
wQnde+hCwVZ6gniG3sJRA+672s21KojQANQ+IIVjBmEetK/ENkFWl2eM/fpoP5fxRRVEB9XEiwxm
egNSjosogILIYxn0c89V5qpFKFW9j41HEA4BYnWQ4jmo/XQDmU2s4Z1Em1ikN/NgMRUgnXGyze8g
FPwj6uBFKUAYdPrqEBXGP+KxoF8ZfCLNoP6VyuOfjVBVG8V7K6HcZfE/Fmg8EzKCYaIG5xGYEVBd
v7pkrlZNL2BkN3ZB551VFtOXsnq2llmKtZA9AdsfrnNdv4rSwq2QvivtgxHIjC1jmZPpjehhrOCj
LLiz0abdmY3/ZLOJdd1vqCn8cDRrUJTu2pJge3N5GgT1fvaYk3OeIbW3K0aPIA7jhvgZ328OnQPa
N4esyDq1zTpcNeV0TmV71IkNjd6n9DaoP8hbT57ECDGUYLUHRoWMoKhtstF3iVdo/JUqT4XJUNPI
mFdOzlKiJCtbeeZKNhIsSxRd3ALDEQEWnO8Oc9skRCEyUDnPnrFGPHZWsrgZsZHeeLhn4DI92kP8
0bB12Q0qBN1f3ZIyzUHroCIm5PVa5/orZ129Bmpkk4FxZ+KfMCJQ7fDFGKzc1i16iiGCRRsGkDyg
RLWJDvdTr6BjmoAbiZ3o/H5B2hDlUNdXwp6Reui9VeLrnws0bzZpWjHtAkPqh2ZSeyPkoVNXb5Hp
xKcMFVe65CIw57pD2PvlnonlJngzHb9AY/0wGwsn7wuLVrMl5Y6hszYIDcj8B+RWpwH56KqR9TMT
AgAQ/rXnIFQwB/b4bli4GdMl1HoXCcvces9h3L2iXXhpDRiqgsKgJlOJYDrzywX8fiOa/FDiT5fR
ZoJBOKDy3+kGMYWPY93NzJdu11nkDw9kwhIlBsePc3fVdsmzT7ZBYprpKaHCzs1N0/FGDvYtkqV0
U1bZ2b4JTYBqysDJWZU3qUauTK+L5kjNZzQ625gZ/z5LUIWyT8e9fVcaWbsftP1hRmLbxUS7M5aF
ypN6/yo3Yj0dfpsS5Zbv1vB1a+8RoiBpzUw7dP3Upt5HnQUpJRSu1KSkAUBL+FX6V4YwVzAP6adE
9KdFtoEngjJVTzvf4KkUMOFYyKV9U+XQH4fpSIDLI2NIRhpO/uOzCWEIYIitk7zHM/lFfWrTxKXR
hSnHxDwzj64RsrvO786sfBffsQ/DtatfRM0gt8oofkefekTQJDvJ/D0wuSwJcBFBvHMEFlumgidw
KC4oSkAPXlA7xPVoFLitQ71QAbNp6TJWYS9KKPLM6WxMX1y9PNfjxCEncyOG4CfHt+Wa+iGWE1HU
lfU7ZMaNHeLIljVpp/WPrXzAna5x6cLFGwju3HAzmB9j8hi71FpDOL9qYmMap3oCO9Buoqgpz9Jy
4ecK8Dq9FcPTxMYdFK953D+MRgXKuwofWLveesg51jAPsi2gjZ+6ZRA8jxWlaEDozuQvSUDFNvQg
xGPkN6eo3w4+MwDfxMKZKWw/6cBM/hVmykurgd7gLb7hkNX49Ik96rW1rZvpMEgYXpJAzUOswrve
cj8wtaRXYpv/+eP820bBo+OPtwHqxGZ+yeyOUGyp79OUGwNly6lNmeer1j5bxmmU7gUU35fTUuG7
3EZ9+NYzbaKKou9daMm6X2Lh3Q37xCOh2AUlNIVg2lFflVvuuEPgdp+SBpQbgeYmCeAsz6Dz3FBu
g667bQlm0v5TTOLluiPmz5EMYiqES5vB636KJss5cNqHZgzumpiQuU528LOdPWQb5IFW9VjW/gFw
um0JvEGclbaKmUkAC4w8AG1WjSGQICUMYDfKZ4ow5s4H4aHrKvYrPK2CY9+u7qdcx5vWfCDnopn9
VyJhv+Zc33GeX2M8vltyaiDWaX3Me3kFf+Q/R0TeWsz4Q3u6AVL9WhiZu1MDai0ogxfbPTvdTz/O
nK6gfosF2uqYi6OPSMPWEvuwt8GyCfWks/oTODh2Bi2vyo+oGKx139mSN+4eKB+Ly+h2hNq6cgjs
NlpQPxBqZ+QnoEhyBAj0rC/CbO5d9AOKFC458oTHABivNc9xqM16I9C0EkjB9MFSzm02ERDJjqXd
mRZ8UVnkAwpauQ8i0wCsFV5lRUCLCWoircgHGQlskCytCb9+VdrbBeTkMRsmpMRgaFJ1epOFOJsj
83eoVYb7klWRPT3WkX7P+ty5OAWb+oItuTB4GwsevFGDus7zYSPZyF0hi4c8dNN15wtKBpcr2Rjk
r59YTI+djUF85LZ0c3/TNZsCKRTSJuurkQaVnZRrQY6yYaNca82zO8Tlih1VIOQrS2C9cpyBw6rt
bqOWDMOh/LBEflCBepAAu/2QS6svXODToCotrOxIi7jBXdh2hs91bA2naCbtKbj3bVdCrRlmBrKf
1CLGvqRccgMiLmKX26dPxvPgtU+ssvBOzII1ses9BK11zdA40NUb8zYOxXu1TaCVQuS3V8QP70O4
NbATPFJEO+uUawjavn6GWJbtawZ4q5CHe+A9ORP4f30X5j3PwzJHAUtu5IByYOruAFFYKxQyEbNX
aN+MUXcOAxwGr5IUWiM8Yv3kYIrhD8Zxe8giAUeLACcIURaPmZxcK4MkQ3a44Vk35h3Scy6osbV3
UVy6E7xOEpuyye7Y6aSoupYXzyLyIfbbaWdORYCetIL9FXFrQtkKgg1S2B5oYQxMPkccwIja4DMY
NpxKu5hKee02FYurlrC9jo/BaKdt4eZn6hy2LqKK2Yrb7KYCDOpjKtQdsfW/BCWGGxoxtZ7AM6KS
TrA5PODXWshhIbE0KTLZIPzHJ/KtulYdWH7HYCdY6oZte5ocNa7Q68C8K+lwSIrE9cNYEozzcMZU
VGxZqbjIJcmktvUmjahYtUT92rePrmCoaMxA15P8jlgrDCEaUaGKUpLJWE8XjjrrCmpsErQ/fAaw
BDO8Ir3bYSnhud/73TdojJ1RijtdUU2yRPRvhk6fbQ+caqxLIr/K92GmASUVzCCOswc84zC4cpP0
n1EN1TrGXgzX4WHqxzc7sIkeIec5QpqCE2YbtDKAU//IW3fvtMgZMS/xy5v8XUzaPMdGegjtR6QO
w6qLxhtWbNNK7zonhkwjQHELakZTMcPrsgFysHygCFGrbvbuavqCziFZGIPWzoxSAOkKAB19mUuF
2p+4m5p9N3O7kkoeqhc25eGBEF/GMbtmbu88WHJ2OR9CV5M9hvhqFXmL+22qWNiRi1xWzjVi3mxb
k7h1C/sWftU65XzcKFjPiI5qiNkAvWr9DqaZN5e2vtLlHtTUL6qLpzxnGx8EsPiCyYKSR1Ar/Teu
gjpmnN1iwRSe2HGQE2xuiw2jPYFr0/9kY96Ai0AwRggnUDCAGS66EjOPAedHb60kV6DMmq96qn5I
w5Brwu8e3cnUeJMxzM1tH+7trn6qTRx8MnCXxQjr1ozcbSucziqO1MbsCUrJoRq5iX4kRrTk0UFX
L6M632VueOsR85kY/rax2AL1afNsN8k/N4jHjakJSa4q2EKD+zbbTQBxDaJHYr1VjnNfzkYGgUoc
8jy8GBlGjtHsMwaU9d5tpbP3WxVtuBV18pK2qOxIfPh1eKqMsnzTRURkJJPA6s5NrnNbvIYJ8jWy
6zh8UQxI/YMz9p+RyF0KsUcSUZm15oeF6muN1o8oPFc+ZQkBzGNE//KXksauwTLYZecWyBeOJcky
T3GOsEQrOc9BgfnR7zDQmg8J/XeP2SiNpi8qD4aYPo+EOijQlhVc0B3rON739phnsPg9JieZBgM/
skMOG7u+M7ehJDAtHuq32M0/F3/FRsAg7eAorH066C3nlr9ltEqrko0FTfDMahgelB+VO3tgemd5
dL9gIZ+imkkcUPNj7g/m2uqPfvIv47KBAqE2GBh63OrEQ3IHoimKFYp2fMGdjD4EmXLIBLY+VqXb
8X0gcGqqG3cf8HRCfJHDSIpCtLPkpBEF5d+U1T26ECjAQfZuQ5dBBdQSU5mSuOl63ikv++jiCR4V
A4Np6bUEsNjTDvzuA2gcR4KQblHXbVL/n++b4dpEuWuMdn30kbzBvG3yvcfDusmGR0WoadNat0Yx
sXgJ7jNkO9vENchqNPHuBW7+vTxPMdz7JK2w8C5D/9bOERYN8ihM2XKiU+7jEiroR6B0pgRSEARD
s83ii59MELQ1hHtJBOo6DsBN+R60Il1dAkdeSzJg+bxeoczVaO4bEz1cPK7wTYmtYmK175X6Z5nh
lYQQxkUh92sdieepS47QV1yyQbqHtu3viWCOczxKlW+HewSGH+xzNyh406NrwpYi4L1z9XAnS/oR
n90wGw2CHyqFQ8OYfy3JlNyk19/aOHTLqVsPHndklun7RpDM11npJqLl3gTGtHV9SrPEl4fBGD8c
9H9Qv7j0+XwbkXq7BMFT5FNTl1KLkw8+hUMPElZH6bQH6AuSiKUYXSKRucH/Ye/MmttG1jT9Vyp8
PajGvkx0nYghKYqUKImSSMvmDUKSRexI7NuvnydR1efYcrU8fa7nxmGblLAlMr98v3cJpus6xU8v
9HuPEQ9zoqgwL+3SS29UC/qF9LcGMgmXPftuiCllwVa1XJNiE22ywjFRkbFqCzPQaTZVF6YPCGAa
hbn2DCOD2xbftnQUF6qnQl2oB/1WtOo1ZuZ3Pt6AUUWMVIkBMrBgwN86bMamkKynqWOy69hV1UH1
pTUJsiEJHZ/OOr5z4nCjyTyW3HvGaLnaJQFmnYlFUFvQpjeht40rOqj4v6fX1eQdtAYW1siGJknS
c2f5gLU61BWzOypBe1Okjraq/PAMMzZZxFAF4vouIi1rKrx8ydi3Fm4HWQIDfnwSfcKzh2CD4Eu5
yJvhS1nqZ0+zmWKbfBmOWB6X4VfQYpugJRLhzRMFFSgR0ZUVdKN0KK/zpt0oY7OtdMzQKuUxLht/
ZVfJbUq0GCSmC/LULxGqAs/pz70fHPB/fgqc4Iuf+2+5+azCSk2U/i0yYDONwY1qWQgWivA6w/Io
1bVbEUQ3Xe/TRITwm7ZQ2bTIMm/LwrsDNII5QyREk6fjRZy4AAu2glTDp/EwDTqlHuqRNhPWAv/3
Toa3Uyq0VfhkSB+wsXyEgPqErNFhRDSvSU93qndxUsui9kAgG/JzZfxKM+RY+Ma0I6TgVb3sTG5h
SRl0q47hF7WIv3G1UNunQF03PkO3Ind6berWN533gy4jd9LBMjPLCFBRx8ZFPyaesonWddvuksbt
b+c/tMB6gyfZr3WlLNhQ55vccNYpgxGCdeRfK9C9asyQlsBG1jLzsITda2WMtW+iRhckuwBsYS68
NJQKzy/sqm+SFDIYZqyPOhnqtbZ3x+SKCVDymqZtVfBKZiV2jqqyHcpMWWel+i0K7edS0dtbsy1W
iWIfOw1tu23iexM7pPWIexcSwLWuKV8qGyZp26vZ2jaQfhEp80IDO7mIPLZio/d1zAqGCpGhoRE1
y2Hqv6KdwRQuMc+VJrAQNFMQBE6pG9i3plmCg78qbj0nP1pQr6+sblviRXNj1NBwFaXky+qDAT63
wlMEq16UusvBMb4lykgUXRRg99TQOix9TDn1AiOiT7/9xz/+8z9eh/8dvIm9SNEL5fU//pN/v4qC
qLMAsP3Hf/5jc/FwMf/EP7/x7guXb+L2OXurP/zSzeP68P4L8jT++Us57F+ntXpunn/4By9h1Iz3
7Vs1PrzVgFjzCXAB8pv/rx/+9jb/lsNYvP3x6RVySCN/G9LC/NNfH22//fFJs+Yb9Of9kb/+r8/k
Bf7x6f/kAa399Pn9T7w9180fnwAif/eQBdmeq+mqpjma9+m3/u3Pj4zfTd0zdBcA17Qc1dA+/ZaL
qgk5pPu75VmW7dmayl/47NNvtPj++kiDEkenW7VdDCAN99N/XfoPz+5fz/I3MOS9iPKm/uOTzrUU
fz5ieWmYn9uIdFzLhElgmhjMuHz++vwQ5QHf1v6XirLOBIqyV1iJXUxaCX6j4pSfXHr6g3pjBc8B
4l+d5NKsJW/IfFTgcfWeFJkkF3WhXJgSEOtPXoSChh5QtawgPFrs6FIXWnXkLL+7t3+d//fn6/x0
uoZre7TEVAueuOHoP56uQkJc6ei+uRpQYblf2bstNP9W0HyYELn9O8dymOVx/TUdU313LIFfVQCx
dhVF2yKG+0fslwHc1poXlrr9+FiMgnePwXDxoNSo+Q3d0135mL57DEPj9QYZgOZKjOKiAdzLgsfE
20pYUYmf8nGCHJb94vrsn4/J0DJVeWCO6L67PjV1iCaKA5MF4hvEb0x4YQ8eh3D/8aX9/Mg4iK05
DGYd8u/7ERZWYOu49Zqr2NzBuFJoMBjjjYODifrLJyYf/4+jWR7L0qlTVU11LHku393GET4qdlk8
MqNg5TB3ibWPxQleJKbpxc6Obo3k2LDcJ+ZB73fwljOnX+XYH9bVi1M9sdUBErusm5emP4ThyqR/
Rg574b7AW12odNqIXs2mvUE1T8NtNbosSdrKljECK6zE/ZcyQJp5tihQx469Bn6KVEhtcN840gSa
qIT67DgmsFHFFkE6NMXrkJKl61/y7Bo6APZXzrGhqZ6F16LDkq856BTKrO0IaV+1tx57TCVfk9Kz
7VoV2m6+seqXCH+Njx+axgTz0520NFqy3EzmCEcOnu/uZImw1LFqzVxpsf4I3LEhIntdMPoNB/Cb
kHEDs0hvwLRpRNTQb7BuJCnI/MVp6D+PUQvnThWLF83VebLvxqhCzwhH8JEWvDiodr2MEI5UdPep
fNZqVxBjI17DNIG3CFJGmz2sxBe/9iAAm2eT2h0ru+Fz2/GJS0u0DB8wwsNlIdtPmnbhxMFadXFS
cF862vb/zh387tSZ3b+/g0Ws4MTgwR4Aib10Za8G+MwBeIIyb9VrSzduAudBS0jGgkqaNf0Gf6mP
z+HnWeXHuydfl+8eolEqbokFLpbmA+JodpFl9UxmPb7cyGCjdlsoCh2K/H88R3NUw/B0S3UcHty7
oZN25qRWdWeuOg3PfNOUzLbsie0bBIRIT/jH3ceX+fMaxgFtkDPT1ZhoPHkbvrtMiBlqaUUllwla
Moywl6AqZN3Vx0f5u3nsX0dx1XdDkb63FfpRxVAkhyZ4M6NX4WOJtrPjX1zO3x0IvjTHMjRPJUj1
x8vBgQviR8rlxO4xI86pD/Eub70V/cYq9dcfX5XJL3s/Y7KOqiqliM4O993BGi/rCdAV5qqvXnvA
yCn6/PEB0PR9fAj73Y0r+4xIr4TrSWxS1QuxNMd2QYrD2m9BYWEb4vl4GUKHd1scH2EgVvh4VzaG
7zR/dEiGUnXTVysR+1A37HVuD5vCMK+IurpC/gQ5dnzsVczbnGjnkBeqsHnxyd4g/8yNi22LcqtN
D07DFC/ECceOCM3fIU3OuHBuE4yHMuLNWqSjzhrLIsTiyWVAWk/duKuiRsjG/pqYJMJ+34T/aBbB
OtRdtGrBKni2G7G04dNYuKqbDk22Wqxbu77NcMGtM/8CTiCkDNyI9GQDbH0P+LvSfHjYdH4j8xTI
nnILjuklyPFjCIByl0rONDTLJM+xrXLXRe2xpyH2MEHa0OfXiDqBjdsrMRI7lHHaJWllGU07LGF8
DhGnNTqQaVVB6YdG7mXZhjbYKrC6tY6knFwJml6fhQpDvEa+9ZZZ7gILoKXXuxvcahfWWK5k4CO2
pxB/cLJonJvB6B5gZq2z8eQ78VKg9M8FrN5p2Dn4rFZVuo3UeJcF8QJlwDLMaHIVl0FYXBeqbCu4
l4zjJWQCumvxhdu7d5PnbMhsvMBdiyjfBBGJuo2t7kFXkk2u4DIDvg2idUPn9A5m3gY3JPbSEI21
fK04PEAHlyosHlsiVeOBSGacCT39YDUPWnRIujsnvBsleT27l8mw5JyPjxiDr7L+1nO5PMoQFCHO
q0qOeIXY16q0Ta4HKwyEfclpxI9TDY/4ivn2psPS1HxsUKuMNXIz71tiwl9T2l0+wGR2CKqBzz2c
CvKLlQ7iPElVrvZYUuoUsYUPw4psUJM4PeUubddNmS79aC+P69j+si77Lb3/Gzwut55b3xvasIWf
9ZVk46XVt0vXq95GP9jodruLnE2u8hYQ0RsqyRlfl4ehDvcEImLPsMQz5tAS1Ib0gUxX20Qe2KBn
MWiHRZfjTq+tXY4zRQm/vEUW08HnzHN7U3dQwjH28G2QNEilBrmnJCZcG1p0XQvUldwAL7QwHom/
mvYLj2oXFfE+FAxWDQOXEDMCMHw6lnlGhw/LpMQcd72RP3Ruidh/eImH4KoX7a0L9hML98oO8W9F
HphiCEDPgNxy72IgnM3Nqiu9JPqLSLBKNJsuhA5oBM0md9W1aWqkgtR3oOLONB5s199b3mM5fZka
wiVKOjr+k2VZS4FCuindK0FC3RRKczC8NEt049aaZKB1Gl2J9hsCsl+t9XIK+2kWZfFhe2fpjme+
m0VVh9xYVBQseWX+QDb8rirwkSx5q+S9VdpNyQLcjMWhdB8+nl7/rkCy/3Xk9wUSrAgapkkNoxwp
sqgbagssQhHAhcEvlvW/W2W/P9K7esbRRdBMKUfCnhMsCyFujFOhHf47C9J3F/SuZhmVyARqa0xu
37M/XHvuL9ajv7thPA7bpEYxKSrfbXhBBuHkWTHLuHNXqGu8klr/Kip/UXnZf7eIO5ZqgFPqHnvV
d4ve0NLGK202V+o0rqFpQ2BSiCOlM2E2p9bqljhZMAXgpE3sCq4Dq3qAU0Xhj8pv4cEqDUhycHn7
HJJjQKQXjfLaldnGnSqcE7FfgbemY3yEgskwpouaZE69dJe60FcpenZJl2itr2OHlRCt97glYaGa
0I0HuEnS6gLNts3bwR8vPMJQo3uM3xZ9NFx3MKmcHmcj01pX1KpatQOlrNlNBclLHutXprduXXY+
9XAb9O3Os28D8rImFz94SGNdKG1mYWIWyZ/V1/9Hnf471Mnl/QKW+29Qp/VzJd5+29bpc/6t/h56
kj/2X9DT7zoQEkMPZSVaWNVkj/cX9OT8blPteWz8PcfVHc3kLfgLegKwYtBSRGNtzwYa2Oqf0JOt
yY8kXORplHmWZ/5PoCebw38/aZqWxuYSTTWFrmc4mNTy+Xdlu92ZCa8p7s91OamLUNLTJttbknv/
pEBrXao6JIw2YrJxmnudUIEV/CIwbQVCnqSwxr6JtRkZzoN0D7HouqxcIrVdVFG4SuzCrNgXqpSo
hcNzPCC91HHJCkz6oyXBL84AIdI0Wzo1LDAI/259X1mU7dtoFvdjnZzDnkTmAZS98jIMnfkxwyn3
hmBzYUCHairv4FVQYLBvhYE7ANKq6WnQU5he5lPrCQKakPRBqyldshMdi8aOG0/rwQm/ItAJ8DvL
T/iYnjR6TQAC3iEaX426uvluWOz/XIO+B8xmFOe7pYm7bFmaA6sVkgvUfOPdfGoqSlNHrUCMSvqP
09Nay1Goei4+dZNiHAeh75zI3ifU3aOqbvSeii0eYCREubsXggkjmuJnx/CWoVfBug+xmhAysV5M
LW1z8WA9qDpPo0iS7dhMu9BRd1hzYGLQGQ9FBI0B6Y6jaW+IsAhQqty9/FbixNs0N9CMp8QCIRyw
PEJyPTw/qxBr9GLCeLnL7oYKXx37sqVT3gUIWxpt1xbZc6i0hJ4YNjskbHOT7DlPrH6RDG+Ooh2n
VD/oIdY/WKbDqBB0x1xmMmVAKKR1G1/jkhw1/0xcLiIzAPSQ65s4LyWGEJ870VYeBjM+mMn1N1Ne
b+VoGBwiCHbdslyEeKsshI109+NHBbT70xthWTioap7m6Rpj/x0KyG3TI4h3GrskbIu4LnmbGkXb
0aKn8nGP0l2StvgpNRuqyjhDQTAhrxYjmahwD/i2N/GQENOhYkqJDoYx5VT6KepzZZE6+nEqmxW8
gjfFSZ5tx73QFPMZOieRUtgL4vnC3dIq9cIZnfs6KZ8NYR51aVaf2CNZd/kLEnoHI6BFVohn3PtK
CuHw0SIcxLFVQXJ79gwPdwtJ+WtqS95+yd0jg0VZCGQzwYB/f0AcDXQ4CLbcQDBvqDzmFt9bdj0+
HB5N1481HhDC6fZab+11lyudP5kicW/l9X6iPybiLAQmDTRa8aQa2WhvMlRbLFIjpAYoIgGjMBfa
fqB9H3juRSkRFxxOiRXha21v7/Vx3NoF0gUMkFE32nj3cQVqjJWlj2GlTQ7gOiyPdZDSH58iasmE
IL6RgZBb6JR7OQHF+rQuVWybdM9PSHrTV5bZ4ndbJF+rNLn9eHjocuZ9P2HaSBEciP/MwkAeP06Y
eRUZaUHbaTkx1SxaL90haUjWfqES4mprCYwnXIEd2llGyI7DIcmzKfOz6SNWReOHBU9yjj2mSQKL
SB4R+ZVa6k+5xxypRDzgGI1z7x6cUsFI1rohw5tykl4xTzs41lnGu83PtdFE+KuHOWRGesRklBHE
+7uqbLGOCpnIIYxAHocJNJ9loaSkDj3ZvnPoyvAcd/6hhamouZdjzz4Kl3dCt5ovehMc/dJNYTqS
LyGj0BIrPwLftioeqXUMh5MSeoHfSiKFVPgP4makoXNbaQR9EqujoQ7tSPfKfeUWqvu4bAP9Bppp
JbJ9FkPzRWz97OH3GyQhXMCGCzHhC6HbzK5Rqo+QZ3h45iYc3M9JgcQOCvmhapmipwjBF38xc7rw
fdmvoOQnW2Ow+03tZk8tW9AFNHzsabFfWiRWe6nJHEnDTE+QQBglPY5FpXhoLM6dINGvveWeWhGg
GhR3bQ/vhXvDK/Jm5O4hp1DDtelQ96wslsmTmYSSQgPijPqM+4OPyIVpWFv5Zajht8HECCfVkxBW
4RwGgGAlxMVVro9amJ1KN7yMleE1qPM9BK2zWvoHUaDysisMtjzixRDCIDONbOhdwdnueLbg+GC5
9MhdpdnBfWb7yiiTK1Reib0OXLRkDkVijPdbikkFSlSAPQ+ppKttJlOc8SjgRqjBeczFpm2NYyWv
pk1Y0z2mEbd6qg2oGU7gXNrwhpdYDGZ1ciI31V25FRklqjNhJsB1KyL6MlraDfEs6cIMonOpJQRo
KzBmI3InQ8wHHms7IzUoU8/yArBPT1ZmjEyqCdRzh3aqx2fpQvVVle17cC4xO1wYTfuI/9XKGfEH
0E3CUOoqvk6xKbsYrWGPbcSykOTWRMGpuu36mzIQj/PY73RuDf17ssfEejSKazfUcHvguwOipY/f
d+cdbjav3GxsPU0zPNdU59Xiu/oI86QIAayqLQ2H1xo/OEI/91nv7jEQJjalFS+uwXqmjuSpBTku
TEgr5kUWmcs24EUtAJzZ1B9TFnyB+er8oQa/QNLqCJYTR0Jg6GU5GCGLZ/nNNtdYBcbsWUk5BD4R
OljUpUy/WOAl+1w05jEa9WOEitConD1q9RCgpN7HmsvcSdAdPEHmdnkCYtSOna7ujJAFyalZsIfc
IabdUPCPLS+GniM13THBWXHRZAg0IKWzpfnMz40Eh6rEm0cDnX+QmCbaOjokTOGpYhWO8bbvnW2u
dxCsWP0ajT86nz/ymljVSoGDyjKmGAXszHYTUsbYFDgjxY7WaMePH5L3dw/JsTTNlPW1o+kSX/3u
IY2AVVxJRfqV3blsyzArNbTbRsv32FM81454LnTWlYYwm8aG/6yZrD+RjgEeahqeH8u4kT7LSkx+
n1xKDEHUHApCWmLZw0sV9e6LTyrFhOgTzSOFFeYoz0Ex7SBiX6nBUy20B89HsyWXYXxkWN7kM1D8
5KvAREA+K1ngBaE0XrUeCp+eWKLt7K7e+PR05N0VET8l7P6YeNYR/wtgWc3cN8T5YLCDHPNyLJsb
xLgbXTUpOWQN2SYbpeuRU5rHsKdAQMV/jPi1Oa3ivI+PLtULAgT+IXBsTGCfFik12lj3b3kNSTuD
o0qo0bIULDy+wtPNo+6kmJ62UIIO0R1QD6muYhWpyVd8a5ZsIa7l86tzey8LNEdMAJStDCFWjxW1
7SBzlPGygwSjk5TgWscKWt7yvuwYgB8/daR4Py3FtM49JmAUsSa903dgCDcw6D1CW5aqKfZTI05q
mZ3w2NnTD9+zcTlWoYd5nCJYAzI4Vxg4FUcLi6oOwyDkmPsxLPaG797QV7ZUOX9UYUavEfO3aKt7
6bnQs+LCIWhOa5tHZroMNDwYL4WKRjrENq15jst8p9jpnrqeedt7kOA9M6CwvXqRMvmWJWfgivic
V8HZHGLWXijSEJ6CxFxxUcTGauFSxFiMOGaFrMCFzh72HgsINGfMysTSoKfuteIwxkF06bvRRnV9
aPLzbK4Xn5MBzmld3MFMv28CM2Fo3BkNuyFzKxQAiVxzwbF5vqafEiyd96DcQMStiT6sHNsT8am7
yKObLtc50+MuFD3Ckc7DnNkCfReWg/gaqLwLKQoaNhFLtz1AARKLwawuzSQ4Kk3w2ipPg21tQsXa
mBVZZqNNjTq2KuHSNoB6QkW1Ii0D54J82OV+a1+NXg9zyQkuiI1gkSHCwlaVY9heYqq4Z1/Boo02
PkgIhpTXioMJPu15clUWA+RnZdmpuEGOKsGfA5fihqRh1VVwCTaONttokEWw1FK6FiwWIb+tkSVT
KfjdIZ7kk39wNNYz4YZnI2N1mquRIhMbq3N2ycjSPSr8YaTiUXr8qRN+PJG+kcNGjqRSrk3wLU9y
7LlFfrIHVlYkELDujWHjW3Q2JgpEPdGAmepDB+09boMbTYk3iVLssoiSbsSG201OgZ+ctCw7N4Os
XVLtCoX9E6o7YjuC+ktmW9s2xjNjhPTdoEQ0KaTw0EX+Mmo7v46BnjmQLF7mnTYSU859pFC0ncvx
7I2Ii5UE37jMpiIYybwev6K53vZmeBdX2dmO0DR0OBDqefxA9YYITm7l1VC7SRrZTDBsgiUU26WW
4ZREaB2G+sWOMTLo86xfxbMVjNk7mHzGPG2Ecr19SrPshJTjYCrmRtYEMqKE+CRqFOUmj76VVIQ2
dw1NzC4Ng3XJLY3bGKy2PZdNfBby9qjal7jJnkLfPczjIZqkqBhbzLZF+xRMe0CwUy+rgcihFJKP
xuizz6VeGUsrTDB98/rrpnGwRlB4kSPrml7PCb7FORKBDQRvPfRt/NRUXHMvHza5Yot01L7IQmge
b7JgH2LxOIzJSyW/Jiu+0UAmY0N6cwWWx0RV1O6Btfegp9wZa93qOTbx8UYo7oUrsQlsd6jVaXvD
g8JxAyZv7nA3J1l6N8VnR9VQAWfwW1X7pau1s+HXmyDmB8uMqlfOLk7D92XVHpraHh4KObPyovHK
LiIbg4mwuMibNXlXnwVIIv7Qu4qNwjxFTE4yres0Pw3yAgebyDASIPuKRW0w2sfIwRc48IJzHmDT
lo7RztIozecSNMFIsYEOxXP1Dl2UntyMO6DEfG4IayPG16KuP2ud2CsCB7PeeRIBYsWacMKczfG0
7x3MXAmEXFJsHwK0HUEwEi2r8KJUPOOeXx3gV7IQ+qTjkDmgQqHOVXDzhsmM2UDQ8oqpyj62+ju7
kP9o+O+Ud5gX4+yOyqEKoiutAtgtMqSRPr3azlEeJQZUsllA0LPJ7PE4X77HKHcG1iLVyK7jJGIK
xKwhY5gNrMbLUj7dagrPEhFKVPZnbXTnYVKwtMeHJGPgpxo7rWxa1SXzoDnmJ0I79m1V7i28nWqs
wLGuSKHwOF6+p6ODAZi1kiNWDkulyvdulJ6VgpcRdG9D1OnSqQuOxO9gFCdTsNec9Ci3fg2eathd
qE8YGScrTfEcKKTGPtTT56HAqC/JQeH0ToHhMt6l8lR1GdYddPU33Kfl2dVyv+bSqwpjpjvR6Bff
BjOi+verfuUizbEnHrtQqNlhEQ+r0LlIGyq+CS3x0q3UV+EYNz0RWBdQrD14Jh3Udc+Ed9Mg17ML
udfgkRJ4Ws+DQ9gXAH03scaDkXNHpCWnvtVYMwoTjQm3F8/DgxyTI2uEHDF1jvAHRwfc29nkJSf9
xeoJBpczxfyQdW2q6YcFv+hrGO86ArKct1U27/DsHA9dxTu4UyVXgb0tOalyJzXP5emoL12UovPG
DpjlWzU4W52lY4Y/O7O/wYrsNtDVO7eF8iqXor7PkpXdXRc1S6sepbv5lMVTBHlwgZXiVaJbG7RR
rKcdHktDcjb5ktEP2jLDAUo+HHkfMiJtBMYu2Es0m8EzT3KcflwjvWcWztsXSIpsRkF54e68u97c
KCp/UhuSaTyfmkVNVgliRdyfMa4eloZHArssVUY2TmqfnLKM2L+AxHOrn1xELVxsKzA399vPVZBk
S88iHqLol6YsFiyZRKfwWjZTQlFDpzEEWv34AiAW/lzkgbdAwLQ9JBSe+q6Hg0NslgQhnVGaaesy
ib91UARMuapavHSOnBZmaKEK/UPHfa9HE2JCforb6CxXYfkKyuJrkjRFDw74I5aGrC0UACUvsHzS
o+bTUrG2VVruqR72ZRAcSzbjEm3xIm/dKEgK0lWAwQs5Gvl4JVcsOYDmBcm6sMr2xgtYl9LMPxgx
S0MnU7MmDuOp7merUF8Di2Rfqk7DkkMmdJFGlg+pne1Dy79A674apuoSTSv2565/yHFnxz0IUioI
LIKUhd6ZN3Fj3dlj3K8oufA9obgUBX+JXwJToVpFQTKj76ltwaTQT/OHigtOUuRUfLyDhDzu5BnL
y3JcI1wOVXopbLZwpdXxqg9MDpWwb8OAzrucCs3I7hdVkl+2weCuSE1CIm08DEjLV1lVEAGBUjxn
IcEp4SrKRuRXyWleuIOWw9XpsMQVCKxYbF3IFSt/ot7NPXuV4XY+v0gZ1T3umPVFT+YfLdroXAPi
4ZxaXwx4kINRdqyCk3NZpLTG5NoLROVJ78QOKRdDwCmKR2cYbmKT6R+FtU3KCU17JbyKmmAbjMBx
qGDwONK1a/m2yzVUlhdeuA7H4kZnJgrC7kZkL/INkHW6pQ/7nHJq8JiA5oInC1h05LlNDb9OglA0
8NSFtpiSe7udbF6BNrqMoF94rDepXCqCBLBPk49awDuJ7AxkNDeviaE9x/Y9gdO4y0gwCdLyRhaT
uHmdZqDONjlZNW6+ZtiQsFOhrKOgHr34ng3qBuy+X02lPIB8M+VaoU4ombIBv6Dw1ZeQkd0FlwHe
bEGoHOZqfi5UvYfCKq6RKm3kAJBmSFg6H/2a0xR6fGbQk4qylO8CmTMbOXrDjsMg5jpmxCrLXcH8
e7TM3Nl29dXHmi/wZGXNMzEmxhOvjeNYbwEehO1wpRXdwRp2ruYcDN7LPytpvupQ8jFKvjDlTBKs
miGyriz2eZDu5e+SVWzIhDliP5KX9p1hlNoCKyCa3H6BGRiGBjaOlYVNQlnABCvXFILk9m0a3omc
6MopPIF+7RFd/4mjydolJC93Pa9arsOi5GIRsE49A00IgJRKdIyeO69x41BjkdwZ9pQGSGnxZC+J
+uE9xEaVI8mZH+rzejKIYqNslYdWYu5gJG9Vm6CYtvVBIQWTTQHWDWKA9yH3RHKmKIivXeCDsbfZ
P2GQ7C7Gqv6Sq+1qXkQzJqi5uporDQVLP1SL5PkwkbBYzENjXk/soZrWrFjcvhHSTUnUZib3d3IT
Ag11b5YEFEfaKmvjl8558cDw3aDayOI75zmTv64u7oGI+IkUs1/mkITiVd4jQsI37HpOcgVuBCWe
YA6NyvCOtM6blCoFo5Yz3DHKz/wlL7JHoWsqArKHKrIiXkZsyOcemqy9TAaEwGKSHeBcYGmZ/tVs
w+28TOLfdT2l4Y2EMWXZpLjimWw16kruUEtkxgXCaeRI8horCp1AvqdGjy1J+WZiqTBfKzk4j17+
UGIxsZo3XrmW3k0YWa0rN7jJG8wcRqdYe/PboBTVsmR3Irc286O0QmrSOFavOxxE5EQnaEFgnrMs
mBo+Xr90Va6w71p/tom1LhxCmPJYIfyITU2WbubotQEp9AmaYo3Leg19SlePZgMuldIrUdJ6PSTV
oRzuJw1M0Jro1QS9Wy1EDU8ulI1AiR4Jm+hCpVxJ5Agz972vPsctJmiTSvnXDogBjGk4SAAI1aS6
7JCx13SzKLux/aBAxrUdHGDSTOzzPWePmeElaXyTOt7EHi0irUeiZtoAODPwmIPvSBS2tJp7q6Rt
WOCVCZZBJUBPTANVmjtVst8V6VyWX/NHDInDNJiHBt04YvD42U9YBfqsWk8FCFsEcmbFnISrsVXs
MBIZm/JRdfHQ6MGa9FpsrcHBeErDhAvArnRvHYSAAM1g/eBpU9xuu1Q9B4VG/i50jKCCLdWeibGQ
bqOTTX93VKovYwfAZ9lEOjmo+QGLOf2+Yf2iWQ0Xf4+4D/RYMY+yfYfvO4qKz7IrOvdUNSuOUH5+
o5LmqmwOO0OErotpjuV4C9ZIYggb/n8Q7q3wa1AZXWAjJa4QOtMoibgUHA+OuXWjNw9pMpDvSduX
7DQrs/folDqrCinas28zwthYmB46Wx+pzRLbXQIcOmCkcGgi9hL0dQJrI2Hhhp7rqOERCeYrR4My
GMco0I5RexOM+TEQ/tfSvUMCKJYFiQCLXCNWPFQoj+zGW/Zaf5MOw0G4GuYhtvLNTg4lD9LSxXPU
JJe1k99JRA9pyVZgz1aXYi3/3Q/urZvTrOnpuaY4WM4IX5fcFtaTyKyn1GLsgeQQFZ5be8+oHkPV
XpUdN7yO010iqvu5r6hIdNGPGDWpyrMpC/UYBGKH17cBOiWBcAOLRtn/nKHkoTsgT2SWhIaLPZOJ
72T6RgeE6IWceQOQVcyIroSdIzLqx44894xJh2GX2myWOjaJ83sR43Vp4h378Xtt/V1ZKjVDnnyl
f6YWYU0YqUEGJTTMWArDdK9NlCCRxp7e0hR67OWrg1wfQ3zMVM62RxTVQRIiKsfc2BJrtGcw0D9U
CpHDadtcoINlV0cBSJk2wx2yBJ3rHfk/5P9tI2W8LVRmMVNtr+203Za5s7FLQqJYuOcSr/HinUJ0
2CrS3WmTJhFaRO1Orkg4Pa4wUrhLddopgWsd5Co573MdeTZZ6VxiRLCdC/t5JYoN5wr2xb3nKW+Z
x0E/voHmO86z3JmgRiGA0tRttFTv2+wRNnpTW7MaNrp5JE3BKWB5tII5RHZXfD/94mVf8fFnrorZ
d4EtY7TNMNHzjSDeeW6jyCZpgYejKifAUX8cbeWxC6ajUtHXyHqV+YiMkvlVVSTjQIL2Ni3leTqT
SL1suTA2pjT5JiH4qIXyUA81JmE+anUNinST6Eea9xAckwTOPlnUnWyTuzXj8uM7Yvy0UpiWbSMm
o9tkoUV7T9mf8FWPHAVjId8f061hwcmVXvm62LWCtZFuwJLK7eAnI+3mrn0snOF+LqOxTaEaHPMN
YNtOVlFMi9BWfRS9OAF7rr1RZak4RtKUAEnORA+3jNABpbfUa3Ojrg8sizinx6rpbqfIChet3CSF
KXW8FHdBmJ0kv0QfoF7QiPnFYJgbND8sklJ6B0cKlozLwHjfwGkr+b+Yr+G8xAskNyi2Mz7UQ3Yp
0bqpN9ijmNpRDTfor3G1uw96Y4PIdO0qAawJRucMwMnNgSxmqiy+8wPMEPF8L6ubUCRnL0t/sbeW
CsQfV3Z50jwmbqKnQ+5513WK1MrCRMhTl24fv2hKeYDzALAjZcEYhedsdjqH1ouFL1w7XKYo9xOy
viDv+NEShvY6yJJfDCGUCX9zTrrL/0vWI8L/9y0RjK8LtyVTMeqyk5eI3Vw7SkTdRaDa1ay6ElmV
tAX8ws7z9m3GqQc7uPOCh65ovghcaBwJs4rRPhhjuY9w9+56cycRAgl2Trp9J9wdNsfs5wzAoFIh
3i0qfLJe5C44jc6EkK4CON3xFG7VYW6Uz6NU/vjoIim1X+bN1byrmOkQpDNfgcSu/EI5yD1RAxji
ScBRzpjyP9zWguPhN+SY1QySeVtmw4BIBZV39H/ZO48tt5FtTb9KvwDOAhCwUxIgaNOnlMoJVsrB
e4+n7y+oun1UWSpp9fwOVFUqpUgQRETs/e/fGOEThpTmVnM63NaxV5iAsuYM3LMoz/Oww3mAc1EC
Nnk6vTG5oATiqZIfSfZR1201QY3TMyc0wC6vkOu1PRlKuT+KDrMh2Qle5ymyu0JlEGkGblK0hqpm
vK6YkBCekGM2CypNkuPGdlQsSCEc5Ep/t1buJzlsiFZQANlQtWZ6T+tzW0oARnOnTykz8IzOimmd
hjsL5etk7VM9fhla5VDDJS3deW9mHWWz44sk9CVeZMkv6gpelrSMcgCeLvldHKuHqCTvRcJoy0Sl
Pszi1bL2jED3Wm/ZmxLviCumqkP5G0IDKFlONBgnSojX3kpsopry7yKqvptmRlhZ9oqi4Ra7XLKq
B/AKOXOQgwf4tB+WuDtJOD/LqMu67BIRHFLq0wNqIU/uPbrEWQ01D0hQuKnBqOW459q5LCJDxWP8
AKvxwiTXwkXg3xfcKGxwY1AIzJsw203f5lLH+ujas8pDsAlJ26gnYjmiZoeRZfsDWStW/XVQAfJX
iXlokmPSLDmERLwV/yLP2PT5sZwYNGu/h8Pyh3G0of4DZWQkqRqapgvLMHQEx3+v+UFKc8MAFMem
tzqnOPle0UbeXnbfEnSQ7b2cvZgZYMWEiaix1xUpTxBPWEeccXO+i3lO5rKEE0i4Juf70L81kXtv
AjzPEr2X+3yjMf7L600rB0dyaCHhZLlW5GBKgl+1Gt6uGzkOlTMmA6Y/M8hW2lcjf1Tv41DacfBC
vZ+n9Tf55EzMqYb1UQK3loi/y8GpvAKn059gdMoz4LpuSxYqa1u+3PcfeJoVfx5afN5jabV2ZTvF
KdOhcMy8JQa17tAm+MjJ37KU3JWM8VCImnHjYrhf91gBQWwxGY5LphMxYefrf0TLraJFn5aEqA6w
vW09S8SvfJVPcWFA68ERJNCW7niFxCQGQfgT4yFbuT7o9RXboorKYDaQgfkwmWwc129el+eMVT+6
jKg3TQ7W9OEbiCgFp5wTSBxPLnFH1HfY0N0tOZTKBY8hyTDCzvhVbk5RXO1M2FrXTUp+a0NJY5XY
vmguTTM8aVayz9f8frQX3ZcoiMIDeH0ibGAfHupHbRhxftWe1Kn+cVevkNF1S1ySGl5lJraVm7/a
9URBlz5mndyx5BBOQTA5lphiUgSjEqJtjbObzK0PXevcpCxVCQhcN+OCiaYwTAJlqfuoxEEkskOU
A8s/Mq5j0sJkQmJfepG+OQoKTdYGbpsEioPwanKUaMf5IwuvpAze2pKaJD88enoDa4mt/Ch4oVBY
yJ/HVP/WEOxiEo6ziSWH9cwfnTqlu1Wwhv+xeWYNYzwWBkZ7kEHIWeLepTKfsmJb4z7JY+dKO9YW
7TapGHn+xaTig1/HCxIgSlPlmzZi59JhXEMGHicWljA8yqMaPrTuo6y15cWtPeMzUn7op9ITTeYH
h/GMXCICIpM1q15dal9qZLZbSR7oGdLVy7k1oscrYTjr8D5p6dbITuEj5fJzoXjeTuQOSXbXqAMJ
NlGuPMiLnnr7GSNTIFvzE+L514VjFt4QB6SZMG6rjAeJHiLVQZv15b+Vm+1geBkqX35gm2Zkb9yL
vPwccef2el/N3NdgWeyuaAoMUBLFWQCL+QTV+kqzxvz80htK8GNiyDxFzlsymVkqo0Kn0GcQT6dB
QaiaWxNS3Ooop2Y+lRJEvT5RGsP0lVpJDmblBIsIm78ml32XbjQ1PdQNJZccA0vwS7IjwkEMgAKN
LymNV6zGEv09ppatfZTgmDwQ5JhI/rxaUxPQhhDA+zqlTzjCkCgEjSwF7dZxx74OQ68HgnyY5XgR
JfK+LEP/CpJPINdMWGurfpVo4xWLi/r0VR61pez1lyRY05sMGceKwzjGYQBVcuV05aNRDJdlXJ+p
lvy06G+1llFpD8mQF5WVpnzhtOVN+wrPOJojzi45ubbmEkk64jtN7hXyxoXyEb4iSNf56CD0o9D5
W1fu56zXL1bz6BhfQYffyirbRaN7+mqajYnBKzhVuQqMlMkSLwTKaMmkn9Lx8zzzwghtipS1PZfW
U80LVgsLsGbeYlkA4Dwb+VZeZVKiGZtUFLxcWe+GOP6QuYcLA9MmO2btOPfFlUcqR7T1GH+VGSs1
LylP9o7iSN5LufoKpPea4uyvDcz/qkP+TR2im5Tf/y4P2bRJD9Tzfz4kjKHLX+lEri/wP0IR4z80
EYiADQfZtoN17f8TiljGf2Ab6+hAMIkWdEKAEf/1KLEN7EdwNZGNiBD80X89SnDn0HEWETTapoDJ
/D9KlrsfvdcPQ5lfe5RosnP4qUUz4VeRwCZfSDBIFO9bNMMaeybJKU7Hhcaksvo2w//LLONIRqqX
zNoXUekXChYYaTUOc83DT7fur+v5WULxrqT68fYO3ij4WlkIaSQX7CeKnxuaruIOOABKwlFYWIdO
F8cSxVPYOocJEfjv3+7KHXv/cV1EAPIgE4yHpG7mp/eLe6tP7clyPTM3HjrtSHrf1m7dY9m1Dzqs
ptIovzW46OMKuk8L7cxAO8BwHmmYeVlHcYLUcY5z96bWQ9LQQQFH4UWrfnJrfKgsjeyr+NB/XDLr
4PTmTdueu9bwEysj18zw7Nw+oA3xVlD1BWLIWLrHCBVY5JC0GTLDVPZDn2OJcnSzW2zwvuCQjrfC
YTSj++5sivQ46ek+je2D/HE9M45sfru6ICsD1qej50e8TLsx3Wt6dEiJ0BjU5sEG7GNoVmnwyFbl
1kyLfVOHe71CIDwWnsym1Yc+aGzjmMUvXTYTLqae5It2tn4yVgMHKuc7znP+77+KX33zrkFOr+VY
PHzvi2kAg6ErY4ONs7ypjdkbM+Gl3TlUCOxrtT900L9+M9OydVRZmuW86+kViipEJabrEXSCKq8N
qlUQJXRKsgZfzdj7/UfTf7WoXAv3H9aWLsHEvz9lREWY5jBprpeqCCCc8cDn35JPjsPXUREuoycC
KpjNrtFFioALWz31mPwo4fox6rFvayztbLrLl2kVlwVfxdF1vw/U/L+/zHdY53XtubbFCJ5YLct1
5Z//vBbCuDJLd8FotXJ2BY9L3tpU6/GNuRaffv9WuvmOy/vjzTB2EOx3AKuWRF1+ejMD397Qznkz
eVhZ8xLUnbmXVMECpbmeLV5jjQgiJtLtk2MWTTc4sIgMziOLclkwsnPGndqTMwVOLGL+ek2m1pQe
u+7coKiH5rjPINOSmX2K+EW4n2dU3+SpOOPmTum2Aa5keMfYglEyuYr+sPJjHfkZjEVLJzk6eRwg
bmVEX8H2wOSvGDBelaGiceAM026RLOlp9M1wROaV+Fq3ePEc43kd+cRY44cAe0BvGAG/DPrimZM4
imXetU1ybIfYV/GwMT6FRH7UMAkyZQ5qXiwrl0CsjEiWJSg1cz9q+V4OSTsdO8sphtk6nRzGXjP+
hi13KLfHHUt1v4L7iro/ZHTVMaWGHREeEpqbKPnoKvdz/Wpqk5/2r2HEzMJBD9BBobyxSO+Dw7ZF
BOyna4T2i8isjrxIFRlr4isrZrfU3BWKnEGED3oZB2GFX6U9HFI4GBF+EvLjyATCvlhIM7e2pXD9
hVSQCakK1q8M5AcdH7g+eokW98HiVQmY2C0rXsVjzEcu9srAK3GvUjlUtQwZH+6vRn9K7MXLpjd9
ANYgMkm/oTZu9kmqTzedNZ1DHZfkqG+2eG6flKa3D3AJ7tYFnsM8ARVpCxCPiSmKVijxqa5s+mHy
fwMF33PGeE858FzddCcdXzuZbpMzaK25H8oY+bS7GJwTSyEN6hIoFXwDKf8/p5N1IoxJQZAS2BvR
MJzIvzm6bXnWlOmGGdANRFSP/IktFgOeW9Fcbdl9j5zzt30envvOOEYND029BC29VWT0B7nHDxUP
oJUc83L83PK9WQOMIkffp9zuzJzRTe/qaGWW5jzXfX+o4wFibMapIfbDyv1zvrtRvq+j0Y9ruF24
LLvo/IeaAJWI4NthvmmiEw6+J6UKsQCACOem+47vLlutx7WcbuCy3zntrU70UlfbjxMEsIUvoetx
MUz6QzngGsAnc3LV65QZwXgYYIa5ZU0s8UIGi+LHwLYacphyDZLIPEoqTUpQT8TfSkj/bRMgqbDf
GSwn0nCC328ogMdsGH87yS2dwatt84sxmXalSP20oUwQqQuoQq43tONJTgwaHJQxSjyW4U5viFrD
uXpZ3TMOtwHXdo5ZCfUSH3V6hXR2nkUPIFbcd3V/66KTnB14pZyHujGcUjor+QiYsbnJ54LsAr4J
237UVUIVWdoOZHH5/2aCigCp7KzfNjqzHNZYnkFA7TLanOSoG8mRFhZuSegb5ueceAKzaW51Uxzz
ut/3Duzncg6ghNPGO1sX0G1pjaOOhcKq7xdlwKylPvi47Zzk42KGW8LWLnNPvLcR31sz8SJZe8j1
KWiHfC+/MRcAoM6nwKljf5mH09Cx1l2+A4cgxj4KRIsva8VWFedebLF9EcWCakjaZhNuvs0MzqB2
8sNQP1Zh5NP7H2aHhltjaxZtIEZfYpcdeUO2Hj0qunEZYnjAJb/Hfldu1aUB4dem8XPXwAijIEVb
OXVwoXjpcpl8uRFT6pEJL/Y5PiErCR/Yj5p2ep9wH5wMik8WP7jVjNnCxAfdaLO5N2mD8mX1bAJu
0pJfvKq2mBeF58qI053RM8hp55s5BQrV03tDuJBW2zfcju9MWmHlIMbhZI+fKlqtSF5CMd+kkD6K
SgGwG2+i3PpDxXEddL17Pg0dsB77Nyp1zOD+fuCNxmKtpHS7Xt1UZ3vFXQDudqanR2SeWxWnl4nc
JCcbtl3Nr3nYQn1P7UBuM4ZLmoUYZQLkpTbDXZcuoEBwl4Ea7Tj2hzTZreNNUwxMn6ebxO4BbJLj
5Ob7Cu2mifvumAtfrw/YnPkypZFkyKDTlsDCSEXFiK3P1hvQHF9X2UCQDjCKRH+Q/+gcf8jmf1Hc
W/849GkpaIZUoFSHYar1juSn95M6lUS9eWOMn6/YskI2rsNiSqedjWeJlRReE5JLobK9ZSw2Nw7k
KsJPhBRyfs/+O9rmvh2Xbd+/yFWeqRDiIvMyL+Z+tTl7CIEZIKpluAyNIy+NQzYRC6BZLIF88G1C
SzXNCzMsegbOSadDJsVOME8+yWfeNCq72mDXirK9vPVyL+5AQftnHThT4ZTutdxT9Z6RLwIoRo8q
dnSNwlQNzkotTlPsqZ2zLZNhFy2U05gahRyTUzsHetwfjKg/FPMIDqv+qcj8R017vbnCsC0bzwCc
MP7+gOV2mKoNcaSeAkMIeAWCAhbyrPIePDgcPRfLZhszMhdnC8vJ7u1lDdIZCg+yfFfVL7nziFMu
g0gBXRtKRMSzKG++03E0RYBhiYxmfpUrW37u3+/f74Zs0hqTRahiimVrDIqlR8LP5WC9VnFCngLV
fxL5BfmoujN7c+8+/P5tZF3/fhHKgRkdrqVSjr+r+9smWudOy11Pm9l0c3OP/fyf5oX/KKP5KJBL
cBdGqoS3w7vZnOI2bTaXmQt5Mn7AYWqrKlHQLILSnpo0wxYHqAhWu9+yNtWmP1TEQDqsBAVammEQ
gtaUf7i7v3o0fr4keXb+dDaWNRc7hFzSEA6HVjWBpVFSWdYZl2Fa2fEPrdy1a35/m8EONAOrAro5
691tJsgwCns1cr2pih9wLNxlEWyYnp0qi/wZZkpDBLXgIFLJYCoHbI9YIgWyvd9/2/9yHa6quYKk
sX8Yw9D6aWMBoot5YuyPSuFh4uS3eugnTRSge+3zHEIY5TtBahmZyi4Ifa8cfn8V+rth7fXZZj5k
4DeARSE959/vfkVATwxI6Hh91x9GPMJiYhgwmKbxnG7kw7CU8iHh3xWcF43TAPqTXJXo+1Dl4lnY
vXbj6Echwxo2b6P900D5HSXhH1f4DgUha7h2NIia9L5+amS3C+zSqntZsKKpBloyWGOyaP39fQGY
+udipA/DGgi0C1Ds3YaF0beCKQ+nAZp5FHcyoWX0SdMYZO1pZ2f5jYTs+mGPCxvRChzwv7+CX206
lkqElK7C3cMM9v0XMxsNo2cuQBIix50g1pRG6w+n3tXW7/1qsITGOzg4NLLJ/f1tyBFMmRMnbDoa
YbkUQ8yn9kMMiZlkSUrhB7NIjkhe9mYxbbop2lV877aDfbvC0GbGm5tS2mUEUHNoTPj2RfyZE5Hm
M5l7JbKeI2zo6+W7PRDrExf7vo6P5IUGhqbsMEAx0g+DEX5Yknkndxpjzs6Spj5nIUf9EkSTcZTM
o0Vr0YlFD0Mx+l2C7Jw3lcUGXsRoVmXMBMoCfja32c0m0q7oi2RHM/PQai0BFZnuYZj9hyX8q50L
bw6Nuh5kAgD07/dOt2vL7hCae2o9ntqo9K6FdWZuBcob2UT9/omwf7V5Y92iGi5To3+OdFfHptNU
FYZtpvol7fQvbtu+DVN+v0QT0QjEqtGYyR1kVZvbmBbLml3ksRy2pBvNmXlEsVgKgySq5q3SmGSV
rO+YFlvueqY9+Eqy4nynH2Mn+2SAZ9QazrT02cQnkYnhOTKLKXnuq/WiaESiq91BcbjRqrGZshia
y7AVXYGxirGXDftoi2OFzok+a6TXkzsEgWPbeSTTgvkpc+c0nk+z8j3GPpqT+8w+SZcbBV1FpDff
bFaTgd7fOSpukBzqS4y2E7O4gumWnIRMTC5W40gm9RdZDs6UAPL8lw+o1rjn3998/VcbgoXUFz8W
NDtUiH//suNuiSGVcPPlja5TmtV5DQrWQ9g/u8RFrau50WtKMAUenoBz7uQX9nFZNOZXPMdrGWIl
RLFmAuJFa1zUbg1mET38/kJ/tV3ami13DCab2tWE86fjtMqiaF5StsupCb9qYAd6Sth1ZO3l11Nb
eJgA6TH+/lOFJ+QNeL+T2LoqCXWqCh9Jrpaf3ngyEYisDW98BWlMwBotRgWWIo6jujUwqEyjB1lu
DPUEZD3Ctpw2BApVkfCHeN+QVImVf+avlX4nH2gMKz9VMkR04GSxGbi5HFAck8S3bqY68SIGpdc+
C0NfgKc+iiBq5Z80hBfKaF6c5WAs6iGnXHMY8EbdQHrPsJXgmXyYUMH5fdYfIg7fjCdUWUaugjF9
jH9TvaMl3IhW8QsGrVA4fXk2p+BmE+I7+TDP497Vqx3Ezo0lmxzaeomfobHa9xT08isvNAJcaKEE
h2Y9lIelxaUFW2ea0rbHoKGmZ6IYDnvlWVJmmsI8XvFDPXyQDaDcdxWaJSPFGpHtjrZ3wpwmHeWO
B1sT+JNuchtGY3DTxgZRgwVV8E04vMq6pUo9BQ7+gjYRcs2WJCHdTHemoh1HcmUi7OYamgqJkym8
YEsUSQyzjp5j1RZPYisZ5jEqAQrSt5QdIgOYUNPcK4fz0h1CDQwQSnNtwHrobq2nmBQjq8721uSc
YaJJFcdeU8R+GYECBhpDfQlGHnun9TFs3jj9U019iR8XKBBAW2ttNYWgP3RICyaNkT36soPJXK4e
4NLKvuazsq2U0DfXNUDCQErRAKrHwwCyx2l01e4u4rtqKZ78WxZl41q1h8K4ldvCwNxAlMZe7lJ4
WGAeO+D/le6Jsd61ZeJnI2t3URgrTX4bYfVN0AnZ8TTBnsCoVZ5MJVimiW+notpPTqvcq6hPMo1w
6Shok2kjuSoZsa+tjcALYCNksCG/poiNqkG7xcBC8GwMq/s0DPWnqH0creGkJ0AFHdtiJZBWEQa/
0rppn5qCp37lw/GgLS7SyGXxkjvJ0pf7m0nJGpMtKa8uVy82qaDlWuO00+1+v5O8F+5dKy+bAgiP
N6xe/mFmqYUiEuTwUBuOBe6bxn5MzH2uWdhHhH5KiCHmQshVgkwV+36Kjk0njtbEGKmbj8KiUY+7
bzTL4Vuijd/kKoo5S1w1CmShKKE4WUP8/pp/1cTbIBhS66Bq4j1/lYQ4pXflJSf66zpbVDNPzcKT
Bf4okcE+Gv5QA4hfdW2OalkW2QlMh95vex1Z626MsxTbO3GB0FHmuIRthAIFTL2j080dcZFPOYSw
Iw7re7xRYUXPN1mqfBCg3YSh7YkxxjjdgnjmnBXaXomQRBWPUIdiroc0Ddc6m3xBypBV3Of2AxGy
W9HkXh/Gu1n5FrXFjxv5v4P0fxukSxnuv8/Rg/itfPubvSI//mNqrv1HV6FK81Rx5qJwteip/3JX
FNJ4ESo1ulH6bRvq1H+H5tp/OKSxXsTW29D5M/7WX0Nz4z8yJoE/clh1BkEQ/1/uiiB47+pGG+tH
ZlxcCsgz3jTv69TO6UdjVN7KuWmfVI11GrrOeXSiMogbzTyVBeKbwcEqCCg+iEkQUZbDHAls3PQl
DBr8c/IVR6YhK4yDppcunip1oJDxBRUqnXd2TuZ1LdTsXDn97UTu9I3LqMooGBJHC7GEVb1x4qQ7
Eyy9s0FzgsFxL1a9LDepXjHSDqca6b6AQ9hh9jGGah1o2RjUA8GtuF/DBYJZmDnNeUj3Ob7xnBXO
Vovx8MoNrcMsGNvF7sv1ynTcFe4nY2ZqpscrZ9KYnBIUxUQ37O1q7rzSLsvjtDb6DhPVblu0o74l
6hKf8XhRLtDTL0QuYfBRlt0BptHnyhpQSkFJJ5rM6b4iqJt3qQYfTGvYzyt3Bd0kp2xDbnC2wxo3
l6IvstMlcBvpmhlkemd6w0CeeMJPJFb3qVsr9uvIttKN1aXKCe6Vwo8BerZp78vY6/sJen+jCSk2
UsfHvhL9UbgySCmrAA/D4iYmvB0W5SO8U/z84G/eCFis8y7RV+0YTUV+mnFPOaV9/klYtsI+yEAt
NM1TlEIBd5cVNyXsUZhlzdG57QETh7S+GdYyeymj8V40XcDsqLjFXpY5igQiFRu4jWbR2MHSsrV2
r6Rjd9+lBKoK3Hp2wAvuwUzaD0pdpLTEJXrmlhA37tinOGlv+szBYmIUKzU8RSmjuBvLXQQAZGZv
1HoYCAOJkttO0eLbXBRYqmD8tkXzvnpToleXSXdOhZlbO0gmwfVBqVNYHm03MtI6FCTGHjA/mN1o
PTv20BDVhbdu1k/rk4aDhbVy5GtVaXq4P86Xus6j7dIBqlt2oh3Zcp8VkbqEfDNf7ZYJvxf5jzxG
7BYShIzdf5CFOeKQsBwf1V6rj0qHwiaulFtVW7Ffwkzhljc/TUXZHCJSnxjLlk9cg72tGKSc+8a9
IbSXeUzFfBWUkbinFsf3RGapIob8qOY4hE+G0n1NQ7TCEb7rq35vrnazbRXlkqnZc6GJ7sWy620E
5bvU5+GCZ3+NMo3ajSn0eBEZeollfjOaerhYdiwQQKvQLG+LufqKrVYaXJc+MsyYM31AOyrwrHO7
hfzdxrzLun45hBPy39pKyotab/WlZ2CRjvOPmyJqYDko8HAwDTFsT6qtdydb9N0pIb0P2htKqNHJ
llNIeXeIEatdfzdlBAGPwnA8zSoAF+r6kNcuVBJjbc+VQtwp6xixzEpnX0TzWm3ETPZ7p1bPhojq
ZmOoR4TrzNCdLsNztG9PZDNev8hcmcxTzR01tDy8N4v2g5PXFayopXlq1eaQrXURKFIqPFea7D2l
75xBbJHWixIyzJjU+LYSDxa1s3475NMLPrid19lZdhL6SmLwMqQXpWi/2FO2BIqYcC1wwugDBV4M
9tRq27FQslMxd61nLubsUSHY9FeR/nyK6vjFbKr8gtXiGbx3vVXLxPQaW02DMqyzE2OX+rEoBSrx
5h4K6+JXpvutJS1sxB3HI5vpa9otB1uxl70dZogKHNcrSWrYTJ3aIOwuZv4L6JLnM9k0nWZ4TSPI
S8j6hhHK0HIPuw85Fkb5mH1xLYEzk8W3TYzK2I+Ipnlt0ZR+NxvcwdIE/Wn71e9LEm/03rpvUBgx
lHVStEbqfEzATiG6FpHfiJwAglpX9zk+Xu5sX5a0KD9vXIVvuumH8m5Y7CO5Y1J9LKpjbg4t5tbW
vF1a+MdGNHtOYsxBk/XfVECIcqW4jZq29odhdgkxc0JUnoAF7ph9rhPSPEYlx+2V0XkaD0Vgltax
g1pwV8wo0FZm7Hl2cNJTozYCPYWNUHSxyPHNGIKaDUTECBlPjJKUvmldEfdYIfRvfYCOwJx7BP0w
dBv7UClCrElHKdj1lmly/EbKDNS+B3Gaez95HhOyKpvMLxWvLOPvtkxsi1LWFYD1Vg+HSuIBm3ma
kRdW0X0Kh9QmH7cTuMgySGJll5ZXIt1P2/AxLlsiBe1pko/+VmE0tw3n6llP3I95Xiy+HqHeFtmW
jrvDqGQgaKvtjrBccZgQ0d2acVV4jpp2wcDUkd4LXYzVx3Bq2+VJqXHMg3nd7YBkH7S4e+nHdfLq
LJcupaRdh0WgVS+li+1uPzwobsKGuD7mxfqAWu7BnedArYjL4+eeG6sJpsbG0LJ3Lmadf3aWMdwX
HKrqeUlK90Slr2902GJNyIGv1q+KXh/zdXox8ojEMGwToTFAyjaaxuAyaXMaXV83dmq8Drn1TZmX
M0tO2ZMHHqCaqZiMNWJTad0WKg4ZqWO0LyX9ordciGIhFk42artVpOuWWF8VtkKymVIY+nmHGASX
QyFal4hiBZVTRo4wahHV76wsoY/rUjramfDqwtkhAr/lC/ictkvn6dP80JH7eJ6T/nGueDAY9MdB
otc8Nga9qmLIFszdGZUyn9uKM7RRwmNREnBZ9TXjeGAn5nnGKpErLGXmzudLxSe9ZZCiNaRVtKYz
XjK33VUZWQqYBplHwhP9QVs4WpzZhNdD0mpq5SSD2PgCzlmn7zFBfiutnkCRcPruzGpKAoKbErxB
rLStTv02bLozcUa957SkqtYne3LWyzDmX0SeWuzKWFGNuHksLYG/A5mh3Th4g12dO9pyyDiqwnUV
iArW7KGJeWqSpH6LUv0Du4iASR2dkBnc4+3Wbyai7L+pKmZ7WQQpLUHQYU8mvxudY2I0PIacvK3F
ElNDzqnKRjzNWGtrKc6XuZ6eBUImOlzLuaH5hNE9xMdxWlD6keOFuQf+I4WJgU9JIMicx5/VBoLT
EvkRhDDPaRgV9st614CsCpw0CKuOGIbayW4pdOuYLvjOO3ZJ3G1W1MdlLI55CPtYt0qVCyCTzmLy
TmQ4AS0jLr7lipS5x9KueradleClJXM8UluNTUetQBXDMVSiVLQVqY6fsQUl1APe7BcsfgmmT8an
SKPGq8gVMUXz2dIr08/syDOIHnYbaY04kQdmFy5ESWV4yVn0jh7ql3Fq3xpmxqUyaf4ULt1WTXCC
igVUCuZ/Dgxy170s7V3vhPmFncFrps4Gn5jptAvLmzXMNEmfPtpV92C6DR57bfW8WuPXRutwtTKw
StIsLShqosbsqF7ghhcBStfvZqmOe1NFSa204m6wmOy4vUEHmgXGHOv3qhlte2X8OJcYIlnT01Tl
HyetsIkiN8IgSyk1wpKKrUtJLi6LmE35XpVabdlWuwSKKAI4OE/nU1z1VMMtM0NoWlifzMnJ5c56
bVmwqlKLUUE/NptRZQDdSo1Ym8O9Yknbj2OG1x8WsSTUsCkmSd4cFsO4B/nnO+vN7TjxqKorgzHR
Y+9ltcc6m1+QjTTs3zpHf81SbpqFbE4zeRJafNDN8EOsEI0JSr/Cej53on5ZDJJVNJNNvQEm9KSW
r6TmduP6PHTjBbYe1e6SflBwJS3sqPexAUbAobCGVi08RDU6lVEaSI1LhnmZPdwmUfq2sDWZCqG/
/TR66K9GZhxdc4SqfIOLdu67D8KZVpI618dkwrNiaGbKpPqTHbr34W1XgyG3kzhXEfk7Fk5qVUTq
92TdTrhj22v21a2Q0TMFwISrRwTTL8vGHrBgK2d72mpt8jrRrvB1rZuyX7UPjqG0JJDgx17Zn9YC
T24OESYE4Gy20sNMAWh351bfJ1kBQFbqhyx3YQw4DnO8AYulxsUrwQHHyormJea4gJn1eeyjfOsJ
+Fph1R3D1OOnbvVQHoD2JB0z+AKTSjxFxDQVBXl5SuSlMYb+S0Ut10z2OaedUtcZWUPTZNuy0z4r
mMdSXKvYPqc9lcJ4shbnTrIDR5MHdLE/NCL7mPDkLxyo7LQTvu+y1J+K+sTyWP1UOGgaMxTa4DDV
uDzYhFlusrrEnMfwaYy1YI0nfyWuPC0R04Rr8aq1+qOmZ4/D0dSS54gOdHXzD5Sy2J3kKUxD4iTx
YXW1dgwMc71oxaVau3Nmdb0/LeIrpMcjepBPg7tEd0oJhydkQNC6QHL5xLlVDXw8heHWOZ2szQo0
7SHFJQJ+EYGoRviWa/I2NskKYfASjjWcBw6KhOMx19Zdjx/EbD2UMQMtPAXKrZInEJzLZEv4+ge1
zxp/UjRE+N5gJI+p1RUHqGxjWdsUacrNACURsttIZlg2t2dTTzedQSKHEdl7B6jbWxWrg3Bj8wGV
rkZddGxmVnbV3Cx1hyMCqqUyHqbHIVffzLbGvt2aPFdbGLUsbI6hrfJF1d8rBhE7G0dqm3s4UMTA
gpoySnC2erTLnqq267kfp9vaNqk/szQI41oEVG44vjeohMPspQbkwrxGDay8Prs2rt09I7wNPede
n+GVL7X9NXMIWe4V9PC6lT0zNH0ZB+2xarMLmkx+ZHGCoUU5ysd3C3RWQpm2ZqXPXituq6yrPetg
V3wzLuZyCPMrT6SwRUMSewnX9TrL/GhgnZS03dYk0ktX2e0xy+fctPGuIrsL8w5qbjKTqXsU1m4J
GVqtNQh8Sg+qruqbNe+PcSM9ewtikKq83Tmr+5xo05M+EAZOG73NpBUIQSmcDm2FOwc1iG1Ruy/t
9HXs13BTuM6lzIc75PafUy1HttVV+6ZTH2PHfOS+HlFAAFgPDRTaZlV3Fouz1e0vbiFeTMwbFx0v
Wlbo3dyH1TZfBS9ZBqOBsUHVOjalqfWohRZPWJLeCYOFOJrG8zI+p6N6FCjwNp2GLDIbX1VT3NWR
wMxdGV7jpPJmXbtTwxahDzdloBQowhH5Zvh51GdJh8InxGg4vdWlv4va6CM92F5Vo2fUcMvGdPrX
BcKcPqzH3AnVoJ+M57bEqWQlu6rI8h3pRUzTuonuM8w8IGZECoX62c1d+2IoZ+zacx/QfP6/7J3J
ktvKlmW/CGlw9JiSBNtg9K0mMEkhwdE64Ogc+PpaVKZVVQ6qzGpeE9nVffdJEQzS4WefvdfeCb+7
WLwfcyv+nU/mUeQ8w6TjvzR59zura+5TTvqmhubLr92HtfwK1+gzE0t2s5v+KQaRUd61Jaz7ECoe
wfSbYW2p7R9e/k2p9V5Fy4scrSFpB/kuZNXzgSZimS2vmSWjTYcZ0BUdIMlp/SQZ/ZHbfrtLo+wc
9IrCbwuVf16+RRs8FoPz4nnZq2Wb/TzVJxJgd/YNZ6bZq4qIO5m0i8RFZyd7/eaKuudvidiFSt7D
4DdAocX+vWie5jB7VMMSHGe1Nif8T+QWs4Is/C/jcteSNFSUfrtdivVXp29XJcHHk2AtmCkuMAF9
V11zVVxgbkvYmu+YDrUga8+tV6Z7u+sT0tWAxIVId43hPPFSmh3S2k/EMRD0KkS5OpZB+TEG9osw
NWO9J0CeBM7eZ/NKtpn3tOx+OZZ3WcqFrZyPn10fqJN4nhn7sbiOVUKyXfKI1mdCs99Wf4uurzTe
uRRfByZHXlyyOhnhaty48w8lD1Ra/9gY0JfqYeZsHp2lDeAJjx8VH62tV0Vhktn5HVQXOmOMolRF
zdsxoCUpYG5BU6DwbWI14+y6ctotDbqKVTYiQRfC3O+cs1wvu7VqnlpUTuka+lnj/HcGfTANO9oI
wvatWQiUqhkJrHeeqxncPGUJ+wnLMOuEaZ/SU5JjzwQkph/cmRuN7WIXGUnxbgfj7HK38DfuU/NR
YBeF4jVtR16uEQZjkekE9ePJrr3H20fD6+CnppwGtLR8coM8xiWbrMg/OCCsNt7cHj2x/AAAfNSr
7jZ9y0QlY/kRyQ4qaL0+eLzJbgV74e1dcBeG8mOAWnhHtc5O6NFlb+jdNeGSY5J2tmDTHcDIu6a7
reyHDmzWjxFpA71sIaBrv406ZGiV7rdVWz+tAWTyXEs+q9bfNGWpa/WgJMRD68l7vyCfIlc0GmGV
/N3VQ5NGXzVeJUtEL2vR/VJ2hvf6hj7xBqQr89qOQu6iObe2bVP/1q19VI73aSt6B8O6OdmNn9z2
YU7FR13G70UTfq6z70PGXs1Bl3wygZybBPjMuimvnjPlhI7aX57q33JOlr0xd2M0g07EBsFDF3G5
unXMB1P70Dfp7cZTdM8FlyUP1OsyGTS5tfATibeQGZXb7u1UbjK+gzgmxqkL61BLQ2MeKao46zYZ
xKRE8SdOhTvuHMv8svHn7yjF+kMPO5qt1XyKAr+wy4AKiDw4NWXonVqjMSb4KyCwQb3FPDCp1qrm
lk1gKXasrbDRmBd79BlAlOy5UM8OP/nc8ISE+eCm85a3+bk24rOPnbfFZtiEufmJcvzR2OaPIpKw
NhGtBxLFmj4bQgv1UZRva5+CF6XnYONOvIx11j6rynL3ZYBLhOd8Gk+Ict1z2FAj0Ua/w5xN+pRe
qrSB6cuVmO0v6VbkvK1lBPA7a4JlQDSU9IhFVbTFkIVv4j1KR7lfw/QlW3hEq0cWce8uVIqNakLc
s/Pd1EzLkdvONpqxjqe3XzTOKhE2BUZnPN04R0GA2dMOujlGzoCiHjslHN+ztB+4FyFVmmQY53Dv
T9YhXBSxDlPf/C3yHXbufK6gG2c5B6sXgtSJ2gLqPU8+J3A9trcDneT938YWSRoVT2E9ulth2svC
OnwbW8Fn7kZm43r6O2+b/VD49Vno/iUiC7iJpw6D6eiNR8sWiN1LIbeMF6KBfkdesgPvlVfcqDh3
S8MtqauZ35ZnNHzI6r7gcK2qcTPLASOZ9A5lay7khJDG7nw5bJWKfqKVv9jYeAnKXqTuv/0BNLGV
8S36ggE+k/qxCabzSE35UZci0e56HxZoneVCDqiuFObjWbPQcD/dSL/MOLFKZ0iWmcPZkLyDdXTC
x/ZGdS7l02CywuDOJjhXAeDq1WodMtFuG+ZkstUel0egFstcMO1x/WTKFe9Sj1+Woc6l084hlumd
hN0j+iok0yTLKyUBO6y50XZBqkvEKJ5KXqgJ2EpSkHBg0MU3qz4DEcGV0+chE3t43XSoFnUAvlD+
DiGIHIY4JO3CQiftzZJMpar3FTLd6sU1PX3MEqIrup3kjYFa8jV2lMKSRQ5DEGUqhlPfih9Ccnh4
PoppaR6HanATAgu8a3Vz6HSHVEaoAJVW/ZA0TBxknr134V+voseQDQqpnAxJ2Id/f7HG6CVdu9/u
uNQXh4FxA7GNQnbLh2653I+El73KabZ2lKiqPdvGw5bhrRdi9wbBdKVwFnm7kLz+vQqTFYc1kLqS
bko0NLwvM9ItM1zijPpHWUHSKJ2kqxbOnd78cJr5ZEOG2VaVSNR8GSP3cXV9nojO9BB1HMXtRxCv
25DyoyTuBnfbGHmbDLIbPrLi9kIvjqnwZWDoomW31Q9Tcy6ENufKAdLk33bj/kdGao+2SPcAUcM7
UDqTb7wRXoIGW3Nwx/a89gUhj/mZi5lztm33SWn5h4tWs+FAh74DVfRW1bCuotjCdqeoK7CPs3F/
i5vLhmg6bvbZJF0BPdcf4ZQ1U7ubcJ8xIRVdQtUL1gsxZ0cRfLkYgQ9mWs+4yFvyIM0fWnHmBCsG
MkGo9G7t5+XUaC5f9qD+sus7R1goTy0TyKaTfp5UIWT0zD+NtnWyvOHO8TEMAmankrZJ31oPQnmb
F+N5ZLw9q5jDB+Lz35ivmUy9vrMVBFkYEh2GfC5o8mbDeMq3YRxYST5lfxyb9uGmbOJkaqeO0gV/
4jhqfvQuestS4n7EKFgAFiREk0YhfAXoEHHml5su9D8wlqldqfyr9tqO2+LSnVXYPzTL8r5ky08B
C9ke6OFx7QWv1PirV2667SAw7Oqpee2H/ntxqFlxe0Xa0F52xgvlbvLnZqcXf3gsPA+DLuSGkZaE
fVUQEOSzf5JV+1HzLgGe6vOfAxPvsnYA74/sIlMkIHJGeOg1f7Jv1Z9V35B2G6vuTBi7PecZq04A
VJTX6nI+gwAD+j9dmhQAfAkUkg6Skzes/bmIaW1x/Dk6Q6a/G4LsaZQFf0MVXEusLec+pT7LI6a4
sygaOmd3//6tad37yV364zR0t9bjR78oID1gUcN0bh+cEip4Ft8QavHHlCq82an+iWF5n7O33bll
9ZpLw61YQsho44nBZ7bP3pw+eo1a9+6U3UAssd6BydqNQeskkY3a2HkFq1S2sDv68kicyfB9bLuv
cmJbwPpanP/94leHnm6ypNL1q8rVpUutj4El+z7DougP/X1TyOEg0xYZI7BNUvhcHSQwyLZy3iia
ctkRZ5E8dL6GfFO7B+anB0Wb0qCqPTI0bSird4Osl/oY5/2eLS978giZcLb4Ka1e95HLwj20TS7P
mX1Z1pHjH/ai7H7WXewyK8g/Utl3fWp/DGGwbORQvIx+TzzeuAHFDij9pJbfJizSVCF1X7Wuv7xb
53YrpH12brxlFr+xYv3lilIfhND/WDCsD5F6RfEcI2cuSAjbNXOLHczarRoDdnSK56Oiik/Nq9ko
Q8KnmJ+rsRwSpdGORlYzRLc0y4vC+SuKEfOy2z6E2qeAqa7OBU19p1iUPwnaMkkyp7Ri5CFgW3eM
IB+E3m9wffMG+gYhS0a/VZ1CZqmrr2JeWMxk7WdUeuALJ49ZnyaN2TbXPCzkkzKBgf1FMAyPTVS+
rxlQolAji/rczb2x/NQeSIu2TAUHRk8cZm2DvXEY0LL0lfVJf150kLTa+apHTdi4aR02WPW6wYYj
WNFAnMbPs41bLvdz/LfhSruX6YR6rBsKRHpKLAtrZTlvTY+mUNYOBho/mNlejp7b/hoWOz8EofvK
kN3uYgdAiXa+4ajSWFKwGRlRYNXCPFgNELFgatPmdoWp/MsJlnWjozmRKUo5bqHZJT/ER+wj9xZ5
T+1XgS+2BAvevNCm/tJMw9GPFns/UflStcFxTWF6zJFLer9uBbG35k825lw/xnk65G2/t4Mm3C20
Y1QsOrcy6qrNaq697eZbE0m2I2H0PPGuWi3/u2sEOJPbENlEh7Vk2iyD8JQpamBw++4hA5UHLbpD
3c9ft8DXNKvg2iMSDLPBqVm59/2MjOWnetjEBaWYprUudFXANS0xNomKu+AoIb7ZUy7eFNBBv3wf
y6A6sXBniFy1f5+TGBJN+hysdnvNpnRi37ReB+60Hj2VfCSnexm4v/K0evfB+7pT6ECgkR/hcm7X
OT7aVRjtJRc/45tDDbSScgUkAj3+KiE0bVeW+TQgtvUxn5CAZzLxxpe8uZ4BNi/3U0sEWKWX0gpo
rcIEgq+033Y5vRF2hUG4cH1EJpG/zh038jTEKxOEvIOomSBz7L/gFj9Wupsu+HWOphCEvdzmu7O9
7OA0Q7yZJ/lGbV/6WE83l2xM5C8DrAzytf9I0xleVc8qXMR1eBo0StEozoHmoR+b8hJN2GMoq4+5
93E9ySPGXM+F+u+W+S/goN86H81mEgwVq/EuUZCnp3WYrq1NyfBIaFnNgNxJlWNlwy3kjuUfK+yY
m613Xfvpk805CdB1JXqKw6DohkPYYctuJxrNMTSx31F8ExFrj5pUJG2eJctco5EXBx64Hh+5Tdh0
PJByfJY0ar6JGENngdQcTWO5a9lDUYYMCpkl/J6b6WcYEfsMcdM2ud7qijV1LjqkGeh0nOLbnr33
7VrED+e9s3A3Uzk07/pOmMOET9JbJyq4mdK3OmaPEqQY9hd3vK893jNex5yjHZflA4rg0pojB2hx
jbpdzWbPYdtfCxEmQec83lRzseiIjWg8oarc+o96FJAcbWLAURDYFaZgaX1rJzp4oQb+2xQuCwCU
1hRQMKLtswemYjtjEUezw8IEj/FcTZjGNcdFGHdb1MVvO4gGgJkhJgTmZcLjPLA60hPSwpcj9n5n
/zBSnrmGfk2O97u4ySRd4c175ZXR3hb9Z1FkKw+R9uIE4Y9wGoqLnafwNkekDdcubHB5I81JQXEi
cO2eTREiEpqRhxrMnsVJj/5aPuZ1aNOdOD1HM5/LpjJvdFFKGPJzxABLBl9Z1zSca55P7R9La47l
ruT5VaIKE2Jd7JfZ5RMfoCCTzFO/86zSh0JmvydbPgzkgelQsTZeU0x4r0Mm8V407X5u+PA01SWX
VkrpO4lp7GzEfXzJ11onIMn0fgkQe9wJ+9Tg6SxpbmJQmSMS3n5p2j68ql6+Nwy0GTebSlsXvKqQ
Z90p2gVdcSSIOFz1ehYMqNfFxlgNLHfZ6dGcVi5sV2Mg5A2zAvrO/tgCzr4ZQqtMrK7DVJxNd31F
3HnMip0btH9ll67nLIWOVNjxmed3CEKPtU25jk+BDSfEKaLnasjUJV/HRysmGjL0/SX1UZN4TG0X
0TzrcIT5Si3rDkqmei/Vg7oLYrxkCHSQDvzhwWspUHF7cQp4cYUOwOARwcG5h7V8qM5ZO/+2C9i/
S/Qn8OYBK/dCKW7xjQhfbKaA9UQzNJuKM+uxFN7BqfHngfAj0oFA3HcPcEXAJOAvD6lK2GflD2OZ
N4cIDas4VnkWpDM/HYrHouJ2uLbdHnOStVv/LiApsYDPdIA3F+ou+OTe9sG5Ldej73XjM17yadPH
GjF/TbtLPtrzUY8TcVcnSBxt/2CD02xD6TCPCOx5Qd/t5zyzGcxW5lQ75vzyBS9OrO5Ub1TS8MHe
xDrdOG6UHid8KbQ/tX/8XL42OQd4nLIRCPP1zFje4rZi605hAJ+NcrMQhYmIDTxotmgwSjEx5rzx
pmX8iPvSf+pGfeb7r/f87FhmtuZpSUOefBgf0eIoRE/n3GV2WCteqhxFIZ7cV6JK49HthmPo+T8n
4LiXXk3W5d8/+d7Ecs726l+UwaQnrFztyD3NWV6ImMeHUP+d8FqcHYt9gQkHlrMj63/bZoB27DI6
RXn76feT3OhsyA9ZXXR3q/DbO/rW2iN1ovc49FndgmgISsU2SPIjYVN0r4I53IQlJIysZ1OTeeaP
SZ3yp6V4vEMcekYZ0CS0iGnla+C9TH31yBGTn9fSDGfuegA3eNFk2bFV50JuhjLe205vHmjOQKGE
JDuE7BMGeV4GHFVu2o4f/mTrxFIiw2hZyqPdRPUeb9/eV39TO/y9qkJdvMJ9xLAhLwuZMyJSufvJ
pXNJeDyNxwwk5KcMl0Nk1PQKZNTHIRb+riTL17amabVX7SldWId0AdYp9VKPvv1CMmE3e7ev61Ha
07gtcvVuGRSEzlNH04fvocp4CK40ObtIVNYewox7KEdCEk6VhpfohZAlnFSTH03YFptw6Ky9Zy+E
9K16hbem76g4+GU56nG262uvgqeYrVGSRQ5/cRE9MEpnlzE02aWoJzqYMeAmYq27Q6THBZ9AWpPF
UvVDPqz1g0PD6hmz00t5+92/fyXWJsWCEzBZGg/4KWBUy4cN27fApZgA+8mnY24qv1lHo7YBMAAf
P3JD6ZbgLG3uQyTT7MTTXrNlqDvjJ8Ih4kBun92AkkC4wRgZHLRd52lexPhWDIxx00ypTJpXku1m
GbzPKnuo2rw9Mx6MCPdYT2e0gWvAGhk+5liTD7uxSxxIGz2WJF/l4grPcyC3A/446HtGAA6X1OZx
KLyButUl2Pf+uCTrFKqDnzr3Iafl4pnqgEWyuBbRQFv3pF5dDoF8aMN9aXXNWfZ/a+10F1lcZ4X0
iO9a7njxzcUpe0xAuUTXNejIdqHPtW8/Ww5fjorcd7ejGI9ztPOcbjv4+UFHiLXKWXRSsEPf+JPI
Tl6pq6uBEHzt42DTY+nm9AOOYbmoO+EMr6ahcKy8+AOKris5mlzFEqPo3W3IUTfFBXCK0v2q/Oxo
OfKEp3pTztgfStZB56a99m30IeL8oyBmEineT6aBs8Ll3t6l2zUkhleaM6GLfIuDxd2305BuZ5tt
nPlCCwb64vENLnxOJY8CtBjKDyumb1FaXF3m7tzEHbajiP76yvpZqlNsGEesTqtE26anpsX8bObx
F47HlvFA3mkn+7TjrjlhU5/PVnWbzX1o/eE0Xi0TUV1Q29WWJ1KS9ZgGM2nwZoU0IuaZ5ycIm1nj
fBpXlgd3yeOEDcNfjcFlwQe7sSOyScPs3jfhjHMGCy+k1auDaMOsa2MS/WGlfZB0HUbcsOX7rJjX
ZLrS6hgyHEsaRUW2ngzOHMw+Zq15sy/5W2zP1Mv36pICtrRNw80e6kY/dlyEfa+kSalP8oFA2EA7
95TeyojcS5Ai/83GeUwz3g9h72mY3PNLJjmcx12A5RBUTH8osvRq5crsqBh/VFb5kBEEJ52NhclP
caqR9hmn8H0Yq5MGNpeUOsmynrX01ZPjU9yWHxF+zZ3mzRU/5z76gm3liHKjvmRkwFrPufs3V+Kc
ezGs/FybmP3sXr1mBEbtIZ+5GFaCBsBGc8VeSXZ5XuBk0Fse1Zq15iBwHzo7oZSzFfT1dYrFso3P
F9Fzl6uIsujo54IiBwuIwbkZ301WfPrmoQ/f4jrQ2ww397kPql/hlCdc7beq47I23mp8mwLlyqqg
pzd8lmy2Fnw8EKDbP4AcEatQBgLflFu3qt5ZShClxTlRjIBKh3G9i+PupSqY9cZ0gGGTAnEL6d4y
HJeTg1PXvy3G1YfK2KYXg49dTVtuUmL8SFjtdxsLvZ8LSgDvwWqpcc2K45rNn1M3jXvlow418JCc
AqRNPFsA2AWG6RXW23iYSz9+wKnKodQJnuGFXFG//AgT7XxXNIYHdm2G+3+/hH4qT8p1330eqP/5
ryiiAVIzrBEuTxXSM7KYS0zr87/f9fESXv/9k8zj//onwkXFFjMyms6CYO+3ajj4heXRHlo229GJ
KOcMU/e+8jKc5BPvz8BZ72sZGKqgJavw22//1y85hTheDmcpLjuqWbNxofhJqnsv6tkV0pORzKPv
Xv/9MuF+Dysk7SFA+vK1Hz6lYi0efc70IF+fLQ7FJ55uznF1Ums7iL3k0cORVLhYehHc6sIfdsyF
t66uCQWw+FDzop/6JWPUl/VpiuzuHFPUtEqyh7lOINgAYcmi6xqb9kuO5Wu3LsN9+y8jYgXuiTri
+9yZ+4cAGuq/DM3/Dxn9H0NGhGL/LyGjn79U899CRvzn/xUy8v4D+qbrxQSPfeCbt6zef4aMov8I
iBfB7HEc3DR2eKNI/heY0/kPhO/AjmFMEDFy+A/+Z8bIcv+DwmIC/xG5IDZYIvp/InMSCvzvIInI
JrMUhJFrRzRgB9Rq3HgG/1v8F2gaMi/rFRqYmkvrq92K4s9kPd2bE+NeeVkHKLvxfNfn7COMrB78
nM15pYKORR1CAsnldddCNt7UNMEzQJ6ddVIvo0TgnwoidUzDrZ85hBK+eHSKS+/5ct+5dXlrXYX2
lDJ4OFpYR7v/Xc/1Z1j0MzDvKbxas/XUDjfFP3I/qxBo4SBpSaUV0vDAly6poC68qMJfj8Kdv0Xt
5gmChDyHbGXHRZurW1E453imIYVqndNxvmKZi5MqNvu4bUFDgR3f6I6ZbljUQx16zj6TnMrTYFPj
l+mtyk1zsdba3XUBwYp5FC4BPiZmjRrN2kj9bUEtZaF9z0Rq3ZeB1CxziuBEIPlhieuT41L9aGhX
3Hbrqg5zX+8yv34uvf6lwAm5aai0OZYp5UbzzXQGpplpIi4/Wtm+zksOWgo2FSuTd9f/yDM8gTO2
nWTAc06uvtxJK0r50oYjTvLifizKw+hWBHc7JZ+8saKXKpAso3oPemj2XOnGfR2EC0bP5tTzB5f/
H6z9BRmC10PvIhCNmB3sTxOP+b52DFWgZfQWrQF/Lhu8jrai/ZAN5avw+f4bJua71tLe81C/9pmF
3o1KMdPyGHf9xGhegN1asp/lwp6w9O2L16b3RH1CGkYE1dAdefZ5rD5khB4OinYbTX56sMsTjAZQ
PZ6zoBPXK2mbsNgHUxHfgIhbs0wq6dkL7+to4LEUdyvgS72gN/f2r+GWk+ZdKDuQSGYcC/BNXXkW
NCJ5Tovumu3mIQgpQBN2kq5JqGN9GkvvZ4Zjdu2YPCY+rXuX4khWMsU7b8/6DY4WJhf2pBv8p5g6
GhUfFjzd+2Vq8sPIXZf9rA1SoRZ72yjeGbOT2GVNDnxi4LbH8Y/X2uJczv6DWutzEwp5WCe+v0H0
HRYYnqq+s8FbevPZ40Uzk67uwDQjTno88siEEN5QSZ6K/A7CDC1tYnqtqH7FFYZ84xTrC/jdS0H1
EjfGlfWj+6BtkM2l/yNuEw6UnCppEx1CdcP5hfKhKTKWeYsD2dprL9rN5Yv2AvliSR9CtM9IVIUE
+2GJKGIoTXwU5i7SJIX6funvF2CBRgXyFYMvYJHcC47eWuevJeYAT0TrZU49XKRaHnRh/6ZUJ3ps
m9R+XJ+neYwvvvrAyXQdex6qmR+AhGmmGJQIV1DFkgeR7NRXtb8PANXvhpgbXpmxR1y+VZt/Bwsm
2FtKN4i4+QTCQkLWeOF82lN7+05HrX0SffO0ggGlh2Z+yNOoxWxAI6bnP6m4H09W5x8bP7sRKXuS
LyCwaQ4ogF1k6DPaWd8pPqXpO6jYY+NrGJ1bIqa01zM24BSH2cDAYFs7mu92Rq7xtSMctxvI2+37
SbB1YKw4YxTky8tWvbdKyqLd7Lpk2TEfvYg2VRpyfHsNT7No31LmX1xxPcjwNv1jwRCfQ6I4eRV+
2bqA11hC0hjGPr0hRMtERv2nqzwXAVTcBSz7Fm39CUukyg4FdgiG+dA6kBlaOT+JqK4vi2LSiqXN
Fbl6ByK8nlTfAuyjMoep+7VkyCosZ6+ocn9HuO8xmtkFDhsi/NkY7BGd1IWxFxfM0NLI4K932dBf
PU7Bp8hvf/KZrZIiI5fF7MhsEBf9dfinfKtL2Cq5X1BrMAaKhwJ/O6Xw9qkL0j8NUT5s/7j7tKMP
i+k+FoBVu7pT340iLbrgke37AZCM7FSi6jk/hkubKC/3n5aQp0mfX27N3POMkb8se/5Qvevy+sOG
ZfoDmyTSTKp3QpS8w2m1BweAIY72O+e2Ohoyi/BpBVq9iVm8qXziq79bh+bkTDVLxnHeyULdRY2u
zqaOpnOWYbzutaTprL+Hi4UIxZFLXBAc6PnfLxILdxQybDlh88KLg9M76np9drOVdAthD33+9/t8
FPg5B7ZN2mL/nMvha6kP4Hz/aj09iaWVJ3QjuZ2z+Hfm5PtRiB+Drb/HRi5oJTHmGo2+NnQORtwB
aAKLU/wI+euIWLSj6NPfh2ugTgj9Vg88kswPD4AWB62TIipm0U+etnxDnJiXoF8IwcSg7WJmXisN
1DEa0N+myPq28TlsOT/CfdRgD/Ur57crFvcB5VMdpdv/kU6HxOM7gJaGlzWtMXZk+YvpLeQXP/Dv
BjWVkADLv1PJsi+jS9YiAXyeSm3o4gI8O/jyT6usdY/zDjfXbPHjcuz0NPXgVtgBjk++1lj2lPue
Yf8gyUyTVy9BeRh7hNw7CZAU6yVoGMx0ueCUi+nCo61jK0uDIzolXhTw6DKCF61y04ANMfvvjFcP
NfJvNGLxGrrxrppOqb0yvKJpnDIsVnMDRsJdw3VT64BKzb75u4y6v7Y9eEdU4NV3xcFflbVl4z4l
9UWw3OFFXgMOMu9uQfpz0ml5caL23nNyQmf4ZnAwOwFIsHp+KdP2aZoq8eKtI5ciRP7OUHaYTmtx
nFjAtT4fMjmJSwW7ZjOHnoJXjl7AJHoIRmyBohYdYEn8yBFm5yQtvkLTMobZAur3/C8MS2CND05+
CC0II/yt/pbANeKGRR7Lj7AAWGrWBycajgN0m2MTjOnjZHEGgqG7z5dWPKxdBznU9q9xRShoAa2y
2pXhf1swT3udofQBbaOwdixEQpao7VkXpXNKs5AV5zxTRjai5KRkHzaNU17Jfwr8IC1ZCVyNHNzD
HZLBe9gZdUo9DK9ZtCSkuecN7NPgIsxIa0n4HPkOz74uCngOLDNo1W7LSW82Red+k6+gnbK1xGbx
lgNy17ECsbGZMAM8klUc1znc6prsStUHQD1uFbC1B4/U1oes4xaShhqxc+1t6ItqGxSvoTM1Bz2M
/IHL4NxhiXbu4uq5NHI4p43z1Lbjycfq06SFeQS++RouPhuclbSBzg0FH/1wX+MzvT3BZtIX1b3p
/PgpKo7W6lKqZbOs8sVTY7l/rBKr1mj3Izo4OKdozS45gDu2J0SPub7tJKqBiLLiUKkJY2Aw/Chm
7SQmpxkHYZfHgudc64I5UE+q2Kcz7/TAZWE9O3xaUeyTnorQPa84O8Zm/vJW1sEm8qtdNzQNZdGE
QAhx7sFhW/Bs59CtnjqL/VZe2XeFLZq3nnPWU97RJRXxu1R/mXLyexJizLTLerW75a3RE3TetDN7
u4j7LVQNrvIZfZQq3lspu6BVYIhiWU1KrAjQFOvuESGjiKr1ODocunY4uW/CQSVkb4C9SV2iOu1e
lnh8h9/YvfVRs3fXIb+K0unOyCRLfMlVRXj9Vg9JJOC3YC8Z1YiZteGVQxKndmYYYCXFuoecA0i7
5IM4u+uH6dPv3Figdidvf/vCWOvqt6aar+VCIVAhuIAra36x01qdc+r6AtwBNGnPJXut8JAOwiTQ
2DANVtXvSfvrjmqTeMJ7D0RifIys5Zcmf4wLyqMkj5bSlCV8l/rRgw4QBGlNXbk+mVY9LBGsGbsT
B32LXHR5+dZAN9ysKEiOD+fZiVjqY8qxTyHUrMaKB9w4kHbWmNQ8yUriqbjXk2Fh34Hbs7oE0uve
HcKgG8Ha/Wq7+Ai4hJATiTDXwHpeXYy/BcLPMPTje4AF3ync6zQ5L5PhBRzIVScFBDgzbURvLZ+U
yKwHVNvlICKcqxUlnemAy16S7j60QX7PnrndBFGp9/nqP3C4l5uishPfjZfrmLWnhTv2iW7fX2pR
Xw1r+iDw67uq65lsuJPHihkqbUp0XD7ym2LmhOYathxHl4S4JkhpF6Rogxxjr5sW+3m2KhxwEJ3G
qWWn6L93QftcRDjWMCE+ZvMYHXy7U2xUbEpHD5EAsoqr4GuwYtRWzGdPlpi+tG4hKzTtmth+tMLT
rm7H8mpvzf9g78x2Yufaa30r0X8+I3u638qfg+pbqooeTixggXtP993V5zFfki97S7mDLS0hYLEW
BVX2fJsxnjFgJKogHo+S9Z1N4oLV2sswQP8zTdWzLCxxV/XxKqXW6eo22acT0+6yii/ebCgZBPdC
t5zydRYieRQtJB29zJZ50Qzr1KqQh5UnQwFl98Iq3opcO3u59oKhIGWd5KId6mErUAIP6KdWdpq/
+WrDACE5h1n4zBqCcAee6BWCnmSedm5Sli5cDFa1dK2cqVXvXIrEfpG2O6HMIjYvywOPXe14Ut0k
dqVXm6voPjUmVLlB+VFDvkKomzz2XZMhUlXPelNpyPoKF8eb8WKmEctDJqZJyWXihmGLPqK96FXW
HETbTWw4h49u0o5VCYzUJo6YbF42+PZQn2M1Tft6HM+hTIr1NEQoqwPozIm7HjD74pw9hXGE3ruO
nincETliDzm5AU16HMKsGhOM8q6P1Rtjs7P2S3w/Uxy02zaJNpZfvAkPA0ttHKWEsKxxufTNGJyN
oqtXzhSN3B3dyfjLk4mXtznqY7gfOkAOvzZNkWiY8gBJoLpOqiNSYEKlcePKyavP+WbKJn/TwHdf
mAHDaDwtycKbyAjCnEvZUKGhDjKm0k7DdtBo5JH+Q96qAIWcha01jzDDmYMozmnAIRWBtd72ns51
5/towUYX+D1MZqIvKKxxFNwKMvFyezqYmCAaaAlQzpqztAZjn4UPmZHJk1mOL4PVPWoOOgDB8Ho3
pqV307wOJwlm4yzV2BLk41MzDu9Bgw8/mbRqX1l+iq6hvNMEZXAYJjTJKXPydBh1rKNxfMA4e1MY
qXLLZyih0CrGbXkw7jyHFwcyLItfZ9bda+hqDhmHXmq4PyyNy+VQ1sk65b4A+YU+16qUuW0UiWA6
VqDEqs0FojqW2d92pWs7LXYeIdo2h983eudfIfTfjOhmdTGoMy/DyNZRePZy0+ZleEPu56H4XAaN
G12QN4GOJO4ZUQ8pR8lgNszDw4FkOYYeOru+lexqZ5vqTKm9aHqSvJA3YVjiMWgl3oWrxVrmXsST
t24zxB86Gk4Sa62lreZpUadvJdqopVkBGWCviWRI+iAxzPRDDhS2duXdd0H9oxdWhaaaCjUdeKyh
mhRMZmyGWjGSyiAOeot9UnraN7mSH26FWraOp/RUBEzxcQnxS5jQPfE1RizsmzVYz9hG9b3Jy4Bn
jqTyYy7LYlVJtMwaPJs9oQhrn8Cc3VhI/Kj6eNKM2ziV3Yos5WRJStu91RMag/ZdZoG9siqutKzQ
nvQu2qhK5+YjknoV+eZx8vtvHnu+jWp7XyVM3/yMvDeDlRS8BZYq2MeXAGWAKKYPlX4vuthelp37
1XTeG2IgYjMZoivTzo5WieXaUDGa/hAtlBUhtCu64CLTo+saGZTtiFK7c8+GTwtTeeGHML3nYpjb
wA4M8yAu7qjuKMzQGoVIlSS7DTfNLmOoXxykeq2CZTzxm3eo8yeD+000vfKYCXduhgcz68z11Kdf
edN/TpJHTjkYjwlaIzTxU/XouGj5MR7xXFQxqIHKxkJEsgNyQ4qHonL3Xe9x0lbOBQkF6oaRxAOe
7U1toGeLEyffZqSBo6ITaf4CU6ejfWUMog88deRMA/gbXwjhSiOWzElXH+dHVQFiXRZsEALV3am+
3vWo6FZNmD25iRtjqDa8AzmLh6jqf4zET34Cuc1JXOl6e9/5KQrBjgwQiKsIydnqddEYHULDXYZN
xbmvAYfIbDYWfblJEOzosrwTFG5oehaeleTrUHxHFb6Wuhbu0rL9ay0sVBGOsfYi2PO59uM04w+n
KuKhlOYhr+f7LQmAnT3NVNBr600alIQeIS7NHWfc2kpCLl7HPms9hv9uCpdaHTHetdU5K1i5k6L0
jrZf31EXq0DXXxzlbGPtnl0M+vmowTGlh/GRZcwGISVkVafXL101fNTpgzbi9ynXhI9OGGGy4DiA
4TS68qYy8ZQ7DbLbRuWsVjV2gfGAPCUWpyiyDoNsHkIYe20hxc0w130Tg7qZCjSmnt0vHI12nva7
s7t6nQ2oIfECBzE+2dwkHMnKxKz0g/jqIPOO8BvTq7WXaghXranZTCybfJ22ckOoxCV3cZVVcsUo
AVNNmP4RMdc/13iD9k5UTAH9oyOI3bQLDEGjHUXIkXG+sviPFgO07iWOBN16QHdE0iTaN1gt+2Ew
vZ0ZwlVgTvuDRllfa8MNmQCA9K7ejKOt3buVfpza8coUAGqjob1ABQVAwJRI71GITeW37+RPk2JG
b8v6PUODORJfzo7tx4/z3QzUNZuKjNYBryi2qZaxsgVMJTY3svGaQ6q3bwwMFlGJmMLoYghMQYjy
XX/zA/1YJmKbRvI1MxG0qylJlkVVUdhCrIs5DOO8x1SoZQ/xMN5E6MDF4duxsFpONeSHxj5OFcku
OpJjJlFhSIrEoHGDYBUpVlbS4rNgsKNyjihvNA1SJxKA8kG/1jz3I5Otie/7XX1nDdMaslVfXQ5s
lgTnRuL39zHirac23Uya99b4LPD1DKySCSXL8ZJbYElkBiwA3ZFBbNG7PzVImHnDhuXQu+vK9nsa
BY2pwFhEH33xJvkkgGjsm/GTeAFeP1XmEJrkvTLIOWRZsKq0rts7Iz+4FdrkBY0DA7MYm4GXXvqR
PPuCvmohtM+wN9/abN7+uW9yhLPkQoAfMvML4gS3LAzVnBKnUFyrGF4Cia0B5UB7H7QV15f/qFWV
vZkYK9maGLeAvc9BOrR3ruc/8+JAyBz4N7/S3kBScHFmFvrADhSt5HpU6dZS3iFJ5+hTb3yONGpZ
P/GPeJ6Alk3IZXFzlx6W1am4J65kB1ACSeKA2FtbKpuZWN4658hqr1ZEiM1IJqCS+Ucf5/vcSMA/
RcFP3vNl6C6oPpo5L1FHahp9EHi+r0T8VJvqlcXXuXD5O5+LaCaoIgLMArAuGh6kOTN8VEy39Wye
WkVLFOE6qo3o4recoKGP2QGzIJaOj7hApjooRJNkIxGK5tC1d9a0tgVysEn47xhwFkzhHoQaGO12
J2YwYFDR7FpF8GSmA+Joj1K55fhniLSPm+aKAe5mVHwiM9g2gHFdCpNfDsy9gnpTHsoapdtkmh91
rw5NeW94JZiMJH9VJsAPXgJrimW1Ep5+aIP8Bd3x9zhCG2my4apRZa8toEeGaa6sIf0x4/TA8LK6
I3UrsEsg1nxjzeTR9xXfptQsYCNBYzIWSw/tlySqqE/inR2LM17qVRITAT2kOzs3401VVQtHNteI
eiJJ3nPPPWS6nCOifPik4mpoFHpzZO3kM7cAK5FZ8+iD4UPnBNFWT/A6T90Jdd2zGqZTnCYXjtNn
lFpI2Xx6/3yf2eODJoybCQRkylS7wL31o6ff+ohGwdCzg53q0bagzJZJ86KhH1QFT1kgoh4qb87z
Nm5q30EupVfHvuU1bgYYzwkrmMVr3I0H85y5GfsrdSum5o4BBzq5FB2k75pbugJ9Icoe23a2T+H5
sLV4LQYkanaZP7lwiRaQuQ9eX8FjMSIYFMbSpbxa6D1i+tLKdphNn4iJBgHzmszWLGaue3amX+NY
Yy4GC8ary0bLryMtC8lV7xmkMjEieN3ftF1H9RlpPNlaxVOj4xWSAw8ca/GyqqzPvGYyESf3GF/g
q7A+XeKmPyQGs55OJIfeCO9huS5Zvc/QKe3B9iCRdGrEzYRROJLgb1YItZ/totryqJ9skzmVLKsH
V6tfG6N9CJyeydSsQdLQVdTcFQt+XDtoPw0gY43fYaKvTqPoHpRrkU7fgcsgKxBnsG1uNK2kYHPZ
+MvlJKd1oLcnezTXdqFOY+zcRvxrZGL/cV6iRjz7lX5FfQLlI+FUDZWzKtkl4AE98pI7hmZ+oPDQ
FiWwg7Wt2j8Mk056qoHb2GG0vWbN11T09bJjBZtH6ScmfXTxaBxU+l425neX66cI/dCisvZws+J1
HXOqGFm9B/y0zjHMLCyWFZhYdlkA+Kh3aVus5Gls85Wr+Y9A8U6mwxmeQZfK8VGp+ZZjVu4XtueP
VKFc6pKDpajokKQ8oIPe6HiHFwmysjxQ+6YGPdkbHL1C51Idm1etdb8CNoRueu3sHsZDR3/QF6es
IAzI5eKrreahJdgE6/JBeDPLcPRO2PyuRpsaS1mx6quAwOCVdVcEJTwbrfOdARFMuuwJRz91EUSx
WTEzgjbBBkyOMbtfYooLG6wb4VwGh7A1XmpPf1Zp/2AYpNVCvezR2sogfGoIW9O84nXQFUAX2Hnu
6B7mLy4i79t3xaPhgAiIHWOR+ekJfs1NL4pdJqNLWASfTFge/Dk1zOrT7yLguWZXjvMTIghUYXcX
ZRb6QmtrRB7529nWMXdNKOFBr7WQCkXwCmSZTGsYeQtHtHM4ciVhmtlf7ax+8ii3jVbsR4+J0aA7
Wz1g8BQ3/pwl0IEUSadrMj1GRnItnIkzpOKbTwXTXi2NL6PNIRlRG5cmO05tSzLLl9C9YMkMh/hu
a3wuF2HsBGxuSewxjafAdl4gMe/VPMNOkycVI4gydbXPjJQDGNngpA3s6/L3zKd2CRV9U4N8nM73
ikn1YUJ9ZdI31ZqULFw9VmTAmTNmylbMK7UpyRwrtKuhMpxQ4q5hQaE59RWUz1cl6nw94IvR8cUk
NZCSKIIK4WJ4h+tsvtkWD9kZgCaVvnxGg0TZ4Z1bG5fJXJzMQHPUH+UmGoo9yoEGi79Qa0tC6Bnp
LecZh+3mrBgD7lQxQtGmiR8nPznlKSl1bnMM5x1Far+yU3zNu/qV4rnZRsqHO86r1i+24SRuemkE
3HD5zZc6Qm43XRuFdFZJxM2AzdhrQLRxqNaiKXa0TKtCcX359iw+SH+0sP1UORuiyT27/Vuf26fG
QDJW2qgkWdUeTFAEHgM1+rJ9aKGHoK89FXF1x/DgHOB7JOU61hcorVs8cO0xN4zjGOcbOlCAaQyG
bO2CRu+a5mS3MdhZEPV6KPLxIW4RN4fjtzPdJ4U6GjUo7g4NIolKASPmPIC2jnbzlmd4nBxjCpZS
D/+IoTrEpbjgt+aRVO+M17hZhMFTzdCy6IptW8BLhAu66EdmvUxG5GKOde2vLutYTAgUvm3TPmhe
1QN7Gdf+XDwH+d5P3/pYe8aa/wny5mca6wflsG3QI56smvWoU0BXQM6D8ztHdA98Y4EK26z1L5Rt
i4grHeXsoaqpw9v+hP19N5rlte+jUz58d/4+aS3MYxQnWfCUFOUWDve9yx6QwSaT+c5ntqQoNTA1
swm5w7P7Sbrc1xi4r33Ynos8704DJKxEmfXVZNA6q28zghzMs2433zIyjpVmnztHz7Bz8f2hTTL+
YM904ml4SDOYgnHav8tUEe/nkO3M/zXYL+ziHgPAspP4YLSLDKKf1nnYXFum3KorXvP5JoPkeDsS
sF2m2n0VMvcKpmc5JRfWOM8a97tpdEOOZWeFEuN9NNjoYA6dwF0ulPLfHE/SHfu7HlXOwhttvBjW
V9MTYR71xyhKjC0Wbofj5Y0qUa0cAwFmUVCuCFd4pEq0E0OkTc2ANshx+eBdXDhTuwqwQ6ZG90qp
Xu5dfqTOtz7MEhm02e/akf9xMrgfRsFJbCO7+lOM+q21kkvmuh9wRT/cKWQ8G83iH8b7Rb9zvahe
+AFFLgPnrUYxYs8GwxJQZNWKYolWfuNxfReR/d0G/k9qZUtE3egXUxcqCyLXTvPO2Tw/AOMy8cJU
mJg2snOYCxnFsLNNvNnWJ6OxZ5ZqqEynfljl7R8QrZuc1zBy9Usamyj8RraCERTwaURDylh/F0bD
1UQH3WUFIAVz2AmbeaLXdtYycubWKPI8ljSUMu5NVuleh7hGmneIR7J4qDsen2b0d4gf1mGLHSuw
dYJ+BtYflgzVwfbtTZYNuBgFzZCFbnEUDrU5kKbcyCNuddi+YR20QF2pzouKbkH0cuvk3Bch4c5G
t6K8m7gpDRbQDDOdAWA5crFJdVvlh5/YD4eL/DNI1JGjXRHPF7oHf0QLnpJRsy3UlhnaR9aQxDWe
TBZYJA1Kc1H0BI1rGXwkru42y9dx5Zyr3jIIIYifhgLtSun9MDlLFn2GsEYXMEo0Dfte4f/KJtzZ
eBj4K4KUvcS7lC1aLSYBLWa1+JgRLDDaRrP1/OIT3yLC9LJ77O32miEVwLM5H2tFQ+83AHxIx4BF
oIA6bK+tMb5QF8LiZLHIXSR30lcbLjQ6+caeyYSolFD9rvOquYaG/a3iAYkJqUI1uTeeIVDdU2cP
8fwiJxZ0cZI4bfKRHknCR00RrweQnMpIbsiy3wbIyVWvbYVgQW0pRYpFr7ZdQaEoR2/xpt+TE85g
F7XxdDJr89xb/QvQK/AiEb0ZuhNs+xsudB+9z5QzUWBNd9NsvMAs982sqRYv3sQUxNaLmqP9Orjx
nthJ5ACUULrG3glYENnImLEnzT8FcD8WdYym5Leo8cvitXS7ewC1b/ivTTosbvx9Pa5rOS6rZ3zC
p1yfHjTG7gO8PY2h1gqjsRtSxlEX7vPO/BKQHS2fgzNS5YPtdFdN6DYuHe1N9uN7jkOCuoKVXTpd
IqP5xnr97CkULvy00pM8HPkCSwSuRGNtumEG0/LKae+GRLJtV5kJeDC8AHRWbPK2TuOYG28Uj7nR
sB603iMXeNsMokas1y9jk68SL6KTz8bc4CcquWdyvNRrY4OOxNv83v8E+rwU1H/nN9cmgOFIgTLS
bxnL3uyTVeUnLnSbZWsOZ8sqf0zKUMrj+siwiCdgah7QszhTdxgZbwQdbuSsUhpBeEvVRc4CN/NH
Ieaewapv0EDeuyjV90AazyhPuMQY3y7iud4xqIQm1/quSv8+Mb5IBkIoR6mIJyjftf6I8lL+GHNI
bdX9koJMDueOc8xAdMDw6rlMO+SHUjlkMgK8kD3O4ekt9aAVZilCFhQHWgXPRIj2wQ1R32WLxii3
bar8TVTShvWBS8eOVq7GFN0x9zfKChsc/y5n8bGQaCQrIhb7AKJ66EYUG7Q3PZUt48S1kuS4NIX/
FVblO/DTGlM2ZYs9IfEP9G3JTX1bpe7Ry+GcexHmgYDE+OVSy7P60IQ1bDhiBuvD78dCj08W07Mx
p6c2vfqVitg8oKAAQqlk2O97ejkrcuB+ZhLvRhTgogGHvahEfyo9zgKwuqDM8PEc9IRDXTcO2a+Z
rvCRycyfBvNr7rvotYqoLDKbHQV2VR2GAgUJh36IhAPDi9BcbkkEHaNUCZt6jazsQwCUXDdO5mlI
Y/P24FkZIkrbeB29alzqfQ5yQALuj7t029M+/f5Ev2/ijpiILom/9SLTdrUu19Dl68Pfb0AP/ueH
SASZDCsbqmUONSEJLCjbtLf7cP7hRp97/fzm9z2j4q7UK6JKRHVndWYB9jEsD9LpisPfH6acjGEd
FzvqX0JJevexCONkKe2BOiGhiDZBLgDujTaF1j4D4t1axsgcA0MROWo9TQ8t8yHMMoaHE2j4qB6+
/JD5ss74G/7lzZ8o1tlG9g6sv7HeyErgUDNY6P+++ftDU9MIoIEM66YtE7c+IsymxtCML8nkQsSJ
PFcOQVO89zQW69/PxRZwffX7F7/vTnfD5HDPm78ehaw6/H727w8jx+Ly6ZsHMEQfXp0dm4Q021D3
8CWVvOL+es+1aeiGCr+iC8mDafYf2iBkXEOg2GDOb8z5hwjHlDl+M0guLyM9uGhi4aU+G5iU12MG
jrNQxWYMzW8rY0qk9ORiDaQiFHJQh2p+Y0eFOsjwLsfJY6XsuyTKVSLjdIgckIeZB2NqTy0kTZGF
L26KPv1U+5psFhzkjL82wl9y3eR05uhp4WmsQ2eiQ2q4d0SIxxaBHj4HXXWfhKBrtTT79GG3V1DM
aIoOWV2fsBt+6x0OShjRaxgC/Z0Ppyn49hTFVyNrjJwWA7Eg4tm3zIENk836IufTUCcZ+WfbjB7r
OsDCkmaFfM5sgs1oAgFmQLLEQNrAwSVyJrUTdJNoQMB9d55mPLIy7Zb7QThiIwKG627N1Cjvy5kC
WJ+QSkwr29Q9rv2w3DUMGN2i37tdzlKgbusLi0uyGKyJ5dYaZYbAomcWb8ojGYg+bzWgWVkoMqu3
jG2Tq+zbw2CBOKhq7Jks5RaJhuJBhKQB4lRD2tuxsphtE7rgJMmKQuyqiS18nZFiF2MetxAM2p6y
UeOML61RZaca0MraiaKOLYYJHcjUGFS/kjZg3nG0twiM25YgKuBcgfiMQRpDE6SbXMtGOuey0B4R
1VK5Gre+CrMlYrJ0bpDHvfs12zeNCghcStLFKPJ1xa2aZjz/ZDjIamxigxuqCpYBWr8SJhgW+0A/
kZW8d4Yhow8mlKhIXOCLDjKlCXBfZlAxhTVcJt2H3xPU2ltljOwDivZN10ALTcYAV5GYeba95spN
nVsNrOPOiOe5gun0j7agThoq61AUOuDdzuTzAKn+dNXAALlg/10GyEWcuHzngsCD1BCTIxvWsKm5
L3N8xUYbPiDEbNeGtTTbQR4RCE2g8/cCr/WDgTscPzkR5Z5Z7BxwefBQFKaglB9Z2CxcEoiBQVZH
NzLUaMolooMRVvFdRWgdtBmaS83ELdPusSZbVwSrePY7QX5xguxusLduM9pMQwLAYgQ0nnKUaSzC
mUnpZIEtCiG/0lpzrknPaHIS8VFN7HEClFQMzAN5awuczaYDIiMYg01V8xU2i9fFr1FHq8x9XTv5
ZZDQ6wTbOPru5NCyinuE/K/WnZH+JqBgOptNRFAVG6x0WrjxdT86YqRjtc/vO4/ja5uEr7+viXHC
vaDTzO6ycLrlKXLneFDZo54lz4ShWgjdwVwyF8oXhoi+9CEq36JcHUqwv5cgS42DXcBU5IfE1hdL
s14FCBs2dtbZG9E3PJMyehe9+cnCDrA1BulF3Q4pz0e648aBWLk3FDl4vMA65R2L2ZEU4g5gwVqh
gEa4yYFgHGnA7IOwchcjQqBfWiGY+WjI7AqW9aqaGT6Oys9Wi1RDoK60Qol8Icbv27SbOoBsqeos
2soIkRR59TwzmT/HeQT3SRpA+uAg3kFxAFGmPH+T1nG2zUVHZkIUG09NTZCoM7TjDs+M/vj7YP1Z
nwEMvHdBSPz+Jn3s2klJqwaa2d03SH723pwL49oxVbXjqnOHR5EBiobhNM84WWB3oaQW5z43n9zM
tjFK8FGcJdbeiOo7VYOsa6YYs1fEIP7XduXUjrewZZqc6qG7gvo5OhGfCXRzAvpI0MTvt+wNsmmH
kgQObtyk8ES07QBsoJxgbsbvVux1q/Lwug81ogr6BaaTBCXMb3SkU3/9JxPz+HWaTj6WnXjfydha
6WCCKLz18qT7BZWg2z5iMgn2ow+WonSoO1lxYxiO1cYV524yg+OYDbwaeuwESdSjQxx1jOFlCjzD
BPCTe8W97KIPInQJg1HLpB3UXdw6y7idGUm9W98TlDEUUXRCzl6T7L6UpmfsA79ENjhUiCNc42T0
o3bCgbMJnQZCtkVlPJaGd558JiZ5D5DUmC/GemI+yJFyGEKXpqpO002V4Q4fc+2qMGbIxuZOxp06
SIR5Z+HvrGpCh6La2+Bpqu9Z0j/XpR8und4O124XfLFuhF88xUAteLudmALvDaeIthFxPateH+ib
fm9iXmCeQyQDL8nNkXLcsNhoYUHE6dbMUeBFFXPIYQTZ1Ixrm9y6aYp2NUgapgTGVyx7EMFjw3I/
rYoVo079aDY67Moq5o6gDwO/4G6OXgs3v58Kk9q7ulP+jEv5DNMk3LURZbplKGNv9V60res0Xsmk
VHcth0GLu3vLD/bdVN0li436FgRMGX9/+NzqyHXiSIVAfY/4Lroz4DGnELSAuJVPbV/8tOj6JSEJ
BFQE5t7IA+wDus51nVibgbjSRUeCMkoM2iFCEgo4aKa7T0asHqOC7ujBnewAt7xploGp2a/vdARm
ix5i0KXrQerrZrcHmuhdZNcx47XQes4yKnxeqyi9BARLfeHU7BajkZYPYZ1lW/IOvkMEhAjwpL0p
SnyismipQ0LGkEDejKcW84HdsEIMGxVey7RGy+QH9tbsxvo8jMbDgEsiSJPx1cB2vDGEZm7R3VL5
mMGzCLFDBUl/TSf70YmU3OR92pzcUnmAe3hKyFY1qGjpbobIPnojF/zv0evGWbrpzMHZmTNUqPWs
B60ppwtUHPckA/6R1/DdxsSyd5ExF0KIl29Gk8QHooZx3RjTOow5xxB93rlpAkXOEX+KLc645DXo
QLAUTeY8dlUMkXlyk0uHnEn35bAjx7cEzjH3wGiGhc4eSNd1e8/rhjnsgLi/t2hZNZ9XCLfH7jii
4Vy01ri37T65oaBBKDOnEDUIqBn5hgdz4sppUjBzZHx1dxrl2okbeHKISvfj96NKVGQYESV27p3m
0BpFtC71yVlhW3Kuca3VnHQh9Ec7+MhNTX6MvNOTvPL7TiAyZ2GmQqNymTaI2ptXBgfNpq8RsnNC
5tBHfTqkTqWHv98TZnriZd1tyzLod8JRoNO1Md+EbmaQril15kl+tU1jQanmOJDBZhAaHCbQWk7U
7mzM95sE2d1uGB4lCoSDX7KAiYzQALFRveS2+nBoU6vG0h/tDo7ob0NJ4k6FKhgXwzTKjNdP8ROv
tTL174EimQzAre4w9GoR9U4GcYoNwMSiq9Vk9DoNIXpzdnkCYWalRnPv54HY1Amb1bHU5JqRTns3
QRPe6Q2GBGiuob9EQj+skSh/9wnbMBG3GkI73gu07kVZzC7AIOBL5oZ2EkGzzcveIxRqxCQ5W3dj
rjYuX3i+SJsYjbtztI1joypWmxxV0Z0PeAWC0RB9CjIPpjHPn3Wzddak6uwibXA2VdqN74Zz0oqm
fwu91CcaZ+yXk5e8uzT4z+wmsCMP9jvxNEundV4ABJbPzLTctSnKDyfB8xR1iJaHtEA2MFjZl4gQ
ppkOpXYsnqqUkQ+q5+5O4o+w7aSF51Bqa4RQ9nvfM18PsmeVNWelYQE046I4udINrgmWUXZZrn4f
jCSJEWK0bttG/xpFymlCSEaAqvG1nes4RAw3tgPvOGVw31ej/oBkCZxEgPZ6pGg+BvNfRIOHmk2D
s0zGUreZLBzSEvXHAq90vuMBwl5nKsCMwcQc5l/MmlGYL5CSgCNyaGt040jxT+qjWcbbUekftr5O
Nak/dshtvdZKYadw5TBibSjOoo0tWmbuBmTfQVFhdMJ9AdFf36zaeENgGL6D+ldx99rMuSDB2ALK
VulrBe8RH5vp7JSZFRdfRmdExu92Le0/lsFLp0q9tzAY3iZZf06V6i/sp7RdPg05GAJNbKyWrQHT
jGJtaX3+0PnoEu04I9u09oOt6Dk9RFxiUijFacpNhtNJ3j/i9JfMpHN3n6bau0srsS0l8vpBQcio
4TssbR/zubKDclMNfriTYfWCLslYicxHh8cZtswj/Aicrg+BG50jk9zjv44wTo+jbZ1bbax/ilZ9
MBKUK4af4661dI9RYmWfbQY92xI5MS+xfK1DdHljhXBLnH7gSesJ+AkSe6/3PHMWhO7D/3eoF9//
/MfX/+pQJzzyf3eoP4bf/7L9yD6j/zsLk3/zl01d6Ma/Op7juJ7lGLbt0bD+l0+dGey/urphIsHi
RCb20iJh+z+N6vwr7u7WnJLp6K6HMf2/jer8lWZbHumzOo23zn/+j3//t6/h/wTf6vpX+nT9/3z8
L3mbkVGZN/U//+GZsw39f6RU86gs/tiGLvHGm5bLd/qfNvXQBd+I9voWxRnXe5y8ZuTTMKlYVH7T
Hbzm6LUcFE1pPjN5IghdLAfCgVE7MM5Ov4ZCniT2Zdwj7NQZ2ViDjvwPrDIpH8hOxPBRslJz6TE6
YWGBCIv3LKRmVmZhLy2XHmqqXombPLLUwqxTevexzNU2zcINxFKy02d3n4eQ5ODMb/7+MOxYAFkE
rtAGMGH6/ZK/vi4V1q4oC/Z7IF+NUT06BoQrQjw3zUYH0s3yb+H1HtPPfB5L/f7z3ze2xF7mJUW6
Lt0+Jmgj2WRaUwMLUQSF6ZULsFVrx8PvG682RgZK1Vs5eJ+odaLixQctuxxodHOCtjYkXlaH1sQj
WNrRV8lGpuUk0MRrLhnauWUZrjJS6tKFNTFVTGYIbBNl/U6mYpmaPoIlrwSHEplkdImWnOpJm3f1
87u/bxK6fy2H5EHYynSsCc0gXSTI127rDXdNcbZU+qfrXbWztVa/MQ8O40bbhInBioDvJSrSGjCM
34mww/RSk4SJw1wyQ5bawlEt6t4isJdTyjKA2fCdXXsFvRwridaPbzgvdpqlpl1t5CTx1UzeA8Q4
84MwJngntOcfoQGerWtvFp0zEjUiE0yCb6ZQ4+DUAPqomlRpJyWMzGTXltJruAXdkYeTHq0EmmP6
+sae4o1rp6+loRd7lwyci9I0i/W/c0FPdovM0d4mnQcqOAO92sFJI+IAc6SWyIdk8v+DvTNrjlNZ
u/Qv4gsgIYHbmqhBVZolSzeEZFvM88yv7wedr6OlslqK7r7tOPs4YtvyZkqSzPdd61m/Omy5W4zE
Jt/wYmW18jEOTMO1I20XejQMogrpX+wTsuH7HV4FEdDgH4p7Jxn0vTXicAshmzuGYa3hx74B3TGO
sE4xVpAgnqfPZdH3yxEPheW0F2aSdg8K5wEl7Vpg/z1a0+yDMaAuds3orYoypSNCQlWJZWql2Wxx
wBqtaQXdOZpaHLq2QyJdGncsq2sqWDSafZ2EIaEHvwOgpKuGPtYanra5txxMYK1+71jDK3su/1Jg
JMBYiqouUF9Hr70kjjRdQzaRE7FxAbuNxaCKdB3WpoK3RU1X19EwBA+akx0L4v1CR8Q7tLME+mXK
S8OHcANhKFpMktss5t5TGpDP0lWLSjNvZKQigG79etnMKB4fqE2HwxSRZadsyZS9T3UA8YpuWfch
7RcXqR4NnmJWVZFqUWno/KJcYn4sZAtejq9clYYropeIvaqC9TQChNIr2m0O+kpqh9ssysmMtOji
JbR/zbSgdtPz39R4D5ZNpO+0IqIWU9pukHnKNkYctkwd/a1yMGDPFm/AH/pJZfFghOG47qI6cNsO
A5SSNZcZ0Gr+m31+tDG/QpTWBgCxf3w+sStPJo9RbazJw8iOKWkgcLnA0odivMFDyOgDh9kFEAts
1SYwgfUWRermQibqa6le21VmHojEUOdK0xalULX361MfEUng486bbH8bJa1DRZ8IUoYu7jpScerB
W3leGG1EpjUXU05p1URjpkm0TxG8nRURMtyttggv8uBSUcCI1qmmcrOYT3w9eR7VjCTFXKFtVjsk
h9YGgiunpyusOQ+mCjWZ1LPAzQaSSfounVuHhBVaVXWyUX5SblDqlYwsElo3ztXsW606phbmkbi7
V6nNH1ttvIOeXz5I8oJ71Wdbk3lQ7IJiPaIEGnLrN01ShfY4bT7grQpEVeIM7VBda6K6r4jdsofS
poImoK6hRNUIDbQJRlxTvyzWZWENS72zB1gPFeWMQrmA/zNcyZIF/JRX67JrxRX+I4xBxm5AsrgU
DRp64ttU1CDBLgpLwKtxJW901Fpj3dHKMsg9z4SyREkMWhWH2josKvy1LaDI4V0G2QLi163gXtRR
RH0Qdf6kQXytomib2he9ZaiXZlmYm3hQrmakd9DXmBx0Z2vV0FYBwhSnaewvpk4prglKdiun6Bay
UmihFunffjhIwGxr6XH/iwF9UhaBLVdavdxMmU/sS8fj8MIguCJSNVxpmW4u416HNIkUQNywIQqv
0Hu5dNcrV7TCQ/BRwYjQvD0eElbPdmZvdaF0a92jD2qlgl6yiXEgaf1tXNjYfHxGcjtqCh5nT1v1
CWRPvaqrQ4J6BvOtIFjBj/Z5J/wLYUz7ziIvRY5sJFVqka6AmT5XyQPXwU6BHNrfSO74woJoAYH/
OlcHc4lx+dJnOcSOecTXF7d3zgTGuUhRaZqa5/DpoTxsWs6WsmPNqR6jiUCHxokp+JMhMMjevmDD
C23iDcVrd7QyiH2KTXIVacNuT7LESeZER9v2qw8gAXjCgfrADRhhTCgG7JYBpw68TOxSgtoMGot1
GjGoKG5zBzIqGppWlkB0SA/QqumpLLPR9evYOAKrv62nBGrsrJXujGaj5LGD6Sobl/7U32PpHHHW
Gg9WD1NPzahIwza911JMt74mj6BKJja89Q2bXwJ+cPNQzK32iZoTcJMgZ2K41Zn1ojEjbC3tzuTN
qyyjffBDX7kkXfm2GOxH4VXGdZCiaZPW+GZKsrllCBEzLGR+YXi1sfMtfDVpDz7EnGNU+b6SLsZ6
xjx2dqreA9XtmR2Bpuvp6EElWQPMR3hF7XChMVsn8F7UAlu5Eo0P8Zj34K9ROeT1ulXB2xdqEl7r
Wdi6CfVbW68xdauKf9RJFiFNNSfHITopbHDQZfT+alCSYks4drZvHT69KJQOJUkSh7Av5xjikPTH
zAvX4zjD8fQq3RqkHhRmS81FDG5TvpoScjFZBy+mmVt7XXiHhjRF16a44NpT6743BP9Xf/A//cLU
nIKNlSv3DgGzaLW1vtoXOSoLm43xMpomcz+2Nk0VmLJsdYlpFA44R7+UNC4b29nZYmWwKnHHWWP2
LpEgWbFrbG3Za7C4NQrDhD9eG5XATDWv5SDNtpAnsuFICNi9YmOuKVJ2yAslJ0ni/ZfQxmfYz8nu
lvQ28fxv7PXZ42cZfNmcSiy9gpsUMBsGxhlygao82zfzL8TI0dSc05Bi/AdWK46gXWiEy7pFdapp
1IXou9L3vWwQt814gIOV5aegbS4J502X77/AhXvy2/LV13HRBWF6N0ElX3bQjRhBi/cico5cHPMJ
hXPy4RctvsSygwPASySgc1SnsA+ypdSHBz+Npk1WUg7JhXkYEgN7dwK7ZhK3TtNVhOjRgU3JgVpK
nExpZP9hr33R8RHF0uKRJGPMtQL+TSvw5fQ9qbVJ9NYzWpYM9AcIzcSIRjgv4+KxjhCmIZlEIYqr
yAtG/tbctNDNZ82MHebE8tXSJX+UD8947JJFj06YYJ8KFW/f5atQJzNO+AZqxxrrGW2/suXDVI86
8dAo1Vte+IWtyBNhzemyFZzEgEB4xQoHwfUMl2/U6KhWMDDTnrmfVRVtg5RPS547rmcqrkkSCUbu
aTcNsePigNwTDBFhgd3U2KzWBgk9q7JTqdJPSKUIlu0Ug8o+i3RNKG9Jk9WXCborFdP4NpyKZs16
2kUrJ5FoX+mRf8TqAQXYYUVTl8OV9dZkjbHSJ/OupNWNWC7nArSy2LwXVcPJP2Ua+pouBXmcq8Wa
jl8NIHwfj0DE7Q7R8VjgsC0y/cZuO0JmyVYBVu6hSSJUEQFhQE90GRVincnx9f0vxLPNm47CUUVH
vcANqDHHK+FblyvPupO+iMJIsMFZWyydD+yLADJWQ74qVI+6nMZAgGuIDSOa0NXr0VvUMPlqyNTN
ggBTjVizosN0k02Om9pts6ELrxKtC9pjqBRnHc2Nu5wquWP0csUXi+SAJmVFVdjKJobimrP5GbMl
OPhiY8jkrhKasa4sBCBUKTGVlUQ3FbQmRVPn/Jbiehohh0oznMqQdI5JaExcML+iuLVJ3qgvEDyV
OGS5VabOEgztuiMi+KwxD2+6GOuYuTe4oCRPWWhscANgNXRBrOnzu+KpdC/0+MTqlrpz/3u+UUQ8
oHHl0lk3bseJDDcftOuiqZSlmTrGTA9H805DYjGkWACYeYihZfT20kARsoir+iUf2G/BFOA38/ef
w0dj9K+NkK6GsBZbKWTtKa7rlaeXx0nTYYfCFJ5KBeih7TYtY7Hp8z8ysIH2mLW5jSnVjZW5gIhe
sZ3jtamU+KVymnghUB4uqlT5ixP8wSDIbwFWmHerSjaNIU9jyyyCoRttdEqqd0f5lkS2l4YFCwoo
tV0Y03BRZdFbxiW//7A3yetRXpb8BoWuiLL3mh6TufUKm7pdkBy0Y6RGxjokBRfBw7YhaGeslVf0
E9iP5ofHtEg/3swXBDzzXFqGUUdJ0G+gMAZvbAhwgWSPehJZOwcxFz7icF93D4Za74DM5ev/X+36
ttqlU57631e7Fn+TcPr7Ecg4//x/V7ps67/ggAp8QlK3HfUDkZGciv/SdRCIjmrojrQtalD/s9Bl
85f4a45uSwMuoy7+V6HL/C/btnD/sGgiw0vV5P9JoeuszGXyH6fO5uhA0B3LgTP3ucwFEoX1mVDp
/CrBzuv7tSxaFgPT5sP9+O/62qd62udq2n8Oo4GYNG3DpJjG5XyspuEidxyd99SlV39oKWDYBoUs
/F4l7S+M0rhwqCnsvj+o7nx1VFPliKAruZ1nR425NBpelIUt01EWfGbWQd3+wviEp3pcAi/ZwwTi
JUKhxkfVL4QLcObkd8EVT4BYjpK+Q9Te6x1iH1pRIdpdzQmf21a59Eb1pit+A/t6dBr/LhflTkGQ
aFkoCGvl4fsLmYuhH4uR/7l9Nq1ck2Kk0Kz5zz8wM3Ea0bcDLQETIvqrW5AfHC6o0YcNzdQubXA/
JjF0bZtf8nmv1IprLQawhdnjwgATViAHn1pk+VZ1U463VN02gLTzCKt+LthdsKgPD20xrqvBvNaj
GwF0gtvAFgjP1hStKpm7MoYs0Djm6oeLm5/Ch0rr+8WhcdcsE+OGRFX/+eICg3pZLMsZnmydGtoR
HsKDFuA0eKQiEdd2Hv2Bqn8S3GO0OexZ+mPXWG4nySwzil1qy02FxSNUCoqE7cZGfcPQujCy9jgV
xQ5hmyblqZOgKxITwcpAnSseDv1IOMzQXwZO9ESf4/T9ZfEafnFZYn6pePstVZ4VkBV2emz/eGY6
xt0x8vBc12jJYjlRvtPakwJPRzdZawpsypT72EaIq0bsIy84UR3Xlo3ADt2z+Pn+xL4aS45UcZhb
BhVNOb80H8YSPrVCggMjmbMK3Ux6OztQnr4/xDxpfHyipqqi4J7fOgkxFjvS2SHGyMljEdVuCJ5G
tQ9IMLd6cVeXyNoARMWqtvj+gOJ8Gns/otANAUUHir199oLIBoxplAW1Cztinep306Q+WWZ8W6XR
TR+gTxjVJx+vBt/OQPK5j65F4hzI3YTsk9zjpr/1qmabAyDM/fTG7vLLJkyuzERbWmj7PA9Ze2qi
4LmIMb+bZbvHULhxfOegKewUGzNazPvrzmx/sST//f3Fafb5UJqvjk2NyidBlQb/+3w/zRQvQBIr
lQslz6eiRVhvpk+4YozHTButHVSyi9CrYBnaTbIm5GCXEMayCaQNZrbKL/r0VhkOeaiKq8DoiCti
n6t7AazNqdyN6kTcW2w8exPCGlrgrDYj9objCCI0kwDm1UwsM6LqWLCRN5xp1Z/GR7+m8T5mlPpI
bWlv7MF+AoPAXrvy7HVVZafJ0i6CBGuV59wFjkmjQNA9aQL/NFjNIZeoeFmouJNmP3ekkSRevvUG
hOCVSWiIsO8Lc7aphDd5NlmAmwqiZ+qXaBKUhVVroiE5IuumPKna8sEkqLhAxw0w5KKXm6xhzUkC
UGAlS6ryERYX+RyTYr7qsho46ji4yHRe4hQJumhuaMST1mVRqSoFe09/UExa3+mzqrhxSmq4hIea
1/YCyBKWrxrufmj9Nlmyqh7LNT3HpKggxF1RrGPkEOY2rEo22qgfWY4CaPwDUIIe7YXa9S0cj2Bp
OPm8eHwYIuU5j5xjzd47o5YOloM5LaHMDqtQl/2fAW5h4d3KSmwINlmWIrlvzZathJVexlcyyMFR
Fu+uTdLI46JQcY+axYJIXjbDrqbcGqWEcqYODIa4PyKgxRTf+dhNw/aQtg2bbwwnwRzdgdr82ksy
SF32ystREkNWYnl5qffpACctypZDP0d9qY0bRQVmYcdZEuSwG1DULGMh7U1HDLLy6EQVCiAGmKwI
DtApt5L4h7UGeH+qxq++P9QrEvIYaIuyNbfjaFFyy1+GzvkNKJkefrNzUNKxgCduTbsMJC49ApxF
+CjkcDPl+MTxz1GAZHiNVUcRVS9vNEU7fv/SOfP0fD6HmTQhTcNC+8JH6vM7l6etnXQpJZ4EkRfB
mtlf+hZ7EWKvyRNekcS48oubYlB3agkOAHvVTZYE1EE8lOyWRakWOWOe6fR80KlVY/5Ls9j5TgHu
VQU3W0TRPGGCp0YlhgzFoq3eTkN75SnIRVvDfqI27SyaNsIaI+gLZgQTi+RpICSP6pi2mlT2Qn7H
cyGz6ZA1+n3f4pKrjeAFVwJY/JrPitpRLxxmVYvIt1YYPWVKg6qg/K0r4ImzvD9afvy3jXqgqCSy
Nor+VPXc0zGZbrG+bMM4fKNIeTn2A3XSRWXctAgTC2JSYu+SXgDnuiX8GAp1h4XKI0cdqtoYbGRr
+csBBQu+Ljy6Dvi6KYxu4pAXL/RvWhPO81iQMLKwAFBTwtHdns/0VE8zP3pORKva++8fqDYvI/55
oJbJ5hcmOQvqmUv+4bs3+tRg4aJWbmkUj2k/3gC4W5b2AXAvKV2xAtKhn7ZKiymae607xx7RSGrT
OLB6c+/D7SVOw9ySUP73+zN7P/I/Z+aYjlB1/k+Q2+cz6+l0V3nbVG5rN3eVTZ8Y2+VyZ7ZoI+C5
A3+pvY3JWqCjuDywt4U/gkowYGhmzPkVRVgxRXsscscha7adSC+dWP6aVWI8Y9z7mY2hmRyQpdr9
ag3HW9exJBnKjveEo5AhWGvBDx9k7asPstQFtSm6Oxaf5M/XpAqAUEUDiEAnMnsVFGR3w86j3kUA
HDhp9M4jWO8JYqGVLBLUuuCx4mfF+VV6mHpbmiMjPPPvb/QXI8DQVVU4tsGq5J9zohBkNomKw3nK
rCuzLZFgJ8atz+bHmIwrks/+fH887TPqnvUPtkBdFWgVdHD3zszi/zjkNKdUCAyc5jJx/huAcrio
hbVXaQi0yIMTEd97hUYcmbZ0ROZ+f/AvLpZjW6qKUEKfB9bnYyt5HSWQOxlUyoibobtXeAaOjC6M
njwVqlnZ/8Ujl0gl5oWKqeks+z4f0ezZ75ZxySO3ir91AFCxDgDQ9Ot4auTawcwdDdaJBQN2lGE6
TcSmipm4Zf5F+vO3TuMf1k1f3gE4KGz8LN3Sz18rWdodqHWGYDdbuU4KVk8WUktUWacIqeH3t1tD
lHI+vZBrQYuZTb7BwD+7eqfFBu55WeUWpvoUO+066vML1FDYr5U/EwB+S0se+z4lFyZ4bSBaERFt
L78/CTE/1LOZROqWyapeQgCV5vmA08pqomhYunFF/dYf8OPQOv9DypaRF9pSSIxxcaLvSmncRlay
bevowYqyF9Tt8crW8Td3UQQ/ZmAnO6q7QiscirfabWwnjwYCFt2czZ0daQk+vsJqPMoJ99uUNFci
HC138CmQhVSaEcUTkI5SDGRF+8NFfjW1SPyXlFJM3fp3Vy/xTdsZMeeuXxi3VsCHDJzCbSkkHpGL
vqVQl/fhuDCK4DeKlCvWBncSZ6zu+esmmE65VmY/nNK8FvjntjvoQXVT1SxbzmPjw6eFiBdgXb1T
svuIbhqnd02nvkIOt4vi/KmnmDpgXRkk5rLvn/c8ps6PS0oYsgabKVaev+OjBCelYQTFBefs0RU8
lojPvz/EF1s5KZi5eIeQZ2rnu0VfEvHsTbia1Fg52YS2rcjpy5Yl4voVqUSg13idqVLuvj+s8dXU
+eG41tn3w3eCbODDhpsqi1+wZ4qFb+ePNsbYJaTqphvjVa1SKw6ldon36XclzVMdavAdTGwSQhcb
mfcYMoIQ3TOestzo+K6WSbU2beRLBSbdtFWuq7l2HHnlCtvVbEjBigJGqrYiYih9xhAO25X0Llsz
fdCJClugnsrH61hD+oXC8FiiX8i9fNwYQfL0/R344gOK20yw9JTaXJ07Kx+MtZapWdfyKiu8o8lw
pL97Moku/v4wXw3dj4c5G7o4xgIp2650Kc3cpFlULvLwdpge2rlPO2RrCWpu0bc4nr8/7lfj6uNx
xedXJk8q2Jlgs1yz664yCk+Dt+7AfFtFhOgZ84Zd/XBDv5w33r//lkl5THv/Wn94S3tL1QNUqaWb
5zEzWY2HM7gjQSBY2K52yPyW3W52WdNY92X+a+jh1cU0cEm+ZFD5N99fv/7F/kJKFiKqZRqm4J/P
NwA9ddirBQM8BXXedn7DhpvVcH+sqPMtWnt029Q7KEiBknJJk66y8DGrc1LdKIZhOc9sTcz2t5my
v7BTNrGeHubXv6jr++9P9atZ5uOZnn3Z8iYc9MBXS/JHuiXl4vXoJxffH+KfSu28UrINAkMMPp+m
ps7D9MOzgQWvD1NhFS46hW2GOKRuiObV4vJEh/BaKvKmqbytFXkH0Yu/AVDeBdT5ZR2zw7CPZeSv
i3JY5QH5G55EiD8YK2GUt2Y13Y41L3IVGKepNB7TsiNajN07L1KpRofKuPr+Sv4p+71ficW0q2pC
Z7dxVqvBJkAVYyDVkfTsZyacR1MpNoWO7QDDZDqV21YJfiOkXptTtQRN9IxVm/A8QWEHz9SFeHdN
6j/c3/9UiM8+FdQg0dkST0KdVZ7Np3nIUIxJ4HWNgpvVp/Iy8KlXD309g/StyyodUZHl+sp3pitF
FMwB9UBjlc2obfdvUYVAqZqcjYkUC9stUu2yAwwbIAJIoYR2xPBY3WyhMSgHaDmVYkIyH/xaYgKO
4Np0VUeMd/4M+uk2i8Db9RW/6xvYnXDNqx11k6EZUGrBHWrIxsE39WJrpBbrGfoUQC86ZY1mX1ba
s2kCQM9yfrgAVk5DLKSHZy5yNC8JIgwLCD5SechFo7LJK+A8udoD1jZ3spsoIkXFSaKdXwEST5MJ
avKob1LFPqACBbQN7bNG2wL2OV1ZGgCNEER6T2agS3N/o7Tpk9c2btFmd0EE2jo2+5n6zZ0s8wht
SUngzFAcVUl1rkt2Q4dutStvC2OGzFQsjgzUbMOsJUk2Jir/0NMvhGK7tGuLZT6TDxShL5OifvPp
GMPlQAdZ/iHBO86iE/mypyiTwISKjRp0PKt2myjBTdYH7CCYpBdhi0xZznJiLjCEt7RoR2zYU4c3
uSDllXlo6fdccBJR8kEFC0ypJ6NjgotXlc5OhvyZQGy5IssyIY91Epd8FFZlpb9aKHpWY9ltvKQw
7+0WWVT9oE0OyAKrfPJDhDS+TB86LwYWa6FbrnF3GYGz7ge4UsI6CJyXC6O0T0C2gPgpr34nX4ce
Ctxsnxx9BkVut08xFx9X2Ztf+yedEAmQUydBrge1TSylv5LSyqmEGOo6jbun0gQ0EcqcDOxgYQV/
NINoOzuITpqCKvmHV/uLidBWBa8PXTmHkv7Zt3Ig58OrS1G4ABEWRa6jfFVY7qXknk43Wh1dqWl3
FO0DdeFbOK5XLw15wKbDK/TDicwHOnuZbZWNlmbpmsry72xGhrsqnFQdCzfXYOSmlnVgG3ggnqCo
zIPXBnu4RnkOFQe2cTFgkRp+/XAGXyzPePsM25Gseef99Of52rKtQQHsULh6b14HdvQMAOxUNMad
1kHgItwhDu0bERZ/+ib7YadlfLGvw7+jC2EKlv+mPDu2UQXJGFMydbFL6ytyUkHT+iVKh069Utvh
yRfFWz6rdvT6LQzndEznkEiKYPULHBBQVuXSeNJrfE6yi4lmC9Dfd0YPzcDwb8ZOvkUz1xc+3U1u
pmRqinzj1dp9omN0HXVnZSbtm60Ut+qU4OeR4sZTO+gM9RzMG8GXkf5FVVJa1ciUYiC5oeotPN1b
N10xush7jkIZ0w1MkYU9V0V/eDJf3R1B7IrgI0pb632f+uFLOtppPDqOX2DCSi/GIvqDYWnZCRMb
Qp0/y7L6hXnqVofc44/Tr2k2UvuoHQIk0dj7kXuSxhG8Jty0H3YSX50YLDP24dQH6GfMf/7hxIy+
FBYyjNxNYYyRpVYuYOlEPYHW6mXvi/GHG/HF+tmWuETZsnA3aD1/Ppyoi6LFNpoD/bR3k5asq1Ju
LEf81Oab12nn7yKfVPb+uE6kfr73awKnbCPyUFw05Eu/DQ8wN+6B3d/GsQLvwr+fpu7YChMZywSb
tNpZlX4w4h+/8F+9kVhWWOCaprDFPysosJqOGOasjEoj/Cm0MVlVV6BqzDq9GoPsCvrIuqsapu2o
+6FY/lWhy2ajYhOypFsSEOfnmx3bFZEWjZa7ODnhDfgDxOD8hPp43WnaJXg5RIbJW6akt4bX/3Dw
L3YwNtoFQTcThcU/1dN2pHM02IjGElNe4X6MQT2QPyTkobDyA+7QW1HK2yhQn39407664ygmJI4k
zWIVfzbCTHzfuWJohWv50VIz1Icw8UjBhVoXCtfI8dAVpbY2yfdYVHH8+P3R31v+Z+OObqBpz8Gc
tCnUs1IPJPi0NrOgcJ3efKAIJpHBjpeUP6+6in6BUZuvyDruZX3r+L98vd3WBca3SQAcpJM3KPgZ
lPZ6LAZr2WAdhi62xPmMg0MkD71XJuuhnK6gnINSJ9jN0Te1cKiTa+auLHR9gwj1yTJYkBkk9mam
9RpQcQfqx9LGjAiwlkiWCu0xJWPD6f+gq3wYPGdbgGrBSPCi1dWtFZuvTtw8FSr86sYe3251S2Fy
uhRxS9x8X5uorvAur/B3szYamcDJSkLxF5Po1d77FjYfdVWglJ0ki70OMSDdYZPuHicE8Xsl2vaR
1Ow/pirWxAkPqy4sb79/CuKLwTdX+9DNUH3RLWP+Un+Y1MzEkIUzeExqlq9RWmtgAhhzfleABBEm
plEkSO2wjEyx5xJ/pa+KxNxFBSQaTamfGgp2IPXtg1o0eJ8qZWc2BZ1V1XwFBuNOSpMfdTq5fsP3
RG1biCq9cxliMpJWfMl+6WUo5qVsoQOepcUTGq/+mKMf7aJFmi7HZMRfBtCg0xpr2VqorL+//q92
Ow71LpIWqHgKtD2fr78BVhLEFag9EaavbajvYyMCbVyh5/QQyDc0e1Glq8b4DIdRpQYmb5BFXgQz
glCc9EqOSzz6yg+n9UVHRUNLgmDGkZgL2Y19Pq0kGUy9mkzmI1R2SzgUp3ZgoHssz8eaQigO3dey
97OlZqIfR8h9C3IciTQNojXK8LcpFkczzR+Q9iWL8S7gx6eB/FRD2yDqTVd5y60E1Ovqdf80qUay
B2vwpBH4vhgeyrEtoEe1zuqHm/3vJ21e7QkhqfAKSAdnEw4aHr+0WiOjuttAlmuVZZjnuHnIFYsr
TDFxHz3KBD1sxz3XEnbRQcdoQmzy2CTiAW09gmOy0384rX/nQQ3KBCIy7jY6nvMvT95iPnFIhXNb
6myJ7pHixIJCM5lYAo3BT8JdjlBgXLJY/6mM9G/ZHUfynClMV8dw+PrOdaYPLyBarsA0kZq6NuHv
RA4SA7TW1H0PXFKDKTw1cleX5kVqAm6ZCwN2/0NT6Z9C1tkJnFUuSoqOQaomuVvhSw81ZQEyBao5
kz/UThmYuxiD9Pd3/J9x8PmQ551Mu9Nhl5cxC2CnO4L4deOMD25e/7DQ1v6Z3ObjaIZu8ZVhepNn
2wyCZGQrCOx0Gw8aqsGUNUTcVrXdm6hqU0OubG94tHvzDnzAQxpGL01nbA3bQhHvOgrhCUl+D2OM
XJibzkifvr8L2pd3XrdVDY2VzobgbB+gT8Qp2lrEyitR9mjYL2qinZCouDUy98RTsOYo685xrqZq
EWo4lSxzVYm5ue0fSE/dGPVFmoFfrV9/OLEvnw9rMEx8GluUd7HShzFZJF2D2sLPcaMr+6wV10WD
EjkkHnEod4YoaIrvx8yE/RjelU25c+qIkMfrQcb3FRXRH87mn13r/BQ/nM3ZbYoUBeMU/RrXD5EO
OCyE5XCkgL4OcEeNciWkuKdScIVscV9Qo4A5vy3Dwi0P35/Il6MJYzaSMFpT9Lo/v6l+Zg1THzsZ
IqbXYCTtpBZbcKa5f0o0TE0KXW0ED98fc762T4uk+do/HFN8PmajZSm8ZyJ2Sgwwna0vZEc+CckQ
tdL+Px7q7GXxVA/+kk8QXK0ChuzZC3jwtrob/ccG2Kz9/eKqABvwddMwz53NecJoi1IignEnMOGL
wW4IdBz2VYO8tXwRoXYJPvEIksmAKhEFF0pa/g7LEZpZsCC+kqpX+qR2/p/BMkk6fGJxvbQi/07p
xkMNgOaH+6LPa/9/nsHcC2came38Z9/itGKhh+gwcxGSbPEwutASdwRFbYpaPcyTCHkxy06qh0Bx
rc7aFUS3jphyNXwURZO9v7ZJ4F1FWfeIMVnwTo0mSrKJtz7pAdFDTiL60VuLlkJb2/7w1f1ylvlw
+mfD1oIX0eopQwi+xGkWtGB6iLVD12VbktTXPnGw34/ZL98TZlxDmOyo/mmjRyNtuCTC0JePyn7W
Ixe2caq8el8IcYFCeJXSH8jj6KfZ/p+GxPyu0DamYahS2TkfVTVaLTRdXGg4sl+TMl2Th6X57cXk
EdwCli2Zl9vmLwrcy7ANdt9f9bxj/neg0AGwWbixltT4gc8va8dWJFMi1tJDDQXdBjlNlfdyUKiM
Nyac0BrZwWznnX3ExHzyS2fp25oprCBc2zfKO0Xcel0Vbvqxe9QKE0dHTXG4ALuCCNyYBd4A9TSJ
u7Hc9VK/bEr7Up+8lRqTzcSP9DSuaQelUJmNFgQdjleF2L5uMI8g9/NtrJqb3JljR5ERNeNtFltr
VSTZJhf6XjMrIn6q+yAY+CLZoFCiE84NwMDGIRQeYVN3VKcYroW2r0si+fw2Odoz0TeLjT2bdoq8
xPKkVXgHtkXF3xOcUkMlpkh/GIIcaJZmsGfzBUQp9bWISLFi7znmFaKS1t6pRX3KW/3BGxG1tqN9
O84emELNLvqeHCHCVqEWDcckysZjXAfHqcceGgA3bdsk2HPH/5A2iaR1zgCEBq2MItzCRFWPyTT8
xWSjR89CMYNrYrMSaGjLsfxrycbZMBTy5RhWbqAkv4lrnVd+wdw45UOT9dhxBAp7MtQyLwX1069x
yXgLayA/lqTlK5j79kok1Ws5aPqKVLhy2Zb23qyanVnD2EyV/JEw72lJni/ATtrPciAauqhWQ+6Z
wLEeS2iCyJ1vheYn21JET8PQL5EzaMuaNSls+PptYg1cg8rRVpGGj6zD77mEapQRUiydBQuFJjJK
cj6dv01rvpXtjaXYuNzmje3Q4FMGQzfnqqy7XCIRzUNzRRrUtp2GbWfI10Z78ErOG6qr6w2scFvb
IXeGTmo4dSPBUOWiTpD+MAZeibZEMfQGE2g41kJ9dVJ5H7FqyUZj3yr5XwjNJ8iIL4lXvipbbeyu
qgZqey6fwX4+Bf0d7Ah05BmHg85Ny8UauQfW3vLwcFkxY4XDGjW/REN9F0nzDq9tiSgU2COR2aHi
ncwwNVZF0T1pBVXsNqzG1diiQ4QztlcVFTEmTURRUDQueEYOnkPsUNUa011MR3KkUB/TmSOzkiaL
wZd0IvwZfnJwM5YGMdMXjVQRbPpav2ocbTf0ak2mAaHqKntXZG0LM2+u4ir+zboy2qS4YIH0I5hQ
O43CY/jkmdoFyW9I26p65cQJikUiF6yGtyWYWNKj1VPt4HcxK29BNyyV0riUKZ1bQA1ZX634d2hr
9GoWbMZuW9gsy65aCwcBBi1nuvZK9iiVCJh73D80WXs1auNaHeO7LPwfzJ3HctxYm21f5Y+eoxo4
8BG37yATSKQhk1akqAlCpEh47/H0d4GqLokp/uKt6klPKopiMuEOjvv2Xls2XKJF1jBAAc7Z2AL1
LB12VeSfFa11M6jjda4qN5NmPNhHnIM4lGlQOrj5uEDXP5j6xVDmT7nJuksy/UdbxjxpJU85fEyj
CsmXZ1FCBGjzqTBUr9WfujRzVfaGFUJw4JsP5696HdWndBXkrKC6ZtE9J09hDR6w0tHJKe3wGdEc
MroqU9ZGfdUHn0ukqaugGrd6YO3ZrfoUNdfA7pFew0sI4b/j36MJjFlyI9m9h3uMpqhIR2YCVNsA
8K/JOrwoiOUwTXNb9nJ+rkb5QcEa7IhJxiDpd5ddfayNDK+6yGP2EaAEyMhAs4lmiRADnpq1wUHH
rYYYwFVO55XEUpjQI3aBKNPKlknWgibhoMPSCeqxv1W3Rke6UtY1h8BqXDM567L0azouvmkrq9gs
9eYa8gpKZ2Vjphlxa6sRpeQr8BDw9i60krNi4CVW7P5SjoUBJFA6DjpNqHoee+Wctw++O4wZsiuo
+r52HiJIvgK1M3yCDuQZMk0w3Ut0nwA50DEFo/rIxvqWjFw8gPVD7+SG8kjF6sKYJNfQSnsnfOUO
5n5yPtiuWcm3ID1TkAXVzrSNp9q2rjOWg8wRVHqYiQeD28GMUJcnhs2kV3NNtBaOaKwFVUoltWn6
y3JBSiZTtIUZNAPzJuUtapfeyl51YfKQmCFrSb0m17CZnbIzmP5Y9lmfRJT7ll6GkD9S0cm4o9kz
ddIpTYWR15rWp4b4dcdSYNeQF+GwhRRgeV5JFeAWUlasFQbaw2wCMi0HQtbJ7wRMAPxdTZ4CmI+w
+WuXAvDgDRkp27qtdSAZNIGWOKtdUVQwC+HvrYtWUVjK2PJeimDHYxDCcZxpIUvxNjmfskRykxQq
KenQ1kVnV9AFZ15wn9riirg6gikNv9q8xiCncTS6lToItiTjc4VRZW/hmI6r6WVW6sHD2g96ftLn
rSWodraq+a2WUoYfkzeLHSq2Pfs7CPZfQBvfFwkSR1XHwU76BjsHDf5Pkh65f+SIPmVB96k0+ERK
XyQyXj61fDZtx4Lzv67l8aIgt021R1JSFIME4/pT6ZP1ZxJG5RDLYW8abXndnG40SMxsLhtlIoc4
BjiIfE7Jr2x9yiA9013VQBrkYjo3IVm6hgQrFEPWShgmbNxxi7aYENWuwaiAydXWQqBGGpApUsAS
7a5kO20bq6Gb9OWzTDzOqlfokJXOLZUOxr0QZCoUpJSIq6ijkQeMletQi15MieJ0qJb0MIXPQIcR
uGiJdUsZn9gEVjaKGp8bPTBU20rSLWLi1VBK8Zbk4C+jOlqHqG1o009oW0M0+rbkQglFlmI3k0fl
+bE3x550X2J7y9lXd0MEaanRJgLBoEL6MntilryhFoT+sK6v4rDdqDE2vzTjZKzEPBv4o8Qkj2tq
WQfX1nOYRTtVDZn2kI9jK8sI6wYSFBP9rrCkSwOPrWVV04rIYVgVAr6ywUZjrRJSmPvzAoccHaiF
F0bFKwHD9Eom18CZVBmD89Dc121918KWiIL8rPezOymymEsW2YGQy9sA5I1IxgoUgw+QUt9mWcTb
NBNrW2NfXpNJdWt2xcvAy7KW9QlQNnUGj/xFKI4zGCpS0j3K/2e+lJ6Zeibv546Y53Da15a2y6kS
rPXcfga5TJpGDb0f+zCR0UTATP0tid82IigP9xcDtZYZGxIUF+w/MCIIkGstL5FSqgQommHxYmfj
DRDejrcgi9Yj47lWZiB5ZBWqjWJgrB83zVwqHklZCSZwgI3KMowYE9zxuX6GK5ytBxWQ7fhikgB1
xPqCaIPM6a0W8d6ZFXlwe7KdeNZdtCOsFviZMhNhCMrKmNOHuoRZnUhrP8KFLcR4UNIeUQVbkEWf
XmoWPkr63M8CBiqzDAJj5qA56FbVuHbI1DoUPbMM4wpuB1Hfc/rNrvqSVWn4out5v+nkQ8vY5pTB
dKnHROqlZiqIP5AOFCyjtWaM3d7X45ex0Ya1L7/opREe0zw7b2VznSH1kDEH7uYuoiBAgTFOSxKz
WqNDw2I7ffxaK9AcKqP4JXtynafuyJZ8B+gAEztwyTlPFWe0P5m8cwgO+j0hK+Uxwpa/mhvSnZA+
XHZwNbYWE952BniAZOwQoRqBj5afG6HPZrL5otr+TdmHqOfib/LQgPcI2JIKwnFCrbK3a7L8sn4v
oO9C15I+URKOMWsggkKt+xxEl/VW1i7L/kUi8I5ImQQCMFnfWHRWoluNxWVV3ub+PTEtk/pN5bX0
7ZaI5LvJvsiGm8B4xAcP5GbCOf4kQJuY4HI6tuPLMXAUzEpBTKVm+OJHZ3iQYI04+YzbkuRzeBnn
1gJ+z9tdZIbQvsm5lndxQ055S+4YRY28sQ6M8sdxwAfDSqawzUMjxJk05hej+JTM5QX4APBGEvEQ
iZca3Q5L6QX5oltIqq5N7Xe8GpOBkka4ibWYrURxrqjhuZIq2yYuziRF8lQaGyVUdtjBV0mXXR+6
Uxd5Jqsu1uNOJJt7mKC7XCGmXd6Xin1oignUj4SP7YXhFA6/tNFq05EYUa12YFY4ulqUbErygySg
SjX5EpofHDI1JlILorpm3JAf56V56xDEunAot75FTrWqbWBk0+1thAIyYArP/KC5be0bs6tepN7H
TqEC9Qlu2n4+V0BiyCnZnGZ/sOaUnLPwJjHjoynDHpA6d/JBolGWSTL93J6mazbtzlpB7yVl4FIl
8UlV+0NXi2922z7kdn/D1OYcb13ZN+dq6JPPniI9Ibkx6q41ozpQ/duEmjgS1LAug13LS6YnwVWv
N1tLZUVsWKS3VOex0D/nbbYzLTAvmv8w19nnlJdVITVMstR74HeG+JQ15wkZDxF6/WIa96R3b6He
ub6Q73Au7GV5uKV4b9LxaK5NlM9svti+vKt11asSEjcKCWpBR68Jg2Uq6I2sdWKxXcNuoh+Jp1K2
nDJWyVqwjjARycEMzqcuJLA5vGK3h6HMR8hyMRYstwfCjiRpo0KDiWfLI0li7Wul22eI61WS7egL
R/JaotQ8VFBJeygllmlSgCdGE2ORMHtXBuRR60sSbbqWCcMQeyKl1pSuyVmpqJjE23SWPEioa/w2
rtYS3aNJn+RurRGxgJoa0cbiQqGzhks1KAIBR3VISsZeO83BvGqXfQkFLHNJJz/voHgNA4Cv2NyA
SN9j9yckebrVbLZ5R8+34Qx18kqYaFSwaC3xpZbxGFS5J5PRXXHqJAe4jZTsQpxvLZoTEtko4WPr
MSUHaBz+ddMhxXdjD8Fa6w260W4NjJtoCCBcprnxrWbXMiAs4a9aCPowdEie2Si1eVSUeG/gABdq
vosLcaiTHVajvR0qGxBMW/bJPQKer1XVvJ1ZWde6vRsaaWtNHJHZWBsEjHYoVLXYHTAZqnm6JeD1
wiCDfcVgS3VWX6WKTC4TEm16MUA16wqG5RS1O1C9W6OO16VCcDtBRxNmxHJi5wOYbteDRdoC5F0D
5wJtQx8tfZXn54589Y5FBWJgqMP6Brkd5JRiZZsZsk4C2JvKGSZG0lqQYltt5AS68pkF8GzqJEcd
NIe9dy9DD7DWw3lf1yxstHLPVip2QcnBb7bq+yfiZpyE43Kj3QhLu0zRtpVY15YPzWA6lG7deYmm
iGaX7exLvmUj1I5cLgH+LXakITuLtYeGl93noUeyYIodbE2TvFg2KpIlZYIzgtwnhedhSiwgg7sI
ANIqTmZCRTO8uiQxg+mzr8J3a6V1BlSmENdpR/xj10g7K4KsKLI7qPVeB9ukb6lB9tM+SycqwSQO
avQbIZmlib4W0Ecla1ylMW5DJqhzpW4SIHIxoMqG7owsFQfPcBjfEv29mddqDMEM+5NkyG7VuT4K
+zb3YoBCCpCXnsDQvBQsYquVnwkIOuwcTeIrAhA3tzq3zirumQnSsHjIsvpS3sQTG6HykY6GPZ/W
qbOZ4rvudrnY8cWY+RMHKxTTHTgFgEkHSpRdiGYiyDzk3mrEmbxS1tBeyoqDb8fp7PxgIUG3OVbJ
oCdVhOiOybouWqaGDUtumPLlEiyQbjoaxVw5C1exnonjRLGVQUR7mtR2aQ8Md+zr4cz0p2sl/0pS
HsAHpw+w1fkSVuhDr9qcqu3Ir/bxa3yYKUvVfoic5FvWhZto0rd1zoSoYNdFTRw5yjbhWDpJpq5l
kwUol4YijeCrAZEoKRFYhdOkdGkFnkxSBvYY10QIOmstAYPRRlSkNY1kSDWSW0CL8cf6Om1ypsq9
hqJZdkJyMkdEa0kVnSXBfBVVwhOwJzpi/PQkul2waqpQdq3BqqGE42wZFwNis4hUyyXdjmawkZC6
NhpTW3CIiexViryR5ZL6D3a/jgGPYoHfRl6tEIM9WVQSc0eZmCNxfUYxn6UzmdCqsqqwd5sk5Mxk
3iGNTbWEiRUWZ5voKjpQZplnSi+tNTiZnQ0fqCApepG4Ir4kcnQGW5hP02Y0VUAVm34a9rL/PFod
6GiLmYW1mYDtaWPpMlV0soFXE1Z0b+oumCLXLa3IlXrjSpcesHDslSzelsLcNfV81iTRAXKqF3T0
99riqp7W3RIpIpFjtoHQuC3naiPCCslosu/r4mYYWXUliYxQHFDQZL2kJhvG8XhkExkumwzZg5Wi
NG6hviNz/VKG1jHpBidEqh34/i4G8Z3m1gJl3IlBc1NxFc44k8UWfIULNfe8ksNDOYsDaxyI9srO
Ioe6b18yCvZln11IiX7FRHcXsR3d95ELhYqwxXzrQy9Ny43PHCMxqwMxAzuInUfjKa6Go8xtCxgL
h5Jq6lhvfDO8YJEt2yOTpWkTXoAxWPm9CycLddRjUw23czvCHu2AdQ9epxHc2lSQUWcSzzTUhz1Z
yCQcxgF6kWuJVNaBFX3XNR6YcZeAm00LRSrGXKUWwzGeWLfHQ3fd1CVpmUNd7n/8p07kcm/JyU2v
FNUGq06zJ1yCMsXyfz9+DAH2sZH/7379+ouTP3n9mimf//zCScgDKoy/fn799Y+/++DXrx80sSMX
IHF3bJD1B5u4hsPr//34z8m/leS4sRxbPo1kjmJUXM/Oj89o88Au3Y+f/+33nHxEE/POwnqyPfn3
nw538lXfj/T6j69/E6WVvJuQ9fz4p9f/+/459sHbAsZ/VRIiVQPpqjT9jvDyztNTqT0TXX3VkKTH
78nNK/32mazvWzGwQ//7as47FXAcY5pMfAmSSFSBb0s5mhxWIDkozZObvrOUfh0ksFgk/e/X5ihW
yZAR0EGr6qnMJyT7N28KuoG+6faQD5iE8A4tIXu4ZMZmoysfgUZ+NREtGjI82sgOFr2nuVTvfqrt
awWAwZaYD28Iuo09Divft+i1QPoGlRcCuS9nY9OL7HJJAhj64ToizcNMRrfuH2d1cn9/n9+Tv/x8
Oqc26yKrfdYq3GikXoeyQqpXYd1I8mPrl7tOmOzvLNJUNqqIQIMc6tlls/39ObxTIH1zCif13UYa
pTobQu7IUF2o/kUYP0AYRytSbyqBaWFsv6P237Daf2ZJvVPU54AUkpHdWti5T8Sm46wnY0kIuyfl
QM9a0tgo/rJdvcY98IG4591DKQoYHvTUFnLLt08b9rgCaJtrqxoD2seSIqaSXJi4iWR+ZNF5753B
Cma8kl6EfGrm1NBpyy1UYI+lLnt4IdXANl3jMXKw7+/UChlOlbkdUeJ5PpF6kp2RTB+xu09UbGve
pH39gbT5oxM6UTR0WqkN8ohgo4rISEsNlD3NBrDM9e/bz/ttWEc/jckRM6s4kbWlIEqMiNqv1ydN
vLIjQqUKPWaVD0TQZFaDdmVlYbyxRPF5zo6iytmM9D96k94pfy+INhUcGpEDunbSjBVTMjJ/QskY
9P5ZHUEqsib2ER5q1hoj0YUJgKoJZFNAEnRuxx8d/p3itwX6agHEoaXjVrxtaTLEDFGmbeH5NShy
wtkMuQdbBWJbHzZmPt9FHc1vrtHzhSbmhsZiumKYH5n43xEfcHSMFZYGWNa0ltP8qXvLWdHlOTwW
jzgam60z9q6qyv4q1+lZ3OU3RJSsVGv+nMph8cGQ8ashUpUtHAsIgwTeFtk+6VmnsumjsaaZp2Pq
dnrrCYno3iBUIGIbhND7xM/DuGfnTt82yaLwHmQo5xbV4GWvr5/Km3luWR+yMZlp8WVHlnCZ5qho
l5xyvw0/0Gkszf9E1/LT+SrySbMlSJdByeRWmSQ8LpJz39I+0G690/0sOhBaBVEXWI9OGkUwG1UK
N6Xw9Kk95Aa7OkdV0hxSKz440DsaHWyX2ALhywvNfBWb//TYM8OuQ39gVLOSmooiDKlEuyqogldN
cGC1+oHY493DAQM00A5D4ziVBM2sVeuExDsPuNZ6TM+J/nLs6RP7AQFqxt93L+/cQ1vgJIdCQhgB
FoW3LZogCWKYQrrwYmYRMvvsVoHJ755rXbv6/ZHeaRC2QC2JHhGEF9OEt0ca03yWS14Mb4wAI2QU
MUVr3f7PjrFc7U8PKiD42Ahtxj5Yxyw6sf8m2Qdd0XKaJ+2ay2BsJWZFMLM66QIwfLHY6KXca235
ziqib32pbUN5kj944d99MAh+FpcS0Ar75Hb1lHlH2eA4uTnf9Vn8yEzpuPD9AIn8o0v6caiTu0ZM
W1/pJSNZmVoSGS29M1jWLcjjv98lcMt+HGdp9z89HWmY1NGsuCRZ069kU72SsvAjSeO7rUyHAafC
sLF1cXLbOpLuDdtfZj+m73a+2OLN/CdPBlefjRprieg5UU2W1mQhOOIyqmFma3xyfFJflemJ/YkP
5o7vDDeItvELAbbUuaSTPlTu7Tylg0DrNqcv4dQ7MwZuLTxA6cxM46ZqsrPZ/si08W7DI99HU5ly
KL/ImpXaTw3aQw6DqLypZqQLizlLhZjf9x94k947FJYsFV4J99NcqLA/N4gpFUB4EoOGN9tHW2Lf
K1BQOEJ3IuTjg+naO/Nwe1mWAF00Af+Yp+/t0Ka6XcgEAaR3WaccVlZwbc7EoAUfzFTf6yDIxWaU
0Bcv7C9rDqUGca/3i0AxO8tH6Ylk5LPMjD7wV713GNxNwG9xufKsTtoGlb/MCigzeqoJXbEY11Ud
rA1yHX7fo76ncocGgYVL1pl8Yap9+4yqfKSzyzlO0ywWHHbLOZbh3xTpcMQZAiIsJQIo2vhUBIym
YnfXeGYXqtdUT3TZ1qowrCvmYdB7Z6E1//7sXv0Lp72xrZmscZGDAv096VLmpp0tP6WxdhRKZliL
AUhzyJomaRvSAmS3UXYQ9qc3BuU7MGrNQ4LkRYp1tCaI4tJ10kL1Jl+HOA4PNL3DmnHfxdpqVIM9
UVKuZCbbGgnMsoFvaeXm9xfwqzUQK+LPF3AyhyFoVreaBW9FKPg6Y2JLHV54mvg2qhiFVLHQBFxN
1B8M+8t9+eW+6fg/ZRWPLbrWt09VEllnFOREeWporQhLQNDIogkBxVi8mKizf3+V77VV5k9/He1k
gMkm4E5lzNE0UN0xr3lIcB/3//dHef+aVEoVTJIxQJ+01DxM2sYauZUEi68WetQoh16gncF1WBeG
+UHTe6/vAsjx19FO+pMehVtcFhxN118mpAumOnm6dBeKD67q/XuHg0cs1lEwM2+flN9To8tKNkkt
aXKl/Eq2C9gM1T+6mh9HOXmPUlLCSLUUOSraBxyQhM8ScTjqrqL9Dy/npL2X2P37SeVAPZJpK3tK
xYNeiQ/a27stAYMbeeZsRjGPfnvPGLStnj5+mdA0BDK+qAZUG4l6tzKiiLQ/6PDfbQk/jnbKYsI8
EnUN4R+0tcYdAxsRI+xVS9DKrQ8e0/sXxnwAVw+7AaeNwajkUpWNie5OfehCGBv34d3yLmXWR9bF
d5vdMvP480gnDQI6piX3qBa8yRRONOytonOQH39wPe/eOgCizKcZlAGwvH1QTa5Gft7RGtriahlf
YKG4anVHMPE/OhA5hYyVMNZPN8UCbTJzw2T0T4PBKQuLzWnEBiGzqeyDJcivjwi2s8IewWL7RHZz
0rM2MQs66A6550vmZmFyN7DFW6ySvlOb+d+eIHIw6GMy3d0rIPPt/etFGSqdoGNdDob+665PSy9U
wqOUhF6mnhFqngMs/n0/+2vT4KBsXxsk5glQFic9UjLbKYYo/LdFMruyeQ+t95g1wwfv8Dv7XhxG
Z3QyZObALLXeXputoGg2Mx6ZuRr11s0KBIMAqKMv8hn6Jd/ejUwxEmqmZtp8sIX67hWyTQAoQpZp
m+LtoSuYYnpQ8Zq10oIHxTuPWy8jRvgf3EiDg2DOtHCynPSFg1ZIQYCgyAt81IKUcWcqmxJ05d8f
5t07qYMisVU2jiContzJJBG+7fcpg71oUaZRuiYDECZLUZ/nqif3oTOzb2a+yPdF9fcvUaEcQFdF
HQJ37smhY1GkSRhPGZNh0OIFcWyGAGycf9AFv26Cvp3P4IhB5qHpjMn4HZcn+tPSUp5JnosSK/Oq
IJMR/mnrtC8RIozFhSSjq8H8dK7Nc7llM74HS8SOmBY1hEmWmB1ELNCv4yNvo/kpUvHoE5ek2u19
2nBfGu0jC9OvvR4ny8yTgFe6cGAfb082yPs0am0t87pYXGtXmk5O/aBfEr72wZpnubundwW7kECd
oi2epZPuFbVCqqammoGkxpJi6VxwJOkfjOi/LlIVXUEwRQEA1ALTybdX01ox1qR2zjxhT7yl9xO5
aX32JZNRYU+VK5Am5Vr++Ps2vXzpyZW9OejJlbHdgkQW4RhrcID5sA9UfUD1jBCJZYhdRU5dNA+/
P+Q7HTueQt5V2jP8/lNiCjpVWfQGCaMVEZHEhRDvNBMaiWAgQkpCitLvD6csreD0EoXGOGLAZ2HX
5KSVTHYTDrWcZd5Asm6jmBs0UysZ3Lc+Vy6m1bVJPsNExPNkApr+aN333tX+fPSTLrAzymRm3xFK
ujqsywhvSU9aEzKkAItQkhnf+4n/fFO1+p4w/FRgk42CsD358f+e32xu/8/yF3994jWR+MdPW/fa
/e0HvOfi+DV7bk4/9OZLOeyfp+V8bb+++YFKUNROV+xuTtfPTZe2/x2JvHzy//eX/3p+/Zbb6beJ
ObwziyP734fm7Jr0+V/Fy7/Ov+Y/J+f8+Xd/hudof1AVMKjy0fcx13gdQobnpv2v/5C0PxbKDZut
EKgstimXnd0/03N07Y+FjrUQCegrmaXwdjUQtMP/+g9+RfPmS/kjGXYUdZ7/vgeX3xvn72KiTzo6
1uX0+jjn8GkyEedb33YNLJsRULYB2TJBjq/43mI4XcpVOgSIn+7Nn0f+uej56mb/6W1ZDsVAo+vM
g0ydPu9kvtoJqU3MhkMRTwYEUaEO0iqrydYuIX54IsoOGKq8emj39hjcxZV2kxL/l40SLnz9oJjV
dghq5Nbyc6JMqzCZ7hlSMMzNO+A0B7Cbl+j/nbQpLtBeXv/+5KExvH3XX89eWQgpXALQmtMwlLlk
chHB3l5ZVd+6lqRcdCNcNG1GIhfa6G4R/UEg1C7KKH4CIYjnjQpcEl2qc3Q9INAp03uWBmfSUB/j
JNxYX7RulNBIBjsV99pKaiXkwla5DUn11BFYGsMEG2+P2/46NeNurciIZIQEFqVsV7VRFyt5gptu
yNMhCMIvQ14Rai9jjTPL8DAo0cac7ANhGJdQBMk2NL5MeJmsCptbZh+C3oIggDwOzIhrLqAHZfEZ
JVJ/Xg5TAeAcgz/EI3K+U/AbhD0IG4NgCrmSRfyqQShkhtKNXSvPjWYeCJo8p8yIOLwrLgTB3hS6
cJUponBq2/xqTuiufQ27RyBdGWlEnJ1C1iLUWV9u9gkpFZIaPBgkcNYhp9KiDEZ4f+nPSIJzRNYN
IoBgcGWyAlYgSpwMkU7f+1eDVDj5gt4DKU+IDiHeUDUpQ5KvHF+GYXyl5NKWDVonEYjsB+iKNI58
KrdKYaGq0yeH51wwzSD1tE4OfT64U+N/RRa0baMQyWt468MTWxW+cIvmSy+HJndQfrYKsSpMJ2zj
6xoSvGKPmygYQfVqXhaEuzETN5k9H+MUxZsu3QoROH7WXs6iOiryCEAn8TCbcTbGoZphWZYGor7w
qgyK66rBDa7scjXxYhFdYqcsV+0QtOQjBte+XW0CY7iIwgjnUUR0ciW++KN9lsAmGTTlDP+dRpxH
HqyHGQvb8DCoOiENUU6oyegoMatdIyChJCQQu8gSCo9dLa8x0dxPfYZ8z/DVVdHNj3oYosI3rhON
DGy22wju6Jc4byv6ZE310Vf1cZVhdSaXnHRRESDitOXRs1piNMNhBk+TEXXJ1p+n+52yIT0nX5G5
4XtRggjWj5ECpqIoyIGY11KG0a6l79wZcYFdBSXpXLUPQE+fCv1bEM8vdWnDxxtuGuxZgO7vq8kP
aUqYPfpqejBaa6vYOJ+jWGaPMRk3hkHSSDenbr68oXa0KK4rJdzUsQpYaGTNRdBcS3qz3Spfsh4x
I7S5Y9aKaTWuM7s6WnnkyTENYuzxQhEVSlrq0ZyML35gu7NBwjkuFYygwspWAupyVySHcvA/F/iy
VvJQfja0agvR/paptddm6TlhSMi3BK95blk3jRHe1X4Mrrx8Cic28ZuHwgIPQCRKN8UHbCxugQJ8
UkZnzMqjnmyLUt8Fcr7WEx1eUnJXh/aVFUZ3AYkxEJa3ejg6mBA/22qFV3Ua2KbkeK2/zWTpytf8
l1RIL32FlaBP90Bm7qbZutbN5NKM9a+GhoyYMGp/VS3GHYJIv7ZatwhkD7OqfZVE9DTl6b5RrOd6
qDD56V9NbTNgqfFDcRZnyaXclt+muluXprjys3qrBGSKJOYhRWtb6ul9VeK4NrZpn9wRrhqvrTa5
0KQvmJxuKFDv6qn1glnbTMRdiRkXFF7ghvdvJuEUbLiHB2Ze6X5yKPoA1Eh6kSTV1vCby266aAfE
nBIOcAyQ4aZqg10RBBtyVz9pxB4Fc+hN5Knag3RpDu1nOvavXZs41Yy6h80mztVS0PolyWVDnEM1
J5daE16Tdr+TDOksi4DAV21zzLL4kM+ll2c44tX5C05QvBD1dvQlpzKDTz0qdgtn8VDRY5XhlWTH
981jqlLAb7HjrVK/PU+Vbm/WiRcQF5DjicayEq5mQjRVgmarCQNFZRteREa3PaPKsiLjqu6QROtR
eayr8uj78OD6YNNhIVqNpfkV2eD3NdrfmuL94xncm1nhexPF/4VTPJ1Fyb+f3xHgUnfNz1O75fPf
53Wq9gfgayZo7IixphJLUeb7tE4VfxBJphCWgXCQpe6y1v9zVqfqf1AHoUjDr9nQJ2Phr1kd38fk
UCFrjUKOwhLtb83qEHgts/8fsy0MUbJhLVwz6JHqsuo+mdj1USj3xNjOa2imRn0L27BffIQ2K2/r
NhGyC2X6U+7HFxFSt7CsY7DpHeIlnwpQG8afx0Z8zmO4gJS/wXZ30lEUyaM/xI9MlbCutExlYtbv
+qOZly7Y3SOauU2dI+aVoXPGwRVTi60Vt5eDVKurGU//yixNMnzLBiiCyzhqrkTOWZmithwdaxii
R2VNviFktUI+AFYb4/xyMEwmgJgr1z6LOmmUWxffSONoIX8qL6GnLHWwleUcxMgSbBLNbS1PPQME
2wipLGSISvZtNuL25YFJblVL9cpy4xq0A2nGDTNJKgRV/xD3/q1R6fsIlILFdYqWr/TlyV6DAo3d
2Pe911hiniJprUF/FVk1yz0RcY80xHu6PV+/nto0gB/BOZ5BM662y1ehOW5AN4T0mPkCTeUGKlVk
risN+gFVCYz/L7FZB54M82a5sDjjLvSBdG/2wl71Xd26tjkcjBTfdWFqN3Ij9qPuRwQud44vg17W
IVg6gJ9L9kvDVSDbF5WOKbAiANHRleBZHxWfwjSXZNXD2VgyIkdS9Ph6X2R8eyUo6tVgceZZ314N
Aje3zyOrRma7MvaTURiQsz7rQxRs8BkM2878bHAnJUJftTbnoiqCXmWGX72B4b7pq3ynpB3WmZ57
TgWQqWbuoi7fdRgX3bEsLccINJwhAfOzENctdwS0p2Jda13g9nWJyU1PZ9bUR7MSClNFnoRccYKm
hbsmMerPckjUbRBg+hJi2CRqUoNWUG8nDdH32GPrq5cqRlrvaiSeHmlU5kqfiutU6amitIQjjfn1
nKkeYdUE5Jp06hCLvgS4s3prqa5XebaqhlrFgk4YTIiT+bUts6A6ysxcEo0AOilZWu+SsGtkM89s
qp/rjr8gkdqSd6mmkTGOM26dkjJRKEyiXl8CHMaHYEy3sYYSbhQ6bwE2Iyz7CoFm0qFeBpjE1q9M
bb7Kcdo6ALVRuc/5Ro67xpmXR2/ADlpV+pc0JMgPH3QtK3cDBr6sap3lXa0q/ZgZ6qWE/Xb5OTLx
0UMQP1O6zgsnGtgc8xD8TLqFkP/Ijrhjt8PBz4xdHvu3TQZgN5lvgkHbj4O5wz4as+QATKZZyDsV
lTZMtBkoBpMkJujn/aARfu5zQWlIJ+LvKIB/DRJubSolj/Js3OYTfwn1vOjywq3Trncxcu1YN2Dy
NxQGNU4nkI1jN982phXxZtqg15Y3t9W9ZRcG+zXvOtwMNrmAZ9i3MP2Wd/965AnQGxhONfIPQc5r
XdgNBGUyoo0G+5LddOpqaafCjl9qXbRuVaUvMuGVWpaNFwpZcc5rb9So7aes724bGfsmcr3nrA2v
FVWnzGvTU2YRiXiNRpvNW3cQD23Aa+xX8aMSWrRMFWqfOVSHEL/aIpCIDPpUOZCfCdP8nC2XX8LA
WcdTTAxX90wUso1hJrjPg/z8tWF0Ce/r0niAEBOBVvOqLM+uCDBaLTaENAGO2Uf2dR9hIGwj6X5Q
9M86S2lIjpW6n+oCIxVdW67DPjI14h9bSfPIKLsbySps7FZ4NnQGSu3NvdqpoSNNixFAZ/0VdDFb
AKriZlK1MvV5PCa1f6Y2n4vKwtxWSf5O1e19PerqAY/k0tytFv6MUbN8NYlzrbLyMs3xFEfwoR1Q
mXsh6OBmOrTXXo23qie5fRXlQsXZfkv0CUCzYKzXoVwdajN8DMiDQ7PKPRjr27E37tPFqcTlNFSU
15Lpdano16IKPkHh8HhGNvM+fh1HS6h1/I0ZKAtA7RJy6vb1cZYB0zamZ+saEgGQIGsj19ZBhOwz
L8PCnPPUqnK0eMXTaZ0uluE0fvzeqS8vdbKS5RAQ3zJ8gl7kvJZekT4FZcXdqGnHpTOwRs66Gjmz
11NnHaHGJdjZTMASYt63qgOevCwpN4PUP80TbCXFgo8CDWnRgY7/j7zz2nLb6NL2FeFbSIVwSjCT
zW51kuQTLLUCMgo5Xf08BfmfZbU91vrndA4sq202CQJVu3Z4gyVhk1keEbKntWBnT7XrQH0Md5rF
ctc9rqPlYj2fPZvgLGG6X6w+2Y0pS2lWoWBCwp/jADSC/4xj07MVYhCSpfI2NhzevRG/GXJOAtT4
OSfSN/WScYjf1q2FnvFHR3UNk/he1x/Ui9OWj7XVMVcOqE9G4tkaIa8biZsEFqsRq14kamgYBI46
0ReLH7XyuxVhceAP7vP6vn0PjBUngye9P+hSfzRU6KbjxiWri8ozdnCG4kOdCvBEAg64cG7OaHyt
52pHHYviMpfpwiUFwP6Q8YDLqYDv7Hymw9tuC0IUreBb087PsyahdYKH4+svlXfDqffZyNyTY7RX
dGwhQ/Ju60WVEd+s5kQiqQtCo39SX3fq8BkedL6cgM/mDvhkYvrQpsmLM/D1co8Dbb2ghnpG4N6Y
UyubynJz/Y6rnbuHVl4IRRwjvHIb5ZwJ8WJu8Vb9aGTqq6g/Okjj0C+eHMSUFBjhq2wQA7FBlETe
lzhkXFdHsDk7iHTq6xaEvwMn37Vo8Ekwv3QTdXDpzhYPVH+uUvTNZ7U0jMF8Gd34S24RKF2wM7Aj
zbOFKYs1Fbv1MakbonmwjM14uOkzKxioPpmP2m1Zd0ZIJ9/gP/BGHjIEzejQmw+/LSW3JcHYb1M4
GWvV+lBM8pNd8NuVOsisNL+LnfFhfXh9Aws0D6Nt1XAV673OQVgpD431OaLyRR6hNzuJjV9QDBxF
tUdGkjjdZb2WZSE1YTKG6hCBhCcU2lyLOsPW66iSosPHFbiDxxdct8QAe2vxm9PQGEdR2nhjWeoG
VdD4Hevn66ac/6I5Y7ebldpD4ckrlrMemSbvjdn9qy7rOw/3yT4aq6Cx/WUT0dqpuLos5iXrV1u/
cTFzri1iOCelbrDZeF87ib65C7aRanNbamHX+rSR0/itwnQxaB2S0PSHo57vJMAeuGrD/PzbTEfF
7PVjwawrEBMWTVV0R+S9X98rU5/VaiWWruqR1m37igvFcf0eOEM8+2F3vx7miRs+G02P2hXpST3S
WlG7oNVGPxDVtB07WwaD4Ck2KjZVJEG7zAiftUw+gVm7hr32Y/1Au/WvQPsflnWLOgiAxzRX4lq+
zROSUkkUbmV7n+n+96zpP1kZVYQ3YHNiZMu+aLnYIkM1QzRfB0Fvb40O66qPTPM45N5+lNyKoVi0
jV7hgcsvkDBzA9MefQ5Uvu2p260Xsr5wvemuukVVLCwcUW7SrnHoYueyPsnc5go5cHHos2qBlFlP
m5nUXMtwQ3CH6EDxThlDLLFjImPbFV+s6KOn8x9VDFVhr6q0i24nj7i6cPrO+Vvac0rbcbl1LZNu
giTRrOfuzgR35SBuE/pWSJcSUfrMZxX5fqoU0jvtCNP5ujS1uCRoEncV9u/Y9QSioc1kDUuBJdfS
nGN7Pg46ilwe5KV114Z+TumBNFDkT7usAmadzB10UzNjVcy3zouIxotaoWrlrmWZs7SSZtDPjZX6
rIpohFIopdAhy8qtkev+z6dgVMNz1Bd7tZ1bVQeBfaH5po/HqOpPiai9rTl0/H7xuP7vdb8uYflU
eOUDwJXmVMkT8n10yioX8TWyMUJkrGFB3lzUXxd1Ckj8xzbSgSU6vIU10W5W9V0xIBZM5DLSHMgB
Pp5FjhSDCNa17EHzzhH002r6VUn4zYhZmPYUkXjyG+DMVeanTpdZnbCT5FN8Lpv1soWLFnI71j28
RoPOg7nayOjFLvFeWUwNoZi026GXlAY50ppBLKCAtzK6QzLNO1DTenCqNfhsqTJnp1io64jRsp3G
KGQ0HqphzjZhNlmbRbTzFqL+FIVfqrQjJo2pgT6Aea5ziQyWLn4svnfuUPRLRlZ9YvJH0z8k2uBv
/1+iq76S2ywvYZkjhQBjfJuGKiT0Bp/Ew9B+5sXxzJpen2aTccb0c3nJJzj7MRV6j0Qb1jMxNVqT
87xVCIfhcxOdRO2Uv6QieVP/jlwycYgkZe0tm1yykkMMtYXhPPeGd3OgjK7LG6Mjam+Bpy3aRK1z
59rhy7pVwp6tgUfYK2SV05zGb6FKOtQ7+1Su6sHYKhGKVWKflZQabC1S6xZdJONiFOURJSG09iL7
4b83Wd6+yqn80nrZQebRnUoJUn/ykR11GPzooBh7xNwHsv3RJJaYCA4kHkYinR1R5ZPzr1WpGTon
laNRsqDUh72H2r+VaXwbk1PHrtUvjMi6IDHdxzGbH9YDXL0EgUkSjVFkGHdTc6iuxlghWzn6H9xW
e4aP8tZTOqhIUFfU7hZNYqfM8bmcPiZxu37m+gV//irtki7BNzo0rU1pP+GlfVNXZU7SYxBh7xE6
ioJY1VaVx77ywbpiIHAbxg++KonVazmTl/3gIRprkcEx4VLuTzYaGlxVnFYU6CrPUInn9Fks/R/r
+4cEwBlFHzsMJuTQN3rNrfpZT8TmcU7caKej0LbX4unetg9eM3yUar3GI1GtwajerI1jNy8NZO8E
NTjb3MXsZuTV0at0xVXG2lXKczdQajYWCgMpxSqSRAQ/19FfRH1vqERB3WnE5NHOMcfHReUba3Wi
5E3JYFufkQmn4loAt9ac0rr5sObJTktQz52l2zlknIlmfR2Sa1VReZc+j1H9g/igS5OpYWWs1W/N
qFyLwiD12TCawb6ycI/DhBx5wAjQQKL20JzNdIDS+SLK6V64pY7aSlQfZ51bGdvZWS3cgqK7rB7r
jmw65c6iu3VzJ+ZWPc+gsRq83jvAms5NFW6Fo3LPipbMWtyrpkjtJzu+3rfF5YBbF/7aOFlLt780
FP9hKPorSIIunSPIDEAPAFlQ/rrvwDdjEhv2hLc8wcy4G2z7h+nhw4XWof01k2HAIPV/McX/P9Xi
dQFl/M8t3l2TdM33L3/t8apf+Nnjta3/APmihwr3AQQ2lOn/7vE6/+EnoEEmjRUIboJp8Z89XsP7
j04Vg4kC7DB03hQN88/JvWH+h/qY0TcvABqKONL/z+R+BUz9pcNrmeDF4G8raoGJm4JHB/qvgKo0
7i1diwdBbEzL3ZBF5nUmHYhdbFxr13I/ZDb2NYJemVEO3/LSR4OqI/nGD7Pej0iUaMhRUt346mRt
kjPWEYGNcFDvYDOAKUh7Kuf2JbeicmcWqIVYhXwQZftzQf6CKvkFFvDrYJ2MSmmAA68Dy0etDHXy
16/R6FEx1k7FOC3M5nvmdxtsjszFJAtpQ+SJKl2eCAEjAmr6IWulcUvrCi2IjBmOT28ONVs0IPwX
W4zy1NcR0iWz6578+tuYcek2SeHGl6kV8JbJ4S+L5R+2r/FPF8+ttEB+42gBFvLXi/c7b2IOoKHs
OevGza1Me5/66R+J0SLjkl1SO6s2paW1G/D17t4e2y/c3OQwFM4x1VGI+ffLsd41/dW99HDMhmkJ
Ch1iuUJ7/AVjFxMvl5gwuLFqENtTWR3HIZzPpWZ8JT9Cx6CeTtbUQwZfkD5y3Q95Ko4GEfBo1K22
YfQaAdF4mlFN3QhXiZEOxRbhL2plvC+P3F0zGGf6dkPCF6ymJDpOeok6GZC+3YTgaS8BPCEfGJmo
FArNv3TOnxHsf1wwxq+QlXXBeOw8R8HzFHjm3brvyqhNrQz+h4sZ5WUMB5RO/D5IXO3Hoo9i22Oj
sW/85ZLEZOuD2z0KdPs31TSYj/ocb5t2kiecndtgzOq3f38Chlqt7zYlhB+b1aCkzyE5/PoE3KYp
o2Gq6eJWebrVSbjWW7UuiAzgIrjF6uC08Yk+5H0/JN3vVuQ/LAHOEgXpAZFmkxX+egHowMShaSP4
AXboGsuIQ7Tyggoxh51TTSYWjSikprSd6Ngzhl8f7lAULvjLPPjNzfgV3Lg+KV8ALDWxqzVUuPr1
WigSqm6UsdjMtiMuJoCDXVlnQV855VXIo+N18pRCPQlqTB3qsKq2NF3lft3yk2eFyKDHv7s/f9+x
rsLxwpJXDEQGeL9eU9Wwmq06YTDr4t8+uN6ujI1b7GhfCoYqm6iyxGXtCCBcClKp67YgJwFlLhES
SsZvgb/r5/26YODaYoEA602YXNK7BePJCo2GsRCbyO3Gnct4q7HrftPb03hr7hUyXdI7vaGI2wRd
CIGMIFBdckwc92xnQMIqyFFxElQ89qSG6tMG9d840M3xkIShu5/rnNm6Uf5R02OY5i7AOkQ7WZgI
jlbdnNulzYIsW+SpwELoZNKzBBBLY2o6p0PqfZhoKZ/cReZB2omtFuL6h4KrQLwdZr09FlxvWFFF
ZRqC8vpHSs6Ni3OYnCz7YrQVltVT97IuvXpJjWMLJmq74CYrQcNeQgOt51zi+YBQ25gcGbDrl0qF
/BE1FAoCesOhxCvBd7UO3SnEkfzMDtYgCqjopqoxSQFeJQ4apN5NddVKAw/Jvqx3WVthbSZTbSsz
Sok8j3ZGZhSIzyQfaY8lh1o2ACbz8rGZCofiqEcea0L1JEu9r07ILV23rWUvISbKgePHNDkyxKJm
WC1B0y3lKWZk8cEaQ3M/2nu6hZxXXc0x1JpsstK+ZHFRH32z+sOVPuRtESK0VZbbsnBef7PX/mld
A6qGE8o5CGrw3UmU0CAwgeL/eRIxb7xqoTlsYYpKmubtLjY8/BBG9yxmHTQ7qmctrQe0wp0Pg1X9
RnXkH2K0C/2F2AzJEhKueBeFXBTQejFETAmmETnJ0XvkEfyA8t2A1WLwhuUMXhnsN9lym+cYAbK2
DIP+GV6TLctT1XdImOeOt//Nbfp7fIbFopD2jokOzgq5/OsJ6YfSGlCaETTeXe+UhviqK7VmUJLj
xgn9Pww01krfKbDe6fZIL8vTv1+ACi/vtrupcn2kKSBEQin4Nfx0mj78TBhSlVeFkXkR1rLssyh9
MqoiOwgjNWiuNSbKiazQf//wf0hXOBc4mRRgQYeW8i74xUWUzK1JsJkMBlVLA+RPOOEPe/azAJno
kTI+vOttr96C03L3Ve2+MhrW0+FNpmb6m2yFadPfbwYuYB7rFYUnbDXfrVnKvEmba+3PdCWxnORA
mzjBHSx86+J8Qv7MR5feGhC8m8rkXhZvC/TqdVcOdof0oCPPrTrO8Tu9QR1j0iw4ZNaEOBrbqzT9
IpDS724MMU74WS7HSn2ANenWZgw1+7i+Vz+U4cWwQPohGQOaDmOGS+6GSOFKDsVEow9TadYMa8xH
v4Z5ZeDOwJ/IkKrPXpyh6zpmrwlBj7lp8eB3enHuC3/exgwlG9LenRc3Oml67O1BozsBxQFlM9nU
NRHRtvDm58JvzM9DmR0A1C2XNRAzOUSfVENTMfXyrY3e8MZpMeSLepRi+5TMRsJ/zVxx6IYouWsj
/64ZZYL+OmI3qXbxCoBI6xVnrSAhqqOjFnIWT2FdfY7iaqOX+keTVOpDODAK4PhmZm8dpn7qoV9Z
8X5Nn5fQwd9Awfb1aHmdmB9iRI12H8dFhtb9pmGdXROwGuthrpnnxk/rY1TgAjIYtwSDhylFBdSp
22Awnsk9Yxr7ixdEIjmDORy3KMBkOzTS88Ma9pPG129TbjMYZLrevUwJIyuj4y26Jtqsb+p5ZDBe
NYpLF2pPhl5KekD5JpVd94Jl8CCLcGdaU7yf4ioY68Y6pCfzMUrbJBjd9Cr71riFXf4qE4oaZ8JW
ndYGk6rlDhHdeK+VTDIjDh309NDmc5aBXlWe9nuodv02rWlLVFiJME+8mHqEkxjH9yaufJP2XgkR
OANc1oVRvWvS9mUp0/5Ojt/WfFw6yEsu2nc8CObDGOblDuVp/Zx56bVKDP9c9Zq7sSoyNbPrX3W3
kbe+JO1gBvQb1sk7vpHKzCCSGrZr4LfK4Pw9QSyfwlGrW8CicbbogegLZIFg4pxE4fCcOpAKjbNN
GQtuwZ5iPqJKgCxlql+GwvhdTKYifh8T4YZ7IKVcClnEW36NiX5voiq4xA7ttWXrlHF533uzfow6
FJsNiYnSz32nzlRZoTpv9v2XBs7d7+LR31NnYFIwfqidqCv+Vszp/ej1aUdBvT6txuw43/2FNCvF
JQPD82JyoGFFsyrfPqy3ZJFm4Gid9Zua+J+OT45O8lMOdFXav0sKaxQQmxqZsE2vbnxFL30HoHgK
1mKcpsDJamnN4SoD4KTwlmMUitOoIde+YDkUdqK5eS5VXjkLEFnb3xwif79N6MZ5EG0Aq3GUvnc5
sgsRjf1iE0lU6lnSTz2sDyiCRhZgaoEQv1aRSTXsQLM6r7mQHmenWXIz//1a1Mr49TSlK6MrzTHa
M2hOvVs5Vpx24VxyKQg+I9vuJ/4hUhCYRqGVe8kpuj6mf/9Q4+/HFt0glwaPI2jacaL+ul7dzuos
P6bV2tVzdtR8kd+R4lefU7uw9nBbH3XhfksLLCIcX/9Kd9vChqPjRK9DMOFuMMrRfvjNNTl/uxM+
N0IxLKhsBJz3X6+pFlNaTdALN+b4x2QVCsWGXHfOKZWlw7ZJfOskEzM5RKmzBG0bHarxW9jPeAiG
S7WN6rHjnEXJWIXVf7+0f2hKIG8IFNF2VY/nbw2eqdb9ZixsJilT215TMFetfjIMo6A5gKHhCHse
d1v0o5Fqu6MJhceH2up2iT+Gjiyuha45gPL0ze2TcifDud8ak33NHSvivNaTjVtSBy3JiOxnbWqH
Mn/yOj/55Eaob6cA+cnEmZxleXGctbCAjIrauCfL4N+/5z8kV3xPdK580EAepq3vlkXMUqNc9JiL
VdVHI3e/uUWSqyaFuCCiq9QqI/xSenxvWjFiHJOJ16Ye4kMbTgCbbPc3e+Mf7ztZFZ3IVebxvR5c
1g+9PVgj933wrkM858c1msiBof+SoJrdFMYryruXJYo5l6rlBHa1D2TC2WuAXgBb2IX0K7w8ULlU
NC3lsTFiyG7S2uaiOsnQ0y+Z2V3mxkU3kc6cWweTq2tHGWWfMOZ5Q5C62Kw7Ae032nAC3Ne/3/W/
59N0DuHNKrIUClnvCw3H6NrC11zm5YsQF9jyz3aJxn4iUS/GqnmtBRFLH06zLp7//aNVEP41+NDc
8KjeQSk5dILfPW98AwDxJxl9KNXS89XiXMuI9TPdLLG3upPgnEDm+rs8/v1HI/qj/ExB9rqIqtEK
+3W3h31J1RU7NjZCHZ2DKQzGsMDTqEi+hyHH+Fpu6xmFjatKibTI5SmvjQ9VKuCHqN7gHA9AJ93F
37V6/cUbXExtqsX9zYW+RyGrJpRpODbSGHQmETFRR/9fGpJGVeKwY9l0W2qdctpy20PDaH8zjpM4
LCic3nWtwexyJmVbL2se2SOoB17C9r4y6wNa5nPQ5NN9SPfhvhHZU+VCF6g9PcGZPTpkuOYYv0uP
UDx7XydaBmR9lBwd4rzilL67w+2swdRowDXFplmgRHyXabl3QasUIJE9IO3fxNsuA44/v2a9Vl6t
VBymMU72OhjEhqMac1cjQBQk3Rv6jBOKXc3bSU+fpVmjye8r2k0rnmyG6nbveFtXZyyncvQsQ4i7
LawdhonuGQHuwUYbHbewewE37+KLb+HE8+7i+HuNhfPoWxVYKKTnYPFsAHE8DyRpOTkxElinJqY8
aKfpxdDo9cVN/CMapyiY20dhokKQjp9p7tzNTEzxBRKw/hDeviuido+t06lFYoppmbziovBx7iz7
OvWuc3U8SK5OQw9lSYllczvgzTF2nyOlXG6cGzLKrZSVtx9QOX2ax+qLPif46iz2+DQMGLtEYYqS
urQfW3qkR9FZ26jp7r00qq6otPjgk8mMpYNYZZ0ku5qQkUVVdJ/a8fS1Ki00GrIkwH3IfuhJj4O8
cR8jjDWCtb+YIfS5WBLzaLGNRkhjc+xs29pvLmmGzhPYkUBGdbbFp7NAwLpslLC9D1sFHGDWVR3S
RL31UNYvg1+Jy5rXSCF5Gzd6+tkNymLvw0GTyCUaXf9dc+fXddebyE7uNDq7QZxMd+svuqYPHqjW
XxBhBbSJz+5BStbJYjr3sat/k7XlnQtW2SZtih9dOrwkDgZBOIKWO/oH2bGrw6stcNma9BpDuTgZ
ti3i+mmhXUFtZsdYjRmKbDyXVtnv8dAhAvaIf9PT0o+md8X6SO6EVeWf1GWOrixhfzPtBu9NkqZ+
BIVCsYip4ZrGIUqKjUyBLUMXkdky/xfnaMSIrraebL/uXiLR2DDhQLZFomJiPUWsuWToz9Bw7tjH
bW4PH8FceZyB2X5olvAW2eZ0Hhb87uLmCglaCYgBFwhj/Yn6H/SWH8EOp5IEq2UGwjePVjuVH9YI
tt5wxwScZhuhgzvFgCkzTtFra6TqrJuYB59hMGduNjVdsNbNGYrKO4cJcVC5mErM4XQxS+U00F0b
bxm2sWG9LO4HorR+nOjH7qTJIhqV8QPWJij+QjayQwNfoGnZ4zRGF0H9URvgCDzFVcxVitK0vbeX
BgN+O0bhHDK1cZ2TOsKloIj27ahloGjNW0qY3nX05K9TRM/QovtNouaC7V7CXW2U07YtDTKUGQu3
02S+6RDjN5pviNeISV1UTXA2+uR7PEDZjGbgMlb7wSuT4prX2Ve76Jj8z/6taMrPjpu56CmGH3yf
BkeiP6COZYHBvRiJhdNAOiSHspmR2Fqs+zUbTeYaOys6ZJu+KxV7jleklvc5ybGMoaofN7POKvIj
68XU6cYx8QFwZDrzKRKDs48yrbmhEyVR0z+1Zo16vci/RYvK1SIyL+lA75vN8rL4xQH5hEqV3VY5
VKCBWntX+RmwJ8++97O22Odhk16RCd1hmAIfOt4hBu7vLaf8VErO1m6pMZQsUUy1p+O6zRd3PtHK
BY2S1V/hSXfnfhk2luY6W7QS+6ue42MIl3CHaJL8+W0cLYbz6tOeXjoAt3qHQZ9OK/iwrpp+NgLc
Po2DWQqMBHD3PUpT3MloiI/t1Aa57toHjp/PBXagh9nDIjkDxLB3ejwzbech9NDFT/T0cbDlaxvZ
BBdZ/zBjKH9rLJhsNPuFxKHIrCHOIErlkZSu/8uPGGymvh4HI5thmw3pqxs29clqEh23jxESHJ6P
3DYotUWxZHvp5nJPF8Uk8ziPXZPcvBln1Kq8i+L4bjSMaGeGZnO2ue7UWMLTlHTLMb533Ma+l1qC
JrNc9g1zwpubp3sO1OLiTBjiOFqAsap79Wb7YvrJ8KCJ+z5XNoU6cCept5iCzHlxw0Tk509pqbcP
uLX1WzDMwSjK5Cmtjno2T1t76cfDZMI5CR3v4FQN64k5LyOBp9GMcMIaip4iJMdHycmwFxGgA/Np
XgCmayyhKaOy/p7UfnZtfBU0RCJPXgoepRHF3kzqZR+OzXKyazs/NDLFV6iXQLJ6qoM6y+QD8OW9
llgR4G8R0ouJiqDQp/aKwdcf9G0CWVbJ05j4xJa0sLHdCXeeXjMKB2B1tRb6bsWc+5fEe11EQhEl
8nOckXEtadYGKKVJZJ3PXT/tTFDge5pexm2p43M6G95DlRdSBHEBzSmKAaYAsZ7vrPLTsDTJQZsJ
raD3ks1SFw+yDbHfUnFcTR4gL1IoyLgHiIVP8rTM/a5V/qnWgL9pZeD2gVElombHoZbiuBa3tZFd
Izsdt7O2eEyCkIbT5mq5WqH+YBhs6lyED7afQ+9FLEXt82FjVFA1cpuAuyardSLv9EFJSBU8Jm3q
7poGilUJfXWXlssHfQFNh0gk7bgue4qg9J4iExuukb0123H7ZGmYdiRUGeADEIl/GZZpBwS+f15Q
6w36yC8xd60qzEdwZ0miyt46AF9BR1MfCdrOU1cZewooc9+74vsa+6MmyQKjWYynCKO7Mv3MhK7q
evu8qHNCJsgYDkb2Y91BbQiMb6ZLxlPgqtLL+g42x9CoL2+5yIedgETzRDF/8Vv9q95qFc4ZpXmN
DVE89OhTq3SgqQ2DDafHZ00bOP40cRFhyrV68a5RY52EzDXDDu7e4ACetGK3dkDW0f96HaNLMQX7
+9xEd55sJUiGNjtJ3fgYth1DKtV6HgbMgbFnCYZcauxaGAkqWlZiR7UgaFbj7jJEFrG+TcFX9QiX
xjqXQJQ1Bvx9ZgyjNpWDKycAFBxkNDeADzWC/HPiHZ2ZYJHfnEZ38W/EMGeem7dF2SjHod/v0ol2
Ojjach8ugLGwNzsaqRdv1kUQUZwx/jTEZr3OjHt0FFUXHpq0f+iKtNtiWE0veJqhAlrNTSyPDeX0
z6kycH3Olxxdhr6d0l3tAobsxvG4duLXZGLOgHnlLVhFlYtwVjDY85bT+oIlNXE0JReDsoDv3YS/
2c81UKWvU4++wPpTjIvahTT01sQDJieU/ypFRdOGQ2NYOuO25mG0ZBgf2cseV2u8zrVt5XRbTd3+
9UyDBYLD57CcFjnsi8Ke9jye8oRGZbZx7BkSCoZqHt2Q9dG2aXvSndTZ2iz87eJ12lm0E/4+Rr5r
nW48oMXuKBTglynvD5mY21vWZs9+2dYHbA0iBg2WFVAAFOdU03C3ZporZ3niLF+2sZixf7P/7KOr
Wxlm0ym1GbT4TFRb4EXQZjzt1W3gRMv6W47m+7abJkyxkcUEbLG8zjKuL9HMaQy2JU44tNeu/UDy
H2iV+GRjYnCKBkw8a5+qr29s+vae/Ufauo/tMuj7xJm+rL+SmeI4Zwt4ynUYjQgg3cYEcJGI26Ol
DYViFDDpWMDIdxWOXWTAb56JJWZXRbg1mln5MGQLpSQF5/qOhtcVl9KNTlx/dxfOGfDvWGYH08Ha
uopTmIaF1RwACSSH9bF4qZ6f0tMCWjPQy3k6GTFjjjlqyw9dGm4n7dU3kxhct3UZ46G/S1B5mHwa
+I1xT+GS3QGlpJBB/d5TTZd1njCNNs6GdGO2+hjnkEIJvvUCO97UJpLstAEJpeHFVWZ37ZgdJ0wQ
b7Hldowa6sNQmfj9pFJlDCGEr+QPe/KLs5viDz0wGEunbsZcyFTONnIgzfT7zSzgZcAF/zjW6RPt
F3GysQb4M83T4BkcszhkKbnXFYAT91Be/aW9119CCrhQIryxwEY9kN30sDlyUsUUieQwtEk4GnXW
1fmpbIfHoRrkbbDbT04d6qpEeizqKX6Cy4KWgS8Ood5vS46E21p6LyGm4m7CGLsxNCeAoVoE5eCe
Im8azyIMr+sZRFGhb8scQaMau6oKs4OTFuMWvk5pYeE3Fy1ujnM5fKo6Dych2KUbN9TbQwICN3Bk
ReatQCZDNyUHO+xqElCTyQz2uO2s5t6DI6DoIWfmZx16DKAbCvMZykSxweU732oudsJuR7IrJix8
52G/Xrw2ivjEHGpdKhnGU9TQHYRNBwM19XGMUOlszpi7MeoagxgcdYWnT5C25sPQMdpUuWcle6yB
Q1vuJ4duB7CHt0kIwPKVj281SGuM5R+WWKB/w09TG7l3dY3tiamZO8Mz8bVX8AjDs6pgmhLnIpzs
XGO7cYGNtwdVowMUMeBwEYyDkKx9t166F/f4SI4di70rw22XasVGWKP2Wox8BTNttriFZvus1x9I
z/Pz6GrijF3tXQhL45Zl1m3w3epMDjAYdXVuRHMvcyxOoeGe+mJQ3jco0g3611n/w2+ner8G1PVo
r8hJg24Byq6waR5uocni09prP6xD1kH2HyrWVzR70OpUYIiE1DbC1LJgrbVbesV3Se6f1oI8ddpP
o58CpTCgbaqXr2dS1JB/FWOOQ3mYRbtGY+kykX1c2550Vv4MSO1S3I/a/JXiqiQZ5Jl5VFNsnUNF
xey0TDm0vM+gK+fX9b6Rth6GHqG99aPYXS0le5vtjSHV9tJDXrDFetPMnaueOv5llGF8LLz4a0bk
245t7DEbrvC8bC1nt1a6cuBCY6v/3OrikeaccVvvgpWY33udhAZNameT6WjSOgXFhc5OYIxpfpZd
/YnWIk6y7nQtqtbFltuoN8pYAVRMWW39wjknEofHfo68uzJm6FxGjxFla4BXKJNO8szFgYfbZIRq
zOtP9MOsILEpEVU8vGvrnKxhOZZOCxOOCfTPZtms4IqJSfMwe7Gb9mV2QSYJUNto8RTRH8KT/jEk
IYbjnAcUG9GBEp2upzS0PWBQ4Mw12pJuNohdaqBjgcbfQ0pTY5NMfXKssj7ZGPY445MMHgBpHSaj
o8Af1kmf07m5X+w4uZSD8WVp5uw+71A+0r35izV0BlVUBBuvQRAoFQuWY8SmcUjSbYHl/XNYfckd
OjQ+GNgrsBSGCkZhnZcphkOGU5lBKrXPRf0oXcWOr/JhX4/tuLNL7YCox0JPonc/Z7O+aYBq75wJ
YFFtxtWxgILpOXp67kIwEplYPpkJVbOnRd5R03kSukVqa2KWd6Z++1xXbv8BjvXBFubHRCGZEKtM
CK5N0FJuHpNigo2rUjJSya6w95Su9c8cQmrWeE1bj1akQVL0M9VzJkbmtf2FBEyeeBjLuR/7mzZh
h0oTsX0mJdP9Ds2Rtos+IJ5S7JfSde50va2OKAniQkGf4qz79OEb61wVvdh2s3Goh+iONZ7dgFoa
d44LNAn84jP249VzCjPXyuvp0YYR9qAb9RZxExy6YfyXF4iKOh2wZH7JgGo0SBE0bRY/tq37hiAx
lshVQve+fo6ztruNiFFp05RfW3ZxhdoimT58ACxZx8ZL7vI4pwxLnx1dsvnjBAEf0wTV4DKA9aB0
6cb8IzWSe63OR2S4gUD15kdMsBdwC3fSss6Fo6iMURmeRDc7W8yN6NriFmgZw3zwI7z1tOIr+0rC
jtYzpv+70ddi9g2kczfxMXnsM29nNylVykI6PpvJ1RjfHIur1LpJUrvN+aGfx++Cb8lj8W/6Unw1
k9IJIhuvejnZHNMlYP/wv9g7k+XGlSzb/kr9AMocPTAFwV6UqDYkTWCKkAJ954Cj+/paUKRZ5r2W
r9LevCa0UBMkRYLux8/Ze+2qTs5Vo8XnrO3sfSOWlyUd1o9D9IyZtDRkciwK97nhEAnzYuDc7ydx
ADDVJUqdhdRqDsqLD9myBB1A8+viSI9ywBRPwKju8ZROgTom1P6s1GxMQUY4rmXRACka7CAArNTW
MMD5SCbJNmedfQPGbpM4mL2y9GjIwdxmmeS0WzuYxHuTmWGCU9LB44eDEoyOPxCVHCt5bDszOYuj
163dzZaA6FiW9Q3KpNead2zj5q1HfiSnTIDdr17UCloR6ZOf9cvOmAafd6q4jBaUiVge3YTccoQB
jG+iR6mRAGX5pMITDjs11ieWpKc51txT5lfeKVlvvr8cDQ8AlOZqm2nmelykcTaXUjygi9kKPIB3
319limZl3h/StIsu0hzOs3exPV5UIQcjJO4m4kgzvI6J4mTvkmDslJ2zkVrDotmjsMBiavcOCdAQ
ZENG8ETHmpios5T9bowClXdP2H0JbGzOnjnmIAHYcvuW/27nPwklNWV3L9klQbXqQdLXat8XDIEt
R23G0U+CwjSHbS56RatzOZWEMoTwJY66Y7xQm31q4n0qC7mzenoGNm4oJdfM9J5iMnXGcicAm1gd
JiU3yp/HlNh6ryg80iens2fD7yI1pcMLScfczh7cUVoIKBl3Kl+sp8GHQcQUuNAlwspqbguTWOu8
qvI7MW4EbGWI61BWnBKPcdQbD7qe1kEnOuuQ1TPHhdHCL4VH5EZxFeb20IciNq9+1xPJm6Mtmfv2
WDgM4dR0a+YpzkZZPaXu1AeZUxQEm36OQ5ZuTaTHbR6lu16KzyGLfzSWif+/ecpJwWTDzDaZCXoI
tgnLtJpAH4xAyGagClaGztOB+5APgtBqI2xdle9QEcujVeYxq6PwzouXPfuibC4pdd/km6HbMqSg
vsPIKKwtZzV0VBwYigzl0/IxgqwMcguZtNuw0LtwmQIvSqYby0ovnrMfxeiAfJuqjVu0FL7L4xTF
1yXqEgJwWggXJ0Ug/AX99wsUywh9v0fYL0tgG1f6trMY2Wjea8rfuOlrj9KjcRmM5VBB0vmpbzUd
uY/xOPr6L98tnN1oFtyHV38ZWlsDwfBITPWMY2n6Z9zML1mHRQt03IthxZ9Rht0A7tYSojOc75D/
ayBGtdteeN5eLnyQ9Za2P8/oPE19TylFUrdhm3ej4zE2jSISyJNDzKz4Uif6Ly/5iaQ0v5mXs5Pk
yZVxKsmfOn78yKdHEAt1OjlzJs/OMoLjWuSdF7dvylJY/FYLWT5FQTN6d4CKOxqMzXCwlwKYwWCB
4NN++pGKLi3WMO3Jkh5YuFyHhaGYl+YexIuy4K1ifFff+aK7xEsn9t5M6qhbMUbyP6YZWXhdf9kE
2hxUSsebrGKOhPJW0qQNR9WbyK3sDdkPzDdaAFhz2W205Ugedv8uAL0GMmmfCnh9hzYTMjBFTZ+u
4VpoquU4Voi9y2neaCmOAocM6tm3b+smIhWbIuHeschSkmQkbha/UtvB1+Ywq3TzqlLbOYt+vEvW
r8i5NK8WFcq5tykJOeuO8m00oG1R926sKuo4q7O9G0RQs08p5L1uFIqy1XcgYhNfb54HocXh2OfM
9TLQeN3MzyLVjuy5AyO9NvpN0rQNdRE/fKKeaVEfe5Aax9zuqrAYDOtFitwHqTRpu7lotfuGiEo+
1uaJzfbeHbviMJaJiTC7TZ6GDoQIOqSLcr4ai0Nfkw3OVV8K9+oZo7yMsYdPmG/lApG3azhyA0Df
JGYq4Z3V5NaY7fQM8hj9/lUrJ/2K7XVNDm6Mnf4d2Gz1m8ZB22wq1mATMd2N38TOYxPvtKLQDhn8
ksBCpRjUMWDuOC7VYzkQxetEnn/IR0nEPAKjLUYKtYn4596NEzR2ocaJ8WLViVi7QO/ZDN2uiX50
kd5uHRWhh9FmLlbx4izGh4lQ7JJJXpVKpt25KEfYK5ZbH82mS2+V6AVUO+uZfXo4ufoYFr2z3CxQ
+qFlLLxd9D4JGHfIaS+isCw74zDV5o/cM5Zzu/Os3jh93xTalBzRHIbI+yToIVcFetp2F9cdnb1f
D6/CGZlU5SW0YeZe678z5L/bcpY4C5F23viqBXZB8NrWoUw+O20NlWP2tbBv6BwUxnSG8Ys5E1N9
xxEn7Fuuo3x0uEycoy9hFVWk9QZ1HncXc33oYajCtKP5FEc9KeJNezQIAz5aN9aAzNljHseYq3CO
Az04f4AHWMLgopmYmsLa+FZ+ET2Qb3NKjUNaPFSaCPPF2WPMGrTyWcPXUmXpvVkSGu077bEf5YN+
lxjOOUkrugVMxjnDVfez9H4McsrDKE5eWzVWYZuBrShyB9wSfzARjblPnVmDOMyS/Al+C5HR0fuc
AXFIbOyjo5Ft1Tn3Y/Kci9oNFpXfYeJGOxAvkEj7ZGOV3rgbaCiHYjFvWwv1iOWUHPkW4ml7AJHB
OLEazSWcJMaKJAZTQ1fOWqWXxoNDVLlPu50eFKMbv8ugfph3TqbhuDfbG8/PXJIkUQXmBgIhATam
oHvoJNablRT6rtcQe1Ya1E+/59nZkUchjicq8McJDc6kfUbt8uYj3nNQEG0rtYpIEapWXTLvfA83
M/3ENKhKOn+DZb7DwolPTD1AIwzXzDTVIVLmjVsCJMW/Fu3FoD6yCcapvbCPOVl3x/l1O82Gu40d
NJKt7f2k0fZsiYbOUU4EHQmZkJQ8IyRj234UU3FNXFjmbbcb7cx9SVuug+GBZmSEdCB6gi+rbYe6
5Vhl9e/u5Ex41vtPK+9vnKz/Bd1IQICKtq6m5IaJwY/J899FHz1gK8Pmr4mdJBMbUX7oKrtct0N2
H7hbXj6SrlI0qFr1nDmh3DQd24RWNQGDM2b5fZ7tbAizU9XjF+Qffkpt6AkKXSr6qzeO/QYK5HHB
RWFp1oLo15Mkats2wJmBEG/SyGj6dd0PS44fHY2UTe3PD3UmOeNB7irwt2Yu57akPhhx/NbjEAvB
TD7XaUpARv9Q1Ml9XeWvZWP3MBjsL7KsPkncRvlzj2sfLtbia8+125yXJWG85jq0U0SoJiNIc+zi
hOjSsPM8SJzZyeTpJDEdiMV/tarirQMYq1orh5raBAve67Puk9U9l3XY9wnInlL7KfSMCA3HvcnG
/H1GjYVohTEMr5tfpW8QSn8kdvHgU8Qh5CBy2kl9UGXYsPZdVfc0A9YoesM9aRFdwY6xeyC9ERlw
M3965CEseZAU+bWO/MfSHT7bzPlsy6LdWD3reFyik8wiLIKIHClpWP5ITG+NeXxAHmwdhL26fBac
JMBfTGTk49wfETKMD5x79GvSiCDF3lVyDhLxfuopGya3HB++fyXJjF9oOQfcOnwrqlV+i7n5/H3v
399CND9s9cmrt8v3Q6QiuimJaLx8/9SvSzZaXX//8wh2NRZhrXxr9+drlfQbMDjN9c+9+7l5bAt6
0P+8e8K1qKS1fDx8f0/npPXQeeCaEuc4zRMSJJMPdqHTPFDqatBGmqbuszUhm9kmNJ2BhWiiYGch
/qX43JWR3Nde8xmHfiXprXj5l780gR5jAvSK5SB0/2xV1XFGudKPr9CcfyKC3LcZohtEBm9LGt9X
o7+EOeb12uFdjwDOhlLLfrS9dgNAiCR2HS9/ktLMgq+OfnYkU6v+nWvtjzKxtRCKdbkBSXDnQgMe
DRN4hAu1n5n3u2c72pYF0h39PDRcJz97tx59yNlb0luyBq7uZE+3leEDv6Fq1Q39ok99Esb9Q5QZ
cEyGeYcXb+G1eOluW8HuPS3up1VeHQ3qQ+xGkOnM6CWLarSOVnRGV6M79CoiN6cSWykBdsKVRD+B
2bDJKFHpdN2toV4RtwdHm96XTKp9+mjOKFI0jIF9UaM4ka62Q4HdhqXOMLk7t8RbBqo5pcvwo3Vz
A9+tc7UZ5IbzgE+0AuNSGO4uqVFtOonDGpMVMmgW8btwQDhkEuVloHWoI5KkxbxVm1CkxXJDqAJh
X8XPOin8IM45KfWJz0A+glDmZXx0vOHIyKPcK7uKA3sVIgqU1yZFIpQ340uUqAEk8reNVOUjOZgQ
VDO4hAv2KuQbsQgcAarITC/U+IfR8q9EgpaHWtb7nDeCgUP/RsQ1tEOHNO86vnbWaAWyRHUDH/1U
GWVYVd5miRq2465hrTV7WqLlbNOlKE5ECsz3tpkf7ZZRbExZk/fqI+JA0HQoWOgLMmHQ1dVeUnba
DNjQMhrb3ErxgIkF14iGx6Iui3Vb45g11D8Rw4HQnMBLNi5Cq9nT9k0bs9eaPa9jrL0PQ/wz01pt
C2x69QRxHBcT3Oa6lzCXOfHkgFzYhLaapjx0RClscNOOTnFO8yfz78m9zVnEeLcxa53iugRTLdt8
61d3bOweiHUzQZpE8Yc7BnQP1fPM3qwNObtwBs9rYrBnK7GvAPiBBZ+eHGcBKhqRfTa0Sc6gJms5
P8oNXGtjsO8nrX6NGnwW/Q1lL6y/wnE3udc/E7ImQlp4Q1v+EtqwbONU38sKmV/vj3DGtbCTdh2C
T98MEQ0HbJDjhoyw+3HFpdNgDTGtoFZcnjRahlnjUKYovwc8RmFZ0tFPFOCwSoeGmKYGGp4CgSB0
8yLV9n41n0yxiIAj2dvCi9zm7Cq5SjCSTFy57Bn4tjE9ZpMhKFpoeRWTtTWSyUVyUfCJyuK7ZZza
+yGZ3qJBVoFq+8vol/qOOSC6lXFxqdKXbZn2Ho0nxnfLqt6AC7JNzNk6Ys05N0Jj5Wjg4FSt2/9s
SIXKX5fIJPtb+b99/6Zr5zaoDH7d0vih1AAxLYQ5yCn+tNxQNvaRLjXiP9vtOMCs0/M0etGw9vNe
aEc/cSE/yvE20+Ah68CcQCKiiSgQ/ArTZosUog/QrTM+0TDAoSwhdeSazsWH57O04C4inYPrZXYh
xkd1kFmbjLr+QByBDEsBgatOi9e2ZUaMeRAZQXWP3pujc8mea9jT8yDVAVvNb8NcaPnAQt/Ike4E
sgodWIos3/I2fdFN7QunlmFD4ClF+9UjIsjvrTiLHkRJb7AuxT14gg89g08fu3IMI7en9BntaDMY
8tDgx+fsCYpdK/hIiJ4MR0h6ep4AuJGuHejlQrs71n5O3Xm2GdXaZT++OWMA3jpcqEI9TTsx5yUj
eMne3aL7wpqGHXqFCTaFPMeWo9/asX87Cas6fX818JhHDLrUsdSMBPR0AMaNFXS2Z4lF0EnPZJtq
+VemhltP9f1xVAh6osWZt6VVPtV17QBlrcm2pFSc7fJo1KN/NAqPHBQlKNmKeutKJjF0O+ODWtfH
IjXOWZo+Jh7EmUIc68XWgzY1TIZb9oNjDh84Ui022+m+X1TYdenVjRGvGX7l72T+UiK95UimA9aM
aEd1+Gk5aLEb6RHgUQ6OAZ8wukhpQlu5HM9FzARE1giKJ6N7qAqsXhnbwFz0z6mJ1r6Mxit+MbCs
MSBsjoY0NOLAz7lfm7N+UCbLW+ShlG2bj5FCpZoahnS6zmdai940ZD/6OnzW5l1Z/86YHI6schvh
xD/MRKON19I/HB8lI4Qp82kIYH6D6To/USRvVQo6zmrgQjqDoR80nR0GDXuzrXuNkXVZTGcLP3dg
qtDrkujRi8m/7M1121imGY9WHz3G0HSYX9dF6K5fIrvLr5nw9oLuZdC1DKam9RKqRDGcTeURPdEY
zs2s+z90M+4ev2+Aeny2kRbfGIuQj5mazEOS8pp+/9Bwu+5RFjE4WN+5fv9G0mkDuQUVI8T1PmJN
DlfLi8Lvr5b1W07EgBIvmHb4/h7hCCZBBEYMYJB7+/5eb4+cKob88ud/TWDCHRvV7feX3zeG/hwL
UcAp5R6XCe9Worx1wOoAIbOqmvhP56OnUfLkI49AlSGBYsnFhZXUvhqzLH+tv1CPXfukd3p5iBEQ
/Odf0K3yX+7BL/2PYX0IQ/PKf/sQKHgssTT/7hf6xfnzHL6f5L+5h7/+wj+fpKrmcdtPWbtheWnu
Emf6UU9ey+EqUTcFuiSko4Z8AeHoHfE66AwK+CnvDZIFx8q3w9LIl6FZZa1eFu2+f+r5cRnyQU6O
1WhTrHpjwaivOCZQnpNAqVtrSGeYUR7dEWfuftd6tTM4PWtub3zVCXe1oAQPEKyRdMyEjlYT6UM5
TReaood4LtWnPmbPdua0H7lpM8+rnf7VqdArxXj9n5Vt28xHveSxQZ4TlpYmrq0VZTukY/3tZHNp
OgOmM1PAeFTFMDz3iR6fB0UbotDc4RmKcXJTYUwLvn/qo5i+sCVib11/ma5sc9ua1psv0+FZRstw
Z0tx//2VcDPzOqXpuS575gdS9MeitiYgY4B0c5fBD9oJnIGWA9js+5vfNw2u2bJUbzqHgxeWVEJC
3my38Y+lgw67zWX75kzrUGOs5ZUe8xr5wjlo/T5/rBbiu1uO9fql8QPkevImqAuPfSsBDhR+8+c/
67CsrlNNEapKNwunJERC6T/wV49bJfTxtukn0myjiPaCvwrnKuM5H+azgdKkA4eoLT3C464aeLj0
tSyW4nFpIwmECrXWegyJDCqrOCUmZGBxnO2xPGdfnSHSDekcw1NV5zuAY33YFHVxQiCzJfMbETSa
Xl/kh6qe54fJRSmb2aHhtA2vHJInFHAVn8b6R2yYVA0RKSSklm+ghpGf4MXmPpbN2xJHfxye/4fy
hw3dr9lPcVr/JXXJWP1Y/2/Q02P6JeXHf9181dXXv9Kevv/bP6KadPHfBjlMpu+uXhXCfjD+/SOq
STeJcbLwqZOWRKoiPq9/Ap+wjvwD8OT8t4+9jU8XcU5kImIg+f8BPP3NBWpTkPN4pLbxfOBI+X9H
+LeRnUhD945G55ePQ52rwJyqJwcl1RZbdogjptmV0WKGXaQdc5Kcp/4n8xKIaHhq9pb7QD1Rng7/
8rJd//ib/pXXtL6s/2J7+n5WBi8D/6D1rFuW/VdLj63rXS7L8ehOHVKGdaPCbkAgUn9XTKn6Q1JI
vQmlWsQiyZ4PLyOGOplH86sble3mf38+xl/dw3B2eCq2CWSGeGlsxPbfnI+6pw0RmtCjYq2f7Vhe
Y9Gt/vLq0ZniHRp51qxROxoUx8HS6dFOM256TLdbKs7pgizkwVLMFNFt8alk4gqspvqNPv+O4cv0
nBr6f3rCf7UWrU/YWcPADVtH20pwxN9Mq5EuYD0v1gEvAZYFx0Zjo1qmie0MxjO+tG5ihYSuf/QO
zBWjrBmA9tOuS5VgeLf4u9wyT/6wXNKSCi0lEJtuTP4rrWAhDq72H4ylf/XX/Xmyq83NtrnwdV7l
v77bfa3V0o2Mg4f/CaoAs7jc95hLBSdTN3AorGzYaXr939/Tv9nT//GojkHvQug2SKu/XWP6MvLx
tPWDp1z7HBf1vm2j9g90NBHADOO2/2hE9K3gqw4Z8y/X2KEe9P+T1/nby/tPk9/6TNY3yTcEsR0e
Wbt/e7OW2TQ0ifGxLZA8DunCVNQHUTgMNAHgQuyNzr5WbLU33zeDZYeiy1YQhErCLhaIoZIGMzaO
j2mi5LD9aY8inO6M7x29CSVeRjKQR6KQS7L0Xug5biWtQ47AyGBTW6h/vN65HeepXgNcA4mSWpv1
ETK4PW0Vbdf9QtgZXXmUHbP34mvmS6frL/XgjqRVpMut1K6lr5xNWVfdzi+9LWocdFNJeiO85JNi
WpLVSnphM0RBOTDk8BYn34+j9x7ZpjzUKr4dLalORAD3+87z3nFhD3vdx8MFUXonEPNAs9gjRvk1
5EO9l0TwFGJKNvmaejCLs0+xdQN3pN4K1VV0zJo4IKeR1GJsTuAJgK+kegRY3/ZuTNyOaHyG6b42
PWTYRv+Zu786vxiZFpBgrxsMygD4Z7K9M/XmQUuVQS9EDUcm1n66qs1i2pw53C+PxuoGdkHOLMt4
7f18Ppj6mNx5nGU2ZZR0FHxCXJRGV4hmyV3BpBSZky4ZHViwqZoF3LDuLoe0VdZ1ztmpZ8NDCDJ7
8qrbGz+P6ocR8f+OuiINp6yMQqdNut0Q58s9GH9EuvTpG32Agi+1kvMxTeKybfSbZrUSFeN0R95W
TxPYZ57GB/s/JOTqPN2/LdU2kmY+Qy6bh2s6/t+DjnFekDnaE1A2m/lGw2hgj7k6G2SRbfCmrWH2
/bXN42kf64ytieUKe+NTkyykkd1gLrVnjjcMwZGyPERa2uyihGm89JpHgjWZU4KrAX+8aavsE+fX
svcc7RyXIHWGj6hjEm5kbbRvS3oBmQmWLVWnKTFpl5qM084s69gbu3En6gHXyPLbZaI8AssfJgQi
i4Gvsq0OhuI1Z8OJtmkzvo64aQrZ3Q5Y19QobgyNcLeh6V4rpLdkPNBcrfAlJFNy19OUcxu0n6I/
V1qJCaPK2w167a8LgkEgv1DW9dEGxmKi4IIxQBJh98sQpBX71aIHDvOSwkpvsaAsG0MVz1Gt/Sod
8ajMd3iw76l8gobC2FtLSQIcDxrNGlMHZt5wD2Nh7Z22h/8NTWVfPPFEbMb0mOWq/NlGThCMJZyE
RTiPuMQufHyXYBpntHST9oXBf1O6/mdt4fXzbI6HpuWcjZqTRJLWN/Y8AtSPgWCNy0dciEdsKwfL
I11Pc9AwQ1GKtLoK/BYp1wAPedKZuuTjayKG55Z08g3CVWwIOuMHAxvgQtNMakyr3Hp8AO1wTHsn
u/HcniG95x/J6DEqsZvxsB1sJYFA4w2hpx/N+uuSi3HrkFaY+d0W7oMVTmmCbgqNkZYhqF2Kbuc1
1k970UNpJKHbJ2+oDSEiV9HFXMySxs5y22sIYapka8rBvUmM0TkadrfVuuyJhI73wWXt8uv5FXB5
tTXd6ndE2iaXJm1CFhY6aFDgW1UfbNfLtjXIMCN/dDOMKzp49kyNiLaMY5rjpTAnF/NJGxUhmjuT
cc/s7NXwkZAiGMy568KwjuH2CS5BGPWrNuqF/kSVR7AFZ/IUM92DItgyavZWkrTB+1zPLA9zvJ9n
7atbxKOZYDSsEVH0Wb23TfFimytC12/m28JSe9m1u5ZZaANU55kS7oSa+q1TDhPGmAcgzwmz4I3H
BLcjpW+n+rQ+Fd5Pe1ZcUq40EGbAKJIVLTccWXSgWXWPUpBlqJuCPCBqLlvnbRtesf2TO2NNkDHX
62a03WnvC4DmKBDqgOSVrrjrrLw+QdDkb20XiSC1co+01suwdaJ8Ly1tp1v6ZzcQ7dK2ydVm1LrF
McFK3c37pqrs1y6TgWwt58WTkoFtPIVlmsP3U5IByky2UUQOrpcX8VnE0rsp/Eti1r9NmkU34PSY
VNxlNe7Asii1vZHPL7UTjaEinScoFYaiEvm3kf1I6rIiBU1rtsk4fehitSjogCsKilylxKPutm9R
Ok+PSVQ1m8a8SYuRkBPdO6Q2TmKpp+/L/LlW2Aeno4KZKh9qN4mRXZejSWFr9Idx66MxorUdONl8
Z1pFehaZnYVNPr7l/WhACoN6OS24lpBJTTfEmI43hZv+ziwr3i+2eyxdx93n2nhnsrdeJqjhSGyi
F0IQ+OR5/rZ3p6Obj6xy6OkjOoABp+nA9t1oH1dMEHKXUIyqMi+Yd9AFCxCnE+kYstaH0NIH1OWL
c8nU0gf26J3xJ6Kdk5GHn1P9ELG27BG5dduCYHkrM+/p8zE9pou8r1pw6KNaTWb9I+pytdfKnvq4
MtRmsWJ3l0e0Uy0RvWWLCkosfO+OSMeNEScAp2iEExi50ef8J7bSIENOjHlwei1iPIuaSC8xmIN1
6w50xKq7RZjJqdCJDeXofpey/04/OrDpG/Ds5NeUA2RqDQnp7PL3jR3ZhLXxqLIs2nQ0LVmibZf+
9KWoeMGYPT5YdTMFkcvqCJ8QZL3hQrUjbCZa/KuJT89HVE/rW8FgMIxPT8U7arsqlDliD8KZrT2D
rLumRUWrMymQ8YSiDwMfcumgkPOrVokN8V3ntPB+O2wDOwcKLn5cbDe/Ta6lYlrXRcNELdV6zcYT
xS3YoNWmz1ihk2SNFT8NJE1TpPbmqG4sfX7uhigc2uaujNtn1epXe/XFE5noCKQMxWQmezApNC9H
r0ciPbxAsPg5S/u16Wia1fK5RJRNz3kgyHR5F0xkWqj0TvHg1pKB+Bbt9m/NNq6x01ZBRDk3DznZ
5AOzfqv32DyT5RplXbxNHdoNbOOB2YE8nf3nwkJSOcToSMr21yQMWtlgSEJ/qhEY6tgBXXkoZfPT
jNqvDFf4sLAml8ONrcmDJ+LipoD0Sp1o7zz6NBUqljTmRbFoZR2rqg0adtlwbgCuMSGnOaQAlyfd
D2NACD8qzB224V6GhhGP7WGBjUjKtIfbYh3561M7bd0ZcYhHN/swVNg2uxI2uyY0YrbyaWPxwctX
RS5pBoQvqOqYz8srcrs137PIAxwFj1Fs91tDxiEykteqYVLozLAUZmbgW3oKW4KJmm2rEBXaZE9t
VmpaaJTzUw0QkCQFgkqwMj/7aTrvh7R+IMSSaSqzuKlVIOWKNScsyYgxm88NMxn+vsfSLx603lHb
Rt65TfJzTlm68qaawxEDjlUNJ0CV+gM642xCss5KHa7ARIhuRqhmsiNBD2DEdZt7UUDg6kkmcpj+
XGYXRQyqv9WhttrsI24cfcYgbJWveeUV57JhKi0KbdPnehxUaV7RURreKtE7e2le4wZ6aJznWyqn
QOL1RKuKEMs1XmvkBBsjYxgyjMVbGpvTrnfVaei2k4xIfqqn+3ZUTxan9Z1ZOVtHoK4nzmVEnRoU
WI4O5ACwSqYWKJ/FuE+74TeWUrqU3tKS3hr6ccdaNNJa9WuQL8CkgZnK6KKNO98sm83gZN5+nlyd
4FfjdZBjvEXBPITD1J9sHYMlmrVTLOYLQnG2IslgQdfKXQVSg2v/kvXx70qkqLMsuZkLllBV5ch5
a+IeRvfqY7NW6g4wKp28JP/NnHYk/kft56Y8upX8tBQ1gmw8qrx4/HBGqw+s+AvFdX1IJclgYjnR
3YG8rjPj68FsMtUuP3vmkNuYRcUwxSOr7nhq+8+qTxAocKkbiWetOmy8TD7mIB6vunN667Vn27aT
trzEjdhZdtzeAkzAr8hYGxRWcjT19qUKa8swKBzw3HNwgCqq4NC5/k5p8qVFOLWdL5ne6jdT6/uk
q4HttpdfVTldJN5+5WICdwR6hX5gkG0u6zC7IHdaaozqRX5JGBPPFmRCP1btnhWACkYU3QGX4q6e
pbvDIfY0SMwdc0fQNM+cGR/42UFrPid3GB4tt+Qg66fN0V+Wsz3H1knO2CgcDQ0NJSNk3Bgz7TL2
t0+LVxzcxbUekLO1F1nlv4ouP2mdTneqh7lR19rZMnJBeFzNCSRTBwqe9OhSiIW1gd3XsbV6a2p1
HRqUNMuMsD3qrL0RIR1D6vkY7WYtIfq5teWpHrGe+aI54uubT1qb+gdvnVgldE2AL0vEe9Jq2pNj
j83R7r76xhxOAnb1iSvwV6GPu2KJ41CJSpy69SbSxA9vDarphHwqx+iq/ETbuX2jQv7sNRpEN0/o
IMg0QuEc9o4+nuR60xadH/qrmGFeB6NStSddMKucWoIsfJOJa5dWJ2Hb5QmoSBIYyki2318WbZlh
D1TnukrTMJ5tsjCieLlYMoXjPpiYWxlZ9UVkYt6ogW5z3ijE8hFxsQFub6ZDa2c6e0FknTt/uEN/
rl/LEXxn2noW/QecLZpuT4cUJZNWtr8he6YhYNKrP/T73qjXzA4iFo1i/Cx5tTVtJHo4Q7LkkdZD
bhPvRId5cjtlHS0CXY2kLiQLSZblk9YlqK/Gil133GKOQE44xLcdmSWhb3fe7fdNPPtPCTyFBoEF
bKxpjzoAfMB6sxjp41AkMqTcZTCQPTuZhSQWP76Jo9YszXOpaSTnFA1Ne5NrG5kpTbAHF9UTwBD5
qRhsciidTg3eg0jT7jm6Y5q8JJP3NiBO7zXz2jT5g5lZV9b0i+dibl20+bNa2E2tWgVpm1LfL044
lHa3W9zkNpqg5U+eamDjHyOY8Q1sLOABya1ml3cOBx3MvkUYLfnGLjqeqm4e0jnXAzOe5F6CuRgE
49HqRqdBQdxxCMIi6KfuXR9j/KigjBSeRlx3825xsG/FGK7cudj6kSjwoMr/Ye9MlhtXtiz7K89q
jjA0DsBRllUDkmAvieoVmsCkUAT61tF/fS3oReaNG5Xv3sxBzWoiUy+IBN39nLP32kAv42znkPSu
8iXq2z0IjiHEyT6HMWeXYHHBOfO0Wn49UU/UDRyr3ci4cEzcar1xm9bmZRzz+1kiCW8WPYxVv1dT
9BrpykLvhvKiJGiGHLsq12aSzOR16NGn8UZ332oIDKXZrhvZEHRYIvCZJ47ztmmzi+bhFfKVq7aq
0Id128KRN2PBPJHY+ypa/DHDezYWtk8zcxN0JbwU/dElWpsT67WDUnFllR2vjq7cmmzPVjtzn7C0
buJSqBs8Q4+e+SJdOAHxsKDo0LA5V42HmsiYKW9DNt5J40QzIKftAjiZcT3eW8J78aLhRU+MJ0OW
lNzNEcTLdqgkrcFhXNv6iD+M73YND/sozQcxsVPQcbmnSTvwYkIDXqTkIqXcPYmtD0gHq6+NFT0I
JyFEPEfdFyfGB5m27xG6BU3oL4YHma5oRb2OPZo5FUO3Ud1iZuBwO4GVM3BsgLZaI5OJ7eRqmnO5
smv9bCA1AZlD5FAey0M0Gzggl9SPvrpDDAluNGheK+elBCi4sVoXVQ90rr4b1lWKEFZWE3JRgoDo
Gl9Jbdv2ht/yO3CBauS1mcGdCtzbUo5bHQOTZAx2Gohq9+wYdEvK0d5QOJ7NuD8H9IAmtyxvYxRX
lkg1ANXYmObIzM9BUw67Lpdv2JS21Ri2G5GkGOYGA26YFUFHcg+DU/QnbDzcI8aEzQBtOcfOgeTw
oUPAiH6AiillG2neaQJJxLX2tC5n8dprDTcY6jDOg/ERndsr4iLjEPWV5Yct4IlA3IaR1Wy9NmR0
Cbx+Y5cjhxdNvM5Fyjowl+KxrB/RWelHdzAbP2h4BYnSWgtBmnbdhN884nEfVedt3VQgLoAqSn6j
QGLn3ocDQgrVIQOmLu6Kr0kWlVeGqT22KQur1sBBT+AAoLvysbobHFscnajw4i5rQhsDyHL0Z9ce
msrHRwmZqrf3pEc1OLqp9MENbFSleX6OOZYVasl3LHC0siavS5dj7ww/HEfUhOzeqe+Q3CWXqk9A
xHLzWBp3BV1Z32rN4UzMoQfwCXc6h+WBTPnZculdFYXaq87+3uiqOCDnOEUQBnHXARUBbzLuPUUe
pDlghLPRwu2tqjhGjRVvaT+6XMvc78uiuVUB2lar7W5qWLs+pL4Ppa5V8lia8PlqxKBOGfhD2cEc
qJ1qawY14sRqx79v7ZAK45hI4DFHOJ55QZWEvlv43xhRNatWOumBftJ4mUumBYZIXV9wPEUGS0dP
h2MVjfY3l8Bev9fMcBMSsLvNKB0IgGNXjedvXoqy3FBMV+e+3Pie2Sg/GWicp0uwsNVn62LobpJ2
vMuyOd+OTXUO655iIJkQPiXxVawcMmXb8iSHS7cY5DXKhRHW7ZkcCzRDu3KxqrRDzX2bBYOPKxqe
FsXlFof9uDdmJuqD4+6TtkQRWyVij6SpJL4xTK68pPyeeoZv2SUyq4Glo3E7sLB1egfymbJ86Hd1
45QbF7mgVVq3wxxOvui65wLrMlI2bxGLBdjLe3tjtxm2lgD7+cJl95TJQLq3r7ysvULu+q1q+V/x
D1TbgoKc1gz99CJlkNx25Oa1APUKMBmAKoK9Vhl3k9Kz+zbI31M80mjSp3pT6VN6xAB4P2lyPJJ5
8Rz1MdmVk4X/1Ax3RgJBaUxPk2AaMedGeeoc+WpmzZMJEYHNSJBNhzzRj8H7rxylQxzpx2fyHCac
f0l/NKmfVp0uL5FeJgz7sq9hGpc7V0Ou3LM5bzXw+9uiJoNQK+UODBVuGLO8DU17Wile2OBJF1ZN
l75p+PN4jFMX0ITZH0oXAbUR5j7O9O7aFsWTGaTFbRRodA2bM8pqe28PRy/K+usQtLVuH21slEe2
mwmAjLc1Lcg9Dt7LVScj74qmCEKwwrtG0Pu1r3CZJZssrvTd4NjljdVAB+O8RiPBAp1omgzULHb5
Vbkcrq3EwueQ1EfptM0+I1xj1XTmU42bikNSjHbWiTYTlI9jYZtEnf3o6+sxxuhbuPV8TFLf7pa7
RcNEx68vtr1Ww3cRyW6cjH1eiRor3zfN4pUyMkGVIV0B5fTA83QyvWmHPGmcsXfeouO3CuIUHYRm
m7ptAEQ0zlYHVXCsxqa9q3u6hk0WqG3kIBhM82WYiNu/oMGeRCayQjl/D1UX7IpqIqp0oARNKDh2
I1JY2gJk8THaRmaaM0aE4ZlSV0f1dpTCuY0MCk0tqG6bpG82c76Ca05kcouJSLfmrRvJ+lAnFsAm
N/pIhRmiMs6KlRr7baEn+MaxW29dRSWSdOaRnmLX18Xpe1CjBHe70DmlvUYzqkNk2OTGRdTWwRGB
t9WRAmwkkxqrYX+SVkIYeN/TqUygiOTp1ynSMFhMLB0WjO7Yw0ODJRsDIskunoPqMxmcbQQJeBzg
C5Q9TK20K+/jqdBPdgO7rJ7ldU+SGrZbhj9xe11gnfXTIZi3hqRO6UMEtmMyWod9Lnaj01QwxRna
KvxnaOMyCjuoLQQxVVtyhtc0z479oPEmtq51DzGKSz45L9T2UWiXCSENlt0+utObMsb35q7p0mm+
i8Fq3cqqwSWuXdUtCTXqrS9K69zVCNGmaLhR6i4egrs6KV6lE0NAbDnbl2zLeQTmrevJTFj4bClz
UukcQjggZDwazn4Mh68WuPgNli1rp0+crDwiQAMj3Tuo85g99gzsC6gyAfL1+64wZ8As+VHWurxT
VfY9ZHU4EIbc+3VptVtHxeMG37aDQJGQ8VTXKSQ6bZ1UP5JhxscRwWhvNKUv8VGMATU8ZBL5nZR4
GtV4iKhiUMG6I3pGL92x2JUb+CxvDlLRS2SH4iFU4wbTMLp0lbESZ2Rc1vUcQsTXcd/PPAHZePbs
aD64JH0MDiMTrWUQVPfaZmKZP4xORaeJXOwTudBEYkaldh31E21F5b3lVqzf94/805HMwCzkqBRn
zzV2neQInKuLqGL1teVPEU1b0KUFKoBlrKMFFLr7TvPa+xQjv61h2JGuuhFqPOO0pTuE4s8n5E+S
8ZvMvBgfKY7Kfvem1zT8QjENZ72vr5jXbWxniDZd73wE8BFWFZkjmzIZhgOwTMaqAJZ0ph10UVrr
rFB1l2ZC1L2b3bBRn7PM2xdaLXcYQzoqlzy8znsUSrlayIw0sxLySOsZaAZwh7zUPqSY46tynI/6
AMp0JMz02tnhvQ7Oho5nysia+hY7x8eIBB6vwFD7Gpl3vjcO/TqDyrRqEpClxG4zSLrj3INq2Jr9
Aa0mm4F136jg0CoMnORhc6bQwyXy8zn0rBP3x8ZJmmQ3FDNhnsGEaQCjsV/oBdA0WWH/tzXgTzOL
Z9e7xzqH0kQu6sopsWOFSrGDB1SvXWEhgt0Xs8t/asrd2EwT6Skp3Y0lyACsUpBiGSI1B/1jeUpK
7Jol06l06tZTLttzOtnZSfF0X6ClhscpGU8YCuVOcADZkUy+jfO53Zlh8WxR3q2qtkgZmetAKAL2
rQCmolXrryrorceG3iHHqPpHjHmYCGILjwdtuHnEytEXMM3Gvgk4calvsRL9tgswYXizBgdH9w5w
0att5xjmjhgBph1i0DauWPqkZg+yVNHIjOM5v7RRsfDuO/MKaSa7PHfW2W6H9yQwPmJk30ilLXwS
GUdu3F6s3gj+48k6aF11k5pVQeipHWwAo5MbnOr1Ga/LmsJJO8Q5LIQkd+5IiHqSVZjepAEpFQci
IbSd1ZR32Wy2ZxNdfjIF5dlphvpmGma5UYY5EyMTYsgm1wTIVWpfylSzCEAf1mRMEDOvmmIry6C/
Q4c53E1D4Ffe0NxUwOj8omfyb0daeByEuzSXUuMOro5xp6XY9LQ8Zu9YPmRIZmL+a3zbm/WcMzgo
QJS8ZNZw2rmK5uY6Vvlwr/Z4ROnBydS4N5ZZkBfr8z8/15nuBPBMpDifLa7WscaHNI2Liz5McAKb
8UHYiXYIDLNaE9UaWv2zZTv9de8uPqS56p9hAju7ceaqP7+aL5IavD8ckmLQiD2y733oefeBZiQ/
FHWcqvVnMeSoQJbmaF3mt7m+Sqaqu28mGu9TJm7RTlA5iISVrdxbwBfvE1Wz0pLy8amZ+f+Cv38l
+HOQKv1rvR+N/Le2bOK37B87yNt/jnhcfvSfmj/D+GIBDUfQ5hAYQQQXX/mn5M/+4kB1IsTINgVx
broHg/tnxKP1xeWzNglipo4OSfcQRf1UAGrGF+HqaC0IMNL5xYSs/bckgPJ3rj+/BOkR/ULLlB4X
ueizfgFo127YeW45MaqT51wZ6dZzOZ1bFhD93hZn1p21OAbABlkQ2AOT9Jy0RvXVbsdjr7f3Xa67
+z6Mkl3gVUeKfhrwC164uSh8SAd0fgzjRuzsNDvL1SeFre4oPRUmt9Us0eQiBuC84Pk20Ft8ZeWh
LrIfUZ+JY2oxGW7MyWAoNXI0lvnWkIl9BzkGdLm8aEj8s8UmJofB2Lp5AQZU6CQh18NJVMbOjpt0
lwVYlHvHvSHuzbob8RiscDiMgNsBOTTko0OKJm+ZBg7EzUgrGg4AEQW0TqAV0EwQIsUunif6BwQE
F4ZR+Aj26ZuqyDey8idz0cy9x9my15oWMluwaW1GiAJL6polCo4lkAU1/64NBX7Pzr3rR+emqBl3
xsuf6KPuWdM7JoUWHq8yt0hDa8IBKolJ3y/LsaJOHSMPo7ydZ/epEiD9q4oEsymLAY4ZE1hohXUG
U0lxHkX76A7ds+kMqe/yM6iTGZPJJIK1mIV74WpXFKd0d7rglIEeXM3zw+dvY2mHNTvtUN7k6wbv
7akleppM8CCkgK0JO17aS0kYPrUd+QOcWnluyEj5pO9XdzyP6qYx8MtY6Y9+sK4/ec4OfEw4IbiC
PkFImhO865oYtiZVu5OHQGONhpOEuGtSM3oRze2cYv70yBHwBQPBQFrXVe1dQCNhWoC1xcabLKCQ
8KrK54fCVo/m3I0wye7zsZC39Btg7ch909mvKbGqMHkyjDQJrvrarARdK+YTBaEbu3gyOQRVg32C
ilWiHRJnmRgsrmWq+7iN5m1ScEbBgf2aLEFaeTR8b4lIuYA+3VcOyABewmqNsIx4iCrfYm8qD558
MpvG/BuFpPFnAaqLLtgx0J26ZIoZlmHqS1zILy/R2eGu6wgY/7zc2G2iXavLp0/i1Gc2lZZKRhYV
YL2lEvjMlgkTuKy/LG//iS7Xdv8szF2uA3miMIk3hDqHXPC3pUKOXVYaLu2rimOPXb7L1E3WgCvv
hiB5ikIzXrVdvPjCYK9UkenTVyGNrfcK0qshzKPi7FO3WWkZDCQyshNGYrmN7DIVchngx3dREhyz
MlmTNHd0MuK4YEQ4+TUj2/KoAZw4esublkDX1TDmN9ABGIJE4nvoUCA5EcONXAQAylzOH4xsqdKP
KFvJmRAE0Q0UNMfGGJpju7yhdqAzE6TfUxe02tA0bLAIA2mgEvp6ZHACt2J5T6XZsJMqP43l9KYb
/T3Ee5BQNtIWK5PFMV7e++NDbHrJcbz5/GzRLtKXz3c/v7Wfad7TtHiFLM4XPj9HUSuDaV4nA6MC
N+uco+5ywsxlsrdg3R275ao/3/vjQ5NKKQqIopFrD7Ua2rJbnQbv2iMpjDDr8dtYm9YqM1ptN2XF
0YPgwAtXWSllqLD9Xic1Xe/QHrUIHtNuZuRA7zOQk99mNBSZ7zyk9ciziXNgn1bD3kui+ih6UR2Z
AVfHPz7MxmuR6mLvusW4hhNYHaflzed7ZHGshwWesUg5jnEx8AZvBRgcKdfFZKmjKML2+PneH2/Q
Hvtmlev7IU2+F31NB012igKPN6Xn3SawGnZV457MAfex0w0TgwTnJbDzeOsRBnHs3NzT12Hkuf7Q
92+FNiFagTO8mp2Wkz9T/eI4ITfaCOQbKzxKxhG8hrHpxQRIcngpQ10c8rSdj20FESqIMX5ORWAd
wTN9ftqmyUMIWVysWXrPTDxxiMZM8YG/6RuvTKdTqPXcfNFwIHGUsMfCjMXR9tRLnLNYOEn6o2ky
RFj8R9XyMNiNRxX6+fE2LLSev2lA1ShYgRWREBMAIeoHy9gFRs6zWfYFM4jCS1cw8Tr80ASlkHix
G+1Y7hgOcmMxtObgGV235tcqDM7UXc3RlSE39+e743JPwbwONyYnd1pvUw06wWWUubxn2Itw4lZE
YXfoKX2Pk2bqB818TXRc1cwwuN8/3wyq/fleZhsjLiIAmmJ5SfzxhTBrQQ/TsdgMxN2RACaeAvb9
aJ5t2jRDsEnmEtnN3FUGLfuEJggZvx1d22O/PE9eqPGUfX4s7JEElMHdeiP7VCjsI6eTbB84wQ5v
JRhC8p0Jpwt8FcSPnz/B/BAlj4jSnEhQk64vf8g0tKfJ+u4VgfCR+UJR8qrrcd5oeMjl3DwPHi0n
BmgyAp9572TeI6Jk7ZS1d2lnvs0pQi/phus8cR7IVUX9gspqSIoIaiTgf3IBsN8uMTi1bm2mwgXE
RLRAOFZkdU5vdkhLWsTkCybteySC2jfTdJHGRRGCxbrd55iHkaIq3+4rBlEDpwEjxvFgJ7mxo11p
r4eWz8HTDDaC3U62iCJSKjyJfyrW7gMzD5n2ywMGhY2RYzrMYT3CDOAv1RiJrGJ+DDq581wG/FAt
UsVIPEyHCzgOc+PmcFGwgq7drrjJURv7A9LLoWdiXt1DM0tX0sm6uymR+OVDVnbNYmZjp9rXDqjt
jiPUbFXkl45IVKZw5GSEbiUeCX/iZMBGyUknw6tw65wkueH+lFv2MaJRNBsKTHyrb0J3UseOedLq
8zyiOoYCWphNa8Aotl84ebst8sbYpIYh/IVYsbDOQ2dt1rJB2J3sWoKXTqhQsRjH4lqPmzMnvyky
rsx5En4SaqDiolxcmlemCRx8XHPaN41OMPiSszg0E9EJOJlzUd8aC26afebbYIJLQSKlbdAbjidv
RjyaxdRw2uPi9NqClvv4vFz+NeOkauRuWNNknHhcibMxZmLGsyh8LDgg+BOl5arGK76CuQqGqC7a
kwzb5EBfwxAkmtQFCqS20+aNC1HYB6KLykQJhsJAOZnt2yeNM5gWN3T+vORrkBfuVZinr/UCd65R
46NTYRqOqsp5KWqiU/ZWXEQMzRErBBHcs1SQF+Agh9xEZT/ulD7SGcnSMz63ezOGcmSMKFeDMM82
qrC8Iy8WKDgMAktFMwJIN40rLX52Xiq0rXkTlCfQ86nfRs2MFrhw15/BubXhjJsElN/nY/X5KT3D
TqD69oeI3hzL5D5iYEZqxDkD532qUs6vI6LBvLROSbikAmp1d2yy6NaOhn3mDahdh2Uqiudl76E4
9nv2foP7s8nHZwPX5Gg9Y7Zo92H3XI8E24AG+BaA80oRtGglZNNPZLQ6hV5MICXmYou8+uO4JMxJ
AVG9WoIj52rYpHbDfSebh89zX6xZtHF10zzUGk8Z4/BnyeVcRc2rEe4L5k1724MLkobERIh7riyi
xXJkKG3wsDcXPU/qhaj2WNmIaGIcmZvKhEc/OvdGZeDNHp9d6L1MhSeKou4xspOeY2qNVrG04BAF
yX6CebZSPaRPMR7GWZCxXNX7ifpx5QLL2eRl2Z7x5Pp0wNMVI3+Mzxq8jX0dwvwDEmg9uMmpbBPH
DwGn+hWoJtmgipsHRg+jiN67RA+3HZvKAXzbJkva4hLr+S6qx2SnGQVY9cr5UdrIvIA1byMbqY3i
JYSthDaI9uGxLKdDOlzrrcSLjIjbSd3vmVLwBtpjHTZ/E8ll/vkgKnXXJI3P0HE4sbbjbfnNM5Ra
o5ir+kPZmqLl+cMetXEL1y9S5NP0/QV2TOd/SuuDyvFLt/yhA45m3vs2LOzeGuBSu8Qe2rH+ksSW
vUmtcl8D0FnmuygzyiVwnvLj//dPqu//6398+1f9E2oFh2fuX7dQyMgG1hQ3/zio7K34+NU1+fNn
f/ZQhPPF9tAwOyQi4ge0KJD+2UMxhP0Ft4JucbObrgvX+D96KEJ8YS2wrCUemhvGdGh8/OyhCOuL
wy8xpEFrBqcloWL/+9++jf8z/F7+rIPUbx//6lfEpvUnF4zrkcz2acbEvsm9aOi/ZZDVJdmEdOya
R7tP7qzmQL/lpTXpRiDuNNAtZ9/o/L5rHjxET5or4kxoSlN2rGe9AGrDPH2nR7eZNAWDQO+ec4uz
EtpEmllXHIugPRoTskjwF8gz5exnhWCvHab7lu1iS6X3ZmfeK38GXyaAidmgc68x9E5nnJper5/C
qD6beCmhQtP/rucnFE4myoaxWWsGahfOyx2ywL2WgWoZjOlbnofTblLto9Gk/cajWb4xWnebKZpB
0mxQHaHrCKcQC3h3q2GDmjUnJ3ec2X1svaZBkwEpFreTRJM9GCk0zvStcorTUKQJTh3F8ZghJfmV
jLTodPnRMmZY9NtOFW3GzmZwpGO+zp6hL6pdzrBwq6v83NOzXTEkgL84oy1KLEgcSX3HtO6h8D4i
o2DgDZp3VnW90atng8BhoIlvBWP/kHB6hUqxkwthniKy57dUeO73rszemVnfyvlrqOh399HWi4Jj
ToFKqY3Nq8jPqKeeRIRYnj4Lfej5az3P7zj01yql1eplZ00n3ctGVOd3Ub5xRkAwnJteme96q67J
rvqy5aID8UGv10afJxl4s+eBIxKA9nBwqJoBGyccP5DpD1PSOB+jea23UFES0a+AgH0grys3FJPv
eD9RGAccFaPyHofG1VipGlBLCzTcjG9w858KYITrTiXvASdCIx7e+GPvcY4giJP2PqvCvdu4d27v
sD8wFEcgYpQphZcAJqxjzGngx/m1S7K6McQ9GW0ci0MCVOKemfI8GwyOsX+Q7fMjQ5lSJX4km4sz
kWmii/LSi/6pnMv30CTbpJunZ9PA9IFSkcNujxPRdoBhRxKPEBzTLq2515zxUtWw5viEyorX0ZSv
NITQ+gBp0vNv2hLm0rwkqKw/v05r0pcqPCBAui+m8BTM0GpJR4DKgsEs7O8IAFlWeCqhb0YMIMQe
m7s+M7ihWuiHjNE8JfdzFSHy004pJGB7eMpDkhxk5Dx0RfyBVA2HTpO9aiaQkULNOEQGyPCTqa4H
jfmN0sPN1ML6Ttrhw3YQORZUN2gZ5o03Wc4aGRkSl9bvG23CDCGvXWXtkYQs+EjlcJBIP3RuO8Fg
Ch9KvK5DBilhdenmheETMiDRpidzvKuaxdOQJj8CoR3TiTvS1ux7zbnxvDTasGICUZhecr28IB3B
amh+zUyy2pwscniCov1givdxCuyNA32DTu0OVtV7aBzr2TLOQWYm++oJRBvqIRuNhD66N4OG6rrD
gUQW2BVWdI2Tcqg2dYXGxFyU6Q2NFbhqYCw9EaqdrbgIs7BcHx7qQVvKsnQJwqCgbGx3PKmhek3S
PNk5xTDtGVieRoKvfaEQVJWJgl7XvdCI25nwX9EwWfsQGD519LYyaBdEIeEH0IhGGcIxS5mCVWPB
vIwnnkyblas/Wklxr3iAkhqbnp5fYjFdzzbUzKL3JbRICGzZuSvJDk7M/B2e9F0Krb7Kg2fsER9C
ZNEmRh+1Yhc5ZAqVA/0m4DJcXEEIVKp0BF6ShTOL392CSXGkMYOr7nNn+KoBjfJGZI4T0XVxf8tw
78Ms7QfDNXCehB+zfluWZIHYOWiHVNaXtAHERWwcYhQTRXTebScARpw/70s9V4iUbeTlkCFVCQhP
K8DDZfOqi5PiXGSMOAkEJTaqcSnDTaxb+jZItRIjbA6wpluZjb1vR0CzNCwZELGgIliQRN+4KiYq
zbhldPWVhCTf6lGw9/w+gRVIxsUPu3J4ltmS+C97VNx5vypRV6xtLXlnpH0WVnGwXF4nAUXiWiW0
1L18uIJNfyMxDc8OzUctLMq967Q39dzjSMicNd1CBlcAKb0ueEFFWK4DuqtgMpJdBH+WpXxD2VoC
wh7KjcTkuXYbdHLJJO6dGWyn42WTnzr5ZayTM7Ew0LXs5f6XgKq1pAeJBxB+lUXBVQxZ+5yA9ibr
fR0iMQJllK3rfsh3X1kRylVcFLcYaskxYMzg5y5Lbswsu4FNV5KHxi4l0flB2trkZ2Ty7yrA2+eF
xsrUC9YBS91ovKiKqH4JxuKyyPHwAT/NtkPWwm3IeoxZXO0ClbySEU3BkMlD3bo2/xAqPVsnZ926
C/Tvkx2QesMNioUyxmgodh7B2m5UnQ2XMJVqfrbG5OBXVpjczLhkXc4NVtr0h5CYM4FsPm4QC7IY
7VKTrSW6gyKkNmbIxS87kKnP2hpHy1MWLXabydsIT7/S8xDtzejueNrApaE72RTB+IQGfBctvlBd
YdOOB3SiA7BHYtiJYUJ9zgbZ8wysswTpjkBoRsQUSLg6kNDQyOW0GoYcvvIAQw5UDDsCMfGdVV/J
/ntiZ8CsajYvqQzf9bR8TR+kTkAoUS63PFI0nlJIorCE903FA5468IQsdiqLHxMp54NUEKOTO1gk
wC4j2nG/4ujGShtPNj1b7wmsv7ZKZKlvqsmmNwkluCW4EZNHnu+k3oCkEu3JiltUlN2jnU10maWH
cKPg8lMWc8c01HLuJ0euYbXKmj7fZIRFGwaSHz1+qMpFtRQDGMxIyXTPlgMaajLRjLAWLyxOXm/h
vEU+nPQhT+d8BNk3ILF3v+kGd1dq22Rs4uHT5IRIWpBIZAzOD1t0V/8PyornOI2r7x/x278t495v
ZTU1BEa2n6fcPz66ut8+/P4Nf/p+jsU/x8Wbt/btTx9gcIrb6bb7vqBTFHkD/36CXr7zv/rFf3z/
/C0P01/XFcv5/19XFUusSvSPU9n8eSTL5OQ/ZrKW/oX0VukwlzUd2zGhP/ysJ0zxhbhlaTmmIOAV
S+8f9YT1hRmubkmHH8PwLik1ftYTlvsFhIR0YZY4AP+WKuTf//v/Uj3x53JCUtEKSVYryca6rUtz
Md3/Mu5pxzZWCmnjxXDM4AAN+67PvU9W685oxz1nI/N6VNUMcjXKr5Uuj0Wpp8cAKxOgxc69ljpt
AvDnyVBmV2rpjeRQhQs03YBSlR96iF6LKn+URpJjoa9mTp3onGxRnR23u0WX1Z9EDExlShHe1uJ1
qqO9FVWY49LgqUlHg+bkdHYl0N/J3M5aFPoi0R/nsEIoW8Uw46OSjYFdIpyKS5bG9iVs5kuOjXod
LvaZkkV9qirIyZm6C+LOAlALFj3Rom/B2DTkyBnjMZZNvvrlTvhPZli/dQ7c5bHFl2sYNk+SdP8v
lkvSl84wol+7oGWnwqhZiggQblbkee1SZnwb07AxymA9K1Bd6QxN8FSzNHuIOj0xOJsuklcuShT2
hJ7UlA49mxbuBiesb6oS8G4OPTxwX3tYTZu/vnZjYZL8QQr557WbnrCFjowAHs1vZebIStIaHjBc
RtLWyu1KHT8boOI4Nm4SFVDEhUgRGXMT3GFmxa51cnc9V9+s3ka8qE0k2ZTxUwtjdv83V7b0W36/
suWCLBN6EQX3bwwT5khBwvygvlgF+xvRR0wQHIOGPJEBZUzftjSb+ZTFpJQYMnwIS6iGAUgqYORw
Ef/6YpaS/7eLgVMBvMUyaBaAWFqq9V9ePg6n6qiasuaC9HrctbHEDta3AmOG+2CWBsYoGp+FnCpM
9eO6XWwBxEP5scttgLEVezT5fh0Ig41Z1sNtXb8NA5iwpnTr7RDf665B1onB1heWCAUorOx9VmTP
uaJJLYYRiyLOu6xjrlKEzoHe1Pd+1H+ooDohhDM3Mp7HXa29K7zGmLEQl4Fpa/1M6jOa7vm5nsYJ
vhuFshjDp79+bOzfOhWS20eAN2OAC0PKFZ+P3S+PzYAiX2RYD27TyXdK+s5T+RgJrD1IQ7Y2ioSN
qXff5iC/An/LLozZE+bpW2e/uFWw84g+3FQ9RmlbXZG/jOXS2rJZx0N31oX3mM/5baac78KheEhd
87pW4ZOnwmtqqavlLGvgunNGncliVmzhVH6NAuNUx9oDJcd1WpbH3NOuZhyWY5LQ73DoCozjenLN
eI2H9GV2Rj8YKJSDpNuHyoX3UB/7AI6ByG9RBD/UeA7naodr5kCHu8pp2P71A/gbm8qF0ua4LPE8
duSgMiFfXgm/PIBKyDRhWClvS1o0UqeWjYi+wTsAvZIqBcJ5choFZr4BafuG8iehEYD5NLEARiu5
/ZvLWV5Yv77wLIO9wjN0adMcQim0iHt+uRyK7KrFOY6qr9RuDGrZlcUusO/a9M1inoYAhPTORWZ+
NOP2GW35HdQ9m4kfJXGDcW+nxxVqihwjU1MBUXHjv1sbrOUSfr9E6aDc495zyDj7bW0Y8nIK43bI
LmaiU/uChCBAySw4+BUnAqmWGFIOWSCzJWYpGd30RbqTo/kctmF+DmWIA6ZtsyuYMVSgZchYp9NW
AWXaOta9p85UW3zML40q2i2nSzKixvg6b/VyzeCfgqPWXoWyfNQfyMRbMgFnB9dPHuuxj+SyRKE6
ZjcYnFLK6lH/uyX799cbCyLTbGBvnLM5NnzCn355fkSTGXZqpPEl0CZfi1NxHQdgXPIBe9lEfgbh
X9lWJZRss/XDSCAC5ZXXnIfhGA81bGpsiutx2Z+sCgahLfDJAb+//+/eRSYKM35Y0FN30TT+pusI
F9LQxGz60gbBhTBWcDFddB6crEVNgL/Ky2lTghkCdQo/3W2Srz21wtYtgg83J2yLsj/eKgK/6KoA
oooCyue/vsTlRPbnu8g0sGnSs7Vp93Is++1MNMJ2zv8PX+ex3LiyZdEvQgRsApgS9FaUr5ogVKoS
vEkgkTBf34u3Rz3pwavJiyuJJJh5zN5r16WRPVXkoEQ1AwQEl4v3GTd/UX7+m029nFgH0Lrm5Dll
Lnhsl5fEKppRoK69t9zlb0xatGS1QZtjkB2ChCrbGsjbOtt4hbP5k2n3J6Scj6ThFqeHRPn/fxXQ
uv/v5oLzg9fB4QELBE+lSyXyf7+w2VQzQJpU/uSph6mNTInVvKRXIhH9K6Ki1dy6JisZc3pymQVZ
Rkk5kVafSe4da1NXB1WbdDIVJupRNoBYxNmNmZNWsUd8Ny0JK2rJ52G0x54YqMhDUeV2i3lLYmvf
KhFGtYNhLZ5EenKH4iOxICD1segOAYvurRsCZWpJF9xg97yMSxPuPCR7gIuy73JRv5vC7a+4+N7y
GO9iNsjPOhXHuSAm2zOKBYEgSR09NihaOrkjdQggmRFPK5iaRPYwlwzzOb3Mhnkv6wRUQZ3A/FyI
jFoQEosB6JVvdv45eTP9NNn5MDVAva+zqfLOPYapNQ7xSChKrC7sf7WVtrZ53+N3Klr23iPB3Lh4
GmLHwvqh/ztmTj2pdS18tlnJOes8/dpafPsbosZw+lrykhT5Xta+98kmMHDdqFXJeOkLVoJVWV68
wfpN1ypOc4fSurdlHBkj1VMzviOnvOSZ8O855XPUQ7iyctCrXda8V2hvVw7kiBsa7TRv7Uti0lgu
LcykoNXTe1Drm+1YJ9KnkvNy62XNuWhb6W6xgS7SaIRw3IfqAu922vp8qhFABryJuKc4ZupNy56e
lZ/iFblXMFqPMJDsUiZhcHTT5n+FeNJ+Qr5GEs9ste/a+yP9oIYesvgr6YfVE7vqsxg7ZsSCGgkM
UmSorHtpB3nJiPmYMXg8hx3fejOXUGWmxl+DF8LQg8EGa8bA5rhz/yDmOkysQC9eWH0AWlAHL7X7
W8CdbeZdfJd28LNUg39sSVPynSQ4FkuPUbDhF4POSo5FDTU1bbt67SaMVEUSf83xsM7qpLxBCfE3
GYvbjelk19hm06jVwCgdt1zbNCFOud5az475x0YmeKpH5GeBF1+rLGGuIZ09c7iXekCV19Pq3WvH
+YNXg4mKxcDhkDLnj2ITxvE8QbqCw8DfwIT2qKR7czTHS7uoF96BtxZn1akf+isLKDDRHqOqRWN6
U99TmJr73mS6xH1mbR4TAR0u06sDxo+f7vbFP9WLb17ZLi6tR8a6+83nyhz+OAuN42Q++QkzMB6p
2+CP2blnVIYbjAnYUtz6uccY40XiQbZEBxSBj+8i3b7aE7enP+R1ZKuAsEvYAKVHKTWxFWIOGfMJ
M66niyUzHs6RYfR7wl/cg7VcQWAcUtDwJ4MYwChtFHE6oYEvYqTRg0J4aCQro+1QSnAzNbkyI0Yg
k7cKcYyzTRJ5DEeTPoOFFSmpLIhbVBelJsSlv8xl/NW6nT42VvgNmWo+Vg4sKQvW32KNQMpBZK3N
qgJaq2fYA4CwC5RGFqHtgfOgP1TFzVucO1/Jcju02Ct0ZTwFZM6zwOjeGrM9YhVxI9B/F7xgHFvV
+OONM+YPXpWb63+cj5z6LsO4LPPf+HnTOjMfSQS3IUPaFcPtJ9i23dkG1iKpzc9m4g9ktvrSt5QL
dlYB4DP1NvvyZElkXemXOyS7mM6Itgen+2SI1N/cGU3Vawv9TYT0H1FMvcCB6gXZWx3RWanhfzLO
35pSEekwo99IHeu1DgD62IbTrzSu6DmAw2xmn4lCDWA8IgsT66Un6MGs/J8sxlyPfqcNJzBCKXpK
f3EJqg9LgFQsseENYW0CyUKJT3hF9aVt87WxYOfZbfqZLjpBBorgmIH7qR2dOOome4zywDsUBUWr
B5iW86r/bATiZMJyVqaeX2kag/WI33oMXSgQxC/1DckiqujINvIpYbOnsThie70hlgbg1sLUkkYB
9L+5cGYGa0YWpD+25NAYWrxQtfqnnPAPy83HNQ4Owh+q6Ye8+/Cw+My7bd7CFAQRe77sHuSLiBzV
75s0/SjYQ0Ga6Y6FD1km4480lHOcAb2oyW82QtTM/DkXw7JDrGJxZcaK53QkM3h0xD9a5JU5m1fa
dJPny7EQn3db8dB1mQ/HtRnmsJbscDfY4QeaCwul5yPzjTBygmSO8WQjRLMpCgLtvThVeLYn76Zl
wd89se9AJdqs44qEBFHUOEHRpztqSCNkET/VFD5V8/LKPLndDTrG2onFcMHZtfLWQVMGKHCcH4Sv
F61alMW55mI0ftec6/D3iAifSusYlwG71gHhoQZaAeiKfahXwnb03Q/Wq3z+Lc+qoWVUVyV8tiXg
rbPYzpL5afoEg+ZxeMRHn2+DmC58MAu83XiymMdGyunuc0VmaC7vo9fOcCuDmaCN5i1ZijfyIMiq
gU02QwNY65S7LvfehVs9VDj+alTVtJGuIuKnvJg9sAO7Glk49ipBNQpQzGHazHSWtPawxNkOxMmS
cA05MADJwFdbPP3rP/V9tTBUseb502u4H+favQWLeB4ZaeRBDftuyMdIWsZRBBmiLbJtgfOug8ph
XTD/CfWxUHihhWuDLrONP4mfVQSOUL/X2R+yagHrpOwAcumt595/q4uOcckPbzgKH1GxjYUklAgH
rtsS7kFyhdvYZ7HroXg+kCl4LKdgOKbaLrchPsSTQW+LTitb+EK7d/b1+c2ED8TRFpHdgKnbwe0s
NT+0zu+J2eactZTredg8LUYXHuUsNoa9XL3Q6bcmQwf4oRrje444bcifBOernyDb9DFqQXs0AUqo
YjOy/BnBvDwDFCgJYFl0VNk6vvSVRlvIu20QWnnGaPybFW61A/APB7lNPu1EgLDsuAn7MfjTqdGi
NR2OyxjjemipCrddEcx8QTQYH7NSL46F0Q5gUbxFKqQfiy9O20k4d0PgTnDa5GZVrXEda9PmYSTF
q4V3cEtViTxycd5zisKjhei3py+oufyvKWEZe2rg5SiyrNvVnfEt2gwJoKmNz0ASHhHkYXEdQOs9
SRZU9KfebzXU3t7htM0Nvr5lOMEhCpZn2xj9g1lbz4brnwVihvfQhzZjpesigBlEhIBxYoFz5+m9
0EzQeHiWw+ikfs4CydtL1AaZQCmzHrWds7JHmmQMLN2YnDbK5m8aYDvUbFAjvpBiGxTvHQmAB3Al
P8ni5ATtishK6TOQmWHmZXDqEnGukyE+TEn/M3KoPI+syCd7kjzecfo+h8Xv2D8rKK/fZWteWknp
EMfGK61SHqm6JvLNNesPL+RBIFrDvcMwK9cuml1SAZdbaBy6nDJ0VgS/Nan/U1o/EPLGTZwBECDE
hyCNYj8s7bJWaTCsVaJ3AfHxJ3ZFFB3VuJ1rIlE8xWsi/sNmtDTBOdIFI6rupWyX+RYW2cOSugTH
kSCOSM000jPLj82cWysAXWzlKNSPOudE7DKH2sHKASwE+YVoL30T8O537lIrrHuVWINimTiHdmQL
lYRwSPbjI1S0mN6VumI5OUXp7V0DAy6kL+mJZEOIlqR8t//ZA/k5Sxe/LEsFB1BZOD73MzH1F9PX
1Sq08curkuDlYDC7p9pfTmZClnmlZHjIRoDCJbV8JAV+atIM5/Mw1t1xUfY21lnxrAX4OanKn1pk
CRPqJHkmJhUsQIxlQdvS3+HH28reta6lxnhUUH4NbTMe7AHUoCrhH4yInzkO6IoBFN5CeKRIMdvp
dfGwsioikK4wbdawMfgT/am9FnZ19AoWYwH07ft//ZSpSUbELr8jfzxZBSAM1pNCgmws9aubGlcy
AM0nA0pPMyLQoWoDZ5S+cc9tH3JOwsuXPPBfzGA6gJUHkkSAKwlL1q7WQ/ocuOklT+qLTWzf3uQb
vi2RvpN+2DWXIrXfXMqQdRY0XP4OWXZWMllRKi1w1y2ETju261s7Gtm67y1zmzOlXWcVSUpdt5Tc
/rpBCG7fnJ7DRnDDBXiFwB48sKST+e7H3/ZDdY299gSdh8W1nsYd6L1xY42F3pe63GBWL092agEV
DCCZzvPXI6qNTz2OhuDJloyHSfMWpNcfKzJDVmntz9vMmkZmxIihs9F7QSCr9+GC/zxpvXkDt+NG
5KJz4IrhP+7VwUjUTfRMBWnXtlS2X5i9GfooAtm66tpU7dejcJ0rl94AzPnoZISiMRerDZCUZW9x
/VkJxh/AgCjGtk6WMraV4nfc8ZdQ0f3x+YNAAsq/DUXqalYFEoncgHbmnIcw+VwW4qySjOQjUgIP
uhzXDilraVJxUGYxRXII4cBXeou5nb9WISwMzBpec0u+j2qqgZuCBcjjq2JmwaZvTXHOsrvC075n
p54dEu11l2nuG26BDvRCgwthrMn2ohtYvq1KVh+k4WwB4aGzR7L/RE1vPgAb4cYuc7EGs0fKWWwd
A8dlSdNle3z17mEanJxoa9qcQQYpCJiPNvk7eW27cU3W4qk1fvRjnh7CKXhWNZvMEhxR5HiSlT9c
H843ogIL415s4ibVGKWHce9DllmzmwKVOZVHqG7lCQBcZBROvZ3U7r/WEATkq6ZgJSbbBg0zh+Ea
CdQXN6XeMLqYI8tOB8LHKo8XnCOdFhRd0MzYaQkSeLQfo2E1lnPtSE7yMi7OPfkbSyLr56ksMHT1
gdhjqGcQEMqPCXebK0gO92pt7LSKUzYBjvGCqgjlmBYMC2NMEA18hSu05N0Cz/wmU5nixKXhTida
VMGcJqrmsT+Kyb12vts8E/H30ImFwSYPu804h/FWVBCIsKAkN5DYe0CmNKuD2b8E8CsdlNyXR7AK
DEk2xWSF2geQmpHZDQHZIsW/MW+8DdhPkF34/zXfr6dRwbWe5lShiK4OvTKmZ+0QGecXnPpjjksb
jTQtirTTffkbV2CPIxCXQZWbKJMyRkPEC8pj0iPLHlOJLyORhNq2athORu08IR75ZSjEiY07Ziip
0ufSV9PnyVJ+f9KJcVe6uamkzQHyOet6AJhRqNlh/wGShUV/fOyc4sao+Tz1XfrbkPcSrxdR1FV8
QGhyVQk4+S4Hrdhb9rSl5wbDBp4GL6gzPZUgfy6oE79Gg8eWtbKFiqLlMlLLPRUDraorTzQf+dXz
x3GFLb8nGb1Nd1lXEv/GTZ6MqVgniUdPFJvTVkjsTOjD23VDbZln9GZT62fn//5p8cQwk0QV7aVh
cfrvH/q8eINe/V9PDuHJMUR3wnP/jKHFOvHcg6NqnTeZq/k4JYBV2vLsLKOHoNE0sGXBwlQxkiSC
Lru9zOI/kKHHm1/gf+GzSQHcqWDXtCNGl7m+qopLNXbYrcTGqO+PccOMOvJgS7Utm4w5TetddTE4
63ZpxB75xF5Acd9A0DO2YsrL01xacm3nXExE7MxbtH39vZJncDVqhyjdRAIzjufOFVsjZf+AdavF
xMFDOs7xJ/s3Asl0Xm2BFWcYcuVNIEPZWRNy1CqQzaaxJueEfAXTlFnT8SKl4VRTriNOyYitbBhG
sAtIHpkCMKnSgXjTffyRYEE6t51Eapb/cQM7v/73D9JQwYb4BffX1GLN6/AKdo68o1zNNz0kR1Wy
JvYzaeKLYEg4Vf2dTMdVmc8OGecfSgXutXG4q9k2mSvVMH5J8qFCFlXH+0k1Hwb/R9SO8Q+HSHWK
hwq7V/nXfiQjmyM0JnvpiMDB/mTXO+7N+S88MoGHixeH3gnBhwLPQ1kWCTr7TQjwFW1T9S+zeLZ1
Kss3XFHDpoaJtIMU/wK2q1nPCznp6SLGEwG25XC1hB9yUs/heYb/W/f+1dAQ1uCbkLw9ui8tmL1V
rhlBiETJixk8Lpk3l95p9tPws0tLqGNHvlfpS5K1F2Em+pHlN0dtNdwL2xTkej+BwzD33ZIpCJv6
UvMfvXgNj11NRJqbAnokG2/aafKwJ/5nQ8dY/7fiaFxijGff+gfHN0fjxOnimQO4zqrfgH88Y9tl
BfdYjM4TgPOlACEplxaWSrYAVcF/o6dLNXhm1KXK2y+ccgGrlQ06upP2Zi8qsBGuS4LIUIQSRMgR
exxm1DfmUnPfpayiG0hQSZKPnGtsz2Hq1JHrC+JzSQKJsg6aQUhOfVGZSUQNhEmSvUfEVOo99LCL
IvEFQD7qT+id/dmtna1hx9anblCszYM8SaXR/dBEV87Iaoih+RoLEvZhYR0Llo5b5VkMg0X1FsaZ
cSzbpt90+ITXjKW46V0XvLj0QBa5xrKfu61FyEK7+N4l8WDlNwPMl5iHTqIUQw/loowNoVJEpt/u
ZRuTTlLPT9aAdo5sg6PZj0lUDt1GAiJftfEQrjri7UnCY7Vg4ifCiAYjLtBuZMH3sFqhoeTlRyGJ
q1xqa81oEhlTu3SRLfvvfPKJY2cIH8nF+oWV3t50+Yii17P3rsvlSDLsvC7tWZAjYWPbcPyrE0DH
RB//5HUd29CUj3Dswq+uHvIIxByFj1U8CWF/NDQtICNJ/yoM87Zg5UHSIUH4T9lrp8cv054vC9xa
4iixjA76z4Rwjs6RyaCPfc4T2Vo7A02Q416nxloLLaaLSZJx06U470g8Hx9NHSiuaHHwnw8tmEwd
XlrXbwnWRrOFxPs7r61PWxsfhSKLI8kV+0gtd2hJ35hyhZuA8zNCm8L93TH5KDbCGLKNg38LSCnm
PtYNCAkf7lKHfZjdiffEoxMngROtNEsRycrqP2Cf1dxixaEZWxfYzyiLm9R5DtJ2QqoekhRhYSIk
rdkIpXN1GOjbMYay1svOIRcHE6D8y217sfJT8bAVDhef/K/Ij+W+TYYRBa/B9aiZTFWh/4LXYNmG
NXactur+4Vcatv5klpvRpCEzcvmdIDbZhM5wDYEdH6fWpMcxcIghJ5AbhJnvqIfHEUOYBw5bmkGJ
pSarV4zMoimIiYFAoc1Ea/wVJ5jIhnqwGAGCIgfS2Ubz4FZXr0exW9nAEhD1gXzoz92s9oHyT/TE
4Ee1/DdAlD+Nw0PaNvMzA9IUox5kgqE5ZQsoia3FWqoZ2MpL+Tt02muO4HPTLw0h3PUzqlqEEtSb
7jK4W2lBOW97m842jP+VlfgqJn/rGmOzT/kipnV5LYlsjEgko1gjK05U8Y/bJpwMgU+fXVEeqMHW
awc/85wgkzWmZVyDsoQHY6Yk7qkBkF0OeTfSPUJh5ee3wRteKiqU1QOfEaXoiNISnXyK5rJqDjyb
/QYbNO9EH1iAKq2/czX9K0V5CnqSbZz4pSFai8kcRW62QEU2fwdwng2SeqfYQbti6yMzY7bSMxi/
QY+Hwrcw1HEIb2DY/UDJ2WcCahjNIUG2M3Vnm9KG+jjjDFoPz7R/xSxp1il0c84XUEzFZJOs3CXI
hsorkOjU6nuSbax21STlC7+QDOZZd9vWDXaGSAaeMDhewnOfrYYzsp1Eu2vjBc+YdlbWZP6LibLd
hVSDiQQWOOLbR6g5ZReGObvGcrezBYc9yP1vKOc2dJ0K+gRrTVT8C4t2g5llLSTg16LaIkK5zstI
R27JF8kyvvbAPAZk9vJ7FXEgjTjbNbgzy7lUsTVsC8u5sc5ax9NwBCNK/Gv1VgwJwQLKTZHCt8fU
JsO96lndb3AtcPRkkLibOX2RIxVEyei7YO4Xyp5p2ghVw3G2WK5POEtodhdAPuJHuglpd2a+RlvK
gD28CQvN2CoYiCzubGySzWTOAAR/edYdyV66DSZ+dBr0LBiyLCPwg0VPOsOvx4QdrOr/FFHZYG3x
jYU7lQ4F6Jw6W5ejQ7aQXi6VkbzIulkZg5V+hkV5Mf6bO9uRrLtTX/B1WdwKPXEQrmuPfWZv1XJt
gauczYW45KRnvTBhTsyLGMihL3BmEMBjyu6qnPk1F7beoCvMo5RhqQBVOS3J2uDo4L9ADeDCZ5z7
awHbNbIpjflSLC9pVZLPK/OcPFhaeAbBr+OC5TxbOvzxkOQTNjiieKSvhPbOSUmDcEhzEY7bo2hd
JlDd8LpbkjoWXOKrpLspwyDjZeWGcwowMz2MfhGSp2K22yp5mDL49FUYNjz0SOZTp/ilWIidGyhn
EYvcl2ZQSG91KPdwo9YlsVXslvrmzMTjLQi1C7cpwXM0tsTMm9U+rqXJrx83jhifKt73KO/YRAb1
Wrkow3IAqZV2Th0k5MoB/g5y7V7ckz6+UiD3Ox0Y9yZOro9YG8Tze8y8FJ3n0SJQoFQGyPpl2lPE
q403lrvwMX/s2fBEg4U6pIirX7ML2rLt432QhRdMN8s6XWbqWZPe0KSpaJfHWzuA72/H5dMBhMlo
kZAOr4pEuNC5y2ix+aI6uiKKZNMnWGVs3e4V4Q0kH7jUSu5aF+LZcl55znvotxW7jUKdrGYEwDiE
Dj0YMTwG0HsmkHgLHfIpKy/dseJDCqWcvwxeKWvjgpxM76jQhIyVZ2N33zqi5NpReUKzu+KLYKwm
P74Okwc7XPdfgXMO0NkVLDqNOvksH4Axh+wjablfs3Cg2jAeK4qaTXb2TiARPwvHOlUYFTg72TPq
whtaG7RxQEUnFKGV094zH8GgvppFBdSywowKP/gmFvYA5Fxx91uCYx6NvPOQzBs51JOCzJOE+fQk
NBqQFLQbHLqVYVineUZxng5cJ9hbVhA9MDUAyVAtNsvYZmpk/lBLq5WTEscyF/2tFSbnuMP7Xu88
cPtMs9Uh7LOQz4nlEMR51DtmXawDVpoj8eJsTqxT7AX1AVw4iFOofuW4yQqARItfRn0c7C2v8XZd
cfSNJl4zTMActugDs9MdEq5pVbTkwltGzwbQT34V+GxrShxXxzw/BXvGiSnUyp85Mt25PoVkY+Ay
TQgWGT9EbsIT6GIdSZkgpJLMY+pKnSdaw7XTewlud55vjjVUGZV5wmKV7BuT64FG4Wc2XcCv85td
BKixNILeBCzl6EV2nY4r14nRYU0QP9sXHdCv2x17Gczj746sxYGr8U4KieDyHX60kZ8fuq480DYo
W46S2iditkrsbQPjcxvSVGOUGOYNE/bPxuTjtqGys0qNCsBmU8H6O6se4SncjCU4NCK582hu4VXO
LgOQ3kdi2sFIXIkbRW7yLQE892toCgfEAXie0/mMhf02APFbgQhZY9/KH3PoIGLHw3FKISlD6juD
s8+l7G1qNpnZMi57gP/2yak9AHFkGOCgzA96xGlk1yU+IKqVuVK/y2QRe3S2UU0VbcZhznxiKXaW
x/wyzXyI87lJMJxbfrSY8dZWB+c6x4/USloE2uK8SsRKSoFPyXaIzJvnvc8kxU7NGdaCEEgPh45o
7UTCy7O9s++XGth+OBxtYbabzmJs6FEGrsMRsyZkz4zepYEs6knH3CISmPCNMbWVVShunGj2c975
11gUZyNpz2QwBZ+p5K2RwJevHvuVNrTisx/n98B7YB0StlV+2/DPwoUghxM6CXsnmwG2gos7Z9Hi
XC2+i00wxR4vPHub6WNX5QU9rPmaFzywzShYYT8m4eoh19AP6U3ur36GJBv2Zj9sPfg4rDzKVdlZ
VdR4xV9PwcWowYnWNIo7tuf6klgEsXsGaTAx3B6XOX4jHuKbEcpybDFsDVASG6xBiOajzc9bpGmY
UYZeRFSNz8XUwvgpsnMq7HZHR8Eu2C8rig0Q6H0OLtz0k5w6/rVjYWD5RyEaXF3LdDMUxWy5eJFk
AbzSk7MxCB+V5nXu+cIGQbpTyGVQmP60/KgZixBfpi1myQ3TFeC9JVXD9GYBPV2RSU+1nTd0j+Vv
bCoIh1571f2ZcmCKCBKe+iX4rEXsEVVhvwUFf0Bm/y3j8tkr0MUsqcM8MCh/WdNbzGThRJLTGwfh
lcmGt5JMAVWr3Be8rUcrz04Al9Oti/CDSKI9/DRjpXv7NUnEMWPT+WB+vBTFfEQZd+gtY1uN0xHu
w7sMg/IgxTdzUuLNlwUFrn1gisu6IUshdKQs1We27bjSCWsMqrvfBHht0wgehHvoQxa2MVFMOdMw
SgC8eA9Hjc8166Ghj/uZqnY+EJ38RwXZtxNmvxrf3njocKTCTlQk8FQt/060SpDS+etYpWtOvEul
lw98vc8sGBAmEpfmDLyIWOefi+mctd8xgoDPvzArk/1LU4wk0iAk3/DFqTv54YydtfFVz1sLtSTy
AuNryqbPmcq89jmJUV6t4r+l7PKV78sD0OhN3+VfZAolK9hvr6b/kMgapMP0A9NjtaucZU36H1dF
N9Ps0DvAWua8z+/LdHZKP+DXD78WCjO7G/Mb+FiTx8As900Z/yGR/ilEjN3z4qyKdWENO8GN049w
Vny6dMot7anuGRdNzNrlzi8TKJthhqg/BALAOPjTmd7HAXVTl7FrJZJbMTCrCC2YZnSoMc97hCRo
7TkDxAuz+d2grmIPVPa6I5vAyMHDYSHGZVmU1mvj8g1C9oxmownTjTcFYCkHRY0++S/TxAHiXzwC
+fB5tsHy7dgV8gMJyKGYI5UY/2J9ohGOt+7sPAGKDzYj3wsKiyE/O4PzISySwVMtz1BfHnYpRqpU
WMeBNEa3QG8u2XI+scAFtpOmySrTVG7pwCAB6ssT06hzZrsXkXgsBDw+jzlpnF1rNGo7PcIAQshY
K4X4ISJonM3bcLF7kzpPlkhxFnZipNyvM3jopkcp4JWJjAx2qiiRuqcymTG/Yb3WUnCHUMOCTUbw
xJ/23tAkYedr73pEiaBD5xvhS0UrHXyZJckHvafPTSIcrAwkRKRBwl52/Cic7ownHGIcyue1oSgU
muaawgTich+7KCjAzbQlzDdcAM4ujYPXqZ1QjKh5hvKif9g0VCcmDaCNG/swIP7H9Juuy7BDXlwq
wmZQjO1dXd66AO6XAV6E1oaRWTjnaN048ZusfyOi+Q0R26Wy5SZ1K7aai9jUPWEUtqe++6Yms7i1
fzn7MTH0romfA8B0kxpyIngufUpKYJJsSKqDKMdYeuwZNMDbAFTrsps1o6V7VMiVccTDlketC0Nj
LJ4S1V1zB1J9q61Iet990d6QFH3ieNlWCN64qgB0BKEF9icLPqVXBbu46DlEvfckvRNlNPB02P9V
+reiVF++m5TbiZWf7UGZFz57Xn+GSjymxb/wczT1i2XO/3rIeMpbnlBubu3Uc3c5IESwPwsA1G/H
sr+QSO18aWxEzvVri2dRmv96h31I2ZlGZBXqB0T4g5ElyeJ6QE7zdjMMHjdUMh7dMb+PtocosK6/
B/6iTTV7W8lm2ULn72Xlu0YDt/jSPsVGwVSIp8Yr4h+8PfFqaQHNZfb8i5AMyJXMW82/IrVf2sq/
hnPI89UtvwL2vpHju3vGc2MEnQg9oJuuzIyLWRfVD/xUL8rz8RcWFaRB7fibIuY6YHrNp26fBdAP
HTuhZ2YYkxQWXUDm/fUK59a22ROSjT+dwOQy8BKw7eMHmf6yZpnOuG+xbI7ldRr4HTrYDQsysJls
RtTBX0CqbIglxkn2jw5E7GIySjcdmrCmmoa10cFsSD5b16JG5jKNO9JlUqheo5sjEWZSEtgVg8Nq
OmteYlyQdNPZf8VAtkRVNixixvrDQLvFcGZdxvQPmRMfmzpkxe9x8RElUr7Y/p/EbNamxXw58NLh
0E5Bs+oNNBJNzP4R4hgVtYftFUEsU7cKVc/IVt3yxNks21u9UN4VTvjsjcjWoR6dDIDBhEiAlUhp
5jp7QcNgvYs2uSJoJLrAh8iJiUwTTh3B1kPL/uJA518tzoCtUs05OdPsBqHp75Qp9RZ+tQbI6L6K
mZjxGCdzJEb2KFSKGfNfZGkFE/6hKlDisf8ljWhtQBkEG96G6yKjAvVrn8VyUfyULg9m+qgkSgW0
SmPgIhKi3GSaL1NbrVuLgGzzseKoCdSBzczB0EPGwzk14TlfIRVFDB9Mv3rJKILwr3YH7f8j7Gvn
YGeCy7N/BvNLcet/Sy+EG+f6sE++3IXow1leHJqIjRtgil7K4l/vdrCg6k1S9a/4Vljoi/6IWfXJ
7cXfgjk/lROO39wn4c7zvGHfQOspg6JCmf4LfAFgAwiJcj51eG1LDBYI8cZgo4iCwOanL95i/F78
cO/PfOfHuWbeVFqAq+TWnk07GoGAAWFOHvvuI3p0ZHHq2FQjlDKTDFAPIkRWToxvOzYiBegsm3CU
dT+RDF4OFRNLMtZZL11D1Z7nuIg3vtneZsUw2dWdh7Y2eQ5dc88YIDl2dtntyBddkeJ5dJPg0x9L
MzLcamTOxzwJlRNEh/RVMHbm3EISF4av2uVk78cRtQT+NqX+Mdi/NyoQxxrF4l22jHxK1p1UZdOx
9PNjSzgPqDfnd1C0q9LhsLfjjj3bnF8Kq/ksByAjSWO8sOSk6XOZUeNB2Rphs+xHoyXZkNMiSpwR
N6DOjkvPFJCu9y+wSxTccF3TtOcAYjm6XliB8YE7UZ5N0JuqmXPXKtfQbPky5OVLYMjvjGF4/ugF
i4KDw7X/BGS8bBGIEyiGlmKTBIfB8rO3zKhwOykVOez2ox7iWKOTv2Mcdu81ob0cpGydxT5Fm2xM
3KA6y4s3VNLl/7B3JktyI1mW/SJNUSjmTS/MYPPg87iBuJN0zPOMr68Dj+hqRlRlptSyRHoRlAgG
6WYGA1SfvnfvubC16BVFLcICI6D1bU79vnWNhDO5+TEOsbuqxvmJU+ylMhrGET7hRv0cZcS70V7y
M+Y9AKVND0ub7WVZ/Wx2DbQRwoV9ndg/Y/gsQIVgNs13Dm7MkpoJRcjCZeNOU+Crqg5aZZ8cwxB1
ceuopygOiQoWn3OZXIuZUIUEW7iQlfJo6aOykPlhNp2HubotAbR6UjAmLPL0gdKISb9uberU2BOX
s2YWTZdTzwF0Wzi8gtm48Zd4Vg2KyS7pzGue2tDfpofenx45jJ3EkpGh9xzyqqkg4NllQbV9kjl0
Ge7DsWOatGStts2HFDzDWLMwRSFTnRDUppV4JYm18KqhfKjJBSqG+jMlV4NMUpqTc3xMRif2ipan
WNInIR9jgJMXfEaFTYKudWmsYdHaVQBz5UUhnl4bBtrcOZ9ocksueEO/NFU0NFp3OlUCKAEn37sq
tH+olLtp4Kvj3jlGEpblbDIGwm26Ape70StOrJBOn6ckBpNXHCdWFx3xLFdVfqI6XA0hMWqBDsBR
U+mpHmk7aGJh0iyvYlbxm9v6XqVp694ufnWdjxHM6G4RpyLwpffCqI8tq1uFKipX81JTkUztIj3f
mNzQ6xa2/hpLwUYNnNDciKSP7ps1Ed6bo8lWldiA8oblIyx4eUP9LDQgk1YPiLIXPVGT9YVIhW6L
lvFprBBESfEhOuspdod3Pc0ftOrTjquvGi8tqLniMANp33YaXxHg/5fAlxcjYK1yinErEiIxdDck
e7lKn+miwWmtd9ZQOetS5ntWLsKglvcyNWCFE8ThXtzT2EFLoFYtd3arE5rjWsTlLQAGj3hBlqqy
CnlylsC1QQvWhnjXsa/h4uPUIDQaDrryX1tJuW8FrrHKtICmfjFcEqjWRNFelcEM0Ip+Dm9VXNCm
7/E6NDXfWcbd00QviHReg2mg9LN3LB9YGYH7gA7laEUiHarS5X9CJEAssrVc7rJkyTidpfwp2N1a
vVhnZEJS1vKVV5Su6zC2fkaDzlstGHDFSOykxYpsiJIdddB2fX3SVEsM+nI6BmXx6EJmpt3b3zoZ
XEoSos7V3DMilmoX9MOPEMfEtoakx/TwkAdGiQQN5WyRKLIvcguaYlufctC76yBixMDU/Gv057OU
jXEyVXgtU989WGqkxRLJ+1prp5uBngo0K+3QBdO1MTGTzWjA0N0tvgtctX7CCKMvqq95LrJ9wckn
pyt2qGw0enKQTzVZGv6sWFfD/h3TwzYdihefn7yL7LmAOwKLO1SMltBwkWj9TuPJKwfWA+bE4x7h
2Wo5HJxV3F/JpvR3imDxjOnTmQSbLZGk2sFs1Xo0NfgZwS/DBpfnuN17DpcSYQowTNce9vNIcLqK
NBvB5pdZYUhP+g+lEs7rRX3LZYyuqo7YmBMStUujawm9wgTPQOfo5+TKEWxa7qpxypBg8uhYMbNN
i9NgAYzEH5zokEHl6cPLMIYBLacC5Rl7behP7qrVLARZmu01FdYInVoHf4dpY573hDj7bmvezdO0
lVRqRzJVEPipk0r0VygHm5LF9o2J4Yew6KMVPu1ou3SrE9osSiqGuUSMb6YISzLvaPLUIDCNK+UV
5BOihxu/3xZTOH2XGQQ85OjlPMusriK0202xbJL02EbsQUeLi+VKjlF6SBY4veRcsGjpdJS2Ouf1
BRsqGQyZO4b68amPc/88VdNrioJ5y9iThdptxw1nMGRJ5djtSxn+MGXTEydHCKavBhKGog8GO8c0
KS95EMADh+/sVAu7YLGOS6uj78TdM2r8xFxOjCvgkwuqbTDD9wECGep7E6BKUDUrYTuc9BtIaV1e
nETs/7KRmm17PQCW1kFH6P2cgA5OmaTLzCealvTcgcpHDXTyGMco4sTngX+AW7fb1mZjkCk1bqdb
Bz9whoMT8Jl8xV1KqAOQWsPlW1tOt3Ejb3MGEVhL/WfFsQ2gJ08/TRwk/GOwSSrcOkU8YUdH+KuI
Wht/5exUuynkOKH1ZIM1fC6XoQb2tu5HoeswS4CeA1ri+O2wyU3xbBwj0sfovOGIDbj8hd1aqyCN
5tOUFciIKsJ6KhtOQ1KFb5Fbq03hoieE8k65JpotYVdy2zAUEgKFKNmot8Rt7+YppHFtz9E+SJpX
Xcw0Nmz/J5KCfDMHhIyVWgcAMoh/dtjD1laJlC/VZncnh456So04viPJKhrSay9MdubJkIcpWprm
i9QkdjjFJAmqNMv11aYfBhrtaE9PWKN2CHeRbGUKiU4npgNJ4ne1LpNz78Ts3IHbec2iXslDklg6
xvs3jG6xZSCLi3Tdxz9hUsSQqtNpY7hbaBCbiiqYk8t3dwcFCsTcdIdkNjkylOlxQGvlNaUgCjOx
qke2bDOZDnqTPcuuqHdx1/x0ERI4kAWOWUOrgG0k9KhowweL1Wkj7Ntv5CzKCg7w2Ol4/oLoVBgW
sgaXgOQBF15DfwSyK1HRauiPpG75XHHw0FHgk4Qa9rAnrES7KRboXEPEHiVV8N7UYp3TQn+viw/B
AJPs49MwEuE5OuIwzw4znsJGBmu5ZFkiZYX+hwZI1Y+p4QabOWoey0CPlmJ/+FDE7ZAHiaVx6n5w
RmFXR4/0zVSruK3XSxaS1rTNESIUr5JGqHooTHbEpnG2gi44znp0dBM5rpFKITPvNGOPaxpxHslY
R7NZOGmFfdR09l6zx9ADIzm4s16Qly8Oxym4jQYitpI2mpj5I2S0qvDe7nzUHkNkMrfvm0uj4Ic0
pmUyYGNrRU3zYJO+uQsam3m7DcfHjzXj1r/JKlJgIpK/nmVoPk01Qxdgf3dCg/Wc6CYAUJVtWmVF
t2p+mWsiinImBdyK83xGRITUPAjOWZv2m8lEVGs6OmcYO94bpDcciVFG9dADCo2JVT5pA+1Westg
isP2Ysa8nywZnrualp2Qgdp1YcVhtyZNkboXD3cyHIqJAa1JFgTib3HQZRofY6rGoAzUka53QOxg
TL7eCMtYmb/kiOJ11sdp5dYUsDXZ3acZjobX8TxsML59KHeG8RJqTJGh0sfKwM+pZPEK49ahILgI
Zu5AqlcxJs8rjp21nGX9oPnJiaH2jm8N8YmrHcnNMPYDbmiAc4O7IXrMqy2SiMZMDz1dDOBk6cJc
sG2uGLLLD7665SAKLRmjxLYqq2GvT90DLjxKyGRA6Nsy0sSsTHxnNzChMcQ5DcPs3iAK3Uo/gHUV
59m/7xS+fljp+mYqp+mgSMIY+ft4eNxhm8OCWY1pbL8MjVhYWoj/YNM8lpp9L3skb7gOs3VmWdmN
LCpCmhcn1BRzCXyctViD04uL5iNggnc0lak4+M34f1R47kGrbSSAEnR+GZnquywmeyh+idrkhLJj
PBR5iJsvnBNcbc28wnJR9ohyWEyuQsNDKS0LRT+S0xg4XVpVPM0F5XVrpduopgcmdVrWyUR+n0RQ
JiGEIQVXP3wC/pgIPJthqe/gn7MqtMx6p2fiQclmTG00RlI/jUG5C0UN3SxDbu4aHVtdXez79iWU
AiGrvnDwx/28gAs4ff4cjby4Mc0XqVfmnilktaV1txmN4rmA9fOBbhGNPoEjRpc9uyCbUZPaMwFH
6XWxHs1tat7a/HyJYnHT9f6bMwe4fXPHItwyPKZ9GRKr27meZUANpZOza2vCFvFYHwA8Iv4WFnHl
jlkwtsqdo9ON/i4QuFe0we4P+aI7xsAAbE0QTo9se137fnYCLN7BCaPRAv8/XfcDm2dPZCqyi+nd
xVGuT8l8E9Gn3Y50j7M2OQ++HaDMgAoWW90hdtpfQ1EQvlfH6Q7txQbDE7K0PLZ3NVcZeaqM9Q+R
l/C4l0ulFF/viKqUUX1+cAM7u8ggsg/LjF5ICrVIx62exEyxSRTtDsaQP5tJCAJbWg8iWVQShT09
hdm8iSzA8qUfhXurN98QaPfcKI67zQmyxwtR1Pt8EUqykqNOCxqA875OE4Mt69Ivv3z/GzI4GIAI
lDbJ8q3L7meVi7XPLQJ5NLztGNsCWegsihlglkAdzeZe67Ufc0g9yd7BYEJZ4ZaqMFsHrXvKKse8
jYT6AhDgnjo5P/qxAwolcaC5VY1544QdyAlcBRrKtlFP9s3yPRImSDewJPks9F8neSEiAI64Pt3W
4SQuxngTSjU8NmVDOl7PwyPDllOTKK82WubD6DJYH+fX0k7J/WyVuWNQkiLwlKiXm2gdcGft6LbG
CzGu2GB5DuiygJJTReicB9vaElCId9Cg+0B4QhprDccxbauCgT/Tq5x6KCW/oahucyDlVD0bQnbE
zh6KT8GzufUHzhFmVteHLDS8Yen0FRSme4SPiGltLTkn40smnPCIHfBOlMRo0BI8zVl/6nss6zZo
PkKba23NLvrlUvYmXJE/CEGyL9Ntn06HiJA9/kpoAhcP6t2396Cfh43aK11ol9lvkt1o3KZtg2hH
8+c1rP6MpKLkJXODCOk/a5FsS2SwOlP8iE3U02wf2JUSuybQwe6kRbZtoU56OJw7VBi9lT81ho2J
wp4e7Hq08WOlqMC6iim1qtZFpVMzGKN2mHOWbWcxknRMMSfq2q3ZQOlzyJyY7oVeuKsgnKjWS07z
4dRgEYyBWORZszaVRFLfRXsSf8w9YroDUg3yVc9l4tyEOsZDyZe4tm0azITu2WviBQPCfke7vyuC
/uTDZ8/a71y4W/SVvHqRcpwhzF7LDVzFwUiyagytsYK80lecsvxK0hpqzAucysWb58Kr1ep+PfQ1
6tRwIsUtO8+RRgrU3D0Cj8yo51pOudoN2RlvIih+pUr7iUqQSVg+rKdUUdb6cudaieAFhwoH8Qyy
wTSurm4+TH4PzDa3b2BC0gmR45d0enngrHGTzSpbk6305iauYIBs3jb6nSH2kFAFPKYMi6WVvpLy
fIohLRDJPj+Qd/QaqXVtQNOf2tLcC3mGeOreRNpbNENSt4ZfVYPGG/TNVgThAZ7lAsHgxC7dhXr1
XdVbOa3VWQ8OYez8QOMKJd5eFDBPlu6+0OIdd2yVNDLgSOXJMONTi5EONTnKS6v0VCvYdnU/Y4DZ
aDQcaWgnltk91WFY7OYQAj89g2uaxBXkDb2+AQ56PyhG0qaD5k7YkvkV+7KoU+teJw3WKhvaEm7w
mANY2I0UjYdOZvdVI84WzQayrqbRE3HxR3DQnyTA2z9gP38Qs/+TJfi3//w/+8395u9owR+/kwh3
v4rrR/ar+Zd/6H8JoNCCCvXP+YReHH0ilot+x50vf+MP1jlscrAwUKZcUDFqSWT7v2xCQ/uHbeuG
bsPG+TMnTlP/sCW0Qte0NANkoeTH/Mkk1OQ/XOm6pE7ojm0tNLT/CZPwb5wpXdcsF1i6blgmyPX/
wlRj9O0LYmQ5Pwjras6MjYKRfyksOHThcAW18W+QcmoB4fyGjfrjFW0D1I8Cq2hbCxDoN3KSrlsW
zALKDVdnWcEDS05aR/SX1cVfuZ5GnnBJR8FbwJxpJcWUEjGNz6kXPM1DEdzrCoDoVFrXZqZDRVLP
jqzs7eQiuZFa8IUiW/83jKK/IYp4xzaQM/BEIAJZMO2/sbjob9LBxHQLYwBFfmZcaRteCT++/naz
/Pkw/Y6bB/j3t0tj8FISPbpjkx6o8ZJ/vTRNQnAyqveJ0JiRyDwa4xswbT4p8wa6NSlI3MsC9GQ9
w7+2INTPJg0Vm9CafPFjJyo2tQnNtp4CuaZKNqGduy4SnJmwJsRQNEPwtdALk8UNXfJwVYQ06/xs
Z+RwI9uhPmdm1axhMIgMJ6xdddUh7+7MGnXg1Gf2qtS7XWUIZ227rbuuMOojwUO4Q2vBm+I3FTIl
zFHLq8Ki75KjbI4K6p9ctYyD82oHupKWAcvaBWEWQ8Ii4gg1KCLY2KEaP/4B9VvbQLs+5SEIycaq
3kE90WJPEEIYSdhsMZ4RYVgXL1GtU73hnR5SOhlWiQyThBvGvPIQz5NzhPh5mEkQQVa82PmQDzAA
1Pwf4Oy9yk/uspbP4vbTOwpk98YsguymVmcXd0GKdPG201r2E7D0K+yYxuITBRFP4gcC97k4KuES
MLoAjZnu01LSYi+3KwRRs3+n+vS5a/N3hp5LALFC3wZIeSl3w12YfbpxcJs3dXAwHPOEPmOfDZAq
4yxk/69+ZAq+g8VZ2huF8IqsAQFdJQrubeZfwP4sEWulRwgKrR4HWZVJqow3ZA1jTLO8krbuFRV5
Mgzh9UsdJreR8gH5Tvpz4Jsfrpb+lHmEYC+7bZckJjcR5h5lwhoXADmpZZMfrAhHY2gy7icfJJPi
LaxADdkz3jvGCZ6EOrSjZ89eKPI9HGwaYKW4a3Dd3gSkH6z0NgneUkFwDIgM/I2TEq/Bgs/RHP85
NSEuWS7GAXP5YyYsrnWWNCYE7F4+hRP+unIK3qIsaPet7ui8c/56TASCxOt9B5nJvE3y7vP7t9Ou
k6weNeXJ8sOsYPRqOXeX2uA0SBbOwIxl3FjjEHJmJLAb8dymrqqfU+SMG3emaVS2RC9Y5mIm5oTm
sMZU8/jYmqie/GCjY+xEuaTGzWzdmH1mbKhJcFOZxSOumefUy9CWo0Kl16l0Rp2MrKtFngFRKEBq
tSxrsMj2yo2/gmTx0WQPdQwKw2o6jA8k9dZ2rCPEKvTVXODxWlY1ruC2Bh0FHI5hHhxpZzSvGpkw
qyjkzzkLXS7JqcwwkRPcuHIrB7FhFnyZIPWY2kHT0BJyfGuqtJqTL3cLDO+xSb6CjBHE5PBBAZ3W
IX3oSdOPCbz+dUtX6Y+4SlXjG0Pig42rN/fTwifCghnNCZraYrHK4d9Yf1+ttjQeSAur19+Lse9E
HwWQsbDjGqocebbpAFMSlbGnX2faI6oS3iQxMwv4zn7+vtZJZF27hPEDJ5AVE9ev5fO69PFDHhkz
4pIFbXhG8XinY1n3lgX/+6U5LvKUp8yEepo1mhNqq7Z2b4QN0HqqTa48tZuuc806M/3jKtYZV+cb
Rf79+3H7Wbbi1/e7/eM3yk4h4IXmT1mW+xUt8u4LeNhVDNY11rho9C+rpWvyjOv62dC6a7V876DI
vzdI2AFqz30NJ4jrVo9nLjujL315o/DEU1u7QSP7VI7y4ISO4X1/GUX1xBnlnU/zGZh0IPQ5tz3L
zVMv8WkAjiLZs/T9GMfCWR7ls9KnwAsqbt7SZB6PjHXNicfxSoP71CHhem34I0geQ3yw/HAvW+yD
+XJrp0ZZQozintAs3nUVEk01kXZKFlG1ohxlvUAApNnvGNE/mAQ6jCRyi0m+vm45RzICpG+Jm5hR
j8hu8YVw24a8qOrsSxgB3w+D4m6Qg+MVO0Sr6pTEvaf8vt2hRaIvx9My5tbjyErI/rnESpjO+GIl
6g6n/zYr+elkUoWxsbeqhXBr3XcZEQekO+BPyOo7exRnWAI3DOE2VBoIY1zdE+m5sDVznzSDTRZX
AOE109+GzOn3EGAF7QFnZQltkWae+yB1d2FEqGfXp2tLa/g4Y/pVlipA1CJX/qDtW7x3myjFrFlE
7kOCiXALmeDIIlBux5qr8H2JwxJdKYnrRj1smz7rdwHo8XVe929Brp/jiLQOTlv6inHDYvZYzxmo
Dp/4BcS4pN9xmzGDQHj7ZPiFBmvV+QwnlxSyIjoH3cR2GkYoQXRRAQcrt3NK9vaykPgWvygcHwXM
Pbqp0GP4Kd8vF8bynqHvvbGsAG1iXg2NW2FqsLAiL4WRYRz1ge/fTAgREaZ8DpmyJiVY9tkYo12X
dJ958lSSd4bmm5CGMXHRKQ87raRnNqPKZajnnoVRHbQ6/BWXJSkFWnZTTCO0nSA/Gkn3w9Eidpk2
vP/+3a6LPKPArT7NND/01GECaL+mM6uJmtbFiHLACPnOAwhxFtLQ72USRb30WnO6wwLg7lyT5wh1
+nYo+9NI8pY3ShQcSTu8x7V86xs3WKuUK09WwD4LOh0ZAnOkLJcwSQgZWJcBE5SYb5T0s/S2Cbof
Cbb6rW0S/ivlO+fM4IGO6GG0G7IWYpRKBfPF7Rjc4uyp83FbQC3ZSaWh329aB5IdpWowIAkolDq3
gWJryBVZBUiuLJ7+ddwFEgjF4gzryGflwP8MO4Yni5WQNok9r2GJ3pRN6p6798EvXohPXreVjHYk
+20GnT+gSaPzWCdYLKdK7jqbxOBmjm80zDy9ExrHLIS/W3BXVCgPLR5naaN0ExRQuANJd2RahZuu
v7f0FtBohoTdTgcWEVQUJeG6TCK46t8Ll708Z4WWArozbpeFWMXskMmyDM4lfejoya/cD79gyhOC
2iKOuF40MPwZpWkCOwNLvIYsr+kHd8/sjOQRK9r0TEZZ6Pn4KhSPXa80dlU8hmXZIGkKg0ONh3PU
VHXJZEM7u2s7L0u5sZcfF8v8VZuNZGvD7/Kq8W2Zp8W898008LYEHiahAnP7vS2jbFpXLpfX7ZSX
ZFG6p7V3H0CkJBgl0nZV1wwPjm8g1vOzDyhrw4PBXGmra/TUA4pRQ1t3Yf02N/gkRM+wE4pQRE0J
vw4wjXWO9NY4Z6p5YRE/t31lHtqGNmjQbGFm1Bc9pJE4igBUFEgWd0Z83BU7C2hQj5EtqEPm6VXq
1eP4hCDE3FktU4M0L/C1osUwHzNLaivFlhCYU4lExVqbpf+zQ1q8HqufqG6SUxpONxwaBTmwu8on
9a7OdPZ8Jgg4UxBgsUrrncUvWn3qGohmVY5ZfnEKaF34iCtpYiughnVrKspO6NrasrqRBAjPJQyE
kbm+k3DEztWjSfG7tYHL2VYhtmKm3S5B4p/q6NI6Q7aRgX8N6/JNOMxAFfoBqn+ObHg/N+GCjYk6
7mbXyEmrG921zsJ1SDh82O1M0TNNhGMkoEkSQmTjhoZPtKloFjKda1uafISSj2H/2Cpszsmv2Ryy
U9Zz60LHg641ImXG2A1xOrjIyq+9PJ3TB7dbAHt57wW04zC8jVAOcZzbA6iD+Un5IL8TutYrgi4g
VuX1cCV2lbRZImrvmRBaKSlUORzHrVThvHPifpcPbAtmgVqlLohKXdabINJQ/tjhdbCBfMwzmvqq
lCvHcKrLnFhba3Tfu1YbDq6l8oPTceERCCjQDF1NSIQFXBSB87ykzYzD/cBcYzfXtAwJHdJWApnM
wXUpfFAW5kdtIncijJjm9iGLEjpGc4sAJVpn3KMNkMw3BN0v9Pi+Rr2wb4z5yqlJ8/xeokUyOFLZ
XWZvSLywcXNGsOO69quPwvvcSvY4BjoEaPqvIci7Wy0cHkRs70vawisECO1pmi0MKo2uM9vS0q3Q
kQjSlKuO0A7dpaxXeoDL1NGcBxY8Jiv4/Qo6X8d0jg9zMqkryzMx6t2VIgUnmuVrW79jiOm7J78C
iIZyhXkRbB9WdVpWuTbtjQx5axQ09I2NggcwY1aZLHbK6kfs0/9sDfeuLzr34u78eukcDkRjUnBt
XQy04HPRlEQwzFkcfY/7iPRcvd3TJX4O5kHsSL30rCyhbkAit8nwk3sR5K+9SZMBQUt7kJVYhr3+
szUlzkFmVX4LYATnuH1GS0/zFBK412vxm/BFdtJ8FwyU7xTopYYboxyaLdG3hxFTyk2//KIXjgtC
ZrwOyZRzaG4UZyXfOqWF5flQUc+TLBEdui1lVY+VTxnd0Rkgfo7CttAXJ7TeVXJo8GlBXKMURy8J
Im8cT1pKMtgqgEW4z8f+CBKzOPWjq5O609L8laV2chspjwNytDH1Iffo5mtWBZfaROQ3lM4KkNoV
mRar5fCsBzyE8Bs7b06qPWgQLzf6cxj6W55yZ0/8+33pFhNWR+yBKR11IO9fTd04x6b5YqjtQf71
t0U6Xpq5slbdPGacFlx91fbsO27+9N0N+f+9xX8aqmjS7vnnzcXLByCh9tfvvUW6Uf/ZXCQtcemm
0Z2iTvgOPvwz+IQcRanBgKJdrTuQOEy6V382GQVdRktTNBMtwzZpOS258H92GYW2pKIQv0iagKZr
umHb/5M2o/7X1hadF0JXyLh3IaZLU2ra33poGo2iqggpyt0CHXL1ghd0ZLOzSa5I9m2PwIv8sft+
SJ9jY+TYBjMoqXCVZ0O7Rv2UcYsDNcUbg/+larY65cySZAhfQMGts2znGOLKWUGmpAR7orkGlAAP
QDjFdxoGQKOJT5FT3hX2XWR1P377Iv6bxp3+Vxj88uEcQi8M2+UXFyT88v9/a2lCf9OcGAUYspRp
38tbaRDjLDMsW/GdD+MkQNc9ezGBTnlAIlX9PgX4wEX1mCXl0ajjJ3iI+7HzPdBaO4qTMzKL1r/V
Rkw+DhbxJN7V5oOrTjCj1y3z6TBHkEXmsYSmXDa3DR7cqaVsslFsFF8MY9f/+hMunPj/17P98wOC
klkI7QDOTbrRv3/Aqgazt6AFoRQQ4aKi23CyDyTKXCaShOHp7Mq0uB0hRv+bzqta6O9/f2F6rrhN
bBcLiPU3qrrfGxxExhIerv5cMLXT2vzEFAulDEC2/nlOQQIDMaDQ2DozWdS5PKFNZ/5Ms41Zlhrq
o0oZ83fXweg9Mh3/9XWx/tv3R5vekTS0EVgskSW/ffNMTkMgla27KuxuYzbjK7CSXcaS3IYXc5rO
o40UwBqvcsw4SCNuB0VjM2iU9U/Va7upDzbF2B7j7jXVg300pbuusA6D3r1yXns1g+iOTzX7gkQu
6e8B8pKNeQCWvLJL/bGa3CvzL3emwaaV7ZvqEPNP3UixLV4Qup6aePGrkQgN4qBujGOv7NOoQPec
Z3vcyivjxHtdIwGvCMKtJa0PSMkvdZbdxKaz03x729JzN8Rwda30RkZv//riGfZfA13+uK0czdBY
tVgUWBb+evVwQcJLTAZ35c7V1WztO5vpLHn1R5HgRtOKU2t8dtK4Qwn+pNz8B/vquzsZr8HQ3zCD
1ovyMZPhEyo305wP1GjeHGrnNsEkGYR71QK6RPol9WBbW8Z70gCtb/AXGHsftHsawujDDEzE2rad
cIVY04kj8SZt0Thb4aNEhkn9TdYmuXwB1Ob5MbT6jzgJn3otO8FJakY8KNnQ7OkHe0FM/AbN6Mcl
fYU6lcwL8eZ0zjYoPqn0vFqzLxD1LtD9N1KYZEOQT5+lx8aKHhJuVb8VO/MsGSPS2iGRKL+TaXjI
Aual0dpsSFHxy1uf17jXCuunWXNmcGePKQTiWcpFw/ZaX7ui0TtURX9w0VFyPu4kigHJ8D5JjohD
D1brHGNL+2yR91gYatNp3NscHBSalLK5DEN3A/B6H9bRtnq16/5EEOkWit6l15rd0CLiQgCqx5S2
CEtajIX4ys9FNJ1yAX4jWHqkxXYbuwQtaeCY0gpBL8QWWXmgL9dZ5O6rIjs50XQTQ1N0UvRYBEe5
rXb4NQ/lRY/ra2RAN2NGbXCEWbVVdxGR86Eq/8NFiJpfWju6E6E6jyp76XTnFCtPNnQ6QjJmRkgG
YtDOReWc0lHQgk7ADgybLKiP/jBscA/uhV/cREPwVGHicNPzSEXG9IEs1gpLH1QGQ9/+yrriNpYm
ihP7YA7zc2wBBu7sPUNYfPdbNDHOo+qLW8hzD/FoEHhUPtjEb4e6sbOBOK16U975NuYl1JhCxD9h
+R5C1h/bBXmkuY+tZbzUGv0/4y4zJcBSB1paiMvLJLkILaDuAGFkhl45FJSG/VhV5jWuqfP78QyJ
+6ewq9d59Dezch6nZdUln8ae7UPfvHSGxRygIzybKE1V3hL/gSApuKIhTYrgEL+WG03jHhEYLDGr
uuYJ2T7RvS0OQ5wEW7viC9UErfLiAWMKjazdlNEFhdlqzPD1xVPp4BRrnUeQk5+tnz9Us7O1a5OJ
9fScNorUqiHYGp3OeAD0vBi9Bj0qYIjndjL2RZV9Mr5eKRJ84cU+JHq6CbrwUxnVHfGbe5X4j5Se
nwtgMNezjdvGnzK2rpWipZn4HwjnH0uru+im2JiTdlejW4OI1FyDEDyWVe97AsKxERJDkIa7zCke
ake/DoF/nK3kqf8YOu5HuHxrWPkbyGJehwdYTNVVppg73C+rqn5lqnio8uE5Fxzf8Hly47KvOmPM
c/tYiuR+ONFAAqDFl1sbd+NIBmk6LO7Pq1lXD01mPNe/INCJVVnTAxlOgXOl/H+BV3KXxMBYUW2t
gET1uKVXaV69FlH4E/4nmBk/eYrNmkYVOGjfLk+D6Tyi8vwaKz3xCgZOgW/vlyBe+vqbOtJOfZS+
F2F6tgqTfIRVk5iHOi8e9I4TZaDkczL5jxkYGWx9u8IuD8Kg1WwbE3bGpZQwqLNiZPmQGOWXk9SY
opr808dKCLuMzn+Vw1qbGEykzsmGBcPxxhGbCpUBuBDkLzgxe5tg4ZgBCB67xAtJ4XLSh7qp97FL
O6hRxp2S9rVQ8ZcJZ1aWNIJp/iC8+BS0VIZEAU/FqDovlPBEHGUqjmpkhXEcFyOUR+LiM+LbXecM
qPHlKihI9dLvZ4akjKW2IZkx+EwYCZYPqfHS2PF5nOGqluKEbM5jlnv08YT2UUvbPtsjCT4oLXop
xHwDyIXsY1yzidFABHVephyIVQTrwq7ukNxeSArdxBeOt/dlUG2UrKdV9mHRbGp7Ipmm4tHWXRC6
9UnomEomzfTwAFzBZ27m2d3Qkd9KM4Z2Sye4wucQRncy6mHBv5VNCO6QZ0xJYhemtS7j+8js97Ne
IcxPGSGiMze4tASEVI12NrPwUkbOvvfRMioiJ9yd5caHDuAJ/eBHMMG3fpcdW/aBf71Da39VB/y5
QSMQgCDnWIbu/K2wReU/xAznXBiO/8HeeSw5rmVZ9lfKeo5n0GLQNSAJahd0QRcTGOkCWmt8fa+L
eJkVEdmZz3JSbW1Wg4x8Ee6UwFXn7L22TIjq2abI73V3mTYupmpaqYPQqcuLFsqj3IF8a9y+Oeny
tZee9DqgDMt5hiPP/xwK/9mh0GHD+c/PhJvwWl3wc1c/nwrFQ34oTiQOhZoljiSqqhIMJ4sN2I84
TPEjZL00XBSVg59KN/Xvx0LN/EMxkI0RZm+rZE2IU+afp0LxI3Kv6E1biiU0K/9WHqbtiHPDf23v
DVOoXmR6rAqCGDpMtthe/7R97tC9yHKRf5fgLh7Vi+r2LqpXuP/ZR3EUc8rSvkxbeq036UmBIp48
Rq/yTX+bbvV9ROQ58+cO0eBD6C/MTbamzrHQN5y1ju05v7VPlMJuzWWmL6Wtt6l2dHGGtbeBObkg
Jn1bPNp7ZVWfAM2sux1JI268N66xi5DB1fftmfTNu3KT+gvpzj8kNL7gj9LwxCvJukmrZjF+WwcV
maq2BAoJy+No77Uto389ug6S2F18Ez2OLsXrJaKug78fn81Lshvfx94FnyBd9a/myQgXw2t/1k/e
STvqZ1LBzF29ASqEuuGeKk/8Ll/YoHdH7VV7HXb84KHZqS4bhof2XN762/E8qQtjHW6HFcILN3oy
N6NrrPubaQfgewHY/VxulK1xMPfVW5fe8WnT+xJT4lLeU7Deq/vaZU+3irfFE0jHo7pRVjRmlukN
nCw+DVhA3nqybnbTNaAA+gYN/J7ZfZ3dhTfBY7dTXtSdd+8f2E47pWtA02NT7KN6XeQnDdC5cpxa
GqiL+MY6NQbahMVAse1uQFVb489Y2V9ptiqIU6+34bSEKkWSI4b47Nm4Q4le68B1d1SsR5YcCK/7
GtbAwvyOQ6y7i+ZxOI230kewdLb9QVkjErifnrq1tM6OzrrfBOt2o+6HVxJVV+mpcpUD5xzalO1t
fSrB03yShTCe05MIo3/pH6JPv17kDyUGsbuB7wKa49anaH7qdt4+WlOkewqfmc/Z5MT+ehihFgHg
XcQX9USPbNXvQE67MNOjyPWvHtCXJ+txpBeAnIkCb0RvYWWkqJ/3anBqWoysq2Lt772t5gZujM0F
pa0LopTOwWP0oRtsjFkwF3SEJjTFMUi3VUUZEKu7uepJm34yXZSmb3xZoCG3/jNOD/V+fG7uqk84
PlTlaFXQHi/fy3euSX+LSYIc+anfINpeNlvtNjVwtaLqAey28MpldY9D134GdLPXHtqT9Kp+N7th
V31KL+iH+FxtfdctVCt4M6timYI9MY2j1zyV9/ZjqQ4CP0oTCTL0i2wts2EJTrR8RHvyNATOEue8
/yW/YgQb0kMEOc1YDAHhMBMnqKX5RiWfqz88WcRENJglj8I1soMHOp39j/pOTtZWsWzSz85aat8c
+hbWp/U4JdEtJklnqyirRP4eAFYiKbGCu/49H+nSLLANuily0vSggWb6olmjL7oN+LIcyp+xp189
3jQLskvxDJF6R+NiYbigual1skV9G8crXQrVeqJZ/lKbruUyIg7Uorf2F5iBHXQ7ycKouaJlvkFY
geYk2wbN4q3Cp4dmAR/WbbRx3kC2rFKyLZfWJltE4NKW3TO2wSX39/B9al0dt+f6bYBrRTH4+3ta
02B9zE7JydoM2+YocQLdoXN9xTAS3IIxi55o/wZ3PAMuozR2/T2xQ48+3tFxI73RBrRwsbhAdohT
WrT6fVRAesHqw0SSFcAb11AM9zkjtcR7gMh1Akt6th2chuciCjfY34zplBukcZ0cj/PkqcnZlHCi
FHAalvmb3jgF3lYf7kGgqoK0s/K+lO4dNHDswMBemLDhvtiOPZEImqFyHWmtLNWdNgqaHNeEHc1S
UdZQo8IPHcLT5J1T/xhFEAiAJC2B+g7Rp8i8vJf6XfuKAmtYTsA9N2O80cEabwzP7UHeWDeyxBD4
1g8jFUThACbIkEPxCd5L1l5627wblGCZ0rQIcAS4GIuam+hYXxQeNu5LXBCL1ieW7wP2Avyqladv
hw48CfMe/6cqg9uMpRtJoAU3Xq6uUjyxz4JN+1UdvEN6j/2S2syAMd124bIF4d5uDqD5iOvNSHcb
nwzOAxYepEvTvNfTcdyUDtSlnZ08NSBhIuUk2lq5gWSF6Ux1TqnPcTBa2AqteIDsGBX7G7DfeNeI
1GWTtS1BXOvR0Y7V7fDcH50JSQ3bwoGkEHIcbTt/8o7hkROx+Rp78VUdOY/K+l3qvXnaFpeczVQH
0fTTwmBrLot4AbFpG8KOAcL10j3Dtbtr9EV4l52ezQOJMgt7UT3oh+gZwYFbbRBlXbVm2fYreXnF
gHPiDmj6k1zuy1ULlmQHXyTOL8VDk1yltXHfbfptfei30XO/LTbMCSt1y8H1q99VN54LW3LBIXNh
L6VdsClW7TZwIby/avfZTfLVHoJ3dQtOST4oH6bLDeAdlHO3767dngyuuL8vr+pN9Uwj3tuCPkLN
UkuL5ES+3/2oLOsr8j38jN1Xe6ecC7zuN2QOgBMg/gwNY0JZ5dwfy2P3jK0SogBodSDOy+Gru0Ug
jlkVPITN0fWB1jXhUIpyUIcPr4KOo/5Qfv73bGvFq/yszv7zVf9f5rgbnCP++a51eSm+/uP8VX3+
0swQj/lz26rSluB8bIhsVYf/EKnTf25bVfathmPzI6wyhsr+8e/bVsX6AxMPtURiTnGCCfHs3xTT
+h82HWi2n5QYbU2RjX+nlaEqvxZ9DWqVUIxl2ixQhnUTTfevu1bY4k2BxwVagTNwv9G6IM1zDU2B
/DU3CIpta6pMgGr7ahv+d5HE7IyElHYQfjd8QdSETlBMMNl2Mn08Ey3tSCekIdeWJIN62dnau6Wh
ZVObAbiP1mz6uDi1Q3zG8x+haxSaQZsDs9Bsyxh0Ruo/xNjt7DRnGxrW9qqX0HrURgxjhfqcfClJ
YFhLI56ROos++/zQq9XaDkFEKSXsUc8kLs60lANSuifD02EhTdlWL1DwVkVO2TrHlGS9hV6ONxyG
RVI6o2sDW1RGmt0WAJheR0IUdd7TWHpwDmo4x6hD0SwVAF31alcZauOScxiB2cLiH6d4jAkifNKS
FMYQ76Kmr0zQV97Xz7nNlhZLLrssV0ukYSthD4OllO2qQL5LdfOpkO0dqelPOCUoLzbFDXr79SwP
jEe2M4WoaCkXuUg2WQHxWJSrIigV3chvgk0gvCWiNAEG2Rnh1PcUNbFSXi2+TpzvnNFVSgLcTEBe
qShNADFwsjSubnTPxH9THbYwMPHByUiIIK/4CBitceHpfL2tbe0wIkGNFao5oGeuJpQ6bfMuXmF+
YfErvGe0Nd0ziWou1HDeDV/8/LJKbO2ywjoPlY/+NbmiDbjSXAuXeWHs5ldtS974/O5EXXB+1VsC
6n1tq4jfQ/E6rcll7pb+yJfcIp5UrVZkg/GO9cG/WjUsAt6MeHYFZRNsML7qzuC/vNK+yQzpmdMf
J5P4inRHtFuOjgUAv5WPZZlCkwyvva7f6ixTmQLMaBoARHNzYstdprUdLmXPfw5qx82a8JoMiEIm
uIILO3BWgcy1zyH0rQKJ6iHggCW+fyIES7Fz1M+p42zEN0H+7s5pxnpRgW6hOc+0rTgY0XQud6XA
94E9OGrYuarsbZzsp16B2ffTnPR/aeopxj8McxvAGtnbnE6xRyj2b90JIxn8rg21b7/4MEsDUq/H
FygD+GeAUhj+cGwUUDY3hy7uGbWNr0M6Qg7sTqNeMtLFEMzgEbZoz4fG5jiQ8gQmQFCqgCxrydVO
yAYGZbaWG55hzK1wKYZQGqUro0jfYp17ef6HnK8NyN6bI7UbMejntxJ6/FiMIYXCYmL2p/l2hNbO
ShfZz1CVFqXNreIHXN58pEuWDhQAkW/GXMJ5FtGRhanoc6qBu2/+eCg0iW3lQYP1IiDlP4aK0MDN
1yVB3Nir1s7x6vukx5MoMUjKILzO5WgzvtKleO+uqb/uDDzQk7IVbzDvjVsbsUpRGYeRVizY2L5x
xX0438bimQvxTiOfc2eobWXHv87/IEbk/IAp4+4cQ1xp82iZP1fn4cRAaabfjXbwY2gILZuWeG6G
z5JATWsXK8auHI1jQ7m/kXgOMWTEW5pv97KTXPESTUWSGOB6b9FFIyV/RpF4FpwFV/EktK4vHckF
8BS+pHgtLkArcydoBew4rkyvAcpSSoa7GMl2rzyGhncnRbBKRZ6TuIriJg255effx0n+Y+52Ch6k
5OVGD/VjYHlPeRreW1IGrNq8lfLir+5p0ev/ud5iUbuxqdOKfr+qw7L+7Zb2MRym4Vh8q4la7Xw7
3vq9BYy857sX7276MAdwqJEareXMuJiirimmWnAET/A3EJ6jUTJbCBgj+b0LqbCeTCu4Zkyvk2jl
i3lEaHw77OA/prVdYEIM5YbxydNI5QjWLl/YfI8mGl+WXumHeswf/Na8JaKLe0lzntLO2Onl0C1J
KL1jfNDd6b2jlCI11jx+p0gfUPHfphEA4bB0DhYaLK4E+aBVy78gR0ffxct4YtkQN9dfzQy/f4sO
MhmDbrhqGAZltN+qot0QJ6WXTh+BmF8z+1poHYu2wQgXX9R8g87zu6pAEWBo35QUCeQJ2l66xK4D
Wli6/3ffEuVwhVaQozFlaYbYTP1cSGvQz+aF7n97HXcU7l2Ia3AwbPG30FLZBUQTOGw1x0TuX2eL
1PyHXqX3kkEDqRG3AFlYzvIv3ph44Z8qfNxxVI/xu6FLwU9vWL8pBxpQgrXSWl9V49xmqnE7ieGf
RHR5OnseiH7GFZ1Cpr4x651lP7B2zu9NjDwhaLb9+NPKNDRr4fUv3pzzqyqFnRw57hQ0HZv6J8q1
31Upkm9ofVoUX54T3JJpI6TA9UpGN7Yw7ejaSFxSVZluwsBcJyZISg+s1jyLl0ONlBMAlcViN0/a
82Dxyuiqit1Hi9qcnnywtcqKI5KE8lHXdpnBTZrYBimZPBwJDNbaEHIctymhPbt5M5XRIWMuWXYV
yYd1cO8UvXFIxS5GTqi+Q8H/VqoSiWt7KUNyOMBN0jFaFNbIQDaZIDudPyzvoUFQTnmHbaaXRNuo
MtYVJnvyu21KCNJFjPe6CN81gBJWQYNL10080mJ0SmiitXr3Y2Ma1BR0+vAg5oGKfNGlOZq7+U5J
pSMANsGfE9dNrHa4hq6zjFwqWK0xBkPQ7pLNPNxrJgqxUBh9RfwjhRabpWT+hmFWhEtPTIWJBeyb
YhelFPYnOREvKzFXG+MANm2wbmuzftEEozrzWeQiDVlDrKIXTCBwiV8kzxD1LHyakSlg3gliwflI
vfZxfq5ailw1zj7LUd4qFXJ78RhUjyzTxUsfxU+hmKrFS/u9x7TOtgZoBaIdMa0n/UdSwo+a92K0
TK8h83WC/4aM1ttY7GvEpxMLUCQmoEYOUTP1SzWVzvNnm7ebQcSlFi8wb0vFVFlINKoBHawdv30g
omZve8yzXUVoEm5lyNTWzfzyiuhSNQ0wxLiRD0VUsl0W5g5PyvZJXlwK8heCCl5hB+KMV9UOjq8d
DdWkDd43a8/OaPIhV1+N2XBb+OTO1q0Jvk9SaIB1yo4wensl7okuyl+0iWhjj1DUZWxOlDjTunEx
6mObkrFPcGlH5ep3+WMPzNodA/U+ERsUsaVjlce9AyGrjHm0U3C++YsxK/+qRWLMIiBDqaaCTiNy
kL/+OtUhS4G1OtUfJPA9xYq/CpLsVmoYnIPG/dIDFXV8iLMOEvcUf63rRKAMTPW9LzT4CLr0nIpT
W4jbkyQwaqz61G8Ny9rkkKHms8ms+LfwtBFu4rgsLlSf4j7cxIiIiZNHAMWssUAkdfRG8wzSfp/q
VKcJG1gRpErnz0jodYbfDYTvVS5DB5EcfFtyTcW7oEZop6wDoZSzYTbeRqaFnM7oRpPzoyRrz7CL
iCSlvmcrAfYxg6IS83OZDts2RelU5RXvhIy8KXTsBdW6CuZH+D1W0gpcKqxtrUVRBNmig4nr+3Fz
S9baGmIGX4KNykUr2mqrCO9ERkvWggqeZfWzZhWU/fL8I02QEDVB/N2TN0fo2UHKp6MwATtF9DE1
tJjnZxmxlJkxUt2of+ytN1uQMQxqJB2xwEtLaxxXc0iIqSL1LNxnmdMFcA/7jT50D/D2AKjFxaap
S2AGhXzv9XRhQTjJ26TLgPk33Y3Z1n/VyxSlgV+XIkdRhdLINGSbvGDtt6XIToIi7+T2GprT0SJJ
cKGLT13ZpQQifCjejJjanAFY1C67cSlDMBpQqKyRk4W5rbBYddqi6uQ3KVQf/WRAcT1kwIAwwmQs
MDsddFD14VlM0nU2OC6zLXywFIwB538fVvGiAqbolrTcW5NYaRgIOEZLcgmy/MtK1fsU6w6U0uOk
my4uIoI+2ha4dO8chjJ4rk31ZTaKcZXtVRlmuBcOhQDyFzEA/TyGb1BF0anDjbOa0oKhkLX5IUF0
jGDbvy167kYRfuPIBGeNHsqcRFrWwQSIm/UJj3AAh8Lts8BwCXRPy3DDzoDPogBna8f7WpwBQPIj
+Nf8G6Nuw00ddygC8HVZHXF7I1maC18QF/0xfZYkqQd9YP24X+b7AiG8g2ijBUbCMp88whj5FndH
U2tXWX6oK6JApJxRwjGqXwgQG9oLbz3fQMl2jMxhZYzyl5xP3xq6hoWXV+fCifA4gP7UnC7j4Fli
zB3tG1blBOBj8G2bBWDqvFvBIPIWKfESJpMbEkx6gYmk3pZj1eKHZoTpjnM/iq+NtIM3jajxBaZo
x9Xl4UEJmRv90TMXxLLdDF+eZFvLRFyGxhr6xb+e4GbJ4C87JgfvN2lSqmNgykdO+uv8xjM6o1I2
H/Nyz8l3MuUnNAyoSWwMW2XbvDVm/prK+Vs+ytCGc9ELqJSlDAiH9lnC3JsO59oaPuJk3FStqS0V
J12JWUlyoI+E6Yk8wYchTB13VLOXRgvXPy5uDx1UuDAT/FnbSew2ONBgpVMpKE3i2RPcOqbNd6Tx
rWRKZUJiEn4wBnQkvg6jol3lJ9Nz/Rc7NfsfNmoO7WEGrmyYGogi7Tf5cGUSl6kPztUL9WXXpdE2
CToOE1XgE/ZJpI1CkAAHcbwvyIq4zcgD3YRSq7u1RYleWO13WkETVRJUMPGNVWZtg9ELcTww0Vu6
aO16A+2fKWo34HE5rAbgcCk6oTkZ63s/xqyuNQEJUFP9ZncdOEudHgJhucu8MWf36ugD6o119bZ3
CFPKVJqeMow6OHCiGEJ4yqqXY54lUGkBeYmr5OSvM0atMnbcsCgeK6mKl22Bq3NilV0k5dmDIsQh
m0eV+PDg+8FsAmofY0+0IqBIkVS7ZpkwVh38IjWmeq+oX7yB8PGF3cg3QwwsPCUg3u1LFco6itJN
aqYSGcLGQo+6p54mznwXp8K3Nl/TrGXFEjqhYSgNAmpKYTEmWViMGawGjvuvb3iFwuzv8zIgC4V1
1JA1maLqrze8mUG/6aPhQxElNXvgzKkwuYwaUmoAbGFV4EKgKsmGHALKj1OnKMCEFPT+4p1Y/7i3
QMrNLaZywlMoMv9W2Q0NgzVhtC8pmQP0UpiGqgm+k6yRbC2WdmSldFVZ21v2dZi/+FsZPQEWA+Il
zHylSHPrCzgNca0r1IcLYgyUU66OD6nNbdkJ0IXWMScp4o/5CZidqOYS160NYtIWuxRZil7iIjA3
ETSOvtjmuvMQT0NH1Hd7jDvuRHsqH0fM+tzodFmNlgWUxEoXYVe882TtowHsj6QUrpOiRHeqgrE5
LHTYeA0NHSIikMf1xtFBB9D6uo04MVtXGKLXOJq2MHWKNXwvBHdiUA9JgsBhAAkNvHkzmqwzRklr
M1XJVcvCJ7uHICmpMrNJHaaLCrtUlLDWhM6xSVMbrzZzZFKkZB/WzgWaJREOw6i6Fu6X+fsYOvNz
Sh1KDWN4P/+iE5UKAWGADRNLgEOxjtaAIOCKE6JXhnDcIx2NiBhRgc+WOO8PvXYJaX6RhKER7ibj
GtAlxhGRoeWSvf5m7HOHzT+ikaLT7iRdKle+CnZn/q1ObBZxzj9WBAlFGj1iTNUHqKDV1m5zGmDd
sZBx0nviU84boFYSn8cfXhQDVXwx8vhOr3Gq6QZcdnFfFJ569iuIUe1+fsQgvrhEKo6+7r0NScgt
oL9oJnJxGndHM+KbiloJZxNOR7G9issKXHEon4AvfUK6lVbzPDs/l1g5Z8O7FVQyCiwm3ZI52FHz
YkNrl+DhEURqfFt0YqsQ0YoOog+jFXEIJWI/GKRs/4rqhnq8CY2SgV9xOus1nY2ZAcUBE8W3qIyz
1NeneRgoHhEw3aC8mQJCEkU58Mqe64qYOscQQPf+Xw/Fubj66yqooQhnJTSpU2ny7yiUgJZtZyry
ZXglSQvAHalSi0THHU3MoVCF0PcMYt1yCbF8VD0yxnIHYAip5ivuoKsaT6x4coimcmgT7n0KJCjg
2cFwV06REe1KVYQLp/rLPKTLhGUT0BMTvsyFFSbfYGrfert883WHcImJJcND7RbUMWLhhEAYw/tA
HlltC90BkwsKQaycoxfoO5ojiDsDUv48sbaI3fO82M6Xbl5MKz3a523/gWKSn1c9QdysN+ImCudv
1nFofRic2IjSRnAnnqVzJWLuFkQ3fBBVzyEj4MMkY61B4uBYoFCTOgR7K9A+DF+ZftyCum9e2zKs
lmXFbJWxA81qE1yr2LzLZcs2tFhLof7KYnET+/zKfA3/e7qaPzc1//P/EzqUTvHrX7U9x/SS/ceu
Ti7ZZ/2zYk887s/Wp+X8AfsHyR5YJrY8lBn/3vq0FcGPsvFkGTp/zPyov9GieBQ1P3y3pqkZbFY4
2vyt9+n8oZqqrAuk0L9v41Jn1tFP45KeKx4uhiOmKTTanKJ+Xaz7vosmmZwjcJYR258eHgER5TFG
93XsmceymT5JfBc5t9SDaps4yzhhB9XlgIMouDjppZXHg5wjisq4aYF8jAfBP3F0C6Cu99gE2SUR
9GQrlg+CwZ86KDtm17pmdEAYVTqhBNI32rAlFWCZEGuAsZ3KnXVbdsWnXjw29FvEP6tjDTkaJEPi
MF1Jd7qcKQfNKG+SBP1zzNhBMsBbaKtpITF/MgKnc9nQcUjGQxwOD5PYKMLiixdmT2x1RTlLqWK8
SMl4LuJqXClj86Da/cHKUaEX0XTgLL02OMV12adRJg/k0sRIncELpEN3dBhhfeMg/mEbusRcsM2b
9qBiYwrN4CIqR3Is3TnWo6/RR5ohLo2crUE97JFKu3YyPLQWYPNsnA5e7aFZTi7aDDqJ6jUiy1vx
6nWCqZ5f6I0K8/vzGL3XzUAJAf3h5Cxaq32gbXE0lHMqLMX5+KxCKzbL6SwjdwJA2ZnDWarHg1qH
FwFw6ZTuQRA8QIOdlQDvqDgW2Djwym44SGp8Scn6sBNta4raWR+EZFMjzlKzrfhihOS/1bVtlPcP
Jd9PjEydMI6HHC8tES7qWfBRenAGQ3aJ7Go930plC4SDZ7ez4aCqA7mrIJvsnfirWbcznyyIMY9D
XylrvmA9phdh9J9hMN2aWngBZ7b1+YTiARO3xdBd6sy5Fc6IqZ2Q9bcP9CEfqozhOvUPZl27ehLt
696EdW7Ry43Jdc6dd6JnLvMGJU3kd9UId209youqLkiroLghyD5jMTxoPlXtCQEfy7+4t8k1W7ft
RESXfSvBgIozooosmdx69Yh04S2QqZDJyWX0hzOBFGdxGUc9uzXtb8NMQO4YbHKzNnkacXCTDjl/
DGk8WMqNTCa3uDijgq4MirfcT+TQASzn5aj53GJx/lZzbg0Pe94A2wCRwV4qiuO8dZDs6JIhvEpa
jAV6+E1V90L99iKzEhZ1v6F+tjaGiL93D6IrFkvdOUH03rMsOsN0Iy6uuEjSCIVAVHJA10woYcUr
Z9F9y/4eIeHB8sXONgBfKJnr1jG3uMUh6TAOA/IJF/OBuuJjScllKPhXOZy6jRRFZ6XbUR79tsPu
wc/JJrDl0yCIRXWp/wVpbVZo/DqLGQozpcp+jews5fdSUNAnRp6EgbIW7ybO4wuRQLSsi6Wqxd8Q
lc9hM55NVT2XUr7rHGKvQTmNacIxb3gwq/giyEAANq8+Nn9BCoql+Dt1IK/UNVNBRCUjCbg1SUh5
NbxmgZgMFlrvYKJTsThAZuq84Fu8+GTi2AD77NnJd1Wjv+N/dsoM0vUPVpV+a0O86iBp4dfmbMkc
IXLKbdIsFIxutQAjDXALJiquTcArK23zSeS1O086dKQAm5Tmo53ZywhIjJgGxORVJdJX1WERqUaO
8EBNkvCSxSDU0jD8FuO2N6a7Uj03Hf8mJqhGQtvVMmYVlL0Qw1d13D+ITq3UM/INffvTwnj/40L8
TMKzfzsSssoYLHU031GHqxq60V9XGTA4PoWgUl6L5WGGEDl29+CZ8sk2KyBKfIE9E1Wu7MHkohfR
6D1a8HS7ctbEiAWll8ZrQgEgEpO/EVKxnXKuyFC9lqF3SXTcF9ULp98HgwT5BYEMa6QKlFa5GYAH
+6b0JK6/2VkQMBTnox1zt2Btp5KiTTyPlbNOWfxHg8uYYPd1UjGyRuVLXKO8784RT6T20XqS4xei
DbZpbJzFfIl/6wIr6lI6DPMg/Y4jmeagGPO6b+ySqbuRmuep7R7nX/AMIl96+ACL2msO854/rFPa
C3GPB0Q8C+xnIV+TUHrqEQdolYOAqAjbCUgt/jdf11wkg3BcE1jFsuwe/mejV3z97//18c9cGSp1
g3++0Vt8JZeq/WWHJx7wY4enqbA+ZSRtloq8jR0ezeMf2jZV+wMHBKUH3ZytFcJl/uf+zsB2geRG
aM6oDP7Y+v25vzOUP1QKFg79fEtTdBCe/462TVj7GVr/NTUCurTgT7K3gzDKD5XfSyClMzHP8zqr
HIVDOrg5hVpi9268drxDL4PGstf9rS1PCeXZ7GQl6sfEzLboRY5LZMSHBsIJSUFQgdmnqQfAT0sg
2++exoYwNYZmTU2zs4dHjufWweilrW1Lj43X3Ccj0ErbYYNio0jTqPCmbCW8KTyMNcoNU1RUJkO6
tlrVuH52VVtlP0zdKsulZgP+E3xazbohk71ZQ7F2y1xLqafQcs1VjUwE+rJLXWvpLsvET6hIeY1M
daXeZjQr9QvrebBOCND1FOucs59e9GkDkJwcZOZJ6KIxMlrNf88Yc17jd25idZ/laaJYyqxP1o0a
qsS5RRvN7mFPr4w+chWCK+q0LVej2XwSSUSaQQ1s5NqbrbLQNVdTDHIADRXZYJ+7CBfZ1WmK2+QO
1C6ChOtuAK/JHDu14KAnyCaOOuw1fUJql54b0wzXdq1heLXcRtY3fkD9dcBTCRpu2teyUrjgsPZ+
rpTLbvqIzRw9j/0VeqW06ko0egGiHKpKTUgZwPN3fZG/iCuSJDjhMiRt3YDIq9HDfeUTFuBb/btu
HzSWVZe9QaZM36+y1Ohr6sk4ViGyjJDc8/5bGeh7DG11h4TlvrLNYVGo933Q9GuzTD3XkapjLhMr
69HHFqtWRqJwXRbD4Zx2tBkzBT3FaCVAhKSnCf3HEphfoTYrqzVANfVk2ltm/+KZxcOQe4eAaGxw
C7Q07Xp4ytJpG4Umynp+kbQ97WmoCC3W6mOQjq7cGpfAi9utXpX7EEg5u//u4Nj0XIuhYE8aSffw
pHOXQxDkKmLBU/SBjmfsfS3qEK7YNx7SJ38KbmndO5vhLp9wMkhVGGLPqKC39L69qcPoo/BsLiim
IS+crrCT7tKROJu2N6xjk6fXgr0eYk9KNQBUm9IaYPv1xSozADFRFnQ9xB7HAabFUlXQf+r+vrSo
wLdpTj/fCWyKISSOaT2+DilG/Y9dyctkNwgZd0lgvGme/UpSa70JS9BFlC+QlBcXRWYRqKKPVtmR
oPeJxpAWr+4/VzY9qohinhLAMrBDjYLDZB9DBx2rTYgE7DODonqnD8SHkYMxtuGahp24nab2VAfN
VkosikdgH5fFeFYM6m9ViDV6shMF9c4m0Bn1iepNbs1aRHXEgFsqhx+l0QQkHYToD2MZXd9ofozA
7g9ga9WD+T5aCKO6lohlkU7jgbZjyw8CXWXfuab9sZL7UiM5Yp9HhbyBuzzCTNKo/GDh1IN1Y4b5
fUWinqt3MFVhvGE4GTAkKdmp00hKQPOYLaOE/PYGcPmyboyT3pcEhzMNBKBt1+WoPcnm2G8k0Rfz
TfuR3lVtanfCHhDSMDzQYJ9yA5tJ8R3XvneXjcpxiLAsq4hv00l/oZkt0+FvD5JEBEBuS4jBxv7J
zOznsSlTWHnGNZwmOv+4DjRdQtiu9q+Fk5kHefIMQANkA1m2Hi2hN0mHRmvtLTfsjg0cDqXeGfZj
pKyMhjNjrOnVqmhR+ctOra4o9kNSkE6FU+T7CWjBnQNEKRCQKjUdIV+RPpXFvCHHGqDRTd9GqUy7
AjJQamaEK3tRuy77G4LcCPvNywg0QhwtpaCh6V7Ar+dg+1KKW5d8iLMxSheoe9SYpuxAMDYKmr49
EjRNojiV3qya2m2UkrBkJtW6JD1jiQpyEyrVU6Cva5lsIClPj3l7MqizrbkgNMSXZHp89XgYl10i
cL8wwxaGgymImIO1wm/QgCtuVSXgKO1DXh2NYoWCDWqYMhCwVmivtlMl3PCTt1lT9/cPfpQ+yZpS
rkWkncPMnRhGuTJi/MZT8FFhmV7Iw4QYpGICTAFrhoy33t/lg0GL0A51F0f8TiNEYmHAz1p0qL7R
CoIfUav3MCrptfrauNHt9mXKh5cRKZFLikTBTQONgYL0oMJQxZFJ3Y59NOCJ6kXuC74Dp1yXkY/U
LYtgJDPDFiBP/NIMSaesl4kdGDcsfrd5pxYPSEczu0+XAYA/UsyVh57wrpRLKzMJT3aqYMCBR3Yt
LM3f1BMwjz4qeQ/0ZJd+qbY7qyUqRNfvytYzyQ0nfi5xOxQ2O5tLbUktfkuPLNtJUEVzz8H9koEy
JX3Spv5yB8cBIm0Zn8sacRAw7OBQatq2Jslqiem7XRnXDjksqnLJzaZuPDgQFpfpBg2BdlK67DWx
Bmsdtc6hdirbNZyEBYIJSJ8QqbZRL7teGt/Q7CFW1sjvW6sgiQ2/eR3Z49qRRHz9OLpDbQzXdEPK
anONHXqR4ZDgJ8nSx1Sp8w0Rq6IdQ+6niVe8AjO0mOp6WhH5eyy6qtjl7xI3wIFDA/mgSXpHm4Gw
elXeDjmO99bpTjrK7vvWqTewZf8PReex3DYSRdEvQhVy2JIAmJUsybI2KEkeNzIaqQH018/hYqqm
ZiRbIsHuF+49l5wi4oNiFiw/i1LEEBjhf37oZVjH5rMjpQ1pYj7aWRkcBjv/kw0SBqpcCYSUK6LG
SSQtWNZdZM4G2MQKo3TI/HnEVEdXk3Ijj2dtcQtbTnAdadtM5rZxUPWn1Vr+k2WO/BqkHjJL54Us
PiKvTbjdQmALGjrscYVn3drAo5v284+7iA3WUkpkN4GeESoLtMP/dBbswqX+VLZ1JSdyZf5CkJT0
unMkVXdrcMoQiXmPn7OIj8yxPqFXLOPBIUW7t7Of0Gi2tJ4DIiPIM9yPsNjTllW+Jey/nHd/hsxk
3dowCR+y8Y43RHY+gUDL+mPf1u9EMmCY63vJgOAOOltA8pT5hOoEVJM5OThxgZzHsxg/LESAuBYA
RMEC9GOjfZFhyAqfzf0pN8XBKmr3KVzrAW5MQ06NKJ2Y3pu9z7rw5aOsEwlzHCZIQ2rx7OT7qub5
64hqkcXDovDwVn7v7j3DfMywf+ymrhpw8uvTbLi7rYI/Fbr4kElpt3yCNXUlju0YxZaisGvu/3t2
7X9M3OcTW5LjzPjNcNv15AZ3XI7tremU91jinD7k5s3Hs2VEdlpuPnWDJg6kN30iyc+1g6Ak87ZX
hdYvFQHodgaaWzFv3Pf2P3KDQFvofmNI8YygZEvskO479E0dV6r6mh1kTG5pNqkoMdUSZ6OSALoP
Di/SaMdFH1UDh5t9dsl55JxW+VjPRfNIceajzIA1aZZH3RKusjp1KvUwXiNhJr2nyQ5R5Q3uYLdT
TEmeFt/bB0xK48LNx0vXhSkSpvysN5OsiYElzNzDw4R0OWN0qFUaBjiQ+40LUpGZLgDO1sAmCrNn
MkIo693swRousNnlAvvhS/EDd6wOHb2pk5avG/c8AJSjrdoqRXYzsihd000D/PTvN0y9uv96Y3ki
uu8qBv8x6uCOquphzOT3Mrt1UhOQjfuvIiGJj/jJYEC8WwPvBJI84O36CMubJjD3WJgLbzFSD9ZD
xIgWHKyjE9dAjbkSWLNz6E1DdjK8kDpx/dLZCkKiMNiQBk7S4qonEwisTK8/a6uAVPtKIDT5eWWP
i232nn1pJdBSera1CAPIRnteAlQxPosqUbABEt6L2KYNN6bnnuU8+0lTLN9DJ/HF2tBv0VExKDLb
BOkLwk3it5NiUrsuICEcbeQQ92r6GMa8Qsg42elSBvuow1Cus7vZIAIpNsojZIsTSx40gaiV0yUn
T646tEoQGDTKNSkFoTxtVzyxfff3frNNsaI0JmynPa+djeZQsJDMBXVoEVJ4daF9KwRgl7Eu02nF
3hLK4dBVk9rr0SiuZOWcAMiXO6g69E3MGmPmKDviBonFydvH2dNOaqoiCfSA+cjOYIeJaokHexSH
O1Jl8OS2V4Xcm84WwW5Cj64JAr5nKj3oEG7kSjgsKxKPrew03wS5gVGL5d4xxyQLA56OoP8kFxm/
bT1k+yKEkaUMeOi2HPYNj1obBJq8wU0g6Gt+vECf18a3ULIVXTIfnHrEbh0SzTLiWsXoZcWKmEgE
XAaqfjJLRTUnZqTxUc/Vdzmu95iFlmMXiEl1p3BOtGH3YNBZDG/AfdqUIEmUsUQ17YiVKWNNNHNM
O1bJYJ+pY2nbj61biUM2blR/oXWB/ZL0ul9eoIiwjp1W8CE2ITHDCu0AjMwQYkpc2BjMA9oQl8cR
trtxnDxMnAScuskUTq9NZ66nqH3yh7E7Un/B17b4XNjGFDevHk1H7GqP2tOPHtY1f5b+fZ+KAguN
KO5HI1VFBDeJnn6nt/6V+Obx0hIEuIrf9kA0YxVigULxnNQiX3cNTHCi2UGEuXFP+RSHtkZEE1Lc
IsCkiw2bo5X5B79C6j03xVskc95xwg2wkmAW61vKS0aeFkGpTl39Cciyze6EPLV9TPeQAUvetpZd
pV1dvZDwUEe/ulH2HpYbs+98esH9R3dn8PAo57z5Dgk7ErhL1j5ECI3JtIQ7CnOQlCYmfQFW7aU8
jDNqJ5IBsmSA3SWr1MOVFFTzrwL4xV4RWgtKDd+605QiXUL6r6K5VA75VBxLJOrUURJyF5Y1KNQQ
RKpCAU9OhKHj2gniPNw+spAQW3skdDSqgYWJMCGEx/GJBfS2u9VpegdbyDgCbPSZgvHUzVih+tDc
dYAb8V5D0WrK7msqjRVM0OrHiJjctZl3YQnAQjVcKdb6JjWGQkLjeUFV89sPqxeOnY8FsucSmaCq
1O+ADoPfDviWqYJzFwKV7zkgFPYSRgUYmCnosRnz1V3JMiibeFQLc54RflUMHIpO3kLF9VcHxV01
DHTD4DyjOQcFXFYyOUHSaa7GuPT71YxgMTMw35UFe7I1pzEpiDJhEEppqMOItPFX16Qhz0P41liO
bozA8OqpBkgvGq6sdj9MdBenphv/WmFPPHPJEGhEBLO0Q56OU2sf3Ur94mA5eMolipb4uyrT3vNI
BgjmMeZSZFYmncvfxF2gHv6zG/VQiWV7mghxrEvj5oVV0i5ivRI2TGzsqyJ/Nyk6C1mJg8zBIW5q
DIzuMJXuo+nTDuZo9mMp1MD3u89m1B7qwVHxNDd/AzRnoOqLczfYOIycNc6xNrU6a+Op6Z+7fmzP
COGfx0y1idlUzxgOnnCOgZOdeAUWbpYyt4oEMJVIelQmiZF0RVsfRb/F7TIBdMwcAkpN54+souZo
ULnBFaqJQLWj/6Q/YTCzBlACaymSbVDWOVJ/iyoKH7QB9YOc+qR0b6PiBiTj8zNja8n3iGs9t7cK
1sRqk5jtdOVrQ4cH7YrmactviIYeMs9+M9oAemAVvWmotrPWJicMIYIWdTS89YqRzd7XnClsXyNy
UMpbCaOjbuDqm8LqUnfZAKJdppLI5WqrCeAy2lfRWv+U6tMMCharuwOF5GWgp2fm/YdPR4PPuz8v
/I+qIZqkHjyIINpijvYVbKjywYKmwpr8x6q6SLSniNfJmC+D99AejkOPFtJyFMOfR1rDGD9wkm/w
2SPcuh2ZbiiRCaizFf2Em3SeenayzE3dEsgXLGA3vycbgtLeuXXIZAyZp0Tia8ohLqbEw52F+xB9
dVjFSPthnb2U/kynOvFwIoJSeXvdyG5otuzkMq9bBxjVSz3sjd4aYzvsjp1DI16471kjYQDjvwoq
GOMTehEq1x7wsgT1IOZg34Ba8OG3Aw0F0rGJO8jRBHZJGy2Yw90vG6utGKaEzzSw+YPrMkJxl2lI
sd0+hUXRPZjAHuu5qR+xZjzXAFY23/KJuavvnpaivvggE01bshFCIGJXXSqWm4Okat/PYKO9Eiw1
hSR/3LAvAHPvG36my7xGPMoEH0wzyXIE201oY2bevGL4niui/JAG5FzB9hdBm+svD8THWJJRAwXL
jdE9PLBRchI5uGuyjGgHprI1mO056txsQAFLEnZgUAZ7XWfdjYEt2yYLPHtE2jgYweULcv2Taksj
HRnuMhJuJgLSkDRW1Cb4Cb/yvlXXmoCLFd6y/S5l4+9Hf31cCN/eQzpqeBxUE5e+TZuyhRkBdu+M
t9XN9vKPxuYR9Wzj2aW52lvE5Fhci/yc4d5jNp2WNi/+DH8hcpiXVDPtLfjsY7WOInYbnghViVto
3uZVd5d2i96ZKAPeUAzfanaivLg5/C7r1vnmyDM3YPLMUeSjQj82VkOTMj40cHiTQmdnXib/0eKn
1LOw4euJPlW6oLVuly9O5OgcbfpYIGcHRlMT3MwtEZMMTOE4hrQf7nLBrcIxLOwoHUqik1u0fk5d
jschg1BSCzgI7aqDdCiEguPCW+pXI3UzjxOmFHA+ihnHyqcDlrf11anmKvhxYh6xX3xzFkcu2BC1
bOG+dj0basfqJcXgHPxm0p/G2DyYQ/OrB5R3MwRabMF6zItmM9Wl+6JyxRQ4UjDVGyJ0vCg1QUoz
T+rnhNHxJQjk+OC5zWs/vZkmQepmYFw6ZRTHorkz1B372DbZBRMiCa+FT4B1FOEf7mDZCOIU2LBt
akKDWUg7Lvqt2tvcwKyfiRrXIa5hS6T8QuPNNCmwbSa9h5KyJdkCsBbrQIapE8lb5k4ehMWzQ/bA
UwYbZHOYQ/rZCoFHgz3RNrcYXdveB/wb4TrckSTwHloTy4luPS31SFJnh4dom4BqtN1TRCWxL5Qr
9z70ihoWso3f5DDbG2aoWqAKcBiWjQXbD+1lz/ZqPgOic+flZDArLFvUybbZ6lgvNq+nKc4g/P5G
4/Ia0hPXi/PPoNhpUKDePNf+RNrTxFITeAtNbrg3rarn3e87ALRBrc7bsH4ba/9SIkKHO4wessc3
ehhc42WbBEXnYBV7n5lPOtofbVvObJobpnv+micYlHU8FAjUsgF3gN2+2q0ZnUznSdgrJYZjn4Ak
cBSvTNiGLYK1MelbbblHlv3o51QbAnh5tUPbPD155DseabMeoY6+1I24KPjqWHcUyUfRtpcy+Gik
+jcyvd15dd3HDNO5xJgOuFsxnhzSlRAFokxHul3GoZoYnQHbO+K+E4ScwM9dtZmfB7JQYniKYUIX
vTfuStCuHt/WwFr3RKqxa3duwzK/FBmOOhvfoT2Ak3GDxd8P7ubeOz0zlVVNrKn9e1ir50HNCPyk
fw7r7jN0FsoxybCRe0+nQxSeZZ0VxzvfqO9KYhiFxwRpIRS909Net8OBUk5x9E0kbftEgOVUF1vY
vgwsabzFdhKobWOCQOLIKfdfPdkXRR68j9A3j7Iy0TmVm+0AFV0q+FqhF34whKIBhFxEiGxwKBYT
DSwrZp1bB3gHOGHjftp86JiDs5+dnwr67om/x22dil3yeahZcLgkbTHdj9qj5wpUXEv5KayamNVA
nn0KGu7E6KdEVH+k5rmpZpLIyaGqLL6k+qt50utieSDmE4BkEWZpJP08sTGRp4ZVcf/joEtly0XI
UutGKuilEoU8iYUQHH8yU9eqrPdo+kt4Jc7ZFjSOA36tUCHKdQzZpRL4FunlgYEWa7e7T9Tu0d8T
+3GX39CklqFH2aFiWPXf0voZu+8g/By3P9RLVfPgi9/91Ab7MmQK146gkHBT7ZbIqIgq+h1UiJcy
gbvB0SV1K00sRCmYvKb+3Qo2BoVjpYM3/B1bAaijiUho84QGiOW/dRGfb7P2k00ZE9Nai8QlyUe6
czivRsdJh8a+RsqsDqTgKDFdRLAerdb/Ckb1I732c/WmezKs/eFrp0z/mxb7cd624VZGDtuLO3Bz
NXKfqZiSx4E0DqvQy3NUfRCV3O0NSzATkvV6tAsk2sIIzkFHNry0Mubt9rd2cm/HqefgUKoPlPWf
1moOabEENB7r35DwIzK4neWKSUayDB2InpXSSdmOcHQveXNbC5nMm/2bJ44ba4DSFQ3ln/KLMQ+K
KO9Z2NYPozteB/dzm8vfYlZACNYVhUN+slZ+PJVZZ9gHwUnziqDvgb3b6H1HU/Br7vO0DQoCJhrY
THkvzvOQ99h6jAcG6OxehHiz6+qyma5mgZL/63O/PWBBIk0IAVGzKAuehDYPQT/91w3ji1O5D63X
vZUKaUQ9bpK9I5JZUNdnp29eYK7OnCugWQLnldLYSbt7OnPocrJpFR3HOcR/68gbv+OzQYEcz7ZD
uhABiJXYOISBAIxFNKBMYfHFxFdUbvsjWDd2lbyuZL+cvZrRH1Z8Zl2PSpI8VVc+kXKEvVJyHRfV
UUS42d6dIoYSjBZmc3mboi24YdtvE7p+Sj2zG26qcO/0t8xLlO7pP73vGokIyxy5XXCBGHHbcKxF
qJKmlZdjseGu1C2fu7GxWYrlG9PAZGnATbXMWEGv+i+THR3b+0jDzpdibzBKufCiEFYzeGSDqB6h
WXSo220Dw2XG7upiOxnvhA/cETu3/5oJkHnObLGwVKM1G/y6fghq81aDSQsImB/J3jhPun2sjNA8
ETF5UzPFNkjxXZRYaPvwqO+yjJkI6Yy6/WTYcrU6QignCw75ksxudV2Kd6Rwu5nWwidYDufeIcub
73whymgldHdlTMjSaIWlDuyiBb9QftT1O+lfjKpf8tm5sjOIO+fFZSiMVbgx7N3cN8wZJF53UFdR
TsmyQFNHNjQU75X4JumHmG96PW5CySbWYkvfkLc5PGbtn8X/7PDWCDT1aDgOlqh+rbypyvGPemC2
zEV61Nh6DPjIDdJTc6mw1pZ2Opvs7YaM8ai1Zay8WJfv+CJwWw+BslJV9k9ofTc+aZrrzIu5o/8Q
2v4vahVO3+Bw/29k1rQLY8Wxex7b4jTVUzyb/S1fxwdyOPs9kxzcMpotxn+TyQ1Yu7sQ+8+i/kYE
kiiwWAO7Bla/hL2BHENWN65Aj0e8XJP32jlPfusdJCQQ0xU/2/avd8Boi3+EFdcMtEoghFJAylMf
pbqa5L6ZOZNdeA5wsEzE7lxDxmfbZR+ejS5su/umBaOyd4vxNHKKBOcI6ohFVfsSvpEhgR2GqEha
pLWMbyqkaRUZjRrgsx1kMKihdXrOYQzYTYRJXv3Y81k2xG3iUlmKp3UT77i7D1FYYOQqH0ZJe2gw
imQiKRLT5i2lyRl+u6wrp/ajjWDysXzprfZkjlCyJR6Nlo1N/2+GZTFPR9tW71vOM17G98TO0fLP
rJRSb7PfWceVdLOsT9jziHxIFXFTW1WlPvR8iAv7rl9fc7vCBCJGBmoET1pLDQn4ns3C6J5wcPPZ
aeWucY65AOMke7Bs90U0sn0VLc8Twx53/DOwychzcLnO4+b0NIDZxXG3AwUIJ1rNDBCdonjIiMwK
aQCsNyju943OubLlYXje2mfm9k+ORISIboF9pewvkXp1bB5i7D426THOH2+Ru6X9CMFsB2WCjjiu
yYs1e32Y/ZcF1y6qz13Az0fk9cGTS6KLm+OHTxUrDZoIkryanUGshUlwYDcz0CWco2u7k1X9gPFh
ktmnrveFuX83KxbCgflrJp/DZko4nZUFJ9n6MNs9eiQG/0s8LvDsydxRFujqUmO+xFZavrH6SIq7
yhDZhN+YSNv+3VcFPhNuAU/BHNUbBTCbSN4OZz8O3tGPqguIc5pMUvSy29K9EOz0M9OQ8E2vy7zC
NakuhGlf0Jzk9h8Lb0TFJiNMOuuFJm6BX4DJYp9LlDf59CwdmkeyVhtXuJD7fOe1zYxXE/35g2xD
fHljxY+12jfJMzI7VnQap5rIxhGuYtNHw6me1fbMAAxOZjc5p6qqryUy9geXbN9TT9aUho6Txbb3
mYkv3UCvYkigZ7l3o9PWtoxVECTIg0lAGGQC8LJUEj2BcXsm3vy4OIEPsNSvVExsFDzLS0bL/SzW
lf2WWX10jJr2BYkU7P5J1DImwIJuHj4bkWDMrtEa+R0Bkhm+pxorocED45vzv4CYuYUBeip62nGd
d7Hsw/Lcc5rMSGryTlzGt3pVf6uazLzhy2l50iPsoU7/Myt8bhnPym4wBBeT/dYO1qVoRrmbSxuP
ypKlKBVtLhkuCEevsbS2tFzR0AIf1I7HcFBvCfGPzGb7jzpTh6whWbdqT41vnBZ7dsnG8pioEg0W
0ECVTw6o2cECmNq+1b9D7b0gY3VRmyGxb6d7OFJFh4Ib1Kd7M1hW7Mws5FInxpeTJDiMUbQXhXZi
Fia7MXCe2eYRuUGYG3Mh3zEPuSJ3Ef7RGgj0BoXBzti+EQU1UPYuZn6khf2WA9TCaMOmYPEorReV
yXTOt/McebEvl++RQfFajpctbJ7GAabgmUXsuxyqd78ZD0zyut2CDGFFFkBl0OTfKqLUBRtyYBlD
q+n6OzEEmCvmtzUMD2S0HdFhMEWGT2qtgEWVdWXz3lJh3vdD0Y1FwV3/RIV3R/TYhzogeiK/Z8SM
uxB+7iR/z2MdI3Y9SdKUVxvOeBk9WDQPnvx2yVUZt+Crl3ze1sblVVyo4HLNPKr9MzUlorEm9rHB
j6IkRadMm37z9h1hj3s/ak+5M725Ok+1x6PFB91FBG+Wzl+z+eqK7svW/rd570eXgGES/Lhwxcfb
eWOaZ+YH/DA3Dfw+bkS3y0Lj6nEHO1F2CXI+EX02X+dCWTfkE+y9J/i7EtR7awCd7WHr5PN0qQf0
GF39VFTbPWeNJjoYOSkN3srZxDFo/W6GYSRUj1zRHmRFxfwTSouniAYxx5YMCav68MQGjM9+bOra
em8l05/81Y4IHFI19aI9s0TCFOYnNTQDUCdcoaoMEQKPNAMY4bVCNVUzOUijwUtyHALz0r6M86mx
T8wg9/eghxDErYOuLXpemQAalQZLN/Jn+OOLazjvTmbn534ppmvbylvtFKBH+2zdGRkfkwHbWuxG
bofxjYcDYnPBqVpfG+Y3o1s9+oDJrGU7LVbA5t/F4w7KpkESxt/dL789V8ahWx2yonx2NpBy5AS7
BmQITA8cFcTcUfk3S4rHe7eu/qkfPsaPongxh1u9SLSe0Jj2XqdxjbFag13YHDfCi3w3taffgT6O
KoqntUfzVh5CZEZivm3qTzkPqaAAqwMztT3WzKU+KOsPLl/UXFQQnxul4eD6eAptrBQmThxtxndZ
21gH+zlcDwujX5pIjAN9XDTSv85NyVZCbMettiMW9Gay+DBxo6z5mdlI1MNKmjNV6bmXM+rokpJw
HL8MO3ivMyD2SMeHjbrVmIQ8r6zBMc2Kh5b4B79dz2KEWtKKVyT6N1LNIdAGdXjuturHQpCZOL3J
s+IXD20//pHgP/ZL6z34fN7OQwBT1O69NWnWKG5m67pAJw4D52kbvJdorF9Fpg/DZt8CFECY8Vh8
T8XFznoi3svPLuzOTD//2FTaJKD67nhwzXBPYrIX8v6aeB59/SoBsORjfcjrJ5tAEgRYt3vzmT1U
3Xc3Xldvb3VTimiAWRp3z0edU+ur7AwuK3XDKV3W6aVjT8Zlrq3glzu9lRa4Y6eIDUq9kTTPrHgd
7sK49p85Z4+V0InlG3Hl2yR107xaG9acDD63TjQG/MklHkS2WNB/mQZ+UvZ7k+W+SW7VrWhuFdOy
vVwovbqftRgTJpxpFD516mKo8LHA9BiVzOZnOIPrnioj1XfOqmbZOUlkrx8Tj1wtXnzjqVXrwfTA
Ya94IGFARzrnXp2OUrHIe4tMIyn6Yb8wIbcLn53gcCjUxsX5rjX6/ekwLHezQ2J28MDlL06q3QDR
sEO7ZgrCKvlWMR9cAr2BlzAoJ/lY5yAnYGKD7abE58/IdhNaL1XQ1GMGk5D9ZkKoJm3EPnTtYDhW
S58QEZuw/NwP6AzovYJ0rQaklskwJz0qQBRUOOgTTYk+BG+iv/Yslu7FF7rldnSOrVmdygCLF55T
WEFPUtWPwr8x6Wf/MF5Dcziifk5y7R8E60pZn5Qb/FJBv0eVmfisazNGb00OO0QZh6n/U2zsBZGH
9v5/TWGlGzCQqWVjpk2ysZtKn9mcJXVV3dgUQQ9eKU4bD3lO7f4HePM8ro/Ux0yp2qsrIBJUMBzL
gtZNk8p5z8e4b4ilfKmjNZ0X+dAB9uZUTIqWk1Fbv6q5dNFsqD4OsUrkLfz3Ih8eS7ANuvgpuDsl
mRdjj9YhupX6CeAHTDjvNvkbmGriCsHWNCCle9JIEI8dgm5J7mPpqrvkED/hj8RDOx3HZbr1w+/N
Y+uj0NXm/X3QmZ8tXYF8Ho4RxJ7d4hVbbIv5Us4IyWUGwscZrKvRod/l4vxbAytxZflQk7mSOcaV
ToPAnugxiJKxRoRgizOV6qpY56CNq7PgLWKRtvMojsFv8GN+NTaiIwdWaoV/1wxRkvRyJ0ciV9FY
lkOGuIkcqfaJyfeRDxdoiGsFt8dpl3/FgL66o+XNyPS9dtCy6aKpA4Dw+NMGCXTElGKGw38ElvzI
Sr8YEU+aBri2lwEbj6NXhv9yOV5LFrlpbuTv8MZadMkfujceCQ750FZ3Qq6wJ1uFT3vpnZeVkBZ3
7J9zZV5lzoqdR18on52PGl9GtDeJKN58RdMmYBLu4Kr0cCnOxkwGkm0itS1IiiM5pmGuR0am0qw8
MzMNo+qXGNBGRs3vSH1G9UeQswtGa1JFDP+WK6d1uiFR7EPu9XHvCZY41fBB1HvSs5608/dxy2ME
wDc0aHcpWWA8zewdjnZuy4RYrS/AphY67OnWMGnOxuHSiBEWF3MFEz5SPPU/zkwgyrhQNmL1LMdR
0JJFp7LU38p1OfEK2B2hVz5XOvybT7gbJZAn33jRoJmM4EuCOu1QTVpsrra/iPp54t1772bEQ0Cc
gmO/2yND6FB+WpWRVG5/hB+zA+TGJu5nDZy3ugFSrms2DniAuui/pcjvFuyJAtN6CETAODadsopV
HaFTCrksi74bw3WBZiY6WlWVbNZ6sJbgF4yr700Rqp6ZRzRihLv18VDSVdYQ/myV1lvxyB6IhTBa
x3ARV43771hE25NhVhv0hFlcSHsUbE7PWli09hgQu3U5hoq4qjF7GyLDjSv+ZJcM7J2ZG+Rw4Yo1
/ObQcUSw1rRfOW8/xJpR92QWE9PFeJJQonYeKqxpcveURExKcjJ3JjywGmbDMjznAlB6KeWNFuNk
N+QquDmKhnHdjWNzbEJISo5L22z91BMXfjbnyNeHD/M+P6lX6NvWJczHx6JydLI+wJ88CWH/Wuft
mJvbwSEgvQBNPGobjRN8OnQJ/ezEARob9FJ/2q3/vfSkS02zGRsBYNZVvs66PTkOz5hj/QzTdAgm
541/qHzmNrWEn7BsjNnpnUc2OzvLRtzS+R3aywDS+KLqC5LYlykyk1BS3mT5KTSLTw2vGgiD90rN
fPX139Avsjg0hkc8PaR3Z4T1ec4Tb+vBL80Yt+NVIwBNKzYY5gZobSsnrmOyw2nvOvORzfnF8tq9
V0bXIZd/1N3333rywsjkVeQ1w9HgcWosjCj+o5Tq0qIx7tz7+FWypWAzF/UVxfJpAfUEeDZ61gvW
m8V9AeiLHiAug5Wxpaj+7rQ9HVoX7Wc3x8yEUqrsB2TBKLVGh9QqTlfPU6Rss33zlfPcNN3V9qJD
Wfyt5JB0rAoG831DJq1gHAc2bz8No5nHNgSr2ZW/OnN40XIhInggmAGdZZS9+L1FMjMlHv2RmNOJ
4Gi3WI9lBErFsvaQNV8cirFV6rMxfCOSUuo18pu99pd0gPTugqVA1fMVNjkKC0SD27R3NC+g99th
AtQwEHYMUhWZF0h1c+ZrSWS9Q8hxlJMX4BSXjvTf0eUDybec0VBgl3WzNyXMh0gsh5Hro7KvYcAS
b18ZGYnB3mlkqSud9UQ98+RsznVyeV4Hc0oLMt7u+dTlkMyNPIRkfsigeBSgdkBCHCY1JsPivEon
RFLgvuQoyfPVPBX5G+FVuPiOyMbOBZWINFEkYHjK2n/9hJ+YadB2LyN996VlXpVYujsV5KsV7klM
VnDYWu/oWt+auOTztjCLw+t5LltOqzwVYJJTooCxZ+evqia/sMtZUbYqf60RnZMhVjwbotvi8tkM
qz8ldYHKu1/2Mn0A3rlaPhl+ctb1s96wQazZy8a6RZj6SKbzq6jIQggYK2xIZnPXTMSvbEWgVLJ6
cbfhfWPlm5Qs9jPjMsw/5mSkmfpAcJRGbA6s3Dh0WZj667KfW+4nf4ybYiQzG1cT6l+tp6+gIQMG
ZeOZTzVDnkIe6aUvpBemSNEmnODi0jLRC4R93lwvu2TrBtVLTh/R5KcFMsOx8Q7MFKbDxJcoDPP5
5KRLNK8f9Rye5ym7P4wtcvKVus2CNC1NP2NI25yN9U3fR6bjT4TBJaITAgN6zWqkf7K6NI330kf5
WY31S/6eq+ISZb/l2tGf4XARmK1Wq723vgst9WL/TBHyBaxZpJj4ICvB/8zAFqXNv1Nd467Sd1ZM
xiMVXdwIwWScyUSu240ys0dYjRiNvV+QtrNhxCII33hGquzJtagOJJqtJCNsZzYiA7s9o6mJ+JfO
s0+TZR3aor0bKMBqKi2SKOh/Bfl9Flahh1R/l83dw/zQl82LzmOpeIBn5zzr4HsLxU8jy9gxGhSa
3HiT7RMYiPwE/SyVI8o/rVikrElU57eoY6EUei7DWw73MLjymrDfyH6tneXtHWuOXRQ8VZV/WDYK
Re0TgOuzuNzV+mCtsqJbruZTXmOYDe6aMn+P3HYPg+rYNCQ68RbI2Wj3jkChZLtzElhiTQLZxzbW
lMRx6PZY/sazns7e5K8voezfgmJ9qwjkjgqdUCHk9Kmo4bOxpm+Tuk8yV79mCCsDaHL2igQQm/g3
58ebAnfo/c/ReTU3bqxB9BehCjm8MoBZFCVR6QUlrSQMBnmQ8et94Be7fK+9uyKBCf11n64+wfRs
+4jLV96EiRTUtg2AYbxVSTxwPWkwuzWESXidFkV4XudxEZZ0iLYNk2hf/CicgEzbPoqyvDpOt/Gj
GHu24DWZOIxDimHUbA4VQhnnlMo2z5YbPEUadVT5boyf6SXP02OQBRcIN2HJcTIy29vkoJ5ZcE5z
ea9c82FKXxpveI5axH5aIY2So34frfuhCuE7nQzGwFOd3KvhrjxKPmiN8p3HwYnDoJDk7ieqH3V/
b2sN/Fbj2o3GNeWs0UCCZfRbhz7rkRd/O/ZFUMXktL8SnmmSqd1o/qb5ccLB7fpM1W1GJ8Ndwyag
GDsNGWhYmxsrRgJu9m6mr8GJIgohTxVzsk2C1F5LXeHNtV6kpe6pmX9EeXA2mc3opXlJbWzcXc2Y
QtTp1pcdcD6DEFL0GmdP7uAdPNA7bJgH0UQ/pcTq4Bkbq2M+ZqXP3P4x5MiXQWs6GgYA9NCGAkgp
Yj5dK7xO+sVo3F1KUKi/Cc0/1nL8XflXAqP4wCb3TUMeGlQZMLBc7PXOWfPUgFpWXhudKkvuYaVT
vuh2dYRytQeM9uwa6S6QODWFFZOQqGcM3e6+bT10i7qMFydNDuQRqc6wTtL/H3jy7VPYRmQEM5Fo
S2hbCYVQ+WZ27DMN0qc4N4hO5a8xFEbSt+kD8/03NNOz2zhfQFgXD/y2bfWnSM/pv0FC5cbNgrM3
2oxZqttgVsniTY7iw566xRoectW9xJFi68RRZnn/hMH1cizSZz2Kdpk5HkgXgT9dGY325SU8TSxM
PPDXwWuOnYvEOzCq4NUwCmpQAx787CWpY479kdhaXCfAN4cjkFKj8ZB6PzIxfadqZ84Gq1wt/iHc
LM32F47/fyriDpCI3FlliyjbRi+NUd76ugWL2vzBlblYjvU0YR7ElLGrTO1l5GjRSW1Hnp1Np6R/
ZYY2+GFB31zVfnKQRnGMpc3pPKYv0/QNTJr1N47gL4waYJEZ7jnEAbSEy67WW08oJ6aqjjGlmc1C
r+/S+nlM2cxyRoPpUPzGXfoeVVQX+eWfP6oPOyK22DQeEQyW8iZ+kANjkOYJAC1zJQZcCbHDPEa9
J+5hkklapPPc2HcJwqwo33JHOyZ0g/o93xNyb144XAJAFg9S22vkCTayMHaam2BwaHhrgGk/tPEA
R8r9thglNf1ipC71Zw3/hWoRXtLobHvme2R3lFYm00eSlueJAeCQqGNBPI7AMB88PnaKRmcL+jfb
DSHv9cAOIxHehLMeg7e8HI9k/MjocvnNZq6w0HYiE2Yc6iHJMfrJvMXAi/dS8RnDUj312Fri2OO9
QpRmnFASYZxeMk58ojxEPXtP/GN6TIfLo2J1gC0yI4E2Gkd0PHn0Q0JR2ZQ+pDBTWT+ei6zu6DS/
uc+BUembwVKAY1liOcSqJt3g+z+jC7wiC65Vz3nRjImOmVQvIA9qZTjozVdt4XsL9nmsrbQsozVg
oCRDuy0EVunLXZ1NW8ZHT6mX3/FvPKelHhYTMbOhwLdehCWzNmW3XKU9f1OV9ZNK05uhTW/pwVcV
HUdNfZGjPCTeP9KVx8qOnipbZFtzGSmV7Nax9owDZj+XRMiEAHE7OTU2ebXzIvOjFjxTKAx7Z6Iz
KSJkbuTOqfb2Tln9I7XyQG4Nt0pWfXGvei6Drty28XKodoD8BtE/peK9rKLb3P002AuguQYGB2uU
q6DmzSTZFRTBvUn6yySy9diXMIVdIO5tEv3gJV4b3fzh0ZjbIKs5FaMfXOM3ssmKrHdEzse2sHBZ
1oVQ0zmZ/F8P2YKcJsZZNwKpX7wWnIbrYNzVThCvc79+bVyJgifXpn+v9I9OWMskjJeTRzn2yn0T
mO+m6+BVZ3SrpcW2dcabGJwrAfljGmCDmYq16hi02SgWcSu2hj/do25pSmWMTOhltsv76GCra0wB
giNxsODWxHfmiMHUSOcyJx9y6t57zeAiy3kVISAuq+lPO/0rghybfv0Y1NWBzerLlF4ogKKpjibI
pNhilDjUOSbIKt5zdFOGhlmtu5Mwe6o89Borm45+499jEMyavAazB+IQn3PLlNApv/2KGRj2z9yc
uVvQRYmWw0l6CMf6HGTDs22ITe+XuwI4h5sNm1zV647RXmFGLwl3DaLFz75sL0Taiag0vAYWXiyl
QTjRIjxc2H0N/Txb8QNwFu4owFYtwtbWLTE5mtkVinBEXTlYHBt7Pvnafa6lx8IF+1E36aeufSZI
17WT7xLri9neaRyGjY/ugfnomAWkUGnnNnx1cxW2J3oVlmOYra9qnOKBN78hLCuFwD3TKyv4FKf8
GHHmhfqO+Ovo24yVLfGKh0owp/O75jvRxFpYHrOU5iXhm210sXYr99nz+RWS6ZwDz5mfyUOsdcaI
iq5wpWkvsckP7dg/zC/Bm1Z+SJSW6GHewNCfmG5kGLLNUCh7rSegI32XYFyLtTzTmXwnjLZZleqO
3nHPeNas98oyX4BjrjDFgETGeAyln6CTPIh5kUcx6OVdOGX+RxvwSRfdE+nwsBT5JpJavCliuUky
Ij/tQ1ZACWwkg0nmPnMAuTWYqpveVduBPDfgojACmmlVTbp26K1eJy/ZIA+Gyd2+nF6Idn63hRsO
GHflmFxno72V8ZE9F6U+f9RRe1wbgl8zbmPHx/4ToKLjizPgU9ByWBNIjLAaOHPDs+Thne9Wepjm
+atDeITRH1JPdNHIJzQJFTuSjLbdHAFaPvXGrZkfbcfcD511MvFRaZcu+MkgjSl6d9SgQm9BFFCS
aGOusBQG34zA8uQzGFU716gJFHtfyrTYMG5Jpe6Opb93MwqxG3W7uvoQWbSaFnOqXXXon8MZgsCR
80m6yaS3l2P2YiFjd27/1EVHo3x0cvPJaS3KobyNWizigki9iYfS5Hv257DLu4dR4XpwHjTLPQAg
+ceYOcxbJHaO5DbGETvPjkndP9YV16EZwkUFx0H9ti2qsWSQAc72LK0qtJcZaha/FNSKWwN5bi7l
1khDg4G8tp50b8eQ7qvUXajSeJ89/cwJ4TkhFLlCw/zyOUAbDDqb5H3ODbC76L3dGAeLkfgLA6TB
TQ1eW/+ALRe0j6TjaiRnMWmbWhSh5Gxl6Awhpn5bZOVmSZY1jThPuqvvbEdw0bMTJLP4ae68Szbm
L+WkfRg0HWhqOEWR8aJxBQ3ih2TOD2lBGm/61yn7vXGc84hDTsaw8zqYQbXJsp8pMBrMREj37dh2
9p2PMd6NToV7jKt7xVbR0dVT9sWm9Bhym9ap79t122iEGO09VQc+2IzgbrUJq20NPywmHGttiXvs
XS1MdOwg0STDGKOKmZ9VWv/VtvYWWExhUg4q8XB07XnfcfWCEylWCcedSVGz7ZhrKgkIYUTtxgim
exuJTzufHiv0C42XRpj5NWNDBOZ0SIOK+Vl/ENR1jzxJq2rIGDlE7s1EzIxitFVZIlTVM7yxRNPo
2/KzCBEDj8yo+7vYNPcjiRXuuqTYjXE/YGzIEvc29LfCIOyRNgECaXZWLIxWQ0Q+I2GEHdYeeAyL
6VFAHCNN+T5PAnDA8qOhFU0F9fXILJ9ulxNn3uXltBqpdOOwLZnITpWBHh4Xl0bTzr4drwzrQ8Xv
Qc1ZRuZfgblQIDqYb9UmgbFUI1GzRs3fhWtcpyYIxxxuX7wujTO1DmGO3JlR+p64/o/SycSSaKOo
0jduSTNjpG+QVVS3j9wsNL1MrD1Jv4FdBw88ItRblg0zeuvToiaAvgxcBFLsI0jxpHkdBsVOsk0Z
q8fP3BpClXHOLaNHvdf2gqtrGhscGA3/ORM5tDXgOr3Ptr7gQrQJlapBS3rLR3lrIxLzuI0IN1Sk
083mH5rnvJoWXA6T32UBzu384mu7DgFYE/alGtsj8ZMj/tK9j31AZB2PcP0Y+b/41hDAsw2hHQ6V
/mricOW3q6QjwGZvGK+2zPIm/c+YcPVHyVm1Ni9DwL0/3uvGm2+PBG3wT8kdUi7OIsxRcFgF0/h0
MWTGjyMye411YKUC61XW7oYTmKNeBb/0XJ5lRvnH3ZN0x1S/CUemIi2fdc69STIf4rzYyTG/6vOj
hBSZ9uJHo9wUw+l66Nr32FZHEp7mhCOmKBywJDpnksVgWOivIEEe0zJ4SFO5Ge3q7tdUabAJahrW
8tj8jCe15Z0/d1a1dZOPuDmO5DwjtriC5DAxHCGddT69eByVcvQjVPx+x5iEI2AP/dcPe6BlTwl5
d3xuawSObdCnR3d010lun9qYkULTHCdc035fHBKKBGjpO0bRb5Z3u6DLsUv96GSa8hiI3N+IdOpk
yUoSpneMY+rPN58WPODxplvu4+gv6Dq2WQ9tmr23Ca3+a5BfXpBuFa8Vmkvsxli1iEpIg1/v2e4/
tElbx6rZ16wwqvy0Mh3wz5Mh6rubLudN56qlBPnSvWzA+IPdN4yMN9R2Ai53wcHCTbISg/7QJDpW
ZljOOmuXDVDtUY5kpS2RH3uvgOY8nBvf3npFv9EVEbbkgQ8RkMPC1v5kgPEA6l5PLzFbsrZEgnkz
3PRZwyA02AM3ExQsSqKk029BFOzl8LKsgom3WgttWluavHnZDxs8IYpx3k/DX14WO41Rb5//1eaI
P6DajGX6YlWPniTR+pcw7zStEbfKqSyeWq7eUv/23T2og7Wwn1un2BmBouCIXTx5caObxGDO7rQ2
ZLlxxX2w0YWmK2duqu9aVceAtlsDWyw94oWBl9FSeRpmg87pSJB76YvmG3PhR9y5/JvK35mJ+8x+
s25vjcP8PJHk5rNqepNF/wcIFuaw3XYb8CcUiKBa7K3sHzevOF33ZCpQI/C1Mmdr20+zl859GP0H
qAW7nkjb2RsIDw6d/iDK8lZ3NJAHcf2uespGYif3X/t6+jFgXmMzJiUWJcHGNciygbY5+M417Zzo
mURGt8CSpzVI2o85m38loBmh0R9ca5zGGlJKKI9ipwoTW4dXlFS11aisiYG042SHwjTcA8jzGEGl
/6cTMl+5k97svfIJnlD1mFN6PRdTyIgSw2yt9L1ZNTlshbvD4jpF3wMLINSK0vuHNl3On6rfa/Wv
mVKtdqCJimAdxFPFss91OMpDm2S1gXwR0dBS6H+Z+d5NRYhapuCkwwZyg4Nyl1bpEOqIU33NLPw9
Y5UJBy3nSB7IZuuB0plDDFSMhFusmaWNsZGPPXZPsfNOOtGXe1NC4qivLnyJCBGyvA08zZqlHSbH
Dw1zR30P7/0xq9bAUNaixeNUhoR5OSjd1IA6eG242NfOL55iWzK6Jxbu9necogE+VxATEK/XMx4J
+14Q8HOjAxjW0IkhQQzbxsV/rn4l9pBkVjvCo2sn+FNaF9ZgD1I8c3nFKKvhuf0di3izMMzcvS14
y/VQeZxx8cEpnNnLjTZmOcbmMwa/criY4t52HHWSYyV+WvWogau2/e9x2Mr+OUUNJlNyRDKSASZA
AygAYEw3eonUqY4yGAb2upyfqs7CoKAjwJzi4eCz/ubqSHplMzQXScimm+pV+9DNj6L/rY1T8NtP
XHiNI2/KWpOHsnrPK4UFKzkXTPLKRp5a9dCj/UTdG0Rc3aT7UtLMOYM0qsOi591CiuSuvqqhKUT6
G0C8lVd9KLKc2gTd+xxw7LYTaPjo9o7oN4gt68VLYDCpdrnqlu5TVaNvYB2n4gHN34wfsuihq4JN
YHyAPAAKs4p545mUkTH0O0zaXFpMiSeIFvOv/58cxIxoIFmolzsj59TgL4HyvVv3eLusFe3cXlJu
CHQOSJ1tSXDeeHKdz5gujsHeBbDH5pT3gA0pmK9cJMDkVdbZNXa2e0ufbdKItcKgwwFklkcAR2QT
Zvb8tezkQWOXZngYED4mfMWMHFoOM0Z8XQ4+v6M+E/bmo8mJ1kyktxu643TAl6Y0Nx4fTVrSRE6A
N3oJRsRfhLSY8yi9UaU5Yj//zCzSDRwTlbgJ71zozdlruMPVrJXaWvQfLZ+yzSZlskhV/H0gq9d5
t9gh6VpC+vLg6DYHHzMRvVzY/NBc/Pahx0GeO184BSKdHYJKrnSAJJaQ8iXgAWU3HOqdiaKfDGHi
7iJOkbW9h9ZbRnhguCSCXiNi5/Iw3NrhHgEmUHDU8uqnKLtDRsxgcD5VclwKZwdH7uOZXroaswnG
UfwwEFBiCCVJWDD9XB4YWt9dpOJy3zFiIla7Tpwvj0+tMmnWnr50xQ81PxWKNoEW2EG37+x7z548
Sp6Z/g+bJk4TLLgMmZgDFSxXkhGp2+O1ZlJpMka1uhQcCwhEWtfi9uj1IBeZ488jxqoEf/m09R2u
16wkCe9wTZwhY8A8cUojVGQiSgtBOgJ3W1C+lKJ4UcbyXBMrhTa6NYxUX/cF9j+mNbzXOn+EVHsp
BEihIU4ZsPsC8crsvlvNBQgyzY+DiWBYbmb0y4rhTtWVK818duB5MY4IOd4lahtEFTmUOiogJGG2
zDvLBulEVKdI6TkP1KJEIrhGAouBLcYulO3C2phya1fLlEgUPyhTgo2WHYYi0XZ1HD/aSbFRgx5s
RiQfERfFFj/28AbLksBn86/MKs7tWl1tSopNH5JOf42eo8rqGG1I/TVOG1x/MnvpuGadHK9/poDl
NIAcXGAq0kW5dJnw4prFHOCogQPrW+oIHMEG+55EOEJ0xs/dzxpgvzN1GkVvY8r3dhZfbMcMjjsf
UlG1nvxxC7XqMDOwYjHBCtmfRHar+veOIGNkPljlD8m4VXzpolec6EddpHBQmkOEimPhDWOr2/o2
KqxBbFB38jfLgAyS09J1/v8vFoPedOyNk80FzmBKHljkj/XS/kvpTd4ULg7hWFcCsqFBh13ch07N
CCmOICA5Q/BENRan+0T9BFz5Vh3VdqNh9rfleMZ4YCfjXl9bLeQMrYZWYgYYXqm9Ca1aPHpWyqlc
fqQuPovKJuhI+I4EM3XIPMbdJQ9QkDyl2Z8SepVKOPF4m3QkDhKXM802RcSQh53DI/fUekhnj1PF
wEhXvIAt6qY3kRbQwUp5SzShnlgsmnxaD6UD2LAn7jgXb2KO3od2Ope5+TPw+L5qZDehyMW0kmTJ
CdD1o0wb+82rh3xra+kZOhKngd3A8yQx+JD5B0u4IC2nOcPqfOw6YkE6ya1m02DV4h0OLNDvtoHw
xopciktLzwr01Meac7lj8911MLyBtOEk1YX/DvzGIKZj0J6V0wToOM9/jLYe9Bm6eHop8tiH7dh8
T9HJrcfPdurDOotuwupoWea7rDOGjR7TQj/4xbnTrmLMdmVqnWtLuAvm5Jo59iuB0VvNxc5maRhK
GJXGpefE0PJDOejnDU4AisgEWRId8pvQh4+xb75NR2KVbdeTqa9pO9kRjMauwCSGhzXOh5PZO8+F
oCy0+GowVdY1/3PPxo9S2ECHtrtbzx17JCvekngv2DHYp1GNf3P5pZVPk/6UtA+RApusu2xk8cGo
Xgrvu8NhWPvlIdP7cCoO5Bys+Lkm1EDib+MICV4QSHZ+MVJmE/ioKxpd/JIhEbbNalNZVHLzA9VO
ekvYpElOQby4Z2iLwYSgpzOfElgSWwxGO854JYv8Ynr3i/ehQf1vu1dL+x3ttznmDwUAydXfW+yY
srC53Pzwlh9LYWFXK3avOXebKTV2ijSJo5J7PqlwkkPYRz9FWm/zlrPKlMpwOfeLMIqbUArnULPb
Fdn0YIFMoHfGCu3MARj9ZBncQdkfYxyQZoWDIUUep/l5P7KtDhOh2gkQEYSSemqPma5vFZ/sPHq7
LmOaNuvOR+LRqTVWe8PGYVVTL1K2xTHt+hfpOataXRhobnq8S5UvX0vzZNSooNwT7ETfjMwca8x8
9ccUfaiy+Oh1MOFa/kyLz1rzGfIR7kEl2hS3nLR8ZsXrIE3WM0JoZbtPPddxZqYwaG/z0smXtvWR
Tr6rMl4Tqd4TBz6XO61aFm8PLEb9HeTxpjSLa126Rzg265KyupgDq4bsZSWkiP0ORQGsdeDhYI7J
CmNCGDxE9z6Mk4PQ+qtM4eBNGz3icmHaDwoxy2Ysb5Pw9OMHt2Hpom6xSEnVdhsVU6LJ5MOs6ULi
QiwAUAWut/HwU3Qa0gLXPR31Dqd0BmOna8UlsW9O0exmg5lTt6EUIdPEdQgS2LphR59K2YK7Xfqy
llKYwfjoScyVDeVHcue0iE0gNRv2dtPpP3t7WssdfAq27X6TBR4EX+4lZkRSGPtu4dqvKV9AwTXW
oUoCFvvK1oK1Nk9Ye/tdqsuLxSWca5IWu5s8V9teNa8c8QNN8JGccrPhsWqPy/xd9gwhTeTnvuek
kEWkExqwMuRg5p9p+mWaeUz1COfHRTf6ffL3J6TFf8xO0NxhEGxFzoC9tM45VtLKPgmNkkuDhw0b
SdZXWxH/ON2wpWkX4Ait1PLO+k9NR3zBKf7RyueBsg4XHyPZj8eIO4trjo8d6oCdujd4r1tNELtz
I8LpnNenkqErjgzF7thFGt4QpqVm+rHYnjrdOLhetB1pPIpk8bjEJ9PoVi015KxlgzIOWGg3/gzq
SQc+P/H7YtLVtfkl6VkO5uEImu/d4CgkNTwTFuNM3Qup7dkVAfVlsnkaIcyxp9QjFQRJjUzSMOCy
BJqdflpc0rr4HqEIuD13G1HffDAZ/QSsx7qVBAPIKBx2AAg3wdj9E4V6Xo5WBoaTtYi6Q03+hrJ1
3OFVvMJ1vzFN9zgS/i9AAWjyZGLXbWP/wOLCcwMwUYv4r3Pe//4EQ+fS8A4XsAg9cSodzEGQUUrf
PtBzv3PwM3PHVJ360zAMyrY5pabx3HAXmKJLXFx9SK4jBRHVXIT2zyiudtMe/LGj3wPWIfEkgqQD
bxxcDWY2+MLM6aA72pNNZwZztnNDuCJraohi1CJGlFAWdXkohj2b1tUz7GtLDbfdASAdn60ZPELa
+7+CS2zSvbmOYq1MQ9hQd3IU+wSjRNuEI8KowyXSDX40u4L3xORSe0LTKwIrLMzqLodpP/wrLW/n
EQAihntwTboGjXTaNy6YSE99dAFazMy05nXU9wF3ktyuT8IooXFYYaJucvTf5FReKABf2cv3AxfZ
9o+O/xpxrByN+eotSZllpsPr4aNvMTUptPaq+cMm899FubPn32zKw55phSuAMMj8V3bFi8XDr5Fu
4MXjqH7QdSgpeKMFiBtKYHaTPuOh7o4GraVdq/2DqfoIUKnVxLOWEgizh6PR4aEBg2n0yb63MdX2
2UObuXuDYXSMbZUAyKVEp3RLXLlMvSWfTx1aQnsRAwAip9/1tkkcjEiQnWHLF2ujeMw7NMMmC4kg
MeeCj3A02ASs33hY8BIri6u5q0XbVN7JEPqWt08rCEVkVLxIvARDsGv6+qGv/vkKJUvw6nM9qOHt
9OnBRP+KOdFa7VNb1VfgzdxGu63bwEQxDMpxpmtuyPd+viqE+tL8Vd2dTll4NVQEoq112s4U1bG1
W7hxFR6FEYMs+zV+Xj2t9gX3krSKf+KCkzWHnyCf3+L5wcv1X0eFgK93WTLjDnt1ehtgOY7lbwwa
AISixznrwD1HPxL6Sak+ivw7YfpGPFngR+yT4irgk55Q6PctPQayxncfcpEqyEAn1etg3IBLAVhl
XIP7yIw/vGm5cMVb91tL210H9EfHVxZn3c5J+L2NT458nzVndIKPBHygh5N9LJA6c/RQdGxmfmxF
D+WM6KtNK5x7ud0ibn+mNmy9/NMsyZVK7033IGlO7yr6bQpj03Jxjtp90Hyn1bjTOg7Vuv7EKdVg
0ASH++C5bxi1QlUy5g/wEHPsLdNzqW6zlz1p7vPga1+a+5iN3ZbB/SruMMZ4f2nhnCHVrEhXVnX8
VWCTNTu51SsNmDBgbW1YTSxS0fxnss2P2cEZ8e4A7eG4vavtv0lopE61g0uMLjfvVvkCsBKKH9Wh
2MPmhmEtaEeYRNgLqTXhHgp3Dfe5DJfxfE8SJKgflpibaxhbi8VM4F3O8iL0J3h0jfwSJjT6nOaP
WK4dD2MRAwitCqOBkcJEvM59bgp2N//RypzbklsqaiypzNxHkBB6STdSUu/BwBzpUK0AVXaAN5Kx
2cREEjpHbXRsdCuGkXBn7BAr1yGNdaS+4V8CKIO7HllkFaQ4C0GUQxTcy/6i2wd1Z9CicQDN9v2N
P2k066fxYSQV7MnHJLthBMd+qtFlKZPXSFxlDwjvR0dxi0M02yF4Ef11nndDek4EebeN9xmUC4zr
o8SY1ynmnma9peKjMI/QCw8WK437Z45BaDNftyH4N+xY/nTujW7tgljuG56tq0iWYX3w7BYIUmN6
Zno5KXmq7WAHfu9EN8vWcH6wA/Dw4L8POB5o1qpXiJKNe+Od4nzc816JHe0CCDTN1e7/Ck3HtXGx
2dNgYnH3sO7CEP1qUFcqFdq4OXls6PVIVHZYm9q1FVU4ttqDf5Lt3QXikZr3GF1zyr0DXn0vPwJc
3MjcYHR0Uowcc0ai/kPL7z6q8Z9u5drOEWZzLcfPPIZzpo3xAzaJYqOBKnM7FazaQZ76SZnHRHSS
74dbSoEdD3oXp3YPQ8KUOVsdB0s/Te1rzJ+EbC3yPGQoWgp7pCE4Qfg4Upmbe2MoXjzqr096TYtx
qorrHDf6DVfdJprpIjKJ3GwdWQXbODUAFtq+zUgWfaQxoF2lpMQ3PpYC/CuUbhfboMHBnWcOeX/Y
WBPgrbte7ci8tgDAWREa3zOPoxE/dC74sRFKG0u2ZifUStZfLc47Ju/5u2lEc9g4B9g6SRgJ64+Z
0BclmvJSQKVmwY+POnj0cwRJkeFdwK0R4DruhmMC4OvUgk/DIl5VF1qEcnoomoyxDtdcK+rjN8fu
YQHCJdr9/4+NB3IsCSqcocv/SzZgb8jJeqK7IX/B1+5ysm8wz/yTJV4Ao5fTFfSTe0pbG080bfUA
VNHBnKWyw2uLW8o95UAuRvfp76zcq59C42rbWYaFM2NWdktjM7ezv6PrHAWj8J0TEvBPYk/Q4yz/
06ClgePV4G91S9dOTSWAIKaUota0UcAXMyQslNr5HlSmn1pGS6eg7CidsUhmdHq+6QyJeXQeSHlC
ayL9FYx7VXGLmMy52Q8Ts7wx6OkX9/LHYJxqflMHRqkfR2HvgOTvahwpJu7GYIEC9H1V47pVKU1g
siLpUHkoL5Z2zLpO4wfsb8oayzBv+k0iADyKRZvTfdCqWTvRupsV7l6Bo0tzjaIqsgtTBzm59JxT
jk2Wx7B5rAtREvYlP8l5FPRMMlyBDvvHVqF+R/qYcPYw7V0u4uQskgdnmI1T2b0mNE2fQTCaXYJr
xqKFPTLQyYwCKLZnJOgO0Yz1ravrQxHvocmRBiJsFNpF8xkkPXhVNlxXgo2040StfZcHW2cW+Th3
Nz4450TN15gk6jDzAEPohKhv+gjPuJ6yrHAujv4H34RFrKw+sJnPOGC0xwb4JkfAmMleZ/r72WMb
Ihx0mQntzFqYGtG/Ua/gYLbcJUU1HIWdspRX5WeC1eqitGhvzCo/xG75O0wo8vi1IQZFyakZtaPr
EfJzo3opALW3BezVLVdVZDUtS3dt3h/Z2ijjq85aBDND6IzORJ+KE4M9mDdgcAIreqVXiTRn2nGv
paZm1XVTgCtqN0ddtG81TuylfapnB7Y9qTcm8Q4urDziZDBihADXN87pYiuEaiBUdhBkZIh9DRdy
0gSeuDPUB5Whg9nFIrcnhA0Hj2BHFuhERJjET+U4r8A66foUEX25xswq954Jfif3PtqF4u0vEUZ7
rl8cOgJB6fTWbqybu28RZpN5dYXux9igHHU4x4V9dop7Ax370LsYNxEYd2WGvFaCX6xLMHqxfcko
idtXDgqS1UOKhQNPbwK7KA0XrFW5zfxVA5A6z5yK3A5IxAjgFJppyOwNHOokRlQ7Axtogpe8xpUZ
2ZF6cznQ7HXhbIYlCJt0XPbSPFlKPRjdxmP5YGaLCYYlWReUZHuD2V170fRXbMX/bCXTwwyaIy7M
S67guOT9lBClwuWVsGX52ePMw7DCpxWs8xkbb5PAFQxK/59jsqKnwlhujjFHpZwynZx6WR34ECNZ
d1kdshfV5a9g25hsLkXFgkZC3xzI33uC8g5teDOFdGG2pzq1ki9VotcPlkh+7dROdjrZUlytmrdp
OgcgG618xHiBAHSJt58IrtxTwoeBN8wbUytJmybuU6AxRLMWyaINXpNGuVvT7n7qrGce3euU6ewx
v1LEnBrOhja2TZGT3wdVloQjrR+cnQJe37zTtnqm/dDYgFxgkiUEVpHgrMeQ0kw6QNgIIttk+e9m
1xIXAjJ+iFyysUh9K3nUgHKdEdI3qmOAExRADu3WvNvCJZXxH3dntts4lm7pVynU9WEejntzN04V
0LbmyZNsK3xD2GEH53nm0/dHRXZXZp5CVtdlNxJQ2mHZoihyD/+/1rdUP9w4+vBphBbEuDATqLmz
54lNWEKhFqoRn1XmV2ttOhop27W+QKoHpQkXNrk/Vquw4RfQSa9M+6wt90UwvLu1TDCNsz2pLOSr
6WwOJfPss2/9/EivOT9Gxo/BH9ydZwxiXUzynlC5eCcFKFutjQ5aVVIHMqzlCDz8Jpxg+XY04FgZ
4+Jux34LDXI/UvQ6lIgRPNQhXq0/BZS+t6qJb6sCg3sBqOfG/sC85N7M13jp9Z+xZnzXcmNn+eCF
3VoU24kedYxWyI+dJ6QfTgyfPJCYgYQ2PiIqsx9U+Tb65oY6no35E+abP7BnawND3ERmtcSJ1UN9
rLxlOZvX/YGpqU3XhtUIYHf6js9MXyo9SxYudfamzE9eUaJaZ3JZStrnpsXeJUhbYq7gMYfkJd9A
PbPZCFTdLiDuk4tAsH6c1MonPpSitYajHHCMFcc5OQlDfRvG/U0g8t18kZ8mB2yXRmELVVqN+++x
1Cx/o6FokwVw/zxm8E20A2pQsiALSsuJup38IjlSiuxuLXUXKifZl4ZHQ3IsSwwLpHtUOqwE7VUM
9i7Nche7lWQu8Js1mGa2Alq7VASwgpxLC3a1lYtBpIWyKU224TnaJiX1ZpsotILNW1NI+2jn5NTU
KNY8WZxK14xwK7MwY37KFzSgUurxvr8kpFrbpV74zTE6nL4JI2eozXax3ISPRyunGpq3oGl+JI5k
BZ3ZAIGzeqOPrCw0HEhLkOuxCY6sVvUu9VFpG34dLhX7fTsLgpVuia/Cl69RZS75cXDLmO+uPR3V
W5IauDhpz+Ii/ZZUJBFOjfuIAM/BvgZvVLgKxLrDvdR2pKOHKABVyb83tC9Ht2DyxMloe44gMXYA
VwGNA58KbnnXrdn/BeUnBaWHOJkBSoPvbNoU61qsFTbMBVlQU8ThGkAg/T7C3po9NVWKRDKI+/uu
LZp1EJvnuoidY0akAogbhLDwsnVKQvQY79HlH0FbW8+eT+e1dwAgt7X9AZPK2OY17vJh8tVxmmXY
PZsHpzM3SeFZeweVTsRrHAqUJ7c2zyeuZWw2I/MmsuT0BShhuiph/uJI8+90wqpvpnjioyng6Zr1
h660ix91LGsgAIq8rNBDUIesymFVWvg3ogZRJHULINOtCyQ/hCrMnrnunOaRrsPWIBALC5PaBREA
fovsxTXbfdCzbB0XZSp6+MqDtqpcZ4a3WQcdTQid1uYGagw7aWlsOYWIzxra5DIMgUSmxEyLwcPx
GnP1APvFAGjfGdRPbsIkjGf8bLoykruqLOznyoXJlgNYDU0tWo4sfy6x/hY4w/CN0r1GqsBCz5Gf
VUlX7poMtYRtmi+YAp5K1pV3UxzuHPYOJ8D4Jzo/3Yql2jNqeZLcTHRYec0RFaNcTQI1AGBuoHlC
1txagh5Afeys/DA52ClG8Ku3UhcGe9HEQhWtUY/1JusNpur7ML52zSCOTSSbBWv3ojQ/syHVjyMi
BsOhfeno/hF6RL13IHIZokRunQugH2wMwiE8Spfmo5OovaFr37wB1R6bTGqJxmxIUM9jm84lwh66
4hg/UuahsKmXByk8uIjw4oCtq13h69tOY9+CDrldmgkzUR9b+2Fo4js6rbel5n0rIKujx1lOApZe
D53qplMaOucQtRwcNkXW/WIkFe9eTh0K99D/1vdeelDjA8mEPjqSORhFUmlK2ZBHsTIX9hx8LLWg
24ZusrBBYqHzOmAWgONjdN8wwG/HMLFWtTd+ZrrmrGW470i5ymwaOY1r3bSOoK2etT+IV8HTElJl
6tD5ZgLJTtii/OXjAw5hlocU5ireSa+/ja3qrXdtNhi5B+jMfzPd8Zm5c12zGd+IkbGrb0GiWQ3h
b2YWIj5v4JeaHQbXvi60Y0XXMBviAca12CbVyIiFqFd3pydh5OouHcwFuETJBD4C4m0o5gMsIfKJ
VYufVYiY4Foh8E22aevO2ojwW9D61p1E4FRoAcC2yhg3eNcglFj9S9Fgygxt4DLZrHN0jWHrRoB3
MzftN/QkPhudgj4CETDVkSEWMeYeI6gf6QACTQIUuen5oPHgp7VsDtJrV1bI4RI+cLRbs11PrROh
9lVIaKJi3GipZ2DrtGiYOKz5uJQJX9OtddZGq8J8Qu2OggQN7E1cxh8IxenQa4qIuVTdVU78FFTI
VC0GmUUgEqILKh1k4AAB0JRVu3aV82k6FWXMIIPfXqpD1oSS/Lp4UQ7mtBgEcQ9UM/e+1RTfQjR5
sSorNgFJjghA3Zuahhd+O2iYHJoGHMxEJtNQoSikErsIuZ9v0mwmV8XBD1KOYJdEiJQmQl83A27c
vq/XEt1dadmnYqhfdF8j3acIHoSNNjH2bRrOaHYbOfSvLqT9Bg5s79NPYRNEroVRD9itgn6FVhp7
b1Yd6hb9iinqrTGJHxUEt4U/4WqnsLPwVdeRZclWZRjam0GV5pL9DDLOaN+PDeydID8BhfSALKzj
0cHkgmcTp/t3srsULMN8z3Virf5DJ7OAjJ/OXwbGo6HJQ4E9EevcosJgtJBTgy4m3NlV2696RslN
jryshtK+8EeElPBmmgU65OE2mdTmP/IkMoHq2NMCzkG4qBWLikICsXbAlAv0tzhSG4laOg6/Zdpj
4SFMycOaAELzrDzR/wzj/c/vw//wv/L7n9mf9d//i++/58UI7zto/vDt3zfLx+V/zb/xf57x++f/
ff2Vn97Tr/pPn3R8Wp3/+ITf/VFe9tfDWrw377/7Zsk11owP7Vc1Pn7VbdJcD4A3MD/z//aHf/m6
/pXz+KfproZOD1wq8WcZr/fvWhJq30m81uq6Jdz1+oe3n3/76z9++2fgq1S/OMI2KQrM4a66ZZj/
O/CVnxg2RhXsZZIQQOHwir8GvlpkwZJ47ygQi67CNmv/9S91Tt/yb3+1zF9sl0hlZUlp21j3xL8T
+GoaJNGyuhz9PJuPVmI+1U3XloK/5hjkvXB4xff3R6aDmjfzH8D+AYw0ZbRRM0FjjHsJSBEs0qTV
N57Qm++m4+9kYhGnNfUBod7psZqhjBy5OqSw0XmgZBUo7Zi2SP1irKtdo6u9ixZ6cMYf0Don3PpY
fJxRzQEvpBqwBiWU2e7jBcjerdmZJUSC9MNaRV1I8y1o4oUhSUPDi36onAnHd1EajBoR4AN/B9ck
209eoVaCagviTHd4rJq8uR3w77aJ3awpH9Fa1HQsZS1/qpm+EZAkDiXKX4CAI81c6r0D1QiaeOjt
KTKtQhdup6UL3pTbq4OmkbFMVwAlCjWVtofeT8PeKJIAdDxhAzZNJgYEEgwlXIMu7nFJm+m7dkK5
zU/zsf1A8GwTcRiZnnhqyUwMtdpehSOFCTF6ikqRBnhf6F+hYRq7cooJ/RzDDTh6bvwMWGGmnmwq
4nesFQglCT22s64AgFCae3PWQ1MEuNcEyGmYzUNPLEaUKcRmbC2zAHaS8uFElGuRfOQOugM7RC+U
udF34sOjW7Y58pYVGsaO+aHK9Qu5itUqbSs83Lg6210VvqaaZhNCWqOvJhIr9NU5rtSOohKBmxQl
IHbB9IFb3Sm1NWttI4ZSPvoGbjNlkC/iWS/xNNjrVmcXNXgvSaTIwx5gAnmglvval0gLYcNlTrYS
tMgtVYqHsaKv6BjYuHJDW4CxAWAXgM0sqiPNKqym8PhhBrXYRHMNtUfgbDJjZAeb2+Twzpu8YQR1
IGOKaGGqbzU9p6GV1ibQQYFMImz3dUpvw5Py0wMBfNaaD8dFuiQEa57uJbfzJ5H2X4ZbXKIYSnnI
miVv3VNfV862zTq6ExrHzV1RkmfjCQx/rO6dlZVk6WGU5ZHeuMF+WaAi913ACa3lHytA2nXBQqKu
sbhABr0xZtBpATwIBNiu1+a6Fms1GDQGOMdqRf0sPLsIeIg3xkDjj2Z8HGrnfmgoZuIxG8i4rKml
IQNW8acGEXsZNVBYxlY+Kkliq6rL4ODbjbMCqTvPJF/X8e7fmhaO4fcqr/MfzR9H9d/NFP9y8vh/
ZF5w9D+bEW5zii3571K/51/4OQnY9i+OrTMFWLYlCbP/mfhtW7+YLIiEclipSVvojM2/TgCaYfxi
CQfZnS1113QMxW/9OgOQ/vSLbeoMDbrhwlh2lftvTQG2/N0U4BqWQKdi245OSoDFlMNk89spoEv1
KRcapSsn8MLbrsJ8mkavTVJRSiX1flInwySfvsLldxubqM/JsGcb431TQXc/9jYQ28ZFLCviD4xv
CMJQx3SJOk8uIl1ulJVfkDVlYHBTCIQ0FsGANFMLGXZ85+vxhomFovAV04Hm1w94SMaX0AKFGHrT
DGQcH8rJ3gNE/GARGJFQA90n82UHI4UDM3PARjrNJxbgc46z/uoL80BsEWa7tgJ21UxPnnKODalV
wQiN8vqvgym38292Ie3PwFwKm9e9/rjBgEvWTZoxzucQ4W8Hk7pnU4K4YUOxQssfsR9iFGDhjsbL
QvCV7hQdOmSUA24TN8UNWp1qWd6RcMVhldlqGMYTE8FWJPI0P2FKUGYG/KNrEBhyfS+DQNvNFuJY
D3MazPyGwO0jvx6/sTbkKNh/IzJmgzO48nP+I9e/nibdl4m8IIvoygqPqG+ta8gCHjnwyC6OeVrf
D37yIWRp0ZCd+UZ0zrxUO0vCcRrkspxtRFV6FHyoqfhUInoqg/CjFnNbbZZHDU4LaMYIPqJOG1dG
LJHL9ncAZ5f24H8IwSkWJtm2VYmqNAqTTWXCHs204tFyybxWhd7d2inVbJJnbvv5Xbb4gMDwsc2a
Dyrvh0vRG3DBKnVuI+K3ArhPU4fW2PL4UDTC1gcN8UEcTVjoDXc8ahG/lxREbRVpvwPrxP5v1TZW
T/N0oQ0WSsX5Wq6xAV5fAonUHZ4OcKucVRwyoBSZzkGizi+pQZrBd0LjmkuZ7FE+x1h8UWpap6Kh
O5lEHyMnp6xRkcJEU9aOXGKacf60kiMCJaPExDdfJ7WeW/OVcSoL5zUdaXdRbME775wCLfzw5mtx
/qmiAmKCcYJWwS/9/E3mQRyQM/6AwsB8wlpVHH2fT4ubzF1kFXbero7P1Cjjgomi6WxtiY0Vtn3c
fQhwS1R36Hu4BLgGTDEOjdUbTEc3TtRcEoGDLFOA7YeRAER9XOJYXl3/8PV025X1A0pFUE4HVXBi
45Sb5Hpcsce1Xo/ZHb2R69FqRLovJoFpTSGGmt+0x8LLrvDBNF59drqhufnNMPrr9uMvWZveE2vW
sOZkFfybBeo8OoG2tk3qXlLgGpZ/WKBKUcwxvnPxFsYV161AVKrzOWnu+fr6f/5qv18O//pqQJ4N
F5GDruaF92/HQsPUa6s2SAsyRu7cnvvGJ2gBok5T9Cs9d5FhyvN80fz5yzKa//c3+ZuXnX/+m1X4
gBCpNiPWeWSObTnnH6GXzSwHxrk/fyHD+mevJCF20L5kLfnHN9iniFvDBuyHaTESdd4ZzTw3tnem
EcdKJqBTlUzc/SwvaNJjsEO5Y9nxOfPV9l8civtPDoW4Q8chopotjT4f6m/edF/UlW/YbJVDT9Ew
a7Y4m4ivY9iej8cI+LijMjsYhv8joaMW19vIt1/no6M6vSFcURRc5KoeXlKd1sW/ODom6//2kfz2
6P5wJVAOoa2gc92llMRQmt3FhcdNOk9lZcRKkAnOn2cx6jEUJKnX/YvXt/7ZAUjbdbgQlcsG8g+n
BwJFQb9uDoeqMShUNeKQGMDHUKOEppvBK8+jCx/mZ4jslJinQ63cz1rrGbIihprRpRUzZdYPK3PP
Dt2iplDfImLTKUE9OcI8G417DjFK4AAu5jTgmTkx22rgfd0O2jdsP+USCfNBr4kIYabM5mlinuUj
elh9W9z1wXRC+I59K2OYrnuOLi3bDT6EfRyKU8a28SaUhMjq3ZLWDR+0399fpxSD3iGOP26xeaox
IkrAdf8tL3guqV4Wh10w7sBg9Fv7jh55Rq/fw7QZfvTzOZi/aOP3xp5D13mr1LtZJjjiZATjyk2M
dyrj16mjKr4SQzymCMK60Pdu5DxZYaE4T05yl9jiXA5fJilONwgIoptW0U1J81XcN1sdhmGUaqeI
20P3k6UyjZfRYWS9Tj2TjMmcnfg2vp4yZ6908T1A7+XZXBPXl5kv4uuKikiF6NbPcRiUBD3Naw45
X7joOMEyOu5Z0M6wmYZVPQdhqfPP5Y0DwSIzX/vKMWip04qdP+3r2E78OpCfev5trBosHXGSzr/F
HCLKp+vz/vxaNOcixR9vBm5SBmJXkgJmiD+MT8TCT9PgsCW/rgTbjiDq2vIfJpflVzEb/SJgOoXP
IUEM2ULN+5C9fAi8/FLOM9d8KsJp+vJqbS1HLpj5JGR1e29nVD0tQZJcyOISSQ5X9Xzv36H6udTE
bnS4kHuPNCFPIvsVksi9McSSNI8NDWe60dOTza9q82mff3VeePbpuNc1tOJhiOTMOPkxEypZa5w1
eyPmbIB50OvS5AMZBF6rNNwTYMEfK7m2HGd4U/qwHEt/MT8lmc/2/Jdb0HP4MYt7nRXQwPRzXTFW
JXNlCIsNIQoXod+5D2mWXFIaM3gmWQflif6YYN1nCKR7PF/c40CzOwguPZBTNCvXy9qdhz3NL9/o
oK0qAwJgVZ2v17pTfPW2mG5IpMbJ4j5e1ySDwj9RisfE5D4ZQ1ZquVJnutJndG0/1yCVxdVJpRZJ
JsSp0/Xlidw7SyfinXYUWGUL1Xme5aw2W19vRtPyP+bRoqfdp0SDS5VZwEpZc4x8tFr/vUBNcnO9
5YuK09L2pGuVAMPmb4qIoSXthjNBrbvrv7gjF35TrV1sm11BEzeW5sc86hgIGjA0Bh+x8j+HzCRv
Vnu3pgtpzU9Zxg3Hc7SxJ+SJNC0x1jCt6S3SJ7nJqbJC6Z8vfBZjs3mIjUkHVmNSAXQ9vAcJyJnr
KkaBALp1hkuD9Yl+AkeYm8A6JauvYqb/NEDy6c582PMaM57HttieH5qASCnK39cbaSCwD4DkXVM1
I7sJm5uUZ/vzLqLOWRy6Vbf0deNLWBqfDNN1UYvz9c4OreFQ5dNXg4c9NasM2SkXbstHpZLopaqs
p0oGH0nOVUkX2S0BOEXzIJT2L7LM33uDDdH1PAzeLXlNx+uCtiNvmNA9yBEiQlME6t/jukAwxru7
3vP/1v7+X+7c/38q+zK//+dvi8q/1nTnsvbf/vo/E/+rCt9/W+jl+T8392zVlVRUZG2d/7Eb5yc/
N/ia+4uQlitR1wkhFFPEP3b4lvyF/bY0dZ38c5ZADj/6dYNvuL8oNvcmD6bu6NI1/p39vXDM34/e
9Ps5LBZZum4rllusbH+/0CoL/puKAAGG/2k5EwLu7BGBKN1H4JjgTkrk7IBASrNFC5aRapL1FcQj
em8rhJHEKbgzgHekXzRRJO3txDuQgCVgOkOrQ1vEuL9qAwQMtZyICGphP7ZWTn5jgi42GrOTJkvE
xy1i89prQgSk5m1Mk4sqc9rTHibmwqW/xfn7DEbyEFy7VEedNvomAC4R0Xo/RtVmMvUJNTMxguxZ
E2oSXgJDiDwMaVdgF+IAGUYarhMn+fCYFladUfT7dBbI6Ulx8kdrm/jKABg445HVaxKBDPImsLnO
OK3iGt0MVF26/RX556Dm2J63qX/Se7EtYE9T20eiyS7gFKQYBPMC/1GYV8OxbJ/9IYLEPxgYvGxw
pHDIq5RWEqbFAZQvD26rBmIifBRslmusPBOZlUvKjF2SpbRoc2wX/UTcYyq6H5CnIZTNpzUtZX66
fuWbJa3rsENdZOZIFCZOEl199vHXU4F9RfBj7KzdnFMQFDlMclINT5VEjNCR5JTY4el66r2W2EOj
pBqfxHW7TCykZg7Q/KNZJL8+XL8tGlw1cRgfyKyWByt4TmWmHUvTdqn1GyMWZwea6/Uf4/knxGOS
0BEahyafUsTXY0F+MxlmcErsHewQKHqNPFqaJY/Xr4z5K8x/i2HIJ5Q6aEmrYEQSnLn0buevrg+6
R96T6/QLuwDujMwDc2xXFN5RtclnpAl/Y+lttS2XLFoJJubakiheIS6MLGYN5SF54uH61cC1QbXI
31+Pd5ovnKkk+tJD76bjw/ZJgRKkmf783uf9bSrNgR2dZO/onJMLqjxYmGQtPSC9sVcIdnLsBEgK
CS81dk0beuvcshq4/sS76klgYNrJq1tRhMQNaE34HlX1XZe6SPiHigzhtKZsgB4y8Ft9qUdGsKPm
xyK/bxT9gtBeDnqfHkXoZ7vQLby1FXT9rvDs59Ib0wUt1PS1ia0voGvdl2Z/RoifcajLeJ1FND57
mX0EtAVYc4b9UlWDtxY5Srl+cLpHneTmpchKe0bOY15OsL4mdtRvDUkWsj8lckmryH8asG7dmqR4
fMvCR61rT4Fh022cEP4m8/sINO8+ShV5kvRmYNMQfuN6sVz4YayWSWvExzGKg900th2KHX9pd+14
Fw4luHFInQ+9Zh5RgmCEBRv5XWFSVMNT61DJwk/W0KMinL0ERIorEDZw6ck7q9bstRVjHvFjj/Sv
VBDamtIDifRwWyuHwBbfm0OiyvxD6WRytXX2o8mzezfzX5GUEKsrJkJ4pF48YAUp17Wt46aa/801
aveglyYkUC3+UVioUa2hkwdvQqJBPhBqwxSPo1lkT75y1FPXsiiLpzfXydwfmT8+DWYMEaEO14Of
U5m0TO1eR8NZl7NhfVTTKbRBQ1g1dgbTG7djIAOSUr1kGed59gxyGVtTM3pPtUMaekDxk55h9cNM
gnNXTuXFD0EwgOn/AK/QbzPLJu9pFCQJXoBNDes2dXbQsAiYSOmZGEmINRAE78i14MrmO620YdcB
m66UDLa4/HFuYIdvtXG6NG02h+1Jcci2BEN6h6rt9AVxn+PbOBSLKmqSly6iuJNO8wA2iAdDNTkg
8uA+mrApZUU2PEs9fckiIkGC0m8Oo8BmTzDbvTXIu9HRnU3izMONQZkw6IN2qxXnZqKCDC5zT1kQ
fVUUPFDgBJCIyzTFxDyVD1k/i3uDON4WQ+JcogiJJJJU3XmuvdI5pM5KbxEEYukdLzoRzqAw7rOx
q7aumxqnqmVAXPSTb11QNeqrZszfkBlxpXPTNGnxNE32aqq7hDpcgboi68YXXfEdXtAl7ddwy7ge
bPUpCpaIiNtLHzFQqKEXR4CS1bOBJNSiwrgtYdUu9DCvt0miCQ6Yw1E23VQfmPGIQvQ4dMJf046C
0m1GGznzGMmwAtlrhsXNiDWA+Frc7qHvYxcLdPdiJNVn2pfQHTSzXJnK9aDvZ0/XN9M6wEfZH99n
MSh19EjDxY7HF6tX+UOoRe4G6y1zmYYydiiI3ZPkdfQlkq2usIxLF+uPKsngQWsuTvpKm+XtAcx7
bkM2J8UBgcCR2Q80IRpmNMoVPJbaQ4ZooTsKcYrYXcJ0O9bdIXJB3aAs959dx6EwTCuQE6P2k5Dj
q65Oudvl67KjUtir1ttmwBYWtNHImZM4lnxWxzcyyJ3jZBK7Zdaz+YbxUuj9yY3LK6QH5n7A0WmD
++UUxThndMF3jvAN2VnFFlpo+bnR2D5iX7tUOLZNx9IQgBkTKpG4udiKydhL8umU6bJb926BM8Ac
1yWRQRc8NlBUEBMvQemU108t77+zWSnuywZjfx25/davpmNORvpDHVlnUZGs1vHVEtmdbbjJpWjT
L6sKWiww6E58034MdecuYui6mBLtm6Vn58Ei8cSaD3+wUKaNVffAHbPBnGAdZRY+j7JpL1ZfZ+vC
yfuVp5doPBLDPxIH9+5hhb3Pmr54NDw4BCr+MYaMRbDf3lTlf+ph1CyDggxC3Wy/RlrwD5D6aMa+
NbJPN5oJdilOyumBrJx9QjDU9ai9oSYTyZekMRF5Dg/ZxNoWvFcis+4VpP3YDRVl6upe1D4RMlrv
wahxkPNMgEd6ZcpXN5nY65eVfyyT9JLTm7jz8k+94WBZ5r3RRwlvDKfOlr7CJKiwQliRm18aJFXL
XEMt5tVE+sx3T6CQgRVUVuOU9oGe8eYIBk0esES/5GKvs7d5NelNz+e9XLVoPjeS/u9ysqBUFgQa
s85kPk1BPm8VUVe8wmUyg+wwpSRUJdQALqVGUi6GsBdwcflSpjlWW5frJKrVM3bT2Mryl07zxFKM
ebrIMvPJTtFB4HO0d3DePe6c0SCQhb9Mcj2RmkH0GRgIEXOv0J5NLlov8okX0GNkT8W0FRO0CRsJ
4CvZxLOicsAB5ji7TDO7eRSDdpa8hp22m0RbbnOC7ZgBg+TiRUjYDI5Tr3WxCXM7PeQByFE5uodB
FISDs2hml8rqY/DGH1PvtAevnu9SFz2QNWFXBTu8DtlgnvFmPbm+1T0oDcuk1TFdpFlzaDqjfe11
nUwUZt4bN9P7RZ+DjjX80dl7NZe9IwK1xxYw982GV8tdN3bgvGj9Hq1VdKyt3gBEW+6j2Ej3iGuJ
V0R5uUj1cJ/YAULVsSmfLejCvrTWkpXqE3zr+r6PrG+RNblbJ83LBRlqPSmIWI0NYAmXyiTDgfDK
6cSkCH14YClgo1BAdMhZEe20sxWuj6GpyAMpamPnaI6/8LS03OleJNZmxHKJuRFztec9DYgqicyV
JEbozVtEBO+lC616TVA7jGDfWAXCD88UiGB60I4/BpZoXvEs9LFp79XIsm4igOAIOQftIkPPa8ks
tpxiqa9HRScxGF8CxmcbiuVdVOnZ86zh7hz1IlPPuqeXn+wtx8WVO39asA+Qxk4mnH7ULAsU/+kO
lSJZUy6U3C4l9i3B38U8zbjc6cDJGXRKg2WlY2fOjgtkusVM3b1yx3M62Xqodkw2Pz8bzfyyRRXf
Das0NiE0m+dsoP3JKAmlulFbpZPFeJ1C6LwyJySsbtJoqFa6FytCnEDXFqO6d0xgWAiEw1NOmK9b
vpJY5rcu7L2yJrWFSfOUBBIZBHmtJ5UwEExAXdZ6XeBPrjqYHVk5W2oBhaSRgrdqVEs8TRhwHRY1
CsHnoZKmBfHPWcC8eo2twmalr39pfoFwcXgo6QuXkxhOTa19r4M8vnPK8sNoPQZ7O24xCraSVQG9
MUN3YgIaRE0kSkoaGvw0DAFUY1K/VcsRKdF2rKE/+pGL3NFelKYZPweRcYABGOxpaHwZhrA2jmZ5
EEHanuRkO1rZgZ7c1knj7dkL4AF+Q7RRLau5U12YmVrSjCUa5lhKq3gMxuzg6GV/bDrsbaX13a2b
7DVLSwBWHrEXEwrRMvXfgrqhrNRzURYFWuR8SFvk9qW10Sfxkhdy3A4KbhdyRIRQLYIVaAkKAwuR
1EAlh/oNwHMKeAOBb1YMl5Aozv7Lr1Lt6foQyOFNEE57SFuQfBGd1s2IY3GpW7a9LIxRg/CfuwfS
9N5NzdOecvZfa8RHH6bUwnVQVxi/58wSJN9cmk6+Vxo6LZ2otgSEzcLi81oAlQ12USFPemv/iLSB
OK4x9XZlzZNqc1pn7PMojjETktJuUePENX4obAusV56G70xfb5Ghm4/hmJl00XDZCmBVVK6D98zo
d73S7WfdKpJ1rOtwqy0Ey0VbvoErZ3GqV6fYjd9MLK9s0UNz0cQNCq2mvsQdYTShjf5qQdQRBP+h
vIuw1RIjUK7zLrHXotX6Bysun1NI6NFQ9EeHBvQNNjfN9oHP5eUqH0E8BIhrbg2PXHCdj6AJjEOo
cswuDTX3KCj2pNJvovgoJplBR7EP0tenbR+Sth5o6Nlms4qj7jMwD8xE3dlkK3J/faBA3qNiQksV
AuKDzxWpO2CLCrqMjaN81vg7mSbIMUziR70c4kfHnjwa3HAaxqaIF5NrpSutMtz7inudaGTAgdFo
H9zKkQ+FZmwyR/8cHARVGosYT7aM5SI0bxC7MvDgfniw3Q52T0nsW4l1D5QnEbrQHure2oNBNx+o
mrI/EpQKILtOWJMyD1N+07fT1mnd1z5tikMWGs3CnGS3yKs6OQAkW7il597UxuxUUJg6/SzYFvDN
B007AebO74uwfGlEpkCnONyQ8+fZ5nKpj3J4cXGlUCvOx9ugpNldjUnzpJX9XidM9qapYtKWIOet
oX0O90h+v62aPusezLDEZ0i7fTsOBBZj/IBIhPIqtMAGADxZNGOp7f/xUNikAnpGv9YFNmZt9O54
F2qZclMg2A7kArn+DZ33am3LfjxbnRhWlbNGk6bwpoBI6EaILb3+mVTECpe0rojz3mNbRSf5SGeA
oRIA3ZSH0Zr9HYXpLgzKXQmk/edDPX8V+5V/a6YQJ8cc8ktTbAp59Oh2dIVDLEhYnUL8TE5zlmxD
dzjIyB5HTZnvxjQrdnpvOdgMBZGcfO5k2SLSaxeahmRMTNDYmnDeYCbWviJvtA/9lxKq6tIIBxD2
+JCrDORRxwaoDpDRle43St4RrRY2BcXFGhhVp9SD0SgLext1YbMeUFOudcWYOUbhk6s3X9KLoWm7
BtBsad+FqT9Xz4aSOZJAy5AEBATYpFwZYUHQ6dTNMODkc2qQuUGXMJ7KbHTWCE9Hal2YQkprMXWG
dWZZsGQM0r+ntQOuqi76h8GleD7EqBH94dnqQvaurjc+Aql8aMMRWqZ5RIZev0xzj5CcAYvGQKWv
LK0fd4XL2JRw3zRNBr9Omm+AeUi5ysS+9fL8gtYJEg25JXtW0+HJN/p0ERZZx/5XV3BrSA7z6B9g
SjqYDeRg241e3ZlfRmWtOiaeUR0m6YFIoH5/SZL4YOoDt0gYNg8jlKWUauuz1nbVwnWdNWJdxKpm
kC8rG76O7wCM5EOwNec5Nlztbgy+urI5ogJpv7M/eleKaG3R6e6qopvR/y+uzms3biXatl9EoJjJ
1845SFawXwhH5lQMVeTXn0Hte4GD80KoZe9tu8VmrTDnmBDcQB+3uKsTEBAyYqpv5h0Y47gqblM/
39TSFjgDSQ5NMZN4zlByPU7C2zCAaBmxsAuwewffXggwFCVlTEtqnVuVmTvUTC+48T+HDPaJbtNT
QF2w5wkfrArTQHAYqY+mGUNQ/falGP14bzgALdxWnkoRH5thSUwHv34aA+9374Rk+FIRBnMVvGYK
6ItdEGSDkR9QDBHFy0CHJLgINnWFtmu0b3UOpMKVEtCV6/2eCGN6kKlorEOdPvnsoznrKbUIKftr
2DmlB4OGtzw/6KI6j0CLcYY6wGeirn7pI4+epbWvWS2Q6AflJmgwLBbd1Fy7iWxsSc9vVgwjXe+l
R7jx0nj22e/KXyM5cLupQ7Fl5ZN9TpLiMirrT5z440sRiPc4tfwDnAEBNZHAC7NgxhkZw6suIQ1G
xyby9Y7mHTU/fvLdjHnMke5Eki6WqSLsTdqijDbarRnKhmRZHkXjPibk0o88yt9iRP2bMQJZ48IN
0zRlbt7Od+Vy2phq3Fi63E2Wilhh+X8pQzNCdVyMSm1/1iUgoTKqw32e4gKgGXMvie3rt4TMedsl
6tFAnxP288YvZn10Cm9vplZ5qyz3Wy0JUFUNXjrt7ZKkkY82hqaUuZqgviA+On1X3voRN4RF5s6u
mRTYhLbaKraa29bHiCTt4ux5xXFu/GBbZ1RWIjdA9Av/lkr1auX1FZtesx0m9mNZx/zX7K9WV3w4
M6z2lBsvyiCApZHzydP7vbZnQlhkDSK1N8G4x8M7Z3B0nFP/lLHRfjSZIjw5rs4Dk3JmcsCdygSN
d0doAFbgV8a0WKm4HTixf/saqvHk9Hjpo7G8RqA8ffYYsi5MIP15vxVlXK0r4H17hOzZXMJBNGOc
ExZjHYOYq9y1H3yHSbsoz0X0SNsa+VhqUNgl7NkakjJFr6GKOfUm/omJjTE/cynAqGdk2OzaySAm
fopT1UyNUzhTkNhVdnDti0F1f+ik2aCY9JgIOj8Gv9+POkh3QwHROsg0bLRA6gMghL8eZUasCA8d
411h+3/THDJ0mQbDLncJ8KljyALa5q9kk+t08gcSh8wSZbUOo+lmdBbW7BHhV0ccKHSgj9CrX4Ng
mi4kJAHzpfzsSJkdrGenj6GykwPfocBxFyh+cXcV7JKGVBeRm4ASppTWrcAp1Ni/ej/q710zg2AD
Zb4m5OrmIoF/bS3bvgd1vbXJ0NsNeU8iBk/kOwnb6v71ldM01sZA4BlKp0Gp4k9Xfobw5roMPmgc
hifsxdEJYSK6fi+Yt+3Nilv/rkPM1pXuDmOAudPUZEU7nTH8dwk8tNjYyDn8cB+jBcvqvTu0j9yJ
WB1vCokxh5Zv1wrHOFuoiy7kANYcP8BELN7Is6xRWKFl2MaW+ifyOLhbmYRY0KqCIFGVnkPXfY95
L/f5UFuHKf7Gf3rGk79GZREfXY5EjkVAsu+8pe42mBHY4E+ALFSUazlWzzSdMI368LFJUBlOUZG+
lpAhK7u2jqWMSSSO6wNC9BJjG0GJhj9qKPNAnZLg/3/FJAGDguFeo9AIbnoE/1/h25UJSTNf3ypI
E0j7ZjrVnRxwNfpPAuqPJnz6s9fYR4u93a3pB7ZRbYiligkIq2deBgkF00wmLfZfh5fL5esXkgyR
kV0EYM2NdZAPza1pY7bdJVWRzDNB/WulVMcie49UCsBlemdOAD45SfJ3h7V+TQTSRiYhap/O5Jfb
k+Kn3NCBf8NuZe1nXxA8EaXlw/Squ3RmQpN4wBjDchdmcfoeM4Q7OEbdb5LlpeUpwjMVwSfzCDBA
G5n1Laqz5limf2cyE8gU9K13m8/nvjbcdis5yR59AzKzAYIzI+ePkr9dEb0Mg/2r0078Qdz9Z1Wg
9fCNeNcXid4VbehtBjIOz7kOt5lhMvN3Y8RmVKdtW9FR9OeuM95dbN4T8WffZsdmeomO9zFWs9r1
sIwwGTbOIRVUlx6Phowo47NtjnDCHO+itHPwMW6tlNc3OHL/EbuImFdPb7RjuNgz8xfrw/TY49gi
OJQiosu+k80LF9xM/DUfyn5lNe5fhU0Ii171z6xripy5B5wY42TQcUmb2zrlIYG+P2JlZz8U7YcI
N06VDJso8L+DxbslaEPhHEGGyf36V/duOXEDsnYujnWVMONuYpOgF6igdt0nt64kI8B2xQ4LC7i1
eabizfqTyDS8xIXG57xb/IPv2s9/Q9oafKhZVNbss/q5vgMwqe+9HxS3Ov6IsevoTJQnMXhvUDTs
+9fF9FMawvrBMXws52namNq27uTwwdihxVmpvXRb8UirltU0cVgHGCflLTQY8Qkx3osQv27rkPue
Af4k9mHg7ZjUra4bNi8GELSCdPtRj8Mx9ttX20+sO3Mw879Lwmx8Z6FPpohCDmu4NIHm8lvGslXr
0MOIklnfM8xE2FDn/M5Wo9qpKGG+Y3jiXIX+C9Bhn9F5yofrHLU8J7MiZEcSWAc/sU8OmF9SsCuE
xdJf8XzIOj+4Z1ZePb4ubUJCbzI6AiOtGUAqZ8NKlPK+8zzEbrYU97rIP+J2MI5fr74ujbbEfSb3
CfS8cUlhbBAOLc5xEt55nOfrWpBGo7uZgSR/Yp+TYdo2pr5nqtX3YMy8a135K9o/ghZyuqNoEPIR
LBdDNMaNbGrENZDO3Nqxd0m6mEm7zl37WmCpLLt941SwyshgjtE6Mlci7lgxqZBDgFbJnawzfICd
MCb3YbfUIcCMmu1YRe6j0WDplfahUHqJvJkqFijICFzM0QyN/udUW/1Z5v3/vnx9L68wbcc4o05W
D+7UnopnHpjJS0EAaiSoxlEePdny6g0bdISyMdAFNiEBDalXfQ7SJ9nFr/qb9kv15gd40Mkt+qzm
TQnv6uQHWbzBmcf4PkAEZGQm2UVUmp9Bh++KxMG3VAwQiI3mVxyi49Kezj5jG8W1G9bE+/QGL339
4XiZ86CuRU5JDi/bN5hC0nvxprQ9Zj786HDwk08jqMgC43Fw/no5uz9cqmPAikvkMSKoWxDwZwz2
RK5MB/4rb+Z2z0Q//pTC/U1ilXtXMe1Sa47E/bTDNu2S6GPQhX0ajdFF+TREH20o4V93hX90Q0c9
Jju9xG6Vn4JhPPmjXCzMKE6ugRUBKWAOvYllYa1F6LGPmyD/20w4cMpDnGX/w2Jq+bIw2uoUlfPZ
Z73yKkfT3E9NnBySTvlvBvzXpjSKnWl5ztFuYbGjDhgf7qytM8F1JI9isPsll0vLzGBd6nIdYEyG
EjW1jyaitwZDon+VWXI1wnh8T5t62qveLA8uZJ+tdqm+zEwNJxggw6kktRpKoBPvgkpat0BbHzoo
xRvbsh5KhHPUpCqPZT+/RQwY7ipznl+vRLfwP+UiFG6pOppqSo4mEdd+MUZs011kC4ow+NljSCEx
TlMLdtANJi+/+qMpDxlQwXNvAQsWzmRt40aEM8tMB4gdVOFTxAG5Kmuat6DQ968uuPOHT5io/NXS
iKdc7SFi7LLTOLnVw+6AH9VAVH1su++yhkYYNELfKRnap52WP5NaHsbZidD+Cexvo3lqchTY0iVT
jj7M5ynt95DoOBZtNoa4i75hIdeXzHFfG1k4u77u/nmgq1ccIASMO7VgyONdDRe+shzfAbtXhswu
lBQMLqbmdx0V7oVFuwHgvHuV8sQoseHwILShAeeakZrQ5eaDrtTY1im5fFqXf5psVvyAeDR2Wbyf
JgEYxcqyZwUCpON/v2Ysrg40CcEqyqUJ4tV7k7gEV5aSBZFx/Z+QQTjD7So4J5b9LBrrNucxGSSS
U9lDhboLpYFZBhGFRwwGN489H6JA7CZWN3Ying4AEp6CkuRXon01C/XtOMrioi0FmiV1CHoolMmG
vETQGWCvzyjFg4Q9PwKG+Ootl6kt5VEMJZKgZjgPdf1r7sk1yD0eStpx3lm0j1vFxtMQ5i8/4FFm
EaO8sor+ZGbFr7bGtyktw35UqvqIQ/s4e6Nz6YOZDyy6ptx3xKExSFRm59SG7bX2SgJ7KgNHapjP
9DyoM0pnvvUODOPQaywWeSn9xCLWGaAREdiiNKAFd+1GTA6kXlb+hfoxFn65HkHsZSau9aCG8xOh
R2LNth0KN/sZ2RVuoMZ+xen9vXaN+WQ1/nsMMN84Bhx+cPgdd9MbPlPpjO3CVBED1scndFY82MdN
53GK2ELvwAyax9jq/1RWPD/GTz8GXGAo/tPxNzHXeOz5fG5Ls9oMCnJN2VUnXzKQK+2kW8cuyBNR
qlfhsdgNSaBw6fBXCbssldjfdOvqjYro7/CNlGDrlb9hP8HBjA964ztTfqJf2IYpzzvXJoe0pc43
cxAOZEwybJkHYMf5Zy+dlBQi2JVFNMXbtEAXG7WV2IY5BoEhzOieEpCElvJufsbQNh+69MXyxZbx
Jc8okit2+bRYY/vykbIMWY+DgkPs+TdfJPa2bYt/QPq7JaQ45l/FeJ3xUJFuSqeeUdRD7a1NdnV8
MBMNvTfQqGmAHKc9DWtnTt+zqbCB0LNfaCn/ipFBFVy7V2RPn9RtwasG4+cRAIa+6aWOrWLdmwlr
Ifm7T+P2iG6IFVJWis3sJMxevfic8rYNJqa18aUtQTOzDGLwzxE0xsbVqwSDonnFiB7SF7PnS5CY
z65jsxoobzh2Tf9wx4DJVDZ5wA27pV9AE5xXb2iFrDM8bqZ7VfT07G+Tz+5SVgHr4BbIW2uz0GFv
Z9wiAGEG9iWD0ZjfEN5a98EFqi0utzhigj4JPHDaWrfsX0NB7mDsSnFE1nQhFrS/e3ZzKDgSrda2
nqY9y5vrli9sx7YYmUUTP9qkJQGQLgsCJMPmuKrtk121AIHMmTRAiQcMGJ7hknWyIBqR6s6hjt/w
0ChQ49G/RlXiyDSZXEgzKI9eUmhi76BHVaRjoas+R0a7c9i6rk3AZ6txjNJ9ioZmB5HjV2NMn4hy
54MkHdJK85gN9CCOYWifc9TPzKJovudQ1htfc6O6/NSZmxbka756yiYI0LSQNJJXjhK4nt4VZDH2
MESgGVn0KNtCLgIZsloljVSJPn3SArYh4XvCIr9Qdty0FeJs6cFFSjNIbTbhuZ7ZiEPRGVunrSiI
y/Rmc0icrDn9LodQ7AqYGZMiDbjuCdxzYZdnCCoEc64m+2k6TnJh/S/XSYfaMPLicQNSUJ5M7286
uc6Fu3ZjoQvatx3k0j5D00S4FMEiwt6ZPPY2roFFISCJdB2V/ls8kz0mKwAuS7qERftbZv0+AtwX
MtVDI2msx9b4HhDqtFZj9bvkM7Qak/nFJQM14V/slc03Hu/XUk+bobSAlKb1CzaB1dQ84rgCa8Zd
sMPEB4JXA7quBbcvHvxbK2FypNDmSPHJX4f4I20sk+UgdjjT+de0VngqBx85IWpC4jESnIWwZuqZ
IY3XkXJlMexFeLsQ8Afkneyo9ihS20qf4ZDzRKyvJFHRzsLDgqrdvXe54MnY+tkuaYFwtGpPLxKv
3GogQck3TFDTYb/tLEAnhvuzYFbeTpsJuvpRiw6TPae7FZXReYzVzQ0asnI4C1HH3wae+Az3oJpZ
ywDQd/9IIS5JF3wUkx8x+cnTFbb8FG/3DmUuz9FMEXqZBPz9h5mlaEuwlbExbJBXXtw9+3QC9BsA
iQNGRdlvIorPw/IQadqmyjWPWZ/xfyxm6LwWmRzVfAvBAPLgabJ9ZDGy4Y0VObEHzZDAe7blzrZg
MsZgM0l0W7mB0ofa1seCYyBCVuuF+t72KRBx9lTE6JFo3QFENj20fDEhIDUrkNoQ5VJqwedfeJW5
xXlgc8Lyd/Tfe59tRMfPug0M2g2shxAWCFdJi7NvVzeJlhEdAwjwsA1OZV0cokpvm7H8k4X+Rc7V
KZyGQ4NWcoPtFTVk92LMOHlbL/s+peVLl7cnTzkG2wjqnLiilCy5b65uKH57zFPzILzbXguUt2AL
U+yrVl0QFbPLrQuC+YrLFLzb8eL1d7O/8265xuMwMh8yF0CQD8mwiUE7GDBo/ZQo9PA0DCWG2NJc
5PzE32GOMMQlbstbEqmj8nmDA4dGyy2yH15kLRM1+TLP5IKTu711TbO6MJDEeMGQH8DFVghWyDPz
zVinyElrlvsCJ7W5BOFmdnRsgesNDWZs0RIxN1s5+SU5fD3kB0fQfoS9im64ajJais4eV/mAGphO
EAEx0mHGISQCOgFFImnDfllQvUZXq1SMjl1+7AbooNDRzJ2nhOldmbyLYCxZ0RNWZrPz1TWCtMmq
Idynjrkdwsp4dstFDw1k9aZIT2Fq/igRfCHMdoIE/S7p5zxp76GZDIeZ+I911Y26Okb0IRejhvmp
OtISYiY7q8DW7hmt9UyaVFTClJfNNxkG+jiXgplD5TTfzKabHyYrrcXlEgP/eeDpdDF18JUTerva
babr1ytVTf49A6CaBs6hsuYbglnvkmSaOzErEOp4mjznjLShh6N83mHOqWR5VabvWhKrqAKd7U1F
1Ekikr8FWPe9mZAHj5FNXqyh/p5b7gTkCTkoKQrOas4G92D7ioQSbK1EEjDRnEex77ROkAMy8Ayy
qGElmB5wGLZrconxy6NA+NYE1mmcy4l33GxOViQ98N7lxSvcXWwAAApj+00o3b+yf1vP1Aqlz7Ri
9PG110FC6p0mdhtTOV1AYpHfoSFRRl1eHiZgRJs+YzHv46LdRop2SDbaWEWBI7dIYOsTakPkhcG9
yUv3wWqMjIY2SvbOUBZbScuNIjcPuT0Yw3vqrGlygCzD4xwhn0pEsUSNFcV96s135WbwPQP5EhhV
tZr9ZxlU4Z42nbUv1fl9ahvm2j22oSlKiBwxGR5A+Ar3pGdM3+FKpWSU1NmUfarI/Oxb/wIQQ10k
YzyVbpEH1xDI2mKTZSklEM+PTT0hKWKFmZ8Y927As6CWsUp5GXTFhqvcJKaurr66OFFOrwPNbBxQ
oClGpqsWrum9Wy6qA8VEmkqybY2e3ftC7PMXi0PbB9XN7Ie/IojiY217xt2wkmdazKRKYpM9pEpQ
KMKAefeW6rBKWB2hDarUXjdDuA/QLJzRU2ABWy6T3X0oqDu7IY5YChjgRrIJxLgPTpqMlh2jyGeR
e+ElZfsnWb5vkDQs4bsRiLW6fpuQwq+Llhsnm8z2YGdM9avg4iJ5YyfeRWeGaFlwQqYKk66DCg0J
bQa6jf43Drhtq1z9aG0eKEYXWWc0KtB1h30Ujt+j3vvwQLx+M0bnU1mReU2nlCQjLF/2ELMYM8nT
jKLoA01KfM+TYfhmldau8KQN0CFI9rRi8T1YLrRhwaa2S9jiDdInEgjMozU5Ch4eFEdunsfXKz7K
+MZcj7MlqXeuHQ83e7l8ffV1UU12I+2swFCG7qwXNYojv0SpzO4XjZg1XDAuGBlRE/NuzofwbnbT
DKIdUZITivJbb+MbiNB744+gCwjN6KNWxdZyOZZ0AyTUDGzzak+HUEftd3OKj7ZOnDd/0QGb5B5Y
5ChX0F72Wd4/R2QKtuHIj5pxGbZcY+NPVvE0GUl/KxVSK3BqzdFeXsqieKADqFlz1A8wicBTifyG
AwB51TK6T9iZ0ylhWnaamJGdZG4tfE/od6JRvAlhMdxAg5KjiUIMqaPfHeMg+BmqqvrGH1RswsJ3
9hF9z63s29cG9sy21RQenSfFdXT66C76Ch3xbipnRJhu3NDh6OimCKG/JDBvR5l6hI8JbISBgRkw
7tNr4mfemuUJkUUT0Poq9EgQap7H3rLUz8ZFIRPDmq2GkAqEkJxuEWt4ziweXtzfUQRHe9EieXZM
ldzDtkwOruRhltBxvwp0FfV48yd1iUspztJDi2JMOT7OYSJK3oxEdg4iAPnFghz++spHYXDUlWYA
Eevz1wU9lT4naVdsqlStjLkmgNpto6dZUpCo0FnPZtY9K7eTz3zIfmSST0jlO/EVbjFziTO8Oawx
bE9pCHvFapAnSoJz9jzCZt/WEURFbxj6RxzMe+alxrEty5mBhPLWRmsViwDoIkXXXU1j+t4zQzvL
5fL11deF/pOQr6+3kL76jYO0vtYhj52QqNOYiAGLqWVHXduQIrLaDiWCX+yy5II2IlbnIHXJiFS/
KYDbi3Jz/UpmFI+ZdNx4tFQ7XEr9ex/3zzgk/UWj9jl2lSOfZTYGK52F2aGsxjGB38Lr2OAmzzso
6k3eF/i15HDrXRRay6shSN7JWWuAYZOS2c3Yg3BzOz1jRNFzWhTL975+YQxjcovNOSAqhxQ4aBkA
vHQ7n63ceI59rS7aJGZHmvLp2A6llOnucx5gT3JnfgtRDA9hDo+40TY8fC5u7Q67wSKGzbCk/WIS
E0TMHzM4ftQTVDCTXnFEAsiWwa3ENQuZIRg8csCw2EjHCV+6uqRfXA1Oj30ex78ZBuTAK2AaGB0a
tsDfp6kb30NxT0cycTwHNTEq2WKl0T2vArD2l2aKrX1SOBxUaWtCBlwe9kqLkztAVw18X70s95wq
EHT65PUuRwpCdPsalfpgmfbdzufwfaTdPlDokAiSIKRHDHtr8G7eyza7RWXgnf57pbrwhml07JU4
+WmoSR3p7HCj0X6tWdfIp8gIeA3NdZt7OB1C54UdjU0uD29Rl4zxNTfT5NrM8LmoiTiznDC4f13M
XNqbr8vA9HvtoqPdUhiGVyXzZu8pvD0V6WXsGsr+oDtqS1dMYKVp/2551HU3H91YNjELkx7UGcKw
voYM6fHr7ypKV5yCwEy37pSRNeFRPM0EoxAhom7D2C7Lmor+d1ouvZWYC1ggFFgALSaLWGErVpAN
J16f13BjkmDnaWjyzMrdM3Rt4j2ks22xUXA69nfaTdauQTNLpBThuqsaFDt1C4JHD6+hHsmDiBf1
Pmcao8q2ZAOvGc0FzPtm2TR/XCVZTtTFqegVctJRvcXjtGZVJq7C8BysQ621434nWih1gXtmwSwu
Tt9uNLvqT7cBP+n3WH3sob6SNGKd8Bxbp6+vFuLm4OtnaFX6heRaFM9Eq0fLXYL1mP5mMsJdRve7
Q9v5uzYGE7q1bLfcuZpsN9xvZuETal+E8aGzfZjR7idcwPabueCCCV5XHURrPzmVC3p5Bj86jn7+
xohcHiYflrdRYrDscWeskjSY1xmt62bC3nzlp+5fLQtMDGie335XIFE2suwHedhN7arXAMV2mors
xcNFBVj62SL6OkRNgnTOi6ZNT/rSYexb/AsV0m+Q/jUzBjVuyzJXL3yKoBHZLZEfE/T9il0tGWZK
vQhQD1sGDjckQsYVoNwtKFjI45Cr3nCRsuGqvWbv6+Zn4wQTYiwxPxM65ywS9lUMep8Te/3iJmB7
UCKOvjd998mTKciKiVci+unp+o5ryfzQpS9WOmGWVvlMRfpWvaZzZSFCNiD45sBTgbX6H9H06mTy
oeJ6+tEwbINOkUDAnayblar0oQfj5uYHwyjVd0FIxhIiqr6PBCisdPveZVPzKhKMbxkroEwTtPFV
OsDmWJlNE+CBZSKoqYwuy+LqEBfyGnrDnUEizkMt49sUGfFtjoixpYKb9+1EQzF2VkPvNvqHegRE
iLq5P/SGBb8DDdMB7aIHZJmg5EL9aZF172sqwV3S01Uiyfpp8phYpTpjxRjk5AwTt4YGlcRGMO1N
uY3SJHkwMQnRiToScq0q7kFELWaVSLU6froZujkl0m4XTcEtmwM2QUqekJQjixrNPVVP80LlyHsx
ExIlxvInMpkQQxKgoCYiTYFR/h1IUrQGqlSd5XvieObHHNRv/dC76w6wBYsEpV/bTDFT0h5p4E7t
M1MHT1z4YUawTOQve0JGzhlcIXi5NwbiJg1fikY43EvtuT9tINXAo4b+nLLb2Vo2WV9SyX5D5EZ8
ohsm4XfsgjUa5/9XiKN2wQJgqZdSzkxAUPseaAYoMHL7GfaTIP+QcQ9EXIHTH5Qi20ywWJ6srwN/
P3RORfBIdAhwva73Q4xkpxvxZpY+Ed6qNt6DMnQOSIaJJWSe3M52fyvk8HfoHQY0JHhxgP33k7CF
f8ZV9VeFDJqG3ipOQerLpytG+fw/3+PjCpppNJ6lu1UiChjoCTiBBf3LhPVxJZ38KewRUHTuFhuV
9ckpZxrD1p8pd5e5ySHmTbgazqc5Jd6J6eKRgXpL2UE5NoywnFwH3rqZW6RERDMOsISHaFZUH5rx
cT3Y6p5kzjor0w7JYOOj+4qqQxQ1HjSZ5MXpGv9jtjHpBWRzbVDkpqgQm+pk4QZdNaET3gyt9M+8
qm6dyrNHbfGzmhNzPA34dgI+7JfK7SF0+0GzS+0aJvJSxDmD/kCg5J/dwKFBjnOYn5L9Rp9SMbq6
XI6573kPXYZbuXyJDOuzn3SyXzZinJGjkx2EM+/ZeqlzWy5m7gJXkZ9r0mqWLixrs+oktP/TVFZ1
KIKZNj71NyxLGn4X/5yZRXhZyPiREkNzcBTM54BhXjmwDXd8hB7AK7HkAe9OTMTnsWnqCxmRmw5R
E0cWCUqssLZFUhJ37mmwE+JQGxUzXofPsUThxUHueqchnVkb7xrtz08we0uANxoV+uVfgYSaRJEN
17kgebqP/xgN+WGsHiPWLtj1wF9zUvXMlNIfGUCULXmYwjp4g3/gPDtHpG+dZEOkZsQUb8Pv3tqj
W7LmkBJq9pSvO9/cG+GUPjKpvFcrat4zkZwNxmioY64hVIk7agMEAyvkrOa2W2TlMRPjgWjzKszE
Fhfa1UjCcWUzS0U6yY7Z6RePrR+uFTq6KtJkEMaAhtrcfKn9OaGuIy+6YdceTtZmJlYsDfgIYJgO
GIcTRTDazD6LAHiQ32Q7lu3kt8fe3zyx9H4KXPlENYxTEJDJjzBvziPmxH8cZjsrGvbCqO6WfOHp
CSQmbJDVpjBTA29rs6X/NG2xBz/Q/JbREn5VE7jazhbheSQux+iXQan8w9LeH4S2ybGvHQTE0r8K
FMSXNkiic16wJM4eVJI7IgNIsgjiECBrxMcx7Yb0pydSbzX1JfEiU9ghZeJfIZhuUPfkxoFOfs2J
cE5T9m4TK4AK1kpSzskPRB0R/Q+GaONfEoUCjLQihIDW41jwTMNAVlQbW1mACNFPPlskKty082th
Cv/k5TEImT4wVmyou2PL+mJVAIcncNLTe8GtuRkWCRRi/vaEbw3ftbsq0mZnLrsY6Z+ZdSOCtuyZ
AYbxFvfs8PIkdajJ0niNqRa8HdRHrOVe9GesXXEwGi+80VA3aw8Z1FbLXlzcjFyApuk3dakbvOdt
9yAmKia/Uv9lzfcZ5AmNZJeUb54BqNSbNqkG3jh0NoejW/akb0FUGLrh4lc2PuIhPxnTeNHL2YjT
JT8tGaLZXL+0FMtnOoEF24R0xqjmv2Up6pecyS6ZKotmr90yeP7JtlWuBRsTf8reJGGoXRmHGz9X
pDoXBvzt1KyXBxi0KjKbxOj/IlfA27QleYkFmoa5nQitbmTIZ42jOZHEvHuc+Yws17oM92oUaL5n
+Ra10WtiScXw1CJbqGmQPKub0Uhj50ZYrGXi7dqmzphVeT+GGau7jGvrFE2et/MMY0DIvIni8DKk
8bAH5M56mQhUnIL5ZrLHTSn9BzLBRzWyUJFTPe4qu6w3qcl+vfsCMqqWvPRxBjjLjofJ1TcjtvXB
lJ3aWqF69UcEc0nwq8kx8aHgWBl+fGvh/54w+9wx2KabXg/ju+2CuDJHBU6T37VpKwWFgZ/bSojM
+5H34x/ptNxbHpMrNN2/KhiIOYrGXdwCuMSBug4prqH+Rjt8eM2BwghnY5dtmTAyvMvVxUyQrTYA
mjl51a7o0uBAJq4vCA7PalSbaiB/KUJOKAY+xdNykf8qL33NOoc7tGi6S6+udmNgNZvMZFMzBP7R
zPF+Fp+yLervRFSQORGk/WnMx+Zt9CP0kc4ORZZ6RzXzsKwltBGkyi0RERmyQxmRNjlkz5jSdW1N
L4PVWifP+hqAI9JGrM2uY06PqSwmloyigVztmTtmVhqd3nQNYPbnuMFeTZAnqAzEY8LuDns0PjOJ
m9ZzajgfNK/MwnGCHaxJOx/ST17H0csx4sge24UItr3r7o3Ucz8ynSie9oHP0LfyPlhm95vJa26z
VnLr5SRGDXR6NuaN3TTSn6W6+E2Y+fxS9opEaCSQxmSbL2I0FmP9XFxnh/27rP+QbxLdAQGwsMXc
quYkJQDnik4h3cfNIgpUIZuYHnYA4WXc8qRQbagPNgpX9JimcuP8D3vnsRw3kG3bX+kfyA54JKaF
8lUseqcJQqIkeJ9ImK+/C+xr+t3Bi3jzN2GQFCmWATJPnrP32rDUTkgPnyGhYfpMhueYHskOXAlC
16JHjSGhRfjLvZgcuoLziHhUZc+FJEC5W+TaBrF84kOQDSijck9TXWcINlg+kQVSZXU7QrZoYM3B
5zJPLz3by033wr6m/nhIc5YtnGUn8ugY3iTWWzr4ZKQitl4xC8GZpEeJCPM4+i0uJoRuaFtwt2bl
9D7NPwhTIceAlFnipjbQnH0eDHliBtN/ctSa346PSEY6hYlU3MkemeC4VwOkmi5HlMa8KFcAtxsa
4PWlUVlwRefPirDGBJhz3t6mhbBm1aVkcTjGfdUtBSvzz8xnn0vAQXU1uQ0lggmC7SUxfstdnDrT
1YY2d5UesegjShJCH9CxJUsKHmKxaHATOIeRVaJfJDEoy+N2Y5Z6R/FTnR2r866TSLwru5eJVk4s
1FntkXnOfFAuJ1rONpfvD+ySfNbSnkB7dSlU7hBhvc4xf5tFRdAO5tGdOeDmK43WvpoFZ8TBKuXO
Vq5AjFoSpTg8ZgQUnNO6rS7Yz6JzAY7OTXZTMauza9oZkcrZF1uxvMx6lhc0RZ3ljSdh773Ycc+q
0O7ZKgOyboaKRvv62OwYVY5Xrkc9OuMVxMyDwsN08kz9VlJ+PpZ+MD6wEsF96B4tpxJAY5O/mWfp
e5+cVJIppr2u8WWX5tYbi+6azr3zrw8VZw1alh2I77FPL0NF3BBavH1iZxnNMv8rMRzGXePg22HZ
NS2tPY7NhDihe2hyctqBgm+RACJApwfOFBDRh139Vr7PKzUDHGvLU4FsmO5j9u4zeExkcBiqgsCY
poBfJMC8aCBxWF5CJkAW89t4HaS4REFPNFvryHsYtX8CRhNvYofgyXrJcJqhWzo0hvmKfsLfFp4a
zi01+Maic2SiPR/ERefVco1tH3E1p2foxX/wj+BVmGfY44SJUpuDnHedE3lT9Y6SoAxLGwFc0qBV
CCwZagnPoG8fTa0RtuQcaJYBQWrOys8AxH7JYNZvOjeVZME8LjgGwknXdwGWXTplg3UOyqyEoAcv
Mi88C0FmdvarJrmYHBXhEoeT4+KmItTikFapdeeXAJyTlpA4WPsVZZ3nuHQ01lumd7L01n4NA29d
H8lbWuvhME+1eaib7C73SZgUpYZLWb9MAnW8YRKhO8IeCeo1eFYpchEzREMcKxOayGRR+3g1PEeP
G+XZ0YF2fL9xUzXf41FMdnEii1UGcWAiGd04L8wnZfaPXsOqnYAi3MBeI3lmGX7OJugmnTdfyuuL
0FqxUGbf5bfvz4w2+zG3iz6m3dEriDOrTWuD4Sq6VnK29/mC+TszcF0VrGk+LyvaPpNIGp8Y9pwi
wqFPdFYW3iQ7ca4e0mCnvc8XAYcjk+88z10TZz48fettNGK0HhNi2ZSz41lbBkStfTHV32YGdami
4pT3PWKRYKZUwZndVXF6xPR2zYFLIaigLZ56qPeJ7PqwUvHuFnl2igcTm6SGoDPDHJxGqzyoov0b
MEeFfK++vLyzwoZDiOaksEHxgUDUlfdVrJ9jIQlzQ7N5kCZovbZ9yuH1hqsULpPDCfCIu5tQDrpt
ClSQux5TO53gmndnw+7+OFhRdYvarePU5l628xXkWQTFG+88Jf7aHdoN8reogm43JyLbZ4U4VDV2
ZJIPjGOyy8buBBhq5lqIIgxQ3eYWIK88qZSBQmt9gejKQwZwSMIdJO8jM3QwL9MxylGou0l/sJu1
l12pbuMY9D7EZD2oOeZo09sCm7p8LAh9BguB1N0AB1mR3AZnf3lxK5PY3qZfI3yebDf5PWQ9eY2R
1+Ab1sk2jjwMtWGfxPcaeTptZ87SXvOIYIIaYdjWTBZF1YpfHV5+MI9Hs+nMx5hyLbZOADj2pipc
QE91s7PIPD9HRt/QZXyK88z7aYL4j+BI5cwHNutRm1lt91CPxrRpJ1oYRLixw1yGYdL3s8HBnfgc
tRPM7BcxWPc53fWxC3FWSnxL2mZXsNANawsRDKLgeXYHbqQhvo/8zN30Ocg2lb53VuTsK/9TUe0t
6myNCZJPutUPhm8UwFnlI/FMahN01rhdRH+FrcGEFrM0Sj/mtTQGonRYnq3x3SygH4622o1cuWdZ
lH8S17PPdbcWIo590QZ3mWYMu4sY4m3TNfKxmed9kZbZsyCjkbj5T4DD0Yk1FVp0t2ARbOnT0bTd
t/6MNJrJ0pUkXVyPDkNzL6pxDR51lGfPKEyYivriBbsCLJzFHPet0371QTvuc4Y47IQcGwciBr2l
OAxW0MHKMBjWNcmDKfqHuUMqqNKe1oxGNoMsOd4GAnesRbxI/a82cpWtgqU5QZ2z7nOL8nKHLYFv
NuT8MZ2/xwvENNYr4q3ZmOs0bhV3OnTUB0ftnK7vQidu6faSQ0IbzyErO7aDW7SusrqKa6gEya9I
T9gTasQhM2UEYnqBzEjFIYyIbFd0vj75QfwYCaRZmV2+1AgVcPGrz3YoTcacChv0+kEKxt0ZpCEk
mm5YScQxrgdGZ4pJM3Jryj1ZVY+xlVtPfWnQ9TE+GO8VOxXEJ7MszGsdRA1Y2TWUjyH/1gs8xl5g
8R6rAofiWNTddu7FqXaS5gU/GeGiTEt47cJu5B4f18POLN9xMxKgVATmg+WTn5h3BGoQ2s6hmATD
s+n0wcVugud8JNGRHeuUCvaOSMzDKXOBndAkuSncyiEzDWbsVkPAjAPutNSPaV5g5B+l5oxa/pCm
NeAkxADtIpFDostkEpNj2DsD8xTToJwEoLijYfF3qHPvgrO7f+ZBXqucOYmZolj0npXtshQBfstW
XF9EN11FwdkQ0wdC1wNsMgzvID3cHshYZvbDPoi476Ist+5xZf216ZQwB8ciGeFNtBTPCQvmvHFS
+3FyPEUv1cy3ETmrwC7yexF0UGAbVJmWApI1TFweyCw3vaGMB5fe/JZRJydAqc9Imskr9EJHrxHQ
S5efenr0hJ/jXM2yE0yZr6kBBIKkDUeLZp9PUjFsBwkHsa97UvXYT8PYY1lpzPcqercjz9+Twhnf
9V5cbuAlEpZl6KNyiPSrsRbUjeFiu2/I3SYD4ZoIYBdt0QdbZ02BIWP6ODVMzsdyAszXgbioqv5k
GcbLwnl9uxjwVZEftOE8Kvdg4Rxnlebn8wLFRybpFUeDCRyMgHY2AesSjdVOESCazDp9TUT6PNlg
XyhBIjBaSLHLpouO1Dwq1J5t7UeHCs5c9+HUDfXqQDBQhp4ds7rRLy2wXE0PkS7K+1W1tOd508Lq
megxsCWkoC/Nc70ETKzKRO1Xvu6kCQsfyKooTNbBCTQ+uVvOHp1cqMbO3NUFhqoyUEyUHesFv1XY
MYHcR4gw7ww3RpfpoWLgTL+xg8y5DDOU4Hkm4ZsE5TF5oVh/Ynj44hSU9cMkWeACZ+8K0YZ+kCSc
vFsjNIS7bIEZSq5aD7FDlffRzemxN/ioSmv3l8sxbDYGIlGDZ8DbE31b5AyRK0q288HbufbIaby0
Xr9r4aLkccuJzLNqpOafNNx/qyWmuFVQrNaOOOq7/G3CvlfQPQ89vfOwRB6NmoNvGyHyduljD7Vd
ICy137/QJTe3okzqMy6Q8zB2PM3RO5MYpw8BDsf1cUBT++O3MyhPbV2rsYblVgLMTmXCXnzqY1Iy
RgaKHJBAhWlJLuuyLK86R3qCeg+rqzd4+5QUBO7YeDnHDqltDb4ngpO2HJ6SBzmq56Rif59b460u
g7UEzr1bY78sM+Ws08J4ilO/4LaI32d2kNUS7Jw7ZzphXiPFU/Iae1igbLr4zyKndIs1aiwyda0b
/RJ74/Cyv9ijS2U0SVKuWWahVBEYpSDYFCyXZDUO8wno4MX3PfO+y0TP+KA4cpveQShof7SeVSMN
X5k6cv6CrentFXI7jDLqWZpDclLB7N9h6dn11dCdCkck7K6TdUjJH9pNje9v6MXSzOAFUXEhL0np
6+MQt3TNJZwj4ZxHyEYHsx3QDor419B8dmL40yyw953aPbjaggEd1BcOd8mxh3ywgX+0XNoixcdD
W/7BoMM80ym4KCcNNguT8KQo7R9+R1tx3tSkJyFzReNUNvJYFC2Ev5qlWUGvorj0AEezpqlOvqEy
DZDa4it0m3MHoeAH2bCwTtNza431nzTR12AhIpSm8YPCwnnPYvvLXexbVrruTQywpfrcEhsPn7w5
sA6Lvv27CKe/aVW8QAh0Ztd9Gmhq95OHURZ25Pb7lDgiuhBLKu/c8g9Rfv6rEgU+vGqC0uOw1hBA
U97lDTUY7YDhvYOMSM8pOXsFNMPReKgn38QyGjXX2JI1md9pzRmkBh/ko3tKVqpAX3UoiQAgQSog
VWxBW42B1N0LORUvbh3vObq/yllQAVh5TJ3XinuGXhc/y77oKepHJfmhIaZKYbsZA8arMkn+MBN7
8xFGvDJYNI9uxvy6Wmp8v1ncH5thUk8FrfJcs6XQtx3AdiOWH5lTmuwfVd0aHEZoF2iHQJPIGDhn
0gg4L2UO4jpRM00akrtgo5X9+ftD3Lt03L4/rdGTnWXnNPtS08RS1WKFMUYK1M4lbUx0uKJfNbCt
p5vz99c1Y9Mjdpi93SwR2lqi0HXNifz7b/b+DFdj/etzhAi+r8HD4UlFtIFg/PszfEWoQ7+/Hl2V
G7gG+ad/fbdriAtxYqT8mRULRG18cKMkOk6YyifH8s5JT2uJvffkSOWdu0RjM4ynOOyQWp+t2Ed9
0Y8d19369fdnTWc5h95lZtxO45l213T+/uz7A9DOrNwMDpGanu8AeYNERwf01HZG9BYIVd1SJAgb
Z+7ddwcn/p5w23lv54nEPYkMH2oyiQM14lenjMp3+qIuxuz3pBrjO+E367ad+u+WdvAwq3TbodU6
+GUn370aiEnU2vekHsTXdoIKAyOeZntrvOeS8ULbeT+rpIF/Xi7mu+FajFqclC7J+mXryL8+nb/7
NtXli28hZap+Tlh23l0ak1cM8CyW65cl7bV9l0Qd64hvvdPTIfwgm079NJYXO4n6tyx7++5JFtqx
gDdjs/nuWHZkDWMnis1N3RBx//0CRJn9l0ix5h6wb3YlX5DEHf1njt30nf3MvC0VPpgC31A32PrB
yRwKEkX7MmmJg3LB3+zalAxMyjEPv9lkYMVPYCgEpFdyYANSg9fuLRtfvv9YmmNTX3yMMd9f2hiU
duiKjAOegdRo9Dst6d8WofT3ujDq12alZq0NUzHBSwJIFuzAn6lQepxQciZs+EfsYTtXpXXCYZB9
OF0M7A6F2tjW6QOl469g0NFdLzhLdjMUXC2RmbqrydNx4d/4Xpnek40sXwgS2Prr9y2aACMxwwdo
7muwbVR+LPaEaS4p+8v3lymtTGOx35JetbsKhw0hTDwj3Qj/A0MOhBCVuWfmk85HwYyH76a9hchH
x4fex10xdjV79FicaEIlN0yFeIeRZn1y9j8vbQpBMUk/lTSBdBjeHMYKlMSE4zwcEnXBy2U8D3Y2
34YWOpWXKfmRLxxcTWFLgCSe/MD7X/WO8e4l5XhJR9+ixqiDD9K687CtUvvqgjYMkRFYlD71MU8b
NG6F3ATLYJ0Sf3SPUx6rHS2OIOQ8zrozNIQaBe6pXWAzxYTvPFhO8dNazbGj9DnpdOkPqT3AuUEV
/0iDisaLlX6UqXXEJPlA1TTv0M3wric6/UxpiYdDSTPcmWhxxuoCDK4IJTZZ6DDePYpTAAod/opg
ro40GmiuKHgJtf7Ti4zshHpZzgt8G8RTEdka9POe47E9R7qyP9pS0ibKmJhktmt9mK38UvWMp5nH
+JR5/VM8jOIVKtZ2KDKqPZPWqGUViAnsPFhzRwwO1IiSGVPvuGKeewaqty4QDGwjAyQSGqt8hvWc
775f63ghWmrB/YNrlJe+jLadaoqnfqzuqaW7qyT0kiau67xEhtp2TBMhMwXeqfW4cX2kxr7Ig09s
En04p9OKfQ1owbbxk6wmBp7uej+1xXjDslI9YRl6xYowfyYLt0OLQhB5mkacKpT4YDcL+wVzUZGC
HGIlYPS/fr9tBVwQa+qvRh2Xb9FEMvX6/cRKjEO3gO+0WRTyvG8/ljT9nvX4MD/ekDCVV1fUffj9
zMyOkj1zmuRqOrb/RlsbcRFy7nJK3hvxlBp9RNR93x/tulOfIxpDr2v9swxK2m1O8KzIRkEOT1gD
Cc3ep2X0oMRn7s3UaJunyJBv399XliD+uTarc2J31XuJIyxGC/hpGEuoE0Y0sdMQS77MGjRY2XHO
mce9LodT6jbx60Df+uIWZIuk6y8xDGCc2DfehZCsu8zW1ZMVRXc+fP2Q7CjjYmmOP6OM9RGr5PRZ
4wQX9g7LfPTal65zFLRD8Z8lyydJNw/cIxVCIxdoSWM/Ea/xe+G0bVF2z07NVCMhmV1KDuzD8jT3
wJmYC8QbOY/NB4LlAcAkCjTWH5vIiJZuhNe99u8dxP+PAoUHWnsax23F4hlxu7n4LqA2G8Ohs4fn
umCM7NOaZ3Q1108VjFHjlmTLs+mh0PcgYm4ro1Vn6bFcmdmtFTGYNzsbHnPFQi8T6zHvWLT11P+G
OOx+5vTM7J73TvR0pKeqMtiJB2JyKs4HKS5JVvC90aIg6HX0RKNFAcsDuTOsb55ex8bDEvQ3L429
R1xinz1oqoOx7qV2wzVuO6s6BxIHu578zMTfWNXEn7DhnwbDrHbf3zaS4aEq2uEZ1ImEjVPB869/
0mRNP6O5aEJ7YrZIhL3/WvDwrGZJyBZ0d9BYgl0sJxxROqBjFB+dYoARz0CHZcNfTtkwm1syu6YP
FN84OdbX3rIQZ5irDapl25wcDuZ17ACpicXHRHfvGKlZ7OCnRPjrh48ko9G3DN70kNjJ76VU9zSy
GVYjaoG1BiQCmx/sliYn8ojP9oEBrQuKQIj5p/5sYyziS84AsHSm+lOI+bk03fZJjWNyjjzYMpxk
jiiNKU4srjoSrBdbdkdDmNXn6GK5EVf4NrTjW3LXy7l+bns4cXPtHROTUMK4D5bPeYjuIztvn9XQ
6buWGXwYtHr5pH0B3VBXiC+xrzzbUFa/f74e1U2kY7JlMdsWCQ3YFp8069/HuKHVbcJBwF9WzLmx
m6yK/oM0jA9s4G0YMdTSqXkhyFIe64rrNwjkyZ3OpU0LKLW5k4e2X7b2NELGdO2fhInxn8frGJM7
RyRYhof6rR3ftA/OoGY+ekY4N3Gfu+ozGFBzUmKBpPnZxC6yAaNwVjvPS69LzkeZN+86+Aa0CK1P
UaVU2ZA/vn9y1u5zXLRQqOVLqY1fWQW4heDbxzrt9H4S+YXTAGKAdP49Z8l28b38qjWzbqEospPi
UlsRgv+xfrfdctonWa92KZERG492GOUaxEptt59yJkMJSol/BJHwlaaoFeLCfGaOzp3cq+zSuWwN
ThYO+YhwFNolY13vOM2CFBj2MncxeeYZ1oyU25mIx+6InMzeNVDO6ChRhvsFI9Ik4Lgc9DW2LMQ/
YQoXNaSUqjZNh/FCSALk121c4SYcNC+urAN5AcVqv3j2cv6+o/wcP5aU0a9GB2hoy/xQkhh3ImJ4
oQe9M9FO43y4LS55fHgzOnDYpFGlcLfSRIZsI2SPR7Z/SfP2tal69SSLdVxrcko3JtP8jILmMYsr
rrHA3wQuqtkVkTVyOD6avffmDWgRGcJTsRQYD7ru5FDdomuIvWPBIxrX6YFjJXqXzv7TPDth1Y3o
GOk0cOojLHDspmnjRvkldnwmwHAgJoUBml61VFN+hfn7xr1+QNf2jq3zHWTFgv4KEVZQLT0hW4gg
1EDlU3YTVEOm/ZVhd2Ha5LTgZ5Zopj2vUS3I/hB/KfEgE8mWbVLSdR9dYKK430BXtP2rnRACKWPj
WTk196bBAGHIo7DAnApYxu4Os2Hkh6w1+h3CHHZg1R44QY9MBw3jVM5AW3sqY47aWPGdMQOEk0c/
OMjdsNKRz+FNM6aM5ubkbnnKTcS762ss+7T47Ir0V4JdAO97cUb0c+coTB3c1edswYjs5ygjXLml
AYm/C2A1LEAPDf766861I/cyjfTav2NmmFqvphKU3sI9xxG68lwOzt3YQCPEgZ2D6uUwaw/uq897
Hq2tjKCf3puRoODIzngeoMvfEx8WNm9VTu17TJwu36Sjfgcjjq65ggAX41fkhl2HLLXICa+2AEn0
rEbu6lCY7pOF28AhpoKmWyXYUlkWLea4PxzXxIOzmrYJXCYnVmRMr6Ag9OYrA3p7H/fQQOkeeZ9S
gNOQ/mOmRfaAmKy6Szwq8syogh/KNN/iPK9IpeDkYrCM7yAlkAFlF0dlt5olQE7byms+OtPo2cns
4s7i/REZosNkoTfmDpRKGIDJBhEOiXNrCB1e4Z+yL/+6SnAwsYruWGS6wy9sYHBw8nxbDTWAQoO6
kC7wjff6yuAI3qi7YIa6BZwPET9I0nMSJfeLqHAUA9e9EcjztwSmfBbKe4nxKz82vMgbP6ruWpO1
yB97+0Lqk3OB+U7IVqbPLZjjH0Eps11nzOnZTEk8ZIuqtqrium+SlkD0qX0otSd3s3tHE0YfQVN1
z6vPn6XbG5PmZmnBHQGA6tg5ZUstb3lbGOwXDBD93sheygqhq5dcmsCH1+T+oAcyw+Dgr8TDLYoA
00b0yg/RkpIJ9KaKUXNpkl7l1rV1V68mM5/fuDNHdoAxFl9BlGyLypoPXH/zhmLMCJskS3cG/wHa
/GdYe8coKdPrbGO8Ix6FBGQ2zz4BxxE11Y4qsNsMctCnzBn+MnId4Xz4ZO/xIztgaQFVfDiCedgk
A7EfbWSyZhlfbBGhcBmjFT1K4iE5Lga1LcmqxabRZULPvPiJY1TdozeEY6yNl1WQlq61xIBYTy0F
xjHOl0vkVD+WwQgJK4TG4bElzBqoF6nn58YIWJwtuk+wkUS9pr53HMQGzQIFWtQjN+RMc4rXIRC/
M47qe6b24CwGxJRTFYRdS0x7L2T+E0DVkdE2ZGwgwKDfqpx6YSiO7CJnk9QasGcRxH7xBGZb3zrZ
DxvB6QCsJiqEeXny2t68a3VsoSzjs9GJQGdtNbZkHNXQbhaBC9OuUpfpOts8Y3MmMV511OYUEbwM
ekguxKaPiVd+ygQlDJbS+ihS9d4XVrD3LR5QyiS5dvqTI8z+hVwbtU2FeqTo7/cjTTc8NTBiB1S4
fTr+tJZxlUWcRR7bsMDmP3W0nZkqf5oRgF2aNQlTBiJO+HtcttggOBm35sgKltVbUdAkNpmZ3rX4
FTETI9NsQF/dVQmRb7arqx0IWuRrFOqCgcsBfyOS4jF/+n52AVrBdYG0Kz1eRD4Bv/SY0di+oaAb
t+hXCvOpCXJYm02Ms3ldamnfAQPuiEdP9EXqiota0lj4/hM4oR6VbYdSCPWQL7P3MDfGV+dl9adN
8AaNpY0M7Ow0FSMBFJSlNf5rDnmConI9mFuAszff5+7/OSLmqMMuRrZEIWVK2TYnuCnpLsgo/oe6
H7c+DLrPqc1ZcmTj3rpuJQPHKNXWy8owEUiOJRW2YY7FYbKa+NONxQXm1/I8MjzFWRNVh4poTSI7
KKwgnh9LgcR8cF3UH6RHw2cNNrE8c19Hd27xMK+59dMUmdtMbw1RXujU+btAe1eqfNTVqt5iiDOP
jqrqQ9P5V8XyeZkkX/CwTnr4SiumHKyaAwHdDteoLXAjIZyE/T4gEKn9b2cpmpbC4EmpgUQoMCP1
wPeFX6YYKbuBUcU5rmYuCJN2T50ge42S9qb87C+UPubhDX0IEZtPix4dfBZ/IpoPR3KJ9vOsVKgs
2NYDmRhuzlArDjogW5oGMftS2kUh1vs0HDqUsEFU/81J2mOFJ4AFgdIhSUR1YKiGizkeww5KoVxl
WRUtAa14qXQg0WnafEmLi3cccTC07XLnTMUCp3C3SNvZ51X+6eUppiPGchtF9hhVm/fYjn4cAsf6
xFEuzhEinq58XrKe64+hFp0sXjLRoA9yPdY8NfEfZRR1fuL3x04UHcot2iGVh9EzF6bap7zIR0AK
mTlzE+ByAwbSIZ03fI9RF9uthzdqCyiXx1Cg8GGXspFBL/LaAWZhGFIT9ONXHLOW+lSp+VCrlFUg
k5DWoqepcbbTAPpmKMbgwm7wCu8ae405U8xWJMW4KUdSUEu7mC7Vpw2GrGpZrK1iRsEBZjoE5bOV
7r0Y82mXtXGzb8SETcX7QMbxNNXV1sihbrjWSNr6Kc49hCAMwJc8YaRkDXfLOgkySgJ7Y9k0CIZV
mP2QKgKHUjnVepRFGmuhisrWiRmSvIQ6IyyI8dn80OgbcQBazFuT5hV3y2hrWufyPAbuTw1yjuLV
PzL0X0b/2YkXFAbrFKy269Vg6pKs3R+nMnvQ+fKIG++NwntrgA12Vf3DcbAx13F0p+f81A13dJZ2
LcEo0oRDSapksp/yL6yQED7SGGJGeZCDEvvWykwad/jjSVOnVKw2AXLMjVUUeETbh6j7RVpBdRiM
iZaka59lrY5o58qdPbnzvk8YTgScp8cIoSbJOIEBm9htu/1YYJfT6ktWaA+ryf6JFvz3xO7b2Bk6
JeyQTFEequwClr8+JZl6t5HiH3gL4WGyX6NnJq2rbC8iI5Z0oj+7yRWNuN5T07nlmM2NAQXYLOf5
WlXTKTV5tdxotE/JRNc6wy4HwdOwtwjUyDmzKNd5DtOmUf7OlcOlhnO72GZ3l1UpWn6BKcEsir1T
6KfSZNxE/ljYpCmQZ9qYm2YMdtpO1odl7IpWIyVcIFbBaXHbYO1f+B+TU/xyFu+KsZmWnPigghx0
bcGxmH+yUPYbhcZpC1Fh2jA7/XCQNiKdincA5xYu5jplu7RDf6RZaGDHYd5TE561HKzeOVj+WCOC
5mKCtUeB2U/beJzpjXuRyfAMlzTqWvK+libad1Z5p8kyOtvwPFkuETOzvqJB59F7TYNEdH2TY3Ti
HYeJwfNQg3vLaSIPkKC0x5h1XkzZ39IFlo8S8ozw+M1OzYimHKOYmF19+MQ30IXt/GtMBUDuvOcS
JVMgd61dr+K/Kq3odCezHwJPosSTyUsZxYg7UcPsvbpSG5ThM+Ks5bFJ85dxrPYaNPTB6WkfaxtZ
GI1BERpKtBS/B8Cxz00wpXuHBuu2VljBFsq47C7WJg02PJuTV5x1QVzYKNWVsxiYUWnQ1kN4tk0V
lKeo9VlDLWTwEa7FYJYGw2AX1nvNvuXSLjaFfvDpERz6tv3T+aIL8xgkDXFKqjGQjHbMLTKq2MUL
EO2qOwAiW4K6GCh4BKN6zhcBXd0m6/4w0wTnZIJCklP7FkTuwfbskAr0RRrVz94n3MSxf4E0G4yr
R0HQ2ughncndu4ZB1Qq3cGv0ZJep5GR16OPT5stHe4K4FFdqNGNxiMQpaI3HOgAeEjNgd6g4/dJ+
7cDIMAS/NHJ+yXEIuFxFXMHsKboEIpz1ZcDgyMjgeJWgC535DZCbLLKPxqUyNEcTTFuKEF+qn+XY
15xWqwaZg/PHFQnkU5fQWUPsLboIIRj+S2svp3hJdin/OQ1UVFxs7E0IiVEuv4vYfS6m+TfuyW5T
VEys0FpjM4VfT2v/yyZfanNsfElpCoGAWaV3GwBvyqpIeBExl7TQhjYo7ueMviidL4oBEvNYPBKM
7wtzweXXbLufRTD8zEHeOVH8R+iS/8lEf5zaPBX96k54JdBx2Fvwxliclx+2x7LvrMNN+BPMfOqD
w7D9Gng+IUCIZZXoGwD7dbwz4l+oRVoAAzhq4W45G3dIfgB1YzPLTK5uprWDNWBsXcot3ZB+b48S
vsAb7acwdYIGTTCOUzMJuAzb/mBYQ3ZYvPLcWB4UNT94IikiLIkKDAfoS67Zudt5ie5jd+25yuDJ
KGk/Sybv7JIj2dQKCU35YOVY17W3kpn2ZBeeEy2/mDDdN7Lq72jZzaeiNC/cdEjmacK7zW9+Au4c
DPrE2i89NqhGZhDMqTBZ6X5NtTUde/B12vKGTcpdycFWRNck38kYwfss43Lr5OCYpKRlUI/imhUY
nkpExExbKnJbt7xCeNAECXIYaUoh56PtkUyQQTFWcfWV53axfUwksYv/P+C3Iar3q0YQ3s1Pf+K0
rv6PwF77/5bw+/SnGX4V6dc/6r//UMmff0AZj+v//ev/Gfgr/+lhsbcJ/DUtehem/1+Bv0QBm4Fn
B6CGzMD3Xfvf8n7/6RtYQoPA5q2WLr//33m/wv2nYUnbCKRlGdLiV93/l8BfRwYkDv97XDuxIwH+
ccYzLIaeYVv/K67dTFSfpUmzF9ifmaoY4jHSrLzm2HtfE/lj6Dz+eMDDGA7b3cvA1BOT3QCDbow+
bOEasN8RQgf17IMtkQhYtb2v8mvWBs0NcFfOi3Obcg06OBvlzSB6Kxe3IECJEsnS5sx+6AdQ/vpM
16rhwDC3D4GzuCeZkO5oGNPfJKcoWVLnL87h5FJI3FqYYAvWUyhiBgwf9hoeifPKGO1IszcnnFCM
YO0qUGxOtw+QB8AmBxZPf3S59IHMX1s7hrE+yc/WI9TMt61DI9tyt/gL9KnU/vBteJtkQsF86Pw6
tIfCOQd+fkLY+rv5D5bOa7lxJNuiX5QR8Am8kgA95V3rBSGVSvA2kXBfP4t178MoprojqkUSzDxm
77XnRB+1YN45jtmhAjQ6uUiUfGn2995QADHBGkQNCY+jfgDtWB6VTF6yWw4xuUAAGm4Jaga+qwD3
yrIaBqExwbrtLLSZFkOLfd8Gza6qRRmajXpHDgsPRfftfrXQvDEKSKNeGXt7zkHBM3Xbmx4qkA6J
XZip/HsejXdmtgsxcfQpxJgeiCkjS4tK3Msc63n1SdzTReQio6KGfbntJo6cjgVKU0yBsczMG8lv
Yyqs4Y0dlDsc6kgEFZnLDDbTUrwNlJC/VvAiqBYE/PcjFKZ1R8jNt7NgpzA7JMz91ImT9gJ2qdMj
xjUIHq2uz8Hth3Rcco4Mb7rLNL1HKe3vqoJSm0w3+UEuEZZhL8spKONlWh9Fcmgsmv8euM4L21Eq
eiQbiH1iLlXiXw3fvy6FN7/CnA0T56gJaQFdmAJrJclxT8owWqEqQcLZ7UGh/PT18izqx26wvYhY
5s+O7fQ8rLvE4xbvrbneyJ7cMjG0BzLHqF64l4JCn7h5CfvIG3ZudnkRqW42YkQrh75DPZgaQYQx
o/+/jfVSk1ZlHVg5CrzNMOCQS603UwKL5LZk3WKQLj8V2Djs7MdiArRhTT3coitWKsv0mWIINt6f
YTr0cu4eYwt0uTHeAR1fzqh4wHGynrg5Im3b++uI5cGup4+kMi9SawJ9jfJeIssB0n7sIDsEmBs3
oiweE8VaYWorRWZkHYlKPRbL+LGM1a8Y/0tVeZ+UzlvsZk91n79O7npxmd9n+MyL4QtfIHXA/GCO
2LuQYZRAEf1rYc0Pixf/kX3+FaTqMWiQIeWntSS3zI0JMwbBHlYO/1lr9R45Nvpsa87Df2NlkMkK
ygCd3QTR5oDwj4a73+Yko3gSqywNaSX7PTtGti4eePXRvfeglYzZm5var6VX/3SD9+gRuEd6zX++
Us8ZEQU3YB1Gq5rcuiZFS+XelTEjMjfBb8p/k+mwCqeh+duyjMEMMKuTcgV8Co8dQg31ySVDCcUu
/HxohwkthV7Zy9OgF4hw9gaev3413hBlEwQH7ApL7J0nLMYHyYSE2+ypv5gpQS63Dkh6Vmx8KYG5
HDysHlzmWWLCg5CCp0ty0D4Z4IeqH16zfGmwa5LtbdhuVKdNGdECT8kqIysmiZk8hPqYqaZHHUIy
LPbvd9XwTrnGRNSbSQRW4nIIi/k96TvWyWmQb4ANap4P/2vC5n0btG4Q4B1AI1FkRaPOfluDPX+A
GHpbO9PRXNZHphLrJW/R8miGo0hhaV7M4Q9CVz259lW70weS+xzaOshYs+Vf9/K37NxfRN5W1Jvy
oIbihd2cswmQkOnRvOkQKSYnpBmQ53AqfBMo9uDlvFmLBmpptuTqWDmHWJN+95fJ9+ZTXVLczqV6
d9SfGY/Lq+mxtpywvxQauBzSoxCwG8Yrq/suXKpessEP6GjiCOElWwWne+Zr4O5aqyS3d9F7f24f
YjUBqJs+6akfRqd6lQlZnSmuRvzmeFGNQqHfQnI+YorwIf0JaWUMWpgjM4ak2E0RIHRtjK4za89K
JBEuXST8CdiAwGXkkqXgYRu/e3LlAoDJyT7LxtE72bS4gQLzQfDZLTZBX8Eyg8MtGEBiopgjSuB+
r6tab6Z1/FWxAZiSSf82HhCmu+Yvw9eP2vEdWNqo3Wk69TMQn//8SW8H7NaRkzIHI5zva7nVv8oq
Xu1KgWV2VzzyldirjNOLvJC29/EkpM7fwWYOJp3qa83nGRW0mz5BNycdl5iL6hWvGDZeFpZaOo9Z
4H7WClMK4r0f4EBiq2LbwRcAR3EW1aOUfbUtlPO8asK9naVX6On0qZEpq6taZCd/pJNygHb6iPeF
Pzy7mH43uBQxnuGHngVqLAltV6JT35HE+TgD4YqqxCVtc+nZMePi44WLAx8LoyjJoVP55knif73y
BCYpuLgEbwBcS/7arIM707oR1iBkV+1pIcx8nrMkEsL5ziu6P5A7a6gynWyrVD54lfduWsBT6iq9
Ey5KFrOL7yy1NN+1wEVp1tTdGUzsrZcEv70q57tSJR+zLybwUIyk9TcxbBMzDHB2CxnsA/M5OdGC
qpGG4q/uPgxm6C3cMqN0UarQMcK1XnnQuqPUgCDbtMVCbDKkQGW8mjJiknNoLRi4lI6fgLPUnpar
3NQgy3mazkZiRBJn/vbGxuRMVekK+gXYW+LNDjTZwYhs397by5juBy8Xh2GpjhDiCbOiKyPwwQRf
oCoi3Zo3YrkRslmoXNY2+1tCRGQTPQbH2/QH26Z1ILv0WwH/TOrgD+It/9SH46I/sBRPoU8AY7gO
2C9q040MjywxxSf6ADblIS9XxE3EcEXzvrZVel7ttj8mymSW6GJk1uRASzjjWf2U5/kz9SHcJrPK
tqkx8oHJ4MPu8ALJCW/2TfjpkZXTEdJxqOLhNGdmt+8W8wgo7mwQphjiK+0uycHvIVDjqMJ8OMcf
kgkb8L+VhIvS+bQxImzdYERCCY9sYqewhVi4H+ZxP+iV/pqcLs40XFOtyZw55dO4NsBTZpOrrsMr
fegqUpJsmy0ptI7UWQkLZXfBpg5wg6iL84wqs0eAMoOD5X7AYjjfr2mJaaaP5zD3AWNSkCgekzQJ
O/AvTDkeUnHCAWTuBLujjesBsxJV2rES7OQxCwA+AKUrDWtL+hc5wgmemsJkwIdZiAUENK9NV/HW
DZzQEaRWm3+r9Qbman+yFv2SZ/4XunUCV2O8BMKAuTT59lGSIMcvbzeR5pQZF+NMLJM+pLWIEMpv
WmyNh4WlRdRYnbjybW6d/AoMVlLtlVFe6T5KFvHZY+zaBSK590U3hDX46g3mA7FvMXvDDeTEj5xi
SP+rUWFuXJXTOCz9rjOdUNmwXWLS5Q5uD5cP0ws55gb3Zg1ck5LgBtgAAw4ZfGPJnDRHwxnOHVLX
cJ31YdBV9lQC82fP55Gdy45326LrR8zSbRqVM3KpQI0GtVtf3ZwLqszdVyPNG5i7wwYLjQVy0Ee8
e3s7hsrbFD6Zph3slg1/K0DiW8RTvBR7hRhidvgFY0tNh9rF/Q6nZjyWk/uy2he6jDj0ybjb4Cp+
wgItDpXnfJEh/sGd0m3XhFuvWcTfLOMAGtJ6PfsIPIVGOIHrkONPkxBUmlvmX+5VtJgSfSwI0RzH
Y4SzD3dcGZfnpcy/gwI3rOZ0I23OflwzDypkS9ZujWMAIcpwnVyHRSoYDUmPoJp4h0qIiDLMVv3t
U8ezWYNOlphopeDcsH5YeZMrWZuXsa3Sfb/wzLuBefS1hfhNJ6+9CVUoo3jJZ7VPxtJ6bs0aVS0f
jt+LJZyDYi9g6N817PY2/LJZONW5v4WEeAc52b4mKeAvjTq5UqB1Bnd8KsjWPKRz+jUGMWAEaiKC
XtEH5IOzYTk14hCa0AfA1MyZZFzIQEBIEGCMMHNIhDKzdmLEk+x42IMXn65j6KOGQPId9tmM7jAh
KhAzwYQ5FYgkto9e1r8GGW1809sX1yaOy5MFrFWUMw2plue5F8/zOpv3ax60B5/f0GpB2BO2/sxz
+ebkaX72MLKWc27R+tbZSWDSPTZdccMGLIccFeGLJQp5l/bmdV3ZI1SlfP73I/f/2G53dB3PfxK9
aKPMNhQ+zPUdeEJKlu8NuFjF62WprVvgGbO3jI0tjeN8YiAAonNo7zmU1DkG/LEdkEfK2kJ4J42H
JOCD9OuBhcmte0mNWyg6E1A7aO5iF4dyh0+rGvXyOuWYB6QkM9hr4hOesH43ei0kDpQSo+1O93U8
PC++lbBm2XbmsNxWQfdj4mb3PP8oKAZMkP5rg67/ETXknVsVR9wlBg3EahMq32z9dh5OMVr0TTqK
bp/etAfOQGBM6fI2+54zYPA25/ulFy+Nv4x7riuujLi7tqVlQZFB+ZgOGqme45T3adbhvuc0ZbLl
vY02q4RkDa42NRZPATEsORSlqDC5tmxn8XDWYTxSS/7c8WpP/37YpUKzOTonlWV3KFro0kYu5cnM
MQ7XwBP6ZmfXiwdjb8IWh34khWVKu2utZyJjUA66Z5FO0SCT9lrbw++q2GtDBNs1bH53YBriLRKb
KNNNe8TMlISDU0LYzRlHjGgSw0E5+uHfj2munhG1vE5N87cMmPGudLghbgk/9ICq3P37MUEM3Qe6
J/e95sUkJnTndZ2mi1iHCXZ3EmxKX4yn/PbD9ri+cxcw1YKf/mIiUCHmhXFtGhv+DSzV7zB9Y7eg
3iBNfLynJ0cdmb9rtI6bmqiWO2hZ2futFnPynC15uVTP1gnW1l2/aFQwjkCMPFqM3TU1xuDH2Rs7
Y5x1wcE02uFr0kiBDYlpjXugOeL/L+E55/2ziIcqNHqSH0hLXXflyGAe6UD8WbteBCeKKLyYzDSs
SUMuqq+gLwgYAIy0t23u/YbD4Wj3C8hFz2IV7k31NhtL5KrKeRxcLpA6U5KtYtOddP8WlzL5MNQO
nof3URoqOy79WzZNTIJkHL+KQXl7n1i9//uj4zpiVxnrHP37t+iw6x3wc5aw1KZO6qtXq1LZnpdd
4YEY1ata3OrQ9ksf/vtjbmf6OK/Vyq9U0U2Py71Zt8SKFfa1ddjPdvw2DjzULd3esE3iqtoGWR+8
xh7X+FpMOFfFEISIUdujpBKlbCcmg0xobPCMFq4xZWtI3lx90LwPDAZM+lLbHF5IZUxDC6Zh2gX6
Gc+gz32IA0Ysjwqiy0HYfyvVIsQQ3hBJZeAqiL2HCgTOhZSSJmyByeMDYh7lMrnSaW6eYnum/5/S
Zr/QVqmRptOcmELBseShr7ubqtNlENT4+dFCgbk1yUc/as96m1mRbQBuKXyIWJpFueozQZ1fcEzv
M3dOTh1kEt1CQbUvMFHQIfYrl5sbO/D/JIYIR9IcLH1yVHH2fJPNfmLNuF/YG4eso7sQisUVYp2z
h3MwbnHqc3H15h4aycjytiSQ267lJ46YxzYgkBDNQbhUfLRGrLkRnNJ/SbuWsXmujnEZcygE7USf
XH1j7wkOTsZEDt8N2qyd79LrpfYq7223f3LM5DSs8tFuNgwVi79O+zDdIGNyHT68X0FA8Z1BPskI
Of9SoOtk/Y+fGFq9eRV2wn6wTl9cx69/Ewkj3rDV3ve64jTI6cf03PZlKecHUleXnTN3MBNJn91b
2jD2ZZo/2m5JbmviB4cxGfd8jEw262y800vxFucC1n3fG8TDYLZbRE1jyykZww/HSxOfrFm0V7zs
JEcSpxBXQLfHFAxEHAfHQscQMvknTTk5kfKRoKfkip9jV0uwakDrm4Q7O6jh90uSUxGH4EYoj/FA
kNRs5RwscMaunTMlW6ey3bB2msNQ+d3B6p5Kk9QZ24nVcXbhspjWQhyqcarisr04U411BGj7Fqa+
xSU8jBcuSY8ZZeyGTVEnm4LH8uJRNr4kZe4/E117z5yMXa5PhaeQ2k2xX+4SNybiCFnBJnbm+dIl
GEF/cKY2j+wSEdCaq460XtPD0jAnbfqf2dTjU2rX0dJV7kGq5c5AyLipGML9ad106xBo51X229IX
6ckMHFRTIv0yqNO+kTVBGqzV1xjr6Wo47YLSr1S72eTqb1fFzmjwr3nS1PCBE7x5teuGvun8Cchm
J2u4EftR9D8ox86qhAFOOjs+/BwczZTFMGm84oGMcb6wxT30k37D+OF3NiRTpcXcmkMhSEEAIukD
6oxMwDYWF+E3EMa3doWHhB41tVv3cXQa2GTjJsvxzswg7WKRt0eFtIahlIEIPTdOqxdZPTs7OldM
QBIHenmHwoT8L1w0fMtbJuqdd6RIbE70JBVhQ+NzS8PQeA3qAbN+iFMiPGqTEdAqeyNyO8Cm0pgP
88xINjZIco8Nxp4AJeN+4ebz6vRgM3yESjJZLOrlu92b2VYE8fg4KAvkukaYWMgJulnHC5VWvKuR
nWyAYt/ikFxgYAMjsQpsTdQMM1YCxwkRR+XhWCX7qvCga6JD3mJ+nQvj0Hlt/F/Ot2VoDCr1pHwc
cp4xs0/XPfY+wtKSlC3eiGaPaPhLMjbbAWZNO/o4hC/4kD+yep32DBigasO5yNTBTihDbFOLjVRc
VRYt0yB70twQTzVIqHZ6WUDjYQx9MKyxZKwkiUBVL+Ta83tb+KSCNdglsl8fMU3vCJ6a7/kW7+2B
YAS2KtjhXGKSv+JscnbQKG76Yl7/EmAgnDFlpfyTskuu/I49/WIqd84Ko7DWJA35Q/rgFFmJjZTk
lVsBG5vYzM30Ex5RvQ/mdGvLojoH+YJJZZiO5OJtx3UdUaZTIsq1fiiVRTKQjxbIrKmkPJPezkuM
n3jlnLU1+MJA1xB3MTeu2Bx3ppR5WJa0KElWYWJyDTj7RAIqQ22aLO6x+hp/BmU2ezbLZzxB1P34
mLdYyyOnH5xdPCe7tLEISzUrQoUtcEmJDteyZLGrdBl6I2nNgTdWu5Gt6dYgnxY3A9CceAA2a7t3
s6BenUdiGFL9O8/q1227GEtNzKgt9cZdlsZsrmEJN1QG62S8oMaFZMqO1JBoAslnYKHSbwqrG8Ng
TH4srE5FQDiQsNaOGIteIGUBfmCYROKm6jIy1t7Pc3pGEVCf/v3ompyvcGCyZRrLR4NbfO+i1z1i
hjst0JewhNMagQLYF+TsGSTBHvCHAfXvKeN1Nj+QH0s8F3uyPb98sbHb5E9a6+vYZN3eynqqBZ9h
1nXuSfYwM3pFs2MYa81srPVkjVvm1XQ9CE9P80pvjOC0RsQzFBtVle9MlLoDrWeW5ffk6k6PPruf
xhj6UJk9EuNY7nojMyJVdeYmm2yBKhiSBkabcKKWtYZWfBblu+ET7WbjRK6KW2ZX0H24N2iGH1jE
fiNe44MjSAfH9oMx9ipKtHwraobOJouD0GtKQkjX2MfM4y0bMesbsy8gESitdtkUI4teOm9LqhLI
xUWTLIhgZ4e7EqSBe5tirMASRdFD8uE1p479lzHGYk7WlvSKftf3zYVMgWzT2zRL8naPKD+cDKo8
zUp/QwzbG8s3D0BA5wdoIdLaDl3pYzASN1VZ1V5d66kXdcs3c/1GvHn1/XrCk2ne8nLl78J1i0xT
fzZ1DAuMy9uLhblZEvNhoV7xK1fsEEG2oa6GR7tPK+YuufEwWRaXoX2u7ABdcfWdkoN9xpz030jN
F1n1LZXBuiqYpLuJ0GT4ifYEHAq9F8Z6auQSeWOpmeQAAHnNUoOCz7Q6toUk8bVfagFOGRgFYO0l
Hzl4kbAJW4EbKpx3lEMao3HyM0IWO41183v7HxZ2cTT9Pz1LRt4AlFRr/PgvuhNpA4kmfFZR3fv9
vq6gyoHCRE8vb0GP6yuJMG4YyBLLXYP2q7EISVtHaCvG9DIgEakHpIkm/r61A6WembdZ652/chhb
KSUR1S5dv3P0GJnEanSvU7lQryaE+/H8rDYXZQuuqET2WOb414zJSaNKk0jbgkPlQrxVC/rsK2c8
NjE+CniR14ABTTol3a6RkFGDcX3993uRTnDMbz1guopLrGyWxz3mUIwa67GYcSbMGS7JNlA4uYi7
MTFOmryNpMnFL5Rv0En7506Mb6WJcQaL4wl3HzFT8JxUgSIJRQ0vdN1N+cgCL7fOYmDwTMYQzx9u
1d7Sb7blk990E3a5NgPttol6ychpuV0SMNxzNycvE9V91rwQIndfzeLqjsjrtT+/I7BFVnR1ambG
fdA+uBkG3jgnKbi2UGitUm9hkJYcaszq5b4wnADuzmm0vYDY9uynKdcPEXiIM7Epayf41CVOTxFA
PUu76rPMk9/GoVhWbfxCCp7LZekxRpzKkPszfaicbjt7PNzk4P21Ev2MAhLAYG89GY375gmUlO5A
tRzL44Aa7NLI7gGLyrhlnIbj3eHCN/Tw7gc9rlpX7mY1PmkDxRAM7XKHaNLcOm38aQtE67YpSUxB
T4i8h63p4r+oSSvC1Bmt+i2AJYraYbUiWjtkZXl1lCOzIIfdxZamIPQnuezmJpk2ZsJNY5OpbQy3
9REc9NJb3ow+e7UemoWgHqObycVR3d7E9i4dXKVQmFmI0vWmeRlxA6AgLHw3lML6XWr2D4JLAacT
aQnVzvaKFhM6qMtSivWYLhDtbXOvx9XjBGPUKkdgn/gY6/Ng+TCis2lXsUycsvFDm1DLDCSzYWpY
EejzPvuvsddqB5HzbPI/mZsk6iY1KKFkW9SedZm64qFpJahcxv+z7slDQXMej9OK49rcxgsGkYou
b4BYH1pVVR5sJT8Tqx1ZwTfHeXL2ju//pO70AZ8ahh9gqE5439S49d6wBQgxQ18KBzuZxPNP7EOo
mMGcnXiYwxmFN998KNvYrZBddj6JXWu6TzrvtVvIqdHTAn49x0yS7RvwideKsp8mUQV9uesCDJ40
4YJjE4NvAf6/OgYyfemAysLyZnEVLzOEE9LM1MSDZXlGuhOrOFkq+0WUJrdlYaSnntyMy3/wLu89
bzRDBxZihBCu5Z5uKKellx5Gv27PvIhPluEv1WLfD6L6JNQmQCrasz0eqSLp8tBkr7C97fgPWfJw
pOYFr22Rk1pAxNXO1jzpnmDGSpbh1mfO4ebOT1aCX2YiCVgXdKNrvGDcT+FAZ3GkUv+4BMZy9Mbg
jVgC75h0NHajE99hw/GidplORkkNn+n7GVv0Jmt7tHswqTdxIuPD6LBx6b8zWR2KUTUh649j2b7Z
wySYTNwSBEZFapxtgpFz6CgA95L5V+cXId7pXh6LgC8hLItiqnZEp2dPbusg+aZ9Et38EYzqI1/i
Pzmeig35OW+5p49FnJwhmP1dBIoz9HV32IjO1JJJbW9X5TVI8gxGa0ZHC869wmaWFTv23Cryzec1
YIETJKS5EipTjfLeQCpMxAa6gYVgt54k02T2WDjYMQxLqyE+bsYARXQTNGT0oqkrQgBeOCKYbDoW
+YZQLqcrvp5jXVfABGwEEOQYgJPzvTJKMmy67L5Dv7qZHRs0FJM9RLpiguDr/kk09rjp2lntcJGZ
9LDkUfRL9gycpA+tP5xy7PcG5ia143V3CbjPal3tbxSFFAHZl0EU04SI58hdmlAtkCTXBciBWYU5
2rfPEAduO4d82pLPAuRwhWdboO6NiorysVxX8wg24Tj7FIvljBqhKcDG+gV0mBnIfzh27rLNoXdE
lkPikW1xvxTIREG9iy2HFLDzrIUHP65HZAAsWqCsohVY+9OCmp3HSp8E+PZtK115qXJandq0npjG
8BmYa7qRZorUhAJrZ/X73F2LJ76BUSUBr87rm+ORdmoCWw9AWeW3D8OLGRy1ZYGBqWOMoNmDnUyl
74Nb7QXlhWCVZmA4tk7Z+d+PEqv3yYh3HhNelA8IYtgiEQLMrJKsuv5mgLIkmgFwYwRnN6FZswxz
0XVH/GXI3dF0474q4leVobdsbY6Fie5SerdIaSd4RflVPmjlHi22h+xOkh+6F441Fl/HNsjuzVKM
m7sGq9r7kFTuHS76sWtf4VUt9+ngPjboj0J37SG1VYCKUL/Vb4OmOEucMtj++6OlrXk/GFMV/fuj
b67uxknmn7ocCBTE6tBMyXzn+dP3bQnA9V/Yx8UBbz7jOtx6jTeFop8+HIo425ISmkXwZzb0+2Ld
/iIT3qBIOSoM4w0TzbqPTV6f8KkA4smTV0vU45vWBYRcY3msc6i1at3FGSJwCv8pKmZgzCmm74ca
GTNJJAfFl2+UyT4NEBRJ1gn7JO3fJtYgXTu9tMr502bpSyrMZAeo4Huwq9PKjKdrXtQrewGAQ23A
Em79a5rmgw8ET+EQGpucbw5ABqSgxcPM1BW+WTTbVJVTzXa5c9X90JOri4n7CKxtq3oCOmKiL8h1
GottknSEWG0Da/mKu5ONFXRbzzCQUz7flb5HJM7ehHQEpAOi7kyAlAXhd9MNH+Q5Xfpm4Dp3gVx3
GrI4dOgCjbPHepaqjbwAvzionsOc3qg+wCHfxoRy7CauKXbXlCk5cKBu5YQkh3nNs0M5awiuPmon
jb0a4XdId1/tBfAQWLXdf8wnP0VRnWAs4QM3WMQDeaIZywuSUZqXXPyt6WdYnAcY3Jf+KWmdoz8l
By8PLksDC7cZkv+yYheYuiMqhFxlpoXtXYEPp7R85GkJSvag2qJKkTigug8x2tmeYzSqZbCeyj5/
VrlJD6hu25mE65n56RZ3iwNIEqdCiXKutZ2/eMAqxNNlEXnYSwcL6CriGNyOXhVS6MRbaQ2h1YHi
SvxvazC/DetGCi7NqG/tSAu9S/z+hdNGR0NUiS6IYswwyNSp0ytSnyJiJ3d57V3zeQJ/2euz8tVf
sqdvcTTyb5IH9lZbGfHDPm9zoNdHkPRdKNIEISCg9qR+I+zqnjG7sS3tUjOlxzOhBMqJzqeXC4hW
cl3nP94Y+hTVZ5sAvBOajJWEm20wxeA7M9xGJO0RZVxjk1XmdD+twmaNpj8YyH1RLKBNaDf4IM6Z
X0ceIQJc+TDSmEZCMzRld0jQvfUjHYO7+GIXJJ1zZsBKZDwjD+rpO9udp11bUbKB60Oz4k07A/sG
X06yPwubpW2V2TuD1PG9fWMrw4CMeOtRCVoFq4aehGkL4+RmZJbedQsqThcBx+rjtku89nNt68/Z
IoqC3TPsy/Te8uq7ASh5mApCLv7FwnmgxSYwJYfCHR+WSd72vek7WTIvjZ1MJ2yPd9rt1d66YRBm
wRlq2YGNMND42w/I4Y1Gf0iH6lfo+GiMHu5afoWZXTIrneZnpNLIxfBENfEciPi6ipLNfxwsL/0t
sCldj7VM7JCNch2iIelO/Rw/5Q1VWMqYr53ArOfKhspojXeMG7Ce2jz6uOo+REaloFNzu1BnvAWS
YOxaeCGuoxA9BIvax6VCM+m042dPO0h4nPpKDoXDwASNpheSDWoZpdgAoL1bAfFNuf2domhCKowq
PbFVWAr3xfV/dN2KUAPX2ceufHYHB/9Nl+9LVF5bL7+jh3+1bPdpMgBxEHq1YduW8bcPX5B9WBqX
01Pp/5ixe9cayaXPoO5SHQ07q5UQBVGH0d86m/3atwm3JbHsPgGIuKmQAJReufWq5AmYJtSpEb9K
0nt3k0noszJYStvDsxncBsaMdXP2uZtc+HSAlJ6wks6TySeWeuUHZzKWtHH6pBHtQeWGrNokRTwB
jkFjfMRxiUNTuzcQB54ESejx7Nan2smu1XTIMi/sTfttbKY99ofyNQE9oNrnzALKXcIjwPcx4RED
d+BEyXQgoaDegK9EQkfAxmkaKaQweoctAY2XYMgOS1GltED6z7igM0bzwqy7Nt+L0pg4vUoVtvWb
y/yiKtiRt8aE0FSuJMw9ydx5kXoqrssMSMBs28PMdDeTRCOgZeOQdyaQA0mHyqH55VVQ7edNe+oa
Pl/buEyxZTGtq7n3B/NDL8aMQxwZ6zozJPhHCnU9NrjFazkk3WEAq5fVdG1udT/2IohAMhybOUW2
GVPBN2nNpIeItLXoP5hcBOzp83vsUKwhiVWpSvCcuVOxcEXF6CqG4AQDbxKln5FhISREO2x1e4nT
cT/6y4fnoQipMySx5hszmT8c/1enWTK4OBjGm/gVu1nmjEAz1TFNmqf4t094NbWd/RoYzVae3XCw
xYeoguoylPKFKJ3rGozn3GGOjsIuvL0W00LVS7lkJwgjabZZ9ZnM3lBQ3uCkKdnYuwZRlcWRsuk7
L7lgGWZM8p8vM6YNE9UtLvKQe/wtFutDMUJkrmt8PuxHGKc1j4H9WqGf3wTTKhmCXHiGSwL7mBp6
ZAUO620wC71qZGIOS/DesBTRI6z1+XK/25LkVoAgeMVZzIsI6znbiRJO3nFQgJjqxX6IfSjnWUOQ
TtGj1E7sRDy1sSTKt8BEL7oPuybKXlt//KScmCehjOy44gxGQaPpuIc0Tl801AQmHI/ayoud2djc
J4uR4HiRZ7t3nVAbGEu6dbYOaUq9MsNWFZm9J9IaioCNXqT6QJ2VR7cQalCXdyqw74uAj8a0RhjV
TssJdvuBFhBSdGq028ll2rL48anXSh/9Pth4CYkBKUKIEPImEqgRAuG/H7wBM4K3jMwTYDbb5Oau
s6f2DNUfvjSQ9U4IHFnkh53ilh+euQLddRpY1H46U8jrejfwYO08Kz4DXWpORl+qdfvv/+ZugRqo
NjBio8QJlSGs01AUlJ6YRUJDojSkkn9mk/M0Zbo7lbr8/x/L7Y8VPKxN6/tULbmY9zIp7wqENcSh
TeXWXoBhsieV9RFxA4lreA4NdBNg2MxTYM4MrH36sdxffsDSQ5FKb4vsmv580sslY5o52PS3td7l
bXP21qdk+YvYoCMKYiIrIj3ZA+kPFRNTwCgPq2fc54xZVocMegGmNbPOLqqRvnAh8JhYp/+I2oU6
2V3RZd+tar0MHrNXuTQw4ay3BJzCBIK+5e4jqQVAyFh7Fzn9l3reNZlJPxz6bx1nv8Jj9d1wYQiv
DGXWHKwVWoj4z3GGD2RLPM82B2nhE/9MTZuVrMzARmO+moPH0Wo402l7G0AEQTnsKzragIfUs/9H
2ZntNtJlV/pVjLrusGMeGq66YIycSVHUdBNQKqWY5zmevj+my40qwzC6gULWn6mJCkacs8/ea31L
eeOWRnPDK9azoKwBlDFN5cZT6Tol96bB1kVz6wV5lq/KFeL8mqgDIdJYktJqSznSeBMxlJaCVizE
Bj2vR0Uk9UDnnKxMj6mRyn3xOCFC/rFoDku47lLk4DNvPA2/Y5mXJax57cvkII1/21bFk4FZiJ8k
Xrqm3/eEcME4VnGmEAmugKtpRRYchaA9hJvM7adbnosXpcebHVWEzITUUbgpPpRqCpSa0QZV1xYt
C8cZRGuz8lzOKOQHylVaaa8qeyZemG1fEo3yiZ7pJQp5xanEKVlWzS9xFP1WxbnX7GedZpxYx2cS
uKizWx4AScb7GCvZJV2f+2K+dDUXnq458lShxj3S6r5ucWQ3GAnL5Khs5DjfMochv6Nk0cQZuhET
4bG/wuoXu7csxbCT0hCRH+kNQZbnvHPGQdb8uMCx0RZG0CyoS8Lp8cNjet3qlH9bJla3MGtvUR39
4tY8z4/AuDa8ImBjfqlwIKXpRdPsua/179aSXsTI2JHJW20m5iarVb9hknmM4e5VQSGbtTugMs8T
jcrHJxcasQ4KYKEk2hWAIbX40Snt4IomiqPI08HQYO1NJhqqbaZU97wcb/JgfIva/LJmplPOzCI4
0XFLkuSNoiG7rIt1SDUCMbjv0TdaJHCOt44lLq9l5o71Abupil2X9dnIL0LWe+tgfq05OxzmYCce
mUt0XY1yrth2SLrrChlXpgyQpJub1SHHSvtdVkUNm4v6qbTmFyhk0hNBEiEUYfdjJlDI88EQw2fO
Qc4wJ3cLiRVbX2er3RzQzD1gt+cxgCeQSv22TSO8/Ni53UbbLg/h/YB8r+7Vb6vKP2TTvJb8W5Hk
vwZ6NYrVdnYR8t/LBYxbolDnT0w/l/Z3Igg6479EJIyk3KU4DDthX5e4UiPOV4I+QQDuEA3K3XqJ
e+FFfx3zklC3FHaQBeCwPug0BSoy1jk8oxG1WQhPHXiGQ01gFal/WHI6aXWJY2d91/ubmT8yP8Zf
hpzsE5YTkpERLGCMEQ0Opcz/oPVyraHZWdyBRVGTEmkytZKTO70+UkLUF3pHSUJxR4nbFijmZ0T7
S7vcIjhtMPwL9F0CFKB0R6ANcn7ex1lfQapEjG2XJH0qOuXetNovYcmZ0MkzAwg07aHYMgROHm4i
U5TIXTIIDRNDIJPhh1EzrIxHiaeRUsiqyGMFE4h11PxKezAhKo8YTDTqffAD+b1GMRTDRXYM3aJp
/GBmQTo0pzZ18SDs0GWiPlzqu9RxVs7ytywGw2SxRxgjv0WMWkCbNd8UsMA0NelCoK1OUlRdcxPl
caPDcIFiMDZAliKV9lWUi4dGavd9aFAUpYuXduUWpyP2PZMUFXFoPc5ir1UxnzSwMH5bVDvN5E2t
pe+ulX7Glf6GCouGU9yVrvqNXsZWxpvVyQusofElybNzOa8HAKIvj1w2hrybgWXRHyjaNoh0E3hO
+Ybj7XO6YhSRRZt+L6IEIsVySfYKy9wx/P1Ylk9d7i9NS9+d9HZvmPOAW47WYuEYtJnnLA1kowyK
n4w3rVMnmpQ62dqqNo1saixGaMoQq6ndZWwQlY7tiak/h3PKWkQpPWk9pkFmOws3P4RNVGvM77Ct
X41R2ZkQ3JxElEYSl4bPMCvfIIxnztA8ZTHjs9b4XHR+DAlaO0ZwbLqLxOyaI4Osch6QHz94js2r
0I7ss812GvgHhFyYPML1u+eJFRDu9/rUbyUIWx1qBGXqbxYE8RKZqybw6gdtJciblb31owHLNcU5
zePwOtafUUquZBQis3oYAgQlO0dGxYSGgLo4CW1WZVSnDcsKOwRXoIg+SgkLHC1w9Kvmgxyxqkfy
7t5gn94TS9yq02cytNhG+JhpsMlXf5YcI4GTxJozp9wiVfO5ZJixC+bNiTqhFTOOJZCATd8RkyfM
4AVQm41aIEntE2l/j2hGMl8KKWgkzYPvvm/Ae9uDtbykOfpstbJ2aZX7DRJc+UHv1nR9P0RozwZD
fp+i8DpoLBGGFeJ/n4eTUKTHxkLyWFbDKSsW3VunkOl9e+zC4UkVuFIQthO3b65ZJBJ+RFMQu9Gt
N/WvbCg+pEVL7c587x/RbNGkvofir0qnaaCa9NVrK0fMyyaZRgs6VPT7+JBYzsQR1XYRwawqd0T5
vTGvBDkrEurVLb/CSBS2ZI7eGUWcZQs9vRBmIjXO/D3FwikxUw72Y+NWk/ljLJIIOQZb/0SSbBkW
10WKIoey+q0DWbZZRAv+Yk57I0JdKs+9aw1Hs5gkDmPdW973OAa+0/ojlznnrpb52RKuRocuQ1wC
+I9hu2VnMlbBDD9nP2LznsQaQnfcA5Ime85REb0yu0H5TlGL/lmqRjujEwxH6ZzMy9UQi9sodaTF
50SMhTklQFdfqpG3O1fp32WJ/FZnAiZIjOuS9E7GNCdQwmS3caP4GpULFoJ3qbf6HURnj9a34LZl
ONCJ0ntb6dEWEEkLmqgMJkWJfqZF9fPMaXS5+1gq6bGk3ZO1+Ran7s3syzteN0ITFPFV55Z1lmG5
GK20nxddfFLHzuPmgPA2X/VwlCimsx8ljlbImaoFlmUrNDlWngptuioBEAScBRSuUCg6pjjRNrOe
wHavOVjpbGmsuBT6s9Cy+hmoQVKtRVKU/zbQ0Pp9Kzst3j4hI6WDOCJtougroklHBBo5U9Od9QF1
ojBXoUt+6l4tBLZPFSEUmTRctUcSUwZNSCeoMbZcnWEQjXT28GFkq1czAXHv4g5iI1wRTkHdg7I2
KejFtfCwjuN+VtlVowIFx6om7YVR2p3e0NVC+jhplrDrU9SjOrJiM7932lOqDZ+IKKRzCm7ILq3e
CyWVcGcQbnZsQTJNxCe9MvwykqRXCB1VKoiBLCkfA9ZluM3lEQNFbHP2QNnHJGkpZ/2Y9+HveHWB
JZVO26D8ocMuunU9XwZ9vRswPg28WYcpHzgmEwywEXCjtdlPmFTCoTUUt+sG7Wrp5iVbAPGnbW/i
sv4OtazkxsUl2GjgDqqTuMBP4Nzn6Z16BBNCLBWPd4LiZwKJt2vF3I4fPocO/S2Dw3wFQV7pW8gZ
6kCxOWQ/zdz/CA+58zBYO+AaKeAbfGmt1Djl1AU0408VS32j43vr+vkmUhvXE1cQf22fvyarOOzZ
bXjwHwbntiNCc9WzV3CiQ0buYiwyMJV1WH1i5qVxT9+aXBtWdu28zgSa4Zo0t/PDidlk4wHA6ejI
ZUQyGwfiDTHgpGkIN0UhUhwj+1uBaJ02utNq/S/FSL6quEZvyatqSLBl2PQmwF1nrBKvThWioGvD
gsMqGaTS2XiEk8glT69kQt0tdF9Ui5Mknrm+oFiLJPZSFDdKi9kGoJ+tSfoxFhMmcTJ6fQlM6Rid
1YQFQhvUIpArYuXUhpqRORm8d9YKWaQm7EbrHWXZV4iHB5X/kylL+W0CxIEHCEWYNDtdjepN10L6
U1nsxZ2+tR4ErCWcvmNSzwoh65yyBRSmkdMWzvLdQkW+YROh3jFnCokw4AAK/LQk5a/JyZPtrqNA
gSiNI2qFUAxI/3FXYnG2BDrSJYPi68SglYksvj+iHMOGc1OpvKBc1K+apSDdQt7LY3q3zAk9kljn
B7FswIV0hG/ny7eW8fZSQOxIKiF1s6OkrtbKyWZCaXjtrSPWPP9D1P0Uems9STMYbcjkBJ0qTt4x
x0Rgwul4pH6AhO/rgpmwhkYwmWhYYApi10lXoPI4AZ+USzrIhITEbP9YIlqPnvI9kzgfSCMMJbES
CgQDeh8UaTwf0pmkLBHNkt1iQ6DiLwGhdWZyNhF/0CJ4iKxjjsQeXHQCdCz6d+qYAkyprtVUXMUx
vJiWBNj08ceaGs9aK4mB9J1orGqA/LGBVsClZiIkc4WkAQU9kkuWlEQrt8tchfGQnSnmT874e9XU
bqevBdYWM3tM2Ftu5ZPJBHNXDfVzoYUFic0Zm755TTOmf9mMA2rMTUTBMBeoDmEo0Ts4Nej8g5Qh
DMhYtqhumT8UqVzuHHy364TtnQbbYc4b6xomWgTzn2eNYdez0iyvuVLIhzy+SdqssHD1SKOUkmYo
CreBuSSyD3oC0tVqC93rVOI6ElpmMZO2fYTeii11GMHKKfOmEqX6iGkSRG8yO6OKpFBPRRnpWwZd
UE9/TQ0jW5HjEMbsEUQ9UhE/D+NHe4wntya3ZLMUK3hoT1qt7kgsEaEYWbtfHn/oNYldbPwh3k3J
PE1jY7GUxVtz7vr9n3+yenMlSXNN0DhhE3BG0uSOKyYYmokziLt9+JC8qmH93meJt6TR4LNhAXXN
gWBBPmSKJOEmG62VikJD0lVbrLc1kSN/Whx9R6i8MRwsQye3OTLcRaBrt8ATIHGGAf6yHBM4BttQ
n7sjlLuNpsLha5qUtC1hAWM4fhqIoTjeWB3csO7cSbQNAdpDsJNiDsp54rWZ8hpjRz2hFBRpo1Qv
49gXdMazZ3Rp4CeH8hOXJCGEF52GhDPR7w20daLNbZi2MXTzFnPsAzyokLOqnbPOWk5qQVujJu6H
MRRdbAHVzBQ+mHMVQq+oiF80S89oP3nIUd4n8xFJUI6WN06AjFBUNVJCxGApvoYwbc24TX250jWb
c2bdcWla4i3YtPBUcI/twpCZhjj1pZsrE4jmRtaDZozP9dQ3+7ahzzarmVuKCXi+gaFSXb/0Uijj
+0aIiOzUaRAs2RHWSwssvFaP2OYq+mRZqT62j3TFFm9k79iL32tdqK+xQd+GVM93JI6AdGFM1wtj
I+rbKSlNP5mFM/pe5UtXyqeWfppVl/U2liOCEzj2rTpx5E1q2GuqLA8sVU4IHXlVzboEwoL60YzR
HBdzhJm6wvVkkRqN/69+1dup4ERBtlZavKut8SuJgKsMS7mVoBoeFdJ61Cojp11SsFaFjTcCnd5U
enKKOrHyrT7kJE4zW2RdeGPHWNhYgZuJnbC8GTMKctiXUq/Az+bL2ka8yY101Gvjq26E/qVsEDGg
fzijsuGwrRIOobduFsOiq/NWPeKc5vgnNM0Lut58DzEstjNtrV3NyDUkPA3YJM72VOE87UoPRHcy
xa1iloajaDwvIvlvVcNJkUtw58jEsJPIgQXCdJD3xVldV7rilw7nvdOGmnkWFLpLjZQ6ZaKqONmT
vdlOvyx1Gi5A6Ui6AeInrCtDs+Sro/xgK8dWn8YGva8p25PAQjsGrr0UcgyuhemWSUg4OL7gkrLm
4xT2d3Y4DEGprHrJHLl5Fn+z6YmvXXiTBp7ZEuO2V1oMVQy56jje4ZmwCpBNMpJdqxW/kDK1Vw5C
WLEWa9/ZMtLjncp889ibpdesVXNfreHFIgTmpkGBwLZKxo0s7yUOqvcR4cSjd7oGaLHFsWguQpfS
pBkmtKHltI3I2KYSRQUFjTboUqjYitrZFQnfntEiO8iS6Q47+mjq0MtmaYQ8rH63oDe/KlMOOkWH
clWVKC6WQ5Ojup+YE+IjjUNvch4aUG9p210D583NSXyktP2jQ9fG96LFJrCGM0ZfxnFRt9LGaGd8
SjisBMTHHsPAyB3jQT4Oo2kGUjYitMhl2Ahd/6ElNMQsLfGlgRZGB2odEApSGvLVEnON9llLcpvY
DfQzJo6r2JlWTbrW8Vhx/JI+OtPP5d66Zl16GkZib8qR5gNclVOXAMatV3o95qJNVHfrcxWmUCXY
9LCebIVSxrYZY03Mn+Biyof18UfXI5wz5bH0jfRZAms9P/JRBIOsB/Z2g2mhX6oxXLca6uc8ofMa
h+TRBaQloLYO4dISmCL61VKKQ3qcfXk1OLDDRAXIr/yeNEDTSsGM3kIv1jYm+G1NhqXeGU/yTHcL
nfM+WUAHlKG0uDKxaGYDjTEUpxdD7w9dSr1AjNCjFG2lTSVnR6HqrQ0JBc0D3CHZRY+hpxw6eRv1
5B/lowHBMBUQQm4UteGWX5bQE0UoBatFlm5u1HAhNA4DzeyTzi6dIZqfCErFJKUP4QWORRYoZg/j
Zmp9nXYJcZe6umHXnlzmxBqQ266wEyJz/H4pdXqsD5+iiJEFngZi+vTdmnCNl+gANnIhwY8eODxw
2yl+BYN3NtRqV+R5sklGad9o0GQmvPvCuKYc79CQjHWIs2Yd3qcxl24ACK781OkW4mWHPBjRFGPP
dh62RYUsvRuW7QdVAEsx7jICO5hzUkBmoyspKcPqcUK9rDZ7vJbv5Bl0mMmyn7IFa6FCddrMZT+6
DPs9XWlF5DErKy+y474ZDp2gbrtp+cG7Y9nqsjB8lvRdr7JCJ43mqwLdXintaB3RB0L1rG87yOfY
S4AmW/26VzPGnxN6It+Ax+CEcryd8BI7piW+qG2rkJg+D9ehqzPETWK4NSYq1D6r6PNVAmVuLPzW
ozZ2hww+PameYMCrhxkwDt01yn44wLA3aLp2mAh/gPOW3JaQrI6iv4WajAJCyWg0hPW3zkA0aIle
PufT+mXg5kFqiFx3JUfGHkzht8FsyQlDCs8sLJi99smuIbkDVWFCXCGBTASaap+xYqTc1ujUBSID
6UQR5LAwitKrrVIAfe3nUHa6PnmmX8C6ZBITOMykWU1cPUvmog0JTCDNqn4P2foRLbE3RhY0I2Qv
4lLH27HprzyhCPDhiDXvnaBL/oI+20kHiS5/Q0CY8PgDJCs9/j9/b5ush7hplLduNU348SUlFGmP
f/6IjJ4ZqCaiLpaX5kQTKT5PQHKlcR13JuXFru+LA7UAi13IdxHy7bwc1opFtyqtkHEQx/mljwTs
IbXuWQigaddmCt0a5BOiuxiUwQUpx5KppR/IFhDi49MhGmfLvL+wyxqEfZrsdSbiuaJelfmha62S
QC+Yj4NyVXfUgfuWIA02jPz3amIfWefmdWxR/NEyiXh3BU6r5neFmn0sJcSxKypZRZ0dJYxjj2C0
GRW9nQpae5yihxnHmkuiKJAHEeH6WQlhelXF5kgv+IC543GnAq9XCnaamDzFdYQ12MQiBUUidbQ4
LPUlE2Qvh4AEB7l61iSbyRF9hrrlBYz5S23ForMCBpLNotg3MQQvGW46PYOJcCBa/FRMxAmb3yCJ
dhnDCrlSlX1k0sA3k8ztBlqVkNdVe21TBsi58T4aA+Yysfhp6/Ab82tvhyVzOGq5e1+2Bk9iLTKH
WrBzyKGvin10bDWwHx3QiCplYJdF465FabKhFmVcHmcUYfFqQeCdHIZ1AktGfzQQirtTJq67XhYW
G/Szs0IM8BaxZwQury8C0GR7nVEkNgVWQ8JUaUDIFnHClB/YBwbEUNdeQfK54ANE5TUwblPQzLBj
kvsrbkWJTRRi8C5u6zuphcLO7JBAqwO8eKVnhpn8XpbfeRbhxbHATpUZSXA5qQhoaLbEB2/KEm55
+SiBBRVZQd8Rr6PpESqH12EarP3yhCFFhAUsmZcmFb9I8Ywx9qquAoxkn7YqUbBF8gzKjawYfP72
VOnx8xxzDuiW7oQLTd6I8yEbSyuI2qh6zgzCPzsiIeFna4z0WddujZLEt0RFbL3A2C0eiOmoNuKz
XhHC0c2mD38wwd7vsoB8NGJxyXLlXKFOtZkGeXMu78VJWW4zxVuMp/MmY7p/RgIJibNLDuSTu5Za
keytSU4N3domvCcHgw+RT2UNRnXLzq0mAeNR9i5rWVBqDbHPrHYnovquplbadXL7HbFUOpn6J3xT
ctdHJDJ9dslTTBqxPQIOTGIkJZuziKu/srB+RXXQo1TbjEVSEAlUF/d+JPQO9PZmEA3TW5rOeAE4
Z/eZ+klvoMXyijZiFF3OlwaUDDoCfV2/aj/JkGQMlCjJ+6bFcBo34g5X5NRY6y9VNuevsMUTDpIc
yQH9Qo/EsMqFb0C5bHET0yX2wEItnlQg7RzY7xzRDMhXClEM6ER0C+uhStNXlHBM1FGccrygCFHq
8KRnZFClS/ylLtFnM6T50aRh52RTje+aJnvLetAVz1YcqbDtFWFPABYrthhlz0s3Vcg2cS1l7Fxd
rhh32ZxwPlcJ0dfLW6dHPHh13TqrOnlGL09Peq8EpajP3iApnJvaUnkOSe8oOhXoykP5P0DLgUhF
1wIVJSSYzGfBTU8tLQ+mFKGzxhoLDuDdeZQpQiIukqq9KpH6okszoXFLcoEJ/qwPVvYaycUSgLJ/
aLExJwNHDlhoGfKr3Y3MzSeCeZ0WtRwZnrplK8pA7WYV2zwez8WU6ttcj1t7FU3hBBwSPgDIBrX6
UTgdcI7hCKWq0JeSeWKaA+2cevNh2VUMTBHZclfLYT6HCZiBWC7OitQIDnsbWg6Ig05hkUqMpBX1
3nSsBWHH6lva7QoTCPX7fCw5jihErqNPmek7R8PviazEIJ1jA1OwIRPwg4hrLskHhS4So2EdlTdY
lbt0tK6TmhvHUWRAV6TZm2j9CtteCGaF8Y411KNbK5yVW1WDMFEr0l5a3lHJy/Ss4KDla8Ir0Lbh
lFa3rOAuhK0g6UjZVRVVnVHTxssqChOJpDgaoOkZRxoc3ZBzO2IKhDtkGgfwUsbTGEk2BxJ2F7E+
iiP2KGIdwY/Xk/RLScUrxTypp3P4QHTE8PeHzk0sa3mL9e6pGhjoS0OvIX8FwCFMYrRnElx5rSFO
dzPUQD+CkB7kcnVNRtnMecbfCpsoyq35TDgOTmcrb59SmMFGhDGbweHTohClkMBc24XSqLth28o8
cr1yKUKVLoTZr8coBTQl1PcsTaZvs0H+pxBN/jK1YLlTea7P2O6WAFIA7ehOw9Ac9sY5jTCI0Qao
PlOIUgU6z+9wmj8qGqMv5DiTcULveJZIg6h6dfSXMdL3arUWu5FU0WCoqvFAkjkZZMOOaAXLSddp
+cC5spOypL33SIo3Zj1p+04xdF8zKuwTw9R4WqMr/hDLpOJo3fyMViCxiaNI9mWID45WG00XFZ2J
kBrMkidZ39b6bdKLxkH2lvh121NpCwPAp8k4dhlwNGR7CtvHMD53BBgiRqiGdyPr3klcfDFEJbo3
av3eUW3fpBhf4eN5k1csK3IbAWuOiRGO1c92rphOsGsQMqbOt9AS3rA4xM9/CLj/9jX/7+i7upAf
yMPS/e3f+ftXhSU8Yez0X/76t8B9cv/98RX/9zP++fP/5n9Xp8/iu/sfP+l4857/6yf80zflx/79
ZTmf/ec//cUte3AI1+H7AfXFTNz/eQH8Ao/P/H/94L98//kuz8v/iAgm/YiiWzctQ8NIKWqiBtr3
3/7x5/39+zx+47/+5Xkof/3Ltss/y9/dP6KC/9tv8x/sYE37V0Um8RHOPJRetifpP9nBfERS6NQ/
EnlEWVMsPkIWTh//9S+y/q8yIWSGhXVesUT9wfOlU/afH1JUxbIMSyNOQpaN/x90sG6I/0QO/o8X
jvlEkzQuhSUrD7Lw1+dTUkbdX/8i/a+mbiirohG7/qnfaofuGL4Dgdyi9eIQtVw1Z/QWvwuGn/i5
d4xz8RORQOsw29TO5RY8mwcjzes25jXzgBi80KGAGkY6967fxkdKZ7dFjudPB4ZgvvY1uIpXBKS+
HbpPfExXcTft8jfM+tLveNcF+Vbft87syL7pE1fsjPvBoUZ20INuoyek5mEN326jfoC/w4gVhHa7
Bab3Lnimr9vEzpWX1Svc0slcuCemX+3QChPb45bv7VbbFwHbqCe6pVdvwcvsWLzs3EuC8nn2Sqc4
LenWtIkhaGoXNUTHIRKLf+Ytx7DF5c8MAFH2QZx9lbzWe7OrL0aQ7Bs3347b2qOlgq/WZtfda7+t
w2Qjt9FFLkVdfyTId9dLquMkzYl538e/lt/lr+ZY+OGHuQs94wrva6ecuvfBEbZloL9kAaikW+1l
fh6srnHNDstZVigKfSmgGYnHj1nJ+Fqe21fAB/I78Q5jt48x/ezXACfTR+ckNqSsa3EQXtDoLsLG
AoYIyXHeEMgXyB5IYRJYj7KrOCDvvPVcuI2/7mMvv9UB55Ug91KnD3p33uo7uFBeYjNQ9aV9dMfL
4mT+5A93hBaubnPi5paB93Ff/dadd2QeBuUeOcE7NTCZt+6Y2nxsbxKWdmLGzqD0ggfWMfh+ZB44
qGHeiy0v6aZ9CKf8pwzE1pV/01glbnCT7cZDttOd2VVcKlu77/bdvb0IgfHW7zU3Oc6/kmvmqi/4
e/eVnbjzlSRkB8K1a5175uUb5drzDyAeuCo4WBz8GgfrQ/DRStgY8Pn/xBs/FT/ldfe7MahfqIHc
Ydv7ZDqe4PLYupN5/Ytl18HiZQ79bV/waVrZCkxRu/L50pO0ZeTiKX702/Jzvqg5DD44RBcZ8jnx
QDIeh4Ph9M7qAD0JeqfysGmdY3qsNpw+d/REPzxiOAEtdjF+c9An5I2JpUM20s3YGU7rIEe1TRe8
yE6zZQdS95N5KhzqPac4xy6YLgc3ZGmXH1LuUyS4vER+XSSrPpQGt3teuYCCr+zSAOPKF1kkjuAv
Dr2ngIgTp3EtP+a92ZGS65u27mKx8xS39o0bDUn3zxcH4ZN1WD2uTQDQ5KjxRcB97w8jQ0Aj9D7d
yifL5171zEtyQGQXIMyyG5exspOe6BS6Iq9WcPRTfEqc3B+C1sFPHODfdNN3JFcErKXX8a57Oq8c
fqhP6p8vc6skXuaVx9nlehy1bRyYXNnsLHrAmpzBthzdr/mTN4uXjl2XN2n1SFjYR97smEfVld3q
bLrMvO3I01iQKr4TAQPOEJACBp5EFxCFbJK39ZvgRVKog+l9cXR+U3ljcRnjvboXrr0d363twFsw
7yx7fNwVCEe45Np76kJCdcugPuWu5FO2B5BQ9ovdOsIzZo5a2Gi3OuIvTTB64UvLgjE6TExTF3CB
ta1u3S2/NsE/bE5/383/pRyKSwUU+bFcy7L+3yzvhv5Aw6vM2wzz8fF/WN5nRJiiOIcqy3i/bY6z
vsM8wvlD2uesa4sbv0/usC95eKUvZBLFT3xIj1hesTO7OefjTfsUU+e5AMHlDfAenna4FJ7uGtzG
4CcD2U8P8XYJipPi9bwV3R5BtF86oc9xmeWUbaW0ha3Bqj64jZv6PAG8zWwMo8dIVnP4At9w8HF7
w07Y6263p8IlqEY9pUftnSw3bsUmYKhX3qHI8OZxkma/mDaRx4zPbrjIoweLxNE8yQl34sk69OAR
KIY3w6t+Srctd2x80f3mh+P84z7HKXCX3os9BFZX8KTfZkNvwZ7P0Qtg95/lSfDIqiJWzkFq7EUO
pgZP8VYneopO7RtPhl8eMJVFmH2NTe9Fn8Zt+mEM9yaznWGK5kBDyxcsMq5h8AY6SJaLdQAjXKXP
uZ943KJu6TeB8I7oKpCvsRs+MbK0Qxt+B/2Tp/USvRaIoXeRQ+vDM+GT/VhB8ivdWkG17x3G6eyY
ynP/FbHOHoB3fCao+UXVQzUk3GBO4GruPleWlnf5kzNY2QSW8ov0Jv4nr7SJHWSJSGn9ySVvrkDP
xsKvsR5UB9mhWe9Xx/xcYbGe7WkX3gmG23cwXo7FmxFoYCY/8C8avxCQJfG2s7WA2HHgrdqb6ALl
8QjORVsYX1ZuqjmIz4rHKdpbeL8jlxXOp7PKu1+y42Yn9h3HZDWljUfIstucuhPSNjaf9RWxhBc6
qJ8chCa+4qCOvSyuhot8I72N/Nb9VqFEqC8oYLbNaTxjJnPl3XJanWTH93cil6IhaJ9pnjrsZFsm
GoHlTW7z0R2NPXxnDBRRv5l21lnyqNcDoga8PkANuq0OI/w3Nkin8dtXvtzDtLxr94Wr/Wp8dAbb
+pwFuh+dQn/xi/2wIxtN2og+A7kEEscW5dN3hdXoUvuUSuSXR17trQh6BIdnyV4QQbnlVr5WbsT4
FI+PS8LUTXxNP/o7UQWNF9nNFtF7dJEuwpYh94Hgmv66ugttbJe/B8m523Ojuumz4rWXuTh0+vv0
iSY0fOjuWXBoEm3QTISoZUN2+OJN3nbDVYRmgi7cIMPPUwLJUbzOR2/EpaMjEyRuRgGQ7TQKJFgx
exqJN6RWXuPzRtol1WEUlE5sF6fBrwN42S6aVi1YHQrGS0tNJZwzlw6yW7iPx30NWOVeGfqx6UE+
DyhmeJy5rl7oE+PMBVf5zMc7M7+SDuGQkRU0dnONHu+TPyDdshkKUMwxD6X4yFyDnx5dQyd2Sso8
y5b2mK/TNzIfgvDAUJWfV2/psgXRzryYF8NGkOsogcwXKnsjEF5JNvLRJVKnMHrFJcdaQLw2tyJw
pnv7mtjtnrRXd2LU5y3ZHg/YTuAlVqAU4InUu3X90kZPI9UGpxgDaU7eNIKMJwQ15N5pT/kv8XeZ
bBPKmu4LzTvxfAkwkmO+Nw+P20dli8iOxRHBEPfkuoe/uKGiYLPWfN4l+1ETpZ7kRweTX54AsX27
z+7yNvVA/2z7nX7Glsf2b9iQfj1zm+/JxKIyG6n1qmO95wk7JIeYp05wDcyovdt5+alz4Ep7sQP9
wXvUXXjpt9Eu8+HZec2BctDl6tvSjuM9m63pqReG8LuKTbT2tavsSDbCzBeqJCd9SrYQ+VzD7xH5
Lbxr8/9h7jyWG9e2bPsv1ccNeNOoDkk4elI+Owilg/ceX18DPKfuyZt136l4Ea/xOkxJKVEiQGys
vdacY3K7E503dVP7E0LtTXlEZiC44TXbcOihW2H4hfJeb+f3mnLS2Abv6XP4bJyiT/ldfcf4GfTI
BcAOwTEjQ2nTEQK6odoDxs4fXxzoQnxLHPDlO4mjKvuCnTxFHCiWtTcIBN9AivMyp610p8Dbiqxi
1FA/UCR96ygXy347O8MWCNlpOSCB3UGoOoqH6LN5xQUF7hYl83Kj4vabN+I0PNFGdPcVwyWnqDiQ
88MzNmdtDwTeh4tLkdrZjSd/rVle+Fu3HPJb8kTVvsu5VQysDLGLl2WLIeXCo4fu4soA/pisJ+kA
031nuTgdtpxCV9xRo+1qn52MQyXmWG5CJYaP/md9JLJtp/oIqHmli6tSblMoO1SzbneoPIWqEjOm
2zvwAl+7u8R3kdyl2xKJozTKEPW3HEHDLshEpgIGEb6hfHZrh+w2Sq8tqR68EGKOX3GDuaVPMBd/
lMrTm75iwzM6zLx07hNcsZqHPsaWvOmrYJtsxlhZqHuyPVHvjrbtToxFGMMCbSQzQnHxc8SWZ5Ll
vl8+GdZqr9ZiN7B9UPNwUO7Dp3XrPP2YPpPc7k+2+h5cZG/2Ib0/6c78pB4Vmk/lpj9mZ+UWPWFK
ow5tKQghj9ndPpQ3uYOp1tX86sQf4WbUlGuVa8I4OuQXhJMHcdce1Q2jLu62hS3ZfMXjG0/E0G4D
biVocj3U8AxBFYsIxtujdDsrLsL3c8NpQYFNOTDb2KPfTM/wSV0lD8rHeHUMbpS/7vKB8U3xkxeK
0425HY7at4TVD+9VDJXcjdzoFCRb4DSVW/1o6Kxif2Pl/xLyxIGNuLv7gbmo3iCQQnZp3VTkjfMe
O3tpbgbThncn+OEOjWFd7TIb7ojN1eFQphymU3aT31Cr7bM9jJ4DgqdtcUKyvE936QWptXyYXlIn
GrhIqzMv/IhO5jl+K95rL6HOSr3Abe36UL6NB1Tqt+oUuaMvHHsv8aydeJY+4rdqZ1Eulry32M9Q
xJVEDVCsdy7olNPwMr+NX7VpzwtM3P837af/DxtHkk4l/X9uFJ1+TOhEf20RPX7gj5aQYOr/MNDy
6jpNIUVWZYnUqPFH2/3nfwiSZP6DRoxqijpGFEz79KP+bAop8j+YWdOoopkkyoai0qr5sykkqf/Q
FNSghPeIkqKCv/i/aQpp/9oT0kRDkRVipERdl9Q1oeq3nhDKRykuiqg+lTl8AzT6u0HMunveT909
BQagNMY1MtTppBrx/MeD/s+PFGWptxqjWIBPtGXTczIs8TdAwvNW1q3+smSKuLcU6GBiJ2avRBu/
YDawyarsLWSxsXzSJCMC2BRjLSNW5cnUihH8lbabKphxecacB5UuTZkKvuNCtuR26dNzlqKXSbKJ
2etcfTFiVJNFfRCNqMl32mxEbm+MsIKspb3o5P045cQAGkB/e4n66f7Luf53+y6R1l31R3fV//6f
/8ER5MQpqmHoKn1FRVd+23bFY5xFaVcNx1iPF9ZmqMeXQgAID3LQ9Dq5zU91UEGvZ66BHKPLr0Ga
Luc8j1kAQtCtUxNHND30UGsd8ztxDV8jMWL4Oss5yVr5gKiauj+MmHPrqBktcaq3dHsl7KckGlVG
UhxmFRtwGiPWJlxBeRNriBcdKoquKTN4Axd4UdUH7LLYx83d2DmpxXai5ZQAnQatL5Wl24AEGEEX
5XwZRfWhq5PqSEpAtFmg1fayJhwZY87XOVKmq2jF7PomDGWyMKIPLrHlQPa/hd08uWZaDvuIALKT
ws/b8Wgdwl4WTwJcWOQwzXh/fBRXyngvZqz5AWF4WBJeSX5g4i6H1reRJE3DAhu9URgLNkDr94Fg
GtuKcIALpglnSYTlUCD3deD4HJLUyJ8fD2Mv+Y2SWBcAFymWDIOKl4N/aJeEDWsFo2TAwZ7ULwK4
kx8q95GymajaIiyHvTxKP5esvZqz0H1m5Nds6mGWXocYS/ykI7f5+3fO/7z0TMWQNTrRhqj/mzeO
THJQRwa0xF2wogfZEJex6Wslehr0LrkQP+UEXY/6J5Ct+ABiU/yqTBgdsJb3e0uftE2fD8OzpEBA
RAvnPj4DgUkxkQxkoEYF21ERPsVLNsgfNAySeSNmMwJwcN/Npszj+jDQO030H0NF91NoJPm5Wy7i
ig1qxkp5UfRm8JXAklBdD/ILKPSBeSrig7GzR+q4AUyCJNVQCytSlQ+xVn0bDYByKJF5itwETqSr
xbzS0sRjYJJ2JRmvf38Qjd+vPovWuCbLkqlouiRL+m/rV6pkqlwpWvXn1ScFunYvpDUyIwjU05Ix
OZOjHHhSqcqnKOnIhOqUAHJgbIj3XqBUiWOJ1mSQS7jH+ZrxdWrj7t5lrGHJUlzEOuQMycbJaKTm
psljeQVXxKU6m9GnNaQ0Mwddfkm1CNlZUmJ6KNiVj3mnPTeq+B4rc8YiYMWwLgTrOqpbMzYahNc8
NMVKue4WnqwwseVnNDzjNP+2LCRuwMC/D0osHkq0GnY2DslVTM0WYoo+XScgo748p81OMcLqjZkz
vZIZ8iHwui1WH/EV+Qp2tjj+Ci2QslIL86NsYBEWw+GUCSWsl6T7AU6huGJrz6+Pj+Cc/yhhKPjl
WJ3+/jypv50nSZSZuZjcuSyJYadi/bZKSkAHVWGSpQOjc/o4zfyhEufx00C7hGwt/Z4Q0EmQZq49
CR29cznscF6SFepw9qu3TKoo6JgFH0BQl29dI/hAOOVBGy5jG+pPMPjR5Lel4WgqLVh8X+K27qJD
bghwY0z1SZOg8mnQSUwl+KhDai8w7vNZ0Ssy+UIVPqTk6abGMB+g1OXxAPA1OVoiPfjB4Etpr/8v
LTuVVMhf7xySiO5B0wiIMNa7CB/w/7807AoUnVPG7zrE2feiV+ITmN9hm7UqTByz1LdNp4FkUiLt
aSwHet2DRHS0isdLwj3hsnooL1oZvUVNm1+5AmegYz2F8iIrbzoa9qT43lnm5AltViJG18KJKehQ
nnCtq/4iYyPKdK1yEJC3e6lExlryntvmeqp/m60PI6yzr5ouJAzd49AVGqiSsWiNp6zkokG+MX/N
YX9OdZh/qSqdQVIzYgLSSusmkMS3GVtt+ipDLQV9+L+snKr8Pw+cwVtIFw1R05merUXNrwduAaFf
JDPwRrXMsK+DAsFskdEwADD2dc5qphYKdryynqKnJgVywdKfbyRcQPdZVoA8qWXo1lPT3UnneBux
1xO81tTnOY2r3WiM1ksO2wHRCzrjRdNHFhKl9NSawB1zSvGOm8rynNdo5SIhhY3DLdPWem01nonM
o8IOKmzRTUcrF7lPNskxXU/K0JvEZ4T0vGcQ8aHaKvaCZmTXy3rw9e+vN5n809/eW5ZGDimXGiWJ
qv2+Lq5x60NbjPVBN4vUqUjwuoNsPBI1LLwBvij9rsvknTxijK6nnJzekltLuvTBtxgphZh+byYA
UuQ24i0Io4p1PpycSs9e8A66ZqPQEm2QUe+h0eBiKEOCc//+Faj/5hVwb5RY1i1ZlSyTwvnXkwzq
I6MQqfKDKVL35bgyxGmo76Cb5JcAt48APJO4QBolqtWdM8t8TtexvxlaITwRZd41yGy2DVS+Wy2O
dBKzYflE0cycD+zazSoykOOmUe0W9C0SKYxWrtRnOQ63sZwW178eKFlMJgbQQCNJy1n9YZaKWE0f
BaXRvkitFfgW5vcdEcidm0JwRO6SCY5GWggW50o9h13/8veHR1lf/i9lJzNcdb3hAXdm+Vi3A/96
eOog1M1QlUnfG0c27MLU3pRZidBgY1sgEHaLtIixw6KT96wJ46ntEZNGYdv4pijMmw5z6Cti9Gbb
l0n3LBRBsSsFcEeoT/NLqiUeEYHKd6YQT0lWz5/CiFxHziPxvYgBSccrGKTQlNGWAq6zJlHf4S+h
jBPG3J+qMr+RfOX2snGUrFB5KfBoXdfPQPly9kysmn9/ONYp+b8eDsIUDFNWeaszX+effz0cCKEz
hGltvYebm0wut9bwPKu7fBS0exVhHSacA8xolKaggoBPSEZTnpel+SkbSFFGEdJEFk+N26NXuGdF
zxaoRU4JugpGdfVWlor+HWUYwRJ99A11tmluemF+GTK1+F/e+GvC8O8vRTfY2umyRUGDYOC3lwIX
s22UotqTboC+Pv4cRWX5mIrmopCY6zZToz0RoiccsKhBFKrR+KQhUDcSMsG6L6bMxJvlCt+/cdJn
0F+7vqDS/fsDjm5AXO/Zv74F2dMCNES4IHOJgU5cX8gvy3AbV5CchWpw8ZttskkBqmy9oFGlpr7K
s+RF3aknhi2unDqWvMaQ0IoVRGM2eHCz8yDDIpxpfknMSYgFRiR/SowQiTu4kKV7auDukLI+tvKB
Hz12snSO8KTHDZTTFgx4pLxcIqn9TNX6IocBPp7ulIzmKccj3HdHGY6iDlnmY6yYXqX6OcOpHdQh
cD7zvVMZmsaMQogs6AZyJWGhd8Bx8dVI9QW4A6QzZZ92MO4MZM8dI8Rh3EfGi5Ku4SWsGdLwvMg1
7/ycg82lMWPlZSeGg5AOuWJcMnwLqaLYaYNjOf1hJR+J+ZHPL2j2DLAAChEcvkZe7WSDS52eDML8
vkGey3WmjOdgtYTXl+xa8mLRFsTic6P9HElhjCjUo8ANucsQ3toIlxW3YbmS5TbWV1F4grINwfqg
EEFEwk8beZQReAmxv7fokaudQZccjkuAqwi2GsLMbtdu43JGGMfJithUwZGcFuFtqFNfJNRBTEUf
4ooroTiQRy9fxJsu1m4VZ7ZWKnfE6c+DpiDez92KcY2l+mGKVGLuwdLFA5YM04uHxBWN9tZmhAgu
LftU1S9j41nFGzsswWYhyZCM3U1GUnxF4xT5qAZLWSBwjzRDI3+vAuWUSQQvJf0tzFVCmfDsGizp
SB2fxGlTDZOHfsbDL4eNUMWBKsjnHv5gjCCA2ASKu3lDLCdMpe3kZ+qE/fkLtzeGo2BU5etE/qEU
IhoOr23zmsoweshU7KAbGBBIzXh8D2dC35cLWHRP7YmAvwZh+BouyjGMsJyM6fgz6+l0WPrXOBwI
msIZElp2ZnZoJnCcCJAXoBsSgUO8IEVBf5hn3i7hIXhtwzeCPTaKtp9UHG6XCaNl4sgvKknD6mcu
kCsHl0mYv/dAk3PdcCxa5mmi2YRMbEtwcHR5l/6JXLmtBXlvFmyF/b363DUf6fSSWF6FPkS/Dt3z
wFztdQwzp+24M91iIXIweHcdjQBc8ntg29suOmNyCusXFXm/gt10tOh6Goc6U7eJ5WPG7OO9wcHM
2OYEH/pHGYL+uWbSB/cLOFrlFxAxbemOrYNvFn0bjeC2oW5CNaCu8ZnhlyDvdp2By1yIfWXNduP6
iHFhVJDoevIrBo05tFjZIqwjvWuvwBLdanwViSEwaK2aP2Slc8FeQH2EoyIzM1q3YoFlJwxiQ4XB
U6ft+ZeX2O8GuAFRn+w4DDNUK6LRbXpadrvwXcyzFNJVBHWnZb1PsbSlj0N6p+p2FJKjOPkKb/8U
VH2a3Mq63hf14EI2IGmhsCGqY52ms2ThXsrWjE9rJ+BISJsEmLiI0+9EteG3CRFehXTVAx0rNUjS
hlSETt4PuKjVTn0CVunOuequm/aRZD8Mutv10g6JRBCgx+pEhiILhXPSSxAUSDlI/Uy45NGt6e2w
QrO0LyMPFMSCFx/gfus+5MagfbD17GWuiuUYWV9GesXZ/Cqn32JJ2utdvykaBihR5oLyxJqrrj28
0zQTWBjAbGiocGY403bFRXeYMpOD3SSvuWFiOZWC4KPQcjeWShnE24y5de5+EK8sPFPGSg7LDImL
wJfrnMqbKAFAptiNUoZnUExcKx9SZ6kuiYlLrcmoV0j3VP16kMB8Ls1XXDbZNZZ0mJvT6NcJW7AE
vfK2gu7tS5YQo8rO9xiE1XsF2ADcnOhPWJDxkJlAT5NI9ED10cO04pfMUHtS+SxfsQxXGsQas0M9
OW2AJLoprdSvGiIqoOB/0IqS6NldLFHsHXVmAB6bAgoZNCmD1bx31Mq+JcUW0s6mfRd1LLdzbeQn
MS/k1wyN6+PbMNUa+1lg0PT4NJxy6CNxS5elg9k1GBM3mPmQyFH3hrlUPuYltaaRjK/KpOe3clqB
1iRyADNQh3fIAFibR/1lIv7tRKwNw9xUHN9HazJJfCLNjZ7eeRKl6d62oTNHhIks/YCjl4DifTuE
fz4oyWA6ExyXx9fLxRJwNYXhKlJrZcPFkEc91BKUPTNNHdRqn4TJzNWprZP9/36mhoyxWpY5Ym36
JRDnFfUZoMAwaQI1fYJSJEw/S3n683c+fvDx8PjaX58+/qy/vgY4wc1DLvBORaNM4pVINznXscEJ
cBptJTOLfbjC/+Y8Z78xlmm5bI2GtOBcL8zd47/i9f8fD1GR85c8Piy6dX9StjrGwL5neGHiYQ8E
SLW4f886sIS6F52s7+wyQ5ClMt5pbjpPnkfjfkAfNOk4bSCo4Ux1qLFXK5+9BN0Ox5c9QNrWG679
sDuPssKNtSW3DB+hPG9JuXbUcvTFguGl/NGL1ETSaTQMF8j9OSfWK+gxJvduP8tuEH1JZBoRRPAM
WebIkogiWcVxMT+XteKPJO1pxEbBV2XhtO5tuZB1E7mAQF1lYMGw5J04N27ZghRR1x4t1CJaQCQs
NFbrrstVqRrITORdDrsDvzB6yvQkM6DDK5CZEUQwtHAgyspEZxFsHaFTXUNI3HbIdiH99yJZTiJd
YYYcOxpQdhnprsr1m83EQcP0ImvIldTUzRMJBbrqVpVlg3dQUz+s9C+V1h3yETlcX++qodtKSULs
pkAiJ8FNkbCLYv2KlP+iTyoIjWYzARwVxPkyW/1+6OA2CsVJFZUn6FefNduupnnLIIwIwfK6JsRo
2QvkGDg75tFoW2Ck/B0yIjuhO5VxdY2h7oclCkSGWTB+15PXDww0WfiAwXpCImDP467RcruRre1s
GPgwnocpc3LwdGztbGLznLyT7XmQbQlv/5qyU6G1CIbUa8xlz7V/QXO9taL0nTinp7LoPKloXSDv
Uai5FqgE4k0iQgKyH6SH7w2u2RRsatQObhyITtorR6PB3JCFrjiRL9TtaS76cVbtDRY0DYrAbNYU
k6YD638/RmDcqCs0JIdY2HJBtDsr3hT5cREphxSo2fJHiRcc14/Dvn6n9s2uhMwmKqLdD4Pbl8Im
nPfCmrsjC4RPM+AVfavs99htXJg+rpGLjtUpe61kbX4fV0MTjqeBMxxiUxe4FjJlcsQxeZL4A0eR
SwhyfVLmXGWuPMWOkKQHYzaP0sq2jBhVVCwNBE/RbNqsLxuChF2Y4ATrFwmjDjlWtkE+gNhIjCTi
nd4Jm2GtVs3RkcwWJ8h0KHUS91KoE8bkNf11MSunSKxdx6QZMMZOa3uIxakdw7cNFtWp2PONZHNL
bGetUHCCgbd1wpC3gaoW2sYycvRSH5wMpxQYSAjRQnQFeT5aE4bYXLzDxjoQjAlJhuQrvH5ybBGK
ivcpG331S1oHnr5UpwXSbM1CaWjSCzsjX887HJmS00MmYZ22SbnaL9Pk6PINbf4e74ndycOu7r9Y
BpBp3Ka46R0rMM54VJ7YUbyLZXepyuglL7e0Xy96ULiD2nC1ly9lhKGxnj1RLU/hwJ88IKMbn8o6
9nqlIJ40d3NBcBumZWGMOlMtKeElZ+7o5UO6B740NsE2wX9M0hgzp5sA+k8lASBf77GY+css22uN
DCp+tIc53UMCvmPwO2rdm7Cox2Q8t3LurPMevLkOuUTUThqFj7mX+mS/DDNFD9JgUfW42bszrkZa
T8+1CjhsqfZD+apPhT8k0FGX6Ru5FL7Vx4fcqq+cocHI8cmTNVgofqUFvsIIibN5iBrjhsk2cMdU
ukZp6MorCY3zqCrpKcZynC9Y2aXEFpFulcXXtc6X5cqj47uTYRMFqeAttNfF2KlZf0NLcASTFQb7
jhCjRUI4m1Mg5SQiVoXdmC2gTd7Mxo1RgI3X6LMm+NhasoMuBL6sokrIuP5LziNr80yILBKNHidU
hiQ7U/dYeYL6k7HJR43lr+znUx/I/owkCx0m+bGkGiz2lG9bfT6QR8+K2LoGuJFlwpObvSu8QWC6
tq2xG8cEk868L0flUhC5sGg/xvFJLZIru9WN2hb3OdL8FXqEewXqY62mx2oW/QaH2BITnyN+FRvd
m6F/WExgSkJEaCDYWqe5dZnaookW2ETz1t51I7ykRQ+lc/SZM5M73N81FKyzfExUNgVeLDN5UJkc
OAEjk6AZqYmdRkU1HYQurBDHYkBiqtWXJnASiI+cdRIGK7bbkrPS/DBpbgag8jpJAUVh2EqJFibo
8BpNjKYIue3r7EQm3rEjEFFWleMEIh0+F76+8m0Yopd0Up4ilWKFUBQPKb6cnGcKD/j9Gz1BvJ8n
z9SDN7VW7ynBpjo88NK6M/O+aGIGquMcBnsTC6xFhtoXMVRsHR7maFsCYCdnSkkCesHcNd4StqGS
5jbJcyAfAOSZYnsSY91J9fiILelFMPJ7S7JzYZAhkS0HFmTgOOZe7fL3TDK+Ayr/UPERt2KCkBZd
fVYe1/vfVPcY0yV8qRgMLCRROn9MpJ4kzbgX/XiY2qeKlQNTfljYVUlAyZJtMfSyF9G89kkF9g9d
ZbcIM0lfeDbG7G40HX2NkXxYwxZwBenth5QsO2GYfbkrfVGc6YB0Toz/fTHIk8CspVWdn5PFEbC3
jEArBfGFgPPXGTI9vXUA4MwbZNNtgmU/5bewHbx8IiDJOkpL6QmwhDQ59CQxcyIDF0iWeTXFpqG8
Zs8NSWMVdkJTPhTZWrogDArD8mVR9cs0JodKQ7KPrTY3NTcdU28I4lMCryflVzfLdJbY5MSEQA6a
RzFJlgy3z4wOSSF7tGnOOFfujGD9JhrulTBdK2LOTTHyjDtBDWoBcSEwME0poiNWgU3jd1+IFGxz
zDvPcqs6P2H7ZnsuPIPkOJHf4RH565kkXmgmlOAAlqFkvkIRvDLjuXeTfonr9Kwq5Cn2+maIETER
J53n1ilXIm9Ruj3E6p0ghZ6ZwNEXAEys++VGhLW4XKFfeLUxn0MJZ0yw3NJkOWJFzoTuakCARwNw
zDRquEzx1ZFdUM0FRqMKd3Rv6f5ohPd+hBpklkdT1vylOcKc2k+C6UqlhCi6frHy7tUMvmWkbYUt
3YCwvUj6bphGNxenQ1aEXmtMh5p3AXSDrTpoW2lIue/Pb8oSQAeGs5cXH1WivTXRfMtFImKk8t6a
1F7rShmj+mXPOJfiByvlq0VVp9XBDrQKNuH6YAXth74E1zDsfakrPbb60FX2RBHexE46mNHPrIBp
iQoE0se1LUo3HqgrouokyQiU0HWDshvC3gOL/dQz/qxLdZ8S3CRW6l6qjTs6GZ6lee2M8gxx0WYW
j4DVB+zgjbXo9El4M0mJJiv5DNd+38bSrUlQvU6anZTzkXHdJhOLe1hEX4rI2OuU+utbXEzCL5k+
kLHb29Jo3HuyLGBbETQObGs6AJ05ZFl2NQ390LIpnKYXkVtjX6wCOuVMl/DbUoT7qqYXQZo40E2t
7+A0wg2s0dECoY3l5tgnss+8K+tfK9mANxveRw0nVWAc6CC3Y3zkFkCVXpOTpsnJCk8hyO+jMRHS
z9WRGfYesNmhn5HRix1BScRZZdHb0Mbvaqo8GaHhCiNR4+p8qWDkm9rB6ONTaaLzVbIjI57TQFoR
EW973IJeMLvQcrbGJICREIHSuIOi24WkE0EEAP3bVJLcPSp2Z0BUTBK7SZdLH4rXhMs45CpdFPQR
CvzWNSiY/L2ycjO99ZlXPfWigY5NczQzOIEksONidkL9rdSBkkcTKCO2+G+SuhyCqXaJnz6R3bLP
8PfDajg31nTr2ciyxyNHgX6dnhyseTorJqt24sYiRetC9yNeDkzjXgWut7HHTVqHXFeUgIJMndP5
epcxVZD26bEYSdrUdHTcWgHLnVtojDNghMPVETNXwq6gdjakq9FhHoh7biv9SWqLS57yFm7Dw4wY
pFSU70PRHRjd3FPaFC1KfyUgVioGKG6JF0NRAKdJrNPjj2EyWGAtdDgZvA98Yq+ZqMIqXS5MzE59
PNCHg5ECu9+z8swe8/ImLOaLYRh3RoJXaRScWUrvGdP9QfHy7DxNUGtAQgJ5YeNOtxl06zB3ayfz
qBZEFVXqxsiptVt1r2sTSW7LXbKSC3vxcxZGOA0mX2w+pzg6ghz4mPP5WSNGAKO4p6uzNw7BEfID
GPR+X9KWHeL+MM7aPpHehB7NZ84ixguoFOYecNvmpGWl6g7EQFUHQ80PBphdOrgk8tUwuQxua8Ux
ybgniMylp3fN0m6TWXwshfAe9+FVAC5Eb3V20RbYtLumiXprsqufvTbtqvli0HRTRM2uKSZqlr14
pgZSsYnIOnu3/mzpMs5a+gq14LVD5JTKDyH/2ar1DmPLJaNya3nrkdbtwDohyprJsjuFCNYD7Pxy
7xlmACXadFuKYEmQD+mtVsvPOgp9Uyh5F1pok3Cxx69cgwcWqKvct15cSvd4ZPOTwlmbCzaPZ2Re
9COxiwSaDZbFC8PJkyd6SAW3Ip0SYxmOiSV5mvQ51cGFtNBT0LXHdKRYmUm6I7s1aGigFBDGc2EC
5wQzmjuxipfyQm4RXdF/tlYe3RBLA8K7eXzx8fmjT/L49PHwaN389SlkGqwSxIRtsCX/1u6p/9n4
eTxHik+qCgbPEOkaj3JEK6CN6EIA4ZYoNJkEPNJzHw9VACtLKODKJUL9Z6zu46MiZ0D+xzfGqUof
Mg5NWuoD4pV0Xop9HYIf2/RSwY7FnPYU4UAZY5jNNYDTvdg23JolgzcqYpy9RILuHw9VYhCi98fn
9AzWwuq//z9gRI8ocfIeX1KtuNr3IL5//ZbHFx8//Ofz/PUUSwvgqGkJZHkcg0fz53GY8nFWNnkB
feiPRpTRvSmFFTuioEj7x0NSwv1TuUNuDQnUfJgEOfNVKf/jowyFH4cOZBmd/rd+DR/u1kP1+Khf
D4UwhBWRApSaa4ftccoev2ouQBIzmfueqQEq9Cab6KAQtLCjycCxfTxBIa9H9I/nWp8aes23wKA/
H4U1p4wYRQRylt+sv3HRoOk8vvXx0eNrtWQa9JcWRmFYkdr1Kf76jsdHj68liCdg467//fjZpE2g
o4npU5ty+LuR0xOo67HumqpxhBm53iBYmyWZz0PVutVck69dOWuiXiB37tgpdBzgR/7s2CflM9ZC
WJFCr7E/APDU1nau5SDxEbCPvS120xZq5XM9W1+F6hSgNSctOLw0QNFHHXvj8BOl11UhYGUgpK+k
Jy6ufYV0Ps8/u4AJIEhFsW8PeYKxM+52mkEHKN1LIVCOIbHnSiPnPPGX3LhJTXlhOuuCsWQQGrc4
8ILiWi7yoRKjA8nJpwyqYtQVrgBYFd9CS1E9637UW04hlF7Yh/uwJQRqvQWl6bk8jBVOWYF3JWFe
FVgCoNkHOGbEidTPtFN+aoIzBuWBsBlw/01J0lC67yvOW185saJ5jZslBFHikE3jeRsNhNZxPLK4
dBnEH5oGwgjFg5gDWW8t4ls+gkG/KRAxx+H7ehgIVbWBFO14R6JmoEe31HbQEdsrmg7iPHc0ewrj
H63YkEF1oL/mJeriKDWoqv6oQXAkPpNsKGwYWrZTpHArUpzMbc62K/QqTdhWlB4pIswK7noHtFav
7e+SUDvpwh6gXI69khLoS6xzSCU3m24NAKqXElftcBVRMavka5lD6VS0MjtjdsMx2pnNc8DuirhP
p6SEifgVA2id2dQvicJsvrorxvQs5otHbvrzineQaD/OC3vbSLoldXxcd45dpnCQOOQDsIa2iDew
cu9hBF8OBrQxrQUko5OFkZba7fRh9MDZbDor444h4f+p7KpdtTfaLqECAgS8Af68XQhfFkMC5uhQ
koTgRLy8oYQPjHCSkY2nC2+EzWwKhY5Zj9M0epbMu8QeBVbPbsRPsEbX5KfEp4u8EXN5k5lAQOaM
VRTUyn3F47Nn2MX591h717OfkDIANFG4Tw3ZvSQZF47eYZsSZa9Suq1A2hshhcATaT5XA8V6ba8Z
irFSgnbBorvgBK5vZZ+hbR436/hUX0L2zXh2S9y8BoLVOYBSR9xWn+7KsDrIsuIbE6bKnB1iisGe
qMAxODMljEjACdLuWgT1R1xgVOGXJQGea8uw1VT7XEqGH6si3Kw3SUCuRoD/FZJUzC0lpKXXL581
7SaD2RcIsVQSNkpnoqYlvjtZXbBCFO9Si8mlzgA6tDbCCKwfgLaWNeA8MMerzMUFDaFpTocRVG8P
G2aaEKzORBAZX9m8IUUT3DqsXo3YsPuVWzasVk0ZfWe2tToMYyzWEjpAoZ9WqSzdY3BJoF2SUNvh
d/k+JxHjghNJfnYWLHYV4UHOgZamNiDaTaY19ORQ/2jIAMpjHAIJh5TWh6NbzBaUwuDKPM5WOi4f
YoGmkReRHFFkeqawRkXSp0SYmaJ+7dgh9cM3hSedm9CO6IAqVbMH7LCPEnGbkm5odK1rMWYxBg2u
Oo2r/6LrPJYbB5Yo+0WIgDdbetGJ8t3aINSt7oIvoICC+/o5YL95bzazQZAQZSiShazMe88lQwk5
bI69Kmt2kbLh7uC1a0jXG3i3IZPIZyS5TCiI6N0NU7ymL7fpwRVa8x9T/yrJ0V3iwnv+bbp4KN2j
ICzemkgE9kwSbYmWAq2UZjkkHX2YUxJJauoQgqtF/HcChgwWn84ZljUCQFJYIgge5keyEQ8yhzgE
lTVgojxayTnKpy0pUBvXo4xiPc7oFxXFXx3Xz6CND2HTHRL2Ezpuj31Lwe2c7AIBCm3MpCyOdRVd
RfDDGXHRuQafqvoQx+9eWTPAD3Y1Q70ERW6x4IUJo44HZp6GuwvRrMig2rsByB+WyjbC5RhgzzZ6
zAMlbB1nS7zJnh32UUxyH9a/S1IZOodoK90u2p4VGlOCJKeBxkl56sgPTkyPvrd5bBpMb4xS9SjI
Ye2odR+hzz9ZAdOIpn4huRP8U9OehsZZTSHD4lNJ9yqfo72IGzIMkRKm79L0dkbUbeuM3jeLZxzl
BygzIBJRpDc3dwSxW7brPi0Z3YMyjYjsi4YtTRrWXLkO+dsJz1up0tj6XniafPjT7CwtGoJge/cl
Cy88JN4D4Z4QGl4k5qSDuYauv6mCR80+tBEw9NPsqWGlT/2EtgH2MDu8NpmzjeaIFqjLNqA+FCh/
ohbyJJG2/oxmHIhbaQs6mNaTkRIUpHFmdfHfhHy26cWp+3ndBssACh9c4rx7DimXvXhw+U+nxbgN
MTKU9kU44sFiBTHU9KPW6dvYVTfHlT+ETD6JHTgCzHmo8pCYBXMtS1ZEk93HsiP2c0G3zkH1D8WX
J+bawOGZpXFJ9zvv1CN2qq0bwLcHq9KXtHyxo/6SpdNLEvU/7dT7nhW7IOm9KcFGvCYWZ569c2Kb
z3AJ8VnAv3RHSCFW6zzlVnF1NbmgOaVOP7LDM9YePK9aWhcRpS8xCRIqFj+lYbwCKEMlpV9bYp51
GhxsWKgxb4TY25XBtAk6TYNKrD3W0AkBAsrLl3nnxfZtGMGCSCiSRIfISm4cMkxj4J5sOSFLck5x
ucySfRifazIVKtfYKElz14Icl8GG4t9gTw+JSb9i4Mu8+KkNcwK5b6Kewtl56IMHoakQBIAFZO7J
xMWizy6R615YDpeP/a5MXJaHG32wtcNIRYzwinXw6DGIFGmOOst4yO2OPEGaJgSTzvGbsu1zFQWn
qraOAzBXnYXXLIlPCvK2qkF3aLyz8ydoqeMks4fUJv8tpLkouNo54VbRDh9ofOcZNtb2nBmfA4le
I96CgnSvmMwxRtprncPedX/jBlr1Tguw7rcOXyZ5C6z3kgq9KpCobU0XJZL64Vuv1nwr0SXC5iPF
ct4AeYyyUxw8yf7v7N7w0Cc3rf+U7L/Ya65cwACdfnWGfWsfIpv3/VMVvDsGkqaH6d2KV1ww1Ss5
J4X3YP4p1/Gj/AFvayY/DsmzuY5+uV/RB2vKgubHC1iDrGgesFG/ogmgyGh42Ri0v2iWSiJkw4Uw
Ma8S8H1/+34FLz7KuT6xifYzbOcArW950M8M2nL3BPNSXKWh6w2ieOtV5wP5EsSNGWbFGiO7Z1rF
zdEbS6SovtWuUgEXWzvI7fhFNslDYBjSKdCYLXCDWOQiHLqk0Ou7OaQAGnlQFX+US6yQ0Dr4Jn/w
xStJVDaCvvndJJrKK3aCARz5krViSXiUftjzYei2g1eTCjOISwnOvONqStytaxDr1FVpAFGN0jZX
ebWAQuENA0WDu7v4fqqRgbo7AQoNXGPbV0WzzwQ4OEsbGbZPmPEmPbdhTiBv9NB7Ita0t3ya5i0L
tHWOEqxKZAHhG12cS8l/D4C1D3ZpsWeJJ1TqfkQGkAdYL0fpdrmfy6uyPcR6VnvLn5uzkWAwIWln
+oSz/tDOMDmK0XqVUuVPd12NHVmv91O5VcMJrWI+RgyqTb8hJU6b8pqii+VKaJxsepfX+8FNcrDi
HlIhi+xIIc/49KarysR8tS0LzkAQ00Vp3M/7KabCbGHL9NpL6IczMMH7K3N/tdhPsnfN+fCLedo1
i43GpDbdYAMTh7EzxpdsspBmMk9LQ2Yu9++8H+rsK7Vs5ykGRrYi5TPaWU2oznFQtOf7Lc9QZ38s
ro2fW8f7T0aEQpfB0mrrm/UfIzO9F901TANl0oFAdeTFTSmzF/ue4eXjJenx5di8uL2W8dGN5uBE
6F68MyCZP9WmEa/rgTF74NRwQEIquD4qebQKgVquzC5lijuXM6CyL1B2xs/GnOedWUXuIauH+A21
w6kYy21CKNiz6aj4olyyIQp7dD7KkgH5kP5BzUK8ag5keOYW4MgLHXnfpVMVPZmj5R3YPoBHMQhF
y7K5/D2E8bNLuAd9RMvYtG5/NFTpnIH0ObcGY8wtd/hkGS0Tnna5GwFdr3vTvcUBlleva68FvZ8V
VWG+KV13+pE4A33roSGGjkz3D6P4jFRuX4C99+hiCv+h1ERwioGgHyGD7ISl0IKH/a0bz2biC6kR
rwlEP6Xc6iG30uTS+U/T7OVnYRo3s1uSFI2+PllBll1lPODNJoB12w0m6pl0vCHMd/46mkAjxjDf
Y0IINM+WbDzSMSxT1gRttX62F57xl0HKRXigqiXRsSRnMMXVNLXKQ9AlySWsVHKZgYjUZcHAH+cR
TmGdPxoq8vYp8ZMnz2/w8rYq/VXXjzN7PYb8dr69v00awLljVry4uudTPkZEeExVcqHBIC45BLNd
+kzPX24jhNtnRTf+nCcKOEOTfPqu0g9OoPKBkLoBMRpNtFwW/PqQDOwusrKbP7KSxaDSh6GYXpaJ
d+uURKS6NQNd2lG+K92/iWXvaSUFX37XxCui2J0NmQHMyJfPjDhkWYi8urWdN3rkQzk8C0duy7mw
XyR94jGNvXeFQe0qokis4mDw3hPbRjzV90yi3cbazxDZuFhXjLldUuVLbfWvoopJjSLJJIiS4bVj
ArSypqpeN9ncv1Jh3tAYeddoMvpXkHPD2pGBoCEAJt1Px/gknnMWELDWWXUJRDJ8jRYJbGapmzen
YoqmqpEL0IKl1i65W5HgHdyaB3PW2bdc3pGtNoebTxQhtQu03tiuMsQFuXh1TbTD+dj73y67BTrf
yS+luEyVbQX4zMhDpncDHvbeKgh+r9JLNRI9DhC9fZlLnoWNQKMLPDyX0msfsXHAoWh6TDG6fZQi
7x51SRBTV8j5wfWJaIhQvNFrVQOJOzJALbNYV/UEOowSls1ZxewEuvfNt0TI5I5YqGwxRdwPprDq
Vet3MONChGGO6umd8DplpBa/LAG2gFHDFakxAQPDQlAzo24OmxKIlFiMh3FWPwmULqLWxTm7/+bA
hkonTVt+lhGiCptY5iFomFcsZMrcmcRlGIg3teYJp2nUymvbQdMKbeCnnYfyo4owGC4H1yTcyECU
vivTyFrFi0VxyrrsaZjtDzkSOA/ellTdZRZqaoZ36Ygv0G6pKO5+Doy0+UZ1bKtZzX80g+d+uIGQ
mzoNrEdPtMMhLHb/VgC7i/FJzh5mjz6RJ5o9aBc0KKN5hmqnaGHejVeFJWY2HeUuXLxX91P3Qx9a
h6I0TeIw45zMav27bRKqbQa0VJrpsapYB+mcnBx0/ApCX0NglsEmMCZoad2HxN2uAhC7GyYsVCX2
mCNmTZtj4sfFSc0Su0xWdR9FKlApldl3pt2fvfa//vmMS9sQa7WghUODJALH826+o5OX+4GFXKwx
ORqHDrnhgXDZaj0V+c1cEMt1FjIQ8D0Qo+gHyyl3r06RoCTMSH6S9iRJtkDaQRU4u1s/7dnmxJMf
Hcg1PWOCZ4Ej75Sh2d2KaU38r5qwmq73gzU4tIE8fGf19J9To7YwVA3U4VR826CY1Kfn1vOmb/3y
UiABPfN7fcJyPEgzXmwd0JEaWf9pqVrvmeM0+0HI6ROVUIN4VLsmjBccj9XRiyFiWarbZyhqPDUW
F5Pp/kUMVXG5373fYnpioLS0D/87pbGabDD5uIuDwDqProbY07n/ORiOlKQCBhW46ACua9Au+tfR
aqZjm2cbFYTVuV4OFjFDe88In+6nfJwR/87fb/3nHGzEKCc/0cq4TlaFQBQTEpXiNRcUSi3Cd68H
LLjc7wzCCH2Y/NtSwV5pVPuYz8yH74coYmnvpaKD9H9P3R8RLOclj7+fd1TVPgxLSHUfE8laY/7P
U294ut+zHfodUgb9btBF+hz6v8rSbh5DdpCTI1EwLQeufu46UgZ8+OVuvjyChKF9j618gy9LHoqa
kqO2S+q7Ach4atPQQb1Q3XyCjB+bCFJVunxB6J78hL784yvDBdFqgq6ZFJq8MSkIXlRnhDnBQUFO
RrifWM9tbpnPw1JQh3UHFn855ySS1LiyETmjSUH77I7DnkhJIjyrKc5OPlySynJubmuFD8glQQb0
yMzFaC/RGTFYcWpHHWb9Q5AwzbqfS8KCpJtoutwrWJJJrHOuHD7E5vSN1VpHOAyEbewqvx4vmZ29
4yQAvOPGAF2Xngiy9w2BeSGxse57P47t6zB3grlUZ+FNzSEq0Rs5BSmRN57Zj1AcXf0rzeYnRTrL
GxmS5cH9beeeOvh9YT+qKahofCv3w8zCHwHXoGPYKrlxu7raTRCxdyiSSCyO0//eBRAjx/IalM6q
K2V/vfvcIivaepZw/hlmzZTYQ4tu9kyWCHqV8tUumNWtwnwyWG5s6CuzZolnI42aOsyRw9vQyi2P
1gnFDjHVA/sl04behg6PCraMHybeF4teBx5XYcsdLbOWTiYFQ+FU81vZr0jxBNDlVdHvjhxLNofu
39RzHnN3GH+in57XkZwpUgfNlFlnPdG/urrEbsSv1NlzXvryQzq0IcOiik/pcjdvgdORDX1EjEGg
6dzZb/Z8q+phfr1btrmTuPa7ExTxU1HGKByrUh4a9Dvv6ZRdiqUTFEsdHNPUzJ6RPrar0WFHzuga
7UP4wgg6qJzp3w+L4huRHeGenV2zS8bK29pVVV+NhqTkIfVj7B0lA2fThCUWBKADUadvW6Kkn+eK
xmmiZ/rTMjIuYV2/kClh3xzDG95qMmTvzy2X4aWzJ/tBa+pZNVb1R9dUxn4e8mZr+C1PN/9Eamvv
8om2a2CaFO5+RYKiNV/QYKXrJmKeE9ilvDZApa/3W0LMjHAiJI5Z18MXsDXqT1tVh4zrHWEZ0XhC
T2ejGdTNqakre9MIJMlmlEOIWM6pqK7rVdZjOFLZi2wFuJn/HkIsBf/uWg2IbaMskbAuX621gtRZ
C3c3lNYg93VmgTkq8chUQwymQKagqZJwON2vCkIaw5GEibNcLhRm09VEQ07W4zCK8uDFnndqLODO
saTz2bp4bIPlnFUrfCqmm78G8cvdVk9uAbTB0BquMdkwp9w4TlRiB9vzq7328vBDE+klnTb5Fbpb
ozHjDT1ZubdU5bzVdg8abOCR97dOwRh4nRhIq32TtuXs0jqR/X8OfljEJ09BAGNqACEwANG9amsx
oWoQAPSl0rTrvS6q6MvTWHuPZGdkr7Vtlg/e7IKYDNLs2jversI98zSTZfLUmG56Jefg/zk1A8MP
at4RJNNdXYJZnzIjj5+cYBYHdxTF+n7ufuAf/0oI4YIpdIttumye8uUQJE3/YOaoTYxqcm5ePJun
JjIvReUMl3RCB6jC68Ag9sLmABzRcnrK0YxrjdYwo78z+RJgrjDrcY8NmWu9nDG+6tTDUzlUw2E2
iXHBUNK8MLl7JrQd4W1Ia0cu66OK6GAPtZtcxjb4UyRN8cEUqtzkMi1vhrPYL4I4pTmY/pnRqRzA
tqdPsDFwVVmwwuvo1cwxII1R/tgOUfkaG5odLJdZBGpO9WQvSkdrcC8EJh7+0RvqAPhoaziAVsoi
OiHdk0y6cqdejR6DoGTRypqLYZXNoTrFLp8+TS0TtLb/3TKphARQ/Zq76GRhIqWbPRNMbNrpj6Cn
NVo18yvr8YCIzPzbVnn2g+/DWmwIzz34RQKiN3Ge+Qn+wfRLjyuSj9Qwbqs/CXrBZjWwvp5833nq
O4QR93sUP+V+LvyvOwymRLtyc3DV7NPWBe610Bvu55oA31yl0mdL/DSVKJ+TRPcvmU6GjTnO4e5+
d46qEJlQ8sRuIIJM8lE3Ari70fQI+h3xMy/cJ7cL9LOfhM1j5jnVqgjC7oTfAopZA0fHhZ6/uf8j
74dp6qtN5IbTKm9pQN+3gDE8EExoBuzaqVuSBu+b5cih1WSPY/DhjfGDGBPYuvcv0EGCDpOQYiHz
GBbmcitravM2JinnGgHLXvqHgN3VUTbYi2RSuJdQpX+Qk78SADR9NrmfbObO4iMXQ9JEuGpsSM/q
r0FoRqu7JZyLQMr8vDGI4K2f/c4yb22asTs12/P93uhZaN20IM+BWKItdCL4IQSI38je7HHP4P9u
Zq0OITnza7RUXMi9WJztvFNnLwTwONjBzXOT8DaqYO9OdXu5n7of4JCgFa+h6MRx5Z3JqX6ju4wF
KZnyczLL5Cj6ITyMWTNcgnBJtzLNgSb5gnLLy4zUtmhpTcQbQUn7qGTbPrklg4KqtEhsJ6Bio0Sb
XKVbxluPIM2nInLEpm1i481x6aha0WB/VrSGsskP/gw2/MARlo5Fts+zl6ENr8v8r+gX7YocPofe
tla2X+k3v6AyjFsSLtnmDdgU7INg+3vMdF3tx653qZWJRpGYA//dmpdzyfJVMXru5f/7OHCKrTFb
B+wmzoel5mc6btXTpBi2iRqrv8jdlA1+PeM8J0xB1Nb8Ikv9n1vJf8/dv/q/x0m/9Y7Sx7l5f8i8
/IB/t6Y+e3Z7KHdV8rcNei7epm3220nRZa+VzJ8HJ2apSJtupyv3K21c73QHwjA18M6MD18Gq2Yc
jmZpowsKbYnX53BfcmoHQamOQwdFl1+/4AmbpVKXyKMFClrHebvfDZa73QIuQO5AyZoviZgxvomE
HcwPQ/MsM4VIbuCK+UN4L0qH3kOzGPUMioic2BQ5nIxRmHoTWw3ytjuJ6X4Y6WYrWnsyNSDkzenf
ey8Ri3AT5C1aRxrIuT8tNiCv2AIS2P1r6RU2M0Cn6i4KQtEnBJoIuWvmvJRjO2+TsHQuRqk1IJgh
QMoW6mshBxy/ejBf60abK1OG8ZdCmktSwgsjG/nWWfhq69SLX5SlqDslw1Id5oQumBJ5FuviSzKS
set6Xf9uT/578WiUnvhpdJU8zqCsNve7Q8Oz7lVnXUd8mC+2513oXyc7ElHyQzdl8663+mlf56r5
adnxlmv69DZMfnVWEV15UUY1MXhJtMp8PTMQiqxNYyaYXAvPP4/BOO9myyJ4pOv980yztF+5Jh4F
U8Cg76D8eMuhARhGbkaORaBug0tRG6A0C7tOdm5Rt48iH5kKeuTvap+FjZUaOXptSqp+HBv/Gpoq
IKLHpqns9AVajqUp7RKNzt9rcBFfOtbeJNitRjkz8KSY9oPFROE/nb0lL5S0EcK8PEJz7ieH2Ym3
5EKhrF7bXUsk49ARnoYH/cTTiEJyR7ippJvs7dawG5zvdoqPgQ4yO6L2jGbnrRq0ub+fuh/+11m2
nUTv0AeLVU293axSJyfRZgiwg5P+dyIYJMr0ieZR3xCLwZn7A+4HlMUTMVlEmpVzCdCRARsDRidd
Eqo6IGFFaeiVXy5W6XK5GYWhc77fHwT7ihI19xxq7xCZEfRodPKbfijsC6tcSLqe9rYid9LF9OEC
6AnUS96+xwmBLWuRWdWNe/+aWF7S3O/lY9k+TWHZ7QaZuhtj6mm8QGj714kHD1DuVBYCmVy2RUR/
/OerygzhWy1fvT9YkeSAnVr0+2jhNOG3WgdBVz+Wy0+/n2qNeu0WWf14v3enbyyPIuEEZa2an6Sb
Z9fEYio2CJ38zGNSNhm9uuwYIv2D9AKYJu1tzO1fhbA91MFmz9jaMBmNd/kDtW+1meyJPLqmx5EW
DRafoOWrNL5XAYYCDKHDMauM9Ec8ExwdGuEr2D75aNLSWf077/NNKPpoXIMvvXf6jFYW2/v9+x8c
ThaMZ5s+QmNi58+E8X8feL/fmukW1J9B6Wr65/vBE/F/bv3vnHKSjQlxaTcjekNW4KLvUS6Fo4W9
qf1sNPm9YlqP6WjTj2n5uEy0GCTzKzOwwbL6ND8jIr4t+slEwKxwAr9H+bwPU6sm3IdkxGp+GBXl
tyAATHcDEo2WzTL4U7h1QKLo/+5a4zf1JdPPDvZLrE7SzXbkDu4RJbXbWVk3bWiyJBQ2qGhs4XqH
zVXXDmTsMFt5SXV2tPDwOzYfcOyQnsWHpaGOxIYt3hJyZxDc2iNc8ajeWYStov7CWtWeTZtcStXY
b5qYzJVRa4aIkkYJ8t0ojhleJ0+hy3ID14kJFRYawk97GZUoN/MvnDLPDJJ3NknxDCFr3IDZ0v9A
+Y7mdoyGc2njiyzD6tmLkLqI1Lt4aAp5uZjPpLJjv5X1h9inD0OUtSrDNxN8F5+28CUpx3OS0bWI
h4gQLvTBKUsNoUvRz1iqh7Sz3pa1ZG/G0abs5Ic/wnLq8+rJ4+3nOe66zH+1lbiNQv9aXtLMcagi
JeZwE1URE0Cx+tH5fJ4HMtXW0xxcswHavCAAagojhqwYYHMse1EWv8+99VpU0SMzNmwjOaEQeN9+
2U3/g/WsWlnG+IQ3Wu5Lx9po5teNa/9xEv/bkD+kIGusbMj1sRsSe0lMx3hFe+97kPq7MYpzrdhY
RjOOiLDrCM6zdr6gnWLkD21PekhfiF1O52mlKLVXtmcTrMyI20XemC80DBKQ7Fb5xwFQ9mJ5jpmH
F2rem/mA4Fm1u9IvnuXsvMSVf6VnBk6b3lXTYPzqxvS1UfZHGhFBa7nTsQ+QUXfLmzso/ZtdEREo
iLJzQBJmg96lg/kYZuNjFJH3KKGqZ0OzDunVTrgLEOvgtQjfmcCFU/dFBvyf2vU8hDg4zXF9WYEZ
rBOH8SnmBS2cX6GBF1KQVetMpBl0OXFpVh0Ss6kmisDuQFLpIy2jLy9BVYm6ksscadtiLL6FDe6o
6cSN/phGddNsk6z/UXvhhx0ZdNi84sQomZy4MHuw6u5osLJusxJqfs6WbVz0aHUcrWqtxaamFyBr
NNRkOYrGF5tAcKGcTeskzcemLpqtOxX7aCzhiIwR9pa03CcI7Ve9J5+oN85pTJ9PdR1mhXxuV63y
LngiBSNnjYxrQynaLdqV3qalWd86q3gln9baTi10CVpsa0+64UnMAyQjH3enD253sHjVKjDgmQ/1
z+O9LhvkfKP4UwOZRza94epR0yErWdmYicD0OvJZrlk82LS0zbMZps2uziX1fYRbN+rXQ4lpG2UM
tvciA31AnjL0jTN/GsvPMgHMEWTWnUCir5IjXvWnTAW/i7RNNymJh9bIT65oqVXzd4SGDYUFjuQE
GkJLQ32n0QqvSGx2craUE05GGwvzaB0mD7PZ2JjWekLq3pSPcS2ctQzaDyNRf0IGrgvmYUDPWPUk
Ws2W8cfwjR8VIhQp0ET56jjRLNPqqEf/JL3qAVxKsSGplellafgrVbk/vZzVsLCnXyKMHYyJprfC
Y9BsrYSteeA6qBFNgyc3c8GNxD6ld0X1S2Nyzvu9k5Gp7Podi+rUvjRF90Hx9Afj4XOQxN9UvvtQ
mlzxMca7o92xCVLRxv+FP+o577I3AzeX6v/SvmSPZXgWUhOMJcQOOxKpDXmQci0E1t88Y6bsyGXc
0X5qpfPdUPOimI29UqnFE0xmXIr5L7dsv6YIQgimak+T4AOz6xMzLu+FvkAt4loPQD33Un17QWmt
qzJ9il1iAFh9Ax9FZ56E0872m43jdt2Z0dWXDsDUhsmpaiYiNAiJXvfVaz/n36ImBI8Nx4eTO2S3
Rc4fwBDEHmHIHcmriyN1EPNsXfpyfEn6FiMxVJjBOUR5W66m2He2WZDBCAItYAaKKzbWU3h3Bjl7
Y7VK4+QU5cgA4Vc4PrzGyvtjjNMHSnb6pRaPCIHbNW0SruY+fiwr/TBrilXBOL1Hz2EM8zam8ZS7
m+IayfCndqCqUAI8UnIencBDZQixYUXj79WK+ZkysoCNFjEJ5JpBjv1tWYiyEszu9tIub7IRtjiq
pUEwH68yXBwChSc4ry6ynXXoEJHh9Ypadw5+e/6IqEZ1b0aUbEPVhavC7U5TqF9h6BPEi07Iqd+a
ahJYo7K9FXTTltAuc+WAWQ79yNsayQoyTL924+gQaPs7bNHrhixAWJThzsNrWnH9fjfC7lFZ4V9B
+NxKVyVkJ88hdjF2LEyi/a0vhr8DjfLQZdlMivIHpcY77x5Y5I56mtD7WbNp4lHXf2y6mOvaGnDb
5fU6NAukmAVKPqZNRwT1lyGNrxXay0KhNLXk0fB7OG9q2mAK/2MXBlFDkoDl2tgRvbctKsxXsQMI
inrgcRDbdARS1DQVm7L202Uqv8q19Q55sFxLPhirsdO/zJZs8jaezmrIHoXGMByEtUK6BxV0pyOA
imi11NWqZnytFU3/wn8OjERfKx1X24kO7AqsG15kLLMQoEb08CEiYA90F3UPah1kHyBEBEzduaiu
to9RPctHEkIc/Upad/OAWGuYXf6GqLrUbYkTXNEmSFLEZd4cffD2hDFKwAIxZeuuprWUpeZHrtNs
gxyTMWw9sG8wJ/x5yYy8GkxEZ5NRVIXJqgviEeV8G77SrdkMnp1cg6L5nSwEvcqI0L618zW78/SW
A8McwqWWAWeWq/YKTSmk5r2aY/V7aEf1KrwraCricdHEdR1Ni6w0fgO6KgXxr2kzQxSSXMzTxmGP
a0Zso7okY+eQ76y5/q6irL7ZHQmecyaR1kAUaGW1YSCfMkPmn9enSGLBb/mJ/opGl0mN8hlSbtNu
GK52wzvU8ScW3Do6IToCg8GimhfUgW2UHdvYuZVLwmBYF4ccoXfqlLu29oq97yUZXBnk/DrunhXq
FgxYkqgjRAmrURa/ClZu2wOfVPnDwXMDc2+q+VebNH/CCQOIza54VUfWwkjC/ZknpFFmSUfYeFbw
dgaq1SbBdBJcnJNu+GI7h/E7hhDXtd6bG3b+trZJvNf01wdBOFEWFnTDG2oA/V0gcVgl5oUUTqBr
XvtzbI1v8lJpvjjV2g0higVZ+tg/pJHB1XsM2dd09JOHfvzI0pALQGRPG6dPb13r/IWmVgT9zzxa
uoLtvIvy1EYnqLjKD8iV+9Sn384CQVDsB4l5h4qdTTyV/q4NKdQLc1fW6YtojH0oIFHIcVQQ0IJ1
auId7PtqPk6IwVEVAWKUZBYTUj4Ps0CbxHsdYB3PGGX7OupnZohz+Bu0V7idjU5Co0NEW5txuG3H
5NNIh0V9vRmJZQqMob+W2Xyd6rrdGgYCBIqN2rX9XV3zs4E4f4V8Xz+P5rEI5G2scS1XzdMs7W+T
Cq2bgy+vtr5913ys8SJhid7VI1WwR1Q14uozkrmlYywQZRBbD6f7yCDnkNC+2BCngLhHVP22TPrw
EMXhO8HIxppy7eaQELqe/fo7mWhw25GCTUKfI9mFoT5GGmySVcZfXmnMq8H4O6XkKZtt9wi4Wy7G
BSrSOCNkpg/6Nxcb6pBNHxVtE0DKMI5181UnCek4/cVNPIKCu5WD9mNvGQiTvZFmOCnOB9/kze3Y
TA5sGv0rt6FHZ9fTzvDjR7dVDBT4aK2MZcjpS+p5D8BdIp+iuhtPZl6erURwCQ77D3gJu0kQSeTk
gK2UR1Bt66PnrMb3IaqmhfMx00awEEP6Vrny3ewj8ZqzR97V1i2UB8SqGXFPYPS1+N2ypeL1nAd/
qOF81uDOTWI4xjZea7aL66YI31MiJulH4IwQ6DxOXsKvrDUjCe0WGNkCAMq9RY80UPg8vNaMtrbL
dQ6uER5df8ajmQKvyFscFf2DJ1EoS49FliUSPwAkqI7c0sTAJ973bMvAcy8uHuS0wQTko6nIRTMd
tW6dfldn/gmDa3ksJc/YSNvsuKghhZzpE7Fcb0PxxjQRtGyOqzSU9WFMvFUi3PaELI3tns3uN8ir
rdlkAXtoaMambkgAdx0wP+ZjNqeXObBJzQkIeaJPt1MaQze9TOSIPTvhnrI/MJv6wcbPtuo8mnVo
E84DUnW63Bd/IG6KdQUMeZRuJta1J67VKHRhj8QOtapoaR4y9x1WfYMpOKBn/UAoNNFNHdrxKIHZ
hjI0WKtbb0IkZLcrmUuy2eOtp59YcZCntMdQ2QhubaqrsjvAsQDTrONPAICj7f2y6BCtzW5UNyKF
xd4n3XrlS/snGxRg7gV+XtnEO1RCxkprxXa/q75acx63U07hr0s6h477YBdehBENllQbMYEqsuY2
evW3OwCQqqOVmYy4X0omO8b/4eo8lhtXsiD6RYiAKZja0nsjL20Qaqkb3nt8/RxAM69fzAZBUqRE
kUCZezNPovmKLUtbg4LltFComvd1T8S3ouNwAsSgTOuztKvjlQqXUXOsT8EAtmk9cYz6eKmZZbRV
Feti5EpxMBDydiS80x8ILd4RSd907xaRTX4Tel7W2dYibGx1CS1kqyUYBzrNe/No5KzqxKE2qyav
IKKf7FZczIbNEBwa6rzm1qLauJARSOFYZjjHVO01jnu8ESYCPBn27BmmVRH0KkIS0BIbHhVJhPEK
UnSm9Bd6i49F4BDxPY2VJVFhRmWgrPb+hIN9diG6+rU02KAICkes6yDP5pjTyJmJIO0FY3VWjOSP
04cYhBMWudQc3lCiX1FllWuWqfZCtxkzuSIxNEQ+xiTPZxzeuSonTNaK33A39kNJCyEfanoVXMJt
C7OlhYmUcdmv69LQF6bqdUu1p+lG4Zm2jQ6gzIzvJm6KqjcRENrOd6wzUXr2tcoFKDdnn3kEwSs5
CsPexi41XlPhPNhpfMKrlgJgRnNk+3ClnBdGe2HRmQqrhnakwVmpCXl2kWa40aWR+qvTqRYN0+BE
C3EfDQWGxkogCdO/HNf+Cmwolr5yDGwBF9IpkNGnF0m09pLCDBcTgnVsHHD3RbMkO/iXjSYNIB2c
6U77nU9/zsPVvaiD+D1SITuqFUNoQ/uetYP26dgDXmz3j6m1kvOp24cW+9K2BufINv4zDurHrhy2
FYo4mqos0tlrbEVlvVSJxhqiEVwT4AEljmXHaJSdLiySohM8go79kdtJtCRyeW/bPUT7BEuyFAHC
l/4t8aky2UlGl7WGn53m+tmJA5ojVeyyjP7jKcS3akbyMB9C+glbD8Xhcr5bsdPCq+Mg5B1ksWdx
uU0cUEJ+hKkOLIi38ZJWO4y8x0MxgJ4JzQHNKyMp5vmJs9PDF4j9g59E10JN6n3d+tfMT+QOit1T
PolLI+ULrTtbJeYIauR0JNxwF4/5uKzrXrIJNDo0BTJZqVjTQcSNK2mor7mdK5d0YMINVO+kDpj3
FBVjuoT61Q5mtK40PFmepMWveeUJn7K6gOTb7FvTfrfyE0iaN5GO7srJiW+lqrSnk/IUB8lXT0Gq
rftHuO6kpqp6yUq/8xddGjxKqrBrCZNq7IgBqkFfpT2LEQrM74lIHmOjOJqVjice3Hbj0xXI7OSq
2PXF6ca31na2VhxehAQAE5Z4Jw0HM2GUIpNh/cs4VbwFcXYDxLUS8YuGxvE8Yn03FIMwThSWzDwS
SVZ5iCtgsgG9i7gHDWbbkFyc1q5WxF/JqMVr1NjGsoTOODopK+wmOSA/uDgKQaKJSp4YX35RYVZx
0wk0Ra1Ot2HlxK8WTfTQxfjh6/21yLKPXI8+ldI8KsijNtXYA/HnnSCY9XJvS6/MheArjJXa2chE
wnZp2G26rDPntdAxN+oGmN8MUSjsRWpxyWOCVP9o9zYYDU5vuAd2cbTLsd5M/1RjJ+ZGp2Dmask9
0UOXhn34qyRsApF6XEIm7YK3PgV1o2msZcEvCrz6Bla3gJ0M8RQ0d7qTo2KnDWsi2DICIpDSxRXK
JDOdErz9D8/Q1wwBhzBJJlBd5q88BSZiozMm6ZhE6rwWWAl9fIcqUPE2p+AoRfvRYkOO8grlmGZ9
Nq73yeb4Maiac5Q1l6pLl5lBunKcgpgetfbV8eOPhgCERZ5SQ+hKb6+b3mPrVftQDF8jETyrotMv
HpMpQ2mrL22YZGR3tI73ZICHVFPlKTGZTZTJ/dgZD2F0JUDAX5QuW+RINicjA6zsX3GwHquAwFw3
pd1PHiS7gUVF7Wzd0oKLIkpDmv7JWQ8GVLaHqoj3yJ36JdD1yxBsPbvxNlTL81Xg4Oisav27CEgF
NnFa2wqV0firzEY2AoWhrSGS/R5CChJqyY7A44tukpK0+8SqMLqJI3LxRxmSH4vGCQtJe++K8hca
ygNyUpKM00zudOp+qVudNRUn+eRldZDpo9hmGC46+UJrYON11VeVs1IPyuLE+UNN3jspJX3Vqtbe
/dGNccvJhcOZWjYXTW/3zhjg4Av5tEutQyyMAVXtAuC8zMxtbf5Sc2LqnH7XGTGy9fI1GQ4xoE+q
yQOabO/sMrJYvvVomvpLrQJybaoXz3I/8+9hMB5711qxnDoJF/wj1whXrwH/1W5Pox/chlDEG8A/
T4WTQKyusA4UwxvUVShi+DqhKFDT9eq7GLVTw4dViHXx2/W9O2i3W5MxHqTT9lDQtHCYcvqS2Yl0
t44O2MrPUSpOthnPFE+ZOfIx1M64NqcTJMQo2RfaW8iGe2U32h3oi70YghKkeaHwQRgvEMc/xHtZ
Wpug91HHsnxb6Fn7bhYg1SIcodqxdpl/JOXbiRfHJhU7e+o1T0GnvfbRa+N/Q724mzp5frewFNvK
66E5yv4ZPPI+HakLYyNaVIhLRD6w62Q8QAAbsilU6hdTZRbzg+GXj6ZsY9I/XWtDdxoHuKSDiSWA
uhvCQFZHpfjMjZL8FTtfjrhTub77YxOZLznuSBScZ/ac7aIp04urVH8QNW3CIfq0dFABsvlwbpUv
d7XRX1UK/oWjcNV67L0HR4Gbk4FbGZrPdgi+qWaSXmvk36NMOGfwreE02XnG8NEz0G5HPmOdPXE/
ftMjttlHUIhMjWLXGtP+u6J9GyVQFlM3PvnBd0S200pRID0Lt6SZI0ATWRQzUwq8eko6zDC4yiIn
SXgsN5TiOW3qdGHGBgvQ2CZtNJN8dEaXbYa0A89UfGk5K1WfccYf5C7uxl++0uJcMoNN5bELTNJL
QcUc5eRXnzsHLUX0SmUAtjVoyoxvlxISBMmB3TLGsuCZ2sKlsrdwciPZIdx3oKpVg06libqAdKid
qEjk8O01b2YIUxBoYllFzIRwHSlBbAWsj3UbwwVshr3bNgYzBlZtWdE7bJRXNfG/E0aFpTTkm50J
1vMVgMcMc6/XBnKJN3AJXYmEWWdn1M1VazG6Uy+z2YJ5RFmvi0LHvFliNy6+vElqmlLHw++Fujtj
RPZTHWNHeBBO/xbrgAGoDYiJMdPljIJejtBuH/oUJfHgkRraDWSoCtbPRe4ba0iMDOcs5WqdxELx
hEXhXE1xYWWzNf2AwqxxSM10FSiOwlkwjy3kDCZAGjI0ywvbUoyFLR9AO781begClKAR0pl3qart
ynPbB7XJ0k2TyGdXdM/IRvGTpB1SIv9o6OY10OgIqOjlWLoQ72iKE7E2Z812V7hEcbaPLN1dlDXb
JHgoFPXJMHIfvb1891oWKdAdzmOYnAMqiAs7MO9VpD86zaKqqnSZ4NnfENmC747YgsyXAizk+EHS
1hK2Kidr/UVV+x2jw73zqTRqCV63QbG+ZPaN5OwtpQDHVpjHXGUjqnFasQI7UTPCg0qMjNI3D2nN
xyWT5zJDOxLG8mpgk1aSfM8+502VSbXIWCItW7NkWx53O8Ok8C/VcEvtAEGpWa8cUwf2GdFMQaqp
sSJcBkiUVqGuPQDElUsdwnxXp3srBKMhCaZKU/UTohWcZ3tSijNEWTEFU1cb7wGRQ0uWuhBkHJCF
ZvmbTgRcjsj40wQ+LixQLz48p7qkJ5wrg1xbWBBYXwEFGGzkkWjGQlRQ7joZ6kcuKAgkvvFL+NW7
zl7wWID8SEfENo6ywXfGwIWOTikYhAVmVhpP2A2UR5v4E3QeG6M6ZkH9loV0mL3eXdaR+WoWzbns
PSYhnGoLv0/OZicujYZI2c0LwCg2uzS3qJ7V/hBa/Qedr21b0Y6jZB7jIJRD8CcWAYUtP+8IMkku
NKROXt89dVBMWBhMdKUQ/p2qf5YUMZQa329AljwhG/ShU7zjIjzSyQoWJUthp07pPeTucyFssnBA
jWol3dVSKID02/xDNbIDxbWHoQwZRop3UOhwx1vvNpFoRzx4tPqGVdjD28CBJ/WDm1S/lcQmdsU8
u13I/+wsVdODVZrQ/3B9qq9pzp6zwBPjAzm0jH4RZtG+6c1PWmhOKc+BVpCaHRUF4AtyY23f+6U7
6TObG+ZeBRuw324RzHVLO5HXEDzT1um6XzYVdMsLb17f53u7udFLGZfj1NIyMRtSMujWet89uyY8
WSublltxdSzXFLV+21AK2WUT1WVNYfD0Zxh4RpqVgCv1gtPHKl49PyRmyxT3jpILhvdP3elXUjbL
2Gn7y2im9ULV+y/L04hzt9gsu1b6wrLsJWIZY0l2BBL7L+Jvq8NBidzZtdNz4libAgEZagpEGb49
UnlJf1ESv8TGM7YZb+nQpV+wx/vTivKkJ8m2bjLws3ptr/wCaWeEQmEMm6upZNssDE5WiI81Hfi6
6+hM/ek7Zw5aUNbHG/Gajq2zbxKIi6qaICXxiAyk/FxSilpmqrLLQwqflcPA4dMCl0A9OqhZ1Lys
YxsjSeiaD6Zk4ozrcqEznY4d0p9KlE/U282daVZI+KLm5H67Y+fcE8qZVv3E3trCbvhAJtEEXYQB
kzAHpo9d2CUYA7E3tzodtVSjhg1ub+Q67AJYTAa4FtAE0rOBrURw/NvqVSjoimIM/ZRm4+DEZdVg
lFsJThqnas92UmyYgvQNG7LVVEISFW2jzGtJiUbL6Rg9VW5VPlS+ug/NJt6VsnnW9YKrSmc9wB70
N3r8J2dEgGA1HuyRkFmi9lDQxA7nRE0Bpn0FWc1ywOIy9SG/4ysjmgO9CKinfTnUW7abiKv6dckC
k4Ws/0o8lrVQLRa/As1nDTdwkQZRy+7KAoTqh++t9FMkBCmR37X34TS4a6jCG7K+WXzpY5y/svMl
sGdsD13o/PYGtVvUhGAkkHcWcZY9DvKkVYNFwAlCZkfGuxYvQTDwMfa2E3yErdIvGKWaZVSwrKy7
lJTzIXPJ1eh3IhAgXRpqFd6lbewTYxUDZ9QSGqIctSF+CfOIwkj+ysqs2cdq96Z2qMdwlNvRscwp
+pnkN2cZbl0XkGEZN/C1wawFQbCxIUkutC6aUmhYcwQOJbgxZf+zqAtlb0q51cfOXMfehGVt8nvj
JqcyVUnsoooFT4YdMVKHtiZQHu0d4jvmIKpx9u/MIUMpT61w7TfNvXYqfhnbLLQ9sWY0q3xEJ2xS
3N+Sk/YIKhiaTKAgk0B2lKjZw4hscdmK5EltSbP2DOqg4FSK8bcoQJyG8XOdRF9NoL/XDhebEyvP
fkVZdqz7D+GZH1IH3Bp2FrSDAeVYlXULw4x3X6JUAG0r5SrOdcjkpO8lA/VOqu9sr1nRsyWT2lht
VLan7OPfqRLtIrV7oUy0sHOuGy9+CsbyY/hUy44iG4HB1lbNbI2ee7VnmW8TyEX1EMQVMm8Hg2KB
mA3eBC3mte1h2AMRsulAgGTDHQ3Rq+bpX9nQPI0j1crUjF9KGT7VVYVr1lmwZ0j68NAxTQ+qfRmL
+F2NESGZWgxkrwdFnufPGAVoAoitUydia5K2MtJpa6zA3ppDdxSBsdawwGyBXp4UQ/nyrLQnO4Ec
M7qQjBMdvsmp8omdFAV1x3551ZSA3h2A+p0LOtatISFpLP4h8yIYiZMVrc9bHeTrsrA+U8Pe67L4
U8TZxansflEltJvkXmNTvcyLEP5cZEHRos2aE91TeP0eX+aNxTW8bxJyVDW/spyBB1VTl0G1TPGO
Wbkj1ExUYPJkYtDlHU9BAug0LC79wLWEwYwqawBrwXuTyIoXoUbNXYLpZ+VMmBVo6m3LjEY7G2xZ
jdfeNcRXrkTfkSW+B5B2QY27x6LUXL92PZ4HO9TvtUKNZgoKqNBxL0jcoC+vEXjfI+i26mEVt5ax
rKvklZUJHCtkhhQ1G2DjMVGt6fSGSXGye3zno3yGwMGaxR/hACWme0cuElQZLi3bOZXCh1myDYRW
LIuesAIPqyJxtxpjb6uhawk/DaciryYQkK7KbqWnzbpsU+LdRqwOCphrwDGYFenKsNRfafVw05sU
YpfRfYxR9hSQK/ILc56/I4iNqg1hrQy5ZJQCsh1TxkEb3JBQ+UoI3DxjG/KWXSxPWdy/GqpxaVTr
PYvVle3qf6KM3uUwNPay8pYNepiVZrXy0wUTPa2bNAhHVXqUhf+MSQtTPfND7H+petSxq39DGv6t
GxQXEON8JvHw2nesISufacPRPOILcmB5wMGSmF13KRAFIm4AufvSFdqDJRSVfbkPrZFdl+tloLq0
XmWwKrQlfBouA0pey8w1jSX5oC/qAHtO0JrXazwEqIldukJ1yTBSR8VzW2Jk0ZjnCjofrfqZlsPe
G2W1tozx2te0DVWfPFukHBnEtXRTESW2skKk+QFSbrhdL6Mf5xu16JuVKu1mg7f7K26ZkRRB31Nh
pxUAGB01wKV++4R8aqXW/EI3VO+CfwDmjxHsHUnpWGc1I3ZuMahYK8a3vIdr5enUzVmCfIN1Ynhg
39FrBmKidtUgGVmOLQoF1fssYor9auH8GjU2s0Du7m3BKrcxz20Pfyurx5bSE30gnCDiY6SU7KYB
nBaLcnsQ6awn6lcr0UvmSRrhRERhNhKRAoY42ZhV1a8qi41RVAHOo6hnqqEg44dt/DAQqqt3E0CF
2vSyBDe8zPXmq1Fs91KKj6yiim7pdsyyZPzNaFKf6V1tqh6YOuXdQPnT8EO+5wafqUcTuvU0YyF8
m41lvtFSBAoOsJNh6h7ISlNPQ8BKNHbufiqHnSFSdsNDl6/NOgZdrnVbbGnlplCsiMedZFczP68d
N/podY8wkIQAeQUwp4Dh9JBFWxDbfaCPC9cFtOgEt6SuvutCzTBsg50e7OFF9hDTe0GNLRRA5Dws
vo3uT3qdvN7RogUUAc5ZZREWob5eon4aS/81MdB7G63qExainti891gRQ6qRMaP/EIU0H+VJUUJt
IVv5XttAzOK2/1M7A8VYTioFX4KaU6uEPrqE2wIUvDZ2fSEK9gQi2GgI/Tm3tWmixecQgs9Lyyij
RNCc2G1pfpYhfppkEx6+krxuThaUKJ1G/Tonj2dTdsUhrMR7DNiDQnx5FiLek5P6rIS0anRjQ+Dn
VOAEK2fqmrX0tfCa1wC0dYohHuq57QgtY4FviwHJ2/RTEwadKR2mssaXar8KixW22rFtdCx9R01c
vQ8qLVSElnszqt27jvcFMTtkMisF0C4Lc5Vq6Aj7gfIalj0y0RgzQz6YbMz9E55rut/AKhZ+xFTJ
KTRqLv+MmpqLpKMTZlN10HMJqinun1JN/c501d1qDvEZwNAG5ks+uyZjETmS4QX6iARdJaSdXdkt
wSXsACqF1dtR55SMgjBdi2ooDqWAfDof5rtWXuZTLt6DQx0Z3rRB09ucInZ+buLcKlGpZ8h4WgwE
2OxQpZbtwHH0HPyarsnmvaoz5InVCYGcsgk9HTfr9NB8QDrOlk2YR6tB9i+muJy/B38KxgnndBzy
l3fYXpfNhA5tJ07pz62JAfr3bjaBrgw4zcyAfXLIuUKjn5vqRBsdpoObuHS/MV6ySwWNOh+U4H+3
5rvOBE4lRrQGYrdXMuabPAEeyOKZm/OBMAjyPUR2ExMFN5qyeUImtwVFSzJ9p17qfKjdtPy5lTiy
1dbzg5jsKoS805NiTS94Q8NHMl10pW91sMj7/x6ECNhUdycj8RWMPvqXjAEc2rxDthna0qYoxgJB
Ao10FbXkTVgtX1XckzZFZ0QkGdXWCtGj29HEKi2QVHo3EhwwfTLzPzzfYqnDh1CHV1UxwRpgCR29
GCjcIcK2fUDRurHM/phM324rnssK0ZjvocQbrKVtZDkM/8gAC+AJ2jSEI0LHP3YKn7oakHzx95uZ
v635UE3foFsT6YD4iAifj/k8CAYh140mPsIKHX56VH4Lj1pEz4dkaY8DUtZVkhX059iLG9o3BdHf
ZNcpeM0xutb8llFpqgP4KXxdxUR9Dv/vcxG0z0jV3c2f1c+P6W8zaZmSRWBR9/TiJ0hvqZrw4+ab
XaQDui2SriI60fr6eaxFp/Pz42a+6RVWdpgPXTKxnwsLYcFMEw7s2om4yKYTdjpNTX20iXiLXvWK
jefPyfT/59V8crlR4m4g2J2YI93ibT4l61YDeZtBfNH6MERw5e89BA7b+SN1ZgLv/GH3/1waP9fH
P3fTKkGqigjD4mtNQAUc5luZN1K2K+kzIoygJFpU5eHnoMr/3po/MboJtHtLOvh+UY+HmIXTYegj
dEzTITKVGokgS5IUXQw7bqCEbVEE93o60FZolg6EnI2wXfaNgyCKsEiZJ8E1+Xc5hHy5ehHSyKas
GxSURkQ/2lgppXWjh2SeumA41IlhLBvp16iZwL2U84H6vk87+vL3+Ro6tYVeh9V+fvn8A913iIdI
KRPMr5p/kA9BvQtHEqe1QDOOpiFvrurJW2HrtGkpDCcpD5GEhqrGBvpq2El7nZ/hu6W8CaP5QAY+
RSj975VJAyvcyxmtBz1e5ZSd76bieHer6NQ1JaH657FO67274qTEvBSZjtabu/OBONz+aMCfmV81
vx7rUXUdmCSaf57181Q8RmmeNBc/CW6OmlnHsGjEjWRLjAnYotknh+LmT48NGJ7XCU3v1ShiHzYO
K3EGwvJ9fsrf51nB0aVdfZ1/UTeyOeYEGNdoPtDv9rcgN/WfPzI/AReOICVxZAOHT5JRkD+nmrmz
VWKP8FQEk+gCfDTxauZSaw+sdaySV7WIzci8CaU5FKNrnIbptYzv5k0hA2CZYMbdzo/NB6ZfkyUO
hYC/j2lDGJ+m9eAQFO6+L/o/1CKDe25Hwy3P1z11r7sDcdNCfncBZ6vfLGt4DCM1Pda1b9zmh5qB
rqBNStRKQeoxPzT/MES5vrd0NgPzY/NBGkPFl/3vR5SCPZ/HlkroxOP8fWraVdCd8p4e/vSU+Qeh
SRZVbYnXv399fhym0SIqbUJM/nlXksUXJWn68vMzhunNJ3VdbhpLAQ+U28UN6nLqmO41nw6lA69W
kDzXjhiAHK8zb1pmmzeVEXmZWUOB9JDHwD+ZNxjn/UQqpRM2PTYfJKSI45QNDjri7+kVKmZ8sYSk
4XbsKEwtoqKx18oIpLRoSYdELv/cW2F47FHP0xVGPNDY9Id7VqKwvbtbXTwKf3wsa9bro92vMP19
VnWk3IrpkJa9v/F1159K5+5t/oGakbes28h2THS0OBr6ODr3fbufn/LzWOkeC/b8t597oaLdybk4
drrQt8Sl+7tcIWgDu/F4QRawGDPiZ6ZOV5B1J680P5mxXqqKiC2XbVbYByjvK9rp0cVEi7HoFS1Y
yaoj5r1cj4H2FLa6XGQFvdhec55z3d1VAFMrlzfMqLEwS2th2ShJKnnu8CcNON3q3vvOJazGILeD
VZVZi4KMnSpx5SaI62+3a/ahhmGsCNxy0ehRuZBZ/NVHhIzi6k31/rdVxCog8L2XGlS9rJZ0dTf/
FFIzdoYXEP2BeJsr+sxQbR5GFus5v+ac9OMvTyGPlGv/OKDhKDDpcnM+WLWjsr7rbGU53xTT/fkn
ZpyBFoL8XEfXseoZNuYnyDh0//vc+X6uxRpQU15V/nPLTcfhMCbf5JMQNzb/8P+e+/OT+RVOWBEe
n6j7QlGgrv999s8fbaBQo6aZfjf/zUuc1+5mft2/fvn80583NgJusOuQuOLpLVHYNBbloIvV4Lj/
e9vzs//1a39eGBp1virzAO/T9Mq/71f7+7///Mm//7H0wxLLrvz6+9C//rH//6RMdXB2grQwtNp8
B39f00MHW2K+A6Q59I+FaYZbUO5mLvp7luftgxL0cucNrr0gjWBi7Aokq/Dcwr0Rau2DULv83lKN
me7Mj4R22W9zxydPPsBISa96b8ctuoSKEeQ8tM1wzLPuZgzbhrCOl95SygtiegKBw95+EHFLEWLy
yR7NsRzoAkWDSTM0oGpqsA0fSon0iOevFDG2D/MtL0W/S/c5PKJvL6myy2ajGkr1YLHDo7wFeIaN
hsa2K7XaR4mKdIr3LmMNG1ZOlLHmdHI5IiXdzq+aD0qSrqJK7J0CQqpF/N1JF3RnpG0ezKiNTibX
8qLQHJJgTJP6dooezBcECrWyH/cF0In5HukJIw0EtCZphVHNAz5wDWB0b9IhxeQ83VIyL9x39Itc
enuOpL3UPMSEdT2C99SIfJpwhWqDKQ8LBlPn8JG73buf8M87KRt8VUUumpuVe0QSQhSgXtovSWpv
ca+SVhf0hDt1xpmWq7eErmO/OwZ9YvrAyUVElnJXUvnW0Vl4L3Lnkujxi+u4w4cIkQHR3niUbAuO
sannVBpzeUH/gFEpU14o6dr3YhyKKy/GpxJTxGE/QJnNHN90L8EG5BbGq80INCgieJBKSiJ22kxQ
Ww20gzPhFRWasecsJuqOAJmC8kkdAa9sjuZ8DsQBrXtOQ4qJWN6vJqvSXU5ZD6iPv5nfJUSc5ajr
ROM0407pFer4lLxQy1ZYOlLVfcpBFUxNuu7sEUx6sAbVW4pE+47MdLhR8+1/DkVEZY7I9G3XV3+g
YZUGevXe3tkqJZiU0Gx3HBrA5bgvbGXYFmpPH9+2Q/C9VY0/ASGQgt5eEi11+XtQprtlV92SLF42
E8asBliCGyWgtTDdLWtVcEbJ/gYEk6JC/hwnnviD2+kZJkX1RhMUfnua1xs3IBEhs7ZQGuxq6fcO
JnLCaE869v1FPdCmJbgH273GTuzoWoZ7rNvG/bkViV9h2iknPxpyY1UgYyPiSMsfzAlFh8z7uXQV
eS/osXAJIelTGguyZ9Fr2BxC1pau65hQaxDUtqGTHPTE7c4UICq8dO4GzUC9RymUv/KBwb0mSFEX
zJt5JGCuIf/ulLi4V0b+5QyR/wpVsV8hiw6vjYvQzsxpgxl5/xWgcSCSAMCKb+kb0eUFxXOAq51P
JVGv6A8IDTNMUFEHGaJGXjuDfVY0smxTp7vzY2BPDjIviMoYu+EjYN4QVf3eSQD3MQu8TcSKijHF
96malQQlYULrCB66/esQl1fPyZ2jkNQmk15AtJ2GkSLgCktH9RZbYX5uC++BCAGCIVXaXMfBACpu
kAZ7JRjZPtAkDjYtVKcXJcjuUYAYGdqjC2qoedOEZr02Ik9XeaEb17I2CR/wItgOOiDa3G1OZdiz
C6YFtCHWmdhowzcfHT/zzjh28NwM+1T674YbT5aeeKCZU4h+fqxRjbNWw5jYsOZ07p6C2NjEgNzj
bThJg7qVMB394DnEgscT4sZ3f9N3cS61YIkCIslnJWTbNfwxivVCqc1H1yzLtYMUf8Pezj7lfvCF
1js7YMIDzaL4XNCgET+d3kWOSenjbpQobtnUex9qB9Ahcw0KlVZy9HNmRdVSP0nwxfml+PW9FY/5
6HDaijhCbGJXHbs7vjUsI5h+NWsfGlE9DYqsa+v2WYvcgYW/8zWQrkGkqdYgruHqtTIS5Zmyov18
RQ+tXu4wn7WLfuJq6gm8ggQebUavfjUE0wJObcu7M/EGsqSlTNq66JGmuzg/zAu7gquMXfscKF7+
zDDNHNOyiLU9dQ8ImveZmo/VaItHwy3+EFSUikg7VRPXwDRhZWt5m56L6a493fXVoF9isCCWKLOC
C5gkTF1BlHyZ6Taqh/LXMKFRffR2hWbJd9Tfl5lcC6l6qQCJfVT48ClRqQxpTZr9Qb8yif8Q4i8C
M6SGgGXt5Mom2PhtpT3KMTKIC/aapVv1hI9NeMC8NwIK9TLjNOVugObwqJLFBsacy1vRlppaLh3T
nIiRqh1sXbX/NhwL42VZ0ecV1pQCy6wNkSMmUr4T0dl6Z0oryrXKW1hqdpldgEz0GztAcAy/vu/a
x6AG6ZKrEhg49/yK9qfi4X/uOI2CMnr8Gd9DYOx7GGseIE+rfi/M/GyLCAp9RP83TVv+a878Jdcj
Wtt5BE7mo+yInuiojP6Mhpg2UGvHxn0c6H8YhKqtK6yOd8+wTwUW1RdyyrBWJThy57s4e5QF6kqo
WCFX7jwMFgJIZyz1fRhkzoVE3WTnD36Ct6I94UVT38FlSP6KsK5jbNILMCozQk05mk8pngd61lO5
d3I/WPp/byne0C8x/4FgnRBSDsykXWnRngiHnCb9/CBpVa+B6m8j0vU6s2o2muqz6u17bel7WKz9
1E7XldEkTykyYejA1nfnkAukebm2RlFR33L0SihR9Of5nlpIesgbpdfU5y4pk5NlUpHMJoxLreDj
6XTczx1SwOtoDUs0X8NbXaLURCSd7wOh+o+hahPAOoSbsFe3oq2Qgc8zqsKWtc2oT8yPiSoHLNgN
5b2NfLkpBzJBFDCFXZF8aa31lIkuPgiiKTapipGmKC0IlpZl3OYD5BiiRCg2oZriMb/HyOCQ1Twv
ylRh2Dtd88vlEDY45TVy8fw2JjIDY/a6n95yZ2VIDGMWUvgbtZvhYbrnnLG+rQEUZet91dFz3AAm
yDTH/9UYRKBqY5A96GNvHiC+4A2cZ0yXvgOJbrK8Qy+Vm/k/m+9qKgzR2pYgShGVquwhHw3feDUF
7p4U9vJWAVJ7tzWHghN65WXApfJEFnBdd9ZjUJrtE3/0W69L99QpRC0HUeC0D10UkIniOdU5l7jQ
0lyxn6RO1EMdpMWVMFs0vXbzkKayu+rsyp81UT205tBf5y+4druHTBvLYxEXN5C1wa3xIpY6rR1/
uT6VUZFq77rl42+TQXr0VJ5RKgBoCRsH+dTQSFAYzcjGa5ujZ8Tar9pm7+4rToukw0rf3ByOfO/8
h67zWG4cibbtFyEi4YGp6K0kytcEUapSwyS8B77+rQT73o47eBMGQamrJQrMPHnO3msXcq/VTf7Z
sOu7FpWB9DPx7Kb6zTKD7JNNxN9lVbo1HVRhMRJHAu2aTWGxzMZ5eZrtYjtoAcGLRf+nd9AFtT2c
qzwfSEmrQusqsD/Sk8GHGFfNbRL5L9+nwYeYARpkUMgrDON3Wh/6K+DK6BX0kqYuHLxXjxCN4AOn
J9SG7Utf5d0jGp8EHcLTUNfpT5U+B5iOfgz+Gcptw3uDYrp2rEFZluLyI4wF4SKZz8RJXTZUAeAj
WmZeFTZYu61AhVW+PDvuTOxhis/zvuzElu8wu4GVX+rkc5cJZ5HlcnlY+PnkX2K+9GoH1CdY6LYe
3YtW+t5xpkoMEavDslCvkQ3K7sJGe+lrA6+SlBrUpJr8SDzoa2+ChPugaS9wWdxH/K9cmd30llpu
enJpLTx1OD+Ouj5/08rES1PW8KnVVrfsdwwDM0iCJQ4UNr6yTpqTWYVvQuTdORuUQldtTcb/vfzv
q1p0ocb5px+T8dbMXn3QZyY8JZo6uunQ9Zbb0B0Fg/5EJ9w3jt2zo80kmcXG1SgZWxXLlt5EJVul
MxUb06IHltVT8h4kpEPD/EhaF0moaCL6cEggejspruZcGtSvnUFNSt/7QRZgne7oOlEgua890dM5
YJ3SGbR9yn7q1yhtxcFUl31o78nunm+5fCReyH3MbU4hnA+nz2yQT2x9JbPZ0X6xDPNjRIyGgy/8
QaFfIQgFS9bEdYEkGepJvVDLWgmHomFW2E9u+RULCd/E7D9s2/COWcTQPBvzajO6bU/xW2gX2uc7
IA/1s5MQeN/k25AEt2tcuRConLmhpuBgiB4V3boF+FMvQv3iCibqWh4mrxHLFIE83hbEqFiNDWFe
jEO4bpJSrBwoX89axn23vLFFFyGSJXVi5WCRXYdFPV5cjegSOkzfCAfQE7u/tCT4+d8nmjZ+V3Zl
nZd/adLFRy7G4rSsXw3qK2y/qbhIaYU47vFMEazRwiYoh1/olFmFbxKs4xolNgAvr2ZdT+rXupSv
HNSJ8FUvDS6tsso28ZqoL45N2cGjwUa6fDXxvN8kKaTbMkSmKhUBMROILQbdd88zTJI30rw2y+u2
WuQhWfv3yzC0PwRtAzrPHRmSCE6X7/Jmq9gUgDJpa7bVto5tYp176zMEsvo3mzn262oDJrmrzm3k
Gpi797GT2X+KTv5JMl1+MbGmdzjU0TpNJuswJjX6kdDHhd7119TgrWAytLXIncfVBkDdHzv/uyev
NLHcF+lF3p9+8DeZ5uZI4UAjB0bS/fgaEIyktT9JcigJDEPQSluDgngId62jJVgZu+Gs4E/Qohhc
p2gTQAdVxH3AuwGZBmiRB3cNRDbkHBmUr8OHEZs03lyvefS1Di18bXl0HIvmUpTgNiK98kigdY2t
IsqloCgjqeuvvjN8kSGvXyYSQV4niAcrzuzBXrjldubehuaL28oZuT1lMzrvQmocw63kJZAYjLJZ
ore3LY63tkn80vIt5JBfGXGGaBob45hWY/SC25gS1JmelyuwI/hXPLqZPVk1y0tW5Ucv1vhPqL7J
k2J+amYDQfT/HE/5FUC36jrwX3VanZE/b0sbRXEqS3KpTIciqwic3zRQmUooxp9wPWej1Q4OR3U5
VeiBPFioMsvlV+QWrx05EOFDCJyGAu8fvwg/8Yec58Afz5ks5Nu4dFhSo6mptzoHDz9Q3/sHK+29
y1gRKMcqHHw23XcUd/oHpSAHb/7Evqzi77bTHvssb98CwxT7quxeh97BUVflaBbnVDzmWSRW7Wiu
ZZvaLxACbP4i/DihGDVOMZmxmsm/e8I7BfGf2w4cy9YLWxxhYBZ+O9WfpOIQABBM35ZseTjUZfxu
RcNKa/XLTOWOSpBYG4T/5sUzmU0QpEt+EbIEWGuRQiqQYTITeRb3YY5oOYShJcJ432eIwuGEukTp
lOMlKMi8arvS36aj5l5LzaOXYxhvZe1gA7BY6zVXaZ6yunvC/YTg0A0Z/+LsZx6A0klWxo66d3zS
qNWfRr+X+zEntUeUprUJQo9iw+56tndtj/NNkfzmvhX7ce7/lI7DQTqcDZDRy/+JPLmNFYSkWsRt
EO1NbjdwUXjlxyAiONrMi0/4J0VvIpRu2m3GUsAtahdXvR1MJsbti9DL9gAFzN56ReIc6QxZiOOa
5rkXinFhKxvo/IKvtdlAIdNg0NjN7f4A8B1TrQEOaLCqelskaysmdqJv4/a2PIxpSYCkbOddlKff
oczqWyhTqEtm+QMm6v5EvRJKiKWzEQfI6YtpyyGx2AucpB/FsC88n/OXB58jLBlO6DXPRu6pomof
m9otHnuZtVC4AvE98HvsyUolVC0Jzwt4lgAN6GKOMUM46OIr6JALeX2RStqjIaXxVoH0rvXHGHmZ
0wfa9d49bUuRruG4oIXooZFxbo2GLWq5HZFQCmxtNvQVxwKPxhAe7n8KvM/TJg5hj7SS0sXL9DP3
bXoYqEagHlL9ht0TvYLpucny4qZ+M5wX4SCcP+pJ4U3un1AO9NMgFY5d/+o4QvUfW2tnlq7/HpnT
QTT5335OzCddb7Nd40MCSpvMW91pmVrI/uPm5WPVoGRYoJ1m6UMNy+xT9Adx5XhFCYjSX/nF77dP
LtJLFWsaqQLltYt0Sc5nJ09QgP1THOIyXNJoygCcY5f60QlyPDqOHP2NHHqAIHpBluZYS0I2g2l6
Ej9pRUXAuIp82kro++U2mCZgCgiMog0iG/oedEaWBx3uDVpunF1mDk+Y+c42NEd5M1XtHoQ1PuGW
vc2wDQKkpnWooJlGVnu7GKrSNiX05AKqD2k22m4/rSL+v7w1I6IUpiDPkbSDn3b4B2NW9DfXkGGV
DTKse4ZIgm63xhGcrTuZFHtSj55Hna/+98OZGc17Al7vywDkQCFWQ0zPSTZ9cwIxybnejuNvTz+Z
Gsq8WsIBbUV8w4Or35iRr317yK6eN752Wd+/Rmbcv0qih+AvvwS+WR+LgtMQIRQpFahpNK+1YOfT
HQwqcdShkVQfI8blOhMx4E1Wo4Th1rEvRqIAK4wGXZOxVAjkvaHXiev9FzM7M9rhbnRRe/njrkLm
skt9BH+JxLRRpI63s1TpTjekIgE8sy4tAT7I7QpHXsSwr12oqCD/7L2R2tpHN2Ka4uhymCpFP+5S
QDD/54uy8H+bs/CuC0a2pvy4VCiGF8BlOtBFRZF0dvu2XhVgvUAipWg5J5GSRxAaT8tfOgHB2goZ
MXSrjekUFdVw1BMOp2M8/CyfnNxkxpQk+aEJPf9SWYkHgcaTCLK6zzYrtD2RW3jNA+2pAw3wlbIo
4aqN/Cc8WMbO0synsovmtamO+ZUg6tMPGAMbiqBd0XRdoPIUsZBXlqULkimJBq5/bDQ6xv5o44XK
u7k60B7Pm04xGehY9IPCifBKKJ+jzOWOxVi+1lxrOo1hiPNQ4jqnIT//9uhUPXQzqnXNSzEet4Z2
stpy3ni+UT0BteRPiN8ixpIDkLgodNZDT/7890RuosBg0ijLzySQ4aa0Zozjvvg75vG0SZAJHOjf
VyxxWbenRdTcltN7okKVZqOBQNTRR4NoiVwLyPpDikHj2wjjrW8O1j/cY0ffSYudAyRvY/vZdMF3
FT40eur9ptgm8gbf0SnySmtPRVEwjfYZMbLj6Ra6TL/tdvf1BxQgwQaZ3b27JHsmQs6/AodIBGuU
dFWDMWBoL/DjW7ZJE9AnLiI3MDiZ/ktbY54YVCOB/muHmnI6lKo5QkLGuq7AQMh6BjxpcB+7cfa8
LPZVHD4XjW5fCe1SluA6+5OMP0KI5neJjnwNF3rVj8EEsZBKatC5f0viYUAkNevlswWQrL0NKSmp
uht3CG/Q4SnQMccNY50OyUzeoUZwJEHolh3TTZhExHAdPpZr69tlpXDVWjbMMwZ35Lf3sJh5HP8R
rIvPlhj/VCnsb6CAwyqIph2Yf+odrUg/Ov+9z7x5Dy8D8qcRjMfCwNbW5pNxAXiA+1Ab3jJn1j8Q
G+lrywurK4TNDppVdenQLOEbAZ+HY72qgV+FwWocnBl7W/HqgIj/p9a/6dfZW3imxWYEgXuhqb62
VerSWE7ZxezRmA6kFi0PzeT6Jzq/ZPraKxAF8WNjZ3/u73JUGZelHmhM9KtDCyCCDtBf6nJtVXSj
YpH3+nlyUtLzQgJH4KIfY4M9SNWYPXP3S4MsXggAMmWpiaeePIWj7K2TM/V0r4syHl7g4NsoVbP6
kmEvfSBCZ3pyBSjAjMDtwk3dv15kIs4qR8joWQDBIixfAlIOcUeBlJzQUqHogsmr1/0K93VI5A6k
GwNbzW7MMbnOQ0qwYY5D2MMw302tOLbRCKMXVBNWu5EVs2p3y6qahJDCDHu++HGjg8dxEX+HJpwd
b/ZfZgJX0KQPL5rjx7vlLqqtbjxKd0AOyQT4et9XC1bKyygZQgCW8q+zVv71qcsplgdwkXlD+z6z
jy4BWi+yMF6W7B+7wOuY+vK59tPnxGRYE7mN/3T/B+uY7kgY11udaNJ17NA9o7lhbmynpinbJgxw
yl9JHJ68UO8OuWuFFzpXJipdihVMYg/SSZrHznPGh7YLMAmRB+Q+ev480yx9L7uKRIK5cNw1CA/m
aKqY8gbWLyoYUgGdDChJEJU6XVwXW3BVfUR9QYBNHE9rUCfii7Pqn8RillqkkKKw+t28oPE5tEEi
Trv4OOr2gNgLr11RxR3eNZ4lZv/vs+h/n82ITUZRWG///+8dQNHjHcOlVbMgjXMBLUCFGzBF0rAG
029eQg1oJcNE9F6a3NyNXWYc8PIXW8MS8ismRAwfb/+ddwbi+t7SLpVnkj/SgGCjL2MGuvzVpvKQ
jJxM0Y0/52Yafjouet4If+CFPLxgS6PwEmBcPyCeY3aadfPVbqGPyyZpX62oUEIQcFaTRtQpDYRt
rrRSS92/PABeZFxCdxQay5+gKvjLpiT92AnsB0sDOYxuhcNtg99lsgSpXkqHE4l02NBTrTeS7CDC
oHmo5nI4OJXpVbsosSvgznDaM3XGzDr4UG0947rPSniwMQ2WyaBJxBzYeIg4SwJJxTWkg6w9plmO
owsryns/oX7GuhLulksYUAiZ+LvHnF4J0QogRruMjYU5xd8ypPz1tL/32AJMUPXeLYyBtj8ewgmj
0skevOBUBmroj0Z94ZsJzywuy7PlIaBJSrg5mWFRZcUbwwSKZ86WOBpYYpdfcXmYsnfGZsVnos8n
V+1bJoLmHI7xtwVGagoBOWxzY7DWojfZQYP0IAguw1sfGqdePSyvN9m/KXJ5ZDpbIopnGq4MbrmD
Rg4f3FZLQNtSvgdl9zk2BD/bcDRsaaVPuLdscMYd7jUZ4kAw4EZETNGKwEefUzjFPqdZfB4rdORS
w2oAZovcBbXRLIvFGPnv95/UrG2k+9zGEBsQ53Z1cprsjP1ypAtepwaELh5w1+mnpizFJgWjD3RX
2s8aFjzm69p7FBIOCrwbArm6xEsZrBln25sxMEYMXLGJLW5Gmba/T32A5B9idOUAVhpYQO4ysyK4
KiYuOQOY1ML6LOgO/KfgsNgS+EF/LUIEA3w2hhKgWdFYZs+jJZFRTJSdZGcn0s1eNc+O1tGUolBv
SXiLfatZ5433rA3p+Of/PgkpnWYtCs4WmRYMfDFeLs0pw8B9oBTdV9dhEhCK7NTXjlLw67DMbIGz
RFvm6l3UxDszrKfPGm/B6b5IVkZ6v61cYaL/SgT3Rx5E4/2uy+dhXLU19qwxS09jVWZvOW8UJ17L
JbrAeybCQ/UvmFa7VZXswxLLRBRZHD6ICn2I8WBuc28sH5cepVbE+lUvGNrJ5mCh6dgswhKKvI1Z
e9p7wBH6kAB2X4HOKyBV6bTZ6QcGB/BKnKOq3Fknrvuhz9T0yxTHpBh/ihsH1ps/jBtbXcpIHEVT
2Md0NpuN9yd3oQmbqnxyfc24JcThVbl5mDVeniK9fmFcuB+T0vzwm3w6RnQWUU/9IbQkOBmNCugj
64in+A3BMcd0NUiSpIOUFmRKdKj9FqVHpcwSfLyJpfdAEuXCC7dOHreXoKRP3dBPClWdBPqwO2gV
o0QOIUBKDIVWNSJc/yC1jkz/iquI8W8w4R1o58YGMbjatKXHSIM+9zbawIgW0ymtsnv+mRmzDGrM
c8o5Nx8NPEnUW2odUXPn+7k8KjMX90aSv4adHLdtJzgCVWZGxE4erlHX8zdqG8b6kzCj/ej4Z7tq
qEcIhSxVUorNvXVh0TjlTVJAaDbjAP8x/BoTfBdEin7aEnprvC2XdeQamxSMQVBXZbAC7HHOmcvv
URZWu7xpxIXu4L/PuMn/fZZfRhMapa9J5roC1QlWiS/L1vAtqofcryBMpUqiFVf5mViT8jGt5KsQ
UqHZ2gn3exQMm0HtmNhywcYJ0nHv71DFN61cHX0E0BVtbflRdM6H0OI0UsQ1P2ciL5Yq8pbtPo3o
vZcl9t4OQIq09O4FB3ChlFsJH4ubrXs7emxSvTv3tyiPrLPVD6e+TD+nZNIeU09r3qV9WMY9qMe6
q3Gag+av3sUBtgGEREzwC32FV3VNkiWED60QMCay+LeXyRen37qlHn3bNYd/xOPZaRil+YwjeYd+
nGkURbswrWsJtpfjRzybNLekfNUMpmt21uJ/69y+2Lm6aR3I0w7wZsbOqlUnharLvX0TZHgul4qP
cf8FCkW1a22D4qJPtLeubFfYLenuzjUDJ9/hnWZfdMbIOqKMQC420lmBTTZUuFGl+FZkqyjchK4h
vpMu/1pUHK05mC9EK3i2drkfBgt/oCEf5NrZxxbr45RtIB35fWTefN9p99TiyZ5zXU7jhwFQrxFs
GXTjWs9Xy9SaZMfsaXmWQ8jz9E07O9Tbkn2lrDli0/6zr2FcvuGot98NYYEvyiz0WT5dcZAGHcv4
tidr6i309B90qofQZC9I6yeIovTwzJy7aznVdl7cHsM0aTYtVccBY0yF3VDuFqmITtd1RR97R32R
3nQiB1axk05fySxvrRvSC04magrZbRi9+wdUDHI3GhhxE58Zpz+o8wBNnu3yOVk+Nsul59Fcn6x8
a4+59ohvM3rshggpCtQiKKW0I9XRrlYjb68I0t19Pl5PmAVD6zHIK2O/tN4Hd7S2mJjkZrn0oso9
tkA4iDdnb+imv+Q3EZGtdHN+kqDoDmPrMQmM5lkI/6tMEepmtfabHeA01Aw11ZNp9qYnQhbkahZW
oGbghJuoQ//yINcgcfcJOuzvsPbenHzS38faMTbk9zknaZbDpc1nA+spZHSzZFSl6a6/1gwtvgT2
kJ+BOd0ygTtc0oV+1UgGpKmRkx0clIexiVR3HRVEjeaHsIkajddAI1NKl2SzpG+eDaNHqGHQrATf
RQeWf2UHIjg7tq31vGzCskCp05itzgEVO2ZeFD0QfT7Qjdac0GanjxYjNujbtr82VG54TJzLFSUm
/Pq5ijZ8MvODFdVIvAQfWwHf+lFvyCMTo2g/ppyOpiHOVa95B9sqXFIQlewU/QdNIdGRKmVFJ8+s
ouuyT84Z0ijMKh/NCJV1+UDZFYTHBnvDe+iapAxhdY1mYJpy+XiqD2qt2in3BZD2f3yzjU7fcZwc
V8vfwBsNf50rSd8MFHBDNGCOyMgx3hCx22cK8ke9Ja159EbzMtiUyNgWxDsjTZ87zLcQZ6vLmbNv
qCO84teKCXJuuzWZcjOdQ5cutTq1Gyz7u9rscHqrPltrmR+TsKJDqjR+el1nR8/smrU0WDIrV5sf
SWNNHxPB/bd8eJYvANWGCTpBkDQYnlxaDVrEbPm0fLgZ+iFx31qNDSPL4It4NT+sG1p0+5UGg4C4
k95BNIy8DuO+i4zOVBaLErFih8Hy0lEWMxzLDj65pA+eXlfEbTMwQPY3PdkdDJrZTUm2MMDYITXg
q0olE8w8TDkj8qL7Cn0pIIMP2lPr2krDgXh11N51rbgt70FeOPZLB2A+CZLqMDkBdHA8rodAWP45
dFHWtone3LqS9khMT/WzSewPwhOUTqtzwYQ7NJOtqfIuyHqcugJFohbVesRcQJmaPmEONPd9PJl7
odfRdYyKzZB04sGOKJFM4vd2qh8ITakMP0zTb9Zs2/FBJL21JkMm2dTkWF+1EN+Y7w2He8UKzxKT
WCr/Tp3ZYgfHcWvqQ/T434NfMtGetO7vfy9hstpWcV+dvRR06lKqFQNjTJFCQQ0pZ9a5F/e7ePHy
qmfh8mzKmaQkCV42bo+hqEFKdA3kvKF7LulIY5i2+leddrqvG+6t8Rp5iHuvXmsOPt7BQz5NAPjF
taELqysyyAjw6DHbdfUFcN78u7ExZbug5o65rMmez7UPm3jcS4C1aGUPbslvOhpr5BRYFnBanoaO
ggjvuv5qDb4HWaAmxkzzHkpOv6uRIMeHe/3i0viHpvXPXWc1DXq8kfr/xMAOxugderPZm2q6lFP4
74FbF/DsudRtJocVbR8OUuXEqYmH6X+fzdbMyt+JfdL6KIxc/ZMKkGweokLAtppJskuQQH9OqYPN
QkTfDd0VFHre2mz97kN39PcWPt4PYqzVmE7kmOo5em2P2ZiJP/pCj6b88Gg+zjS/3hyXxrpt+xX2
CG13F/G0ofEc1uE+4269pC1rj1LXVeohmEyHXJR+tyxd0jbE2ggIykmiGvlGjWHE81V7IMTzzHAP
7Rc6R2Yv1rVXVzEBl0+pAfKB/C1GOepy+UKY+A/k/Q6bSBI7tvwYHqPq7XKpqy6yInrQJU0es1pB
MtRpCHJVesla49dyZbO+coBGv5TTvt5q4dw//vdMS1RfnWzcddkkEAJLN8AzNX8W9ANvYR99TG2b
rPjcVUjxeEbvmW1cPYvVa9ow/vvVuOdXy4fy/r3L68t3LN+bx1Cq5ej+NLQu9rY3y43up9aHmVj0
EFMos0PhPC3KhmSwEX9O74MJll4n+nu7FE4VebVbwTQild6sMqIA5aoGZ+BPj51G4KPrxsVh+da2
6Sqa5p3kM0VgYWD00SmeSnlyDfAXqcZpaOIA8Na3hbbO8ApfgXiw72VwZSLRfNtx03yMJguw0utP
vQoKLy15IEA0JhV4fvFbgJdZH6VPUT31Z6/KifMRbvZeF/pRQ3dsi7a6lVbSvDOiclNfe0tjM3zx
aIcsr4Y9KF5v6t4c3ajf00HOZyQv/cNEFvjbbF1DWhDbYlbqbKd3b7rHCkqcnPcN8+GtSeL0DXiN
toPqpO2Wy7FN3pZvaH0lqbJdl0we/vPlHxqqYUZkr2Bsvfc9evjNQq8Ot74XIRfU9eCsjSWyFPJW
fse+/zTOcfuaR0VzHFtklCXw0t9oCwC4hNGnjwVx72q4Lcn0q97tiG5UgmapHb5M6PYHYksZC6tL
TbavRKm0t7wdu2tHpiTES16PgmaC1lBl54n+6pue0SRDukvjNbxUavrbzYZ2OOK6pSIumXoZqDUO
XR53+xog2dlysl1aGLw3KPHWy/I4dtSDtUZiooW8iLNde5tSG8iQLuTfnogQQ7Q/vLeKBNC3r048
kjYUFe1qTASoqpb+Rtr5wdY/IvxkrNKFdfsCkFCc84xS7X6thXgeAjjiZTe+aVVJK5/q/0lEk8tJ
Q6vPuQy0A7+svScJwLlMM8VYNYanpbZIizp5Cmm8LFc4yHB/tb17Ir8U3QhF+mDgVXCKqb41bq3v
ufO93TCzgpWcG3eUY+6u8XrvYFhWfh0LmFfpoOnvuTn+6SBy/JMQ6cLh/WdC0/IAgyRKh+htsHpE
9hWbj8Hf+VS7I1EZeUoic8FeNFud+PG/RmHNm15W2pkqgFq2E/Vzx3J8zknPWtemWf/OdP0wEAHy
HmNA29NHhREN5QJJasjhnttCJy1YCYRiz0aWY5Rsom0afTGcJxmLx7OIE0ZlNjliDQYQxIzJKz5G
FUplRX/hssJbjxvSSMy30KbhaVdYSsCbjg9Wy4QvZq7Rohfr4MScmOw3sEe4pBUwrgNEbgeSulq0
GwTbdgF8N0w9495RtZZu0+OqHGQ7S9mxvFZN754P0SEq7HSrCy+5DaOYDxbeU6KHGSIvr9VV9auM
U3R+OX74nkFKtIG+oTP04hrOqJK0Kc1+l5efi6uoM9ro4A3aXot0vE91puRghkrMoYjpALkVq7ZM
T1XlTFeCiDSmU351BNuD4a7L3steQEJPKnPrQpL/MoEGFU05PhaJr0TLFGey8qzdogiGA7cBWxO8
OY7KXnCZ7oaA64smf85cqT07ldGdkZbcagXFWR46q8Y7ngbXEezUOzfQJWc4/J17HFnjMC2x2Vru
KbI1UCS5n521bCLyZSj8BwNhlMoiFTczSgpclrDzKqnfGCLrNylRHSHqxYPnV7/ky1KhUj+TWX1J
b3MZzlsjk+ZHbkJiDKQnSMhq2107Rsw+sGpOO8IhIx0ZTumdyShGAZTlRCcnsVIM7klHrM7cSsxD
2lprjoi136hBkCtO5XSVLTVfOHru3sJL8ZRIA/RhyNY6FEZ6JKu+uIal+Rn1cfDQm9J9X/4D9Ifu
Oyex4IERnPdglqP1GCmKUJhkf0x6WCu3N9tHT7b0WJtoW8+hcwbSLDbMzbKV4/tvnZuMF6Kd+9dW
e6mhVb4lVH7HIs77cxpaz2bp1Sd+HBwwMJL6dY2qYp0t0d1MRldUo8NzZfzOzADe1Rhqx6X+sYB1
tDbK5NhgQ5Lkn63dNLLgb3g7YzDRhrqi2elhcItrqnPDIykxKRAMzb3K4jYHEJQoHNf6GFdfXQlI
IeiN7DFVO2ko9UuZIbN4ruJU6U/SfsDNhbbSHsrfMnbMs92Q90EQY7TvBwfqZuG+SWrpfdGQSrY8
i+mB4GZwq12Pq20X4Xr5haCl6IaVP1sR9E3x75c6jdWiRuBHlbisbwDzJKQvs3vqizA6aoZugAub
5CtEuEge7fyWGfP0mGppjqpiBNs8i18ueuKLhURyP/v2jeDMbO+hH35ARqO/FU71E1ay+7ENJlR2
Y37POeNLgtnLZwmfce9SjTREau34TJfPokBxLUjf/mvM66Iwnb+jhqzNCCcPgS16dAlhq4DHvBHg
S3/XP0Ciyt9ECoZbYx6Gg9Ep9HIf5MfYhIvplln+u7OgKKuBQJFYW9SYvxgyT7fM6olaA0dDGIw/
fUaoJItm0F4NGzGlM83v6Gubc9LoCO9VC6GsqZ3ZqrqLDymNNC+bs6CL5tLFNriNB3DGKyJn3jx9
2NNnE1dh+N6lnEA2YECKv6sU9WohnlujM1/yqos32P2sfadGU0bfXi0Wr5vloQTPMueZbTNaYX0s
jsvpPdXoVWImkxYFb2/iJ5L2ILGF0MhU7qwMCQYuAFhYOWHTwHHndy0cQjIGa/GehygLteI37zla
YWcmncREBd7reKxL305uuq26WsazM6csq2YdHNORRkEVU0jmHi3W1FjRF1fcQif95BwXnmRQvvsi
tc8IA6iH1ZwwbwhaThBTkCISvlV02S51QJI10Ie1Jdzz0hHwIZ7RbKyv5Vi3t3JmWXNmY1hTrVPT
jz6rL90H8BH2RDOnnMU+zwKkrqPuq600uL9fNR91DTHgzQ+d8lkvzZdC88VzMsibYzSsvoRGbOMu
xsmQuj9izMKn2svtWxAEF3yQX2GmquIKExfHjy9Z0RaQ0jafOub8D5WBmCRDWoSTj2NnGZNWApHX
h62rDqVwJHBl59qpSZ+7oTYf285De8Rf9Q1JHZh7z7K+u9SlXVnnv5ZOIdjKZz1qyN4g5ekxqANz
18dZdMpSZNfDlDa7LpiiJ8sAuD/2JBNVQNS2RjJmr9QVNCZDPJDLJS01flQTaowDyG85yRkm3/vf
pVCXVt1kUHYsf9fNrQZoPiAqFpPfZrmZYrrEtFd9cFitfri/6bpBvTcXk7ZbjDrNjG8tJPJx8e7U
7CVlWEChV6lepcpxcXtBdLRmdzhL1IsCVzyjhJIMSXVpaE7ySGv4Uptl8G+nCIon2erGcTmKWeUg
zw0JbiVhCU9albzxxmrvpN8Yxz4gF6+y8RWFHYmTXtp/0+3CJjKL+qUtG3Ft5/RsUYWWq94gk6xx
RH6kDVy/hNRSR6OGDilIljdQTl8r+gQuxKk4g7Uup/39mowwhDFEVa1Km1ifpEOObgDzsLZ1Dm8H
SIl5DNhkLdxXSDnKdKMVmvVilJ52DQnR8oGKLgfA+4PUOAq62ZejuWqwxcFwOT96xRhsMx+n4zzC
USB0Kd3G2MLiroU11vm+i+KK5p50CZQ149j7YjC4d+MYCr9SERoun2q/dzE+9psoZ4rPCkrnwCUK
tEkb5xClol4vS0hY0GVIo7g8NWpF0XvB+pvkNySe9HqDCk1T4nR7z2qC9dKsH12GagNJ1Ifed8cn
tzX/FtG06pzG/mBi6+0TFNzbeyeEnSOqIu8UNHOOYgFNMRlA1n6RvMfZ68QtvYbIYr9XFmkhuePr
h+WyYRIDxk91dozYea8je1OL7lTaY3zUKdMvBoviiAh1U9bsB3FLEJUVs1R43OAoaTWrwJ5R5+lx
6X/5E+oVaKGn5UpX3TAPvvE6wKUKTNE6LuXP8gDU9tiXZX1drgiOa48zpyIw9GnL7kmplOhmQaNW
iMciC0Yy4evqUDW6dqhr88USauCp5HtD3vDp8oIPGTQZQoEKQJWazVSJBvGZ+fCzA2XtyGQC35m6
XB6QZ1nEAQKMsyYCg32DOd/yUUqb6ZKQ/329f8wGn/+z4+T3Ly7f0THQd5mNXJerUHK4mDoSFeKZ
maww8v9H23k1N45ke/6rTPTzYi48Eht37gO9FSlXKtULQqVSw3uPT78/JKunqms65u7G7r4gkIYg
RYHIk+f8DdS6IcB2o2dTVFGbbNdA7I7eQJlCL7/ffPIOzKE5UY+dMhAYf2Qv8MKFSIJxR6xCcrPS
zF0GjfAfErxFTk6B+CQA3QfZ5Xd1u6U8xb9+niEHTCVTQThN+Vb2yQPoiKsJcRaV2yJB/FNv3F2K
GN5Q6lQwESdbTXAzDazUUu8OT7DsyO13UCBOsWUT2Id0uM30FHieERqHKIe423OmQkWRBbRuNM8y
1z0jzPQxqo4WesIwBss3y9URt50pJKCvklVYRd6hG4L2JWP9aEv8EsJMPEjgf5r1R6+ieMBPqXty
K4sw0jCaNZqKj06H4DAxL5BA1Gly1GZAXiPPfEg9e9qVdgVknjQ2apXzIera72c1oml7BPkhTnrb
ytN74OKsxJIs7WLZcZis/lNYp+VO4C6yKPN+ON+qpzNZXp7pZfqg+lSpLALCW1eYYDI7sVlbN2ap
382fClVc75pJJSKr8a5q0a0b3Q3vZL88KIoWsgMlgi00D0GQkBKEqoUuyX39UxDnyp5CpfpVyYdu
i3k6MMNoSF7lGXYV6e3s1qfz5CVRs1Czqr63QrLcNcHeBuZW+Bkq8r40tGpHiUcF69htlTFrX6fQ
9WYo9HjK9Ko7G45oV7FZqysrLkEueNMXI4NhIR/oXQQGBu1u9nTJfVgA4eydQ6p54tC3lnFu54M8
g8STnu1ie2sMkXlGHggjohCImy7Zs6FZuJhxwLKU2bxqjL84VZ+fLZE3W7S5uzVugJRnJs1akfgr
qNcb6qfRdp2FlzfWMRqEckqLSiO1gInEmLSfpqg39kZY84SYk0pBZpHfMUDZ5yT6PVCJu86muhXU
gQeL4GvVCRL5UGjg0/ju3gwvPJiLFwvAu0v15EbTtxP7fpoS/6Gv2g12eNqxJ1QrN/rIqlCrb+wE
sApx2SDFqAcstMYBPDwfTDbQR9lEzJS7bHDQvJjrtUMWf/EjM964bglqXYceiuwspsXzxVWqhce2
a/t9R4XnR5fhYsooN8JqaUOwm8M+YObGvg/JCMrAT/b1scAjFeEKwDj4jUEYav3c2KdhEd11CZap
ZI5UhP1s8+BZkOUH3LQXtwKdbPPgIlOr8q/KgsDaaa4xnSzHj0jmUtNwEtacdOzrg5kn/Z2FUna1
rr0mXvoW6MOy6a9ogCVngM5XMSbG2ezM5U8BLlXGaDNdqwGntSB00VCZa1AywSvPMmGM0CRA3ejz
YcS5emWp7oz9Kmb0T1r6bGK80HmEQ6s/C2dmJ1ruo5WpxvNUfG/lc0nJVLvhZOffqFyhvOA4/p3m
TxnCRDSJUi7pqDkP6ryFS3PrCBvAezTy0j/EGcDCzJsFI8tIbMGlVMu46vW1l0xQSDp9NkBTQ2uj
JQpECjvXCPRSOGlma39vC+KWjVVY3VJrY3EVKRu+VPHa1UBO8yr70Pvs9yqpFGzB5r7cH4jpEY9U
oxzMOksmX+mDOZVQmk3V38WK+/2s75UPQYFiRzWoXpESdF8DitFahoEBgUN38aPiWPRm/jamjmC9
DKfHUEzow4xtt1GAypKH6NQLgFegAqUOetVE7zlx7WucxqAxwXpjomRHFqZBJajsNtoAH0Tfpitw
QwJecnTng2zKwxTWqONP3hVR2/7kNl6HrjRnuGai3FQYw9HLoKvSHahDf1I8B1CJ1M5QMMGIa4y0
1RJMf+7VeKL889DEhnIOEUY7NVSbMJNELXKWv8uKAeF54MwIfmur25PXDvLTRK7tFnBBDWKNVaGJ
yZCrwT93N86AQuJ7bQmCzD5ICE2pERBo7OZMjP3ua/zpZHfcZezW2GW47fg2luxLFCfX7gvur2Uu
BCRCa1Dv5YA9K+WZZePsf/QN9nQ1hd+SqcTIDYCRvswHp7oYKNMtwkjzDiAg6mWcY6mIv5zxEnhU
mOO0f2Ixaq52ipvt3F3hhgzLB0Y4wOqNwWr6ggLvXkci4GtjkTAaDeFfiaEc4D6ZswL9E3+ta9BD
LKFBBAJqQBdGzOIigt3ttsxbcajs+TEv5gQl7q+PilHyNLVH8WY2Ppa6sMJsipUixRop6AeK25ZJ
6TnGOHwo2QL6Jixwo4yvmjMXgoxMQYaHyL6GAfstj5+CptE/KDCC8UyDCnRwYa/thiQ0yjnFqWSL
tsbhq3+mujlzCF39Y+peEU/xv+magLZS1J+9lF13QiUTmlM83RuYFq8Dk+3sQHVly6/IPXmTre8a
lBgPVGeHA+Isyg4z0QGQsl1uIw+jB7ZiguLHkNw7Hbu7oB7n1Uy7p3qNwGdQq6+VoVPVjpsPN8I7
E4mcYGEiFA+eTv9Ik/ITdgDiVQ09MmJUgp9C0eirzHODK9kzUBIErycHBb0DhGt953TnLFe8oxIB
CRzHwjzJM8Jw4+RjGrSVZz/6wj/3+bFlH0hm4oM7ZPuODNbOiuzhbhwc7GwmLX0OqHADBvDid8TX
KZQMqEBOiMv48aB9ZdM7LHRlyC+lYV8i+HgrMGXdxYgoiBsObBZ+NO6BfLm/Q15E4CGNSPwYuMGl
hHA8WjDiRd0MB1JdCAw7xKk94BbufxW2EEyjpnD9B7Xk1kWdIb3V/dj19Eqo3P/2t//4r/98H/6n
/5Ff82Rkl/m3rE2v5Oia+h+/WcZvfytu3ftvNC10JKEJC8e0TB0jFNNk/P3tIUT9+R+/af/DQiC5
sjt4WKbTIAugJMM9Cp5YF2Az/sWwzbNLav53XccfqNXrd1tgtOFafvFk9WxORIH5VFD2zSrtMpqh
kz11VYASkZXW7xQFVu1QJqug9YuzTQEaM6uWLEeiOpdcmWYx7qZ+q0uom3VessCakKHISPVLY97g
odjTvOW5jpqq730AS7wOYRRRGvbrCeAZMtsC/vyNQh4B3wOr/UcTgXrjOADRuY1aTg15UzKW07xH
h35GaEmYVhci2Q/SbiG/1//40xdbyy/6HfsT0OKkKv7c/K/d+mH9n/Mr/jnjlwnbj/zuLf2o/+2k
8+Pm6dcJf7oob/v9Y63emrc/NXC5DZvxvv2oxoePuk2aP+6Meeb/7uDfPuRVnsbi4x+/QUrOmvlq
fphnv30fmu8kQ//pxpsv/31s/gP/8duiepvC5Nf5H4gY/uM3xTD/7gjT5oHjODbCLqbz29/6Dznk
GH936TFM23ZcWzjWb3/LkIwPuHP/rtvA312Qp5auObpgqM7beUgxjL87lgobGClDV8MOTP/tjz/8
+0/i9q/665+Ipmp/+o3YhhCG7diGqQL9Faqh//IbMVt8wxJSjotJDGJJQA8/ig+26as8fCWWozjs
BF+R6EjJiPv6qQESesFN3IImxIDX2Q8eslJPyIVgTlQVw6rtVNLeVUYQFeWkXt2qWMqYyuyV9CBH
ZcAlR7OUjK/6z8leS8BUhNbvboEzFuyj7t7Qm+5eBL21sHGX2+VznxxA8q5eIBpV7lu22gF4BoRJ
MDj+ZpEtHdmrZotqtJ3DT6da6s+9VT1rC2S4dFs+7HVkm9t1phHIrxE3WTRu9NGFU/Rlipr7KGsQ
9sQEoa0xslKG4IHdkvJqqBMK5uGszTrhh9aWyng29aHZpzFEXJjVaGbOCvqiT73HUe0EKgtB/AWq
0BBB5Q2F/a6G09V369sJ/kj2e8dQTO5DDuV9/gfyszG1DihYX1+kElVhZPdN3aHXO3f1PYKrC2EU
tz45Q86Vo/+cK/uHzum3P93qf/GMtf/i/uEeVDVk3wS4yl+fsVPiCHho+MfFigpxKPDigwzpfsR1
VmWU6G/PcR77o58jvl/6fryurfpsVZdfRViUzzpS7mhYFuMph/XyDDNGX3SpVh2nUWufB0C+y6nV
s4Mc7WrAU9pQJHs5GgRU2fz23BftQcUDDzSfrz6Poj1pbYGIbdnQCnDXG7v4NuY79hXApHGRM/2i
eIxbvbzEomORyw1cnPVnpeHOb8dgzmfHzZVqd34aCzxJUW0HxAIACxtkDBxZWTeTk5awuBRx+vdf
/C+Lm23auipM5A91jR+wCZr9z4sbSd6uDmKnWBkoYO5FVgVnqIjfD2miUUPJLOS/EDngN/YxDPxa
CrakTylc3I0PIu5YJfZw8uJdgV7XAkd0cVaCWTqlrQbnLNuihF9qV83J5be/c5yOLRrU3rvJ7bWt
BNqluYavy6Dl64m09yKzLYy1CsV/7HCIe3TKZZWMYuWXabuaLLs/RxQaRpJWM3NlMvV1p7XlihQ1
ga3d+GepUxj0Y3YsO7GOqtI+ItwRr2SNEjjlYz8a7aPs9wLn87//TnUdGZE/Pw9Nx3YM17Bd3XaE
4I6ex3+KGXwL0x8D3tyaWM176/Ky/Sqs1MFZzTbvxNhVx8xR8dlVq/4F4MBdb5TJt7TKX8ve7p/N
gqTx1Dn+QWus+pq5VrKUM5CqZi81vYeZB+nMbKcLeFFIK4Geb6DYdZ8i1X6kkpF86+3u0U/y4VOk
47tXkFA8uF4zXAgpEJVDJvWdCom8ZuP6+HmHor1mI2kdkm3vbdb3y54axkX3fWU1aPr42GohwWDe
aC/TgFtanavx1wmLxV5kKLfoLbyhHkA4FJ94qYuq+H1QwnvAH+1bb0QVno5V8ML+mmwwfNRHgsds
rds11EB9KrY2FZ8TGkPmfgLZtQ/cVD21kHjQ0lLERVSpzcKCBJTiYi6Xtlr35BlWvU9wL0eChmbo
hMVFG8TZgXwPDoouByQjhZPqwfCo1pIbhBWQltZRDra5E6xzozM38SgORpmrJ3hVGSVKrGFb9NGX
zTj4s7kltggiau+0WZxHTlFDpOHlFAHY86cpY4Kkj9dGgK+1fjhq1pytjZ+rWb6nn35qCGWNT1z0
XPaUjxmRDZyl9Ueql2gUnU0PMul8UtlUpReNcaKgPEaLyjg1suf/dA4RooOY5zihBhEaSzekwF44
rfaU9WjOJZQ013btIN5keOYBA0Wd3zijpqd6Fz+tj7IlD2X20VVW8oh1EK/Oh7cs8ZqzHJKXrmB0
ICOFO2s5Tc5rH+kLxKnYPzo9GBnRUilgH/Rqa+NT4OFBQ3Z/OoepHSwj6mqv2A5bIDX78m7Uc+ee
J8prPV+ncoA+uqo6HlLfNz6hvrCS/cAFlE2vG6SVu3Zkj4luo7/NTXSpqK5vDavipM+2NWGVPPk3
Q5ac/O9f/q9zYNNCdnAcCh8/vc2/zvvXj/LLnP/Ll/PXCm07WH74jcIi/Brf1x7AmaCdjngN8FrP
vVZwLEBgRcb7EJ86BfG1EcvLhRar6m2qWajfpyIW9mOq37bOT1dVIh1G/zy18ArvKqdSVPhx1b/6
AHKq/ACKN+l//gAscdammOJqqSDvey9q6GyAWD/pGkKNeVnjNTI3BZuwXahW+gqoj/Wpj4dy7ZUd
SpRycmEjDk8tGlNBRm3DfkAvor7KwaTbNn2K2LYf5efeNe7w3NzapdriaV2H7NcDBd0Rs3rCyDRf
jmpeoXGY1E9UEVMkgRNtJUf7KPJhYqbvbllXT7ILLmximcqjnA5wYCZMqs1Jjmm2UEiY6kAE5ou1
XunsjQ7bLjnqep16nfoaujCDiRFmeJjH5Q4tMy0Zu5cuQdHZwd9lIZtjqtRbtuAkEeZR7O4p9xUQ
92UTvPOGjKL2CLRU3E+uCTJV6V5QPasOjYKUhpzV+pa/RkWu28lRP/DeUdAl/Mu6/hPv6zV1fC4t
qvRwp+otrPR6r1gNpPe49FF3COpvnrMKE/7XYWxXy1pE4VVX8+hghfyVRizS59zNwWMM9be+tA7K
YGqfiaNQE2ib7uTCtDhD21ZXcD3Fq6Uom24cq2+G5SMYQHHxCdGeeus1GJwnhXUyrS6k3CYM1EPj
6WFyMG0tGtVCSoIvWms07V2N060Cg5jvPX7uQO39Djr7HmSE+SXVFG1RuU767GcKhktEkFfM7IIt
yvZIQbtsK/S8mHb2/C49OXBMqIgq2OEk5wq20QEISbJTK1KTdsQu3q9YT70BZcI+G41vdWQvPJFD
sIit8WipcfIG+ACFd1hUj1WlYHtv29VW18KL1BBK26q+mMoJukt2lT03aaFRq3l2jNn6x4CcCr9O
R6a/FP6zrWrBMwLgazeuxL3sypXxZXTHDKI3fqVIUwB08wz/KJvI/F2nNNzbM2stDLHT1bvoWzCT
1sy5y6z4bzvKg+zBv2RYZMYkDnI6lYkWGdIeHU1MXHalNVRLBwmGB+8QxioAi1nPiP2Husu7EcPm
uSkHekwdFoHh2jvZ1yZ4vNVSfHT0xZOTOpglDPkp92NEdIa2vh38MtndlECCAbiSjyOmQHvPFIe2
/kZhIL+rcAfagvfBVGVuSoqJPACUtnCJq4J2r6NksJgsQgS1aEo0egC2VxNEyy6dPhO5ZjvY8Tob
M9ibrtt/c0lXHgIXtSEpdiQPjpnRlQEkgos9fco1HUrvzHofoZbeIQS5kS2n0tCe/KMraUqLeoaL
5J78cGtfGMldYbPRQ/FBXcdKjWbY/EaInNeXkOLyUo+8BmzgZCzVws+mT3anuPui7B88dsS3Q+2j
DYS2A/xkZezjZVnBp1frROymtP0+R7MowIc59KX5ZTDCxlObtQ+iXKbCOwSmqjxUkWVfPEpFixac
8WcjnZR1Y1NDkM2eMAJcI5Cmpp9WkjTtjLW1iFiUV8By7eonOvWvbTnd14l2cju461HtP8CQi2eZ
M3Ud9soABjjqFmkZmO98CUuZJBuN9KKRrXht+EcsWXtyAEJpt/3xciiS6rrz6/EpAj63AF1hvCNZ
gCBvbv7uTvlPL0fTML8fGqXd1kM9Hqyqpko8pac29PUtfl3tUVEIe8dcLXajK/I70Fs4XTtp8+CS
GAE750doCyqky92Q5PIUwHGGKLuwiYzh0XMCj8fA8+LdKnmsgPv6LFDVW7qAxR9xIMNOHMHjS2ea
2tauYmRbsvBTqg76umiL8Us+i6U1VvBC6azau0hHrl0E4P+qX85PNMyy5vl2zvIjr+ObmK3/+Tq3
64uANy/qcI+W/dHPVWTtEFII7XIkFg+1q9s62pfMweiUfPT0lKeTi4mSUV58U3G2eP6Ig1lo6hG8
I3hNm7xh5CfkKcdWfQ4Vr1uESiXeJt85RnngQNIw7GPTIkjszEh/WbHCGwxSQaoHfP0UsKK2oyCP
H9ypnJvI5KzVwXeRzPDSh7btjhFA/he/MRbkeEDmmghrZZGwPjliNLYVArlrNtQWwPLUWNVF1e9k
08YMB2xuMZ1k00ubk68U073dJ/Ens9rI3rbr26tqNw/JfEETOO1RXp997akcM/0e49rZPTqrjh36
rpcyxrAyiKb03c4boCup8/pjhtr53iXJlJ9msKIMTwB6nwrLwkecUsAb1AWWgWmw70PD0o5sIIhP
54FMpSpqjM3nYUiaLQUWseUr6F5abdzICZPPQk+ZtzwZUxTcy0tCh+ugO6fDWi4JpoZW6Yyg3f1Y
ElpNjIe+1p81rXSxlJtV6RT0gRdoSU27mz7dvLDIeY1mPssZ8vVy8Mc1fwxkLp4b1R9zf/SHU/eo
T1/irMm+jljqOoqvfLSj+Qh40v8schbTMlPHOw0g8t6rjGmbAvy9h9IUg6WtbRTLMqH+HmpVuOhB
cQ73YHjON85gxvOmBRayl02jRZ1GCREJklgo2UdJ3tJ0aKzpsKKE0W0yD6DV6KTWqzxTSB99P0OL
8QEBVyQQ/Rn7hUdWhAPAIZ9b2NLGp6a1iKZEBCpbTpEj8iCmyoVfCwpOKj0klaGekpmt5Jn5PjYy
bH7nrtvg3E8xDllIuZ7588Oh48YsEdM4tfy0jZV8/A/0FXk6E9dcxOyS5kH3VdRL+krs8HFqHvIo
TR+6z3JIHtBg4r88FD6PcocaX9ygVjY4wI7NACvkwEAQtW4wAUdP5CCbE2CLVPTqJ/ZE26SF30uU
QbE3NEpkxy2nX2s5DJmD3RUTXjnVxrSKT01kftzY8Q7S3+N8UOeDKKdwZzkVpk6OheRpbT2ZuDgB
tQoeu6FKsY5pc+62VDHu3M4Ul5hALaBMwVvNCjBKH/HXQa3tVKXfWENMoXjeKXeZjttDpBtLuXH+
sXsG37fUa0U5y64iqHe3G6QiIXztat247ZdvW+MMC1zyscnRdrCTLpPqoSkdVjjkLmQ90qLmuB8F
tliySuo2cbZyqgS/XMqDj0YdrZNsFiTXstFeV2bXrG4C5Wpr2muvLxvMK1RW4aYoN/LuRxGkODf4
4v30I3OLkU2C70ArVyc8DOT93BkgkSwX1fIqjtWN5GfJZuyUPzflqKRrIUW3KrvZiW8WRmixFVmg
w4SA09yUfY02seL+aMtOebBYoMl6bgNlrhU2g66fk0hlJQ9C9NWs8H2Mk/AgEAUm5ZEG4WbKPHzc
2acfJw14XWxaAO29WR0A91ye32EyrIuxTPedhkzYpGfVxaLIgLdoOrw5IgRCCUxaj9Rokfh98wSi
wdkgUZMd/AZnYL+q60MKFeHQwLley5I9RfPdaOEqlKCPb1BtJYTBo6dQoMJ44SmfV8RKV8ST5ZDk
wHgjwEWwtLd1A7B5C4kQrv61GXxznfWVQ+qzIxQ3Z/UCkjlzVB4KbVniaE/6+QFC3rmb0R9lUlpb
NBSDGzTXK9LfI5qXwkrHVWwY2jqc9XaHLBjOUnm36Kpm06OLBzOOATLAfU64OTaEvHQGw8h7aWlO
DTpNszWPgPhENX1mdcynqTI6s8bnAeBPfJJd8oACCYNFFZ/w17y3xnEgFQmIPdkqtXI/kFX65FRO
vNEa3TzAhOkvFqk/QhBdfRfBMtaa6FuSu9nSSQXsMtPCEFL0w8aFY/lse/knOWO+Fj/uT1oIB6Wy
KvEUDCTfpFpVEmbrtPaUL+TulKWaYl5R9P14KPUCE2NFu6IJOWP0PIxqI9V6lAd1CjEeZ7MgWzY2
mahBqSxbTmY9NjZZLLI16WKIHgIqpN8aka78SBTvk4aPlODbfgp7316bYYqXLTKvB7Xl64RjN94r
oNaWUUm5ovYoRVfCPtUIda08H40PE+beqST4eCGJivQgOc+yMoeLayTf3NI1XqIxFds476a1nAXi
6j0VzmurVThooxYRrNHHwCX1l3ZgDdoaQl0XAMNv0eOf21aTPZDNsy4jDOI9cQcciPk9cuysYS90
Jc6ENIPUgvY8+I+VAb4K6OZFt0vz5ZcXBWHo4VBn/vSiNMX0IY1t68eLoqZCpKytdk055cHKQ9X4
qGcC9kGr7ochtMGf0AVppPg+KtsBEsxIqZhnO9f1jWsZCXsImOLyUEY+JaSwCo/kT+qHOJqKy0Q2
QA5KuZ/B70a09MZwW8Mpe1WDs4wfJ0NzNmNhedtGt7rXrvqp27EH7y9mW3N3WrooRRH37/gGzTtd
deulPTTa2qSQALhjqqZTjDqrHB0dCygSylDuEG9ttm8bnxD81cLi3jDj+mkSRXIGPxMuuWD5aoca
QGtWr5ODZeozdaFtTO7jtTS4fxIfqs8QebtAacgLznEjWkr9BuiBiuPxDJ6yEogTLCNH2Wxia+tA
y3x0ksJ7cNMBfYI5Bu2IX0dHXGtiQ9KQSXEyUQd4yhodZF2vvdYupZVKE+BM5mYL9gnZJfsl0+Pk
gNmtucqCkGmT/cVm7r3rmt5d6Df9Qr4ceXX0kRw7OhGKzb8p3wsJZHBK2QcxTV03kGCIZv71PDpM
Jbie2/mP6apFIruHH/zrdADQ+qO+lENyuoVccRf3z4nWwvGY6yIaNeEzYqIXgbIAaSuzjonNdXOH
vlz4iPSJcx785OLJ0X4e1b2uAXi0lht/I+4pKlk8deTGHz8u52rCwZIpAjljKLtrbHjTnWyN/QTU
zq4NFiKPrUA9qezXC2SH4wAwO4Ji5MLQ0jl6vnXfYm10/d4XApjy1ewk++xeG68A03T22dveMrWH
oKtKKjhFv4aTAc8Kv54NKj7dRUVrbE5M9ns4LOqioc4GCysuwFd0irmXw1NtxpeG5OltdMJdzy2U
cOoXqeFkJ2teQX462NNwttsvhhm1tzF4q8NtghRallMT96cJZvRh+cZ4QH8ElU1KIce4a8aj6xq4
32jhm2z96P+laRVNoixlJ5TCiwos6qD5IDEb5cLTy7zW86GksLoAZFLsHb+EE5Ti47zuQIauvrfr
qYXhNX1JWt+8yoN8MVeaCoC6EOmS+1nMby1Y/4nUOmtP1jLejX6ZX0FII3ami/Zzr8XPcic9jC8N
QqUfcc0bq2PTXlJymygxUMGRCMSSEHwFbTw49FPpfMbzW3aPWtntw2wI1zMf/FUt8ne0JT0UpZ3k
Kl9tRX2DuJMGm1zt44Vp5tmzYefmOgJne3K10jm6OivhlOjNU+ajdBTrTvuR4dzUKtgm6ea9hgwd
GJvQpmhitcXCQcKsJowdu22rBA8zPhRVjhATJ12JdoXHQvWGKGBG1H4CU6diIOORoI7Ek9F12gk5
V+SfpFokar54ssnTqTLENqm8J9n6l9H5MlPTIQRFDmVlWO7z7f4yQw9UfFem3+83fN9tEddgrrlV
R8UftjiYQW2St2qpYpBD/o8EUK09+HhwndBygrkfJGT8TIwLp8i/V7F2O0ZFdq9mCOIvPbVyL8J8
SnObMdmFEeEm71AQV9zWJ2PCi7Kw9BeoUyp72efOA3rY4J7ulOJ2XTnQt3PpCRno1e1SdjnUu3pw
oHLMl5GHMqh+Vzq32lO1hNeC9laz0Ml07+oxsjCnVUJcBJFwzc0WTXk5x4VtfDA1cX9rEtWYlyoy
1TUWepjb2Y15gZABys1D+wTBcKgw3Ez9YSyttZT/jA1Y3/LMjies1+XolJlokIUxYOdZJ1TOubX/
aljOETNR0MjNZ89p6l1jtuVGqFC55e/4Jlr649dfFlq58f45LH/wP37/cl7EpdIoSLaxroAodTFT
pLDZlMc6b8AfyNNf2zEwWbGUvWGxjQbFPkSTXh6xtEjXKYhhirdYSMM6CbtNOxXwh+c9kmP1bOQr
BNgrq6/OrZxjzXOCoP0+51ZTnCuT87zRsKszkA4dgj5wYRM0A9yi1gD+JqW9yODfOk2ewmu+VozN
53UiT7o9ipzenWylBqGAiRHibdAsuJGoYB9//BCkxqpUW5U/IDlw+xXVhC3YLKTZvKcSJydwMIiY
LcDaNvzKWHYlS6SwpW9sfxuPrOGO61q3eKuFSLukMiwOMrBSHGWjBCM0VK0P7z2je5ShXukmK712
0LqyPWUjtxaABMxIMV8rIE4kq+iWOr9Fu63SxnpNS83aupFYNFBi7mSa1RDoPtkuAZjM7CLnIRa2
TVV+02ptGsycBtykghjWiswkI8TsH7uw3t32vPEfTTnolxYyAYPW7Ouq+5aPQ/+7/yg9/1pNebN7
K3ux2bavwAIXl0jxbeIWJdhL/zhN4NtLPtX5JNJqjXpWts+RwExhPWGCMKcVgllPM2YTcUpyxP+R
LkiDrZ7dSq7C7LQNgmsZaUvqsXntGIdeRUlJNqPSE5cUxz9Zu5UV2bz+Cmwof5TjYxO/Edh0t/Js
FlY6ezHVulV+U3L3bca+RubBTPZkQZMkb3XnOKs2T9NTmLTeHQyO7pYpC4AV+2L6b2YA607eKhcw
h7xGW0QKyhn592vM7/LfzwimZF3qQ/IEygGwD/liKHma+KzYaYhyc+meeMRRUjeoA/aRiwSBQpmC
/816qgb3c5NPvyeZm1xTchr3ZmU8yVnYRjebwI7HrWwigXsoSQOgzWHVd+Mc0/kDFwvablgBcwgO
clrZnlR9Ei9GnQz7AqPOxrUQBiCPXS710l3iLBzcO1CaHv3Btlf+0PdYyUzDI4FseAft4ypbcoad
Wt9S5M9OwqY64Sqms+200FnKGe3kl49sfuZLydleaKnLEDdG/CzpQ+zUAmlDmev2bvN7mKZ9dpO6
v5NdIebfG09Pw7Vstok5XjMtubXkewhE3QgVMlIF8ydQOqHv5d/z45IBW6KgAU7KHvxzgUEK8Jq8
eJla0lITUrN87Mhb2ZMVXqmSILiNi9YZh0lvF5OcP1h51R8bBdY6GP3mTqBovrb6Boay36arBOGd
5wAzLfSCzOTVSJx3Syjde2v6ByUKoQhlwOtHlDwXNWhaxQ5cwNjKvRgBuSIoV8LA7KaFwR58P3Za
dyDodVcyp65m+gE/r/I5JW482Aggk5Aj49BZxqGd+y2zRjvYatyV3BP9c75vNs8FkkILtBunRxwX
EF4SBmVDVatLasMQ8cXgXuWoSGvId1UGrDG2p8ey7tUz992jmbnofoed9dmNCxdSMldi84Z4x6ij
y+Q24I3qyryPfVQt5Fwdt83FwEZ1H1DrxMVFIT+pRa+piSFXZ37CByx5KajmnMIYufKb6Chr9Upt
qLP8MatBseklFtgJTt6Az/n8YvLu0aoDHHXwtUiZSzLGwlX7r1mXNJ9jzW6XgetMD5UVi7VZJ9qZ
On6013IVqSscvc5FqiWbiFL5A9K72hIQpfliO9rvk6oW30bo7UAjKTboAqBFYPofIsco2jfbrZvy
m7Fq1Nqb4DUJmng/33PrOtYwr829Mxrr7mMMUfzUhFG/lP0ZYfCiVcLmkhVCuw42eSMIVs4rdNtg
pTt4HiqlVj17SQKfLRKvaC3mG9z5sp18veaSkHXz3dT72U5DjHxRs+58nuazxKn9zyIC3uwXivIi
z6K57//hPPluvatToegEJmWKX+/+P78lkl4HXfWGvSy5CvCnh0TU2P80pZZAWNV0cj9Dve1SB6HF
3o+X4xih+jdXaQ2ryA6lRkRzm028TZIq+F+Mndlyo8jata+IiGSGU0Cz5bnsKp8QdlU1QzLPcPXf
A+5u9+6944//RCESJNuygMz3XetZdXvYdm8Pf78CKrp16PE6+J1KS5eAJur262RiW1sm1XyHXM+4
bkP4quyj/vcR2xgc5M8jtuP/9R7bEdgu/v0e9TK+5dAjt47m1um0lAHYgQ045GuMQKQL9Fj9ug0l
YTzeOhV5KX93Rlu9xPMAzB2LsdpfcCu9fnWdoR6Sc+1mN/oKLTXXh60bvY5HTZGzRmFW4m17W7v7
HNsOs0dbPSmN+Q3ZonK1nCQjxo2ZWg4HjbksY18PZmcN3MMrZrv/Mf51bDO0rwl88+PX0NexWdzv
oiVVIQnFQsmOQzWUt1sBd3sGbEeeuym//mt8Wg/bdjbs3I5vkcu4teLAV/3rLf4+YDv8a/w/33p7
tZ401U3k6n65EW5pJ/0M54ng642Ks24SOPXXZjcOn5vbpAvXVkrEixF0rWLfuH2NUATizvYQGxX8
wbpV/K+x1FEdD0OsOH6NrS9PqrC9q1Y6j5mGxs14XRZx/eraj4Ldk9qyEv5r/Kvd/vf4V6t/mx9u
42OrYQx1wLKmNDc4qW5xtIa3lqzDW6MvgjlcyBf4e2gbx4jV+9oAo3fbIapsxW2qlXPMzOFjG9Ml
DGw9cvdbBAud75pF9WcUC4r4D5a28rrtaoekCtTZMQ7bphwIhclsYP/bJkJR89oO3eu2lc6ze9XG
4TafswCkS/IR5loKyEhaN2NPznbWK5bnrNzbqrMecmWMv81WhONe6Poeb4rzfX2lgTlsZ2fTdIhX
1bdqaspxcMxfxppNPGIRvdueCTNUjjLTf6XrUcxpUEFuY38fu718VIoB8dgEo0bW9r7NR3RDK1Gg
1TbIwIIqApx7f1xWF/O2R41oJEX9j20j2wgjSmO/gUUzQXiVdClsLS+pXLvgbsAIw4+EhX8AltUd
WnDxXh9N0BlRFytcbq5D2GZe3xvOQbXAp2UgFj4fTDsRJ2kqlMj+Y7zLhXJKkBfCaHPU/TwCNk+q
CmyW2yXxaRry86D0DQmJBs5nBUPaCRMty77kdyns6D2K3V///QShb/w+Gco/dlm42EYkx9NDqfxO
V2xI6NiTJ0S7uj6H9NtQdrt5bWE0sBxOhpjCAFJjG0QgXi+stME6WfnvKCLwd33y98h/P/kfx4Q1
FMKIVXRRPHd6nz87IKzLvA/vty0sjLnPQqw9wYHNn1MnUw+1MIpg24x1c7x1TZfSlDqdjbi3iZ+Y
sv1Ae+EG5HN4ap1iPNY2prbGUIA8YsF85p6refqodO9mQt9VXbnMzgi6YO7IRtdeRwqx35Xe7JiA
RMBPWyitmZCBJrDKkYo0PhKv93tYs2uyhsDbTl/a+wpr9U1hKK6/7YgS9zjouf7S46g7mi0rSLew
8h+oqr3tADn1DuBKS16qOEu5dDbJvkwcYMIaMSDbM8Kv/utZ6dTqfZxq//u4eH1tuu79fx8XwWkH
u+aeOjA3Zx1/82Gux/BR6bE3t2pu/2otbkhwi3RHIWG1GpynIcmMfd3k+pkuqrxtFlyBcV5O31Ot
uNuOZcoCSE7MP5aeGMsY+sEtQIRsl9X2dV7RAzldV878KL+he0CILRBvsDZRctj2hqUSnYRmD/62
dxor87Z2lvvM4Lvtx2PiZfHiPFYCSKWqFx2+lWo/t1PzOsxNcQx7oeyhF6DYER+y05r3RscGzx+T
kArlNs+hWj4qrmzfhQnKeWxC+zqGQr0TNR5Md90RufNvSb0Y2HMuLjN+W3ht6xvxg6yoH+9RAn6k
E8bZmOr8Y4nIOiAe6s9n5Qg4lihsEWzP/rX3//e4dH1nemW88yjNXamseAY7Hp6gD78PejfebFtI
LtyDYg6mv21ShhmeAGm0Tpg8fR4wWGSpaNAAts0UcuZVqbOXbauQFuX+bOUBk8NhphkZuXgZTRPe
dLsiK/8aFjloI8PQs0O2MgH+Gt6O/o9hbY1jxQtU7bf4jgWzyI1WNjBMwPE6G2TCcpt7ITKK0htz
LNUsMkoJ9ABgAnOiINKpGyLJ5Hhl7regt3TdpnK3wiE+x7anzcqP6Nmrrnu3rXlyeEWVFt9NJ3X3
FdbpldBUXjQxRrir1u3OYALz+fQfuxKyoQMq0LNXO+Kv/V+v356pTT/u1ar7mRX6eE22riuNCAIJ
yyLbj2u7dttTbOS0bftr9z9esz3dHr52FzYCzMAahm99BpzUDCZiML0BbP+9GZH+tv0vyNJZm8ya
evuvHVyNbc/O2z93aLXz5yvchDtsI2NgJzHAyTqMVQQTLuFcQTz0RrD0fFX6VMzpU+4AWJmr5kLO
gEXGnVIagVa2xzTJCYOTqvrczP0EbT1/gs6Gjr5ppmd5WGbCP7eBSVoP4HCN222IogWhbY2wuBdx
tKPE9m4oZmW37Y01qZ5mHXpaZpoRVGTnPeoN8dhNP4dSLx+aWqqP+ZACAXK7ldLKvu2BRi9eNDnm
l2o9JA1Jwaqi4W7buQ1pSgGxqiUnfnsTgoFjSojJTUqJcoXmZraqwfxi4T6NS/na14TS1E5sB9ve
hvpkUBldf9r2QiX5AcPDuiPcfnkxVIhSY3b682NsCMoOFpdbcJvW5ISv6ibKCvl9n0z5vetEb1Ne
pOTUhwAEvo6Ltu3tQKcNf+BHSc/ba7eXJUUbHXsT7ImkzddKPInkUb+Q33eOhrEhO1bBswur+mai
HvGAtI0S17rDUhBicAfU7odGuDdJM2BgXHdQsr2JpTpx96a11+llshcj/lznu7R6WkEr8tnhcnEc
cEF8FhwFXu8uTaEvoSgl2VwSNLEDieGcKZOlj6bgz01BA37YahR7leaOrLzD+Tx3BQq6wsyPem4Z
9UeTLQ1cW2XnVgmBseuDSvAMNSn9oVyLgyn+GY+2Q3Gz7ezcpA6irLEO214TxedBSDkG297W7Z1L
hi+NZhnvNEeierDzaK9ndMcn4qJPQ7kYd0ohB1p8jgQzUtMa2AZhu151aXWXbauVoXEHmxe0ylr1
y9Ab0urpCSQOsZF8HeJ0BQg0S02CMcdh2SUy/1lb3ZMNkxr5st4eKInqxw4WzdPXEThJn5i8/tcR
WYPQ0WwLKjb5Ed8PbaExrwbyg4txh7SLumbfFOW+ID3Lm9VSPdptRc9jU0rF6OSPgxiFB0wOedDX
NheF5mELkIIzkQSCuoVUBmW31Yxsndt3QsQsfAHc/ZXG/2LVc8I49hPgDK9OK5g2r8dv40AEPse/
ji+G9j3JS4MLB/C7Z+kUxByt/e2YS8RBm0fwqmvnupOq7qcZKhvFastX1eE0Fn3MuWzLb5Gheduw
3hB+xt2/RYqhsixhSutZlJN3LkIiCAVEfpJW5onIMB63Ffe2U04RWsj/2Lkt0SWaxF2YYI6IvXEg
+i6D6P9I6hLsBwr8ulxsn4VA/TlOafMf48MAbNHu1PfcbKvbWdUqovCs9K1dWGuvUqI5Mt57p1e/
GSSn7SNW4xdRtBanG4kAZAnbz+SK7D/nyYT0nACsJDvw1/N3dYGP3A/mCsiEysG/9nGom6DBMPio
ro5fEqU/tz6NhGxFRew8pjFCVyyY0Yn/DUL9RVQ/x9Hx+hUFjnP7h07T9HWJIf8PTWtduQDNZzUn
Ys2w4vxR5ntAreG1gwkH5zMjMUmrfkDNafYuuXKHbbMip3BolOiFWTDBYyifSQBC3YDy3PCmQskv
SFj2iTuYMMjKX5sGKg2pwdF5yq4ksJCslPWf43LUep8ZRHZ1xdD9tfjPzTmjXWHDVScEYPsowRDO
XZn8EghJobmI/AGNon3kRpWQ6Ts3j2hpVdJt2h+DlbnPec1/m/iUH/ki5l3ZE6agWyv0tQZw3Jez
eRBZ2/ifN1o7MyrWvSLki7sKobY7q756Oc3cuseHV+8xIxJ3tVEVzR7VsaFOD7Njp7upQjz2kGVV
d1/o0YvmThUzSpKN6ip3r1FjXLat7UHQONqtIr1g21zmKjl/mgBwqFT+hIRfV8vwlYuuRO8DonSp
0vlm1lCbuZ2qvRrJQB5tD8qTQ+vo8LnUmrdALqUzf2+BfHwQyU1fPuNkpJn4dxjEtu/zAGKLvc+O
EJEvw9kk2S4okG3st2VSEZEKWqUghJN1maSTS/FoVszc1xXVtrYqzepNdeucMHYOcNXMoxrbXgT1
S9aWOigdSIMgmY2luUFfVzGBX5/acoUiR5LVaRJs05G87NxdoenxaWmt6XUmRGkbjyei1bdxI2yn
V8E4wdKYxmcAdpYOvtMwxx+oz1iyrlsDWn9CJNaV5if48q+9xro3BAEBtpS928E5RL56NtQTlKRV
IGvHiLJWXZsCSPMQKcu3YlW0fY1vm7BMwrPyeZ2Ix3LxkkEugZBIY0Kn4QauOtbRwuVME3uArDVm
xWs1px95Yeh/1DcLZOM/mLj8klnrvGyvZb0oyjqEGaryUWdC/0CpvrNXxb/etJdiHsXbyDqA5Uob
PcatwbJP1eSFWJrhZjbKGIWwXt2YZUr/ZDD5Vi/ifTKtU4JGDihJtaDfrPNfDtleHnd6bGCjBae/
1vkdp6KDjliYpybLRupKvdgRrOY+wXYxvabCZIXqrb6lg/0yIIB9sJOuvOvqsSZ1lCsC0/EycJve
OJuzBr7F/diGe6szj65o0GNlmDw1vTXlFe2lVn8YuIoAkq69R7VQop1IVBWcE3/3oXVlvFNZwf25
X0sAerkjgmouyoRnRn1+2uyrib24ew05KqhsdXgm6z26mfAJeJv9lUm3eEy5G247t4dQ1Hf0YEis
WM2wKdnD4AFD1jpxGdj0K7STMhtopjsVIquTzcD5ARgFMoxOWetaN9uNsQMgfidB8HzdJpPemu5S
vEefd1ZTDNN2xOdmtO7N2LvdUv/He2R1gaFrKCrifXDHOBPUGMeIxsNWr+twkdBXstQ63XegO3Dj
Ot1pGOtHddUuL+tDskZ+bZu5IfuT05UkXmj/HP88YpAfBqaPw9fJb7UmMxLXSBxfIhWHL+dG1+1S
8XVM54woF+YZYi3QBhlse+BqwPf+1BjRtYMFVBTyJNXwefuNmE8hB4+ylQLM2NcvuO39/FUV53sa
Ec04qGuQylYt2ypiDXnUtJ7s/LhtksTk3nGCx3cWzcSvylqRsbzfXjtWxuXz2pctSnGq4K9NIO9Q
07Rag/5245GPpdJfVJcyVmIot6LAXGeLJLrbnrnrMxuWFfe1v8b+13FZ1EYngive/3Xs9k7u+vp/
vef27v96p1XevmvREdZNm52LojS/lYYLVx7mlzXXclexbD6zyvnHuGlJuWuVON73YKSYiJLtuJmP
NEvajbdtFwPRiKdtlLrSfWkYT1FkUljd6AFMpWkwVUelav5sXywLGp1BTP8+YpsIbS/6OkLN33K7
zxGUJUrbX9z1PImSlfP++eluJ47oROqbqCn//Mgb0LHUAszjJirRjHS6RAtlhWliafopNMGHP4Hv
52o2Mk2OT1qnwjSdjNt5zdJjYjSdVFpjwZZGXeNl9Cvs4aTyafqr5mZnp1Kcx3lwSd+c2mkv1QRq
w2zbvpOQ2bDFsW4P247tWSxGLlM1MOV1ZbWtk0I84fu4UYgtXse69WF7ZujLXle19Er8zhgkQjiw
D9XOM/SShnrlTDv8T+W1a7L+PDnRfCjjPn1I0D0SsOWMP/Ipukd2BBdp5m6Fuugn2dh4PBcQ7cDQ
Ltk0Dk8LpeXjSMPXT1o5PKXrmFV88BNTAClscJJMyCdIzaw1h+MbO7wu1YwIfN25PswWwdlpqeuX
utHQk6XJtbEc8zQQceCZVRY/bVHMXH9fUxw0N/kaxvZ1xKBbCCf7CDVwlS+fe1PkW0Op7QoXlPgW
AF+T66VM+Xq7Kmo0gNTot/FJg6TakCVxq0y9eEwMsPsIh39kLGc/X16tmx2Zgv96+Tb+9fJQTf7x
ciGWcJetP91MCUjVpbLsezyU14aQq+MQd09k1NvXvGpRf67j27NtzMxXBENWjodtR+fGTN7I1H5r
Bk0etDxWLgrT7QtGXFKsrE7ZkasKJGwd+3r4X2MViQV/rkRNw8/H0SVHonW0I87jQyK74YJllsRC
rnvDJRxxAXyzwLbOc31ten1f4+l7G60OFQCBySS3l+HZlnW9L8H2fyvj5mdbKOav9dAqmgYPYNvN
BNm1odXsQtZ0Qb2Tpkk00tegMcFn/twPJ5xDga7nR9EnFITV8jUpLOIvy6q7Ndb0+Si7tROteClM
Nb0XSvq6jUJZU09GB1xxe01u19FuBmR11GPCHMPQzoLaAdIVl8tyTvkB3830mRlt+TrIsr0Rhcz9
bZiTE2yJnp1IgX2i54cEfWRZ6uNtusBD0e/wn9DJn0kfjCEnYxaVbxrq8N2kzfOpaMbkkqM3ZKI7
Th19MJ6qnfytFTrEi3WLJOsBLDpo+Jty3d4Gt81s7u653Qejox24TybIYjpftLFyAACZe4PBChvx
8VE3H6C8vZghv1tUFd+4hXVXR1FfTaaqF8MmOt4oiGfECAiCsMN9NL7E5qD5xKnAX0PDf9TcBQiu
qdX7FARDhwNlly1+4ZQsP2EElLlMDomTPEi1ZOEJ0PEZRq5vtuYD2pW7RMMIuTAhtp3FgQfb1ojz
88MMPunSFSNWUhndZqQW7MVEh1e6x77UkciZ7uQNQ/+M5xwNDxmdxGe5bxqkGaEiRkEX0XT47Fpg
pB5/f/KUh2AMrLjZhalZeTEiWH8m2uIUxloROGRwFUb/7BJmMlUlToKp2g1IMxZielwqM56rHt1o
fJrK8CYbAFC6pcLsa9IzD/tSRGwLogpHsS61zV8Jq0aDD06nPdNhEdhodsUY37gxqQcK2dfj1BBI
RLZCNEzDayQND3r2dzuUNNXT5nsdA2SjKn6uNCnuZa0V36xB/46kgqT1sT+ZYfrbUQokX9ozYVzO
zplFFeTSpCJFFMSASsYTynvWidZnrZEdiIMlDTPfEzGBPRZRCX0DbzIRMWW1rlwiol3QHgGVj8Ga
tJ390FLNMDSz3+Vd+1xyngdTp4NtLooHiHX3gmSA0AhTbj/EShtQgVuX5Ncyn5kzypzrXycBS6LE
KcMpqHRYrapOX1DLT0x4QXbK5IcuHnAJn2qXz0xozJ+tDJeyMHCWLmr+QpKMb2EhhBkStZ4LWI11
ZXhyWfc1sPc4MoPzo/92nXBiOdgA1F+FU4QPu8FMgETYGDf6+Mzc/Y9kUu7UyPDd3H6GVXgnRxZl
Nm3keqp7n4kQeIYS2KcCqah6KuIBHVdUvqm58ixUg/yPXRyNyYlgQVbpFEpax9L9qeCm2UH7IyMv
OSUO/BuygY9jPNX7rrI0P6HZ1evmMbXmPbgXsBSxDWtlzT+3LaQsix6adCwJGurFEmQZP6gQxCWl
7sjisIS5PhxxOt+SiHXDh3rfGTNaguQYITD3hoVgklQFaWZrw5W2wRNhs99mCs1e7Li/dMPBWdYU
gAa6Pzq+Aq9ZnHe+PjlnNZ3lAWkEGeTU2xCH6Ql5s+7kw3b9BW6u26HvBJEVWnR0zlo15ISVU6K2
W63ygINq+DpfKYTl+5BiTtSpxPk0pJ9MRBdZuU61kAGrFw8iMq92G/5S3Igg9jH1VUH1II3kb6EL
XOSFSWaSEUDnnA+dJe/t0qHI3uLH03tv0IknEAnJYk1V/CJv+lc51S+WajzX46oVQ7DpmSEfYAtZ
3WdNFbGo5HeaDb+L61dIqiRSzV7vdudK0JMwb8gWgqNTiqMrxytzNTqRQKyeR7wxVM4ujt4NBwDi
xK3gFnAiLd+psesRihP7lt3SL3enqyz1P8Y5PoTivbd0MiAg9TpF73rd0P+2czLSDOfXoJl7ELxk
NVVaCb9d+9CWDFggysBxChs08/wB7gD+CpslegM7MOv2gkENx+qM9onm9oPW40uEqOlb4FwDS5s4
n3O8U80802TAwW1G9blAOk7DjFOh6FTiD/dz3VxGM10dIVC5lvkZ/+SPMtEBuEfVfQoKtJ7D8mTb
xjv3DX+QrHLtZvaYxfc7tTbxnw3HLmm+R7Nue4CfnlCvPnboXMsHpZMC98R0Xchtopo2YHsLf4Rl
9aSVo+2VRfNhNcVCikLynne7ctFKvxy6gtKJ+G3033U/m+v+5DqU1x3KvEYGrMWioI+HMCK0Tq/5
LpuOW3hV1z65roixpCENBc/IH4jTEqyGfWoq87eVdYPHXSbxAeZCLnFilgL1HFAfeMwneHYElqc7
lQBxJLCTh/d3DOKKDOnY+gWwvjqEP6xlFkGVQ3azyVty8QT6qhHtEmcAV7tS2zsDKZ/NvLRt+HqI
RFQeMtxRZKqPdsb1pA5tPMrvDWHhZiZjPiCWeueoMgXpVLZ+iNZOQ3AUTFVDWttULveYjF4MJoOu
3tue1ebAbbppF8/yw1LcJqgJqfdM+dBwo1gTQHo/msWdvTTy+DMR9jsFw589y/4dS9tRN4kRzQGm
hTKWexqngEet9t5Wx5heHnK+imAsMu8CmThTwO2j9KfpJW5m6KoUzslv5+yFynRoiA6kog0ZH19w
JlymsKwTlDDMfW2RuJj7+7FW812cRa8D7/WA/eROASsRDMTk+XoxXBTRmgFX+s4zc3U3U8/aRb1G
6kzUcGGxQQsbWAjPcVM/JpESHkhGmo4GRFYsexQFMVyzAFp9PFPA2l69S9Wcmd24X/TWxeWhm1fX
WgPoByeYsDgpZAJLZAvhb2XkFFjCZZfXxghsyXjo0jMkbtfH/Tr6IRnR1CbIobTM5yXmutIj6ARX
T76HnftzA3YKgD1zFvy33SyITk4w02f70l72RYN8fNJ7+Nh1B56br59lDN/MtP0e1+em6vSdxlps
0M3OyxqWgfyNpj8tb5ahB8XUc7uhAQaPXPGRJtzGciAAWmc93GDV9MmH/1UmSbSfcBoGMx/dPDIX
AAH3A7vyCxZdYiW7FnQUur4xXVUiCQpXTMRGAtwXzWsmltZXFn4wiohbGb8vYcr8bREuFfeCglkU
ce2nn13RECT0+MA9QwZjm/xhNSxWHJp8ZpsH1JJCTwuBuneTuG1c3Ig0Q409K5HUc7nJ1ok6XsuB
bJg+TB+0kvkUWGSp1wiK2+xRoPFcCrKkSnd+GKHDH0JXuYm62rxvm2M6G2AgEYUaXfFCQXldFEom
FAO6wAaDq6515GGZtW/IiZzWSXePsGWvQnlJrOSm5iP0oqgrzgbeWM8axPMwKO6+FfELwn/9qFeH
XkTNgTy3jxrRr1fmnTwYMB8ceYcBKDxkdbsHsXVwIAYEuUKGjFVmp+mYIWRYv2VMyJmfGY3HSuU2
NJ0VPFq/0TL7wyqyo1qXZzS8HtFTSWD32s+irI6qVbylDpIce0AfZOhcqdRmb5OcYKXl7yx7qJgS
72VqYasz51ultesd1biHWsM2RIAHydMxUWP0jTGcsq6AtS72KBbwF4PEC5wBjc8wQTwvl3Y3F9G8
D7MiUMzwqmdGjj8ZO50tpycdMX+wzOHFcJTfhlnGvtbRDMipdFn9UyPds5LpfxSEyZ7zNygF32Qc
iYAlCLIQbSK7lxyZdiK1epInXUNwZI/X2QGDPUzz/RxLKzDCevG7BmOcygyUKVLoPmWDju5q1Bt/
QsbMFRU1CDc8h5OYLp7rhQKSY1u94iEECqKvqJjRIVD0mKgNIFHLHwVc99Tp4/2YcV2vp+6pqx3p
myRwjuTbARu2SPuOJNLhUUUwoX2Yrjnti5r0YwluiDQdWUqWqTZ/0lL3x0oxf7oRkKC4m+goxOK+
lXHqZ4td3S+xKAKzJGV8Vo3bcQS6XZlyZ4wkno1mmRA2lA++Q0xmAOHzR+Y2u1EYxvfacE/13Nv7
BUZikIflr1g670rXv6lJ9hETu9kwXbhbeat6nKFkS8n9VKFElLYDi9GkMsEtepi1b/3MlQgr2q1e
1Wv0AkZGmzL5IbNyzcvGsYB7YKX38AVBO9CP0vs717DwRSWVHxu0v+NMk0FndXfOgmkeKMFKys89
Y/RZIMWB2adyp2Squp9G4yU3b3MwWOn0w5QExDgCFDjO/IJSxU4PX0kXI5kptx/UMAr3i8b3sFSZ
7+XQ2486Mj6Ms7XGaaQ/AKJEXABKEgqVVtRBT4+WmWb2bumkjwoEuDsr7fKdiyGCEwSFjL2Avyio
NGFdjQK4DJ1fUtxZT7vqJGcIoaMW6INUz2FbXJ2MIPDY7CrcF+iWaocrsjunhddF4/doMF00UQqC
GfdNDeniYnGCp2VTjo2r05xR0yHbuJIW+lWUNRPqwIvbphciThbudrg8Oz3CodLuzUozPTtVD3PI
lD8y5+rSnUE2mMcxKm/GqPlgLtId1Waa92AO6ZVnbn/WU/D7zhQFRCDTZ9RpQnTW7UicIHIcSRgI
c7JQatyQauYV7kDggPVUS20fJzlOVahKeyBvy7HL7RTVkHyybXwpujnTFdAUPM4tZZdWKXfqrIud
3i5Hp2q4fy712RxKgW+48Cd7cK+DVj9jckYCKj5MzeJUIsh158Kphev1FgLHZcGXg1HXIuSCOaqU
pG1/DmN4l7ht8V3q4kjoRRGkVpsFq25RUzAyt2NzzMl/8dbQYshEHguEeFcYBkWihKyGIiXyA6OD
zbJhoNDqh8n7eDMWbrgDT+sejHrwsVRaPmfEyLQOHrmi4wCNsC858ltp1uohR3NEvmrb75R8Ny82
3wbL1m6rPH0qpmABkgMIbbGoUFajN7Z66pculrNZu7RhZJwmJ5Hewvy7Hwa+pboa+Z3EY0PSH8Q5
+51kAiD7RuU8VfRA6PTciiFSoMkMLixRy8Ijdqcu9Zum9vvFmn/Td8VeANvzkBQsRltXi09l/7sO
w58Kjqnn0Iheupq/xplInten71YZkgk9USlxnJAqr9auceI5tJ5iQhDV2f6UK9URvMdzKPQKvtIz
5aXcMyEXPY0DHwumTS3Mjty/lUBxdhTlaZvMXE81/oW2bO+1vi33huv8gV4Yc6NdvKCoNA9amjwk
br7sujS5K3SdXCQwdH4is0PaaWJfkTdAS6fie0dnkZZTVbGyswXZeZL/0KgbxaE2knuEAMONRuRJ
E85LoCIGDDJFHCvC4Kn30rzllCsqtOyOwQIm7VFDJLDgtXTmSmlS4dLkieDJ+zimrEvMrJ92fPgi
7gyPVnaGgCJtfF2xql2pqc+ZGw3EGYtbQ1VZMhjGsZraxed6MgW5O3Mh0fq3WoXkD7ibeMMYTqCq
v2d5k96Eccr/0KL9ObY9q5iU2bZTGmdNG79VNOXW/wPLAgjgnFvh7ZJxgVyYwgdxZz9z63s01cjZ
2eHKd/peAPcFItBoZzSQwiMPjIlf8kJ0/U8D1ZvviEw/l6YID2WX3CQx38aouDNV4z7P5RQ0aiFo
OBi/uF4Tkresgtkivai9oeDfVPdhZXxXtUYcrWF+N3J+03ExrD1RilxnjDmwmmXZp6X1hrN+38g2
v+QRE6B2/GgSLPiz5jBBj/rbyZoe1QcxWUwCWQZoec7tDblvNTiuZ8LJ8BziwUZlvSREbe71E8EK
lq63vt0BD0oc5u4Z+EHSIRViAilAIQfNA6fO1wvjNXOacMesgra5IEPOug1L7sBm6BK7tEJJ4uHG
7Otpb2UaZxwA5bT/0EghOMQS3i4ga5ByGHqKCDxFRi9Cie5KdXCDIs1vk8YFi23YsxeP3P+xI9zT
OXGPRVP9HBLXGxMo1QWwkbMSauQnaqxr1CXyuetkHqHsRFxE8b2064/RybBkt1Z0DqfmKONvtTno
fuLKy+IIVBmdfdYSIsWtsEDuOqxYZ1B1VIlsKdqDKOgRmJ0+cFtAPk0md5y55zCeHqc+xkI0EP/Z
ayX53q7tnlD6nIoFBzXSkZuwNh+55GRLjalr4UOZ5vyc6+N81HrG6yF9lMqYXdp6egd9mJyLsVVR
TOQ30RQVXCpdFOYT4WwVV7mF+4HfTIKOSNtae5erH77a5DC1pGQaM6VK1ZIeKwA7UBAFhNWxMrPi
SWe1pZQEZ1REEqVuUQZqh8hUo3Pt4GA9uKZN0iaBcH1LZaByqaO1LDy8CgiJsy47s8hExjiz+I3T
/G7a5f25o3wTyCJJd11Z5/SiGqQES10G1FdfbCHtAIFSe4zz/pdUZo9JCI7XaVQONsvsHcGAzGuX
uPfakJv1Qm6Nr+BVUKdYPWGvr3aGEZMwKHemwYibcN3hQorRKaOIkUaaxWodsRuzz3pnmTuWvuLi
q8to++mMmS2kfXwUuO1cnXNLZ1ENjsg+g/ifj/MkUD6BX49EouxtzvSxOyisfoMEnzySU/NJX/0D
NVoan+87xV2ruk8W9OnCdhOCVNMkkGN8RPa11nsz99L0v5xlrol5XK6FboJO1F+0on23ibQqM6Y8
RrTUzFSokdY17saSO0lswxcQGjRsI6r9cKAFnCVO64uwzwIldX237nvKmNS6kzj+Mdn6eHac5bjU
lKJyJA5tOgbpwJUPEXbm7OvEmMgviJn2p+jpuR+qO/Bagw42M7tp2lT3dAmvfFKZ24tsCpyZa3Pq
PkVpmF4cGJdOSbIdnnWqYZwsyKKtQ9JiF62SFEcw35fcnfa50TxXlZ4g16hfcGXVwIMEhf7mKjHW
BY3jFVOOlOr/eDqP5daRZgk/ESLgzZZWlPcStUEQogjvPZ7+fsXzz11M6IgjkkCju2xWJsRX68bE
lWVxCXl74HTTgnxdPTFkycCgPZ/VcWDtjeEyFlReI/8O19tuFrdLYGelKACn3aqaq2LtZd6xUBE5
q9W43DR+9RG6HqQ2DoAjFIBXuWgwTnp/qzYo0zL09MgA9xetbJoGo7MB0WevM0b4BsiBNt1s4Z6z
/OgCtfaGNytX/+rUTClRoXYwxNNNlTUeRc90G6KU7djlUbeHd4XYeY0piHdjV6KrmZSAy2xGxTuH
DAGUmQKNZUbia9NLlaH73wQ5sFXuSVuo1ZF5zp69zPmZTPVHMRfUIublWR+ar3iyCeRr62gnzYfL
voY0MV21E5yoDNTCIRVfioSBUPDUEPEaoCP1sdvFtG5AiLpPcOdru4SpJUoTt6XbDLuwW8pNbde3
mYlVitP+rklQ9I5KVpJ8bJV6OUd53FI3FnnEB53kKqeDOI6PZdPufI9itd02H3ZYVut+wUaNboyN
A86/6QzSiMXTHxZQRmArMZygx5WqPyG55myaYtRXyxjdqkr/1rZmuF5GK1+XZfjKEPZ5uDXK0FvD
iQbHi7E2SjhTvRyeHx9RrogMcaKW5ONFeKAMT+jVoenGWyXHoNtmlKzA+l8Ko9qVxpjsUTB48k2a
WcyNHJCkPdglGCeAj+tYtLkzR/nTh1s32oOp+1I1lFqT8VW1ZkprcV/szfBx7iqUPztoNP1Y3VeW
uokTEKB5WBjgqK19xuQsYQILYBtaQDas3aipzpSl8VplxU+8tD2E8H5A4Unf2nV64/UROcFo98hc
oEKrKMXGUKuHENjhomGf62bb8NiR0/BNDh7+3ihBGCsdhXSt/S7MBqCOOqCVmN0aU3PW6rAmrW3u
wDAvaFLRpweyu3bKblkbPvJgg83Gco2HqXQegFVWN2SiO5UHvC6A5VIjUt67Oadr5M/3g5dvda/e
Rely1A1PA5z0Qydh7bSPIALByifKO8yyUi+o1xYjzyhAcYWuVTyGrnsT9t5fwezEupc6pzrROWk1
UicPpKWXVM9q/2AuWnYz1fVfVW7mBgxMB+Qo6xGz0pxD1I1rpDUKDrobk36EF4Diw2qZ7vW0Lfe1
0YxbfYBIb0K3e3Lf4ddxKZTa37kOIEqFxYB0HQLd6VypVJGLpTroOY3gkRPh2wgPt4YNDgmTVyx/
bUp6DdZjoZrrosGW31adp73qg4uKkT+vkz41NqO9rmCRXOkt3h4lOLqcOmlJv2wVbwuWXr3tiEtc
oA1KRdQN59SvabrIFqgui2juzFkQkSkbqZzkhrIbn1aNZvXt1hnt8sBweLlWgKxzmHMAJ3y34mfj
nd7ViLWgjUCpAL9oKZcsf7CavNyPOsWvmCB0sfv0dnGZhilbQtjGqKgxjkBikwUGKYZ1atp9Gzsx
S+ZJuj/ajm8oVHpw0IePIEo5tphTqoHleqgdZWumhA6uowRaREYIB6+CEIm9nih5pcVNQQFum8KG
6lawOBKlbXy6qBtrcCi4tMONbVAHKeI3iyID6dO86kYn3agNJN0ZHeZ1Xs8lM790maqKwpOSnPJo
9tb6PDWIaTgc8chcUzudNyCPD87C6BGEenDF5uemRFI9DB24YRdqmCoo5JVWoklTwSorKbrmDzfQ
EvUrJsLfafAwMRj/9rvChCkPn1COd+ok25bALM7dDVa5h4W5eG3C9pxNrrWpsmoVjgjJlon9gH+L
Ng54VqQO0rXtGfd6WBTbNK6oK5VP5iCY+A7vmI3quqWMoDaNCmGBFQFE9W7btLvt4NnPqxr14XC5
NV2ouMUnrclmPnJteVBnSBPKxMq2g+He966z9d3swOTZ2oaM5a7t6xm8QAU3SA0o0LHiD0uP57Wm
Ff3OSqM3hAfuyNcWng9L2cTziRSKwXh7gKcRdrCkHV6KBRdfWOpLpXC0/anbDShQ+vBr+/TSEgeV
Vhujm/tcXNGLfAOzc3ZFpZayHMhLjQeXD9FzRGS4SgsGGNGECzJ//NNy4q1GN99LyK4SWIA3yTg/
4/R45kkS71xbV9faoKx9W3kYnPKzExEUOCEhGoCAAPt1mbXwUbfWaUshh8GhdedPT/FYvlcgnbxo
aw0dGqatttwhP/SQeS+h6f018SRoz/THTr2HZNLXNgk3sqB0nmIHpRXlBPnouC5SmnhtS1RogonU
JhtyVtob5hK+1uW4jmv9aYHeJPddxDLe1MhH0bmzPuUzLKf/GFSPBxAe3Cb7ASS7R10tgGXVwl66
GyCtD7AoQWSlpp+0tG9pr7jrRPdHio3ur7f0u0xv36Yh3pc+wb1pLgyyjDhT0ju2Ihq/vgyzaPEP
ICda+jz1yTwkDe3FPJ6Xtd24JFCU81Y5NFehGTZroE6clpJMNK/uZxrlt+IEOg8tG+OoxwWDCibs
1sZcMqGdHXKleORpquuOGhNIOtoq4xCdNcPcqwh6uGTprnHs4/q+SZOvReXI9079NFoTMGpjOEMN
SytLY8bZHsuXrkKz040qZdOyOVVfJmdVz9sBK/vpF+2WiT8oX7MvqH4xfT3RaMUQj6oRNaqmsopp
CpV9bh7sIno0EJC795WBFD0ZfQBo/o1vceWMhRUbz7fQ1euTdu3aIehjSkEe3T3Sp0dzCKf1ZBXU
Z/M7mKO8rtCY5cQ92IW20xr68ckIdGmo4mhjGAYmnUBmu4xMV2pAZ9G3uZSfhZF/5DqloDgFRBaa
DzHZCGKrq9rV8M+RFd13HuzaRjBBCbqOdROe6pgjPWf1lj7CavAdMGD9V24uKcdJM8EMcfELLFCx
jHBA2HMiZkYjlPb/rvWiiSrktOtLpAwUuv/AKYCMc4SXAxyE2Ix+Bp3Q3Tdj8rhYDH1cj2esffuO
ymQKzYimiA6RhU0ffO2egRsRBWg3prfcJzBcrcHdrZZhec3yd3+YzFdYYjYMOLhryNuJv7Xotbfc
57wnQ8xaqjkJ8OfOqg91w0RlmQ8PmrT1r5dsx46xapzioJHSNRXZl4auybqPYHBC8I3ElY2YL82P
DWnXJKIJndttnemtr4jrOqgvStNStmln7AuvO1Dufab3/zdE9mcUzm9mlX24anWgFP7nqOXTWBuM
oDkpPD9lbWwaBMNb601znPTOs9unJnwkX2y2+gQCebEfFIvBYCCNHV1DSh8edQk5vNTnzCZF9Ywe
CSQi2zmugg4UkgUacABgDpOu1WyrPD9HTbUHvpr+OOUoXqV4SjsUOT0bOZnYyJE2o8oWUWjysIX2
MO4a5kM2NqxDa0/F9TCLQXSbhgb1R0FDMhycN2ZKrg0O2Okjdu5oP9ah0NB2w5PfjTydKarXoVd9
UTuiGkmPuPWMW/TVPhUYKmbolImMzIeG9GmtZRMxs6s+2JM6IPQcVZsleoU6mPqVhzJynJDK0Cq2
BtK+vniqwMZkgpRoQw3VJT1aF8hKeUZxmeE8cWeqUmjWo2VlmKdcmEjBmBJ66OcZNmCvLNO1OYP9
VaxsNzudvtIX6jdG9a4o3QMq6dLj8l48i8I7rKDtyrSdz76IH9tK3wDc1ncdMnubehUmA7B+SjFE
BDDPGGSnWXjoYOTpXerbU5q9AYhZwzIL+zfytUNR2htt7N4GS4XpOSxX+RI/JSmd3cSlcqi0LeAE
VGqG2NY5LsXeXhip1o3qQ9eoMEBeNnjd45yDYUhcHHDkNudRDbGdug4iYb4pQ7da22oW73L/vl5y
Oag9saS3BIZpvcfDvTrHKBZZXn8zVslb3Ie7mMLuqlT782DWzwPj3ytE0TZCETei/4HqGGj1qGjX
i6pzRiYEpCp1IZlxtXvF7J9VF9VASuvvDtM7fMx7l5zs2FvWtTklGCHtREf1NqtxokOiA2Ho1BrX
T3cxNO7sonrqTR8QjVrd1iSc9B7brawrFgPC2dHYeXl5Qf0yIVRffjrdW1tp807Gf6fk/qk0o20d
PXt66kNvDQF2pzmMAsGHVTDZk0zFk4eAE0SC68nOsk3Yec8Sm0L77q7CLdxixmSbN5OunJYEzpwp
/55APg4TjaqxoY3ZA/5v6porcamO16r9qrXNbdmN1e7Ktz0vAKvGqSdIotBfORbhsq8yHavP66LM
X90wrfahY+Lzp4VSM9W2zDAQIoUKW4OHZzD9lHoNoXDe8lygmNY3pt0DW7WT07B0JU0Lysn53MDT
qi4B0O8PrCIcQl1W0Zw2fxdUvlZOaQVji2qgS9UWYurASvtLPXp4CH14g85uvnGASK6rXjNXmhcM
U8XkUpq77230MAhXlZvfjVONkQ8p6/ZJ9uKO3Dp8v0E70tob/eZZypJRX94kRbV3Z/+ziKMfrUzP
pNLGDFSPYaWW9rq+D6mod7CKQpKRrWGtMxnTxZ1WaArDpeR9oSyOJBzM2ndOEn048ZPnm0CyzIhe
zswUW/rYmdXBKIGsev5HwuzFSrMhizThee3h4kZ7EL6lWF0bNrzlEDHbG5AYPtsrfm88WDwzCh4g
jd7i1v/DTFzoQLzHk7E1qeDPdXGjIyWcAbPTnBuKJVMVwz8DjWThlHcVlVSmWs2VScSy7toEBtlQ
ATmaQbWYJ+/TotMBKn5UBUspm23mASYO/eq+zeu9XQwPPnS7Vgzr16zfM0L75JjdhwdYASnLmknm
VduiC0Jpe6lp0JkdbZuGYlr9O7mw9Uc6SDpaDygwvvloVgCLBPAYSednhn4CIYCI8eEYl5GebZBA
MAe1fxWDH35BOh2nIGOKrvuIwKhB+UXPGrWulfgUd3CPRaw30B/iVDza1WMCebZBoTXszFubyoWH
vtHKsEHa2X7/TDmbvnj3aKtfoZfRKqZ+Yi3LasgzSNzCcgO8ImWrVHC+0OnGyq/1DMNdQMo89RZW
Qi/99azHAQR7zDY65aZVFCoGfWaQrhHWV7MOO0J5gULh4Gfxa1phHrrYhemA/HIexg1AQZQCGI/b
2G5+25YMPrq3Y1Mn0IuY9E27im4riIVmLsdtKBhBisJ7b9C3bVNah12vYII0BeJcX1R/FQt1v5Ih
6GJ5sWingYhKnRvitL2jzfcmSXe23HuGGR9SzziEc0sS6EXGht4qyKG6O7TZ8FaQM9FooRDiUi8B
2gn5WwgwtPP2vel8WgtpE4IwKxDh4Nw65auO+ux26MIB1Q3P2KZ9OW37scemMKHTGa7+ZNQ0h12q
CfnQbLt0NO9RRir0AjbPhG3rIjcBYcYCRrrZVw2zC9ng31Xm0D7aANh8PUH4LQKd2yqbMc3VldIo
94naaChg4D78Bqm0cE7YDHaS0wsegFsxSODAKaEUsCwzmMrkc8zEMfCKlZpQZl5Q1USOYyRogVQc
vE/JsJs7HJ2cXr3Dva45/Z9d6tIgTyOUDNTitu37bTwuYAA7I3vv85g9Q8ku6VWPyRv/ExgxZQzv
IzYQINNGaBX9egbW0h0ZmsISKy0RCwMz1BjWs7Y8NSVYIvj8VvqIYUnHl9oBm5mHyfNY0nB06UqZ
NqEvOzgKSRZQthJwOBVXt+veXAADa42jwOgueqJdfUGblaNfKS+eqVL960uFe+STxuQBRKGBjF9a
gAaML2qGjbHT+ATrmutE5p4uCil2mTKsCb252UFdohr7xPHQj6GJC3o02poAQ4tiE6dLu8kM/6Ea
SB9xec1ydm3V/e4M2vuOBa+mVNZGByAFau+gHYzbzNO29hwCJi3dzWKTo9EqaSwDjhm0dpnxVW96
xhZXSDpcvNnNV9VQ3WYxBL9jV+/MCn56Akt9rWiQyfnmgZEHJrgHUpXOMroX+MaeEIJ7hwQoQOXL
3hGBrp0aJFc+KNRgWqy2WszreowE7lC/KIp510kngG4DZQLIgRjsi3YUhP9A78AkVqHRgfxvaXvv
um28I/XwBBCKrIaCjWFOZ3BBpFH2TeG49OTUc0lLV35atvEsULe+hQx/QrOEoVt3pI1uz6cys4Mp
WU70C6h9qDu1o3HuOq9lbQeFGQeKXwQMG5O+zs/GlH0r1XBxLe84xPOdim+2ZiOYCTayej7PzZcy
Ol92Y9+1Craym8+6Xx3TTjt7bgo9U4ftcY6tqfw6zfAzVIgkdO2OExdU0XDJyuGnbrt1OsXPqu4c
uhIoSJ4FUOYG8hPmu3MMr/xsf8a6dmrK+Vw5RdDWzbsSXUi27Lp/iar4PDZZkEo0qIIQGy8GYsWR
xk8zv8/wLCCtMXPLuTGSAJbmywzY1zfpSoqcQRK4S3j2KdiVEsl36IrXaUoltMvWS6k8WrH/K292
FhSQPaZ2Uij4R3il8QBRNJwSTgqB3HjW6zxAsg5wmfHOYKy01c+AD1fqqH60y3Sau+5i9O3DMjvA
bPM/+X3x1e8Y1O5sBvIRiZJ+meWTn+nnyelPSVP9mSk9NAVeYmM8Qxl+ggngIZPQrcgDeS2GSrRP
isdI836hzwjqeRTyqiBMJbl2n4sl/dKAaBfTiWjq3FNac2OdLqfO9KfzKz+XnlnU0duphXKQj9CK
cKca9q1WmYEz96cOzpWidm+TfLn+bWJ7v3rkAN0siXbSG73Vvpz5CS77o/yJYSynlh4h0clraXEl
8XRCui6wbZCL1lErvd+4637kfjm0a4Qin4ouhPk2v/u3fCz4ZCxndFcvDYI3bnrSKnp2lX72oMnu
+wVa5vESOzTV0MPlQJxiHiittsus2FAlmPjW5dwn0Rnm15CiFcO4YfWEImtAcwS4vj0goYZ2K1/C
tOtdlHt7eXiyF/qs/VqM43/PUx74sjifJW1jGORXWTK9tBl9aDaDbAp5AvJWtcsBm4yHpeyfLFTw
ru9niZSmP6VJc1u3+Ahho2ABZBHIOgNrOSaR+abxTy9LAio0wf2Umb+yhr3PDnTkdOeHJq+OS2oG
RcphDsf8o9YuUP7+ArM6ArIEIxbuvXa+UZLy2I5a0LTdx2R9Awt7c3wGp7uVweyVrj3Js11CFpYL
aL+X3gvkG5jDpc0/TxdVod6JnzebDfFfNzAyjhjiSOciMwlfDYq16EaRxNUZ8mnyVvlv9BErF9ks
rlXzf+VnaoyvxQj+PEkRPeUq5fbCFp61CA07NTqP0XwmLF0xmvPhK6jIhsZ1ZeTiqEg+WBBsLSl6
QeC3PN37Bd4VQIx0MXXzuCjTuTHf5rL+iKMVq4IKXKd+xfp0gZI/0HW+X0kDgNf7eQI+uUS3Wuxv
kDFB2jMLpiG7gyxgYyjsZZibB82GFU0LQs6HfD3aK0H4PprGjxWDTl3qBz/6d6goQN3pjvfZ6LSs
wi48l2P3I3fWKpp0LvdK929F9La/5Iq2nqHhGyIuK0cLPa2shx5K5Otqo01xkYVCQqac0h95iNeD
woHx+vy6ZE3r/Zo85LEsmPvhifTWcdYT4p8E4nKXqRHOOEKRK9PMXwDhntMmPMsDdtjMJfoxjIc/
VWPPiBjM9KV6H43jpV3yIGkZWPH7cteUdLLmGeNQBu6s/PbZkxkX7+ICKsXAhcTHeieW2zDHi05N
YpVnGZpj4K49vorBJAIB3I2T/w32ap7hfMGOtswr0WvciAkzWtSb8/bkLQcxcHKFSVI9JiHFYRZV
TJLcejelwVAc0PY4qTxce+TchhmxdvxmZtCCdCbWKeR8s9Wr5az249nJtrldf6bzTM7L/WiaFSiZ
vUXG567ppgvzrQGlY5xkkWDCbmY//1JZdIadyPnnjoJadGc20dnEiVJyCkwwVDI0IhUoLGJj9idZ
fU2pf4ryrKYxaizWUTZIM/u/w62ugTrmt5itM6ndr0+i5MAaS/nX6pezWEgxD/IzUZNA/j1tC+PF
1sb3q3cR4za07vHqb1Ttuc78zwr7I06B+misdT9MKJ1kf8n30G/ZabG390Nm4gc46IbpdH2rrIxc
ms+EEIDRF2xxUKpZAKbktXU+oH/+BVF4RMXwsexJ4fUwgCcVQ9zcyhZLCvU85NOlyA+LqZ68yWc2
gdOdwivXF9Yu3ltJ+u+lJlEIyYq/thr4KPpH8ndymn2xVbPRPCeg5SItvvoIW6Od5f6ILUs+Laf+
lj1a8fhkaeda/SSJ8h4gSDxHukMvneeC2t9NaEIRxxKId3NYSLGjcosOXM/FaaSgUbugP5LOOF7v
HAUy5jJwKmwSH0na+S1EcDVnpy08OubAz6QtH4N2NUFyxmStKPU+OUAWan88yc1D2HgpQyphcf5Y
LtM5jbmzrJ6II/qVrivPi+3/Xl+UQwv1EviOtesDP2b3yEuy5UggHlUt4RKARl2X5mrCs+Jbi3b1
2F8MWB5k/Yb6q0q0N51cSSv8FwTjz7TgERP2f6uxpqW5mqf5FMs1yFGQ70gpogyJtqmrbicX+9/3
6v6f6rJveKuqqnv5GN/TtFWSqA/Rgm3m6bh1BpltcscEzbPNd14NtHz49ab05qXrSehZBS/CvbTO
cjG6D0O4J/DTslrpwCOg4qHqJ8XLXhlOWTVN+Ck2Qo3FmznPEaN+EkTIbq3T8Ow6H6ravP53WuVT
sgkeSaNnZBoyI9AV8izkz9WhvynmZF962tkx2ePdUeyqDvYoM+ttpNkPfHpgFWyQPgqg0/tMS+0s
hkuiQ4BSGolvNjhciLmNRu2OcsanFh3EavnI6rTtl5i9rEl+Fff/Ay0xVXI4jSy9teh9i0X29X9P
oovJqxMQev3FrQqOH1xpo+L85pAJ5X0CEUx8ENshZ6fX58cYfIBsm9onatPSP5t6Z8hD+u8lmp5N
bTzKOl7vWtM//eqlzxKmg+x72f4Zn1SM6ZevvCihGRDjXh05lVtmu2H2UfSjli1n2dapSniXKzdt
qe9SFQFT547K5W8u9jmapteinT6HP2RuoNIBaTqAKYjf6R2tZLUmszgqQ3Vn+igTEyItDLc0SXhv
LdUfFcBvIz1I0CqHDvE3Mgcb65Nb1+eb0c7rZsIppzmrWvxh1yOVYkCYC98MoiZIdJz6ZJFRendr
+TYtWmi8audWUc8U9Issf2uIIkI8ddk48KEb+yHB9C8g5DCddrc3tetdzOfFc8HhNA+OdHq16DbX
veMkoq0mEPTBKgLbbzaLOT+kTvsjzovJ5sDv6Yhm6GB1doCu6ynH2WqnOfF2HQMTsmv0pD5KqgDW
D3U077YhN7l+Z6/Fn4X9jjbVSfbNv/u0lNsc0iN5AbaC8zh8T0r3MdKL01VwXpIoyGopLFJCJMnw
M6NFybMslFFJ3DlkjzpoYTH+SiGioONBglgV/k8x9SM2zrDip1m1AeqYvx3DKkkwqMsJHsazvnz3
Oghm6ECuwWAf41znBAlc5TASqOtsgKuL+Z97kd3cGv6xK/biKY0K2l5CWT6x0SVBwQmIM+hRtzHM
7pV5gV+JAyVm87Wvsa2+ryZHzMPct6+aFl9NBRnWZcKUNHr1C98Exkp86zKk52mVt3jYBvlBVaF5
xcviDZIGMyLnxqY9OKONLcbRwD+H6byPQHT6oXN0qPWtGLi/a0BmxKGxTQDfJk0Pb1u9aknzpJqN
YObZ4XnrKVklkHaQjHeQVxW18luSQNLlP4NpP7mJ9eNVW4PADzWMQwIKUQyhZ1qIbjt/flj+Kbny
6xkfcVtstBIOLH8+1Z1BSBkTgmF6q+5BgWPTK7ST2zKL+a8BTk2XdLlZuFQtq4N4AkikneSKxowi
vHAGsiN7pFLRo6CFNDBNz/9boF8AZPHXe9WPQt2Iv0Hw4xacHuADTAmaDYHCeozlTsId+VK5XrlG
JhM2Rm7D7wNGJdlDHBdc3y9rO4f+30AvNLS+wjF9L92tvCuz08DgFqieXdeKSZb94FeHzLOfOteh
1RtfX4/Ipsexp5GG0hLnsiVTd7N//y97MpTwxHDCebnJx/J0XRKcvTx2mNOh24GhMGTnKeU9o6+B
j9K3XLnL6shPox+AElFCRndQ7pbxn0A8z3U/hfhVw++fJMjLI59KJ85q1LMn1BBWjsGcEctrpwV0
/NNF/qhtKAkPzpu4zKbGoU3NMSMJYhfJ3rxGcfl0D8k9KG7MhVhhgxSqo0Hn98nrdbf7HmIKcgbD
ojkikvTPfbTTWY3YodZwBwJwJ/+egbf2VXQjB3w2p108Q7bS8bFX8+iSjuTODrjkQX6X0z6Sabru
eC5ofxmqv0t79BNIcNmggQQ7CAh8VfleQjDxB3npvnZ14KTMhpoTI/3crdxGYfm/PZBJf3Z23uOk
QGtQG1xBf1Fn6D4S/Tvr7hqPNePBRtWNYw5fcg7kTMhPTW9/5ArY9DlHYlw+5anI/rs+gqUZT6Gr
kBI6exOeiLmCxVuejewk2TfgC78NtH/x+4YvhmwZYXCke87cj3gj8We2lwczeDS5FTy4xAOAyg/+
0jIIQMaC9ZCfRmNsM8TPJE6XLEqtyOspPGQKfTvLDtrkX5if+v6B7t+2A10b9sadh6cb3fFktBFZ
7Uj7ATdhpH9VtUV0/k51lI3EQ7JfrvuftVni9MAg2152nayTU1HC4j/5GyiDHmhTrKF1jZlYILqo
k4Am85OS+aukFm7V7EG8pwSFEteX2YSQCBButT9J7i0eVgonwxoU9Uns49z6ezDdezGtEnAPyQHN
zaNY3VKpf1NfC5hb26qDirARgbNt3+bMvyPbQbjxrw4iH9i2yKmBOIKjaNWqKkP5/wKrxF4eR0aw
JAhWkIKw2O1llcG2hzgcJ+GaCOmnau4/qr67VdthH/Xk6/hQMQZi2NzUfBbFGnNIPp3i2+nroCR/
o/2CTWm/Q3DReOZQKbBeM3nxjBh5DCPfcupwyugZBDX1NAVd3RlpmzYd7/MClXsfJFNmkeVWqHtQ
9UAXVSD5w498ijMhaAJQeMKRaq53dDElsdl+aHogthBI9EnRUkCh3aNYH1t1vpL0SS6LyaajT3XR
1FkJP3wbPe9VjL0YIqudHucYwAbGTFGZ5LD8WzFuEA38gUF6jdBJlADNG8OLuMfW8z+94XOIsFPs
5x7gyaBq32H50QMhDJP0OWsxHrxDAnkzz1eL5r1JUHw1SwtuTwEIqxXOqySbnm+zmNRJYbQlrHq7
pumSvCuwaHi0mCVMI+AIOl5jLADjJOk+xKfnATkxf0bXHkQcUaFEitd0pkjGHTR0zDppgTzaOW0D
TaUPAzS1BCYzWn9GYWwZpD4o7vRJja5vKPG59U+q2ltnMQ5iT/6zKxDlvyga7LqcOLE3tWazntqd
ygib7HZ9DoF9svycTgTJbz29/pFQXH7y0fINYGF2Q2NvFnD0UpfqVHQ0czx4TlXUxZnysYlnoLBN
CZoyiDPiJ9ibum0yXAOb4+D9XY0FUJ/7uI1kXvOaaV8ti2Kc4Mg4LlP8U9cr2V7iqEfHDQj6aNeX
D+JhoJA9DvpwZlgmKBC9tcyjPP0qde8ZTqTpOJ9h1GRocLmj9vzX4qGRLfmxjfY321iuXd1adrTv
FbfbufjPitQRiyh/FlP8Kef90minJVO/1GkvjnZBQupq9DS12efMpYupkCxMsllxcGXsQG5Sgr5o
9pKKiZ+REwbT6NuYoV39PxMkBzKplLPfb8UryQO9rsWQLMjyZA/6bP9K6CbPx7Owp+WPVGLBqPzO
GZukPWst4KUsOusS5IZ+fQBhuc8HqdT2lySkah49K4JJkPhVAuox1/eK7u6l7E3H6TebigBM7K8W
2syl5A904fb6Mh86fK3HRlec6dwl+9436YQZF/k1xan6TvUyU8Vz2N7AbN/gvLj2DmgDn2vAa0Wo
PstXSFFeCvipet/P9afEycwyB4vl/gL+JB3qHuTKJEZmQDiAgi8aimNJ+Z7i5zNAtMDDBdm4IEj9
NmmtoA9OCmq0PxaPR63Belczc7cpjre/kW9cyuEi3YY88qSeL/mCl5V/KvumZ58we/JspL9jd6cO
yq8ZH7u/xvVe5Tql2mdo7acGOpAPip3p0hMbRQy7Mv+p4SChYv9elJsR2yAVQ8dIvnTzKY64IX4d
ovnaK1H8/Ggah/HGU/Rf+Vv5YI8A1aYeKmXErmYo17/JTGcndyZNiZKURq7B8uKDH6NYyOuLg/Nl
H9NpevFs/N58cWmpyJ3MkY0yBSErGy9DQEKT8xt9TVZ0l1fZTi+Hc7Sw8qyRrXaPljuDTqdLq3/b
PbUDhIJ57CWPXSqbjl99V+59zp6vtBl25e7OmL1t6xNeF8qvLLg5TveF4m1SjKe8RZ3Q6wIKIN4f
FhBmoZS17JgQVyLXpBKKwj3DhLP/fv29q47+/DpT8oAL8a0EEdyy96eFkiVRfc6OGgADwCT1Iq/L
WxIpJ3gA3hmxgrZwWgGNw/0zNAue+CTtJ4b2Nc89y4Mx0zrwRvc3qU5TNH3ISqqOcw+p2kYWXG4h
9dz3evpL839/2SzGuVUBmCTgewn6QQTe63m1lec08uTlTuWT1SJ/HIFl9i1ZnwpsOQ1oCJO781wV
k6qMaj8V5bQuXIoxLmXK3KO0zUb43+J2jCXaTI+4FqvGpahme4Ce+EZ2ljxBsJu4wu7OVL2jdLOa
CdhGEUAcFiwtdYeeAs6gbpqhuofy4qRXWUBJnjDwoBnGUdJIYMgnPMzbGOdUkDEDEoJek00tVU8z
KHTmg5kBO/taBEgi+ZMal9QPGUa+lisAX2zgvWIUKyZHlyTyv5jUlpm+gfZ34//+F6vCsHZg2Ggv
Xy2703TVwIDHKGEmZcF0zhzxnh0d+sun034MCfnEMsBgO2rnstgxcvgjJXN53R0ZJy6INOmuSeUn
nsYTOONV2Q6oeGZSsqDXwbErqtuY8Y2h33YEA+UwnuTPqYsezZvWUeE0q49iRuI4eYRogXb4/3F1
HsuNK8GafiJEwJstPSlKFOWlDUIW3ns8/XyJvmfuxCxaLZEgCQJVWVmZv6Fv0DFziIzhjW5GfzCF
WeX7j3gYj4aibCUU9iRtQK+iT8q2Gt9m5FtK92a2w/sSJM5/2brvs7XOqnMDtg1WoBT5aYD/xRiz
rzqWJYoh12Uez2fg6W8y4FIS7JqGet1rJ4kl8pjSq0Qjd1M77DjJMIYSvSptOMh8kgiM8u6P6ulr
LJcuCXNxykhjC9j24bQvGdAySmVgO35/nkJlo3nay5iQIU8/Eu/K1nmPKEeU5HTOm0lbSh61Ii4n
eudFce2fJWpI2Mw4G0TQFT5wCUd+8wD3aSXDXf52OGQMptekv5cROjfF53CQT1ZaBr4MYokrqpZ/
pAmw6P5gTCle1OkS6KWOIp1WOFgQtNxHZTC+TF/7bPzmo4ZJMhT9g1wRczIePNT4ZaqxFqvqg5WP
L/Ip8k4x10+Cv1tmdz4kBmi7//OMnJEcoRmQIKcb3bffZOIPSbzTjexGvsNyaBjfGhNKkIwKWQon
W/9BXMpS1Q+5UEu9ptffBoDBxAbL9p9ZEaqOdb0G2BMm8X6JGcFZU5sXqTvVrFAyTtsG3KP1M7nB
jyzBuPL+fMqEk+kQGPpPsK6MGZZvcgDl8S2dDpQduuAj3uaa/yE97KXrAejywfdikFlf9mS9yLCz
M3elpOE15He1AB2qkOBS0Jfn5LEmZOv/t3RHajiySv8s0zS3zK+odN+q7vRfT9kt57+pDL+mLL/G
I0JC1buWly9ytOxIlxjRqluzUt4xj/2xqFd5rrp3A3yimbxy+Xo//K6fG5TG86p6DG3km/Tky6cA
SfMacOcMlIkFawg3hRXedub40AOgLstwVagG6pPq2Y+upkcPnexltLSfMFCuqfXVkejKIpAHjKRK
iXG/hG2dPzC1/wRiIME/YWHx3JeUfArLhU96bZG8449WI7bWTUc5LiH9Hnx0GmCKQPg/0w3bdFJu
JmOR5ydNvwH1DgaffZu8qbyB4yVvfbGrpHRE/bsi22L7+eBV1MHn/NlDEWFAG5XK8I3ZFF8gqbal
790EJOneGL7MufurYqUx2KSWFJqTqnzV7MNEQ6XyECqpqncYDFfMhYh182fILhVrvs96tLddF5/k
JcBmKRM673EeUH9rL0Qm0gznfVQpaHa7Bk0Cgz0ySrTsupMnF8cZOfFGNvjyYGaWtD1QsyHKl3b9
DROJPRi7KHN6lpsj5+AnxWFqMKKVgxK2v+3YPNgWjqd8XzmIzdm7M+LtbSSPGl1FuTxyzUJIAA6B
Gn3n15DqI7uQesYG0HNPbeFe7LgCkMJ7WmbzBNQDph3VmJqbM0fxQ6PJXJuwJB//5NuPY3R1IohP
nKGcqTVzwTpI13EIvp64i2zWt9o3RyvDDbbPf+22/C5Ii109OAcqYHm+t6zForSNwmF7VEt0xlL1
U+rIqUX3i9ZjD+tIDdAjouAiEf7fJHTfCOhLdJYJ21GgAQQA7xs5AkyPCPzUc88mpCr5XdYimduO
C4FfxTwNskjkL+CSIXEuWUZXoSS345MCd3iSFr3fUnvoowOLwUl6RgHoK7Kg7Etmql7foo2D+t2H
a5xLgX/RFJDpKw0HWTYGi0uoTPgJOchKLJn5fIkKuK5B+yHLmuHRY/Cw0Anr26XEtJRbaXBV4Orw
+XiQLZXKdZU2Z0nLsv6UXalsHpp8ulW0eiP7MyntSjOUVv2tDVHaTdcV9mQKBYx2KL5KrwWmECOr
1h6kuCL86yZVrtKrySBjNb7++K9ELOyLxvkoUTOlkSd9Qync2LZ+HwdUL6kFSwtBCiPyfwVqMdDY
atJikOfkZGX7Ins/zd/24fAhzTodeIM0eW3zBQD489K9lLurvyVR8yvZiWiZuwZKDfG7oFAM5Cfc
wlgvRSOKKtLLkc50rk0InjSnueSzhFNfu0vXaOkDI3wfFxb1YIowlFqkP0zQoacRlM9JsM+Xsy9z
EhlSITlCBpd0lUVsk3wIkbjNApFBRAufpRK6hZRt1DT7knJdq0Mdy8bDaPUAut17eQdpyMi1SNCo
tDXKwtyCKs1+5fbManOsk24v5fHl2krDx+sBdPfF07LH476Z/vzcDh/yPaWVqIHRKERgKoSbkpIz
Gd7vUvCzq2w9TMa97CGXTeM8uvdj8rcUGbqqe5RCQ4wck1N6F3lzeUfZ/I9psLPr9thGdEIp4Ev7
KIzVxyQr0AdpD2YZ7qRsJXdMrpgnmoVY0XBnj5UN+NBknHLNqkm56kBt5XbG2bCnj3rU6ZpKp3Vo
si+loVol+gsR3mIIWnfKbZIpr3NPZc9o7pZbDoj92sUQSf/LWwXYRXjY+5NylMVyZoraafzqDA8y
ueUhiP1fqeq8yy5X0hyZvYGCZwtpsDSsEpdBH84fWCKjcf4jq6KbUUaaXztVfQ5p3CPfhzSl+rlM
vyVQhOpp9uwXSQ1giNMQJFqlUut+1ZXoIYL7LClmN873YwMZs1O26ETeLF0eyQ59JF2T8iOSbyF9
wcqRZgxkcvtdPt7Q/q3g5tCdwPqg7tH+AeY8qG59CPwWim37Jw3+cASVG31Kp0WiRmG3b8hGy7qt
W9rGmfyzVAll5MnMkvJiqUxIQrQI7ZDTUILMgk9f7Z8FxuF7GO/Uj3J36gjEF/NFXkVrl11ZcZXf
zSraZ/l4kOcW7BhYgtBBz5lzEdiSfBr+B8CCoZf538sdk4k7VvdBOL7Wabg3c/dYoOSmiQzCs7yp
FCmL2Ll6EwIjBBk5NXlcJk7df4J7fTT2oz19SzdeJpc8IVgcqWrMf52XrHChfpA5Vmj06DkXbCG+
5XOrTt+GpQeVBYCxAOTkfeUA2bMIqCoVt6s+/Rc2Afz2avAqZx5N3l2LotZM7V0uvtwjDfTXVj5b
3sQqUjgcPgeBvJFFTorDQ1lgbl1DBfRodFfctvxLSlAOI2RpdyAdk86YqLBPkwpkw9gt/e6uLNON
a8RgS/SflNacT1xLk3Pop+85Wy8oZAd6Fuj/6kAM4x94cz8e6GMQ3hldvpFeQNJZP6EybyLLgWbo
Mp6ab6lchQZEpZWZjUeyAcC0wGhkM565V7OCJkL9UMrsyxeo9WZbdSouy+TKDCjEi2iTOMY+C8ND
3eF3+hmBNQyY0KOETkJpO/z7H+XrK/TUf813p3+UWyLPy7CQ/xNUQGenuAttuQUUvaeGLqJDqbAX
dxyxTjsJnkaGlaD9JHyLwGZTKRf5vdOAt5A1wQ96My91Wx0gVSwYQQk3EvslhHizcW4B9ciKW6Od
p7jlg5k739IVlcekZyLdUVsxLhoTbM57lJmrpbFf5sYtiuk7WXMlBiy74Vot3jWQgbxWxksc2b9d
2u9mdzwK8EqGgWslkIu7g4zbObWuiJ0hscE3JqhrABB7rlDZBke0VHZxz0WVRc+b92mWHcOkePfN
b272s6wDhawzMomgK4UblE43c26u49zby8ImW3D5QJksMgcaiHEdlw32m1xh6XjI/3KI53vbmk6I
TG8B7AkCgC6JgAV2UgWWbks0UKjL7bWYvBUUImT0SsNMk0JlNL/VpnEbDVe43TTUWRV4SlpAUss0
O/uuDlCukCSZlFUaF71GjmT89p39ECn2t5ykhALsDhgn1npW+ls7w4VwVK5yJeVb+rb7a1vqu+ou
N1AOL2KfvomFKs7/vFw1HwxUn2UNsssBcOdt3g8oO+W/VRg82Kl7maoSpUlpcg1L0uCgrDIPmIrR
N5GpKctOYLWg6EhEyj8QYsj/PMRAFeSiynnKcB9kOLp7S7Gf5cb10yX1lCcrSTZwnDBdKV+JuxJz
2bNAKh+v9NRWFCyXVtwS5GSpdBum67Tu2fcAl/tagBsUO5GH2NeOdZKlW2q2rgByim4EMvsPvIG2
56YKp7OAxOB7fAo8KRyTz6aGgwomjLHRdRiilMZasWmjkHEI8NTEqr7NHyU66Y6kGtZF6g+yx5SF
L4WN6rXxY2dmX7LijLrzrNdL/UcqKZL8AmNfJfH4tBRreMmg5RKm0ZfiThfsd0zvTrvFMRzhhR81
0F7+J0DKVdDC+m+N7Nm35GRydSVC0uPCV9w/+ZX+06KQAgx/ejfBznG/behjho4eCf05GaVLmkf9
PIwQLKBrIC0qGbGEawis/kqu6BKXpNXRBO3Kn8KlNyXIpgUFlfhsSYL5QWrpktN4LrmxMwe7wc9v
pJsAeex7iEi1yyx/jIw/iWoyjxp3eG3sB7mwy82TITkboYBYpGk2F7D4u3xJzuTM/1vcsOd4NlsM
RwATqMpJZqFkKUuAo6Enh5aGd6T7SUPvaFnOk4C8l+WPCCTYYLXfa636GabMHKX907zwYfIwZ+W2
yU5DoO96Aye1LrZS/JL7os8hDZV/6U7o2cfCMnfylvIvawzgsxRHEKxgcMpVbVzz1tWLzTL7HHi2
GRQ79hByl+RrLuOLWAVTFF2m38BodnEyLC+Vlw9MWLVyrhOkEhl7MkEy4ZRqGdYaBHymlBI/eqXz
tCSMUbWSd5QaYRS7RwSylpaNzMilK25ht4BgLorD3Bq5T0gPfEnLtGqKe8dK4QV6x8FWyPLpg5BD
eayUcozSJ9/zQVo1rW2+91TsNQzjY6pV7FLJHIQxo/7VdUWfIrS+IhfsVDdeBy60btS7LgBUCjx0
7PM7BdW5SNZ+NCS5lMOPzxKKvzB7qwKTQfF6KZBHM396lleb0DMQzMRPBTrdpRqddd5claJ5Tar4
p3b99+W9bEY81BG0OWfoJaRRrMNuUd7lFrY9+fRoIaOp9uWX181g+thrqfq2MKwbSJSfs+B//fC1
xAeJRmZLnihfLMBJWWmVXbSV3qX00OXrL41Jr3trhq3EaPlTsoqnvlcX+Mkc9sTIecWN/qypv0u0
Tuf0JdUR/fu32lfQdVGYuBFYzNIjMwMqba31KG8o6YBA8GjVPPrs4mTaSQCS6SjLLqLr1JiyJ2mA
ynEFEnKZCZaCUqYsJIIgN9piq0TuSfYM8jrZMYJ6PSRlhZMwd15CXzQM7x7+Ay6ISrah0vnzkIXD
+BNtieJXJqPkVm66q9L62x5jaPBonXEfJGJ0cARkgAqWr00Opo6NXonG1/8EE8knBANroegaZ83t
fzAj+TZZaFzb0F5allGO9pIzY9kzLmHWqut118d34xT//rekx4H7PvK4ZmoYZdUPxpBhds3+LJz/
JNWQs3TSx6ArH2V1obB0oAi3l+khh2E79wvwnjVHDpTY4aZYDHg6wHyqAJJLNOltxVInICyJN+Xk
bpqB+N+VcKZp20b4fpO36FG6QfoehDRhmmPdIFzCl3ySnIg+WIcEbIBpewhOPP4LqiRdQfGe0RYd
iup2BKbbDq+FNv1RGn/nerMD/5BdoaR9XoTSSxdfWo8SqNwnP2wujYFKqMRhHdYFo1z1Qd7XHSrY
fBP2GGPSs99YkqI66o8oHO6kwyiRQm4WnmQvyA/LyUA+W/Ig09V+LCSHuuAhB4whgI26aO/MGjM7
j7XQF7s8e7yX4Sj/FqiTDHIZwI6CJkugbNoKLy4yEDlggfzmnaCSUKGnICdoX2hUrwVcsV6nKMrg
+q/sUPszthzxVm655K290x27dtwtXekPJcjepN8tq5FgHoNzYehvy2mZ6fTZlvGNDe08tToAt1wh
xE9/Vhq6YvQKZaGXPm0uFXBqy+mUlNuSybKi0YIaJRr357jjUM2c2Q0aCTj3+UYJFOeo+8o9osf6
pg18xDELBZXGvjLXpV79WqGV39saGvixeszKwr/DNgoOgIJjhZO7285BRwq5RrRcgd6YxacKrOfq
1Okuj+t667g4IZteHW+6RM320WDiLKFP+2YA0xbkQ3xU/FpBlLpbjXMeXJGTZ6QN9yFoM6ozLtLB
O9MIylMBNF4HIjupyvAUGtqvVWrKsTRT9AyBr22LsDyZeJEdRz8R1WEDcaMmc3cjKJRRvwG591Z3
dzpfYIXmEfYr2Fls494/ZhloRH0ow6s2NKvYQXcd02GIYkiXhhY0NT/tTbTBOWkFcUzis30x/dG8
0coRFFdnXeJUEfFwb5ca7UPm99bOyAA5qvXWiksdsYjYWrPhQ6h15Sg50Pf2Qcv0eqM5HpqB8ELg
4GNIq+jFS9rXxmoO2vc4hT09OPMh7AaNXSq8EDb+PhpAl2Y0Lk1NhcfGUmdXSIqEgkO6wSxyvJ0A
pxRauumb6idFBSstJ5TcVK41BowbRLvUFaTTHtB0vzEaxGuyIRtWdTn1yIS6dNCd+GRMNGtts8i3
thLa6wmTWgxpiCst/FB7CJ4Nzdu0BuryefqMwgtSZrlxydL+mESTufLwgUYH2n3QPGPguPq7s9M7
qIQaSvMQLQdNX1ukb2o/fRnueMatCoG80Ii3ev2s0NSOkuimc8pxDeTojKj/s4YK4apzB16MRr9i
2Yehin7yOsTdqsseEb1NpfKfb5zK2SeJW5PGwYNCp0kjGkx8v8x8VgNYnnOjoF4Nt71TX9EKIY0b
vXYzRGq3Qkx710TFiy/kFwM5kKrCp4KpYHioRPlul55nHx6mohIfcL4Vw5IQhiyV5IY+uYeoctwn
kJ1n+Llzr1wLiNiDSq0nVYDvx8ExMRg0KdoF4QSxUTOPzayPJ0RjidIpdG4dFhpiBJ9h32p30LYp
ykxBcOyYAYHXb3rzEzNle9dCChS2+4lkbTt+Bd18dlnHVpHZgQ0ra4Bg+nhQawshsaI8uw6wbd+a
1J3fEUwzP0ZHx5oxncibk6Ol6U5JUP7zicirGD3LrSjvOz4rlGJpqIurxUox7LdpTi9aMZqnJKi2
CN1AC6lKTFEQGNd6fRP29rAaA+MJK2Ikm9klRz6kzRATjiEeEaiiU5XT/KQseRgiR931KmyJoAzW
dQw4U0NWf65ya4s7GXISDdD6eujxCa4PfZYVB1XL8pWVRyN83gfVNrV9xJnBLKH4yFn0LRJ3ujpN
+5FUa9YGmFIF0s1d38V7X+unFcIjX/OfXk9vyNLiHuGYOKSgHj2ipJG2ww7CNkMNbWZdwGrGMOxK
g+Hi5PF+CMThMAGJFKn6ywAdUoimKrTlUz3zrR2jcVa02y/JZDZrM8VTF4OKCr7s5NNW/FTmAnbh
9Fh4OdCVuVJ2KhbfxrWoJtx/QsxeshFZhCqGmlgPd5kDXN8fUUjyarCMkQYNQMwG1DLPEPjUtE0+
ltZuAFoZtilQcwM/GtCau1x7NymUn3yr3/Yp+gATIqOb2QqetG6egL3r2dqMJlr5zuyuPUu/ASFS
HF2/gXwbDbui17AsQnBCG1CLNXqsDFwYaAyHJKi7x3ijWp54y47xyq5GFDexhTBLr18ZbuVtSkej
1pw4BWh0OCdW3GXo/f55PvSoDjunLH0xUis4pEkH2GBCeKEPplOYOZshrANwYu61hHlu1ChPdjGK
jlNK9bzsTG5y5K3tIced844lU1vZDt3FFB7bSqsfQ0+9G6SQH6K6A5J3hl8cw3npVJ2eRr5BvXvY
NLb2YlfwwxPWfSoCflg6THCMKPTc/PAqFaVIq74MWf6iDaAHcIJR0mTYIunyaCu9i9x0iJCzXf0h
fYx6f+l94HNobFrlzqFlzhIcPNOC9NaJ3wJ7xDUaE6DJQ34dcPytln9birOjr6a01lWpGX+Ow1BT
EExC7saC4q7/FT7OyJ2NFFfDDsG3tP3Mih/FOh3ePsO4AYWgAjgJOf50U96VYIGebMcmwLvjASgi
1pox6u2xDQLQNJHL87Lq2GvKru7MZ6qANaN2bBGFO1Xx+Kjdxk2xTUkqSQW8eI/Q7XfYcIYDahZm
TirrGc7Ws7TbLlVodlHA20bp1bbbg2tgzupM93p6apso2vG1IfLp3XtnW9jR5epH47fbeCqBidHa
s8fgC3mgclvnL1nQ6acyS/VTZxrJurJUGmrJeCo7l3DTo1hm4emuIDwwMumQqS2oGyCe4qXGzrXc
8pS7xsEY52EP1fhaaLApRwUJIBtJQxZLA+FX1ZrxdEKCnc36agiD7kjq7630scKVOuqq0/I+CG8n
K4ycUWs0mlc8Ut5yE0lGE+pz1WnvmhrMmzlDuFfVkFWHKKWm3Vsx0Eigb9ZjiYqWXFpApmwi2taN
V7M9zQ3Mjp5Gu1B2Q1LfIEYBUQgnNivS9q3fPg1oHK7DNH1IuxTRT/kRGnp1QoMHql5S/VYm6Siq
CxergYmiZ+e+ic1jUc3NyVOr5tTUyQWnRZQy2QB1MYLwXUJvv4cxVSinMY9LRHjrowVaYYXEOA1l
HaCWjgr+Nl1V7BEy37imybw2XfYTc1UZe8euDroDnV9TEajIsMkGvJPV26XSUdsMBT8kXDnkp2o1
bLnLVJblKiZZWOwUQ30c5j7ekk6zEo4DXX2j02ip55B6baNo2b/5BfEqQUrHK8gVtYTwUBYnZLeL
U19YlJFIrtIJ44xkGI2VHjprXUffcczxAizyBBOa7MYZOhTPSBGNufu2DMYbDhRnE9RSWbMWDgn6
wIXD0PHNl9SFXkBZehca+CZ5yh0AGSC7425u/M0wa0+Zi7lUjoVbATJARklfOmy7SkqltdUkW7XM
aCj0M/qk2qod9Q1xgoQjLFYlzNhpSvptAptlrZrIKvV/gaiK4V8S7mC73hkGIpMIo2dpV0FwWObS
c8Aa9G2j/7BSJ5QTwyZFRrihTxuY08okjV2HCuYphdQWB3djuO057pG9ypUbw0jR7R0bVPXiBD6M
f66N6TueZ0gMXfFmk544jbtTYkPUzliHwkA3Nk4TbSc8JwiA1hkgsIagbPyhpKii9BoXWWl+NZuR
7Rkq18j8iDTuUOd5d7U1mlunpnwnUozmtPYVEpMUG6iys3EKwJ8yC09ZjDGj+lKn0NxXE9PupPcZ
2ihj0SNqqFMfXS+PqvJUuRxlddxvJx4YfcuvaZw4iOHIAf9esLw20ip4k+V1sIHmKdS90pB0XQ8t
ud85YAbwbawZeTIcZq921rZIuxi696QN422A/wDzn2swYsrZ5HVDck5ukHTmGqGBYV21WGR4XbNu
UCYOWRqmPJ62qtrednFATWsEGlOmbYenJIXGuNm3VEJ1iayejckSyT1oHWvYxkP+10fONdYz/yYI
wz2Gd6hXuv5vMnn3s/fTtjAe/UR19sE8gTBFrGFszQuruLLK83PYeE+lC16qBtEUzeWhZbHHii08
tAGdd2rz6VafES8pnBNLQaPlu74HqZIPrYVvVPSWqrGzmgJ925bVm7utPFR8rHjwyCvJdFLduAlS
973BhWwFT7U5ubm3NhXf2dfuc0A1ZN3SZ1z12EQeOgVXnRCCjTnQA0aCH7vq2TlMPXyTHH8M6DSv
Fs667IgdNpI1utsjxSIhtm602bTOs0LwyiftnAPQB+E539jVvpu88sbRrGorsXwKtHCN7Zi6zjqN
CL9RkLxcFxXdQphQ3dqf6CYHJlJK6X3j4lPRIfeT4ulnaOmDU2spalT1r1sqlwH9KthCh2hoKCAj
W9xbwUOjPCUNxnS9YmwMgYHpSqHj9DGfKTydLdfbDFWOOHVbo0VeZTgu9+46K80XVUeaK8vrO1tT
H5BFx9krY+GfzfIE9ec1m4bnKmvf/CFDPTSLTgn+zYQY4Pj+BAbCHOuLXpHaz7LbRgXRQDF//lX0
eFphTZIXf1o0bpwwNrdq7aOBn65Vu4g3Wj+cNSS1V35BJRUpsPuxtEnWKqzXEpC4IFLWqdrV6yme
n0sn5FqoIoqWyOaiDL1tZdd7e4zak54EF4f9H0grhW1aGUxrq/C/InU+evhJbTw1XRWKd2e0Y7ul
HfetDG2IJzIy7LNuHZU+2kD5AEFeYtEJxHKjpJ27HueIYiGVuV2gHHIyp0NbuX+YkpSpP2OrqpCm
AqQtGQ+1Xb01auet3UHbxKZ248XF49C4AERSZMj15rY0sBIcx/6+Gcyrl8+XEu2vle9gvwGQhjrG
ttFMLEIa5CmosQCato6gDQ61WpXoMAFEcvdZOl5wzj5VU/tY69ab7SXntkcCDb0Vlv7qJrcMPtHV
rj26oroW033vb6cUVicWhkqb3diqdQsgEJXDuqo3QezeU91c4XXX3xtG9x5Qu1uXVC0L3yIJQLuZ
ioW+7RSuvZ8CC00iOz8jqt+r1wjDLj3mdtO7afz6O4+xREK0TV9pGVWAvmxuZvXDwe83SotzXaR3
te6au8ELmhWr5OFVnwCIRkbSMVFRTrO9Y1hO0dZu+36DU45O/TFEOinp+XDb7e5x1MHU66cbB/1U
KPirNk7xltn2WnORfmymRyVXaZIz16MaK6EaQ44uCViSKDyv5ri7B7e/NQtEN2HE3ruKe0TQNNs2
Q3ej2cAZ+/pGTSD85Kl/j7Nuz9f2dkpkbxPK3CvN0ZRNEeAL4uiVtpmN8jW3mmtj1IARsP3Isymn
/VBu1JRcrmJ873iTHQQgrCVCclXnT9Pix8as76rY/tPNV68lwWeLcY9g2cHL3WrrwsBHK/tsKpa3
62pMI5NAeyK6XubJRuCMapmkYL0VXyILzByNFvaTdbJC1x/JxH79Wh58k1JGWyJJ7+/qqLkhpbJj
FMERbKlotwMiwZJwAxymXsUkh3pGsKpwmVi1IQJbI8mATUjUTb6S1j6MFjKVoQkpKDjXrcFuIpp2
4EXB6ymoDdaOdl3ulx8X5F00k7Nyr8umMPeqt0phLdKbC25Rhzpl8WjbeoMe0DqyEDnTcNRaqclM
dctIL03ufzi4qc9l+tLYwFOS4qhB+tmz22lO//tDoQ72//y5PFFa6q6Ie+vQDUOe79q47XB6xCRg
PQ26FN7Lf49F1Mhv5jqNqG/Kr9gw+SyDUiMKG9TZxsmrT8sPN+/3BiL+B8X2rpUaTweTu09RmyJ4
ZRbgKE6NMxXvsadebDV7qsweXJ9rn+IIsS0Nksk95NGQeDKdktyFsdZi0aWYoYcZb4zYveNn2wRN
R88woOMWr0GEaOCAqSIZiIeIFJ0stGyoXTvdHlfRw2woKeKpJNSF/qGEnAcyp98M2+BU2+pWaQoc
fxz0MPswPyILmp78B7hiOXsS0icE4KI1TgD3cduqj4Z5B6oFX4ehQPd2KN9jQ8VpdAr2ePUlxyIO
XSxXVogFj/upGxHih4g4tGbDzjZFsM/ZTug6DphRrZs+T0Ej6lfVa5/yrLjgIgTroQoO6pi3675S
1L3fdgj9mtHtbMb5FrVkGk7M2FUMDm+2tfSI2PovecPRrdE/0ctO2QSUWVZV25HfW7++njVbOKvo
fkVoq6n+FVG8ehOO5YXcDPJ2oMcb5F6sFX6BjqRGl9jPok3sF7fi/SF+Ao5b3JcFWmmoj+qOf3V1
5aoRcsE/3HdBtS9GW1uN2fRCZ6/GICu49Vp2mZNf56vC1b4BfHzU1lumkRMC/uUEu/PQxRC+2f7H
+V5t7a1S56ANvGFPvyJbo7mrzOiJV4b1PVt0w9wp+DMM6zZV8DWCf7bVgN6TDIyPSvCLAulz7p6b
gTqT7lESs/P86I3NDaLR6SGxtsiyYg/TcdmGmJqJMkBVNJFej/Ktqj+7VnGTVaiQWxVVqNKalb28
eWa1d2GDlrNUl7FE886N2z5OFZ2MBmXDPnAfF5u0MGpvFNrU6xYdiaIN83XpA2AQL6K0JbfwGuNx
tIqdh87U0ZBcvwqU7eQHu2So7624PcVatqM3q2AJQREQVTTmPgabyti/2ya9yKjRfmuA1qvl+g61
An/NxuTIsNtNT9TDncJ5yx7LIDgZnjofHNutKUMOZ1Wp91Y3vE30bHZGG1yDTvXXo0KddEQYc2WV
ZXK2dFS+o0S7I62vT1hm4HmblLjKtO18SKElb0veeVsj2bjqO3/Y6XMxnln4rziCFPuuSs8oaIeb
Nke8yK2wgld96ymgSr9WVXYuSkYcUgA6k7kgF+14Oabt3kzl18b2BSC6hd5/9kuxOd1gkanPpns3
heT+cZhRkZtq/Ic0HO58Bd1jPFjxsup07ILNjkvux595MVlbMMy4mtIjLFD3rgIiE35Eya7x5nE1
Wb1767KsErcHYADyZ6UnZbdnZ0MlZLpdjlgeT5yUzXyZ4U/JwepmFGttnMIxxESgW2WibZpRiWY2
EpV160yffYW9p57r5u3yA1VF699vWSPui9h5rZbH8Kmc4B3Vd//fsdlMqti7Ddy63FamzfJ0HbXV
zWSkSCa6XQN8jrcfOu/DLNxP3EYZKzHS6SO2kre6/Lb8CUC4Odv4Oy5/LY+jeuFio00RAnINcq5M
EMrqsxvv/v2Nr9y5CAPrOGmWfjt5cGvmgP3m1Ou3nR5QAo6cSqNE6OKS/b8PIseDqEmS6dvlweXF
ER0ThzzuRJvPxl1CJJC0RDkN8s5B5tfThvzfPqp5CghSDlley8QZdn6IM0TWmd5tQml0rcamu3GK
jm8Yq2xgCnmmZ9Ce6ro5Lk8Yc+TfthbADX2s75eHltd7nvmthHlwWP5aHq983GDwf9E2y4vKYjB3
WEdief9/39bUhyNCC8ldNSPaShgPzyj84uUwdMVNL8YsrTkhQ8yTEaBxJIrb4YEIXh3rvGMPHqX+
hl1ydlb86ZAohDnMzap1N1hP+Dzvozpl16fSGiji4gHlFVLuEmljqy5zmHqgcMF97MwYbQnENq5q
U9e7wIc+hbCogszzDAQ9KhBT7lG9TMLmUKE+svJBo6xdLX2fsUIdzAZfDopX+DytS4Xu/5ziHKSH
V0kkk5QspU+8d9t37t2YwEI/pY66G0rnxwozJITvm10wzh42I/2mcWGlVbnPJInO9LsH0XQe3YyK
hkfpISdhx9njtpM1OcGoftZVGjjsZJhTDyqdEURKgi3eEzjXlqfBpQrj+M5dGXQ7z48uumLdJV2/
G6oZnZ80uNVtbHcU47H1scxKKsNZg0N58zGPghUCMbnxKU7YFaLfCpRVnM9p8RyzgKy+C+ZLkyS8
qnbRO2jaVz1D00pDRCeCsWV2IPUT97WPsDfVnPKYdeneGPODF16nND12g5IeXMs/2LYarEtrgrNC
K7i1jDvn/xB1XrtxI9safiICzFW87WZHtboltZJ1Q9geiWQxp2J4+vPR5wAHG/D2jD22Alm11h/L
/jj0/aeTyKto5EgVd3emSNHkmOYchGx/E4hhc9Veitz5iBvBnM+3k+UL7QEfbzw9QQMyGvdYt0vk
hfAOMMC3bCLMZ8nZoxD6g30XR0LwSw1u0/0jjybrMSBjyWUL2vH9dh2abzpCCJ1J3yBZ3gxRkxgt
3gl56Hbk9SBoqVjWu56zzItnMtebW+83l7T+7eSk4k30MoxpKEU/HIUyHmloasOiiZ9K+7eKaKih
Yj6hcF5wcU+kjK69v0FHCNQEsLuJbLo2U2t+N8bmjazMnF4YGKJmMDS2UTPEfM8iXJd/BU9k4qwE
bKF9Ip7Tb1l4NEgySlHSRodgpb+T2caFywXYVnyj8QmyNZjkN7tyx2V9rhI2pECDwzm4dMIaEzwf
CIKkgNjUFGgUYSMatv4/UXvGJm5WK2fpos5YDk4zhVWZNqeB6LIGHrQduTYTbwWzgx74ed6Py3Ao
IXYuvgESpL332YWjdw0CKnR36Y3kWQ7pyRbYYXEjTfMa0Wub75TX3Ow+D6txJkWlOEF9kWvwUQkn
Q7/X3OK42EOPPmgCSDYSXGofDPSAFj1cYcdKTGHKx1Q0cNJ0iWavVtm+0Lm2AkXvMq/TPdsvOtbO
YO2UVERkSwlCl4TmbL31rXen0HXfOvoclQVUACG5il60prUvMChByDsHr28gj6fFM1/OBWm3tGcz
MNTtUTYN/hdJ80bbPwlV40pCR81heujq8X1qog7ryfRppW0o+SaiJ5j3ItMw4dNWyIBIDpfsv6H/
ysn8JTE2uQqaxomSNB6j2nmMiRUXVvHj9c1l9N2a3ZaUWFI1U50NW8vBlW75gOOdrKk+i7DdA1BR
ROfZGWx7ll1styGOpRLexgLfe6hcouubRVyl2d+K0f6Ien0gSrc5EeADLVB94ZghWby2XonFLY/j
64hkF7cBEaJr+4PrLORs++V7xqRtSsD7SVWk2XAFV8MFW2wOcsPs6Q2SzNn8uQPBVf58MnLOkWRO
8NCtCfNV1dyXli4laDkMVfQOe93CBe0J/P7vIxyWJKXwTAE4NCKgcNP0+2Bt8+ubqzLjMKP3j9xt
IsYbV774MnhVMLswus2N9HxawG5L0125D8FvSKs8ZNK/NxOpPPVCF0ET/2cm6qlvYRoCC9pQUp+1
Pr1mATxW0EiWQterDgSYxPa3oPBRAojmDVgCvSc4Cong/P8eMoKygQToJNdzmBrzp8RHA47+RJEo
/h0KEjfENDKQUd2gIhlmPbmX3gsPFVIJ2laUcjeLZ9L6TdY5SCqASuB+pFZPAU2XgJ/RQzxa+pfX
9k1I4SQthSJt242wgD1LkG/imeZ3l5brBKdXx181WPzgwXXSUQNZtBABTdVZc9CJVqFnpftABI8V
tORGxM0bU+FJOFCxzvsqRJpjyol9X8gdTXpwre2TbVZfgc+DPfhPSLTfG6f5b15wmBlLfuzI0/BR
vB4c66UbkAoUX1IVPPj99Bcc73GId5VQXwx4D8MoTmOsdr43cmHnsdgShX0XCIOWXN09keUYmmHj
svlh7Il9bNwOQ2TBYZmNNzKSvvL80ayz18n647cVEhFdnGKvpkjHIoCj2Q8CfB6Z7C2P3YNP/sOO
P4GwD3fe13X6Ka0S13tMejGG3YD1xot/Q5YePTHzKdiUOvVq+Bj69lKpHJEkHZVSlA8WCgs/Nn4l
gf1OO+UvT/F4GGvsOdXvG5KxP4JJd6gQ+G5Mifm37szPgb0F0TVZJtmmIL2EnoxLToN4YU/wVfMF
bcWZMmdM/Pcy0zS29MM7IC8BUum7C0azLZR9V5761aDVoKITjzoMe6vyZ7c1XyobR0LCyFJ3ZOsQ
S1xRm6yWr6iG5uQDOw2kDI/C/mtE8GwpXE/iMhR57Z12oHkni6+65cbsiIavuFqoqWKCOvhzvc9F
QYNK3x5Nb/gkCBviyJm/Rr9nsyrzl8hue5BrcFmusK1GvcFaDJlu8lgBJZ3s4bo0Yqeyhwzoz7IA
6CxC1suG8s5mhlynQ2rfp7ax9Se9I9nZ2wI4Ww/l8DZP1jUwuKVFy1fW7weqnvmJmRXnwbHex8x/
zZsIh5/3wHiyyxZ9g1KqrnF8SUEDJZRm5N1bI/C554xbPKlXJuRHO26A8AjK3o61+zTz7tolKD31
GTSO/lBk2oediWeKiPGxTW6ZaSh6a+fQ0PnHRPbhpvTN/RR1F4FKHJUZc+XIVtwN/pvt8WoVM/Tt
Eqy1xoX3HpdEklU5xDQmny9w6FNLALiTle3JWaq3Bbhrqqv6ONbEmrvt2U1MDnvvXSmVhZatr9on
QAkPBYMVqqZ6JosgTfqQpJv3emFP75L5s6eHLdHVeeG6mLqU4zHe6TFXe+DpB9zX3SafAmMtYMcY
hZoXzEWOakBwNTgh2yTRX1RjVskNU1dEJRlmg944/sumZbbMSeykSekE/o+y5FNJEoIXqhFWa4Yz
rUKDSrwL/gtwjACrCHkjbTc/IJNeSYh9PvqPJCNx9QHN8RwCfGSPi4Vf3ZTqq8amHLkwcbxNc/zi
2svZqavfmeHzhsEt1yUOCDt4Lkz5XUyTZO9EzEBgFLPrqN6gXX4SZoH1xunpLJFs8wbDdeC8FgSJ
RF11SuWIQAK1dmvysBvxoUj7PXjBM83Hy6ZccL25Otv2sfpvmRoYxfl77D8GW4cmDx7OgUWc/O6k
lPdkunYZkg1b7aDfyE3zSOiIkKxsl56hpsqCm+pAEPhfGJvN0TGvVIblYT2v9VVlIXaO9z1Zzmfi
+B9R419U2z8MZf+l3RqJLC4rTzOZDdWX8viyOrGHDxDtiOtQgeOWGcDCKlzyE3o75vnFt9n6zdx6
I71/p0t1S0SFeizH4c0UPM3lXSwFIouVYJYT24+pL7kzGkQ8brveGTgl2O5KoVnRixEP8Dfllu+e
5x7jikYqiSgQz8eT2UVrFcaK9nruyfVyGLicGEaneOl665LOxPaNkbgt7XxrmqG+uJPxy+Smpmfy
miges0Xn3EXIMXkAf6nOeTQbn3oRuj6mQX9HQ/AujWSn2uQUzeV/qTPzbhOiO3C1Y/LfCA6Lnbl2
eRlNfxhkxoAdPIJLPsyEuygqExhcJjLwTQgfSvTqiFeZMJJrJB5hl/6ivGV2gtVs/gNg3Jaiv0xF
/mQZ05tj6y9uVtqCj6ltA9cu+FMRS4gE/aQp83NAXPSaohkBOxmVV2xlNcJRxEQCm/ZRdMVX62dk
lWXAjNANwiD7vsqmvS4pfTP6O4Pqc94s70HcXIM5OspsIgCl3+dz2nMI6gd0fjsEhRejHh0UekxS
pl184Kr6cqLmEGWZuVHWsss8Pn30j4DlLbWpcOlm7YJ7rDhbe7ICjoUqbc+kMiFzyF5yZfH5xm/I
CxXAG11lBLg+WUPCqoFlKMr7k2+BDrr+BPBIb0ig5K62sHp4wI6+uFMKuKHwgQzX7mTq/D9DEfnc
2gF/DaTGuFByXwDnUf35Ru0XQjG+I9IRmMfyXb+2mLcokmgTOqdG8hqhRCCQ8iERzt0di6NXR5rk
6+Ua9w7jREsVkBG51ErCy6X5bDxo5tNI+Hv6tdolCovZZvl1pjsdER6wlHuYHfvgpCOVzWTaOmGp
XYJQgHpHjt5/X8TUEKSMI33jjkwThWXEtZ7N1Tq+Kg7ETNs9zEbX4tcsW0OthBL8jAfWZXDIeb4Y
9oxqIDb0UAeOdaMKbO+o9YlNUm/D28QgCwvPKPXomfIObsDrVI6fzlD99coeTtV3bmTpcGQvCxRV
TfYZPT2yhxJezc7t8O74QJVFplFEUP4JAxARxFh8Cf0VUOBFnhoEG+VfyD8i99YPT2AEhzgY9tQ3
vPhEMHJsmcCMhFGyMLKmqPFqGvqpQUMTUsh5HMHnnEG+ekmX0dv7UUh3lwZOvseHW22kwZaVAgq6
WOc3XVCfam+4p5Pr7Oz5L8sQ+56kRKZCDsAEUybIHVGoGqG2Ws7K4tpZZGUnkqLmySIgukMF2UKf
R+qlmaHdh+lWlflunPVf+tSY65nLWXzodnXx9pAXP0/pmwYpPXS2vMZZDGU00kA4W0dUldir62fD
BtCcLfldJgTpd1hvNm58jtPljkTGJtymZsAkC6yO39LZ+JNMZLxp5zvL6XOMUJBMdEPSxeFtSu4M
oEow+sRxNzIGZTXU11S5/UEQz0DWKfMJfT+9Rg1kzA+p4YpD2U8JiMvyuSz6u5lRsJScMYoQpmrV
HkdT9smdt4/b6DVJwICLZiBAV4u/gafv9AztOzj9Jn4ZSqPYr8+JW/KMZHNEvykOj2GBNDa66He8
2E8Lq2KeNE8m2XQbAsS+CeALKYrnHouGTaSrk7uoT6qEaDxEF0FMLAJJ9H96qDhN8iVE/8fV3CRN
KMbguSvdn8LP7glH3kbPb80aB+nk56VLTgsdu35VghMJEsf6etdTUbP+ImF3tJsm1nF9QbwEH4at
pxzb+w/vPmG5LNFNKh9/VfRgn3BdnmrT8zZuP/0yiL7Iou9BzP6m11wp7njo8XCyBiNYqK34C5od
aWJVYLimtiMgqc1O4LSzmgAZtz0a0qYrlH/B8cUzv95VQ5S++mTKMdV51z73CfgqjuZCGnRJht0U
uzvd9G/5GEa9822vd0MsoaqjdH5az05tLPcm4uOJDPSZdcNqSy3ciY3/y5fV0ZorFOwTva1Rfybp
ivuNbXUjNAoc3ayuVLjy6k8xy5vnn00jpW2+sSJEGzzh1lB/EGNk1slymDUw4ayZrYaOIJs4k7/d
+gin/KYzu9vnbO0B9hi7JMauJjaEGnZQs8mm1DQhBjorur3Ix3NHjR/HwXTo8u5VxmOIK+kvVa74
Rl9bufPmyDqZovjxS/jbrPmdB5l6FHhSkzUFdWGlf0hL4z5wLHLsM3YNufw9Z9u4I84+Gu8DIvVC
pU+GRDhc9ZSEJ7rbJdGlNg2E1oCWhzqaIRcrCxGFeiX06ajsLOFExIWda7qj8hIFuRXrD10YbLP1
cPZjrI398Mccmz9NQBdKmlU/rpgc4u9Da7TqLUTbKUDDETf1ofKLel9DTm9V7umjLF2a2JBWiIQq
AVSW5BcMD+W6rfT1g6Wao8ynR+mLU4CkrPdkibNCXen/2UP+Qa/NOHErZ974dX7pTXWplvk6003J
A9N/CkI4s9IhbsjF0k09mVvTQ+gk6jarL0bRaOPRvbA+KKMKfhwR4V13P4Ultk2jnn1y2E1dSUj8
0obt3blJsfYDNdwaiiraUUbFYdrNgGMnJw7uthxfezHYG2IE8xPBXGjjbFqDihbJSjuh41ce83F7
78rnzMy5+jixQHF5P6k2tdAM55qSXgYIKHEXHbSmoGREf2eacBPVcC4br9x6HGEjU2E8ofylCo8w
etbYUJnVwS/GUKC1sdVIs9kgPnMreB5w8mLhfq5XW3MQE5ed80oaRnAzQLh2s5GqnXpZEp/6xSZK
wzjoz9yP+CI8EW3NiuZAM+abhEzYpdqLcOGhqUitlOpbdp9+HmFlMqaYXi/xDKy2DwxxL33MpE05
UgE1qwv5CFOofFYisidXja+n9tD3B2MW4mRWa5L7jhS4/pHA6l0hW1iwxn6asgr70Ox+VsQwhwzF
Vzu3UcUw7imP7Auv6v/zBjyaU9PJDQXoJIWPzXRbUM2jNP6vr4IZCTphHB778LL2a9JzPZ4crzvW
FeNUnC/RvkPiOoK/AWh19nYCj7Ht6DS2JhOZm78jZ58Sa2cB8dPezl9rncdlvFUd8J7DQNIXw5GH
84/bv7ZD++mq/I6sAtkZvrZwSnV/XbtcPOlH28HjdPnHcmo2KbSP1AI9dOhY902hkaBQLygrGnOt
5kCq1TpSSNRabzpdHclO6IkYkVlx6vBTbpBFvRLqR7Ztu80QrbX5xyDbNGwdx9p1km+ePQXvsIGS
vZTv2Jj1WDTK5IX5jrpiw3R5eHlxhrol+p+2j2Uobr5rcOngt+vhMEqdvTn4LHca01jMEjZgo0/A
/J18Pk1xyvyZ5ejbXP0MtL1DehRQ/oV6z9RFHELyhQLlQQgtkWyHFJTNqYpDEuNPWgkjeLUdsp4P
MkmPjZn0LKBjtDUGEIvYyrZ2Kr1tMgyvZJjIkErwfBdYdXxJZB4S+fVS5NHbgo5jS89fsPeM6TYY
rnmJuRuTVbsfKPOSS09cAg4C3rLlw1Od9T5n1DlQnLCfsUwenXWIn1zeX4AgH3tHJ8ZxUzgVM+Jk
gBVZxmFOrNdgTHejgeoJDFSFtudDQ6mUdlwJfCA8II5gMr5xJePppGlrBQaGgPg8rV5VxKlqxHF/
NIyK9SebnidUHHmtCT9yrTsVFXzWE0BMUpqUb5dNjDnFsrnDsFBKhrRdBxwQ0r6YsaDGb4sdhabL
+a31FwwUbo4Y/4yJZtkpQcyMVsHhd95GtdfCjJnGl93QCvNcp/YPus3h1HkBKJ9kJ5tSLBWG2mYu
Bry4CnjJeSCsHm9JNZdnFqmLzCOx8ahS3qNF3Hk1HdqzKuSWfBMrpFX6kDt5d+qFfVmcrtxn9FN7
MjqgRKVaCotWPPq/61HUW90OpwTYcNOa4Du164lQdWYOmmSGcxDVB5O2YQLm++1c2p8xX2g+EBrF
UaffsfJsbU07TKrwPLXpSCgQbpHII+VglfUXvv8HtGgfLe0vynO2i0MjGSIi4KHsxYiFPlrBmvvL
rb2+cEYgQDD5giWlzS5tAbAFhMMqRbgF42bA0qKrDbrPPWf9gxSQO9Ywr8tJ8yDH6N5XDTUIMvgu
zOFOF1e5CwTR8m78mFt44zyCcdv0OCyg/Pg7Qh6eBcyl/eRELBhG0bJyGO7xN/DVjxbryBrxIB26
iXXmydOETnObiAD5puSiymjvcySBe1AvSF6RDuRpzfvdO/u8n9tjL7HxNZ1xdCShGKR3bnLSVDd1
Zm1JVeEb3TOEUfD21qGLnZ3p9zhz4jR/gBw83E5UNTsWDB1RIE7dPrg1HXqI0/3t2IM2+xNxqE0L
oCndXBxEOv2iKTnme6xJufNNsKDUQP+R6VW05/CBYLMDomMA5Tuo9lm2cJnwTPS0kWaJ8oGuCxrK
XXbm0cbAmNvzjpj/+Lk0P+1I/lSdTRvv4rNfmAhrp9l1H8nKuswWigWzn14iPHPZVHlHwwJVcGek
GcK3xyMB4p8E/lt7LDeYBP1is9QXp0dZmaSLGUb016P1SK7kEXibJTIIqTe/6dtkrIZkNycP/0qj
c2rWX9KChOO8yQ44STuKf6ydLdxykwi4fk04vBEgOJ0wqoVo2UPc2Q/EUz2LAbRTWhM7nngn3X7e
mkWeMsnxLdWGTabcbcgDwW43xTtvKaeNVS93VEObzIHUiKroOXEXlGUV0naS8rEFDUh0KcJy2Pw7
M5QmieJl1xzyGSUSY2hoQRAeIqFekHaEiPdDXxj5huiPV+GNwbYrR7SL1vKE3JPC35TtnzaqJ6e2
Xx1tvbhwh6QBfmNVpC4tGU9u3T8siQN3zR1zLmigH4ckfwKv+tW0EpZvKsgjdtkMCFDN1mLH/oAb
E+nWXD64ZvqeWApBld+f0zL5acgRAvCFl/YTwtMH63tK5/9MOWxVD9w7lAv9hox6jm4IRy7p+tYR
xbuywq4Q4Yg7B9V4cbx4PBAi/GoWny5+gcrNnK2dIE/KerIVkwnZK+q6FK1V8lYaLSXTBMUx6uaS
OIOO6go7ehejFzBxU6mIynf2vxLDnHDvq89ujPqH2DD+G+fygtu+gjS3j9Skj6FPVHPoRYK4/4Ix
BoQwBCdnQlgSmp09PMnMwVtDzNPWpt8yPxbm7J88IPKOkvMdVipnKxE/icBFRV2TTb8kxLotk7Gd
KgZ8+qKpxC01YmPeh2JC7+abYAGepvpxcl4Io0QYTIbOmcYYaBczImqmJC9YNKcpIZ8BZrgw+f46
2rR2qFXwUkYj41sZTDR8+sii8wO90dVssSYl48VtsmFvuziGOsvEa7ucDdMqjtAnAKN4WEA8q9My
AuNUSUSxSAnuKwOSfSKFQbPVLmYPURz89VmVefI+DAxkgWtkey0n45z11t0viB4f3aMR59N5Aqvc
+VezG+uwh5/ZLlgt0zoQzJYEzxr0c9aSN9nJQ4ebwez08IiJ1D04HNYG6n5Vg070mP31E5PCSzcP
jBMpUQkJ3ATYF/Bu3TEvWaYREtTEw5onGL4w9NMsPdARkGqiC0GTusHFT6Aa+nEXAye+Oz26lLlC
y6E1mEbA3s6BPq7+kk5pImue/44tu18woBToDPN9SR30ag6fqY23duPjRWMi3Qb1yHcQbt42AXTJ
goI++sknPHk0rmpWWCpwEKVvmkpWIHZ1vxaH03yrSk0hMOiGtaTHJR344+KFmavD2dglnXE2ffG7
BdezyCG4uKV9ipKyefRTTnaZdPiiAOzCWqGAsnGFDHUW7aTHPW9G6phUQ81abR5N23yOvAhFQ2x4
mI8Xhoxutef8+6HAQgNlLjFq+Mv4BFk1so3i4PHWH/79ln8/q+ypOlMAgziTh3v9taD2/+93oQBj
BgVL3pW4J9IxYWrbNlOQH1VE2ryZLjKUHcpJty9eDUFVG6IeDdPkE0uXWeem/pgL7YZJK6awluaL
LCE0nZaMZPpRUV9Pf0vDDR6q+cLJx0rhEeTc9X1YeChqCGoE4Wu8ZiMmTEsIIBEtLUzXeDg8PlM6
veo0fqw7QX1v3j74ax1DVy4hsGdzVip+kjIfHyaYgqpkoJLCPSLiIdjOPCVY+N6sIg8A7kQQeiXV
2X3kfLu4L6Xrp1u/w3TpjRKDgNZYQaa3fm5gUM3V8o5WycO6dOLk246NnmjkMcD8fA/7luguQfZU
JT1/htGd8haLANu9Q82c9W0g9NgRmYybt5i/E78dL7acP/06SE6tMUCCTgyyqY0iQpnN6ulqMLoN
WFW9NdkwfdKmmO8lXiu3dEzoekm4lZnosB56cCoo1z5evkHeNU+InPdZHT0RFLtffO9l8ClnIDHy
eUk1W9Xotiysxh8vGuOD6SY9DiTF3UCLbDAoC+UQ0J0D/swuJPa65wSfFCJzvMCPE9FVWF5dVAHB
9BgYLiPamNyMIflNZl95RstcnP/9TPa2hFgVdXpQ3vjge26Af2+1G/3vT00fkyfbKOru9Un99ysW
Bv//+0126yCx8kih+Pfo/ntq//3G///HdIyfG4Ia9v+e3f9/wgPsSvnGEzeJC+5/H+xmfdTngcaE
1UJoHuRgHP79O9xpFytefowC9WLBCME6zA+FQxUv8+ib3fDYepXV0BeuurBJNcW7WUm7RHXM1AIb
QqpqvpBJTAV7yEnEfXI3sgFUpHylkCxKYRo9bwfj0OFDT37XBqg4n3DJ2FG1W7umkkCPxi6lFboy
Ju88mnOy9dW0S8RaR5wvP3VtDGBYEA/Lghw9H7ZteYuHeb7GAb40j5MgTMyKnFlwvLn8mHsEdT3R
OMpQCZKhqzPKLx5Xh4r2jNGsL+VLpvpfYrznVs4etJD0V9rJhtpjyNfEoVCuoZPai8U9kfZwXPV0
UsIdUk9Db+bcUCuJJ242z8VK2gxtArvv8Spk7pkBNZ7tPWlCb8EQNTjsEIVO7d6fipL+4xfLkN+8
SjbPFcEk+MIe/AE/URM5L6UlCpqEhiqUY3C06cohyJxR3mCK9D1IQBQETFxgFOOIdV9Txg7fVDCF
wQVsIcp3sRNFz182/Cwq5pqUX4sqRRPN6jAukCvlAuosO2c/Oj3kAnrbbWMk0UaSKraZhLEnANw8
tPO+TNPsFswBWxp1TlFZo5nJX/O+/D3nQ/E8ZkcwKFIm0Bw/+Nr8LppGMx3ibRG+wqkIpqD5Iy5d
wX9lzwXSi24n+7kERbcIwKulta8LiAwsNumxmUoHRtM8dcOod8L1H7OyA+KJJJNeGYSVhpBztcnI
oPVxpLACqxIisHmGFKi89ijo/Ri7lIsgyh55+X8wJ6GIjtTHtPTLplG/5MJRCwTrB2xDQ4D/QVZz
jjWCy0+X7Ev4OjlzWlXjDTDTHVzQGajR2Wizeh4CB+mYOdNjxRFFmNd3RDaD0yIaj7W8pnFtbt32
YFn+my//DmZ3szPGFGrs5KbvyPQecJW6znzKS5ra055ADkDsjlhK42AJ7DsTKJIv8EkPFITui/s0
dL+kWVQHHkwyfyH64AaQ3COCQpqTDneROu/K6r3Q79o/Ucb2UAQ8uqaQ9RWkmT7w39KZkk1vpv0x
9hmjx+ZazWO2swFqjnbym6NvzabH4MQXAFEXLEZMsXT2QIVBfBQkF1rbWEQYB0bGHsfpL1ylN4yz
ydpcGRIWII+Zn7thZyHna8HrSWfrq3OWy/L87x8XpNF87MPqa4OIMXz7TDqcffbz2T5r3yWzLGhp
sCF8P5uLeVe79BIbmXfIrTTHYDSihun46EZmsbPLSHTEoUPqQn+b9JQcprlCSIUiA2MuOzO/bzLc
I4YzRG39wgeTIVJL/eDYk95i/lQOaLNtq71VZHD5OJ/VQVfp49SLAOFeylwTe58uoRv7tiZRMQgM
LHsWn7vUoHeEy+ltVTMScApiliU94t/f4LaCZH4YGmOe+nPmY2Fj2RyCYytIn6lr1P55a4Qu/lmC
KoK1hEfwUOjYuFVYleZejqfEVNM+6ES6L3kdDokDUFC/el4MzIxz1cxUTB1dtS1bDBl96jH7t6M8
WYX5NRT6lnbL+Jobxq9sTr/soI+4CMk3ye365jGcMAlCgxtJdW1b/93OxAuXGuwHzFGYC4vZlLGT
nZjhGtNDEg5z8Yp28aRQEb/FMcKMeEoPIIEfbpNXx8bjHPeDBF+aFmJTkr8AVYipyk37rWrwDSYd
ET4jBrlxZs9Pfga8GCj9WDVVs5r9UuYZMqRYh9JHhSOFpPb5C9cUBIsV4KBoW9zm1Y3Al7Nq5FH7
vr82XzmhpF43kxhw5z9eMVwJtagfvIZP1xPDPahS+rjb8TVIKhYUV9f7qPSdA55K9i/ycjjKRufS
ESQDMESUWSw6UhWn8jlBOxyL+maqbl8sRk1bQvxTlNz3hNoeGCHuju2hHQhIoEkYoY2g+6F0LSDj
Mb1nejlPzjDt1KKAbRIbFUfQUkSN48pY5N6vO/LWp+w8KwYTp/WIhMTLBbH6Cgmi+CiC3zZJIhxC
7XsTK2S6HlQ0HYJ+5zW4nQgVMeRgPWQGW2We6RiPajjnaNuI1cGtJFR69Bz9y+rwyRjOBOedFyR/
uK8yy8o10vc16MwHq456kv5eSrtdkJXo50J71iY3THQFc49ph0G/zwiPnVlbPBL+uAatfRv5T4nb
gK+TSucv6htzH9K1FCuD1DvXGZ/t2vjtqDi08V/PXXJNCFI2544oB4u1w3WHN6yv/uJDNlVIEjP9
s5TBZzr211h1p4aS9KBsH5qlvwrFizVglMAlRHgD0nZ4OPYP4vieMXG3W1dk88bxqh/bPg5Bd47s
7Ko8ongWSIFwiAmpn6vHIurtcF7CwNdJmK6KTcJ4KIVbDtKpGVIrRF3eYN/LeXmOSHFRxe8FwrJ0
/HbvROh1I9Kk1S0LIh2CzV2yGFwhqXHSSxy728oWO65cohoGN8zk/Gexq9uURg9lYue7QQvqVsyr
Gc3dsTDmG9pUgs6SemOM+iIwQzPFQ8eRjaEQDsWSZYoqTR9kcbKJrUgxJrqB98zGaQwWX465+XQK
DSCVZJdmzN8BSFd/sv+ujDredUNL0RJzauVi3Jo73K9qeM5NSdglvvBS8YVMvPG9zPElyTx7w811
KVJj2kXD/Jf4ql+WbV9GBbdpKOslhqIOacj79BqiWmyifKbO3CeG1xHTa5gbS1PhkWX2fiJOnmMN
HCPDLgn3QFKDdcwor9pGxbXs/YIIw/gR8O89ZbpIqc4kD224mdVOzu4q/8q3dpu9JSBvW2CTS1mu
jkrdhlU1vBeA5jjinQ2e6mvWxbsAR6nT1p/IoaEuOLh3IJR7nfnJabQs+Ob8aFeQFUjgBx8aLsqg
B7XfXvE1fDNWNhimxxymE6i49Cw8J2SBDQ5/tzc4Gp5L3ZDXtxHzks1v3MZM+TVlSKVr//Va3OwV
h68eenLN48jZ9KSR/hNAAVW66XVS6BaRLxEH1SGhS9rRus4wwIaV3Fo9YCNCjrhbSGgnDNHaK7V6
cNoy3sVTU+AjsJIdFnocexwlzHUWFl0qCUCjsmKT0XIN0t+FVWe6Jx9yXZnshEvFHIfkhePDtJ6c
pHUe0iYd9qWkqMd0LMFJvphw+FB5ZWLhfS5Tcqk7rhwJZoO7ZRePqCgM1Oy5PMlqQHHp5cznln3l
fkTCEKEiMAC+QGF4nVIatabKQNmTvk8mSlGjxeHDtLwZBcdngJvQ7ppbXd3Mckp3kVug7VMBKiwg
Z6s7zkHC51BaT7GJElPoCEJBwOS7TMABmdP9MMutP+H8IPKSR+N/uDqz5TiVaNt+ERFA0r4W1Vep
7/VCWLJF0iaQ9F9/Bto37ok4L4q9bYUtV1GQa645x1xU1M/GvxopaFfTydc00qeGgs14yc1hCwXy
3fKnpz5zjmqlYTSa27Cd2D9jWfyMSau+AIunm1kZt8pQE8uU86yzLAqLT5gOHNjZGGw6kqx9uWOt
i8KOt5LpKEo907zUeql3fTZsWRZjzHSeujAR556pNhtjVKTYidyy8KKCZVhq4Y+bwfDha9/oCdCR
Of7eOfxd6lt3rs0rW83pVtv+dfIFAn0x4smdmc9gCXCQTwPFyhelh9Uy03Ir/V1jFO+iWE5DjRhM
coMB69dBKOXbApvgMHnG1Q7t7JR2P5njeRes4tZJquAhruNsH3SkbORY7oPJOhGaiXeLVedbPABg
fGe1xY6AEcAooD+KpyYs6BdW+V6YyZeQ9lOjJo5zeLKf3BIUlNUauG9/aUJNmLO4zrEji5JFDB+H
TuXt7TRlNynTkBL+RGmfQ7efBRmAXc+8pFfPMriswgDHUzBD+rHcVzWbQN1Sx4jyltRrnBpoRf1t
nAzZvpwEJvo2wKJ6JO3JFMlfGJWDaKKwxeAdvzQr0FobxiuFieUGRfm1ilfrBi6WgjUh4I1hXWvu
qyLEScJGGhdTy9iXSbZ5eutxKt0qHv+cS1N+wvWvAgh0nPmgUZx4tUTN88Fu42OXuz9u+TzZBisC
SIotmiXyPqF8Jr4wUc8IIu9+BcMqWSctcH9R7r7biUkDIQfwRta7HDZFZDOvbezCEhH0yw/R4Tak
bWFv8UbrwcNMkfZfgOfgTOptlsFSmuIG1yFDkNl290uZnkrtPKVG/WYF0sErJLGuZyhBVPQ5xB9s
6HVL4+wzxhmP9hciDhg3GGK77YyJ5Jwl3MwrFrlzzXo5qD6qnBc7hMtjttcMBsLilx+mSXOvHjBC
MbVx9JBvJk7ms5EeWqilAFhCmD1lfXLFj+jZ+ReKhZMSHp/TpSFSWU9bkAjHscTy4Xixg/JJPECF
5r1DBgEXcXnft4HcDp24tFX2KL35AULUoyKruXEN/V6mzAQTRtHOOc+pnewt0970AjJXClTIW0sq
OudpPS1lEy2gSUVCLzGybheEmKjr2Drr6qAbq4nasrl01OtSPfquuVHEvkuCPQX/1Pq7XkKyT4Vi
GYak2KfFW9vzPDNshxPywCDtg9jmuUO9yp9C/kpceYhBofyk2OFvEw43GNjIb3ehe4ybVy75rVpM
dWFCC5geE0go2KAN2mJi+VIXyGdrQpDjfP9EZe7N+vPQws3EGwxnZjuo9VUF0BZLc9px8OCa/UxG
4x+mwi1mce9g2O6HxAh7bKfYBw+FCsgZGT1gPOZNGEbT9KRwVR76fCTukqv3AtOcU3M6nDmGE471
sn3fBGspANUlstRbZyb7Yg3Zg6jrT4wgQVv/mX2CjwMUEVlflYMZOBdEoHI+Vh1+cis+zKms95bh
2ptmTJNtDQkgDMV5TK17VmywARckdoLyBEuDVmH5hx0xcZTqNCK6O3moyj6qXJntJ8tj1URktnGX
fw4VOseOEN3gTweS9P8c23iV0uZ0NcScSewBJIRTvsnxKbdHkn2tLHHetDuLypwIft4/32WF2oD+
x97+Otk93JGx/aqkcxma8jsj04bpZm+1E1nJJqI6kJ4Zft42899WGBdpC5vba7nY8MrCAcPrgheX
GY7NfLNt3cdigMcQthSQFdSsIMQ0q6bE1hY0YjRkY3FC1uR5HuMobVmpsbST+zhHOwMI+0DBEi66
Ov7IY00cvJoZpImdEDdHSsiIOXAtcc1hppnaT7pJLPbryZtChI6AON5YmMx2cibUgR+CFdqEw3Q2
xr3ZNY9BxnZxALHDbi+tN1jw/4ZZQnq5Ta6QxX7aILnNKZUihI6haQFYtpcDK4Z2creu0KwEDbUQ
kCq3aeV+Y5DT+9kNaDY+GM1CCtvp6r2ZXH8v4WkYXmrRXzOD23w9+Ehv6Mo9y5uxxKm2xp1qjlsE
aJrpXpN3CgymrWaszlUoX9rK+u5FjOFXEdnrMSSTpGRU8htjK0zcZAb5aDax9QPnxHNFipMuNrGF
O/KVJnL1ezrc1b9Kn8zXPPAXi5wx3M3w5HRexQYo35Wqy2/lzNo/qXwVefSwpg0+vpBbjy6Kggwm
CTSzTKuoiB+NhU50xmTcvSS9cUn+IL/oqLRGonMlWI8abwmVxxjqkESM0WU4C3FZd8t8sxCKOBbT
x1A690ss4igZY7l3e//CyhcLruc9LRPT1shZguFbHdERdkPHuOuwO8XCBqV4+nRGTCbSgMnnNg+G
n/s7LiVnB0Np2epCjZsuU7djMb2P1ZrnwkdmiHqHJNrsLIjAWxkwXdu1uLUZknrTr+4mYbSQfLbj
8DMq76Gx52dTiFMa+y8uuPvSMWHiBefcNi4JoZ692zlik+dRkIcpR1U7akeIo8BBsWX1ItmLYfoO
dEAW8Mec7OdJpM+cz/nniuTcL/mftuPm0Bjdczh0p6RHbAv9ryWAIjtW6sulC7oMwoUTPK+pbu3X
0uK91TkrZE1s8ohZkbgx2leM8jm0EMpMQ2/LHvI7J+LGPlk2TzZv4fTo1pO714bLO0XE0QvcP8U4
mIcaQCWmA+qC/HsCElcLXPMuHRmHUgwiY5lbQBPUDS+ke50bAxWHOfLglGQBcZmOMcm8eobNahDR
PLsy/esL8beQ5nJAh7G3mQ+sZjIee8sD1K0aESU2Xkw/JtXn05Bu5Il58kwSEkXRf4U2FsVY8RMh
RSN3L9/2RNqZBwiUODfe29MsCYYSnDMm85gN5LhJVZdbhiF+ntC4q+LM5Fi35I/aK/Nng85Lfx4B
Z5zG0fQuqBl86KKBM/Y1VvVnMPfdKXWr+d7CSRXLsNgVMvz2ks+hEWxNNi4521Mx4ivWIwgzy3ei
xRt/Qm+vqxrrqVGesXuhtM2ijFA5CJ7FC200YfwcLwENINO9sMrsSSjmo7gh1L6UBW8NiAzEAbPa
BQPwGJnTL1uj4xcEaJiO3xKZ4EnxdX5yC4dV4iRLjrUMLJiZrJ0bImMmevlJCH90yUxhWsQzDC+O
63JK1ixd2pihP8j+gGeQJ6tAlCBengMo8j3iVsq+wAOF0eM1FP3FzZNt8SGvSvuiqprOCsTlJWhu
W0iWsccxXb8C2eeRJeHG2i6na1ZBkL18kqHiY0nLGEsXzAxTISxpO7iwLjePlakvsS6rmzDGaTMr
091WBpLdmPf1mRLSCEI0zh3BgRZkSdSU5Gn9skA5HN68KXgO3QaSFTVvxIjSLzMeSS0NFRQArqqg
LTEraZEcphpPZpicx8lXlKaoQ940a5hP/GACZAxk2QlpOYGutAbFk/E9KHFc0M2NKb9uGFZ9DVp3
tYBYBXeJZj8xUl5lJqzjErVulV1z23wNMNZt/LpMeYrY3darsuOQ++W2ExXswc59m39TR4kih8+C
c3Fw5hC3BM3MYIXKbu48P0RJ1M1xKonLKJ+D6Uzi0yyw4PvjDi+yS9w8eya2zdjckk1qqhOohMc6
hOWRaABpAOfeLDFyro8R19nHY5Ipg27z06CT4eKaCP/EIVucgkFOhNQN8mnYpLE89UPtbWFY4/lr
iksAq/Socftg05YlxEj7qntZAnjVKeBccWCrw1ly6pn9X0sFnwSi/bmqUJXyHs4iKW3UuBVbsMRF
NMks2JhF/CGMkfezDj6SkJxFV7aSXH68IGCYn1LZzjYYqpu09S+g7Tz0eCQVzs7dc45h8MnNd2Pq
oGW2bFNDxeCM2fDHNnBs8sDm6J6VLsH1OP2YqWDLzOFBDeJqN8sFp8THUAia1EoXFDVPJlzF3Jg0
zs6cXDsgtceln8dDrE9OJnEaDR+zj0vFCeJx57K0cg1eoryp6Ttd/H6XJPOD6zRBNBICQAA+Nm1H
wsQdXvHVfy8AxpkYyOP6BgoeSz8OBanYd70IzrTSFKxb02uQaHIVPG6q1MrxuoVnlqDeoaJPLE4y
c5cFOcuCHOKQ5rR8yafqHcjPzsKedcKAcfZb138YhudpoLi9zMN7TPfAtDuYfeGsD1XaV3esB2+0
at/jGEVE6bzcld3yHNSEvZbWnTeIQ2zXp8k7OTPHCEzIxxTzTbTui7FWu30WwDOdIH4kePUo/70Z
NOEBIVVEEXN+Abvw5YdqPg+OPUe2gS+Z4xstJ5V0t3Mf2CyLmqNuU3lts/mSeMZ0zjxQksJgW+O6
5tHuCaPUyoB/HuIMS8LsUqpZUzTBlYi904pCpyGdUuFhMIsDW5jHblzeubSmo5VZ56S1q4PoGCJK
J7NuOsFKQuJk3uQ+6304NN9dgzPWFBwcqurRwrR0JtpXHDFqAhez10VlAmYQSU0kNoeXdEBqmxcN
uwN8Ru7brxpua+/AUoDLptkwcvJoMNRVw0QYD5YXE7dIt0MB+8t1VocaVrwUDQbizloBEJjEIxvW
0HO6cp36KGhZ+da4oH1KTsVsSJY0pXNxxq8xI+WfI96x1XQeilYfZcmf6OibwKG3ifVlxsWA8WTw
sUr4KLDHDl/wDgP7nrNPfakbUj9hnL+XzsRlLCgKhgSR7lPmSmSU6VwmSPUj5ibuzB9Bt3zUrqcP
ZRf8GACc4D47ap9Z/kWWPK7Zn21hvMHCLslkul91SjAmCMHJVo28jo5J0y+qBHgMqLg9izNcpz66
nbOU+ynnZwXO5d9WBTS1KWsfWjRoAgg2svuwrJOExH2An/dBjlD7w86jDVQ5l6JF/sWHzaTZQzwm
DEUvR1qeGz8TF8p/hJuBxujyb5HN8s72UKC7Epmn4Ty11TM3bU0r+SGsaoJ2Na8lDjHvUo/hKoPR
9wOFCYJi7iBFzofaq/C8Qi7nZogtL9O00iTpSSed/M48TuK9e9vHiQPEJbwsiYmL2K9W3h3U8ZjG
wNCe5SbryLSx6iA5xvkZtc/29n/DDqs0wTy4+Bg5zZwnE5tOlTV/ujDIaT/HeO7j5xT9gW0DIkcn
vkW9B6u+oGLkH4llf86DKTk+NaxpJYmAKjgay/CQZxDZtW9/zGa/7JqYezoZ1r3LQZBsAqpFPjkf
IZk3uhGS16ZvQBpb/SNHV2An2QpdGikCivl8jUPO8SW3n3m3PV6G8MIDNnKWuIGtzkN1JrnW2wri
UgpOm0DrtgspMcg8fAF+yKnb07AAep4CNlnmnc7Fs5Jc3O5gQ2MawOnNANYaB+QmWLwv2Fb3s+H9
zE5pnLWfZ1Bu+JkK+twZAaV7da3g01PpsW2GeCfdzI4MBOSZa2TrKrkqQ025H2r9lc7mVqzDbzEy
WmhXPjc6pGPRxcfEeWWPAapDLTUsNqHWdjKk2KcEf7E1GfAV2G/XYDuuc9B/GaCViEF6W38ApaOT
/hhP3B1T7Itas8oNK+On7+obCSP/gLf2LlFi2vZTCGuxKu8D4GuwE+mbYlgOp9neJnlDHTItEmxp
mvBgESpL2y5jkpV/F6w0/WyOd3kaRE2WN3v0jK8gDlSU2sy4bYciJYpMYDXc5z1paJJd/TmHWcPh
qGMV1QxfPtVRl9YR93PgjRHgqB1hEp4yBh8/JoYv2nrPrQVBg7SJCRS7h0IpC1LivXmwk7naZ7Z3
gUJ2p2KAh2XYw6WDmxAE3cEeXTsqY1AR8FTBvPWaVzErnuvFUzvuww+dMu5Wu62X8JR0RoTCyUv+
ocOWHawNy30Zq5ajKMusagzl2UUBpQ6bbSL5XwsLRDejEYyE9p3mPkV5Plbc8xc3+GvhCQTj5h/o
gcKMFwJpL2PcwyyCCXP4ADZ9GiISc7wolxZhNr/g8RZs/nn4Nks3vfJvGAk6BxkfpG2WCv+UzVig
nBRsglfemOCEj6QN7vvYMy+lHbxgmiXE4Yx8DhHAnOycK3ElSsl0TN9fMyjM/Alr/NC/dmV9HS3H
2w7gHwmmkbT16gquASqO8suZF8G6dUN2mKTmp5jJJKPuu3GHc4OTMczWkTLpzdt6SVCe1fgnBTvw
6uYMO6UNQVpSHDIRUd0GuGjNUZFNdfW0g7+9xrU45PNhj1py/8ge3ipFQXqDxs1NcDVXtnheJAd0
drzm3UpgvaCVhpsmxhCQ8aQ7hOG0m9rgfZzyacc4/5A0HCTDuH2c3PYP4zLUJ9vnfF/fBgYAHqnV
cxD6vKEZaRv5ZFUK56Fh7kNACby5aO8VDQbOgIXDpz/AsXiDy765W3Byb7VEY8f2+VSZPp9IZ/qB
mUMF4ULLsEvKA/P76r7AxJbV+4ZeLJGx0tICGkPX31jLALIHaJiVJs+hFd54VuAfB+kfw3F5GkCg
otoHZGml/qtxviMGtdY+h0Wd99Nnxghyk/kZ0jHnu1Pv1icQSXcYpMfdWAfgy+EqNCm3taXUV8SK
cSPD5a6pnWzbLs5POKnneA0uowuUK4TnTpvuVztMkTUXb2Off/iu9DbyWsa8I4GR/vT2TDRn7YB3
jJtWGq/muLwQhc3307Qe0BWCvCOxYST2oz3DAErd+i+w+4CNUr/rjPaeUwl03DW4qfV47T3eAOyO
b37DkGsNJ4dtEcoJF+PbJIejPeZuNBe45tk8UwnPDzMELScEl4JlOjrMJL9rAKMbtfmI2tV67Gb9
8TQVNrWVcj4QXmeTQg0u6udlqj9tS+oD9XNORO3nsIkrgiSNEPVlQA2LeXt3AG+/ZOiLqO+IME3j
wI2dR7tsQ3xB0N53dqBhPLL8Ym37p+CV1Ln71jZ7UyIQOAHR0q4CYK5q4gEqJ7q4tDWDxgCcu7yv
B+OnMwpzN9dmd1SOfOk8r79g+kHJjS+G7+6MNGQTOrsjsfHmgXAmDRktcZxDt7Icx/W14DzvUy0U
JG5+WnyHgDy5JsumTB4fCR2gmERJ3Z1ini+brIC+bOUuOlLS7tXaflTMICQyttFJYjN0FHfCGvZ8
EnwstSY9GI55J4eFm1ibZ4dV3w20yzTyNRWYuxfC1pv41vVFd3CQHBidreXYGfoRsz8Prz7GMTDT
IANYOIpbH7Ic50bP5sE36f5S6MSirVb/Hcvlzm1myRTwnsta3YQ2/n+juA/d/JZFB+WsPJZwsz5b
Q4DWbN46MRuEnD74fUH3i1BXTepryexDziQzZDUWNlFHFQdXwyeTLXrv7Ev9OABbbWIAD15fv+Rq
eCtasewtB5+vUb/WHkYzUXwaEzAXp37rfHToZeqPkCHNEOJc7SDcqTrED6aOS9bht6LMG5ljmvJd
MN3pYqGcFtR4Z/kQSyUC+BoQzeKO8GgqnwMcImSisRUhX3Av/YNUx3Q+TR2jO8/AKgDyHLDPMq59
b/14Yb8DuFgiYdXPmc8Fz1Z4hyD2HXjkgzBolyp+N1YkWa7n02wP9LKM9KAQZ8YfF/MPD53U2ZJe
umBtma2qw3snd+PUvFUzRIuyGN7w7EAliw/4So8538KJtocHRU0RK1Cc/Lnns00ram8X9jwB4oxr
rrDyhR+bZbDtCb5NJftWY7n13TuoAtsuOFh1eO1SoGxGYF0/8Z2ryA5oo0manPzMwpVdrQ4Ikh3c
J9pPhR09JXkSsYTE2Rn393kVPgSTbR6t6iOOJ0rijSePVVVdoOLnef0lRDYxMuMdGCcri3rtcv4Y
xj99NXGW8ebHnuVLXocEWfLpn+33jyZ+osEySdOnaX07jrzLFhNP5PvuD540OAioi1XewMawkhvL
G6pdlfn3dDO4yCDmOQ8SuIKkhRCDBR/QpPLmKCOHBpvyPJeKU2TsnB0vPBQLSPIc2wDruB+YVh86
jq9osUwwOFkWBh4ImIQGGUyWGIGti6/Ucr2ZuWMcfLP9sp18TyfR1gufgn5SkV9WL+MaknXdik+b
pw5TTG44138Ljw/pQHsZGIC3ynmcUnU2OHRs7MX6NNPUObUip2LCRs91Cec6zSshYTqZGrrSqrDa
DpSDIXXYm9S4uALvBZrKW5OBom+6ihvWl04QwSGj35n547Bw/0gJqG4MNZO/H8AkSswjqfwQWffq
qWarqObOKx7cPie7TTbRzpUGCPHDnZFe/HKyOerMxVGZN2Be7mTtfkyzpiDTbcmAqmc1uV/kAP4Y
Fke6gjgzwDmA+np9U7M+eU6sEKbRXipmDYALfwpVpMC7WiKNaflsD7SGaGJL2WxZd8mQHP0K43mb
kVMRKymlrohluMSPuiR5looQ2ez4SOcA9thcP9sW5Wh2TmVEhqdi8aoXcn/ry/Nu8oE7jbmPWLas
kZAGXbyLb1SQ/3RDZ+96J074aLt79WZkGHyMtGdDB3F8sGFW15w5AuxO1SL+ukhBNG2SlLDKjwTq
vCGNv70Yz/QZDbhz0c/JFO/iOr0NPRabi78BR+3/vofg0O6l242X7mOYWpe7M1o6iiL2o/w+mItH
nZuIBtjk7SbfiQ6dpyhpw7KW24J7dDTL7mQN1gsyIuKTWK61OxxkjM7oBywjcdRY5bK1WdJsmmRQ
28JCeEy4FFRPIN73btxm4IAwtUwrzZ1NGWHh4Ingtcucs27qvYeFuy9ZBrFvw2TcTaw+zK8l/gf0
h+NR2DWkBP4CL3gWFAft27Y+YViM0tEBEuYdy6VAA5DNLaUQxMyt9kFI77SqDqkHR7/iiNn0/S2r
Mi60nsOGLP/5nXMzd2v/RdWfAuZTEUSO2dxoXOEqsSkA6/zj2N9ao3c7L+LQGhxWQBZsKIXDPKNp
FKnVrfLUXWnNJEljIPlDfL/kHoMNnlgMyrCyXXGWq0bod8fBx6NnW1SPpKs1qWp4p33L/jdLrJ22
T7A2301l+uEVyx3kj532sLpaYc3HBOJlw/TCTsnbDB3zhctuxMo5qwCG4NEosOt1b6mJ5a8VJB8I
TG4EvkCinuNjAVe8coCyrR/C2FjuDJPuK2QUM+7PQIhDfGPTsWdRVyT2HeekgWf66BK5Cq9NzOds
Wf0VKSKv0+BXwEZkJfaZcfsONhzwvf6pDTk2ocb/Hdu62y2C/aVGxt/lXrfrzPkusDHWTRlzEhmk
KBbJ38GiX2GZohS2SIp/yZ7xN7EEvYPjEumGvoxh6uHw3g/YQqk9sZg4wEs4qcmqe/kRi1Gyz5rz
bal6Cpy66jNzXHrM7S/Zxi9xfOEcRWVwCOqQ5iJhIsQBTl9K66JzXgBHPk6mzzPZwOEam+JljoeT
pX4G3g92Ntz1jKX8LGx97OvVGO0tzh6RnuVokg4YrnMqXPruRmibdgsP1FYup2/+Jnb99DuGLCLG
bBDnxqGcoq+TI7VdEYXV424Q/K15rSNaRJJj3/Pu+IoRso4v42qFIoSJQ4GGd9qkDhYiLYWFN9Ya
3DVRwuwsB/MWhA/mwBGtSf7InkMi/YG0PHjiB5P/0asT7G38BUYIiacXANvXugGwURZ0hlSDT3AJ
DM2kntwcacmyD6AMrEIAnW3BzueOS7pFehdKH1/XlFYjL+q3v6sJT3Ea6j0oAlbGuWKli5/viN3n
arT05IjAeiHJOO0zgrFzTEFRUcv7aQqtqOoXzu005EXxWH6NaFXbpEQvoxZza7Wrq2sFGBtwJjba
wmdt1vU7eQ7zHLBLMSdKxXqOqjunl9UN2v8iKFvRWn3W5mif2L9ILFqgBHCEz+wjvILK3dY7l9LU
N52tuzPdXgcfU+yNHcM3qLS5BknW3y0gGUbrRXscdFqdtdFU5//+64MDtDwPTB/QafjV3y/8JB36
vfC2tVGDeXvlwmYWWzxof4Xxqiqj+OjpuQU3rIxHIyYbOdCofeP7VNEsdctyA111rL2ZBwDPzzXm
+ziyforyQhrvptbviSGSH+I6CORLQsIzzx9sDQ7L1ILAMMdIp+jy14qhbJuFbX9vNl15SPhnoTtx
hUPSifnnZu6BwkQoDKnFeqBDBFmazMbWZk+XoO7+35csz6fL768lw4U1ZHD+/b1MBU8KM/vh/3z7
72+6fRWcZXv93z8l4LF+IU5NXHwONRm9jhsf9oaK5eiF0zxMsv//xeo9EDNBdXREIS7DENj/ffHW
/9VFXuAVZd5DkX0rRyqyfn/993uTMQnQ2oPwXQ61jQurf5hbko2GuA8NtihxPZ8C2AmHvgK2CC50
4i1dgFvpgMENoqFkLuLRX8LJjelAsGyW98vintOm8M6daX+FDldeikPlLBlYMfrB6TyrFoWsIDuy
reksdsFPUeiCnX6NENBzVp1//8v6L1EQbn1ATUfgU/osLaHPM/mC8+//lm1XHJFngYyV+jyu39GE
3Lv9hf6vzNcTz2TJukLlPC4mfCtBTM6uYPU4ew9zTKYDC5kkj2Try6h/KL6PL0vXrZ8hSsAEP0io
bhqlYd8FKZhn2BXQibRudgOBVvJIvXFeTGmAdNXCOP/3Zd33d3ZqbqDpx+dyLIz/vjSJRiQoe0yn
BJ3Q99jM/H5Lvn6LuVq2Fvp4Q+FC5iYFycHo164XAauRh7KfTwtyy9mloF1NQl2qEQpj318N86c2
rfaclgZLOg/zljX5Z1xyPHs7vOmxlbRXzX32VBnVXhH7P+NyQ01gea7mP+SKh/0sf6tWOvwti8U6
J9ywepFsS9AMjCnkSZIVN5YZsDk+gcNOyZzQexAT6PFim1fau6CnjaD4wX56Q7N1PEts6zEnSumj
mJrW8oy0hkfV1X8455o3FFqFGuFdTvKTO0UQoSuFl5QRKanxrU71DDZFUBhRgxSikSKN8tHFio0f
ees43poQoQdX2zvHBMlRF8AlrLlFuGjNzdRRiq5dRDj2+xdfNenFpA45kvhyrCBSreLp2EAJXemT
AfY97KREyPviiW5dY1kJnN60r62ecYByPqTcYIz4ESna+KfisDp5I9DrGv+W01KxproX5KUr5xGQ
3bBpYmyoW0mTJZzpZdqp+CUN3Y+sjI+qat4bcWmo55i8HFoV9RsVgx2jurGHU7YZsn8yZoSDxFgx
7MKGCD+rsTl2tXueamIVoiLgNTnxtQTanujUvpZGxv4ojE+1rgAOkansn7nPDSZCVz/e98L+y6ay
33KSP7BAlnxWqz6CJPLiW3DnidLwE7JyqFt6JxNOni2Lpybwt1ZV0YPdPYVJ+Adod77zm/QOjSQh
0/JRpkFMv10a1QaYy248hHnZr31kh5R3HRuC++Bid5cqOasuvJWCPlkMhZwW1DYcRnjAilBd3Xnb
VhYPjehug0H8SG5x6PUg68wU5QoqN5Xu5hG7Zw1LPFBeFSVh+ThXg3vo1LzXbvqovVWQLoNdKuKb
bKrtrR2ceVDc9o1+MlQ4bGwN4q60Hwg4vNqe+xSshXNrFwAaIQdE0oMDqWUeo/giDSpDJG3nSwLH
r4YgTExsNwZfBcMkFBWnLt+8tfUck7SPxCkrYllzN0CCjH9UCELWsVkYcSoqgve6bN5CI3sDyoUl
kWpfDg2dJZ4gvvKkK74z3kfWUuIdJzhC28gB34ZWvJls2PeTEzxkI39Y1WFsEgN8IdjFxi5fn5pT
TQBeuAhueCF0Uj7U/vDNoVtszDcrF1jIqbNMRjM/5GgRsQlmYs54xA6U3zjFt2KHlOfyZ1xkeCqV
3ndG/LwoqLyls+tZwd4QL1BQ4E5FUx39zn+jDo2tQcJwoWOOKTNiYDD+7bOFoocQeTJWdxZMSFzb
5BzS+IGNT8OgQp5dGSzhPTI0BlAlDnCWoCnRPTUJdvu2jG9ju6PuFn/jQTjsCQKWZxmMsUGCCZgy
j52iwVYaJx1LRqMdPujF4hqwI69yYIylzq4cszvM+yBMzT9mB0qmC+1vmWL7ajHZgQtZWHC6zntI
BSoSDfhWyoV3TqX+OqI3dib92LXHnQkgUwmrq/qwzR4SrnduewXqsmTWbMUj8W0ckAX8aIfzXt7N
+yAgghgswxe+9Cvm9XEtEyURBXyxKBMXCCFoF40LuSldGMSL/u4X85sNRrKTXYjWw7KPLTOn7Jlh
jvVpxEqc/xhYWthSy0iUyXsLw7afqE2sbQezYDl/zIP36KDSMpyU5yHDMRnGJQegMcSIOBX4kJfu
WyldnEc/vm0Zy2OSqqe47ED8LOEu509jAbZ8VhPSdbmUI7Jf8IDjEKbfWN+RCh23RVh92Tw9eRt4
QVuLc49r8aTIzVcvWEir+darbPTO7JLbLqyfB8vw9rm6jiJMDn0LRQfj1S71NKMFxra2PyxKoffW
7C8RqdN0YrdonxwCM06iH735yey7i1fkf3H34bopMXt24ws7glOVQc2YrPuimdsoXRGZTunTILmI
oxjUHx8KhOcm+1kcE3u8qboluYeID/DP9gEPIR3Bwyd3RWEtxzjpOHciYZVQB7spyc5NtdZhT/Ex
t4Jpn4c4A8qR/SxANBrC4IVCfL1ZNDyurgJZ4I0NDhpfR4WNJXHJlrMfYzSsUyAbJjGoUaavmEwh
N81xdsaFcTS1/aDzOwBS7QsB5ukJ6AbYnGDhbg1pRI1SYpSnNRR8kDDdag88AvhrZ95YOFKZ7SBg
N0XzUKVheRfWDJqia6Gp9VsqcOhWn8OA5Wc1nAbFTd2vExrEyV2T2grvfr+0nyw7/KgjOd38D0fn
sRwpEkXRLyIi8bAt71WlKtkNIdMCEpd48/VzmM1E9HTPtKSCzGfuPdcv9NPURQirS+A3pq/EkzRD
1K5exDgLZ3wRtM/BF37jY5MSRmNnNj+6KWCmxIeZhWIpzTsSB7YyKbVg0LinnFoimHf9pJqg2Zd5
v9TJTcDIQT2oa7gxAyAGQ/8ZxtZwqpQCPVmxoeHHts3wbaPbQJ2CboDtV/oA6iZO4MfZ+Mp+x5wT
QIMVkFjfnXoKezi9BoWYOW4qQuQ8vgSrEMwBcoaWlpG31zSqUXMGLS+XLtedM7bX//+9G5IYo4yG
sZ/fXvFk16vIQcSURlhKQgLjN4H2BEA7vo65F936+R8Mo09RSSa6UTneZS428jGPb1qIW5ILjFpq
/qWa/0HLXrF9Jpd46AhVNka/2Pz/u62eBKuGbGsaQ/4crzfSoGComVY64bFT6c2fkDnYBNE6MU0T
YzyHGdgY84qmzLkpt1GQSMfxeVH1fRYYhzLqXtrQJfwEv9CKhcazzTuxM8ZBm3U3LloOufKmkjlJ
Q94C58tLUICAxEkFa7MKX6tZL972DiGlKxYK3qUqCqRvcXTwXyrI71RY1rvqsJv72ZwMYnsnXf2r
oUOtAzxKKzYR/YthQKu1tMf/v+jJZBnYEy8rlZQ7KfThpYJk6qM9uf//q7QJN+5gB9vIQnRYJe6A
gt6K0LHYF+l75lM0qfxFWdo/u8yq8/+/mlrfIONLRVvTiJ4tqyteeCs4UQXzoCqSxYthjhbKq27Y
/v+7YhiXk+jdlasVMTRur3jhaem2BcJM9G9KvYjAi/fx6JizxBoHpEP5YyPzPCQ6BBII3+ol84aR
p4J1yChdWIWoDF/rRJbHLqyxi/Teme1U8kR7CWY8Si4iqWysF/rG8FDfJzYX7UDnpJuc7QM10I/j
oEU7tmlefALsOQBbZQmS5cmTnU/Bekx9BgNWfywbdzyVVWtCB/FIYpmqD5AtmCRjZ1n2pBTkRHzu
OnvU0Kk1D61ItWvBC2vyp8tA817TAoxSQnfVYyDY0eKBNSSkftEQhcVCfrxnJjGrQf8Gtxy1oCep
u3j20eRsRxwJrKSY78GUwVtj/tRp366xQNDWzYqFkJX+VoWuSZYqwgoQsgh0w5QFAvKW0vLLfRN6
m6aJ10gZDUbDQbiOI+pWF/DAWHfXXLHOr00vWHOQkqp7KaL8zTASi9GId2eTSSGYm9wmOtQMGAXF
Fqn8OZmGakVM4C1ysX0K4hezOU/SKPvfhNDmnoVeV0leyyaaC0/ImTn9ne9iG+VODaAbUrRwbRV/
wTQ+keturYnAeAX/h/AWdWQe2NRbwSwQ1nGj10PznpjNXVM83CXUMDLeolPnXgKrBLzLvsPqBvwX
x6LASxDQkc3s4p+E88u2eJv8ngX8aOJ/reqCZYNpgzW1tDWnCveIP94t2phm6GeNC1ylDnkunY5x
yYbehUjJADKyi3XUs0dw3DMO969QabDpfLZ/uu08G4Nz07UCjKhjf/cenLYo0FYS/gZ0BX2fFlGH
5KLRt/NtSDBmtdU+wMIGu962f9gQM4bOWjhsob71eh2Q2IA3GFAbn2VsfUYeHEhV6OgosDXpIV1y
HucRERDlPaEozCwICrRtu7SgOtcCNkeu3wlOG3TQJruvKdWv6ABY+fgV60XcoX3sQubEe2EUinIt
cW51NZMs8CdXpBcysmJ43wTuGogT4FU1+NiQsMnaQgNXghgtZijkqfEvpZZNTe+pAmAamTSIbgDM
MrQ6dpnlT6kkj6/WEGNi0USlicbzhjQwpsN2gUc2RsmxH1NRMr1En3QLkzRZMRr+jibHXxuIxqkA
IL4X2ZVC/pGUYDhNn9GTKvqr7fsLRFbFeiwFDaaPLyQHRdUCzBGN/lMGxnsQuv1WS/F7Ea7MOqKf
ll2WDcc8Jn3M4S6KXNJzCTF4bkxU7SRyFqsubpg1WVdltX/CD77rRPsFNRCNs3oyYm2d6d056cW7
tKmfxlAjgte4tDlsXSbqEYw2hvYDWOC473dmZfVrM/2ZJpkumVOtfK//i6a1hIm/TKNzz8ex5wti
FpZ9qTreqah69yOv33s872AlLx5/1aLJSNNCIj5V8UfVBS/St1/autLXMldPqK8vQzD8ssqodpVj
sKWMv2OOof1ASmJcoHYLUpT6/JSYjjblk4jDF8gT68loWf/67wBIN4PdHuuC08YzemJfzRWXi7Xl
eIHvvXZxJ+0YHj9I2KsFTX5iFtp7i60iBBaCSB0oQzq4C/c1kWSzsxVkfo0yMs70+IIVB8z0SEvb
WFegaEAkqFvFJBEEOBxzmdEtsTswIvOWqQIE58qJW29iU8AwYGWZivCjjAsypEApkIXTwO5KN6My
y+xrMHNrktF9MkKsISafPVB44+hHA1EgQYzIneV4DA9/NTaTzYPrvU09zm90+k/KAqJooDBgmD5S
h4HKWoN4QZUmxYa3Ajk007LPSe+pa60nwp7eGvJEwh4FDzMZTBlo7tmxVWsTMkRfKG1px4ytbC9C
TKspwMcJXRr84mpkQJPIpwKvwM7jv8oJCfCQKGDhxlosGQPDyNmmRsINV5CumjH4J2bumDUIM1KG
3Rsa1POY41JWkSOZDaVvIlTvkWM/Jcl4L+IGam8gX8Yxs1dJ4b5b3AljPb3IeppnMT1BAi67tioW
N1e496kvaGXiWR+OnLGdiISxE3WsjOYVpyLOWzKEo7giKgAtO+y5Qq0tHCWMKS2c+YgCqCQJtMxJ
BXHCPzYrzL8dh5HhRCi6Lr5ZreV1WIBLC5HjlcPOizSwDPbDjQN/5fQerHNQEmOsQz/MvH3ahUgf
qNwzHXwOGFN04Ih/bJcdI7XBknQkVBGmuAed92DzcMn8kQSx1N8ztuXLHdutrhkvWRf9S0UZrHGV
TSzgG62/pr51owxl1pY0DCPzf0ZD3o35i8bzO5bhkzvUzKKnDKePRlQ9dRpz80+zipyNh78Qsb+O
XxD2VTPl9wTRD0fJKci1J8MOjjJtPuyEPEunoyULs8/BYdKkLGPVARamZuw23NZIy0ILZZ3mnAk9
YbqhMFRPsjyNYTFsZwPbWl1ch59MOrNunNH8R0jPHE/T82VrpHTDZltCjUHB2frAUpp2A0OIVd9s
HMlgcgO4+nBj3jQmDRFmYu7BFmiG3+Y/aZf8q3Qeh1B/w2S2yogwhylA9WIy8kw8b1iaffEJO4DR
4FDdpRXtrfYaI41i44NWyIE90tR8N3odPsYMLCorlkfi4ehIfTzoOrJVhiEeaZdZYh+9Kvnm4F05
ggUy0fEHo2JIRG90gN58Tvxm2KlG3WvRPpyuXWKkf3Tms1DTQAgV5ntfz15IjDmEhv2tRd5xaLgh
tBoTaVmTx+q05yqg0e9TdwVB9tQ0jH4sc19zbe9YuR47YsS5w42t6wAU6tGidOWioWhQCAp4y5un
jqZp28P8C3JeziEWT5Nn1yuMfaQHRp9J2ZwsQs64IZmQ6sZb0xonLw8rJkjzmN9qOWgiElD+ipzr
w1cETRSWbeyqDLHd7GOoeyaskNs4PJlg6iY1jGGlM2gNDN+Knfkl9kPYrbuk7798Qoro85AVFCN4
zykCc6yB7hyybSYnFsL9p15z5hbIIgwfxBqmTaM+jxZfAn2rxhFWkhJyiew6Yw4Uf7jtNBwdzb8h
p7on6N7Wvh8RXeoQzU1YVyo9xHmchYX4K3Wr25KChQ8tvvpm9YZLhYitgcg7z/9qmC6S3CLUzS8f
jUPIwiDZFTFQd+2f0qb7N0xxIlS153U1zM8QmhY7GW5jvttdbsPAspio1wlD56aCg1cGcs8pBCQl
ePdDGa+rmHNi1CB72ZFghV4ocK9eshYl+ifD+RiIt2eikfKRgbsoZiqL9hvEguK1SFZjoKEGrdvD
OPdGNooUr6f64VF52AalXd3pX0wPp9pmamq9j6r7McNqj4rgKTb0jUjiz5T5htdCaJU+M9mkBxr4
pTfIfIIOjpNLQTXFxk/L2Z1LC/SrZ7wWdveVjZzYWibpAJpfYnHxvzIST6q3SARn9O6v5E5Txkr9
jaHmL0J43Ul/nQFV4VRW32OBmMwsCOmoJlDqJki5cqjTlSVsxG6kj0xBsE5Lc4s7DZ2tpras39f/
71nSnMkc54kwpw9wK8ewwW88ls4XVNZ15PivXtg9HN5itxIpiqZfcDbgCieAOpIjTBSS6D3774mx
5hngytbLGfzWYBOIPV/g50OLbsuT3wGVtgO5Rl0hGHi7DK+xNfCpI5Yj2U3Jgwqb9lC7NzuN/VWZ
a5+E5PU7Rj3xMB3Hsp6AjgCkNsLmphL3m+n6k2l5w2qaqttoq3OQJnfbASYvIuIIx1cxBivdFc6K
HM1XN6XbgFzuh0xhUUzCz8HV6ZTep04o0IqhbQTzhfPJRIyCp/oTLx1e8cb8MkNkCJqHSExid2+j
dilCepuEKbpjG6+VrNWOAKgYhRWBXU6JDZdZ8nqcUI55ADViG3Cxqximmm7/mbbVfsyoTryg/rCa
CFi9+S+ejBfomc7azmB9RNZz7Y8PvKVbXXQvwBXbM+sEYsqRvrV19FJUpCtoOrqH8maXBLsWTBtb
31tFxpWwjlfVDzs7nhWfte+vPCLhhuxr8NU7QqYMTId2RGrx2zA9PzT4itC80ys0qUAwHbAnV5jt
PJblskUUAOHvPGFPXdQGp40TZCg9qmwnLSJ+QPAxasgR33YfbhJ9t8gYlp2dKuL20G6N4clNiC3R
2Wn21qVtGZ470gV5O5BYWhI+Nkag9Ip3wI5463ByLOe/zXHDT5/yxMljLDGQ2YaadU1mM2RIIzJq
IlqJhVlWL/jA9t1oRNtKT9A/JgRly/LfEGL4N3uFFo/IXACBBFLsywZ5Fz8gTKnPTRJR/sKZVjz0
uVd+qHTO9pR4Ehzof/SG6SFJ0j8f3AN+e/dhsJtqYatj37M3BgR/igDci0V1m6LwUBrhDlrVknCr
syahTlZVxWbHdj7FOO3jJH9Opl5tpRv9ignpFps5ihH1OtSRg2IutVdW6x9DC14mISV3NwgeFOqU
pEJXMAeIXch3k+4FZOsm8Qq5ICVkODUrsp8PdlWfQkFBA/FC35oms1XuxZhoABCCJLxVqf5kxiXI
oNb9hAQaHb2s5yv0kC6q/p9Xqp/SKUaQ+tEKMhoLNFCWq65NeNZlvYYh9SHCPtlWtY64KJ4QG0oO
B2nmNLJTvoqUUR1ESHnSQq8QeAnsmqRPgJhk+5AvVs8D/6dWQ2uTZtgwTbM920jYsx6Lb8NIHXue
84jFF8Quh/9kXPdtgKehQ9PnQkUoCrYb7UAiREe8lOdO1iVlPi9wWaNOX7VJxWivbe4okm6+NRz7
fNfW2CP6rPH5I5F3pQhVCYspEHthlYrD6Gjvfi8sdH5EfgXBh1EBSRmKgdGX+cLcb84kBxksrbbe
ex5KI3UYasUCWabDtgiM9tSZ50xDZ9MMXrSJ8LtXk+CHKynpPfPQDjUdN/wR13nrsDzjVwqJhNWz
CO8zfTJpzmKltxJ7Gq6MtPOxoSfWmyxC9FnqmLae+jV7+5netXyy0EuyNWCp6/gs5EZN7p3QP2gh
vmFdR5ndSAgn0PmNuZcJV7r2F2QITuLqyNKt2BV8Mn01PfXu4Kya4WHFLfIgXhRvEsfexHIo+ouF
q/4QDONJMyYHtJB1x13I1L7VUJUyCbFDeChjjhbWdreIIMgffhUSIrAmxSUoRnhtoXxzIm9bgHdB
tww0qbNBkMjSWQ1UPEyNkl/HNastq3fVTEgpcGJG7niskg6ncAxhxpzMzdAyZ7Pc5j75PB5J1L9q
FZd2ZHbs88hp57j7M2ibIPwbPkP3n2yWUjI4D3ZG3NJ7lb91MYsrO2DM464/uab/5I0++UF+BupI
lj8AcJaDK+jfPLZ0moGhthrPnaO7B71J1F40gEaKNlnv/LoKSImdJ/AgpxiZlyuRs8sN7B/G4ZB4
frTB9FfI1J2FVacvMJiSp9TEPz7+1E7b0dWG1bqstE0wyuLEPOfLbAV+1xo8RVARNth3R9pWTtie
GN1e3IuSmYDTtuOCBpJcIjafNIzjYiCKbCZawNrBwcoU7pG7ODO1W+WD5wmmlO2Q9K8dnYzIkUU0
4COYir8C76Hurzy42Lzo/NBIltIIDQqK7E1WWUj2DAlDI/ZJoiH9D4Sq12nQj0ab7K1kRCaEwgm6
mM1cFv20hzx4r7Xo/aXDuzut9ZgdJfO2ioqrP4yeRWZzAnNTFeuc4dlJhzy0miRuo47D7Vz14SMX
8DvG0tozv8m3ut3AgopsAEqhQtrvk22JrF6hf1iSmIXadl59IJyL23NhYREfu7+kjq8l7vVlN7pI
ZJLk0XjUfnGyTyysVYXbFJsSF6XAkLkWEKcY6+EzI58sL48TYSkD8wY7mGFg9YtumD+V1I6s5lah
a90UgueN9PABkJ8VhZ8u8+06jb+6hEUm0IkLn+gxyJJgn5XstUOWnz26j5XUKqSNfbrKQ9amFQeg
mHjODJEDY7KrX24LQzi/SL/LtTQ2hoZULAw2Y8r7EcIc4OixcE8P5whhAgynEXgQ6apFc7Sd6Tvu
M5Oyb6X76R3dOWyqptrIxHhxcF8w00l+7Ai7b18CUjVNXj4HqtvamT9t1bzzTXucqhUJksK7WYHx
Ofn5i9X/TPX4Vcu0Pai0+BqIyBskPn64DdIYzqi62jU30UfleifRjx+xiRsQ1QKGLsCdtG/iN2O1
u0R6DtVWm2u9tn1LMnYD/ryLH16T0M1BxhVL1QL0lz3zSixe97yTb6SEIafwtqzsXjS+WmD0JBJP
lFB8F4jdNf1SR9oFK8qajgoNV+UJ1O+LIhyjHQHC00JyPriN/sH+d+CIAS4x0ZwvEwanUWuESwhj
z3IcTG4dBAFtUn67CRrkbmzfNRNep9XZvPidu0mafs4dQU3CAUt6RFXudAhM60k4ByPT+Tt5Sylr
hqNARsG4PYA37/Be5IV1CvofpRE6SxjeXNOzMbbkPzIoPyIioxcO2lZeBoxiWWExruymbdkjzWXG
xe63aT4GG+SMgQB8adrG19jXBDkzPp3CdiE8Y1xxDjXk+px1273qMcl/3hwa6/CUm3G0qWdCgcif
hyKjbYilWJaVxxQ3/E19/bfEFLSwhowLtraxozUVqgZgayi08OdUs7yFLYeu7p40nlXpvhVAG6j1
EvaPA0+T4c8j4aJm0ZUF76HBmcb3lYTVSKXee4vqmjFiR/0XcEN2dEn4XBfhiCnPMJ39UI8nqwDi
aJ0HictMR1a20EUidmNTcpZlwJplQlGHeZV/NU3HhhWpiCKUj54zN74k6WUpzlfUGBgOENVQai6F
ldzY6E1rjUpn2ZiX3tc6NnEKZ2Mrfnah7+drV0KoV45+xo9IRm3RscEwnRMBgsXWVc4lLnhsIfsY
e+V0fCxijqssWf4MrPNVzGhPCQozzQ+DHXptgBi6+KsHx3uqcYQvIvN5TCmfQubaEz63TZ4T2ouJ
p9GsB48PMmND/fpsbVjQT5TVc3Zm7MirT7mBZPIrGZKtkLgdSmJnumHFSd0te1IF6T7YZCjeKGZ1
5zw29+6oG5veqe96qB28TqxBDa0GmBt2+uziSEd0JL9NSZaTtNVzmOC6GdzMWOb4VlTf8Hwo8pGI
TDen35Z0NdBPqELSLtp2frEdx5wUxLL7MytOSSeVwAJ4Yu0SA6Ukm9ssOczq3t53Vf8upXoDOfZp
JeVH6G7liK22qPW7lSYWHsfmnEhoKwAALlGEAa0e6a/qoN/IyLBX4X1MR2ttqxGhnB5e9QqscJB8
yKCk2mq5pYjsocz3kRcXE5A+ZMTfg8dWvpzMm6oMKtakIR0iTW+FT/Ff49NaYRjgLmeJv7KRvWKm
YxzHNP7XHrDulqx7UeunqyBIf6WjvpSxTR0D44Hg0nG9cRtYpEVlyE7oQkbIEXX/jOC34i1KW0hF
aOuBl0e04JJViaiLeIEIbtnYTMthU7MTfmprC4SjsikmKv3SNs7V5P+JdUEwimZYlob46Ywiod7U
t3AYSDvr21+2Js+DUjfQHOCY5V3nptoEuGyZSAN1NBMjOtB0I4HCI5CitOLeXjYjKiSzH2eAnnco
k5wvqcvx66J/02nfGwKTgllDxJcOwjtNWGmGGYpFp3cgcJY6P8qqk1u9Vi9TrfZ9jaLKJweFmjIr
eOxTyhDChLaY0yHEDO3JgE/OwqyejGkdepikTWGSOelkvGt6qx1TTR50L043PZKZZQLXYi34u1Za
kLz0TEb3hcxfGS9UO1/f2w4DA/bqZD4QaWlG2ktTC0asls3sS7fenbJ8tUJLsJ/jxE2ZD6oWx9mQ
18kCSd0Hm41rRE9TUUOy5REV3Z76X19i4LRdmHk4babaUGxXEaONo9HSxXtgs1T618wznGJgwjVE
HAjCz/71umHhVjPu4jQAhF6T6pGuPIss+wpEYY4bdh0NnNQ6E3zLhFmFEHjatY7gqqjNWza6jFtr
ObAkAO4cAOET/CbRC7uucqKlHg36wsrC8xja7O8GnrMOS0uq+THmjGw+UBBf80b8v0GiodfmxIZs
WbdIi32jxAqEhMTmeMvQsqcmt5CfVe8DyANFnufIrpPATyf21XWAOrPWPSvgHd8M8+lct04Di6jd
c0fYRIlgUYdGgbDHQzrZVQ/Vjm+uAPUZCXzVDac8AyLysIzsI+oe1eTBvgtfQ7+/E1HzC4dwNlGb
+tINuVBK8WO2zZtnI1gIdONvyLDl270eLNl/QEasqS7tkGmkU8MELMNsyfHAlJAX666Ei0SGUjqK
CGONmArRCbBMDdg0FcFnVdY/hE8egM3s6xxTNGmChXavOahgcoDqwHTfZ2+IuBex220tSk1mSwLh
MPPmZvqGy/oiCf9q2ETzRO7BRKEX0eBScqMV+i0PQKKHU7xOw+EtDSXgr0iUi/SnDKu71Y8vttLP
kpCYxWvtNiReg3WxdOOpcNvn3gYlbHZ7VhO73Mt2Uz0cnAjJ5uj++kn8Klr3pcg4NkOBPNTkRZC/
jIj4tH0WBmXe0J7QfsCsTDqXWwPwJBS9EDrS//+CLHVoa7p811LKkMneDCBBhzE9iQ6JqGZZaOxy
F6Eb8+YR6XFswgDFXc2yirvCnkhYKtKbibgutVjZhNZ72OG+qtPnEgsBy4Nlx4ah1eWJwTwuKXc4
xUlzCUiqq1S0g1W812T95IfG3mgY6+NjmOSbZM1gxMA5zfgMZYHiYB6XsJFPSFQDR1K+RVr8GkzD
tXY3U9nvE6Wu3tBvCrvYR7FcxTPiwgxPVQvfkaw5+iwtij+HiaK8QzCI8gT3b/IJnuPRO+EVUD42
k10Q6dfEDW+y3VKOI1vpm2fTbQ9e6L0UHXMvhbfDKF6itiA7VsEE45VwRowzbkXMo59sxwoU2yTV
0i6JPYhSToOapJna6eHjVsM2beSl6yrIxhNTK/EpqGojpj+wQA8uREc5cPqCr+JNLeRPYf8zU0FS
L0OgrKt+LQ/ebGkmLVm/+JyZH8q8oJyVGOGyzIx2s56XBhTXmYQKB1th2aIYaTrAlUP6yhNwSlyM
ecGjVMmLAA8ZpeY1IuzJ0bPPsgWTCQwd04y1L1nu9mP6Xtsfep79sK8n2y0Yr2PCiavzOs6ybi34
AeIADiNhamdmAh52vbX9eWlQ8lDLZ8VTyis+LnKjeAdsubPG7JT1nCqxNf4wNn4kBLlqY3WB+0g2
3IjcAVQprj1rJao8w9oHeM/K3VXnhhdiYaFA5vg9qoifwzhc0kmZ2xbR4SKxZ32wfu4NYP6j+ueS
NTwK664l/nPXms84gpjKp+1viZt7BN8RFhDo4bYsplzcgES96nPqumJoQSjWMnZJTEu2aaaLNQu7
Q+VX/ypL+8MVt6N5Bh2eusD3bO2UO3QXrV6YCy9oL0wRaXGI6EPAjxMGgYJMu5Wf9O/1HF0dhtZf
nmDo90ZEff0RZSKS75lY4PG/a23IXWOAzq7O6PZh2ixg+SVqhCEePbH9HJeFt811Wtu4IkmA6Uah
ZS9l36542MnGLeJ96w+HMHGxQwzA4XXCKJ1ihpaMbHYVzhPGCTH1gR39GLX+T1o4I1uZvCLp3Bip
z81dQUUUOOOaqdqz8j9bRXWnkPjKMtnsHMGuH0YVgSrJuznBDc8zxLdqeEel8pRqu8qgXVJJf6V5
/tI0vaYLH5nuuyfJyBy7mrVgKh4ugnTa2olJXWYBtwNEUVgolqnL93POnxFx7phjdDNTf5v37kfa
2zenFR+KBdUKE3KoWZfOq/+SjuDDAnlwbo8/fmLuFQ+haP9i4vs434ZL/lk+9JoWOmS9Z7fFI/WH
t2a0vt04fpa2uOekDFKIE9Dhlq9ETx9dE0+6D5UuJEegs7W1Q6cSWvlBMp12mb8yLYTtnE9/tHfP
pmf1S6bqvnC27DDIWd9KwIEdhIrl/F2TM5tuPSXYkkdHK5kuLHIuRlauaesOaGBn7NZvVVEv4FXp
iWenE7aRRy+1PLhkACJS1l3mSNzktHWt7DRwZY34sflQ14MYfmgTEcBS1us5B0cKWWzZT/518uAB
FACYLAAnxfTk1+ZD6s5nHCQJh9H4iwunXgwVqjQDBwTNzaHuJ8DuIGBkzXM1KFjEhPflzGURZd+d
SKDNw7k3tNuwb28kt3eQXIsto5eHx4c5Gflzz4QetzRxgRb6f9nlK+S8DTIch2LQ9eHExLSZYT+s
CMVM1k6bfWPqWZdpt6XDJRDVXXCtrFnC+dwUWfY0FF8oT+POKTe+8uQ6tnjvHS981Y30KSk0bEk2
ptMJJgkeLdLUp6eQLTGbtgfwRV5i+EZOWr0RKffXEvNKo0QCuT6t3YYmXqInW9QNddIXakl4u3Fr
INmICKEyX8jvmDVW9FROMxdBwcEwictmLDZkB2XruK9TDizw1YspmxaiIyAmJpqHepi+gjqJQVr0
L9eFs7QrdRvhB61UxRPt8dkjqF0Z3O6rHIwhXFZj7UTFI67Ds5z8c9ftiSd7y7p2axTdtQ+HY1hm
O7RqFcFZW4lOLW2DL/orpVvRMhgIgvDCT02L2STAMCwxTiwiIrTGRqyhSewtrSPYTmMjChUYEzOv
ukIzQlzcNtZIWDBGfT2wQ5pk1wNqbHAqyaRlzlBuW9R9lZOddM/Vl31GtIFPE41VGHY4s8Sm/OcU
8mxV+tlMGDBOvX4cOJ9a11wnDfguRH9au0OyjYie1OI0Yc1UlFDNG+dTSzzECJBqCxUd87oBqKmj
Rqjbt77i0yxljsjlDMiZdo76fpEYz5aH8zaX2cGsG2x6t45zbSLfdmF40d/8Do5Fe4s65tlU869D
0p9lpZHwbUGjCT973zoEjnoEuX1UwARWwpiQ2wLiL2lLTj2L3ZXfqGvh6V+1hqSxZJXWWh2WoOI8
sTyyBD5aAXgis/jmc/Wvt37z1HxVjltvU819UIbnle8sXTr7RTxgfpfVfrBYs1uYMLW6VYumzXhA
O9BkIyp/6hvFD123MQzkZMaPEem/MVZ8MXZvOafaAvwsv+9jzp8Ts3Dh5wsjs14tqjutYZFM+75o
6Su7QtzZTu9itrdki7xbA6LukASQybXfY+zOLXfFmqABwhRIyzAYm2MeW3RZA1XTP01D97D7CW9C
GmwKrHaWL6GTA/Bz+VAs9f+WaxWH1x5jahx9M8k3F/4IfaSlymVt94cH7BFq5KvC7iT8HLJ87K2s
EnKcADwY2sgIVItNDFpzZdk3T1CKUgpA7msR9wHJtiSprj4Sl2V0FhPXuGYEGIYAcDDPueMMuwmM
+Mwpv7vJv9kYgDiByhZVyzWN/yFXSpai1s6jO1wiEof0eNPqwzrUhj9qKLVvQ6bl+ishmW+tHf+I
ytm2wt8ODatMzVxBzB4eVWhf+f9o66AAnJw64SFELS10kzw3mxwPXTTX4FgL9aFZTKKyAtNe1zxU
gSRZt4uvqul2jQnrIWwpP2pSzeEwCbwBV2lXF8F1u7FN7zdvLKzkzonUAFb8jJwxeRWbuKGQMLT9
2Hh4tH1j0wxk5zBecAf/Z8ooaJzfPIadOCs4E51FYpqrkxOBXxOg90OhzjDCrp4MXgXItMaf7nZr
j+vWkM9WWQJJd3c0gmQWZuEniQ3vZKMTnOItPdR0yrNg47HIYfukPXQx/eJRw7qmdkyqgMh23S2L
470oKUISn1ImxblZs8yoAa6H7omtwwW/pDxkMngxSFddipEhGlwpBOM/og3/ah/3fhPvwEKxdiF0
U+HledhwvIIIJQNbkjUN3iGFMGS6x7I1b6JoW+aWBIh4GmlSFYlsBaP5VK/Pyowo/lhuSZCui5YV
CU+yt+a8ziASYvD2nOmgyCGcNGQOjt4PexTWWIpylFqyNy/aaL62dj6yIcemE+jIVfWrPXVU586l
C0jVQFzt9uOvz/xgFZII6cyZYsIdzgqUXI9/QnjlG16B12JSN5XSoBMp+g+81nXokao2hJyhBcmo
7TGYIctmc9pXS7/WtnXrn5CdLkGwkBsVsQ9IufbFeJjoJlEq4kg323pTuf3ZqD+TcM6yNfVbSqpm
owvmrNO6Cu74yyHXtkyq7BHXk0soQqh55joylb6o/P8oO9Pe1pE0S/+VxP08rA4G1xh0FTDWbnmR
ZFuW/YXwyn3f+evn4e3q7sybjawZFFDITPteyxIZjDjvOc+hATiqDl0YHKrKQK9nR8XO5MMhsy7n
UE/tUFUNaINqn0eq6w8WzfSxrs7SX9G29yBDjx4YKHdTeB4L9Uj8mywKRze9Hg6alx8NlWw6WNHA
xkItfPLCc+UkRzOvz2bafic0ZBA7C3XgiDzJd0nsw+p46OvoUPfRqjQ5Swc0UtCqfgCMGBPz4jk8
33BErAGiYNIrUu9TT78KAeI571Fth5KBdJqQd4jewy5Y21p0SQuaIzoKB9Zu8WK31XtRTIumh1QR
V+LsW/aBW2Im7KD8hqWO49WBq6YOgtrMZV34eBry9gK+AL1Yl89l6T8aSbIRol+HUn3WZop+EQ+3
OQKPMr37JJWXDsMZUKdVosK1AygUfzaD3jnYWEXt56T1S0guIw0N5LPw+wL8Vx2nZ7M613r2JrLX
1KWJznc40VZstNG+ZgvIisDkN8GXNf42PFaBPiyi+sBebdr6nJRprr4fXO/k+jHG9ILCPlG/9Lq1
w1XBo6Zis2fV6U3fG9cJzEB42OrJ0BT5dO7VsCTzILKP3J7O1ngsgCJ4znDtmaazmo2TkVF+hwSO
klF9ZIl4B6n5TpR7TarlMuI1IDDINYmJ8cmqyqeSdZ3e7deh8Y6mFiCXBEwMTQqE7D740PSRRgfg
K+2jU7TvfD6Ym5oFvEDC5R4M5iZPUdYwxgUiXetux5O+53DZjfaGp/qNPoEFCb/9yi6uLMM/192O
beMm1GuY6gwleC/n4oc+W+VSfAccjmQZAfeZlTvjuajBcgxG5S8my9wa3p5CkndH0nRDEW4QeW+u
8p6plbomjLFgdSRgg6tPF+JCJyZanS1u0TFQUnS03OY9FN15sNtV3YIsFvfw8O9twYaqYAdZ3dI1
eploZ58PVBwEmIOF1nOXsbUaqqeStodGhDdJTCxYv8hiXBkYfEMIhzpuWeHanH+jgyHHd1xsNx5y
W94D9jHsbQSWtE6bCwV336azs0cHOcKBBNAcHSr8CrIBgXPDKrfjBLMTlnE/v7hS3OmVu05zueui
5BCb6jpll9uwlZQMCGnkjA9EdzSCOtHKMtk4612IPJFqZ2hN0eJxYIkApnItW/PLDKeb2qk+nE4h
Z6ljO3N04/pRHzkLW/N+MM8W5Rjj6JnPT8gNaIk0JkLFfyFuwVSpvgvrZRgkHF3yeY6csHOrKto3
P3sXblCsc10aKY0FzO0e8ktO7FLELEmOR0GYi786DInD+yMWVriOdeGsbDbt5CER6uOwg+vdbVjv
7lqbE7CEQux1MJJdbYapNnir0BUqqNlVNBpXhpREEvptP0YHqhg+64rYRNODoPatvYLaEN4lcGwX
TDA9BsL5AbggMeUmhTlkfbs4IHuBH6qO38YkGKGOskXuFEzMsma+bXD6YMnVVfhpBDz7WRcgug37
3Ouf6lrfRxOqeoaHkxzSQGS8xYxShtT2BOO35bo4Ygd+nfTOCcRLVtoHdGQU/eqWSRPisfdUcXlM
VXCB6AyMqvZufZ8NQKOxFI/A1tzZpT7TGzmRQfp+j0hl7J1mfPJrhHHPxnqm5/A50geT/HHlB+3V
5LpogqRbPpTC6arzxGfD9tXp+a3bR6xu8+/jJ0+q5uaNbUzzesh0dmwJw/CZbYfgOeVEsyzAfiM8
iesmqMjwcphZYB2nElMiyCIIh3N6PiyxxQ9VuLVL7RgL89senlVVvUYNHl5SVFChHQ7xUzfQryPe
io4oQ5FxjycA0UbyaLYJ6bjtHpjRXMLaKhDMaFmyxXDryvievnruN2cuoyOu4WevHkcW4mRrmi5R
k8J83NAzQNytPxcKS0U3MMzXMJ7LcHjLkTY7mez96a53R2zHfdut2RIfmjxnYF0SfTcRtAZeWmYq
rleaymPWMNL8ZzGYKYNW5xY3/h0jpFpol97tS+4oPAKB1d1pOQi5yX/SYlKDeF+/pc50uRhfVcl6
EsHrA6GmIIdR5V0HGeNOApPSmkWufEmd+aHOGoCHFSwedphoz94zgcIHrxc6267otdOZyTjhe52O
1lXUeO8uQTayVs+TS7S7q2+or3pyYoQVOv+ahcAnajb2eb7/BziwV3UICV84JEn8Jns32YZPYD6Q
tjEoT6X7rGd3HIl4q9s8WFP+guMbxBdwTfoQJkgwUAJpQo9vVIj/qMdkGg00cHU1g/e42hpzut0L
ZL6pP2RvMsyKUSdJly5AIVu81cZeTdk2MebRhFw604RZEyjkFYVdr4SiCXIPxqz1689aE1xGFuzU
dld1TgmOijjpEMoMbeRrEuL1wkKzb+Ybi7oJ37wlXL0FvfHcK07wtHKBrCsBYXGG7yfSbXy6tWD7
xCxCetx1+fQcpcVTbrE7aCuzXhCkgW3OpZgO2aqDEblkuHlCRlmLEDRESpcach0+97gPN22hPYda
xfGQwb5dfkdK/264WJEszpluX0YwMb4U80CCuqROfzKt+jRGm2AI7yp/XNAM+4TD4lVBN5Anirk+
SInVHKarBf66J8fIV05baoR/G6AZU/IpVEEyqMaeltT3leGdumw8ibG9c8aE4bgKWKtp2xmIbarc
/gKN/mpgKTdhxegmlFvl5jtaFr5NVB5bkOubjfDKPscIT73mfjQ5+0AoJFAWeSawn4D0qp2c3L0D
oXGUxikiF8XaZJFHaTnG6dk+oXnPFjRiMV9kK5U9W5n3TgXuGsuY7fsvgU/STPKWDxSIwiKO7kxH
8XfT14JNADB/KK91CzZBFXaAZdXwhDSEwHo1ZuJpIvCXdc63Zo3BMkimD0M79OTWuakjAk1omnNb
5MDT7cqJCbyMWrMoGiagcHhvYVY/Fa36qEE1LR3x4qZoTQquTzN7eMnrULqM5q1j2arMjyg0n3GW
34Q9zXFONR8xB//KzrldxgqnBRo5UI9gZ/WK8bH7UY31J69/k87kJSHaceMX6bdruN8Zh/yoweGa
dngI7LJbW0Sl2YFaz0wbkJ5X+NJfXQ0FCXc/FcO6ccys6rWauOp7WlznSPhSj7yVQ1COMG9GWyr4
utLG5uxBKiznZb3QEWAZv9b8obqoPsZanKqe5Ij+ZebBTR4390nRfVocAJapXX9iDtrBh1oSkl96
dflKhoR2n87jenoIiQSj3xFnMipMoLAZ6dk9EpHHm2m0BEzjS+Q+RsT4KTinX65JqE/iFbmuc8wS
+QrADmdE9xZ27V5gvShciaeVBytPYR8bIcYIz+CjdEf3Lazbh8L07kY9PLpS0M9KA1dFMRsooAUm
CDwjXTOskqg9ZdL5Nt3mYXDULjStR374e8zID/cYs3xapwyNxuHAYCaFl8kdmAaU+ge41V0WWvcG
Q2poFObbGMWv+iIP/LuOyPYVqYiHYAzvUw0QlzC8QxsOW0Z2+BwXBgNkpqz9p6rru1I4mx47LWx2
VkguzpCXPPreN1L2OL1JfZazS8paTG6JYLxEiYllkWACzc67zCdAldIubnMqL0tQIlH5PPQlH65t
vCjzobWgrTJ9uTJYrBepbn+WD6mrvXnuxGXnSjBk3rgrqa7ABFVOhJuKgi0n6m0om++knZ7DiVlr
O94Y3dzqqM/tt9QAy5wPo/Wciw0rAWI1I41HdUyAlQAm60FFK26lDLxGialH1579lJEcBDqO6w7w
6jhP6als5nmMp7i8oBy7GQsf+wCmWUWOubq6tHp6dnOyUPPU+IZGx2GpPHGJW74x0XXCcFlEPSPb
wcQrrqOINMWgszxkLqy51HK/puIut8zvusI17c1hKVBpLKv+vp4IQ7pMV/ukouoGzy2tIsGASm8L
h0aVmLY3bCHc6TZbeyiwGlGlJKtvAZ+KlaVQ/60WO1cS93OV1jytpE4L7zhPU3hDPhO0Zgoe/Yzj
KXhHneE9XudEulck0Gaw/Yh7hFgRJl+upYk+Ll+7OGVyrIxsWBUe1Vtq05b5tV7LE3s4lOCeX9GX
NC+ERxWmF5fwIVP/HvMFpwXw9c5SshOr4/m9N7JlHp50s/BWeSo/jTY4aBEDILxbazz2+4CAILJx
d6Ftfe+IS2NrGDNr5DGLUOnA4t9UE94inPG8P1XU856acXrVuvmFMc/1KNgl9abRo4vqhDXNh4lM
aNZU7DPUcTAZApYDpViprX968WzEam0iV86nK3Fl2hFaHcHGy+T4j3Xrvag5BUUKB+OAh/XXppky
14A15lwegeweGOLM/UwkQuwtEMlqhWnxVkAm5/TLRjsa7FcnR7iIkm1p3kSR6NFCIsZnDrNZFPT7
xiGckhdw5SxaghIRrkvU1AVkZ3YGHTV9Tn3H20EcaPJY/1gXWGqueJOAuvcMLXOHql0nLFaERG4n
hxbGyOuYo0bZk2GToRzc8tvUyjt3IvSroKPavXHUovCW+nM8f6TIVo7QXnvb/O7wL9Um2tqUznm0
UjLWJ7YbCsa5TdbjtYQYlNIb5Wg1B+ZJ7KQJLsWoQdEzkSDy6+31zl6a/sT1PLB7Csl4Loi+Pmqi
WKa+RqOz/TwJ8PiF8RpLekmr4Cg861Ho4ZPVtA0Qz/DDzyROJug0KYH61MXt2iDyuqn2MPm4+gTp
PLevngYrgcM6hmtPuF8Dz/gqxSM/Zh73HUkJ8pY6QwYeh4zhTtR5WzSjhlDMr0ByVCwlOtQ7/SjM
bIep4WDzRLhCiCGpVx/FYOC1c6EKGnVyW7ApxjSBq7FAj5a2KtdOHTHtEpzkexyYq3rgLtBSRKUB
rScLK4Ym7LUjcOOLusw55tT+ve+HvFlAzqlasc45T0fRxPcYwF/tio2Eibw9D90oOlbFegwduczR
GC2uYJ4N0bs25B8x4z7YcdFddJf0MRfQVGpPOAX7qzAegjdY2gya8lXlmO1ZyBFOWQN9W8H1d8yM
jnouc43gNOx/c4u1juF+La4zm4KEwgWPgCOhqsv0zoqfm4nzM+Bx59Gk4Qcxb5rBvukRlyoDt9F8
0DnqrrqBEkpT5MnKT9AAAg0wiqD4h5x0GF/R5Rbv2VuigIuKjDKSmqdAX5m9aDbdVGkgsTveVa9Z
NzasTd1AJ6lm2LaHw3iVDJh1m9xPljO7kthVz1pVO8BAuuBoiZCRoaKzEZQ+of5R2Fxk7bOaGFjh
iloXrlHtCpxWTSlx6wXFfsjYnAee461r6U6PWmqm4B/vMHIzr5TsnWqbnq/SZR0qbLGZ7HJj2kg+
sUOAJN0nuiuWcWm0y6kh3Q1WDs1kirRdE53hCcTAeQHSe/waqvkKrB796+BOrX4TK+2tFU27tMR8
52YhP5okvJ8HMHP1k9d1xcpwjUunmej57ONwr1ATSm53WSaGdRUGAY+pJHpCbP3QzR5+n+Gdq0nA
aeeAYl50ehCWYV3dt314gjj6EAZg+ZLQf03VwctpyJUhLVJGDJiJvIgN7cLhVIQLz9zFts9dkYfD
ArTxAzWzKxIB1+noPpMxB6aBGh3iDKzcmAAovoeRYfsg837tDHg78CvTuccmbwnO7IaM4VaiU/Yl
FmSrKc2l5Despmvov1XwkUp5K4eQGEEwPXPJH7AjXOnl8OB6qNPa3Ior6WTkOAaVmjCLhqFPz/Rr
/KmXYNTZEddQevWhXADZLJdlya4gHJCx+m+XhukIP5cpRLZh6AOkNOKdq4RAoFHySytCyRLW0vDT
jTehMK/JaKIgRxqdK0yCGkO9lA3taQ7kBvwU3Nyj9C5Jp3kPeT/j44wGb5vGCh32YDdmb00dhDzy
Vo10b3qbLZlZpdeJaaDD+PmmtfNToI2vFvt8c8JOA68IDSJ+z2N8i8IFHh9Y+KblU6W0Uw/VIMz0
ezFN76TLhq56L8sGxKk/MV6dM89eetCluvGBUXDQT17RRjOmHi1CMJSL8b1MSaO28ANnp0jn7Rp5
NUziJTEixnpG/4FzcTupfOuF7l1p9BAAA/jsea6v/JFZUtrRmkXm7nW0eEAR+6Q1UICmC00sp9Wu
k5Ldp8/4kqNyhsVMA9lHzTlKc8p612uE08KufJt8Z4JNCMlcsVHJOWuPHlsOXHosBhlBX3bZlyFB
9oRDvTIBi0PHN+8mn6d1YE4bhMwZdx3mjAfam7hJl0cTNxv5BkBKufDlorOLL5yrFCoN6Mq1G78D
XSSN4zyT1CyoUs8OY+/f8JmxAwO3tgonEB42EfmrarBeZtGXp92OGNBhSHn9wPXhE1xPqQsOfDS/
VKFOde3cGdn8eZfmveg5o3h6fRjHW66k+WSgzIVoWankrEbL7BKo9s28RKJ5Gt2IJ73LAqar4CUc
CNl4nvUZt8xdbNNZPtCLBEmV9j/2numnBFJAGpQzzGCeAt7nMWgPTkgmCqTX3tDx6vExo2ZQS7XI
jrWOToriPe2mQZ5E565o7dmWevHudjZWBS29nfRP1Hp2F3brLSM6OHpw2uMUPLmTWpPnOidd/WHF
7KhISpcQ3bdNKM6JTwyNCMs9VS80MNXYqiR9b1cu0VhWcnFDq1yitkPoHlH0GUJ5tbhC5XwqnYl+
6/i7yuRD6NJ8QD3SZ+K7QBA5EXp0dqMr8zBKNsy6scJR1DS7NIHLJWcgN8QtINlS+HWEg3DlqmhX
g2xosctnxG+0Wr41vbyptRe3bOluCFICzMVEl025KTMCvEmxNYL+Qo3utUgYUEULS6gv5ZK3rOtD
VvMk6OKT7yubw/KDlmIyLH3zRvjDhlMWua6BjLchhueJtjdgTojYukITw/3Vdy9eucT19wiEiINA
sUqj8t0bk2PsyutAkTIOJKWgo7FwJDWLJL8emWavNA0+WVB27Urm/lPP7Wu53TNi0XacXnVS+wor
jWEikxu2oo1E+4BxNguUZOV7+7EK2OZPLWgELT1zbP5stWrCKSofuSl4q0aoB8XgHeLkS4+ybR9j
M0VN57lT6cQ0gnU2ZZ/+z6o3AW97zEZ2IopSErMpz2OfLh2wrchNAOWnCIhwR/yjY2vWwi+eEkEQ
IWCN0AGOaVDmIuu2pn2UNezdnG4qq1v4cf1tlqQqyxxBQDPK2VHJ84gaWRI1DRIXHMJUcvN1qbGD
DR2t/GK617lWrN7q1xwjdzRT49WdCL46Bp6TToNBMHSbfoAWGwlQPmQoNnlILxam99sJg4OKxncD
OC+tAkw4olhhUgK4PiBxWxV9Tx0RzyC1XubwSquT1aJR7tMMKtZkORG5rT/KADKnFlf7oRqdnTJO
sabedEOdktp8S8o+WOHcVLqZrEHeAjNkg15bMfCHEXkNotIuwHG3pGfi2o7jzwbwuIZVIAQlMeO7
Xl1TmXBgyHXj2NUVL7nJgluCP9ju2sOUkWMujPY+Grq3IRnrG68rD5kfg5guAyxFORMj6g0REgPh
xIQSNBcvxiyaUUQYeCj6poLcItcl4U9A3uZZn0kZJslYHvbKcz9sI7tpIeuYCTG8psBppgC/obEs
+BM4iZV79nQmOrTgULC28CwJsmWEMBn0rO7d+Nx0JGmb2N37jCWu816uE1WHm64igBI3D3hMnXXf
IXsDpYkQOj4cshQ8yCu5VGw0GUWjl5qi4NyCekcKFMAoSSqQrt2tY6fmclR3UwlEICrEqYlQECfT
hLjCKdqyOCcZl3yWDqyEeGNi8h8KaqMmQcy5abV73yimpZdOiGoevoARyQSg2WvS99Buqy0skQ4i
t6/tBBYvVVsY0LONCsQ5T8qvUTbbESQC89vCBissTQvjEBYNRape2oCe6amvnPlYPHrFkmOoL5gn
R6B/F3Hmn+lcOBXNHKUmUrkcPHCh1VuVZgajH+u7JU4g0p4PeMIZWlcfiUo++87Fzu8Eu1K33avY
O5B8w0I0kqXq/Wbv+S9WVd3a9A9XBeupxSZ3gUnsRTgTNEcdLRjpnG0A62aEEmkABCAXea/dkFEK
LoV2ivzhbCXMJbtRrURJOxk8VHve3y8X8ehlSw/PBf4ubkTMVzdJN/DjfXtfTj6kPOcmYCu6IOjr
YDn1OKpW/n1hWScnw3mCjPFNm8wiQDT2Wb9NNT8Bfe1D+txRIKuY4tjFeyRqLKq2211trbK4r2Ls
d76ntysL51oQJq9N1N1qkjWnTOGWpQbuZ7wIyGv9cUBFIKsHCUqPOXvE0PcSw7ujSIxFh2cs5BQI
ppZ+rm39S2+K+4A4+l4YkAiGyj90hHcVEHxsD14NIKX6ikRyKewXLvaDO/9CzM/XnFY4uQMWSOsH
B+kXww1tcKEgwpo1I5NrUlul/TQg3s/HM+I7eK0iSP3a5IOjUQUnE8Wb2Fb+uhh4mOhiHwvkYBKn
UElNut+I7Yi0cxfUFal1B0OD0dPsKthLKAVXuQsjTgFeMPGmq7I+58FQLMvnxhqzbRpUJihkZ9v4
dIuOojjDjaQ7qycvEPEpdFhEVvFIw4w1VDc54vfQI7lrKYJMhV8B8HC/syefSbx+x3B9BLc9YeND
welRLYRmrHq/zJZaaR45aTw1IVAMSjbzNQxJ3S7ZzSeP0EYmYu7eAaXuO83xvKTjTUNp6kh5JeoB
luUEmcVWF6Mn2xpVe171Gyo+eXQL7QHgMcPArKHA1iHMXrBiJqZmEMKw3+rO+oCe9ECpZ3IYQ6zT
kD6sRr9uJA08jmOQD/BnrCYCkmYeypEnAvu8hlKZ6MXF72JThrrAfkHvK5q+zO90eHbLMSneAoe7
qa3wjuU5JZzDmG5oFwQEUHC80qSxaLzvoIy3+jDmK+LjHI4wAeK5smERc/iR6LUC5/SVZTN9C3rq
9xB/NdEQIhuJ46HfrkTIbF4gXKcwczkokKWkac5cFHn8GKYcAi1z/Grop17ETDF6AfKkTimvK5KY
TgRFeapDBTeNSpux7RcpSUBOWX2710nAsYvlKRebxrqlZYvkHqgYex6t4Xp5kQOtu3PQ1o1xMDKy
pBgbnyQOo763N+bAe09+IcjBQJe1lmBadklttkcamVMsZw4mAyznWdA+Svz2NYvu4ie3Kk0rLMXh
CwieL2MELzOSP5LsX0YrdRiITpsmJHafpMammjL5hGVzZuzmSogbqXEAKEM+LaylJ3II95LJ4aPf
4o7KZ7MoDSfuKuhsdW0FeJ4t3BsOBQHpZIizrRkN01J6GeIA0IA3aurBbsPTIGEYhBnPOthmzAjr
6SUYaE4qGZzPh7YYEM7oL4GvrDgddIRK/ZobGOQJN76VflRWe6sa4iJxTj9xCPHPhfdLWBFuDdsC
JHeA1YBtSMMCsIWEVtJiSwKW1IaPjGe4OSb+5pHOCswA4kkGcw2Tj2jLrOMhwfXmKBzPk+DSwdZ7
8aFqoFRwjmjxh07lsGMJUoCophOnvoXfFB90hflrHpXWSnB1XsHlKzGYML697kLSq4zlXGPAtk7O
lEIE1ERzTyCkXYZu9uApZsZabZ40ba66M2C0AIT6CPT2ttMqsfMadtSlDQIWoMuhwS4sdQPeR9Bt
fcPcYhxQ7MCKs9CsQ+N0N6WLB7hC3vdr/a5o46PlwLceOPm2eQxsqM2/nM5/rHLjgYHeyncitejS
+kVvXxQZe6PhZiiS+tBDx6FaLbCuEo3hclSk1RUbt5By7viTlDoPtPK9FxnFLjaTefK5mObst4TS
cGIv8VemmavM4CmBcc9ha9PvqpVVcMlEhXMew/w17iHDhcxpccNyIRX9uO8cZ98D9DCi/jrpDJY4
hLjUhk/XgOmybHzz2SRP8dwHP2qgkPwqO3JGuKnCr6IrN3l0rICYLChMu9ZMDmEjauEs0bAzd99z
+LyM0QnUh0i6tm19EOtPIDtTCjqODPRsfKjUYL8XVv9qiPiRusuIDSsPhbrBSNN1GjEJjrIk4T2z
5rq675LuMvjdHrojPgSb8FDfPHVJc65F8NKDJyKlka0doqV2oMuVovCtgSmiWeBfkQ3epDBAUyAw
WpVhkdB1D1qVLQFG8rz1624pgmKT5awjpWucJIBlraN1pGFkCNJAzhQqhL6Bx/xKUx27FkwFC4bY
2SqV1UZglyc5xkzXoH3SroJn49N0OOaHNHaxsIFCTOfWoYjMbE7C0rCBoZgstaHPYIMrbrLwEBWU
ky2kz/CvIVM8cr7GXYrVBGGpcqcLZcywXVFeG0Ovdy7gaREzrwktD3iUW90Vom4AK/XFs4rP4CN2
ud3cGKnbLzlgA9NU7jf0vYeyQ0rWfGZ7yWyRxcbPOJBraeUoMNORkM++AfasCTeT4CnMDmhYYfQJ
t23kDVu4Y0uRhsxgC4YsVRqe3cB5so/K9Z6H0aJFxAO1mev7Vm+uNQyP95klNly25dImtLkgfA8+
Hvt2qqKPwodRUZvbgNHPQm/YKk2KXsw2FmuZGeQ9DdS4QkuuDVG5z1aPI0eZsxO1JG9Hlk7o2g7r
RWPNc1QJlDSvOZ9K11mHbMzJm2KtDMlhypBhVWUSo9AC/Vo2xUrWlb2WFOORW9apRgKWZ5oneqP6
ZR31oL6l2JsyqddhSeeKJKNNGjDEjlMQRNwbPK66ooiPLP+rWVE0Bush1pv2sa2HL/ggn5z/W543
yYM/QlDy/eqWWspcZKQJAmNadgVkB1dzuSUMm0FtG7BXsMBjTnW1sRycnX5kHMPOg9rBt5tG+mRE
efgSh8N8Fdsbl2fvxq3K6jGy2lU2+tfNdB84lN+FJA5WcSBjCrgidsgV7XmViFEhnMpgrUZaZqP8
0ZN6ugXCZLWM5Py8yTaaBt079/PvWMpNx7z1wajHs14TwdZxhCwsUuSYbRzqBdwkpDxm7WWQ1MYo
Q+nD5HFtixunr8xrP3HujQE7Tx0VJAxG6wYm1LIbY52lmDMM0+1Il/Z1kdsXP5acyKx0rVlpui5l
9TGhUu99Quz7n/9E1RHPOoOxAiB59vb8aKRWupzRYyOQSna185ihyKClzdxzqZ/FUdOmznVrsXdD
09+6fnAzCiBrg6j0pYamgDUY4BXWWXvVNoqhY+k8hD6adSstxcMv3NjBmsMwYxUXIIRVlI92UqfL
Po2nHYrpURM2N4Krr0YMF4KuOKat47Sx22mPkdei/Xnz47d/+8e//9vH8L/9r/yQJ6OfZ/U//p1/
/8gLuj38oPnlX/+xXZ1WP//Ef33HH7//H5uv/O4t/ar/8ptuH9aPv37D/DL+6y/lx/7zZS3fmrc/
/Msqg/Y3Htuvajx9wWBofr4AfoH5O/9fv/jb18+/5ZGM3N9/fOQtU0H+Nj/Msx///NLu8+8/pDR/
vkP/8QbNf/8/vzj/hn//8ZSFzdfnb/+nenv/bZWGtOl+1X/6419vdfP3H5b9N4Nkses4unKkbdny
x2/918+v6H+zYMVZDiA122BSyVeyvGoCfrz9N+FwvqCGQpquMG3147caJMX8Jfk32zAMqQy0CkeZ
Sv74z7fhD5/jf3+uv2VtesjDrKn//kO3fvxW/MfHPf+a7MCZ3kqbPbCgat515ldXfLydwsyfv/t/
2Uy6CifS8iXyurHIzPIW7hzRC2UdDdPrttPIwS5oMZ126XNsBhRw9m598hs4oUnXgMuU5TEpen/7
u/fzny/0Dy9M/x9emGmxO6eG1XaVsv/4wlJJmIeCmHxpGcxu7NDqtrrNMVuneq7s9BOgl2f0rz3U
xuDGsOKThu63/+sXwbv8pzfH5D1RljRxCopfXkOZg26wc7dYZiku4CbdA/S6ElqIklWF7xOLOebR
yFrWMot3//8/2lK2ZZmGwWLvzp/b7z6XtqptpkBQymhjAuXX+nCJrW4kgIvyMbF/alHhmC8eHUUl
z1//bN340++thIVObnFkVrZjij/+8KrUitqJ2HTQ2thFY/lCandZWdCw7SrVZlNzgSWEbEvNS7wq
Oq/HI4ceSsx5ibR89S9eznwN/vEaJdokDYc7Yr4hfv0YnMkw4n4kGcljwN22gXlH9nbccdzWb8OM
MgyY6FgdCKJ0ZLQb0eN/qq0FzdDTv7gq/3xBKNMUhmEJneS/ECwSv/9UsBHRnGTBHk1qsLd2Twku
m+XybgpwhiEbovszAhBG+yTnrOBfvw/z1fbL2wDkzJYu/9Ndw5k/td9dEjmU8NHBckS8aNTWY2W8
wy8RO+ULf91jALn76x/n/PnH2VwDjsVdyNzJ/uUKpIHMLSgZpu3IN6lb7Om2AYXy0UpxlgzYPF+V
13/9E/X57fvlN7Qdlx+qlOsYqDR//A2DrnciPAXwR4xx3E7StUhCz4EeI7v3alQy5punzjZidA95
k0PEybNcblKCuAuPkIVka3z/169J/g/vuutayhUunzgv6pd7ARg8wiSLzFI5M6Kt1ep9X0r+L4VY
SemJu42KgW4gDvF2GR8BcRi72K3PEJzCU4r9D0Bu7x6KfrbzKAX9MdHEfhgx5LRa4LHdM8lEsB/b
dqcoIRsLCAkEid3W6A98+1//Osafbm1IGkIYrmW5rPzq59d/dxFV0ipt5o54m1U7LHon3saMSa6N
lgq6zHINIq3DWyoH4zmg7VYRBKOWadO6SUCVr02+CinUs+U5sRg7hHr65pYcBBqH5juzde4x78lb
baoVZkfXuep6OGNSWGel4mAr5x4YPwfCVmnksrseRE2QT+6t4WFXrOJ89de/rPmnh5vNNcTKYTM/
tVxb/XLHtMQcTOStljwuRnx2+yQGoRWuJ7pCkZus7HWY/2kinWKxt9q/V1ZYXQ9yOqflEDwMWZhT
cSqda1qy6FNK3EdDGuk+zq4JIMqh1DewZE/k2P2tcHCUl8QBZC4ftVG0d1UXFmTWbc7o8I6Wdm9u
At3G7MOAF58Zxv+grqN1kPUt+owN3L7og7XlxOnCmlT0pFfjJ7y/ayfO80uLhR/xz/wXl4P76w1n
C8LGtoENW1qW+PkG/u5qsOgMntIYlPdE3AAF1BnRrOZqYQ/jh26GJIpzXo+rBv9f3FfGn5YXfjSm
3P/L3pktx41sWfaHGtcAh2N6jXkigzMlvsBEicI8A+4Avr4XmLdLysyqm1bv/UKjRDIYRATcj5+z
99osL6a0lo9/vtfJiIzYelHbWU5a7VLMxM5sXm1aO+c6NG50qeJt70fuPpv7cW0xpiOUpU83cedS
F3vRsOkd3PNGzbRA1a5EgurNZyeuYW7PI23tmHVEiKLdVIV/KNwm3jUUdb0/kZVr6WfXQVGTNnQ4
DQOTcFnh+yRZWB6TvDhqptlnojbIGfU5g5a+njakH8h/eIMuFd6fFzwkw/T6He5ImxO2u7w+v11/
l30vcX1S5FvLVjfp8Gh5JDTQEyBUrAs54AcuenEA90glccyVyZDQgsxrmoqcQ//z3WL9/RWxKQMD
KRw3kB535Z+fTEcjPW0yd0LmbnV7OicPYV42dxjSuleIptFhjjNCJwb8WHVlfNCUAJcFyg/lQE6j
oWWUlRs74aAKUp7y/2Hr/ds67EqBf0DSi2QTtJ3l2f92qSZPJo3KA3gR8D/cXLA/WLxJs5jGqgrK
8p/ujL8vlFwIx3KXGsiWlB5//n0Q2KoxC1mEg8m+1olxDAgZvqcdOtyXkKjXcc1oTSVJdmJ8s1Bk
gHgqu/M22lpo0UHHWG/IDsr3XhITFQ1dafz2VnPjbao+r27IlalvmpKxYzW0N0no2Milpi9lX6Fd
imAVOpp4HWL1iPCYkQA59FHYgiIOzazUdTzcOhJ1G2+he52MxzCU2YsNOK+VPTbAfgyvWrgPfZuP
R2W17pGAOnTCczU/F2ON4LkLmlWauJKNLLn0Lod7ItHZBeXKsIroCH+zXlnsFnsatLeNx/S8gbdy
6Gaz/uop/EZxNN1Zo74kDOIeJU6JESLhHpt8u8Vl5WxD8ey59OV9TwyPbPsNKV+mIuie1mTZhsPF
BBtNVyQqoJAiHKY7es/Wte0jdFyzZ5OHSY/pH15W8fc7TkrJ1JcX1aLC+OuKV7jCIFCi15u6zQhv
rZldqZFJaQZ1llEgpA7Tj05eUGN4t5ivtSEZJgNA9G42xE7FFjg24fnrNMFnZHhTsAuzqrzrHRl/
t8dTWuLhIkYHrMGogv1/vkPF35driTuWJUNSgFKRLX/cb/eA9APfQp2tN1M8y2sNrbUu0oe+l8Ar
SLJivLFQK53uh2Ex4XaUZz13xbuNeXeBnyH6aUhKGvomOo1Ww9S+JuymiJDGMhjcTlOTHdvJhD8d
/ygn37iQVEX7bxxons95S/7HKPZZNXT/sAqK/+ZWI9bHC0ybUpMt4S9/Vj72jcsRUm8i0HBW47cX
7FsNaR37UXg/Rh+NmMjto9+T/Iau7JJ72QfEJ5MYm+LoFQwrHXw8a4MM7LWhM7FOhq3fBM1NQuRn
MIj8Nc7s90ageP7PLwipC39/SVi9XZ/DuMcqLsVyjP3tJSmaUPoqZDdCdZMe24RGFtYl884XaCvT
OnAQwWS413w5H0bSEpF0Rw1p7zLZArFwO31rcQLE3dbdzpYzriNpf3XBNh0snzCZ3mQYotGKk/tT
UF9qSVB1+IjsHPaxNN7TykxIVWC0XE/RtazYGvU4ISyY7ph/nOG8oMcy8du6qNrqZPqIXAMOUxeu
BRCTJvvpj0w0ZxW+KhtMnMYdhVn+Q+bB+9zS+7WV+JEUfroLgYVuof3+9KFIrFUcUe6F/UcKBxla
Yrppwx49AkJ6r6jWUsH8FBXcrLm7xs2otlVJ5HwbAE5DK2PJnSF9/+Co8tUvcuyOePgOZjg9FUEX
3HgDM1iCKtOBALEhnXwuY3k/GNinJmnqTWziB5AWLr8OG63RAFDKHeTVmquo8xuitp/Ih0cxPKRM
2Swqrxq+YQHFanSxkxJ8mq3yr6AAytshemoaRuBEqWXkUlxVgANRCokMv2Xp6bMQ3hG27C0jSmM7
d5jZCr/6OuP/Q0nWomyBV+VmBXdFMKKiy7MD7fU1UFh37LpTWXnJTkzotiRBe8KGSulYRKhVrfMj
RgrOLLQ/MbYuNr2VOSunwUqtI3YPZJqMiwt8eBYEQqbw+xJh7QGzyDZjaHxSAhS0k1I3I7l3Irc9
uATttnJgGZUxJg7H3SYNc44uDeB+oDxa50/sIHIXkli8n42M3jUki7KuVp22fQQuhN9FLgLymrlI
x7vOyr56h8QpfxSpj4PIxIKcQ9EJlIvsqdQ3HP/lDtfAzyUK3ungKojCXmU0rhiEIg5zKBvNsEYB
iFdxVSO/YSA2Zrs+sHe1aC52RIoms5ie4Pl1aEUk6OliN4aM/3M4O9vRKS9jRPVG2tWeofUkdLL1
FBh73RLrPLrbTKifxjQ+aiCjMsX3kc/+A31pBYpTC+r2+VvRpuHBzQkjx7VQSDER9NUOGxJdjyqe
71vTkGsrIRBBi+JUgRRQ1GMrmULxHEL1hpgDa75P5iB5PVu4w9XBMnd2VCXnKsWCrSfoE0HqHuwp
LdaGYTNc7Kq9RBy9buI6hNUHBGE0ObGXgHGrEdshDMp11490xxUMPUxSVePws1Vd82ZyQByl4hEU
LKwCdP1oyMicm5r40KZVswlqjUYkM7jlLSgLdptdiLDzbtvlgx2Jx0mZXzwEGjiqxHAtGBE706aB
dEq6uPWed2BelfsT9yuRPTXyi2JizZVDAwY+OxQtO0RbzVQwI2hb4SU47fO1NTQlodQBUXocGK0C
OmwnKgaJns8cvwyO/hjc+DGFqfJO6WD/rJLs1WgMtslgyxCwXo/g6VdUSi1oenYncV96IGLg4cTI
9w7FCD3JtgSyowUTFagahnEpQd0BJXfD5nubHXLOANx5GOICtz4mcQpIktuksfHkl3Tv18FgHefF
oRaR64uFkTh1NatNj+hl7fakSCPGq5h1rToGcAoWnejY6WWHVY9j2rfRCZ51bSjE/07NLQhzIios
QBJqeNpVcYpmIETwVY2FvfOH/oJF48UoxQ+v6J76ib6TTPxtUzXNyh0YcFIygA2WFrNYbZOF4ROw
3izvZMhYUYQiuMbdVA9HXy5JhKRK9SQY0RygocA0aNPJmVFdgxEjQCO0au/qOIZdohY5bXNugzrd
5a16MQZ72OYGpWgecAnsYbDWokhPFQmaIJ3EZkp5QEa3KxVZL7104aDjK/JKJJJo0hI0Vt5V19XX
3oy3IOB3kyCsFJcwRoGR6K4Ovw2okdXsYHaEPrMWdYAuipzJEddziMen4emtbYlQhRTEXdMBR02j
r52vFj8vxGyRFcxWxjcG4essg6/rJiOjdzO7ZdEr96KbH8mNfmuR+G7IM8DC339vPTVtEAth3gAF
nYv+pslAWRq9ya1aPJHLFq7KjD81D+dz5dY/HRtDXRK9RjOaARuxEZmfC55kxoynahbxeERXA2cG
cKyPkXvfJlhvXCf3tlkGaUrNQEHD9EMM4Y/a7fqdQkMxwV2y5xj7oeL5joR/4I/wNGxSMHs5fZnh
4oGN3LQFd7A337m999KFiKyRnbtbMACoUHuaN8gy1WZ0DK5p3j+jzhrW2fiWhzHhJeUbcraQlZKk
9SrqbaQeFelMi9ao9Xz0BbN3Y7TW2SGddqWJFaLArm7THmG4mdmbdB4fBu0q5nbkpGdoH1Tnjnt7
kVU52UtV3Nu9/V6HWN4nYBpkRa4ssMQMk9dZUsLwcPLDOBY/hyGxdzaCRoAb+cYGtIfatJq3jdce
srK8dX3zZWoSlkX0/FxdlILjSB5hUsBNxwjW0Svg/Y/R3OiSSwCuYEMEmVzL0N+RfwTc1PrwsVSv
Rnt48ma9EbW4qyeaeUMmt5C5w1Xb8tIxjLymPQ8cBgupINtKMztlhE+NvHGsBUyc2jBaEZEYswRf
i3QSoBQaj+CDkdwHAHjOWDZpkKJiA8UEy6Ad/bbGmTKOgbM2nYVy1rB2kr/IAcq4shZfioWOYUU2
Vgz0oCGjbJRXLyIIMTU717ExGWRjExYjUdp0e9dxYH518DF1BEbzJ3gj7ABjdjp+lKhNPQ1rxshq
k1eIniPL2UbLftTqR41B14kwGwsCliLF/mc9Egot2DUt7ENV+hVtTIA609Gbdioh7iePcu5fRhRw
Xk7Iri7n74SaMtF3htfwFAzGMXPk+5ig/VEF6swuY8Q+6Mvo+OU6zBBa+kV4U8ufvEnegsCEwp0K
oKiRJpsOZjr6O65xRZYx5H5QTuEmGcZ72S86E9S1EtnCbMbMTU33u2eQhpgVGFcV+07QPXtlx5kV
5cGNNsfgoAP3Vtipf/780Pv+cyetYv/5ry6uyd+WEZ2bGmYR+UbmqSP1Z21lHpyhKDvR/5lPLM4O
PL+oITqBGcBqcnPr0s/dE9MZIJRJ7oNApxXcL6Ug4PFIWA74ZvRpTnkQg+McR1eEa08S1zF57hM2
9mE9+CTipcHBndzx2gBjcPSliTrKnOgL1dBPGB1YZYoFPheTyJF0AiIltwoxkROqtVigo27GnLTe
ILgJe+9r4sfcp5xjt6ntof5rbYiHhtpzlgw3haL4QUpQ7DKOignq4VU1kCwee9421WG7K4Q2dl4M
wy/5FviZd25RV7MWex89Cq+zXc3FCT+/c0ArBWuOAnBLnks9Av6yUleQPpvI00zyO5nd3mM45Ori
v4yRr27cInnsMIs+Ah5Ejm3lYs1u+uYUfrT3+gMYbPvOBvFwG1rQmBvcA15BOGlL/PcAOqWYQeCl
hVveGF1R3uAlg93manen/P42tSq02uRiJqmfn+1JbCPk5JdMD4vhnpMz89GVIBjoWPV42Ya88MGj
IW/kyBAdKkSmlesejZgyKjM0DVU0qXel3VxlzJu7Rfm0izyNrnGwSFuN7qNg/OhIcr1A+B2fRDdE
kDemXdkM+R55gAnHLqGijvh/bCjI4StY6jFb8hnmG0ZDYDxtkXf30BIuDPWe6h4iQDn0+qnt9C6P
iHADbXg24TkQNOC/y5aYvi4xGd9n/ivq+9UYOayTs1kdiikOb4PpUMazOunBBzufttbai1FuFWF1
tpoZNrdHHpdI4v4idlOgxGmYKrkdicg52Jyi1h1LEhg2lD8RwYOqbN8sAXCBTvKzqDjoZErjUIIW
4WI4qev0K+qEAg47PNHMYeEtdByuJwBqMXb7bTbkAKadRG7dbj76LrQIzIJsfbo+GxGWhi4/+ylb
UZ+x+5kEVSEwTNDaND+xIiG+yjscDOzMKeNESlh9jAeLgaY5RS/mApW29MY2CTk1rINlD2BW6ulW
hLM+zIaZH4PlzdxXtE1Rkfv3kOpc3I8MD2yyBO+ZwQ7sIeG3zg2B+rcuXIraHY6RIPooFcSlmRbY
kEEd6LDiTZjqHgtg0F/aNkuOuuHEHy6xTzExk7iH/Z3VGNPGM4mwKCY8a7zl76V2rWNnS+xbGB+f
jHhJsSC64IfTAH60dM2boafEiPHTwnFvEVKH1s4FHE7jHh6OjmY0de68MJOgh7m1nWzTIXQfvN5m
aIjSkK1Kl2fXrOuNAZzZt9p2rxCtbInqQiTScAxsK+RhAZEGT01V7muyv+hjd/UW9hOs+6JGqjua
p7qpih2FG/GUHD3gaH7Lg+geBxwQFTcfDkmd9V+h2CCvCtRrVV27quhPxQBsOUPO88TZE32lb5xg
CF0dpuRr03WNSxN0qPkU5ZAKxM2kqmsxqBodl5B3sUd8ItEUZotCbq5Ac+Q9bmg28GdXIufXTnYh
oJI+7YjOuZ2dG1z7Npb3Od9lkIUIHGDMS1SdfZiynQH8gUHPRY7JCZyme+w74LgpnGGOvSq7TMqX
qNkdfY9X+sYfSryVap53Y9aLm9lgo4UP610YhdlrgrfIQnBa526eu0d8QtU+Ccsl0yg9M+Igbj1r
DYZMvJqyRNjbZg9cv/g+jYtw44l5QAo2S3jZ5o/UY+wyzYG5Lrwgea6GNHm28uFb7QYR7RBIc1SD
hx6t/yO+xe+UzPVDiT5jpz2rCggOjY4WitjNJGR2Q95CfoMsstpaKiO8LFfOSdotgm2gFtumaIC4
+d1ucAxOFQiIvkP+ANxE3GNph96+jIxpF8UsAV3FXizMlMrCr1GDY67fpUmSXnVI1kdfd0fPMYK7
yUUPFGM9s9rSfjbilPAWcPJGq3HZKdARpFwTblcWd12PgYmuQ0ouaNZuIyagGzFa8ppjuqegcYtt
0yfprbarW2F4qLdBOcNOztJj1rSnJsC1PNQ5s1FSlTY53nNyAQuwycw592Q3MUbN+mGrE/3QS447
nW0YRJwW31GkAA9O1XXahBolVwav+MQh972qaPMMugseQYLqo8MlZ5HR0v8WTqK4K2dZ7bIiyw8T
eoVsGGKcCr5N0lzd7EoBUVVItkBp5ABZ6WZuu1qMB7e0HqrG954zDEHAjELOElN9zRvHPQ14mS6z
/a2K5gppO6ryWPnOzpZIWS2T+qpV1sFAZnwAqdTeUW2Za449+cqP2nYtS1gZEAjaC5BB0EaC8zrL
BaVIXzKrlKpnJY3YTivnPsZfv9K4+zeFyPoDkFVymQZiDB1ZO8eeFfDcYHXYDnHjbEx2mL3rWe+c
y1te6SV7th/zXT0svFl8Xm0WIrns2k2SD0+d8AgiipTzBeuluQuC+TlxRQ82re/PZZ5Nx9pR46XH
brsqbO5UuteHpuIt0g02nvKYBmFCnb6ze8AMqrLzr30z/wAYgJLVYF0SdqDvpqHUdwkRH2edpk9B
cozmyXzwmqE/5E6LzN4ZFI0IpNaB5wd3gegfwjZn+8Lvh9WCLa2u8LgEYyPxBMGQcFIyq6DgiWeR
jcQLY0JMgafcQN4xas7RoTE3F0aDu3Qs01uI68XOSQz630WKcH00wfxORXP1kCAikHbnXUaiws7S
xr6k+X5p0N1ePj+r5HTfu4iNonAubtxSEkdt+2wPhC9w/AzmnW7p06dAjNENhxt7uQd6R3c35WuD
gSBIEvJafAfbZdfYh2hMSRuibsMqWJxCOyjvyolGvQOfeE2orMFODkg8meubAJNzNb7SDQelP+nr
3MUd7QPR7vwWN5A7BMaJCLEJc8GKcg2E06UqbMxsjkXPzZq2ju2j2MNQTBs0shZhunkWE9AFP/Or
beXE73WkMzIB5hW0wnQdOGX2VRkC7mrp/sjyaS+oTqACxEdFaCXLti9uGmjzgd8/VZTdYwpp1W2m
diMmH1UshByA09gJs9Cw7uzEvZ98P7nMVtrxFt6UVF4nSBMDw3xsZyNUxQY1L0rsujo6U0o7RMiR
VjqZuylh4gepWZtqr2kfTNziaorjJ6meIu7+O7cL0vuJtMyVbtP02UBg4c72D1/63ZbxULvS4CPv
/TnmqMm8YoN3gIi7PsGFOJ4qiDgnZS7BdbV8kOx5TzGajmFQaKMRw69NCHlXvJwQqQVGoLlzHgdt
HzQ65Yvn59g5y8mG78kAVBl65cvU2NVaGIyCOcJ4QDghUAec2Waqq2AK7IdSPY+QtC7p0D+7nJWf
jQbLdmbN+giAZkO0FAwCEaNkKpp7Jjk/OFQD4W3B1uG2QQccvpakGRUAxei+6Qjk5jLiU2Z0LjML
exs1Yp9QVeCkh9s6B8Y+6C6l2dtPlenQRejK8JTncEpyy4vPCqrTueCwyJsn3hHWKV9bToEqNMhL
Hcg500hmS7KTrjJSu7AdnTMOG1QGo7oL4VLtMFBwstYqP6tR5ucxXqLgg/JUDXK8nTu/Pxhd/5Bl
9j7OPWtr5cQIJOUIlcluxMZahrWTCq1D2JN1QKvG3dUmeSlIp3rYxfFLUDrZJudEy7sjITxxwoU3
jSjfdTnY91S2L1J0F5Et4Qth2O2QNN0NEQdbHh6g/YiFgzaacYRSQOHeqfimNKAdP07x+K2fCmNv
+r1zJDoOgIbjujglOjiWhZanLCahzLGMbzqcyQhSjr5D+dzvcQOl5wpHAohG3pWjMK8M4U+cUqPr
LDThgEN+pnqc7tnoy3tBn0k1d0nifnETApEUCQZXVZp77QThsYzNr0pTI+SyFhwMeS1tGTgHZL/T
JjaK/tqUdKoIxAQGQdFAp7dAjRPBJBGy3Za0gU/MpFH6FkWMiD6RqPbz+0VdupEzrlgzW32ecOO0
YgBimORFowTlNWLQawk6EvNwEmeF/vdIvyvdeDhHH6YRFlBCeyRgWbKBRfYl+1QqwM631tVwQXrC
QvzWcbrb944PzEArgDODRimEMoHxu9ne9b77rcKDd/CDHAk1ReNWtYQcLBsFKB7mw0UdEjD9GBLz
4MfBSTnMsWN3vvn8sPR/dmntNCcCKe+jxgyOY6PTY9Dbx5HeX75qpF+fPj+oLietOtLWqjKl2jOi
uOsGwgJNahFGJ8n3vvXIIPFK/ehaEXy4yA3OcVMGZ2SkuM+Fpx5DZt1MN7LkO6a2Tdsk+mc5RneE
HlZfzZb5aimt/k5rfARhls7HGL/eLZFh9sbDUf9SlcY7CBh+J7Mc33Po99BfHZiEPDtzVm4dmGA3
szCbExEzdMD6vr8PZ6xWNa2Yt2RKz5/PuHPjPYc2+U1o4ojlqIcHlSXBjs0qPeNll5cpIUmLlPgJ
HkrcgxyS3Y+W4d3nj8PjeOZMEX/xbVxVFN3qWqAbOORW5B8wigzXzy98fksUxy/DcpW6mUZwb/cA
XVzMHE07P000rba+rAEFLb8Y20yww1rcP3w+rc8niL9q/3mVpg5UFCCON6+w+rX2ZX//+ScWSdec
Pv/suAIUC/lAPEcJcayl28mPNtt+PuPlugXLBZzkYG+cJh9vUURNxzwtioNrNv3d58XP4GF9XV7X
EtdGglIgiSN8nJ8faGNdWGDwzXLkHy/j8sGbxh9FTTEdt8s54PMbP7/w60c+P/MbCf5pBLv9+c/P
B/jjsT6/+9cD/vFldot58s+/Hunzs99+x+e32XL0QAR2CD8+n9bnfybL0/z87I9vr2aDFkTrPf56
sF/f8tc/J/X8Qzh43fG/fVbLH/zHT9DHTMGVl/RZ/+tS1AE5Aqtfj/35EFmn8pNFzuFf/v+3J/jb
s8amaJdBuf/r0/rtu+3RtLZ1I+n9/fmV+e17fv2li2YpzxpKjuVl+/X/f3k22N0gQHROt/315/x2
sX/9XOf2FCnM0H/91+dnf309exQum/+TSjeXpRFRIkPwOWXoOW8bxnAs/tvCq5InqR9I0Sb8jPn4
IWvpigDEJwtv+Wc8G+t2GuHYdj+rzqNApmEO4KV0Lg4n71Vhmc0179R8imKarJXCNPo50P//Pof/
yecg0StgBPkfbA7r+NuP320Ny3f/4WoQ8l8EmTEy9qUdBNJavvKHq8Gy/8XxEQmv8MyAus9BxPv/
XA18yTFtF94k5CgUqGi8/u1q8P6FKsd0g0/BpmvDs/jfuBpQ0f1Vl2EiW/c4AvOoPi4L/y+6jGp2
B4kz/2RZ/Rn1IpPXdOB8bDxp7b8oOd1VvvNhyukcKlhaXXMDC8ffx5TZ/dDSogr33NviyuAOxkmb
bQgT8Pk6jS5NY/fSVK/uYA4n3IuDN7t4e+j2tll54xmMOqqyPma1VR3slnSk2S2JjQlvvIq9pIyT
Zp0IQ/Kw6otRMiN1ve9TO12naXA2M8oXx8L3JdqCozyTMYbALo9cXTBWuedYhneyV8khT7ByLbWU
rPWhy4CiIUjO1nV48GJM+23EwT5g5sc8nYzsmWKScZS72CIjC9R0MnfMySDuuKX30HV6OKRRfTKx
6fXK9vY8ebVDZHSymvQ2iGITCoX3hURH5MtIXoiRBfNHGbqes2mgxG43xNXxyUyuuDmW7CFG/rM8
6hKmmx7LAzbGH161kCeteu9n+qzr+cdIgQumsv4R1u9K5uOqpXm2cSrnhV7few61ssjv/Tz93lmp
Wmc2l3k27KuoiACcZizYIeEoVhahFRiZ0NKmyUOGr0XNkDl/E435GBNxvmFURGOCyZdMPmLhHf0g
OWeef07aeAbGuCQkO9lTCqE09rncaG9OhQ3xwV+ukZf2+x7tSl2VYhUZxreS5K7CE2dS5puz7yao
Pdr4IenynxGU6wBhvm0lP50wJDUMXdOma6z7Fqs91SWRuJzwt42b0fDur6WEuVUa+XvVG+lWCnXy
4R2OPUueKhnZJXD38aozZUpHY+O7y1HWOkPFYgA/TRAsBoQlcIg2ydR9Ga3xpdfTy6yjV5PcTNAW
w6utKb1p6H/ICfJeUiH06vU5RoWBWQi5utlpQPfOrcxIbW1wTdAcdLd5Zx/TKEDQwW3HWIeDfpbR
sAjVxtHR7dzn+7DLGLShLOQY5uy0TwiiMaJgd5W6IiJ6YVLvHpURHKcgbnZNWh1x7Zz7ytWQhxYU
bLLrYsR1vlu/9K2GtGgGtLdwqLZLPjwFDwZemPsivQwxjv6azBdEzM+tnf4sck7H9C4JxEiaN16G
d6h0lOyp94Xa+kBo8ZdGkaGYJ8YLaHZ316cTJVxs8EJ2OtjIkbToer6tG7fbWbPzYAn/6ufNuKqF
uJTdmzPMpDgN3keMFLdWAdjQxRDtlOZJl+TbAq98jt3o3R1NhmM4aqfq1iONYJAF+L8xYvIpiFN3
3/PYuilr7xHZcsUd116lx0G8Kz6i3GEqEp1FDNFsGu6MeHyMtEHToK7OEAS3XZncJjZt/uncR4Pa
W8XwVkv8031f3GEZ/Jb5im5EdW1VdMukHZCDV8JWzK7jFGxEzv3YF8w74VVfWiGqtZN116Ghwgfr
ts+V+1V7u2bU2WGkFFQD4iMxusc0NrZ2YBOlSPgtXSIiuKOqPblYONYzIStebVEziJxim3+U6PYh
aqBHJPOIX91XHX+exp+UT+73qSdTvQ/AOJIAZVdFjHCi+WJ41ZXXP6JtXcXxcZqQSBjiiEf/3vVC
Etqd+r13vB2aXDhyPS2gzIQJlyIwzqoT1t5n1NLhIS92QuGtJtQzb8QH/dxXs6rmPa3VA1R0d6uS
4mAuqe6cnpp93C2/2DxVvfOhLfMuJcwAPYV6LKgnyPF6HkRH4sy0TFFi1rNUDsSRYy0NjX0mUJrl
QfzcttPCea2eJt+7VHM3bqyme48S85KDkUGpPW96FX8AIHkq4AyQQEBQR1I9KLs8xqF5jt5nm3FI
FsPBsyPuo0Vp0Vrfq8m+GOEAUKNbhFZZ/rOzCSUD8P2cN4vw8TN6ldHjRJzrMO1oiQMKaB4q075F
cVyELOFjt9fA+TAygOjw2ms/R99xnRCf58+XpgRQ6wj3zqtNrO0WDJdEgRt1bjipNZTTc12S/Ja8
pdXwxsEt3hATPyTMXvSRET3pSwFpUENcPDTm/KVJIN064yXuEwKpsmM41+EKdfhZlR4BKoO/tzi8
4OTluYU8rHGD9/EyphEUAQNJkzNSoDLsedYTjZJ0xgGNaLwQ3T06k+c0rWJw2fajRotObFs5XZzY
JlEbeYEZ1QCPK3HbBdFJRdXJ9IaXgLvFwYMz2/52wpxHS/dSphjrR2wuaBnjLyqAmBcK8TLTTpq1
fkYy+VCHS+ZMN1+IfKQxqnfFKF5KZVCWJuckfEzZEvaSztW+YAn1pH9o/Q/rU3dkSMJMEElIw0W3
kZ88bwQ5ApCMOb3zEiH2YG6ukdVlz53G3pCDUt+UsdArc6ifwfEhSky/zrJDi+ceWu1dHa2hXnOa
HR2Pxt9QvrdjcvE1sdUAf25I1MOLE92OcJBr0+IpA4rq/Y9SQ1wQEbz5aIRzLOrmaMzkCKW2S1lC
OFwQKvhp4q2oXMbOaCdZcKE58J6BThENzwOJ6ztMOGA3dR1cqhKFJT2G5ovapBEvZioAZtmReYiT
BxqbpA4M5ryJFFqImXEkoZBTu3UXR/tcOOZpjFKxG3T/4A1tdoZU+96MNZtq0FarkBPuaa6hnfve
dJ6xNa9oqkikM8rZ+bN8tQwELLhUvsMfhtDbTvoconit2pnpRV7DEJTiyTHIWlZ1/4jYng41C6Fi
NFz7a6gGERKIaSquNXAvQkEnk36YPA+ReVH/jpa3qgY3/fARCSfepsYb7fl86xhM2pHjqTNeGGaJ
I9SBMNzSuDYPVZE0G2VMd7ql0U7k4k4F7vehbsxNW42P0zPzTEI5IxRWtd0hiLWiEzDKg7Cmr9hN
jENv4BXKIkxH1BPrwgaxB4BnPc36p111Hzjb1zkDsQN/JVynPHrOe/PB77jh8wb0VGcOq7BKur0d
IQAhuOIki/jBrWlaInKdke0Ss0ce0LyLE2KCYytwdm0Ns5gsIXwNmOhyshQeYqcXB3N4VvVsriu/
IvGvRsObdl8w4+PNjwCRhsxJjJkfNTVkBEaAewSpCN5K7lEPoUNCFakTDDKQmleMdR4G2jnccMj1
zIcWIQdrZjCtw6S4GOSTrGZwNnlLIwy4/KF3iwcParL0H2Xd3xIFm+8I3v5e07qn5LtUQFUtJzwu
r1w1ftO+/9py1XmR8WyJ5oiSlZUlaA/IBEAJlPdymp9CNr2kQdpQ2LgTuBFC61qLXHJHxIiYR/nY
aSwHefJWR/aHCafUGu+krbddzzJfFxP6YtIywIPsJMrzIdGIbe2zSPNXlQs4DyWAJIbFsQVdtf5u
Vv2hCqK7pMnvsdqvksnn4K9cYoCNtwFT7qVPHibRk06/ZCTG+rmt8mTdtMP7DC6k957obC1F4P9l
6bya4ma2KPqLVKUcXpmcYZgZwC8qDEY5troVfv1d4rsvlMfYMEHq7nPO3mtXhwLHRgeofDtN0wdG
CDbNkLSb0F1Btd5neEQYr/jb3w+gQ/DX1ePnSGpj4nSbTM/+aUTIPRUNGkg0JBBbUCyaPdDb1g6W
hc1uCxLFe2qnuVRx9HDll9rdaekkGglYh6CciUPVEfr7D6EcBuFLKNSC8Uebw3m84i0ADbjUYKQ+
eUZ5NYzn1Im+h2Cn3PIn7ONy3fbpKWiibxXLg5TDxcjZyGLcYxwpQ5D3iyy1PdjX6TN00HeSSIAx
EkOYkIVBSIJJs/MvciCGI1C559nxBkIhCthhLIkHHRn1IlJyyP+pLeJFtGm6Kcd4HiGAPTEl29te
i4hD/VNTme6szmmXvhmT8IeKHRzMU8C0iN5WfoH0fkJZdxhDd41tbNXY2Q5RtsFMIngrB8LqDeg5
cSheG9s9ay45tcAjR2B5EiBQoG4zVJQljiF66a8yz3mj2UnDmxTdp8Kms9HqjPyaMwOINjurbKKw
IrVHxSivU2wwebKzWjMChakekyluTOi+Ma3ufdd+Hugtwy/qeVLznTbXgJLQimy6D5FxNEIgQbTo
2z76Z/gP4ungtTXtwWS552TZoJRnGW7DDHcEDLj0OzIiJvmFVyzKLN93dXBVrfXdiOI2RPkexBu0
2XVUZ49QTX/HBCltSDFDCfoXhyKvkaHb0o/SA2D/Jw0vN/6VWbeRmp8aRF0usnezCZeQXPcZRlgg
ToxXGzV+oLxlH9GNnybP4o2vc/St0t3gkWyioTJZG62+H2t3PRr12S6mW52V/6wJJJMRBGtaj08t
PdjV5CHdUjeTcN8lLeJrEKjnKjQOlkLc66iWJLniaMEXXHRiL0HhLgZlQaI3HQSPME1NBmVpEK9w
8LMlBZxsIj9cxZ09ou9N5uy9J0dzPzIt3WkDSwXtdtXo824tf3TO2eMwepgz24vbQUEaxQEpELF3
Kf07LVmzEM+g1GnvufE/yHCn2Qtd9ADmURzJPWOitSSVYWd7/et3F5ckC3htvQnya0ZjAlccO2BY
9xVAl4tqdTTcbPRkboz7JBivVqdvReWYC82/4xidbH0LDgHQf/IvHRCDj2LWdxYWwuSoe8/EQEEi
rYMzeuDzSSZL8XsgYt4Syv0gYRI4H+Sr0BN70VlvTjbTj+unJnwBt0YbQs+ulpxH6dDYkPaB140h
WQ441bJ+Xs0YpwyZf0LSSNpe0X53ory99IbxbyjB5+HmJSGyOnCCIb4ANBDZVbR23XBOdWBZIAPo
7CIxW+TE2jzFiUUoRn9TnLS2ZZocK7O1Vuw7yERz/dqTpbdp6vQ1HjQ8FfFEEQLumZC8AAq281FP
zTmbvJtRzSnjLeIBN3v1q9RA68Rl4bsvtl9+TSQRMbLMESuHw6WMIbgwBT4VOcgqulNHrW0+9OJA
fT2ssmrOgARnbdq0SWIIe6Wiqgt02qqwFSGVycPgGE9Vxagjb816rSxz7ZeSUZuy3scxPIKDpzY1
y1fHZXsLhv4vBLEtSnuHJTf805FXuOHIxCF0GuSClkXuGOM+9AHIG0bv7st+2NcWKUMGdDUaQuvA
LAmtpJJrkreRnCrSLrBi+MEPfZZvNBIp2/lNIw+HVKIHoYWrCmh8Iyf4671fEzcarUt6w/Ag0lVY
Nhg3RwQ4rKs7gABG888sYUQZPtUxB8MUQTVC5cm8eAGAD8uLOX2AJoI4ZhK0wxo7MA+FzWOa6F1r
wPA9MQXdseC8fGROxEtX3TeOumwpDWSLwWQt8KhKorYnY2l7YPTM1HidqmJYSs/9sdxd1JIlHIeY
FwaxdhQjUhdDXVXSQSnymyEqQXwvQ/LqX2sawb4ZdH2ZkO1XN2wnraRgixBE55O3bTF5ep3W7Gk3
pFWfAWJVH7bpv2EF65dVKFY0ifWF39PYC+QYAnxCw58QMorVHICrFMJidYmCW8LGn4QfZm0NW1U2
y5SZZd4b1cxGBs1avxdjqgEcwOZA1QftmoQ5k6kph82NZg+zBmniLQbUazrio4p1qh9PX/fkdIxa
9jN6kdrqjf5ulw9qHgrKOQdxSqn3WrnPoTWPRn5Hkr5uk5AtmYZI1IwMjE3yFk2ddOrJe1epHe7F
VN2DopvbHOZ7mZOTqQXnMSjvhVZd+2Z6q9pHmZVvCctHRklPYd6zNFnaP0diLrMz0sH0EuuCbYGm
VsLIN2Iku6lNoXklSbgC6ISc3Y4PSTEcjZLLaxrIrckMtJUW4ZHOcE0ZDiMfxHmWaGtWwldkrLeA
wTxkrOqPeCBWpIPXQXVXlQnCGyaGFjFcHVM0hAL9CrJJfWmX9t8sKt/HzuieHMfttphaIdFCmFuw
wUIJsMJtYBYmlxxKxTTvrz7D83XVE3NpJ/INjfiu89IXeCmK4Q9ZF2K46yFhYsPAJ0d8JAR1/aRb
xdHkOEUiwXeA8oV+CU7yBeLdS5P2/cZl6Xbz/mx2RPp1BWbBICtBqZP2OHMZOGvtxyH56EftTMU0
LRsTq6HlvAU2eg4TBXGL1pz+1IeOnuapzguDrgihBZEtTkCVCeXQtXrTSuT4DWEpFsensU4Rv797
yHI2fcXmaTU9ZQycK63eF4SwLdIi3IFVBbUSm+9mVF85xt+FbBespzcQ/Y+m8U4x8hEnaV5r0/8z
+VuwBn8oIH4CC0ELyMZtqbuXVsaXSiER+AFYl+8TM8JRlsHY1qOfIE6ceTY49z1xipjZ3y4w/4h6
eM64diETiKXrMm82tXGTDuO7zWqNp3J8GVvO7w1IeOJrfirDn1a9RwhH5TVXgii3AUqOZTKEX2Y9
rLRQIakkXGAoIfWNcpdItFta7S7i2DgXSPbIKdEfUuTnilN1FLSKHCzy7MfpmmiVv+yEfKfUsQki
BMLQ1iztxQtjpB0K8HMyJ4kT0gcp82MkvnsXutAQNfLjJHIHzl6ofqcOEZ4fFE+26+NkCUAIGm2z
dRrz21AVPHQhykuKf6JmDD1lDZ9PO/0NNKIsAKyKsKHX0aa8OnYI+pQEEydiS5bGyyj/pFGxFa1C
0RfVfwpioZvxD2jMnloTtevEQDph0lq0aoClqq61QzHjDckbkWD4PIU6ejYxAaJ3N6mDnHJIln1Y
/eXyxZnQcdBlX1Abs4Pyiwb+ObCfZXgoInUvLfF3sJKXjn5LopCgZuGwiczoMyntGymlHOmnYSnQ
f9QQer0o+rK9vGaMJhauyu+5xi0TQcTEyhn/05F5IxeqniqUB6VFaxN7xMXg+XboBVkeSOxTLWYG
Uf+blI+IpK0BlXHdUuMddHQ/usVRIO/Vs2XiJnO56Zy5VehEH8h1dyrz2BgkZ9fK/wQcxMvq4kNO
QpqHr9AFVr8Q0XgP/2Gnqp8KkgcG3C5BpNQKuCB2L44QeXLw8+CU1gLMgPK+9FpDPmbbiC8xD6HT
pLUrfTrtYbRQUl1FUpGQypgwNcqjHyHLjZrwRCbYs8KUlA9tsBopJYnWoUT3e3lR7j+p/+GC0F8r
K90PEgvP2Bh/It+rnnw1/ElVyLGq98+5Oy4qD4bsCGpgG5EwFofOQ5l8+mGfLAgdYR/FvRm4NJzi
YNpYDnJ/5C8r0pEeo4bcpbDDk29U58zVd95EJ0rCK0FeSyuW9wwT5HcAI9CtxD7zCwwLdnSqCOvO
JwiOfFOCZY7rwATUMn266Rs62met6Qy0cNOhLcdXjt6fcxfdwUr6pBuEhFVefWvcdz0Kv6zMUIR1
GD/mCEGiyMgD4gLQKR0tUpnGPqMLYIPrT/Czi3xcG8lE5VtaZ1fMyutBLXrRb/OJsggPX0tWm3Pq
BwxEWEpyuhtAXtAB7s0BlPaYpDsCnNZ+VDKbFylmeg/pdkigUeQ4L4qzxSL6lbvZXyMfc+N9NCFz
YezbBZKc6AKQxdaDVx/3hWmmn2gRzS2enHPV0Ryx0uFvaBC3rjDpVaRGzgRL/L4OTng0u2pwLcbt
3XczOWi2ic18qu2/NTGg69CJ3uhNaFuMEefGAIFv+/0mD/xvsob5lMiWpo0Xhvky04MvffagkBb4
RG7SV+0ijXMsMvrs5scZMTZbzfhjkwdPBkJ8mtJunQYhGFn3TQvylJe3I1kPqX6Bes2sqnva5wHm
Zvy1VeU8J/P70cZSLnXQxK71UbfWe5xTCmYlgSpmMgWoiKYrO4qeDwa6FOyA7OwrmtMVIUcpZZX3
kD67ubQpT7ocl5kGzj6QOFiBOXAY2ZpWfM4kU03kzG2fF9uwr2+Dzoekt+vR1XFWVbTVLexnm65o
Vg5iXo5ksPyd6ofImgOqyKUfyGaV22JDq5Exnw7WNLJ2JoBLSnD09HHpL8xQDAu3c9fkftJ0acSZ
sn9YF9Z4Dc2Z4pp4X05BGolYIaa5ahYuyYloLBra/Zq6cmd6xFVXWYSjvTnBbUx2bYvjoaLVH9VA
NduwMTfT/LCv9tZU/SD8jp/KsYJdp31GreVuO0Nche8vZZEtpPtOllq68JMINbvhP+NOyPZ4fpc+
voCVi3dRJ9ya3myACJS+45PrZQQA0U+P3hQbAx7c/CumVH9SkppAGpm9M2pzpbWUCX7KjmERtmJq
NCSHpH1uu7DaRfqpmrAr1B1nmpAlzhCOznmxgNbK0dOvmallMejHWGTPqJ45LI1/fA5+G6BzKfQQ
qm+Nc6u0yHL0xVyVV/gUKzdeVHWOupMRUyTXZoFP2wH5sRojMvDq4KdXItxYPdOVbEKUb+FMk/PN
b5O5OhKR9Tr0cGNFWxDUFWrnLsDiPIKv09pTlOrH1J/Wvjmbm4fwOuikkkdU0XHj8WE38XnoqQAw
AzIUczZgxucAE/BPszWwF2BoLEA4lgGlBINd6XZceh0xJjztdO2EVP8swDsuWrFKlXO1SO5aR1ZE
8mBNP5OjNo13Ljg6e0/CRjg85Q126cz2F2FH5rqXB+9h4C/NgoGjBZ77KatbiuikTtaDHX3F7Ww+
KPExWZxXsIwW5U43U46ycZqsiSw4M+pZEXJkoJF8MWUfvDSF47/EE4p9K7R5V1CFlkX104pguup0
Gfd9D8+rGl6C2tmoYXRPdd1Fp66KyFnV3uhRvqdx7+OJ9z5bUvr29fylDKS9GSXFdu78k8aE0yNr
lyMkHzYx/zmLm1UYQY+ehHbSG0Jv8tIIiCNH+F0NleQX8qc+9/wl6QufHB6iQpr7qkWlb8eSummk
2+VwENfoFhCYE/c48Ev4UVb/rNW7NhTeXsXsPChGL3o2chq1zD9jVsXPspd4ujM/Z+EpmrVOizut
sntYZM9eph0zO3y4oWOusqCmvWZaBm4V863tWrX28xapP5BwToosrGi8kRlM6UnLXQuAF2qzsjde
xxTJuEnXhbThc+KnbwQztMy6x+JdZR/A2jH22YwusoRU1FSDKR/py7rTnjVcpRCU202ZqnKnIu+1
d3u2NwqulWf0aGFDVtCKlWvVAIA8lxIWWliobvH70E/deuWPMVG5bHgXh0njLgYv9vvIs2R3+f1T
XpbjzmiKD5r2Dj1BRTapopSqOBZw34trkIqDXbXpRabI1V1zOqsEZ7KGQn4A97YIsdpkJW9igewe
L0HIOdunvI9tiU8WiXVkoRM3olfm2xo3C14eN6OpWLDpYexaMoX+AoWmdnbueWvLrPtV1Hu8n30x
59PVJ3TcWKZ0B4tz5F9rwXjMCmnyEofxSYofNMEkTHYGIIQg9sNTNqKHNc0kXUpzPKUaM3EE2DQB
KUY7YFFMZuxNRU+arkyF7z2XrPx1zsuWPgmRdv9ZovrbDyBUcKPGICU8bdMLyBcJZPuhG6kV1Loc
5+yCzH/laibrLmBKEBrUKIaQ+ixoZx5lim9V982hbkWMppb9mvG0nVig2HlbW2r6hSvjDR/ni97W
HvBli6CsEBhxx9GlLIgiyUAPsD2UTxht6oXmApT2467fcQr2XgQbyjBFZ4RF+6QKk5ea530BHf00
zl1t5oUXIHWMhj12Q9k2GyJKOHp1aoew/M3CDseTWHlma5yJvziGLgUgFWO3TRIZ34LoI1OTuDeO
rBhr4wkFg5xkwbsQ48lnenGrRPVZ2Kz/TtxqDP+87E1G0J3RO7IO19mfMIQMXMTQxERXvmlx/qbV
wDFZC9AZ+fWcfsgeW7jeriWIYxPplcaUkEALw5E7DSLx8feRlprRc2MSrZoYWrOWsWPvf7/kvohg
yUBgjvt4AOsPsxoHWMGR0M7WjHrTlbRJDRilLlZ5Uesbu/SCVUy1XzDvJmNOcfDXrCMr4UFU07mr
AXTwGqrFBD5iIYvGWCnF1MunIXMM+pyue/BZd+KnwUOw6Dh1hG2/YaymTlFlPYSRTSu96fdGHqab
ERZxmTk/fdJYK9OtvlXvn1p6GY+mkn8ZVmt7mDS4Z9rg2NCWiSMhDmj3/4JnjFfBZNpAGuN+HRfZ
gfhLpC6Zc6fJ3y/WmUF0qm4ATCTOdRuOzp+kzE9Rb94BBGw9G1ly/VtWiuKY6ZSrOYbkYewIUI9j
sc1yKC6BRg3qp7gaOFxMDlk0quXcRDZTRDw3ze5cxkcTsS0JreYmSLy5u2PfS9/9iwL8JU9p8Yf5
iCDAJCQvar+ah1brH1Hn/TEFGUyD05BMktNewI4rCINRJhUoLjvefT1J16QPZuhxMO9HTOnMoJNb
LZkNhXV5zsPmbGaltTZhpxxpaOP20Pmsi3wP8KF9D4DjRP64R9aEhMJLskt2blytAKjPBp6CV4PU
rQc9IHQqDCGQ7MuugNudw54RQP6e4gwhBzcxDVsyo7C4R4d04OxGrHppLuvMP4o4JiW0v/Uu/UBJ
mJfIBxJRWG7X3OPclg2tYY0cj6Ic8Od21ygdLqBY4MEcWKfx7HcJQ2v7ngidJd4f9mObHzSvoQPO
RDnRzPAUTcUOGQ+R5Y3KluxHdzLSt0k5bgn3Si/0ql+nwroOZRivzcl67VwzX071SsTDvUJpZ3jG
InKVuYud7AWB6lsSmx9wuk/04hd6w6QEt3NBwiE3mp/Ldo1R6a1S/svAq++EZezsdngxOnGbQl/D
QKN9FC1wibb334fO+Cxl9dp3/TtD33sU7eglaBu/q67WgJUntPDop0azZ3QmN16X2eBA3nVdtNeu
EG8SxghLAHMry3pjDIJ1Tlv1GF4h5fbNXoCi0G1rWNut40GIaJlMDak6ymlot2ZHUtY4hFRVBomK
aGeGZ6kHf7OQTUnTnfYYKbQhQ43qpxCNAuh/wD81R1lpDEErmthE+NHG5QNOHc3bu0b2g17jq5rD
ZWZPqcK2IJywuakRWgx5pVd+UYk6EIh4Kar3eZZdSjUcMCSDONIqmktG/K6147tnokl58r5kNf1t
Vd4eqtbtNvpIw9kAfdEYpf8udKvZpJXpbzTP+SCNkB66UXmzp/BVH1uiGVwOpMQ3M95VZrBxNbKw
ZW4XK63MvpHqE7Rj6BQLaNkHW86BL7SEy7A2GL9yUO0zF6HAQNZlzvI0hphb+P2cx+OYsa+9MV1w
xBan3kWcQ1jCYvxkcWBznarZ4M0ulqEen2TTb0YlDhMcrPlMFz3JZtyomKH0UDlIBdzsGVMdw1Ez
al89A9mhVrVXe5resH2Lk0pZjgkaQ7dk6mukzNYBdpcFQINGcRMM28GQRHNp6540jkU5cUj1Pcxb
obxa2tTu8S8dMXBEx7hJOzJM5gtbl7ucfShNcbYQIwQe0f5SNqlUA5V1IbnvpVOdWOA5XPklDjMy
fZqJQOGGGMw5I4B+7PCUeMrAYOc8euRS9FGw97jhdHSnlrGjIQBxI5/LXIc9IKXpGg/O6feLxjkK
QA8yppCFZzuGz3HWg0PS+uSKUQOCdja+Z44liBAp30zqP6/FHGQFDE768pw1qb0tc3KT7SCvT00X
3eC5sCAA+ULAXWrPaDv+eUVWHkhygPJkO+VaeBrwgQopk8NxrZUHWBSEPJDehWiYLB5sCrsKFIjt
fUzR5K9THcBN7568YubNQsygtiCjJaOqqEnLAwm4VoSY7klZ25NkeMb8twOe9o7GaU7LdhZSNvRS
8e0T/ShofGe0nqBbbawChzm9acbOI2cbaTUvacCkSZBmzLV+7lsmX6oqD2QQw/RqYeP49cMfvJ9Z
arQpA3ffpW63lso9jSHkQjVUYhNrch0VyXbsJmqflvfdf9Sc5lD3cYr0cdrp1oHME+8iYCFV1pJw
SpY4Qg5DFhw1XvqEBmKApVXkFZepLg6Gll4xVyEZKPyP0oZdWkjvkTmqXjt1/Rrk2sV0ZQGtg7rJ
C1zkDbRvErCYC/BeCAIYK0I9gcSQOHN2epVs+omTnuPp312Dc16FlP2YqjeWCXNASHkjoHZY+ylV
PeoVthzse0v2zZLxZHoCYQzsL2KeRyww71cCAXkqZ7SKcN7yaMCoS3FrOXA5lO18pT11qR5upVn6
xyx0dqalh5t0zSSAm8PtiCmIh52FFJc4YmdhY3ifAQir0qBtzQ0CsbIMUUpX4Jd840/gTDmTYVoz
acuqHsZJvBkSImjRO1fgrCxvl7Dy5bWHt4xDPtPJ8oPJAsf0ks59AFgCZbi9HTrfWpUkAdHZPoDX
XYpcH5e6B803dwtQxmVh73pV7EbI0ks10wZH3sPBmo8RXV1C0EK627Juxp3BvLUmHTCx0Q8XvTpg
swo9Z1E59A29WiK/A4y0jkxih3N9KesSywPgQWbKVrrxtfw9EapYDZ5zz4wGEd4wUCBb5UqJPuKI
4jWXpLfuhKFmkFZ7hT/os9cGxgMomPKmjTZE6D4XDpLjWPM01l5uycyGalAF7bqNDbxiEKqeNU4e
AUKLHVcD0Uq+Gz480zhaPSqIvEcDFOk+BMHS2YeVY1yAixoXb0AiSN7MEqIGdYkykoMAs3EIOSJt
y1GtRWZhdQoscsaEPCUmmea5Vq2H1L0RJTotcC5Oi950/D1WZ9qkdr3uOvVAPs6nVwUdHiXDOLOV
yBXdQlYK8F2dMUQvetKGR8XQjHA4/WToZbecrfU68dNPDf7GZePVZ1nQARh1YiAJlbv/NqIw4t8M
oBo4vcNE7gNsyxvFdc5ZclbGG0O1z6U7ExmRwUzeCBarm/a/f8IM/f8/xfwHv3f8vESN49CudXSy
dPrUfs5bR93aUGfhr1ttwQbGpdhp8pE1tLiZqyYnmgbqUXfhxbO88dnThhSA4tPEjIsgvf7mhb66
oLDZ0y3HVshQSSTz8igM90T//6uciv4e9MU1E7m9CfrpYAftR5XH1aPiyL0lpQp3OhDMB8YDd+1p
yGzTwIq2QWmRQ9bh81T5yNHc0gGIDXGxR4yTrSWOxbUFZ+mBXj4luavXN8PAIjH/lTBYsCBNy2Lg
+D2GyQkpxpsHR1aPrb+tsMdzplTzwJeMuCo51qAfT6I16kdwHgzSONlwiKzqvW01Z32ZIdMbLZ2w
aoIbiaLikRSNT2k/msANuFm1MX+gm3Wf7bY9tVqeP7R2GBnh+J9+otMWTQ+jP3yLCbUA89t+M4Eh
PzWyJAPX6bZ+p8UvpGyFW52XZ7VvI5GimKC64gGmv9jZA9lhZs0IG1ivf1KVOzHj7BHTz794ynIa
l1he17+/Obc6bcl0E8xKw7h8xuW6HvZ+y3JYrxHxPJLAYdXHueQyGKEHOS7NYEyeg76f8dE984o2
OUWjq16b0luZQbLxRO6/2PQF72OmyECy1AZzrg28gwaKzhNlW0Hyi1sPJiScW0dLy6vDFdINHYXH
eGnQa+N0dOs7TNapstOXBjnMpE+3zuK+CFoE7ZXTv0+uT3UOWSa15BrJBE0IxfwyVIHAXZz+aGHv
U9e4LGt0Wh8lzmdMw/NmRNLfPsDPu2jG9AdeGtoHp4U6BrmXZ8EvM2jxR9CyeqrttbA8hhdW0T8a
SEyrXA7eeoJn0Ewm4/RqrHc5VRusCoOhiEfvhF7wKh+t6MOX48lFUzyRUJi6lb6RTR3eQ+6jxVQG
3U7WdnME2kWMKIdATglcfCOX2YRiFrM7ZNlpcr64oJwzH6j9UA0rnC+Di8X43886YxcILCGG90SY
WIkCDGp+5RCuHNT+TRUZdgUzXapDqsbwrEL4NGlP76rxcbu3HQDENnbuXgifIjX4/XOLd9KK/Ala
cECEJD7NgCnsoW/+DAATWffTil6y0NEzwQ0LMoEkEM8vYSSfYekND32W5uVeGlOn8++ruiwOuMzn
8y+2EZKWMEhk/T8IDzR0AWOfizHP9qatNwsr1s27obikU92sUeCgivbUv9q2vIPTDsHe8UpwEciJ
n0w1/muNwV5JzahXUs+PdZvQQZqbGGY3ahutj7FPzA8h9MAt95GJZ3m2rtpqvOC+e+mCEUNtTJ61
O98UcURbw3UhBfw+NHwi2LqpwW0Sw9aw/UneWjN406MYrIEZc34C95s3rnGfXSqbwCfHfkCosDfa
OZAPagpkIy8ngjvrdknixsuhskJMVO0hxBizGomfdlD7vYBaAq1sde1al/lSRKV2rSYn4Ielcl2P
pX3X6GKv6FD367ou8ktbq1uVimml0puUaPCA1xX3wavglBhc9nhPc8rQNN1Lb2Bv1z4nXuuVO2oF
Ub7c2zQMFwa29LtqwvxgzuHUvw+liFCp8pYB6xvEQmMKte/axj+MZWQ8QcOLHszrp70YCFD8fRiD
LF4Xvr8LlEZbQUzyrmWz6SIo8kUXa+0+ZRqNtnZ0dhwfsN3PW4PDWIKcrJosh/mGApIUIrRkAcdA
0l30Wjwc5uwLq4PMwNyyuxt1Aik0nJKtVkbdXZPzLD31tHUwP/SqtlgT4EX64PxxQyooNhx9GL7O
361yrd4C7iYnbv5uU5cz9MAdCKrnJ1uE1OydVg+AKvCPI9XlRIAWQCTmf6zJWD/ZjfX9+8gZvPwC
I/L191ESl+5zElb7/56Sno9XaYrl7yO7qMVNpOeoSHWiJIa9HoT97fdb+H6gLOjm9fdREZq7sJZE
Ws+/zjOaa2549eX3EelEX23rWqffR5GHzDMwjOr4+x9BqvhU453/368vgUTDgWomjkT8oIkD2jLD
dsCWyKsCexSvelQWm9/v2iNXFz7oipEkb0FeV8G6BQBIMco/1nxH28QDN8/vd9u8ync5gD5gXPzk
zPZmMK+fLH5/ct8M9kERZPff+5UEenFKkLvSGOYnFxkd/1CF998fbGsD/vyYZPv5B/mqTa5paKEY
QgHSSiNYhkmiXmtcVXUZDfdJZuON2NzWNC+astwLClrz6LGWwdIljjipghdZs68zO6cujccX+Oun
mtr7oKOm3YpxAEfWRDQsPdb8Kvb1G5/9wZA+AnIOlpCBdfs+zK8UsUaxBXYYLg0KDValCGTzNAw0
9UZjCU4EAfo0FogHGW4LaSSYXwj10fHgIJzPoECUqL3c/CUzfe2WQx3DBDQt2WuiezB/cfwPS0T6
awKPPm0q/bks/XOqZLKB7gPKpDQJqI9jhWowfh2r5F/OLn/S5/uaxqaFGmqGpFHlL3//zsHDNI8C
dp07W4zMeYvrpndvUD2pdALMcdFN96meNqFbdRviqgD4zn/FMZjBWDf0y6Kr/affJ5gmnBB8W/vI
AKtvYgewPxp04wV876qLMe38fklsciMy7fX3FfrRuO4i5PKDcC+uSDXwlayUNWeYZdGXf7WI8ZEz
OrfAxqySMDA/NmWiNt4cFDvFvkeD3B+3QVE4Nwvd6BovXbca5//R4WLaqc5B3Sk4585LGe05+2hQ
uyO4d/O75wyEiefF8+83LU8UW25xZAxjtnRknN9R++87rNUX22VqW1asxlX9Y4a0FCLPGm5TYryW
hPactRJFdBipZ3eshkVZWdq24hb2UmOiZWEzr7CdjRSBsSRkbpWKSN107FdMgdULVkvG8fOu4Fda
tMsbiWanK+VNhEV0aQjbE90FeN94ty0rgMSh9vTzvRNM0g/d7eXZzKdj72GFyFVxo74993NUrzQY
AEIM3LIyoknUE4r5JnmZcvUtg9I8DdKxtrS/IUPoEwSnMKaglLSC0siNTjP/17C6NWkdaB7IJENB
woCihW0IuAacQkpHYGk3tPOTYfwcUu4cRpakj8aXVBOnzjf18+DUgjzRbk0ZO2I1Tb5CDmUQA0AJ
+WWdbwYSQxdi2AB938dmZK419bA8JEKTV8EWI9h99A1gU5ntbpN5jubgpVpbgRutOpg5N7P8LCqf
6m+SP5pFizMc6vymtxz4ouCBdwPnkJXuzIryIm4qcZXaN9Ic77WVLjJDJx6RUWScp6jYy948VMHY
nywneM0rMS2ZTme7XOKYNObnZGkY+QtFye3WRMvOn+YrggsvzPqz3jSv2FH12+8XbTVaXbK0wiTd
/o7/9DplFUpp9MwvInJ4M/z5TdRaax00qbvU6xuTiZtVyw7OsnWES3jKyeTCl8FyIgtz3mrvdJxd
7Bve1gpoJEbR/9g7k+XIkSzL/kpJrgspCoUCCixq0TYPpNE407mBkE53zPOMr+8DRrZkZaRUpvS+
YmFCZ9DdaGaA6tP37j03aI9Y3Y6u6AF3Dg3FutEjJcq9graXVz35mMjZ3QaPLb+sn3JYuByAcEk5
0/BKyAHY2kp7f5CfLdoztnqu3N66hJ3L4NdscLcw6A+at76EpWi7WJnCKdWnbIkn0UVWnsmqq/A8
VMZjK3JxSDCarrN0F5UokOi1e6sKs8vGnfofbokFBvBWdv7+cTtfRERCvDThdu5qb+8VwfA4GoRE
UkDvA6Oj8p7QhhjmOAHbSdigS+/OtA08xbN6AgyknpayCS3sE7exuGMwfBJT/NaZznZMrAGxj+88
SQEUMXSHZI+uTD9xU+YkqNn3Zhr/gH590zhzceVYf6FtgxDdjm/GlJYwsl8ANe27V3nxAR5K99iR
hWXr5okyP4GCxBFvkRG4SqJHwMADUupC3htZflrw1JVxbcRrwUAL7WlL39WZ+gtxcv3l+6s8R0Pv
FvVrKWm00rhBOc2q0TGFSvDK4YkStF2b6PL9EHMbbae+u2Zl/RprnV2SacwuIE//9lXBmbfkeHps
xuxWFR0Cm++fyJYf63rs1YkXPSRDu60poamS+XZu2YpZaURfPJbCAFGOPtSu1CkH/zNhKFuPHf0j
MnubS5WGNJEK75ygu9qVaUC1rtB5uczvI6zS8YylpPUtFk4rvrGik4tO7JY2FUNVWi37MAK6GWUD
gD9ocavv/+EtuNfvr4bl5wzafv44JwzL+H7bsmvnHfrVun8Dv82hLHXNE2vO3776/h5SY/i3U3Ab
zsVw+n7IMEUArvPfQzt4C0mC2bkeGbVKE2iDXH151LPfnr6/6/UzypfvP/dIwZzkg3oPylJL1eJM
6VH79X3bmc9O1WXvfVm0G0ZcYOk5dzz3oThOMMnurQLrZJ9NO8OT096zET61NE8249S0W4CocoU6
rtugcPS3wAHhA2DJ+Rzq9FfXtDNUFK9gC/PNY1/R01XxXPzgw9q48IY+KQxtlPnYdAvqsx0xUQOq
QuozycEIy0MNjswtD07QItqL3HPuxPVxmlGLpunOHnBzTbTzKmcyH0tXn2mUlKukNr17oMgQXkir
uRpxGtzEbWnRsHOHz+SOnKbovaLbl6cOApHYMM+MGPrrOIvfEyBWBlUHMwVrE1jOixkyn8nnYnzw
aK53OnDBPcJl9UarXXPJz+v6gh3NOpYD4k0OJOigmjA5Qmj/lPW+aF3mNoxpn6qeMVbr1vFBQMDf
ecxhD3Npg8NKm48qe4syIsQCV6sXYnbourzNbdX9rFPCkFMgcHcZkuutjhWWgbokbm1a0D+SFgcj
QCCQwrdPeggeQvT2x7BSAKqzXn5a/os1MdJ2IWJXtWTilNL/xnRS7oxq/CFAoa3GqT6zQjtPyKM+
iM5hpiFH4+paUMycloFD34EvNCp5Z43Bfgp4560wpbXEu3InsT81DFowU5jdD6bjr3Rf/V8GIp3J
hjWPnofRllT9GxemMfgxPR+o6J5R9W8dlwLakN65JNiknmyr3YPS5HZwoEZ3ZbbAC9CTV/lsny0D
36AVV3iL3Ki4HSupXhzjY0rt8q1O+uhcM7NbEyCwmnP8koSLk4SQ1MReze2IcEYZj5rVHDFl8SNw
Y3vX0HHfgwVIz6E0KSNQcbnQFgeXz1LlNvJnySbnMsJr/NfQy/t9XE3dzezHyJxaY5uWYXrrJHVK
/2H8nH20VYyOK2gTaHKGyUXVhry7cNUD6QEUq0ltufs5n6KVz4wuSothpdsc2TdSlLQr4r1O5stY
+Z+s7il+TBkg8HNv41RPhwZhGfT5pVU+c0ak5wtcPvDi3WyGwapuUc9QFIcsUAguHJWv07CUJzsu
UZZKjwGEM7qooZjA1XLUCDV/g/WxbzgDOQvgx74Zw+D3UHfBHvM9cv6QrNCefErqHSdZDXrAqmqS
bb1MnRXJOUkHudq1MfBlprVrTHp66IriW/pvAFXyM+e2dRro8hz2hC37VaORz1Mv6im++X5wOJ9s
yZ9sVrkbETU8GDaLbUVWduCKZ9uqEKwI82yazrNbTN1eBr5zkyNRuCFQw0N3gtqtqfwK9fPn1LqY
5mp0gbzRN0bw5KJXW/cIIdeDisMz0ufw/P2VKNNqV7r+FwpSBXez+zHlDUP20sJHjInrHEkzPIcm
0d/2AA26j3BhS+YLZ7E8MLLLzpOZeSeDE50V5H985+//r4qmDzEiH5ssfshCbnKaRf+3r+zi0cGz
eSpGY8Avz8NEPJqOpwbS5Gypg4ioA/vUbP74t1G/6YOO3a1ensmHODeDd9uoTv7MBjM7lfR8Km15
R90MxSqU6DF0dEsqgbnLcw4SHORYCw3gaGfXaItz1eJPbWIGp2nJgMYZ66MOQKh4y4PQTn8WfgId
s4EOJ3OSF2b/VHpWp9dyyG9tgiT2/hgChdbsP1NufXz/qZ+q9Pz91d8fvr+XOukFal64F3IN2EOc
q6I3zuQ2EahdoEEL64ThbGuB2g8nvEKOnT1hAif5vTt4SFzP3w8m0tdtqaCiKODus2HQ6aPYx7AB
V61u5CaLJfzYodk2WFkBtlgbbyaVMrNh34ZxfP5+874/oTgK2lNCI0CVxnDtjZBUevqrD0ZcIlIa
Rmrewke0amNkT6eifFVmywSxE/pHr72fbmpMn3xsd7TXzCuaW4wCpPF4wEiAAlUvuQdXxp3kY9cU
1nlquxOsYftXnqtD5DrNb0ugesFacopy68qomwY4Ilta4abxNndgUAPo/bsKy/quiwj/qYwuf4rL
+CbUi1bMKqqHwYriLZ297hr3oE/6Gs+yg0tlb1lDdFtaYGK4zN9lXg/njF7bsbJ1gBelTc7Mh8xD
aVYSCC6yUcGg9yTK4kZizoWSMedXppjp1vR98AyzzElIQJ0Yw2uhTmQomLY/08HauimynjF01TMx
lsVCl6cVR8a7Yp0Po/nUWzjOqvreYPccsM3dz5gTpIqAEXH+GmK4GumcxJucBj98htp4DOAKk4lW
8J4I3IjgPjg7FPZtLLLiACojYQkpx5O0idhJTTyn3SIVr1qJaLz320MtLHeHXwtrQZ0ybDPAtfom
I8rSyg8z73nU0tWr6/7YK39XpAyIdZGqYx6P9A8gkmx7yaunv2hvAcaOjIdIXzK19+nP4JbIxfPv
zXDEW830L8vMWzXJ6Vg41l1SuvUGrYH7AK+DYIXlq2buSVAo/XPZTs5NinsccyDRlGISl0KOt7bG
QRH6FWwP/46zb8MQjQly6HqvS7NETcC2zRSBn2UPOfbvRFxliX9vhP4T2eOtdBQE8/LOwzm3I1ml
WKcFYSsEFjiHWOMYc0Bzl1QWT7Zivptiz0hlTKyUe+TuLznaJB5y58qgez2oSz/7b32Q3kfZe2tV
9i7sVLdvKGVZHuQqIptuKYera+KGAozAkKwr2q93ttJPY1uIh9QVK72AkrwiSnc6ceIPKK+ggd8d
1zlzXjZWo+kRJzOWj+VkIHFgi7YD8m2GDMNV074FMeatyWj7fcvAgavJ0x9UG6wRIh5oloz7eSCv
uSkPjDOtrbKyX6k032vzGOdk/PmSsKCSsm8iMZoA8oUpXu9Tjf7F8zuitEbFOh/O4pVm7a4NG+Q7
BKg/mdbTkIXnjHbCgcl1s4+4jAVuezS2mVbhdSQ/Io9jY0vFDwAvvy0dbzyWSWIckl5pMJkOoHFp
vLM7Iat4MJQOH9B3bBrAXGxnHJcs3zoKP3/IIvkTF7kkVsA08XkghQnnFr6+yeUQpXe6MounED8U
s2v9s4ztn8PQ7M3lzSsGjY5MZKxZ5gXvXEwukSh3sCDWVs5gM8gquY4ljia7nb6QKhlrtTjX0O2s
kjgiCXJM59uSZbLXVbtviuK3zQS5tffkC2z7NKVW46BTVQCweppyde5/kSLrZ+hUgXA+zOhc90x3
DrQ68cSP0mDOpstDnsny5EycdqepJOnEWCzoEyITEh8Ae5npyfCnnZ4jQtY4t0XkyB3ocv1q3C8n
9h7cwVK7tgGyVZL3tlOuHRyGPLfAq9z0c9HdAuAilw4j+vIXuT0BvHA3Q+8v2CSzTyInqvWQWuAp
VN3dwY8dQIetImKEV2YwwkVteKuIACs3E2LDVTXVxCtmRBVNkQ9RbSoWrjPHeEzkqIcgDa5UO91M
c2veOGLcdXmAA1Il+RpfO5AoHExo06JP9MPcOAU1ToBzoemz16LUb0Mvqi3wJEWTt92zS0S7Fl8E
As7qeSEoI64+piqo8ZNQlJe6cjnbVu5tR1upCtyLTi8eup0LJjF9C/Nriqbk4EbohUVLU09RgTgN
F2/b+dYKOLdDl8LON30PkeCx0omC5uSQXNGDkTZr95o7DpJEyyJ+0fQu3w/Q6HvovtOsznUwqHXg
Rz0hBJCpizJJ98JIEcbrRO57R3vrRsXnDPcYEz5TQ3/lIaEUMcemPTnZvVdxzsEwybL72bnvKZce
e3ZSrCHA3Iu2t89Bk8DfX3sOEIesfigDN9/S7fmUVP4vJSnBVbUpluxTrqcxI7OnGMibxFf4GWM3
3A51grI4ml5FZ1tbM6LuBMR1tSNic8rpld+btVnwi4BpAlJV6xuwbMw+nI7u9eiuysZ50WQIaem9
lYWhb2duycErL6PPsLlJsFXQfyUKdYY+5pE7A1wB19BADlEYIXXXYvww0NxC6C1fkWyOOwnAJU2j
aWe7YHNqtfWbzEU4IV+ncKLVb6wjgyOrm0fRrePFd7xoH2L/t5eMXa9AwY8/6dEfxU87MtvPwuAJ
J2IpcIilq7CKUEAJd4BG1KhtqdWdZST5xoDtS0tobTvGIT4x/x5WDJPru8GkJZxCmdjMwYI3FhzF
ZqF+kQIOY4zs1GgkD7xK+DwHVf5w0rTmgCw+TcN4hM/+JdrQYsHDdW9FyavuiqPMslt8rMZNR8Ks
Rsss0/hsu57YwbtH4Zy7cCeQ40nUJbs5ci5z1v2mtVDjb4p/BaXt7VmcONyEX7w0c5u2zJgzGp+n
2ZNfJBmjH7LFQ5ESKxDy8a7w6+BHw/zQCugmwml+jGAquJA3oiciNyKPhS0g654H1yff2iSTkmBO
hx8RYo5fFF2FyR1Ysqdm3s9B+4li/EASLduzZ9RkzgAByZwUCWcUvowm5O1wVtOqb6LPSYhPg84G
vBsqBQtgjZdsPEYzm5YQ1C1BeExwl9BB4m8ZkGPUtKKbnliJwPbv44D7huWiVhhtamgBK1wVaBkR
u4Rx5a5C7UI2nICLGw128nDaw1JYO7V1hSOA4kyeWUI2RmAhFcC6OcVmt9N+b6JXZHMsgAXLiGZJ
2arnwQiuOrU+iSiYVrLsNUI0wtXcuHjsjOA5mSum8tnMAM4GWVTNBoNG+ew71Ws4tat6kr/DkuMa
Jv11OnsfFpMXVMvJuwJJkJhJ/dTB6AsFeY1V8gSQzVwNpvrAm2mvpUtrqiSmgvvQs6qv0GC2Fg4+
VI983HBIuO888CVTtvN1fYOcQR7xx/JrT7eioWM4RMTY+XHhwGRV6IZBcw0cOQLyp/YuAEvLD+Wa
0IlSzUfG06R5NHC5LKf9MCTbBdgg0upy+y4NHKoKjxG4yI+mW2Ho474h1bDY+VVJfkAVHhM/e9SI
KpZ/q8qPnYz17jEBT0WZKqknvfegw/CX1iJde9p50s5E+8tdwsil+InmB8dCO9GGqs/KRgjnlCRx
hpwujARKtJWcwiCiR5fpbp2TgdnYH4kMT05nxygegte0qN9Gh7LU9mpU9kNz5dbZIkgCKV5Hn43E
ptQYot949hdpzOWqmbxDGRb0YfnU61siR2jl+PndHBIHkNLO3QcxjhC0MJh/gDw2OK+TITi7YwcD
TFMapol/iFFtHLIoytj0iCKDCobtePxgzVE71bsYwNtd08wUnGnvr2MLH1RBoyixzRsJicEaWQ/R
2Ob5I6IrB06g98IEsFhFlIGHyineTRPn82IXc8KOZBN0bk3sAHbklMVaQtHh1tfJ5OJunPZHQkWc
O3lzR0fvyUv8S2Mx30JDsJFRE+BKm3BVLYz0eTZfgGgs1u7hTpGPbhOf5ob1b+pCm0El2SDID+Oq
yXE4BxsvaPf27H6ZS/KAVuV73cHJn0yTXn9+12nip7VBjx3xKYK9NqsOuS525W1TGD+NSOc3obzN
O3oMDbxwsn3c6yjqdRwyLqOReTYKYM19+TuoYID1CebvZn4e/B8tAmsEKexLtktGbNCQwzYb12kJ
JI+cmjIqe23oBJXK6LjMNX1D5Jt8oGDRCtIL5jUOFMR1DdJkYfiPbjo8ix7aJC7IZj3XXs0Fopu1
a5O95FfHThBhZPYmQihvBDI2yD0mY0qUaAtq/Qul4XOy3P9+mt2XwszWOnQI2OLGbnsymDp5yyei
WXayeVujExpk+gFq4M1yjyEOSsFIp2kEZwrXpsEYsF3GfkjrEYFBQ+NDwREXUYDrq8EkTOOnKdIt
sWvZiskwsQihWkdimHfCCGv0sc6uCqw1CJQ7OzDelkQ85cXvnFlCTAAPEZGonBt+c/fwJlc4kXNW
Ctdhm+xy9R44MPMmF95kfa5DQ8CZ/e041YMQLJU44+Lcu2ah+zZ4w3Hu0IymEMcRoj4Feft7zPed
RwJ1jT8MzkDDOeQ0y+hzpD5sfAyAeIdpgLfXoL0Q5EbXdlI0Uc13q0vfB2BLq7kWy0q1LSMcTjSd
1a7ipCCsHEtIUdubukGCGQoTLNBIe91A0DS/8E6/TQnPKyfSupzsKr0MuRiAE0Qe9muFNbVCVtXY
TOyq1Ki2/WQ/IOj86f2yjZxFPkQkH+N5HxobQ0OyQ1kqj6WnT4ArbgLXesf66u0hZVVbL9MwDmW3
0jURj2PloStQD4PX3RuAK9YjGQpHxXHFHx99R4CizciKTfzgM8YX7qIYCFl5h7ql5Rw0n16YMDQp
qRuioG82Xeo/on0CAYdDGPPUumkSPiAfTGHO6s3kJyHaeMeVQq4Lzip1STj/5YASsTlhw0aNZ4xP
gfiVLzFaxkeI853REmSMsv2d6PwhCDsCOrN8W2Y0K1oDOI041kb7EEnI20HxrML+gUVJhuHOwmdD
pZYA63miMMaw81B244sXTyeZtR0l4nRllb3JSZ2ySxbQIRZrGeqrlU2nMGObkHWFLqzhnrfIbLXv
gzoHoBBuAp0zSrnvhIH5N4WN3OzmgLOGmGZ6SszxfRKxQyX5v3icyjGDeZi/uh4LQGN2JxYTqkXn
JyKciyB3ukVHMTDvk0H2u0U9u4Vv9KQIOl4h5PhUXf3TGaz7NuCWjMtN4IiWEBKuO4fwEMhIizf1
IWe/x/nwaTvzG8FyHOMsAytoTdj0SNEpy1U7zTf0KdnI4cv4sIV3FqLbaVTvNAoASLPGtfhjc1am
BK2y755Kn4m6I052WCGiahFVR7ucALawv7Ps6AiQ5eAp/Zi+lyGtUd8ezG0eDtc2NjCSeeBgSjM7
zGb+o5N+sYKL5m9ni3/eko4Lt5nqVWZpt7MNyu+6w5nPuTulAL+mutgjYsZc4+ZHWk0VEBdYGR6I
KOIq7UPUPZLH9RbX5DWbVXHuRSvwjPHe8MEIVcJ0y3Jj1zEeqkLvJehqe0/pws0EZagpneLYebvR
696qZkwObLQpevtzh/BqVWswIrb51hP8pgdIqSWG520i85OD9pMYvpYTX6vmDSscMU318DJFRvVH
PyBKBLlALQPEBBl+MxNfZCXXhTAMVgNnSGxgPoyS9qxDm5xmB2fIgOLEz46p9PvbaMA00f7Qdb/P
8IgckoGwDEhIzkppWR2mPECMqMVPXbfhlqVulyYwqCCMFmynx2kkKsIHMrQK/PKcu5BC5zH/cqOl
0EAPuG5Z4NdTkr0MEs1JKKx6rftjubiUGnKYy8YDJcJMLhvDhGkAJ+UBWWUNCpBeME0m52kYO6jg
yYB5HHIHcoF5OxocZyaK9q0Rgb1HUXqpfOPNd0mDNA30TgazKeoQBABhcDAbwSEsPDgOeBCbmdIe
H9FNohG4ITC5V5cJrs+NNorT4JGsmlg+Iv7WwyIy1Kgejdbc1U4uNkjJd+1U7atGoTq1yNweM9ax
0kYOE3coDbvwgOD97JcW7KmWfSYUyZWcpq+6AHSEkJtJ/4JtDdFKOIRk4TSMbsWguYLwWK2QxrzL
sQYiSEGEmmkbeYbPQCowmI0A0iiKN59GMhTuJV5P3YsB6FPWos7Vcny1FOxGlCIGoJw222rtMbGJ
4tuuwNK9ULrt2aPTb7QtrZR2axrUqUHjbXQK5bN2jReLOppMqu4RLXqpyo1id4Fo4d8AU4s2Ta/w
xwiy0uIcYg1wGxCytmTEKUW2Sy2Yp34wXaIAnEkCDCSbrjEQ6mOAHpLLAwhRUrxmKMuRItsBx/Pa
AUyIHtekVXVfMYeribnZAD0g2HAkY8exwx+zTanlAbMguQunYs86NGG7Z6/6gXZi783lrWlHRHcw
a9kU0tIL/2KgNuFGc+Nk19ums0PoaeKBznOyQt3ggHOOusn4OfhOc1CiRfRobmtmyWRSilfP8zdl
A77QRe/GOO+HO1cQ7xbjpQA5boyQByJ4rfEEwjbKEFDQe3hvmP8uoxu6VDVAsVlds9m0N1ai37mf
vSRmV8HfZA2CbNCVK610H+P7YDvyIdBp9UrwKihnyafscs2DXa/cnHNfg2g6TRpyyEPar243PPsB
tSnwqMQ1g3Uw5f6OqXfOKJBDk9Nqse/ZTnF09etuTLsNvKPjFDLEEvjkeO+2hjtNIPIyDHFRfduq
gISuYAZXWCA4qn1MsBrUBuqLM7Gyv3I1hWSRJV9zbNzoqO7YVYS7GmiegcuqdnMhvoaKV1y4WEVg
t9KbQgZndxAZIYb0RyvF3JK7I2sPEEEoTeDZhvs0yuW2jGu1cngXVYU0C3opPHjbfyG3M7rppvoi
ySS4mIZ95gCxqelH3egwHzjTSmsXJZry0Ap20k4eoyHQqwGSI8Fv09M3FWAiBpQM2WnvzHJnj6Da
W4ZBW4HgfZ0VYb6JeR/X0ArRWjjdvcM7aHfP0Gcu9dhaIJJMkGSlGyM1IH232nmKc2Prjkvp+8sM
sJxalZlA+u1xhdR4VJkgdUvRgp9W0b7aZoZBqnhJGjr5UsyLCwZ5hCy+4luGOmHU27jEHOjSQFqJ
cb73mU4c4Qrc1x55APQYGoSw1J06HmDQ+rAGolicMzO+YAmpX/zR6PbJ0HNfMDzeZFN+Lg0KzyL4
NCL/J0yzs9UU40syvQaoZzAyMqfwJurwNANwEiREVNkeeXYwVQvmMW5C/mh8O2XxPcNi+7HtGCFY
s6d3yt8Lu+1P0TTvoiGLd06QfrXQsJq66J60B73YcchIWOrpPrEeIynQgfdXNaNkRNnEOWYGmVDi
nqps44ui4Dx7mAVzqh+Yz3Gw74zqwZUQ46RR/2yRfPexJjUh9/2Tq/SqDOW0tuZpW0VVty3sJb8A
r3FmLWHUoO3bKaKHHFQ/2GduLaCxm2ZoL0aX7dwwIywlY68uAI1tnVaOWBJGsbZDZjqcEv1NZ+h3
ZTlqQ6Juu81bFoFZQzitrOFAtffueR1sKMyy8IfsO+Rf7aYoSFQbk0yta6WRPKMhs+v8S51n2nlr
jmP9HhHujUhBFMWoObJUzOfIA0NGeXKMaHBvxFypAwIKsIA0iMBq4qCcJalpJLs+pGm26UlQvO+a
DcQKbszGJmsvfUoLD+q0L5pjVSR4IgdaPKShR1Xh7BPu6c6x0TUMhzwKjigQnD0tVn/tctQ387co
uJFV2xxVl/1GTfDJtObR4S95JkRwoI5MZyfnpWdeumgMpnVZtU8xWROrMKjufFv0h2yZkwzYNSyv
utdEem5rET/33O18jNnjMN7M7lguB7hDPi7yuRphemQNt5FBU2NCluIqRzFTYY+kw1ftdKfe2A7W
9Jr8H0MRPsP2tXZ2Am1HTtD15ig76RA5RGkQPMwbArET3x2YaBfkeUrK9mCEwEKRT+IPxpxn4HyB
It3d1SQONLguHJyy9+PcSBoLDbcYrCq84S0ElgKSdpdthFdFJ5M7ZK9wGECweewjHyVvi5FL2Jrz
Y7I2RIBohADdhGxDAATFVynqbWVar+SqdixiPf1w6vSix56SGNu5RnyztDq3XgUFS9EzJ7MTu8TA
VpiPb2kCfomCn5iBTW8UB2WVXxl7DrAZVvGFHVzejRCvjkWaHpnZbwlcv2uG6OLTqV7FGe13Q7AX
Fql5O8zOY4wwcTXOkB+yApZN0ND8LDtmXA6bMEcdscUcvHQFNKcPkMV9i2Y/nz2XFmBzF0lD75Ky
gR56ncvqXapmSeUkZSOvzlacEGnN4rIyCM4achMdlHUokOstTglo9XS/zCa/jq78LANoOqbJjG6G
+aH9HPmUVR7jjFsKOE8O1xLyQw8O3ZC0/gnJFAApkQAKm9fSo+P3/F8ZHXckFQ5OBo+ORKq03psZ
8dIG0n03m7NtUkVv9MZo5MXzTtdozaLgd9GBvjXi/jxom4BNe35Lh+gzySsQ7xUBL4I8dSzj7JkZ
q1AV5BtBxV0itmERdJM9bPbiMmZUQ4NKr7hzGBqLlZIwk8KS/qdvMsUpFxYASZAflcxw2vTdEdFu
uEs0jd1qvrOTyr84UvAQWvYpKrt7s2cdsxrnkBRRcpCmeQSoC+ZW0MIusoLyWBQfQ2wyJRxq/m3I
Vrxui8ZmlqLaj2LUAnXUP0+zd54MNlTibdZVpSUnhzY9z5Oj6UOQU28Apj75bMX3dokwPAhQ0AM/
K2YGkAxJMLMZn01T29sQFPa6qOQ1NfJfKdyRS1PX20Qt7cyoeheyaKmu6d+r5y63zPvYjuR9F7XZ
LYTlG4QU+TGZDWeVB4l+Dqbg4Ju0DktrjaxnPlTuOB7NAaKHi+DV6dpVxMyazWxk/hyPGApocrt4
XGRpdUBkCmeboOi6E4XWp65tT561SbqQmTm3/XYexLXM+w/amOvEY1vlEPwMVIew7kUqE5VvbZK0
sLrY25X37owoTnjBv4S3C8WU7HsB9dNOfHMnEzz5ctKYufpDbSfX0anDM854mXyoMUe/XJa0Mdpk
xxp3wkwOn9Bj5DkHX01HXJ9qToibP+0+QiDQ92eEN0yAcGvshxymd0gSul0gs8r99N3oGHbmQfUx
RdabK3G8QoAKV54O+0fT1tfOxR4IZ4mcDKs4RQ0gjkUccA7rlqbJfB/X+BV6pFCcqflXxyezYgpc
ZYoUSvnBREkwVyBmRTpzvOd0clfjh+5Dc0TQo8E401ibUwFXy67tYxrOj16HqccXH6wo79FPTydQ
DRTbt7+kZy4pLKGQO9RGamV2Ojo0bHX2Qu5zPIAqf1mCsf43Oex/Sg6Twv5+h/6H6LDHj+4r+o//
U398Rh//PULs+6/9kSFm2391+M9zlW0jlUd98P8yxCz1V5I4TfK7PNoWAD/+niFmyb+atiUcgVSC
ZC/PIvjrbxlipvNX4WkhPIdYMtNi/fz/yRCzeDlMtKagyI9f//UXLbVl2ZZjetrkmhHCWRLGfn5A
lwua//qL+Z8zQ5dEDRTD0rPfwWXZ576IHcRf7XzkDOQcdAMAa7Bnfenxp9/i5ippRcv24tZyPsaz
8UWoDyPAVsbb0pbnaTb2Ooya6xSo6MqheTdTLX4ISTMCSFyDw530WkEf2ht0tqly9ibGDAIpYSdA
N/afiT0qUtrNcdvxbNvUD+/cyh6u/+2Duv7xEv8j77JrQcwTr0Uu2Wh/fuW2oxxy3YSwtPvn7LR6
Tosqx2yiBra1qXNJwZ2N8grcuNzVBF4w3WRGl0fJTZbFBRB6zgQIkup1iMCRjttH3oj0WKKK2Ydz
UK+boa9vrGaE8xZ40xXof7qyEa/+69/7T5FvywfGsd/kCjMVs3Kl/vEDS5OgmpMIFj6ahltsdeYJ
udJx7OaJoyoqZgcF83pO2Rj/9fNymf7p7VLa1K50bQe5PdvgPz4vnbnCT1UEYGlCHzH4IGwSd9iZ
2mIEMxza2N7+6yckJu+fnhAAlkCX4nAn/PkJEzMses3AeM00vCBnayOr+9BEbUb6Qv5v3lTzn1+d
rdD6mIJ2hedo8afbgMF8bDcxgc0RQsGTyKbiNm+me1IiCCdOCucqMQzgdS3Es1LGwuFeWW3v3PiD
RCdsijvoxoeGJh2qEfw6Q1ZG/+Z6/efPXQMdZvkwpQa9Lv/0GzIewXrio7tq4VEfHaNyzk5WnFTf
g6a3asywQXUp6B7f/euPYVmF/vQ5uEJJpR3XNi0wnn964r4UnYfxjZrdwpExvnqIYZ5aq8ueNBzG
0OrU1XR/BKWhHj3Te/U1/XIbR8m6BWb1UE0SgxpT3N33H7tepA9IFJ+CZv1vfs9//ghdLQhVdDzP
cRB//+nG8FDF0eHPsnUzA0v1qqy44c745dWagsorp5U5eeKeYHiaZvsotfL7zhDMpEB/nc188HYZ
gQwP7a/SLvB7ovb/17+f/Kf3UUlLmehxtenay0X9jzcQjcfx/3J2XrtxK12YfSICJIvxtnOWWsEK
N4SDzJwzn34W2Z4ju/VDwswBjuDuZiim4q5d+1ufqgNQpCCr3qutBAg5ymw4zJ66JA1P2QFP15ok
MEyQUH5L/cZ9oLrqkbEcQ/YWhYw2/kE+b876HFy5aTO7qMDu38atQCM2FstUhS52mCYsYfCtcqXv
f5p5TgQDsm8FUI3yP7fO9yUT5Z8fnSKu7xJuEZsRCDeJLpu8Tf49utSQM9votRgGu44c6J4CgfJX
6LQLF+kMCYmtGyrlWw37k7rBV1+PvyVkex+oLz583hLxP1qi49nHjarZSJav+w0187PYVyCAhx3v
DdveDZVs4xUlP9BtenNRi2Stp9LBkPTqENjJKyDxG00tjAMJspXjadnaoajuNrBN6v1t8dxWLSq4
COXQEKw0IDdbBrfewkvKYZe1AcoMbAnghErxEkGPHDNJDY+kW5Iy7KmOAqBe4N9IlZX6xUmfDuWf
V5im6ry+FIX6FttUratbvi/lQEUUFzM7plf4SnTqVrPzjWO4cDZKR7qXyvatYoCxSbN+lfqSRrW8
0jDxOhQHq6ucuSw8GH5qfKNZ215VnJPG/E7fBRoAB9SRn18aQ/14kxi8agUDJQIO4pd/bxLfQQjJ
S4PBK/kyov5gp4TNnVIGIz4CL29Sce4ij81g03fVg52Fzh5fAGWtJsOwxpatw+fmBWd0e6WaqL6F
r3wvhO/dKw75PaqVVr7vjWphka2jwZCw7BgT9DijM+kOdivSDDgmbnGTmYG5r6PK3JdBl23jKvSe
UiGTwQS4MOtMGWwLxdf7oE1KnIVcHKcKr1jBkWofXMYb5JOsDNSr7cw7wYiu8rxgS03YgN2GE6+U
2CvWnkoyJm2iQ102P2OzoIrGy/RzBZM5kyX/HkkcHkWhvQW6kt1bbQ9Oob2ndM9A9ut/ceaVD2Ee
LCYCScbCdOK8Pq7e3mVC1TKoDupKRhZQDK9ak199gpYU2toPQIyUVOptvHcbJYEulBEU9QL5vrVU
YhTMsaTfQewW289viOteQ6g6eSl6bUU1DBpmX/UaOL/Ucqcp3nwsGJp3KTuvhTyAyRGoZbBZXKuM
omZpj7xgoH6H0qG4Hd4aH99Mv25+fN6cq1fs2BriKUIOFSAMUfdVa/C5rjy1JpGN8beFiMAc6Sby
LKDKakBsFko/68bIdp/vVBlP/V8PMaG/apq8FXTVtmVBBPLvQ8HsCHIYKt/gnCkulu5Nt0Tyh9WP
7YpHITXf01YNNh5ZUEqI3L09LvBFE65C4UsTxgbQndA1XccWzD5wpzoZ4urvKHbgsGbyQ2vmaNUr
uzmAdVwqhqdTpus+mGoD97Kn/vPzNlzdoDRBaKjHZEXTNWLy6/dHqeN4FfRY4Amp/eUIek47rSkP
5zH/fEdXr+FxR7qKvxAdp05ApV09CV7vw7suAiZeKFmggv9bLaP87A1y+1h55LJNWFP+FI1z+ny/
/+MADUMxZF2wdxuR77+XuZXbXqYvo+bcyYLFdIRoKIOFPR7rF7v6H8dowTGzuKSMFwg6/t0XMwJ6
UApmuTIB+DbN4+5Wb6kJ83EQjZtnDXnaMS8h3rnM4pBocCzq/6mAkiynf61ViXlKL/rBzD+sFUV0
Z9xzLPtA8VlxxJTEg7YNlCFP8bUK08Y+SFq8Js1lzzPFF+cwqsI1Vbo7puJWLhXo+5YQEDAQScJi
UyVwyt2iFaCXKC8mQb3M0OqblY70R0av3Ja4QzieCF8L8vww88U2rDLSIWFXQySrb0PiDIpPwvqc
C7piVSV9n6Yk3hw3j55LMsaQduH8qlb40yKSOumRMZyQpQ5fXNGrgJM7SdP4X+eZ1WSG+Fd3UlI1
VhaMgFKfOtKZXHZn6mLAilnfYquGWCIzT/rFhf3QVWjcsQS4GtfU/HAP+UPkdYlHEKPkzaPJTGJD
EarMvz/fzcfbRyOtMEZzKNgU6/rAAj/QssQrmPfHCwGcnvbgGtj3JJY7UKe21NxmLpXpSUMl+MUB
fuiBOaWWaYPrEzycPCr/3rg+ciarCS13TmZ3Wdg4eKLbcU7UonVz3wbI09YGsizrqw7wKmYcL6Wh
6gLfPMtWGbJe7Zc8LGJMdJbjtJ0290zE50aURZtQygAeVR35UhMbzhi7oU0CxwCPFrtZVbAO1oSb
yrLzytvPr4HyP04F70ReQpbFDWZex0pNEkpOAGhkXpRJvMszzFMLq9jJUg9sHTEPeVR5G8l5dPQ8
cv29CUR9cPMGE+9UX/uOpK/cwdn7rYm/TYWVH3bjzFrj3vd5Q9UxyPz3/aWZPAgWuSP0L4zU/71m
sdphQSkJfEp0I9wDJsD52Gq7NwlNfi/kk+JjFZRVqEIQDAGN0uNuQ/eXz9GK/lx6HiXUEGtUcq/1
3mwAcfemig/8YDJKw7FwMzDTR0BPSRxyp2Mk1+4XUcjH55jTLOuGgn7H5lCuomhcurLaNhG05EX/
qAzN1i+Z8agokWK1eB5oX/QbH98Ehs7rXkHkBF/U0K9uNiVAtt94PUT1oZue4rEm4P/nKTYM+qcp
V2DJFFv9e10ALnWkoGrAzRb1Jr1bP2FEzRxFViTH0l3WppQsXNkKUVcyS/L5TfE/DpGkgcZZ5fg+
BvptVVmuUEir8ZbZjR0V3Ojd14f48cpxz1HBxHCTIIoR0L+HGOk68ynj9Ik5uFTrFxuJiV0vdW5j
oSV7cvy//l8Py2TkznCLu5xo2ro6pbon+UWAzcSsHArk4pnczjUd8OHXRzaGmv8+VHTAEA8VhtXW
xz1VZtz7aWA5iOQog04K/FHGcFAy+xvPA5z/+XH9j71ZYzbRwAgQq5frEDRu0xwQcYf/l963t3WM
YIgUm9fl1gpSe/PFzaF+7G3JASmKKoh36dm08e75K+fMEJFKcA94N0StGaQcOlaHIiQjA+1eJFpx
LoxUWTlJHcxauYtOnR/9iAwZwx6nOJRqStbATG5A+/CyNbOfTSsOMv46ONd6RwEtq8OrdaUmpXGX
VkY5+/xcfXw50mJy+TZJUFuhOOrfxoNEoTys1zlXVZQvZamh1NIfKMJuu2Erez5T0i510qEQd5EB
Z/DzvX8cMRkE6JbNSIVspf6h8xD50CujRHPWBLWzNnv55xS0JYaLA4LdrsGhO6Pt6L0cysNWw1Vy
1mrhj6yuxK1W4kP1eXs+3DnkhBXF1MhnIVP+kHQLYzjDLRNNFLbVJ06Gjy6IxL1tUizUBF+MYj+8
EhmcaGi8yH5yj+ra+Ptf940EW7vR2BuYwwFcG6LIRv+WAQwRIQYbhCoUb391wq+nCQSJFYuTbTHp
QkhEbPDvTqlEbiSjCB1sSnXtJW0zajrwIDjYad8uYxnabgCCf27VsfcTtg1KBJc3nWU/51WRUb+Y
lnCrHnqDuRB1cM8Wtag1DMqso0w+7nCpGqh1/yqd/WFAR6NNmZCZ/7hVrwc5XS3g+CPRn9UeNjCW
1p47O642yNllVIvg740uM1dZUOtEPOjVxT0SxeCLTNyHlwCNsFVLWISqGsORq94SO1aLMYIgpEfd
eKTm9WzJeB91NjOmn9+F17NY40ViZ4IDhbgsPgTGVLfIKSw2ZzbUXr2tf1O4ihTYWA9jXS61AdIC
dyj/roJViRraw1dFs3ZIkr29XVbHsgIAZyXgNVRoHDMtxknDk73kNlPUvcuFuqVrMWdpDH8rAA4d
Nnb/qsAQQcXSY1qVZDdGCG3Lyxx5V5Ci0rwRslOFyT3WkFQxEgzshqBWv+oMPoRe3JbMWFiMCJi+
0OWxr/rrgQDMXWSaj/SpLyttRSxPQUeMuQt3xI3hKtsui5WVGyY4lEFJXDLA9W7ht56SMgrPKtTX
rLKPn18KdYqV/3l10ahx2GCbDLSJCK8emNJt20Ty6CDrIq22Ccb1jmW8WrU2rAursmYk806kvzFv
9Q28gzEyP6A59pL6Fo9ZOLM20o1aplC7o47R99I7+ttnPynDE8rpVRM4T41RxIuuS9t7ISvVQkd+
iwKPMVhkYDTQ9+qZbAo0M2xH9ICyJ+rux4KbTYbe9plKQ/UHdy242wJTzKy6B+xV33WS9L0a2mRR
As1lqsObtxnBfgbkeFHoqGdi4qVT3rUoYxpmOHg5Z0Bp7eymV81fSa7I+wjieNb08DcGR6PmRwMa
gppp7TcMf8sseTQlkGLV6BtBzW/L/BY5+/LFEU10Qm+qopF3jplXHWPPlG67QA5JfFIwhsVFvFR5
hLDUmJFCsQ4ia6B5WjJlZ1nxa9HmLRV5xrCzi8jeoz9eayW113hufWtaCR6X4p+bfETPde5vMzo0
AbSKKMTrJYwxIkENj1XnhOcOrG5VRQNVFyKwtlRzPbVxre3iDm/MVqM8ymrwvMOUCYmLKIqDotSP
XkRqHZGEvsFbTF+Ufdg/eiWVDH2tnqukesu7Qr/P1L7dqRmqBwgV3qxWNXeHhkXfBTY2045QJMop
hXurCiR6INh/xW6VbnGpK+YyCagT4JeDoIpXNak4NQ1dO0Z6Gh7ohLOliFBSRRHYguTZKCgxMgJT
HK0shmRh6pBEUd05woE0nCEOVYQEjUIaxaPIpJVcXle9C8nGCh8Cyow3OEq91eDwtxqeBF5IEqNj
ho/q5aA9QOZb4uah37Q1gk3XrPNXnGDDpuoREhS3GOXA4oJvvs4i3diUGMSAMEZhrYquWaRkvsgN
O2Ide+KnlPveg+yl3Kmdn+4zCjgo3MnQR8CVdFwfblllD/tmwFgPEJdyI8zgRdg9ViewXPdF1FN7
hnTUqkPwHsWjl/PeCXLfOFpF760UlAubPNIY8wEpgoAZ4bSCvy7qhvTGDo3flGan54qqtHlS3ZTj
dF6WyL/N2LePVjg8YdxgQtNH4aKUR4pT7s00sNdlnZpbSNCbRjb7exx74L9R9c0wzTk6vRWuIq94
lTw72sVZrmKRdhT+nsmG5laBfn4bFwBO8ggLh8GyvY3QlfBWttuAek+qjD7viD5EJrbFLAOZZaZM
GSFcvwJLAtcuqE3MThSxpeCaKkwPCI0v4+9CM756BX0MzNjfOC4wGXXJTM6P7fmrL3baIZMNlaC2
RKmBQEQmy4WhF7TTYmOHI/QXtDKlVrVz6iqKkPOQ+1H3vzV60swSKfn++eF/GBrRHGJUCkQ0OmNi
pn+bAymQs0tnOgt1AAw96PC9XEbbTi3gXAPs2pqh/Pz5Lq/DMzpbEo4KdGdSOLZ6PcGZ4sRYmJge
I+pCNqE5uMIFKi72hB7a2lGXdUb17uB3j5/v9vpCs1uiQqbtmXWkLOK6giWwJH/QK3Y7ULrexhYd
/hiPW2TNwQTefb6zD9l69mbLKj5DkD41pjuvYlAn8tW6HP2wIVKkexskzcFX4GrLmJguEgsjvwH7
nTW14lQqC1KTkoKL3OeNuL62YxsEpfsUAVDAQuz977XVirB2YDj9ee3je+MtRR3ONU+RYE4QCTRh
8VX6WrkOKaedcnMbBtEKKbqrG8oP0gpGDCFlI5FcdYL4ABWsxQO2aYFWq+AYwhVIOggbnhv/SPxs
hxlPdP/5kV/PY4mxFUztcuuScPo4Lu76FD2/VXPoVM8te7MQC9ZRqbgpmDbH9yNGYX9q0yY+RLjM
rIIe9pBHwfKMN/59m7T1aqhRdaRomb8YGP7PtnE5jDEfoZAQvop3fezGLfQnf8bsRWbVtwYm7nlR
P6SWdZTR8O1Rrv4qocs8+iG4mWI7MJ/kZZL0JAGqpQpUas+fn7Hr4ep4wsaKCI3iY5W5lav7VQJi
j9dP4cxIM3hHBA7hbNBHzW4uQKOayIVw6FgQYt6g4xRf9MHX8em4c2JysjPamF27ziuEQQYsKq2l
Wd0y9ZzGjM7cFHDl54eIr/XHm1OVKZjjUBluUBx19USUBeZrXgrEiZpXup4g2wHzuDPM8LuKh7Ys
v4kw95YRat+jLZI3KPC40eOxTX4MvULy3S7rE2NLDCgo90ds+Cz0ZtggS94WreMe1didJQ5c1kLa
Fd7w243SZMzBIyrByWDtM/ZcRH4rU0kKN091E3MLKI46OT1tt6YuP9qS+sYQmvDV8Ww8B5WUCnvY
L666rgcto0Jba+e6IzHNwUMPUzU/QbhxjlxWfHvcX5GpoiSK3wJ0Wkvhw59hCvOnElbBWhmURaU5
0B2S5OhU7W8pyZpdbmrPju/UG63O9rLRv1Ty4B4Kr1k7I/bVovJOjIqZSIXURD7yYMRUG0clyg29
3Fee81KkFBZ5OfSGITZQLBdrK37OAHkUffas66m9LQKgxGhXpDUTtSd6y2VU5tkys4x8pkd3BtAy
1Mu4jMu+sxkUa9PkQ7RqalIy1VihK6ic22Sdtay4h07otNdyYG6rprVW1GJVqHpySMXaA8B9eb6x
oZTONQnSVNbDgLVX1WAdUKqnyzTUxLq3rB9G7kIzFL8MyDmz3C5Papk9doG91Hy4Bmp80oH5aRjV
igE9I9qHbp1C0Z+XHSnEQUZr6zTYslWBTfp/gApS48g4WMraoQQSutboCS62+tFrv3k6YAiPkSxV
f3Be8oTY2MjkhalRdoA3OBhxQVX6gC+Lp3liZubFBtWVM/M8kAmu4vozEEP38NoBLnqFvx5dcjuh
9Qs9iw1kLM56kPp4Tu19gZIPYZlcRcG6quPvVRw8j5l4OHruOvLdeFmq5mOstAKQLK4ZhxxaIgOL
ZBTkvjRN76OGbEajv/zFTp0nTUvi9Qh17l28yvrC8E71sKny9kV1tBLzvAGaIgqEAQQDpQRn0/qO
OVKzIZBo4dPMdAWGE0DP38jzVxXPHbwabsi8wx+usa0S0R+DCgDbSzWhJjkyqRiX8UDUG2ikcVR0
uOQl8ULHDTFrMYbHmx0aVLk2KZLAP1N5kgMmeFKzOYLPilZeEu2oONNnkggA5yqbYdR+6YL660Gn
6NsWI3+thquq5fe9Ia/HRMHMNmcl5emLkoEZbJT0IWKg2JLP9JGFS2FzLtLwxmgJ4lMeW8ASICA9
yVkK7ahhGcvB+JxkvNYSe2v3FXZIuO7B2x4GMkFVna2NMHvMXKpFCgXSq+49Up3DvJzfSfMfWqvm
CylxkrnqJ/rGqSRso+VqZenSGwjcR6kIhluNJ9kqQu+uT7pbMyvfnMRo76HVv7b0YxEj12c3aVdN
1f6S1N5e64FK44di6QcobuymYqIkhz4WAQOb1SYAbRyk46ymSgCtnZJVb0EemZQqed0idNR+UXsv
TY6QxkiDbM4UqhLI9bosDJwyBuxqYHHHt6XXe0tPst9UasqXkoC/a/ZonfvspzeqcB0nBDrYKECO
/RXE/HTd6CiXI0nLH0AEbDqF9AhTvIj0TQx7KK6xZjo4zp1S38Dpcec9eupt20LyDzij2sDmtDbE
GzUW7hZtKLKUVHousggXykzgCuUN2MtXRK+B9y3QPVTlpYaHlcH0SZPeK1VKn490ZAgAdCkNpsmk
ZtWZ3mNwSHmxv5KdfUq3sipMRphpXc6UonsoS+TDatAieujmHdkG3sPNKm/kpyai9qaEzH4YjFDH
PqJq6SjsZtfHGuDHsvrRutkJXc8GFyjsNJX44JUWike6rUUcWE96LG0glGGfaznkIFp0Iog8djC1
Hnzktpi4J83CLwTQRFLaL+HgI4ZrNaqWIvwyhRvPMow/9o036ICf5GbrkrAHPOhAATHx9omqMay2
2madexRS6WWPQ8f4J9cyYOuRjX/0KHLNNTO7K5C89pjfPkx/XIQTzAOZ+r4L7VNROqFPuKT+jpza
uXFUm5SD5+6nTzE1ATcDiS2KJotwa3hSdqaXbY9x45JU5pMG4tQqPWmQVoVq7i0hrI3vlx1PXOY+
xagv6GnraIPTvfcEJKeZ1RZ2UsGguk9pMqyGxM3uB+Yz7l2KMJE1/QIim21EpbYHZfwz/as1yvZg
N6i0Zq7RwZMBgrh6/8X13O4wLTN9d1kwGoJhzRzDt7++e19m2rY0bbGqilOPT/zmajPTwlffpcMI
TsDENNHtRTpo6ZYgo0JHwh876au90qRKNhumv+8/Tf9KTPiVQ5BtAkxhGeshwSSdVOHgixc6Dkq4
SCKJTlXtMP25/I7L0u+4rpzV9B0u2n9+VaKWmXG4jGATw20oZ8lPT6YbC329OqdhE+54WwDNVBIb
wLyxDRQt+SkFLlYRcFzPMbU+u5Y3NH4htvok8n4Xj9twvLIhre5oZ4hG1hYQcr0yjKh9KqVsP23D
anB0MvrSOWNXqW1F+WpZg+Y8tEqr76KcB9YZBAKYLkqezZJnG9jjtxwI2kmrUM9O33u+UJfw7dzN
9FHk0lkkrnY2is445y4FFOPaVIf4G6SDDNbjIXlG7E7ltXOM87y7CwYrP5YeAI9cePcysx33Yecz
ARjYI1e68O4paemP6ItuCyw90jl2AIizgsjeTAsHeqZjwlJT2saq00aoEQ3noDgE8UlzTkQtP6q/
zaBL31zTaKmEKZJ7A/4ufojwSpWxWhRxHkJro8hehybeoOLO3vrYfSTBEz8ZHSJ1bLutQ+cTcjWx
oi0jqXMRRXs/ps2OKmoI+P13WK5YFetmeOsjJdyCVrHWqamFd76JXLwVafLLUHfT5oN8RIPGg36v
N6W9ytWm2uFRqqDVj8lAd5H8otnlbto+Xey5pErmSXZkh3d5UxwLW+73RH3eyvPT6pFincsR2vhm
G3ma/RjsppwXfaTcgoGzNkooJZsQueSZs47EOLPLhzopj9gIARvNiBWdIkke8WtHn2cbVJQGcvLo
mJKyQIwhr6dfpU4OVkCf3JU1LhyjG1hrwiEZPX40E03eUsUDFG5cF+2Xtu9gw8C8M+LHVvC2d/z+
ZfqxQj5z60IVntYk0dLc80rAwZntTH8K67HHdPZ+Wnqo601j2sF52pIm1G+xITWn6be8CYhsHDQd
03pBG2HlPUjO5QB8E8uFMuiBk0yNyGtt6XWiWE0LR35ZrF2Gcn8OoLCibR0BEJ0WNvBegVEsqPMc
myVCvzsij/+VGrhL6qgklmYUEPp6lZscHFuNL3+YQYkP1GDms7Qr0Je8L6OHnhkupsUv30op2rKs
3E+rvG9hWoKQMz5YASzG2eVnaTJvDb//tcHLP6cV/9pqHlN0JzFPs5h+0ToEZhh9X21ubGXTGcsh
wNN0+vX9OKaPf62Mt1SxwVrsNH33/ut7Q6cfpj/vxwJMyZibZM3H8Jm36niaLo15X/r9l1YZTnUq
QzeqvJMfqDnCXFcczSwXxzY3TGh62InPqgo7eykzPWcXgIVSquJYghYr1hUhD7APtK4lfLZ+8b62
7PiAP0o4QX/9Mv1cq2Jt54Wyu2wiN4WxVZXsYPZl08N3ZdfTcnLJY1CiqYDxUI/R/n8tm5YB3vhi
FwWvgz6kwBXOaX1QqeC5fJScWiyHXG/mjZyfKO7rDrFeFudsnBcnoL6hgJsgvc9xAR3IMDhDnhwi
qpPP02KBK85JHXoH9Oc12LHcuAOCYe0vH4GaPuTYJOynFaZNBkHxmGh1t79s0pHVb6ZHnn3a2vTH
TbznqpPjP9sQbfMytL13WeLSrNB4dRXD2l32gov3D7fOxO6yySJ2fzlp0f/5mHf1G/FX9Wdhpinx
mwtzYtf/DhM5qjerTOY4/jQqwhB6IMe8fW9VW0UAMcj+bi/LgIiH/2AL0InjmZoWJCuQziTDb7eX
hilSD0bNjIs/65DPwgwTXs5f25WwMiFBGviX76YTZeQDIx/y35v3bUcRMI9osLTNZduNwEzVTBp5
wzQvM4xg/VTGBoybLu3TYyaNXKUdxaHjtQsEM4pJL8WXbV6uYAUApLUa/882GUFLs5LC+PX7cQvG
oqAmA2N92Y8BjWVu4Tu6fm9bbarxXBNVt760rY2I+OOwrNb5tG8Efxiz6kX213Y7F9pWq5bR+tK+
UCUj0Uuut2bc9+d8MjHK+wpIM4P48e4yJEuZWxUuEZfPpYcFp9Fh4HxpW2kzzLahSK0u26zlmFLN
qq9W7211ZcddxFRSrv60zRLBoteTeDUds6ogJqnk27qyynnMy3ldaTihIGz3gCX5WVGfoWtVJ4VR
/vSpgfuLNTaV7XXoO0coS2vDKLAIth1hH7V/PzLmX+P9WpzDLi7Pvc5sqGz3a6ZxG28+fRyXuKzf
/t9fLx/DRreOeiyvp1Xjcf3pK5cr8b7J6SvgTGvZGrplZkMTN+SmONukao8MS9eAAPk0/kliE7eZ
BB7FuC1nV7Q6qQihamDBI+sIR/Oy3U7qynOQN9YIfbrsfVp/+srxMVn974D+W3FaZ/q+cU3zOC71
/lU8bv6/FS/ft5rHdJVbL8IsXisKbx7LL7JzqTfWSamCxftXNvaxpw6ytonmPGrbM3M67Tl1Jdwi
JEypkVXvvSh5nA5bwaP6BGJ3hekJd1trReu8kCu2y5kfj1Cnc5sBCUi2U2ut3jKOFX5P78ek1L1x
THN816er2oLOmJb466PsQBUaT8J0LE3s6MycSn+u6rTC+HG6bo4LqUmro2OTE7+2ZfDKpLW66qPC
Wiu5Z5xr9P1UeoooDV+czvW3gQe6CoSD+RIUYGkHVZzSwL+p6EcPGK/BEusMsXGsyl7GIz5Xy+Rz
10vRvrMHqJIq4kA9rKSXTgWiSRwv4dajRPfYad95ChguvRzUI8QrZ9H3YbDLVMN/8oQ9F1Xmvqph
a6w6qlDX00dJX+vlXCUp9hxrXbyVy5BJfgtIJCViB0oW0ofWMsND4GsC6qPt3gQmE7B6A1Ew7QZ4
fGba4IpMYD+1qXaZg/Srzj0mVhjek5i4E16tr/ygI0EE2wuPm1b/ZuFcv5BVbbht3DjBGTMMtjUW
sItezrpDhHYKTOT4z+kzY8o//xJq9FQZVb9+/2r6l1/g/gZSnTWm1UQJE9LybAXmx7gtZqu7w1/r
TF9i/5kfKBB7//6ymenz+xrTxzzXIBR1MgOKaVfv60z7u+xFS+xkHUTq6/vK10u/b1uVAGKVTbR7
P8RpNcyqaPD7ocRmQg/pYi/312m52v20NNCBchua1uZ93T8HP56+9yZNP+eFeZ8NkrX+q4Hvi1zW
A4wWLjWtgzcybWH8c1l82sRfbRh6C0eY3V/f/HftrhuddRrGlbnmLC8bvbow7/tIMoWyl7779eFw
/ltl2kLiF8Y2Db8VjQ+5r09flEIlCpTz6jYO4njT9H2/NfKoOw0arE1cDsxvWSL9qOq++c0Bpkap
vXk+aBOZIfKjDyZ7yRhVPia4EY8Qwm7dWVpF1ZWCSktN29ehdPdl7re/DS9YB7GjfRft+NjZWnWn
WRTrIDEI9raGfdEgYI/WeTE8JB1xtVuL6lfFVF8z7tzzvG+W13jPNmnsRSD19U0MhmaTUK+6IQ3Q
3Ew/TIsw6Hn80+JR5amVv/QEmLLQnR4Dw15b9r6rHaYdt6Fvr/Sure+mZk0NrAyPxC/7DPpgn1dG
8yox4TnXqqo6T4eIdjrfTYcNNByn9bARjzGTEqDJTP1NcTCa9Jvf43mzxhPYJzLY0q5tT+hPhm3X
OtEm1ZTqdjr5sPzSl7Rzby9nSQsWBq6YPyUwy8DNzOYeb5Ecp8zE3peuYe9NJipWjZm093WBWLrI
B/8nnqKLqcXjdWXOgFkH3otIO6J8VyCdu/zpsw72qIOhEYnMYCsDlpGNJDklCvijwaaWZBB1Nqdo
q/tmyWW2qJtyY3mKAsEcQnJY0Mcm4cBL1HFQt8I2xOZWR+vKGKlS0nAXQpTV7fsO8P/3KA2GJQCV
B28gOAo12z0qLaZoouEtCv2331T42a7MxpR2Bh32jhfWK4XzlO9IlndqFMk/BIm0yfMiIAZqkpfB
zF/8gKF/VYi52crRmqLFaAs5FJKNopZH3QrbO1/LdrJB/dAQuPkyMLXuqKsp/OfCtlZOKQvE8444
5kOqHf0uX/JO9EFZBfImrkPlW1xqu04Rj17DdngOwnvqm6JFPEAwzJLhLsmZ0giQyx2xfnce1G6g
AlH4uF4nDEfrqPgm69gLaCbGXxDpIfejcbeayueFEj42buA+FtWoD+6z+6yrfkpNrGOSapfHxJNL
XrQCQ2Y3bRZFn97j55nfIBTqVxBC67Vmrwv00y5zQmRfX4wmSp6SLlcWKIjaUx6AuNJVyBI0TFo3
ZWXcwtwColk37quFAFWpnfwhhSu6Ulqz2YnxD8kkZVFY+h6ak3YUReQesSohHyuwk+cb6sB+Yb1g
ENnyldwmbwp2CjMtxS8jUfUU3I5tHQsin5WQMIeLmtvKhiFWl0SSSoHMEa5R98yklB+YL4bbFT+H
PH/sc7N5VDuZmm7Y0A21Psc664Jj3lfqVvGRH0WwZKgBA0kvq4QBrUMaV80OcV1IB12X2mNqZB3x
wIMFb2+mwZB4CtGDL7OwzNcS4dAdACUfbcZ8YNL0KY9x/ENyp2/SILWfitA/Z60kn70EDbpG+SyA
qx4LnyDYdvlwZJqYigYVgnBetVI/M0iEHiMK3qtECnaq3Lc/SR1bs85XgidPpWwoDc0fpYLVs5Or
0ZK0K7X4pqptjBKLL1ePFYyJhbSoc0dZmI3swRN6MIDmu3NsvcJzW0OyUp1NZRrOjzww53mYowjT
Q8rfjErcwgnSNpneVyRP1eTc+MEG661feZ+EpwS32cWghDHFNtj/uAnIjOkUZZhSzkgAp6t4PFmV
ROCB7320jxrm5dOM3pd8/ipKquEOLeQ87yP7BZU4HMmcybJhcGLc1ojlqUwSuwzSuxvb2cvQaPnM
C/2CDJqWHEQBcL3Q0l2QL7BDLA7kvZcdNR2rgKr+rSfhEg097wSOMMbtpqhuEe1ZWJSa+ABVxkrE
WfREPDUs2l7bMaw178zeewoZ9L46QWHNyYFnB/HP92RCn6MqdbZyJix5kTTNrdsXyS6RUyRz+J4u
5ApnzdYiIixhLSxkM8LuKdCTnWOO1eJucWvUBvZguCSrsgsdrY/Evu4fVR7fGzsnoZolQJlzLHBv
0LEDuxSQ+tulosfxS96Z9nrAnX0lxo9VNpwbvFOg7vbpRhFluQnrJtoM/4ex81qSFNm27Rdhhhav
EYSWGakq8wXLqupGawcHvv4OqLO7epddO3ZesIhAhAb3teacww2DJxDrqxLkjAKs4WVZZOOLPTEk
JKLbOVVxYryil+C0m1Jlq3M+k2E79HXp1yoMH0EvlSCjqrxM0+B3jAzh+lXGmWaTC9yudIlACVaE
xgXv/HRmHp/xhuGFC06RAyRXFOptFXH1TV6RQtuF5t3okOBqdkHSXDmc9EaXp2rmj4Ep/AhL+1tF
B6ibYR0VPbuHrrrJI6Fuyc/5nuMjPRDeGx1rO7dXKXmoD/o2jAZsnLL91DiPQq+e9WCabrKn9DNC
RqYxgKXCcMOKHhzxz2VirSc7qbYmtvUtg/Zp13rhtE0rVb32BtMbaUzfSeHO1qY5OTcPMJTfFDWt
6qL4ZrVV+8R5n/7mez1/dtUsDFW1io8q1/VfdxUduiQN43D23UNR5dxnNfcmctE00nS5G6l6Q0JY
kbgmxih6oStdPeXG5FuhFjy4cjyLyUp9SQbxQwleVJJg4crow5WQc+rENbQn1TyA5EpOhC3HWyjw
tL86dDo1PMy1koVHSrPXLCqcj7jiB1819bkKCvLg+8vCQk4aq3+BDffSd/Vs3Gw+Rut9TCzzEw8g
gbtWLI5WULVIqA1OQpWbH5F2GhtBd2mVoNXdJpzlN7WtOKdlMSQFZrD4LQamkNukXE016Rtjrev3
oL0xpMt3rVsaiFvRaCFdfLFyIT8MoGYbSdnhsNxl8GHmIwmogavcJ0PbkppWfBtLpmhGaKWHesd7
nA4T5I4NpWlrVQBJW5chcGXcNdrFLqOUAjtNFzPXqpMmjNF3aXR+ZXS8yVd1NoS3hptkQDmm1JV1
HDI99i2vBZI0I/0oU1CI0igzFkHT8K0Gti/QIB0tTxirOFMPYirHbUvIw6U1quRhDS2iZUPXb27M
yVoj4TGMx+qzqNDWpA29Skq9L3yYeGGjHMIABFxILop5DmivYTkncbRLDO1gtW225YJMoyWMvxB0
By8OVF7yHJQTBfbo6tI/pePrVqvGK5QnUGwAV+qRQPeUoKVBDvSAnKa8lsZVjJYJcRL5ath1p8Zr
ee/ufHoji/WVOjek5k4j8BgOitRTpPJFmtODk1vVSMdd5+r5JwmT6QTsRcmLcDvBUjyZ0J8OhhBb
CXbOjCLCFZqr6lTR18CfmlFduG8lLMYYKHHrDIQapAQ96a2lXqvspIhW7AuHUb5DNmBbqda6cWqC
QhINM7apF1tEBPUxjcp0n1jiobRYz8ta669BBo8qplZK7coZbrltlqTBKoALEzTKZZmm+9iNCMPQ
h/5ETiHOt5JGrkLHvq5MUEH1VhUTYv6QZJAkIRmkTQDEyJpLJZfBihOWK+iQKSSLlgPyBdGStg7C
xt3WzSeCzektBfK2pYKpf5m58z2L01uYBuNzYn1JfSgeTsBIwY2adqOZYflIHBr3NgWflYX6fd+D
v7Slkh1bYkgksGFYjsT7DYEtTwml4C3ZpF9u1ZeXPEk9P6fbqxlT4UulV46V0pUUQoOCLMbQtGhG
jTbQA6I6pXDaW9tUjd92ESG9HVmoGDMTygFGv+tDtC22G0Rcbj31p9tT4baJiwx0qjbmHH2iEni1
yYTi3UfvkMDmeE4LBGLahHZYVqMBSqPp/AYjxi3q46+yNUzI7uRkmF4PErdw3HXfNMaOBOKf5RhZ
5wDhHcF5ZneBrNis83iYTk0AIwoxkrmXkSHuQUqUYRqRzem0I4Or+eyUEXS+FrUBRZRBqOePET2r
SbOb5yDProosQsoq2axepXWmqUwPlEC/jQwCn4PM2khoZC/2YGypNXQ+ZEj634xUDmSIpRstmbyP
0SueCjA2a0exxwuajXplNsA0Es0N7zg2b1Wv6TdzUt11wkUVy8H0F7nhT4PjjGfQ43wdLShCsQ3L
ZrgMAX4vowymXV7d8a4eCz3b90iMvwmdnvWEinPbKGZ64ovWwX2Vh1EdvideKe5CLeWFlKIr3zyj
ccLVPmkAPaFmHb8icwbvVJdUDRMI4Yr51OmQLqfYRevVZPC+mg+DU++HTlg+KIYyQFpcy3Iks1RP
P6nF8eKb+ophO9jo3lsAX+o7wYI4FZ1u3GbQxxnGpTrqZK7TaR+0BNO7/ZoUbxpUnUaIlRkbR11B
nmJR1LsgefzsO69+YzSCPzr2wrsiImYZMA831oBqoS7c/FQfkVwbr16sNdQsaHBo+DRggD2QwQnX
T5m7gaw04JpEmbEhkMRGgGCinzO7I7bY7jjIiDnAfKsg7oohiTofmtwrvyzq/jjNqxVv7I+/76Y0
enZc+bdek8pjwBjlX4vfjzUlUqzM7hw/TYQ8Sjqu5PLYGlirzka4IpqtPQSSCUiu7g07sI/kfSh+
UgywVWRIDm5mObcEEAoXubsZBcqBOKm9IvFXQ1O4Fgj8w1IDCouICpp8eXdxBFKgGNQNIOHO11rZ
MIPt0KPEGfnE4chmpM6dPfVcN7q5ywgsJz+U8TP/xUOt9syX2zvKwf6S9czR3DzvdklH5HGezYbe
RIHD7Di4kQx9nRZTcoFeQLI7fBig9QiicpL2TmHt2GujmMuXFjr7LIBaPgafWnFQegAfOgAx0C1k
M2fm8GQVQ7KvXbc7Y4dzBakP3FwWSVz3W4ve2Nw8zc7V3J6uujM+N0YaM4/8vNzPEJdklWHvaxyd
rDACcxsZ/V8NFKbZkpVznZbUkDTPavHGJeJMVqc4L3eXBQp7snVVU6y1wdvpntohzclb1DgswlZy
KyLCeJWHSbeZ1Irwy2VMRWDd2iHxfJ3aYyd+PRjkNXZRMW5yLImX2EvHg5GifjQqItxWiRysi5PL
rdVNwb1ErVRZzLFFrRonAh2M03JLZEGxLZPk7+We5+Tm/zw+b/bntv88pjMEqlfL6tRTT4HbVfug
0LDv/LELF9X/5TBNxItPNFmtfu38f3365eUvh/bAHoSxkh7+eN7l7h+PLTsU1jwEWdaYte35WThq
sAL/8yqXFf96d/+/4/w+bNpUZCQbZA/8c4A/DrVs+6/ndDNiBKXEfl+NxS02beO7qSQSaERWP1ll
yHwsh31hpWP2qQUKTcLG+C4q5OekHiZXlFqSOXsD8W7eVY9+olVXPtOiKDcRasgT00v1LlPqVMsG
kfBOKez2t850yCzRIxPohJe+BF71uWzAOBWAtTJlz+VIareoIQ0NolbeKbXvly006gKQUSPrNoWO
wtgXcfmUO+l3p/TtwMVqFuMYLWzNOKdJGVwr1J6/Xl0Y5Qh9p+iDOlGydTUZHYNIFo/CMagUzK+/
zsXLpJfpq5mb6V6zQ2Nn5ZX7qsXdfdnAbYlqieJmeBJeMBzNMTe44NvOx8TAc/ls9G6Y1qCR6mta
tvUlgv/oL7sm6Qsnn+ortIp0I+oehklCCbBVyJr99cZS7xiqlOyZXzGNozS6n2hnP8dF/H3ZwFDr
v/J4FM8alaiDCcoN+F6kvzspP7f5e8mbEB2c4yi3OXjoVMga6TNzzK+AudG8QTii0MyUJjhbaWNc
yXODrzy/cQIR/AHl60cdcQGbWq04OvylnpCaMN6dd+286FmpivYVp164h/Xj7IQlptehCZ6WY1PQ
pFQdV9aTnpTtEayXAzpiGj+CABD5fAjpoO0TaT9cQxNdOBlguT8TQhw9Hr/1nr4uiHT7FiCkAaPc
aPuIy9frKNIrWkHvy5ljzHgO/Zr1TYRUBVpDmEXelwJX0Ijt/q1wkb+1dlnt5JAm39D3b5YN6grP
sMmv5RzbfDZRmZOJ3o/uV2oVb4yrkhero07hgefZRnLSPm1xW9Yj0442oSqSU9smySMPBF3xZcc4
mOEqnvtkRPzIVTnDF+cVevWa6V336cRmurXcXh6yoalfhix6XdZ7yExxrwv7VsTwFYVGpYw0Ku+r
60kxCwPnvYRktWtyPUK0q2hvgUf+/byBaw8DKW6le8GH4lxV+H1Movlc+GJuWTB1r1TkrL0TkYVd
N23+kTPmXPYEm9b5sAnis1VDbHFd5bnK3WtRNfkz5J3suZ4Kkog8EreWu7hNg5PQSVifV/5a2EzL
knrqT7/2SqP4GHokPKp6Dw8oKYKnImB0Vc3HjJW22ZPELdZdY/zPU7gKEiqlYrA3b0GNHuG/bgh/
OfrymBk8urKJH8s+Zlv0my41p82ygYMDhkjtH79fslXsM8B39Pvr4cTpQryXDeeHocieQccPUKUE
9flcvFegDk5JQfV+uZsnZMdotY1ecV4blIxGs5IPtaH5/d4VDzcV+ZtCIP+ttZWP5ch9h1KWbvLk
L/sgbqn8VhTysOyTCu01V+ru3lpEAzGdns9e4h1zc3UpGtAby04YNvKdVZPjzSlDvGeaka2rEsjB
cozassD8leVzHYz9o6MCvexk4yA4hbnZcbpjJ0cE02bSVI2fBy827Blr1wKd3rK2MW8MRKo3aWrG
rQ6mz2WjoaOCTsSo6i93I7JzfVFG46/XHtjFq8Crfrca0bySXblattLtsuBCzUwj/oqlPtH3/s8C
P6t6mcAlXcCvVvDJeB/L2mXF7+2WW2PB/72T8GV+r8i0ARnHcr8bkS5nSRrt/vXgr5u1Qj2uyvTD
7x3nHAbKX/E1JfPpHM6vKB29jvLm/JJaAOinvBs3aa7hrvm9W5S3+V6r0o/fr/zXkaiFWht8cwzn
/tjF6kwChZNR/DoMbklt5aYU1AryyuuQVkI+T1ELPdgGWtl+UBom0WsC/aPn6tn2xuhCCcdm8G0G
14YrEj+BYs3sV/0kbSlkpybYa0M3vptl4lM3dV4HPTwaJXjFthKRr3YpwEsrFLdlEchG3KRZRLum
Q5X/xwqwrtpWaS34o/+9R+nilkl4TetlBYV3cVsOZcJDRPBUUhKc91geW25pxLNugsJkmP7fKyI6
LzAWaYr/scJLEnwaSZLj2P6vQ9Uj8rbIDTr/9+GXTYpG7TCfOrQW57e1PLYspijIfAtZy+aPFUlf
eeuyEs2fK5Sm1tZYD+AQ/fPOl1tU7Tj3kKu3/WOFOmDwqAOXfPr/3kMT6H60pmbu+M+K5WVguCXB
U9P47OcVvz/EIMOnIypb/FqxrF32GFWHGV0zy4X++1AI0CiXtOiPfm+83GpnA7YxGdOfK2Qjfzp2
HB3+2CFFNUE3pvv1eFxgkwqtCEEcJwCwdzLbeGDvn2SMMTuzRfIkA1Au/IyjJy+ZgEYwgbsXpV7B
LRbeXQoghZKpzJ2qXrORZW7dvT4UG4+p5b3I026TubV2lxGUaM8spnvGvGAjNUveQ2qiPFvU32XN
vy+rlfYu9XFiO7e+h4Wh8myyuqOE1Tiemd+lFhobnGDpXU50e2WoxDxbarG2JCtBr+wNqJrgpoQU
Cz0z9W643d2NFKZ9o83hzc9m3QrKRby30MAXrihsp6i3sM8i0nOC8QY2Od56SSCx2A3JNsNod5MN
V2T+ReLm9WbGWsjJRU6LIMhIk5CyLbcyKQogs6LayqzIeDYVu5kyJLeidRoIrWN0w+3awjUalWtW
191W2qUHaGPot5SNnavMJrnNQs26ygRMtBeiVQmhObI20q+haNRt4MWUt81J22aBNeCbdPUt/DTJ
LfrwhvRiajPUbKinvxGTgAwoGuj4FuWbXhfqNZicr2Wdg0j6nM1YqnHelFia6JgpsJaWtVrnJXvK
e6a/7EqwWbuVnZNvl7WD63m+Qm1sh59dO0ZZM4EAFzPNQPYnANg2nAq8SGqbkxs/36VRVK9SqU6/
7jJVnS1tXnbxutp5Lersb0udrMuyLbSRL2alLRRz1iWOeBNVEt2WdYZSPaaoUvcadI+dyEC3VBWK
fHRDNmfyqJ3ZpZ41wj829RWIknibaTS9/r2BUTR+Whr9CVXOfzaPFdCuNYlbB1dxr8txlkU4Tg3B
CQEtzqHudbDcbPfryX4tMR2AMnbd3bJ5uTw3l13cVEoNrkpWHSgeQqdyGedf0nIfFUGcL2UcDccq
UxNYHDxeQ5l0Uzv51s5CKN4Uvjovdz607hFFavala6azkcTaHBSC0F/tkFjFeT/bmBJcS22BDSGw
n1RShHGrscNY5SauX6O5ZTgSAJnOCSh95ktT9U6WI7u7ybADa5hefQ+T6aly7fK1dMCeWUCrd2oR
je9exFh42aCHfVaN03gt8VpecNNY66Epqu/gUH16AfR7pDGQVe1RHSd3/0Wq5bdlz7IJweJUnXwK
i4xUgbTmfOJmwVcb/3ruirQMX2aepPPDBa9qYvTKkagu9L1qMOvcSinrn0EZ//Hwr7v/bBrVzOns
IsV5Nz8WKjrHmG/F/9wCX4xep/QoR/B4pjX5sPpjO4v3QhVa2f1+/Nfz/PNq2lrvtsZoNoxAFA7w
a/XyMpbFvGHQBFiz8D/9a+U/B1ge00hz8RUDzPty98/XAkJmPEEc/LVWe7SFehudsnxS50WmTbTX
7fxcFOlfNGnjbW2ZNLZqQZ0oaw+tgV4gdDNCj5iV+IRCbqhrURBURfgwOkUQ1Tsyy1Oi8LE8VhGR
5ifEO9KfU1+JShnAveH/zBQtvAye8dNiDnGnuajvuykFb+1MwbNu1QeF0Mtdjp4CgVEMOjBIoTJi
ovTJkcIdEKTbIS5+eLnnHtUpGq5FrENsktNTgyIApOEZXQnlIAidNqPBUuKQhbxbhpnqC2Yrnz1D
orQhlxOOqNx3cX2SCrn9UdqPT6Fo/XDShzt+L4KbLfsRxppO1ytyyeRQELbVdBezLj8AtBabPK01
TqdEGiSAOnaB0iU7I6jLja1n6aaLq2zrwnd9lr0yXonSvCgdBXUxjvKhGU9xln8MnRndFM+r3jox
oAgu4sdyL452yt/R2Jj3VhuHp8kds7tW/5WQTnhpsuhFjpZyyJQW4rzQUz8NPe0j7IdjPsyyMzts
DrqCxtSsw9Z3QjTmKm9vQxFgFanucF8WggrHFVfrNRqs8sMprTdEBKuKMbqetNatZTSJ0tZxj4qq
yg0dsHE/BZX5TbOnLQGab/WAwpEqeBwwigyAvybklxzSWtobrrXHiC7iCUsJ0KU+6N1NhR1lJZUq
WJUaobDUJM196s4YPsYCTNqbiagI/GRZjWdOGB8RqUG+aVFAreq5hY1cAr8bXZ7KJTzKwhL6A438
xdDi5NXpXjzTTq9J5IjjUFAdKvP0yrV156ZKdK08K3moSvVaGkl2ruNbPTxHTh9/w0VM0Gp7HCyM
AaIM/yY2hXjvuZKoyYm4Z2nWZ9XdFjDRv0F0VA9Jf6NdGF6yiPcl6N+9pcymTu4Ed4lUSbylrorF
sjGUnTVAIS/Stn3KqX/umy6o8P/jW+u60VmbHQralmsyhB713LaG9JEMDu8h/T6SItaeGYZ/mXn2
l+ZNGqHkir32Ep8owuycj07gRzTJD30dWOsamdgGD4SzWcKncuoNGHUezdyEzqne52YZPtVCbOKg
7B/zI1nHX0+1uo+EovxFoXS1isdOAdhmfcpKU89ZVZl4uVZKhLykyiviNkNG7E5lcZRIcTkLQozX
cDXeDJrLajyW391Q2quelIFj5bZvnpKW11YgImrLAAdyk+e+1CndGApz6KEPH5rjzFA4p92Zdhid
6Wu5B1Bj3Y50z1U7d78b6XL2sJvkqMjJPQWIl9aBII2bUUa3byI934dxPRD7Q9ljxIz7pWb12+QO
PS52zyBgppBXPfK2Gic4XZmg4WbOhxMr1zaeUW/qNCPqtaNDn/OF33+5LggzolEbZvvY6OS5UIts
H863MC9l9H5ldlDC/KiE9EeglGXyrIB4s9RUHIKykwScGc5+aJjMZ227EFvlvSQfCd8BRMnejJMb
3RmiMZBEIILiGc2JcaKayulYBvCqmfQT4Up7KsAmAL84Dhkh6Cn1n3RctyQPvEZMDc2uBQo5u/1i
0v3Pg04hyXEz92iSWbKq+7zdJ4P7o+yLs2CcfDHUpl6LufFbiA8Z1QetrAnME5+AeIvNaHn97dc4
ubt1XIzvYS00Pwdd4nvNZGxS4bWHUK3ENmvjDyza8tFX56q0kw+EgNpetxjhWugiPnF6zX5Cm7mi
41Jm0/UHGBp7jSBC7Bhhv2t0Bx515HzLWyz1jFUE8/5c3Yxwu4mbL62XIENxrrXqu6aOykmaOOh1
UJV4TpU3u+FH2qdms0Zr+a6MlfXmxPqH5SD+VL1ZS6KAj0XXs+uNyHquZ/F+4CUXx8GgRSv12inm
dZC5fvZsZROPfUsPeNQvI7pvO9I/CcECHNYF3SGQUqz5GPK9KlNSfiuIw46mgufse+PcwFs7N3ny
IG4tujQELD7n7Wlw2v5Fa8oDGffGms4PxuTJvC0LL6/PrtC902DHyRYLN6n2U1zfFSYQvoM/7uA4
zD/d8m+lTH52fQwaIdC/ExUXPNnXhE65qQjreVnAcHuHd3GGaefgg0QFJuAzftZa/iLULt4Mse4c
iAgWGyOKw522xMfn7lPBrYMx1sXRVfvkYWpIwCPDNT7iXv3BVMD93sj0OrhGgGzf+DuMzHxLJKnp
z6Ccx6DkP1UbrXo7q1kyWfxsm2jc5bJ5oWaroraKLiqW7AMD4+w4zDVJLszagXhGXHRe+2o2kbW1
Kv4bESj4nQHT7S2wjQu5F8p3xSGpT4RdjJIIdecqrFINCYwW34mkEEpioBRrJ792Wx0/JwgHfWzy
Hy1KEALOvG9VApdudrm6DR3HQdHpA0hr+B5Da+40cXA6IIx4ovdG5KXvpl5h1yDoYoPwcytmJUYf
eckGrRBpEJ1+1NMmuxwtu203Oi1ShFhcStU0vDZFmpw5bRy0VHOR4EJxXP5KMjRf21Fi5ZvtBlQR
yXJjdlC1yi3vIvdog5T2wzGon1Mr2WdNoD+5ydD6kcXAlqHyPcYFeRxbu6XFhz4IIWt66dVh3THf
wPJyVchI/1YakODLrEgffRwTOifCjUO5bd/hwvI9S4IydZ+zCQCip3ubJYfUpQb8ohUSaVsa3COk
r13XxJsuy44x9el0NMIPS9vG9Ja+pQ18utAghWsqqZIGvdqfGHlD4yws41GXQ7YL66E9uiKUeyK/
xaqg5rjS4zh/03oRHDW1StYyAbA+FfIHmUBM+r2/O62nsJjVu5aXubE6GR7IdaBp57bue9VcjTgt
L5FubApctujwahCYoTdtpaM/kz4UnvDnJzs3JDQgjTWqjObY3KEAp/7YI0B24456bV/Z+yzRtQ0F
nsw3FMXbA8UhrRt5HEItx0cPXdzb3D2KuKPK3fbRXtEVgkTaJDvIeYYXqeqLi9RxM8csPvfd0XK8
o+ka4ZOwu+rN0IFTuBQyOBlBcLQ/ctN5RHj60ujTQV24bsil2A5jNUt6dTzAMLGSqkFS5hYIelop
ZwpqevGKryYq6tfE6JtdqZLLtiwis9V+Wso+NWZ8oWsZjFiVYjvNf14udIOfmEhglv/ycrcvG3ND
zNwJtXL20dqNT3vJeo4q5zh55AsJpYpXJWR1SoN4SJRuyN97qrW9bKy/Wif2M5xIvtK3FQNolTDI
0cEdLv99A60PUqNhB5egxVfFIpMKMFGK+hjW3Gm+KluH5VZBfqgVUn5IYNEas+aVzq3io6BEQVNr
L7aUJyYv3i014wc/s24jAg+rEymQk97ho00C58wUwTx0Sp741HDbvdeV9QGCz0+E0PHDMWnAmbpu
8bWI+MHs1722OaFuIvcdb84WiUW2FZqi4hejeOHkfNeGQBZX0XePUaMFblvvIyU/f/UJMHaUF0rL
5yqaVPMBnvbXqlGPSdx0P8ZTM5ryEHTkH069oZ1SgjF2YRM8m7PAV5KQfEK9v+71rjyPAJ2L0rae
41EZbqY1HqoRJlrYIoiAI6tfCINqQBApzoGmioi94CsJ9XBjcNUl7K/R7hZN3ZUTdvJ7GyS3DHjg
ruIXvM6IsLqJ+sXG4L+tQsCunWoiiJdW4Y+x+hIt9A1mKy58aXdOabSDE04exYehrX7QD6Og5ZVv
RldnO5kqF6FP6abAl/SRZOWGmev4I6ylvprCsX7Sg4gEmsFKdl5JSMAQOelb0HXD0WkYpuRceHWd
1EzBSTaXjvVNlxT0Os7nZ5prVC8G4MoNCuwJechbL0YiACtMSjkkHl/Lje6Q2kjfCBt3+I7JG4p6
8dq18otBtbwR7Ob41AHcHQ2tjS6U9EFUjPecBhHVjLDIf1ADNK7LgvzY7kyoOUI1LgaEI1W7FnsN
YqFM2U+qQBoWmri8UalsCC6U6Kx5zDLkZ8comqJeQCJY5rwpvalsk06kexqcddCiqZ0XgeIQjdur
EFa9oXvugGc0KAmuFDznQZZ2cWTyLsyGMsaoiY1TmcD9ogA2UWkaJ4Yj1sox3PrkZQnsZsdlNjNY
oJ+T3qJ/7dUi/paUDaO0ehDr1tDHbaJ7guiOGPaPG16WhVSKby2Eno0eNw35j9X4HirzqcKsLqY3
pCBqA2Ori9C5uIKLGYOf6WxWotx0pAOhBHQHXxZB9Mqs8lsp9GIT5IW1lk1dvbXADn2Pi+6qEvrH
1AbxLTCn+GZ34bCXY/MVz1rpIonac2VU3iqUqG7CMpl/fsh48laR+7GY8KYN5RW2Y7JXEkQmYU+e
ZR1ptl9L/r1j+2RYz92IvUX3auuJK33mD11s7jHTwDqhCGr2xZ0W0Phkt3BQXBtZWWo7d2Jp/KwT
yqPQtI3SZuUl4RSuqdGB0SVSOS46G9Md9JOlkO2C/2S9SJXVKlMOZsyH6lqMGRNbH55mUs9ohSRU
AaZeR1oQnYRqkGZk5FztnSk9d01xEB1/qAkB5zadI62CcNiCm8TsZowo3uWXoVbOc5P3+So3JJ5g
LmEfWBoidFQfaLJ+hClORM3E7VHgHbsUpKr6isX/rdQQAljV0GxKz3jlAx1WeV2CWuq/ULEEpLzF
zm22Vh1R87zWgzHxQgE65o5Fyxo40dUbMb9hFvCu01C2XL/n+FVRQZtKyW6iTzzeESAcyhn91ek5
KvBZFU2DDGY2tpnKDLXvzKu4gpXdB+aQn6FALV2nDUNakzlEnjSPWlWDA6W961BISRoMQbUKnoiV
ybDhlGP4i7UW1UA4XOCYBA9SvrejN4B/P3XReLc4hb0Rbk0uWpJujD6sX5RIBnejnJ5pXySbntrw
NRl3Qxl1xI/G8ilXc+tDmcYKciWa31Qtmm3RN92ZiGPbHxIa5d4LKAvvplphtsoCmgZcfdaBpoUk
pRWrseOsI/W+9nVUBceW0RXnnmx8GD09VlXJiXoOdKSNzmS91BWDknDyOMkro7EaEmvwUZMZu07t
yrsT6D+GTI7fEj0+uGnWozRLRhDr9ZWUyogYSZsZx6LOnEyU4cRpktxDU7Ov47/iSKTfUiUJtrhC
VUIPvXJdWk1LVlyPgY+CES6ownpw0Qjv+IZ2ZsGEY9C6jyjosWf1HwjNmSGVyneTkALfC4Jya+mz
u8X6BFLpHDRXtVadZqrPDcUagmeGOWSuaQgxrItPpcT9BHZE7EhS/dmYTfxuSGrUXfdednPqWYKY
P2mj7t3VBndXlITvlLmSrlE423uhuDBCcG3sOp7zUURPnAZoO3vtTtXK6dbW5kvLQKXka/6kDHOS
peM7QVmfFIs6khZTFZSD+r6EejcRWQqT0f4IBrs8KXFp+5mmhKdh0qFvK2Gyben+32QqiJPt6/m0
6v6YI/qdqvL+al1nNWU/snqI5hDm6DnvOTV7zYiRI1RPevfsOCWhtmNPMvd8mlXjhIJS3X3IShX3
0Ij/nnTbz4e3yKE+mDuReMosLP7dhPtWCKKJtKzb1TBTNy6dsE0VpNT/3Nx95GNe+U2Pwqns0mJL
sAS9GqXGMTH1N8tLtL09pgNTb+/V7mp6CZ21S9VBP1bT9I53Fps2ATKn0KjfFK4Ka5ju1qp0R+WW
tK55bF1tWpMf7aepTW1H6WF2t+ZbGueIN5KyZpry5hKj810R+qVv3HtY1ct4ND4OprbvnCE8LQvD
aZAvedW5sBrzaujxX4OsGyLHh1lkM9CjqcxTGdnVfVloVGsNXamuToBkyQndLal5waVR1HoXRJgU
7MpU7gFKnx2Nn46IP18XUfchRLb2mm4llDdHHe1nL57Sl+L/MXYey3VjWRb9lYqcoxr3wnd01eB5
Sz5aiZogSIkJ7z2+vhcgdaZIVYg9QTwn6hmYe87Ze+3goEXjc+35GtdujV50EVySgmBvbCXVJbK6
z16jBZtaaZol4qbxmrXWsShLa5XgfBoRB10GX+svnfvSG02DjYXLEClwB49KGCRxxrfcFflm7rcE
KTnm89xPCTl14pwJlsIDblCaYXL2G7eCXRWOx8A0rxOQGthOEibKcbOfV8fsHueo1upjqtVwGPFL
UURltLKr4KvZm+Yum6B8A8YirclfEjrIq7IuBGclJV9G0G1I4d4qeCFYwhnbgmRmjDqdcUo12pGm
laQbKzS7k95tcoNVRqlKIDlDuI7L2F3Sq7VuHT9CN8E4CSk7/St1IEA5JuKQwCti6ctUPSphuutM
vFWGdgYhJADTWeERZhr1XG8/qQqfOOrNzYgof0NxHZ0kjfBOchBiWHDJtk+Km4YR6DLYjFppc8zX
xn1Xmp966YAXiLmSJCM2fY+MTwgNT57JO4kpAvZmDXKLFfUGN6W7a43yCp94ehcPoPpki3ckzYYX
Fuc4M5ziHAUFOyyhksx4qrsq8/VnRhBgYhAoQH8JXnFfuFhlVB8O2KQZalznHhoYLjGWIYUqk5eg
Lq9htOZ/+siMZel6N2iww1US5WtZKvVzSjt5SSkWXirXIs6rsC+yuBudHpNIZem3hZW/QELcForh
7jIRP9sJHjEFSd2td9dMWO/K9ZtTAVtyj4BX32DJR/KmZCweGx38CkI3oigeuxT/1tA2kwZPTRdO
BAK8KqNvsa+9BFqgnfwAFL1Vcd22SrfY2aY/rmynijaOYNjB6h80kEa3R08f2klAZNmV2LPkgm/v
ykPaDcVXkne/aTCYnlKrsBbYT7Nl7LrlNiyr4OyOEd48LBGt7lvrBBoKzKtmMQ2Ul7pqOoxNO+dk
+BXSEeT3laMsVb+UmBDLfgN0S5IeqvXIF4HZET1iXPxWKbcBXZ0FFUCtE11PhFSLqLsoCSiug5KG
CqBr2Sj8XtQBduNVh5Ku0aIpYBQt3GOVBc4hq2rvOG8MeCFbZnb+OW9T5p714ByHIHeOYrpVNSOa
uFKkG07ncpH3n0YwAYcWjR4XTc27jzM0y2pCtCY6+v4W8jU+D71kPRM19s7OouEIr1hfSZGwblbQ
w+ihHp9qu//qVbhnXEfHNctAfqzZQWKU9wx/nLpak4E24g8y4fsE+jWKGR/DRrTGwnFsnB7tfiIu
Ve+Ee3NAsY4Yzb+KDCWmu2MdZeEMjBnNbGVrvbVpas5aJQuBpVJy0pSy0Q46q9dC4ahPK9gFnqVr
TCirL7JJjmGleXdGiICtsWJlPdQ+I39XDBtE4AZEbXymrGBBexLUSEdHBOswbZaGzQqQs0x9G1FL
7f3WfUD+zZ6ZpxZeQvXb2FlEijFWNVQYIKNago5KCoYVYdZv+UivWmmd8q7mUuuJ16oGEhjGab9T
qyUTKPabQAqwOziuVOsp8lLlCPNq33oYKvqCw5rBUbtuE286Fqdy1OfHawAK2qW+MSv/VVdrKGbZ
gBoBl9AHwQ+/YrjJztSYtevSNCxol2+h1IM6wJUwUsjM07moqxIa174OBNsBvTDU38nC//W1/2/v
Nbt8z5Oo/v0/3P9KNm1JDET97u6/d+vb9f9M/+KvV7x9/b+3r9nVc/Ja/fZF57vN/fsXvPmj/Lc/
3tbquX5+cwcOa1APN81rOdy+Vk1cz2+ADzC98v/75D9e579yP+Sv//rja9ak9fTXvCBL//jx1P4b
8fUqzOP/+vnv/3hy+oT/+uPiB3GQ50H6Wv3yr16fq/pffwhp/tNU7QnHDAeazB75xz86diKeEeY/
6aghrScR00Bmr/3xjzQra3/6X/9pa6qqOwaigClQBnx0xZWSp/R/Tr82+WUcGBYBL0L/4//e3Zuf
7++f8x9pk1yyAAAcf/jd7mM7mm6QVWaApDdMYc2pzj/h8+Oe3OiO4vjkxmVz9G7zTEkxEE3EVtet
v5nI4/Q8p0ERyhCrRzVpRG3va6obcldMc77MctnjJICZAmjLFU0JuR97xD2djflxVJ+SGlErmAf0
SKIEsFn7a6uI1Y2ea87mp+/+x6f7+dNo78DXfBq+Yd2SALB1S/uFvh/hGnXNIKCFjD9xQXnqPniV
Gy/aLpLfAgs/4ph78GKIbIhFIU6hNSLvGNFoKqXDECoxtmFY1XdN0v1ZDp1+JlQiBsHSE+mJvew8
8ws8W97EhGww2+3Mz6n6JRMy/9SXqnUchxSHT+2anwsfB6/tJNf1ZLmy6qQ7TZWnVcqn33/m9znx
3z+zpVsCpbetWvrE6P7pF/TwXtvg6dpT7eUhXjY4qFbnkpcMszZJqiciOpWVF/fgtLMxP8GTOVjg
bbbMuSaIoP08tMW3yjUINFSZEZEreBz51Ex6G/kBl1y+I+hzFJCLqhFNp7Nz0xd8R0U3xoGZYEYU
imLeliTsPDhptYSB2K4cJ1UgEykk5TkA6Wr1qwbB/1JhYbg39ChfsJsGGCmjbtH6pDcpVjxeh2Gq
71h5Bd/vzo/ZtCn3isJ+mjZKcE7pQm2HUQTnLvS1ber9+fuv/30E0vyRTAIB+P759n+JER6coIr8
qs5OOh78Tyr70HKMGB3TjADvYaZhuspDrTkBoVoy+dnGhKSe540I5Y9b810pGUbny05fyqRILyw0
MIToZrqKoYKCHqic/KBDEV96PddGEhvLOxZr0cXs3PXgCXtB/A8a1Lwrq11eZP6Nr8TtnnV0wmXL
jL1ltfv9R5fv6O/TRydtiJwPzcA7/0sImaoNZcO4uTzpxTeU3sZqggM9yZFiNMniq1BGKRnteb4r
HefshpG89nNDXDemGTGEg/SX6dCUPUMtNyiwjE0Glu2cWfWwU0hmPnTkSRywKMcfvO/3SUm8b40E
Cc7IZDhoBAu+u2QSCAjUDmzGCZZcTjdRVtdkibkQKOOJXE3hPHqltYyEn27SztCvYgYfs923x67U
GQAidNO/s/VGX2LlFFtTa/y7MDTzfWoQwDS7ZhHq0a2GHrWQsLj2dRIPkmaSmx11NxkPqRtoy0Kx
HtoMGykMbGdZSJOWZUUh+8FpUedCwocYvCydLmHTRwUYrusm2XmMpEnBfHuKSPgSfTSs8C8NfPtj
SWWQhP5zTqiNoqj9lebBVVI6hy6YgfRQRvjIKBsWSE83TjUkr3Gm3qaGCapg1JZdIpqtpoT+PdZr
9B/RKBaD+Iwl8XbA4g9HQuvOwjaYFhQeCq4kf7Asv3pgPTRssVH0u15B5ZsoxI0W3sg6eiAGPosQ
udfihLWeWrDNugt2HpggLHs+cXZezEMgq9XM1e/34l/Pn+wBhkr5y04xnZqmK+RP50909q7pkwp1
dHB9G2HTP5oFMpTKR6ahTXcTWwn3Xdglq4ZB5aYXabN2XAuqH/9q7Zjxrdt2QH/qKj7LXDLctmxJ
HMF00yW394P3+z7xxv6e86VKS6rkjxGI8vYNa0BuQWun47HrMerDfkYPFQ7uDcMg8D9M9h+MWOgL
I66Hp7brnz0zoAYO2or+He1K8ijaZVFq8Pb+AjvIJDl4MlbOCT8e/B4HY5Q66iYtWJp9mZbpO0bj
4ro2037vjDX6c7d/McCVfeIy3q7o9UYb7BX5Yj4vxelkn1bDaj/fZTlTHT1pQw2Dt7iRisu7cxNx
68bRwqlNpMkTYUGIOFwaAlg3ZSkZqY0m7jVpV6cgh6nUT4Ot0l8wJqtrPLrY6aEv1038WMmqoWtn
Ij/Iw4wy3qgEiPuhvBFWYBzKwHhyGmp5uxtIjpluKaQRbVltnaXWdlu3q+XSGYTYw9UdPleatkwp
kx8KZuPnHlUTP23D5Nnwqm2iGZTpDHymgGR1XTXqDOYVNAmsWl+qsa2ehmnD4AUiQeupK40S5DR6
G0ftNXqpTOQyy5ooPk544LxdXjV+ra5Ud1DWtZPnW69idEBFV261yO5v540SEShsazfzHZwo+oKm
aLqbuzxzv6d1vcN0db1nUuWC2WQ0UXl2+0GyoGSt+vZEYpPtxNLKsEyNVoz57szZgPZvJEiLY4ji
YE3ZpKAq97/OjJZco3FHWBB9sQARqWqNOsFe7qnzsuELRYpYuVZjHYSXEuLY4UPOTcaEiNZIr0iP
ZpTbx/mReQMRufjgtG/8sviwNbKZmCmj2hLEXL9bfPD1NwZBzZSZZm2zQA3HZCly5HRGb1SXagz9
XaPlzwibsr06DYLZJzZUmj6hCBjjaqD/UWJmn5xkJJTdNyjp4VazSy9IARyOg4UeBXlWTLEdj2Rf
BEuvS8WT246fnbaxbuTIiKE14ueAaDEJDDxclmgMCDTxgq3DgbcvZWtuuxC+B7tqeyoMzzwSgh5v
htAt75uW/wqbfPUa9uCUOJKCwsmP/aQesGSN0m7MBvqIpGlThH7uEYfu7QJ2TxNhqBubIphkvDZD
4cy/9QvtTmS68kE1+n4FTpfcYFIibZsVwYQ5m36En86miS2iLB8FuWweQlITD/3F0r8yb4hu9cqK
duWY4GnrnGoVxojyQ722buJp00OlWsA8EWhmWKKTrrpnZdWS5KhUtOeUficVR90rWpxugRDka0xc
8bmUkMeUkHC8gTY9tBBEyd1ft4hH+PHY37d4zUIBFXD44LT8rvSYPriukU015X9OO9m7QyMk1HDw
Jw1HmOjmMi4jZ99Mi4Gu8NN7IhiuoY0Y5Ko3gBj9kVSDPFSmdiWL4II2/9Fp0e7qA/llv39jxrsk
Ii4X6NUFyiFHFay63zcIYun1A7l21sFKILo0JSpPZJ4MTOP4vtXh6vjJ+EVJEqRhFupcSsVoflwG
nXrdtNlDq3nyqE6DedkTsCFaJ1uNCovpSi1yUvQ662a245M1/RL5BjIoVT5AQunWrgDfYdFLIU0E
H2htSA+Zb2bT2O2Ge9Em6jFRGpIQp7sUk2hsvVHZywKaUWV/00jKeAxlV24V4PIbu9NQqdf1faTq
5k3QZ+hSmLG1GS783rkOpuUmFyM2IUI/M06v5od8YSSXsGmQ6Eg8+fNj86Y2vA/qm/nS+2ahNf36
rCRYYFJPUxC83ful0aNr1DPjIE1EBKzn8kejojyRI74IOr/5I+Fa10iomktXZsltRLdx2aOrWulu
XF3Pm4yuK8OqEFj2RC1gdRWsC62hFUl8wiEpqspYuoxV9wohQbtZdio9xKOD9P1T2UBDJmCBQECy
LLOp62k4ZFNwSvJXcxPUcT+quqfz5rsPPeVuTUtqSQ9Kffeh9crXBEIT62BHbfk9BE6XXbHJkR0t
/FzApNPT/ICjV/9g356WZu//Z82iCiFESzhSNd5+3RHWPxSkuXnAtW5tdU6StJzrTVpQQ5mjtf/9
kcRn+g//n6XqApWepUqWXm//P5JaPBeAi3Nw4dYyLJuUz+COWbBMNzO3/bGhR4g/vAJbH05uiSIX
4kAnB4hgo3xx9VB99hQMgY1Qxn0cD9Fp8jBx3ExrHV3zEAIY7tpve+XeqpgpBlmFiMheq6XnvwqP
xIgkz/S7kDgb/EhFtieLisAl77OdyPxJOJG947lubSQ6dlPRmmuHVcEiUMv4UkPIOcYOrs2S0daX
1AygKqbeV3NMmqWtDM6VJenva52mrgwrCFjk7ecXYMVW6OzqTDLt7k5Hi3duKvRWRt6Jl9RgojjB
ARw/3NFf1Z4GlQjOvmoeHct9zrOq3+VW86kue+tMHPaG61sd7ALDfCACqAX2j9kGgAbTSuBJU6z8
hXfWP6YD6Rh2P3xWMzc8lKZa0smIhs9OidIoqA3nRLxcs9D0AEyaFvh3RQCuNIioKI2pJnOxdV0b
fVzfmDKhOZVMPCCiNm8KeNMXKxAWDasByLIjgX8lw3140GEQN8tReJD5hhCeFE+1Ue8wwUcN9MEe
9et6isYNBZkgJk7TAFS93aHAq/XmyHIAJTG+pCFxboay964w5hzpUz65GbKTwIAPEOTlE4oefzVr
cqoy+aCL9GsfkNJwioWn6yjQiervDmJXOqEmXNs5lDYKL8Ce4LSIQioN9ylgkrVWUwE3s0jgEFHH
xprjbrmg6fuwAP6RsfBitq3jxRn758Yw1esgBhMR8pZfwhTho9rshGKtGkQcL3SIlhqBOU9BhBWu
CBHU/P5rnaMn354XSL02ORU5aBjQJLz7WsHYI/yym+pILgv69YraY2d0tgvziQ1mpE+1VTGaHLuC
KPGEqJRAL5nr8pgYO8hdFlQvVKv1Q8I5ZSHsfVY+jDjuz4UX9o/ES+4B+Ng3Q+b0jzEFTaA9lONt
WHORm2sIraOJWpng72o3TO+kpxxDkrKvFNF8nXlYZq8VpwD5dKNN6XOthGkc+YO5GPTaWYUgzp6p
IqBNTQd0aT8FmdZtOqLmFqKzq1svHAiLECnQxmmITw1iVIF2O98Jelusdd8r8WHy3LxxuSqMEnMA
Eo9zA/Ns7RZ6tp6PkXlDSpejdNOExrMh0/r+R8uj6VT87iexaDCz7uZCwUXu3U8SKu6gEuieH2G+
JlTzRpKvbcFcsK4uSOF+bBo4/OGybkFPomEWlFutciFFTbmISPPXlXj4/Z7yPlaUxZFtY5cjA1CY
LFjf1wRtFHmsrbPyWAat3NUNgWp1ESY3zQiwJkgr+xKHWrhOK7fe+0yi14RGYqj44F28WzvO74J2
vtAkfSf8Vu/WjpT4YMtEWxwDZeopMYZ8rRmV6xvVhHsJiLPaDG5677uee52D730MtAgztBvfk9CQ
3ud9sHQDUJW/f1tzpuqb3wzRkyZsDiSsV4Kx39uzk6LHZAmBdjlGsvDWIvGu9T4rHlJMVPukduqN
4UC9sqsvtRdpz75Qg3XVTY07LDa3ZGK/Mg3WnqUJoUCz0KVRUhWazLcx42oEmfWPu3ZQcHdaNBK6
toT0CcCoQWWuZ53H54r9M6C8Hm9NgKmJx8OqGXZuT6ilHG37s1N3r3Vq55C9anlDcfKQky3xWfgW
YnMCDlh25lm+yjCVH2SipSczLrJTVFgezL50pBXGY2WsF0tFU0B6Eppd1ogJIlHdkOai31Va6K1q
Y9S3moHIzo+j/uChLQ3phSGvEA92jrpM+HH4GfVtvggqTf3SexKKZlh8ddqScPEk+tMO0vU0iw8I
fzxKP8ObhxNsBxbxG1JA5U6nmbazrEJuvd6KH8q6euR5pJi/eQGFplz9/leX1i8FA10+pkIW/XmV
Mn9u+/5UwumRMlqMhMPjGLf2WW8LyrHO/+JzQN5qVs05Mq6+aRO97u+NK2Bx6DYGtagvlYve1Dl+
lDe3osT4+TFSr5vNgD9rF0ZWcp8Sckc++zkoanorWqcu8jFstnlgDdeENOEDHHX1QQt9sLtZ99dj
1X1d7dNQUb9YrUu8bONgHmqBxRRjpCwNNAZfTZvgdHP4mqQOw5629bA/j18rlOj6BsN0sggt23+A
r7nq1aH601CGayMDiV4ik4J9apD95iFTkviXT6nn/dhgxrLwh4XJoo9666D/9ez8un7gaGy0tECG
61erLnNsIEZgS3vfWbfCHe/B7cSEv4lwkTDEF4fAHStcikp1O7aPHQS3ngxKuSSEau0q9NlXNPIh
CjBeh9+J3E0yYPp+ren8EujoaNdAU6GCABkHGD7A0SPutrwpRoE6Ww2zE0q/9tDqYbgLkGJdm55p
r6RUrPvU5UojIrN91uF81RwF3iLyD7RLtBWSf4SoeYlMorM776SF1ZSbKQ44UrzTvJkfJyA2OTqh
sTAnSTg4QO9WlW2zlLVaPlV5cjdUfuWhqFu1wKCfvDr+WuTBcI2GLTcXRVPsccM7xx93p2cC9PSl
V1wbhXKIisE6aHqtrZhs4VfK9B6bbP1j04tgQFaTP0gDr1U7tAmm8ekl0Onik4jH1fzaZHro73/a
eZ6z9iEQwBAHmq8qNd5jSf3bQ1ZfRMMnl5hXjlUbYaNm5X8ys7xovhjOwk36nalmCaMaM/1cOjTK
VTs1XtpOJ+An0j1YMrcUyJx9+kNATuOnitbACprdcCFmTF9UhcI5ofCd24ZvtBMxsbJWbyxw+iEr
mKxUem3qu8CU1XK2IM2vhUucq2O+J1PO29QuBomNm2MqgVdEX/VqdqtBcBT3loFUH9OQZ4fyvmq/
P+MZtE95Zhbv/t8zc/H45t+0JuyoaJLhDEWuHrV++LFBtJ5um8C8mx/6+8lB6gM09+l1qpduh5jL
yMKAMhSHFoQ+KhOUF2qw030HHCHpPQtPjdtvI3oOWOTKs5LSQ7CQzR2qSKi3MRziE2X/fWsyrmho
EREoRUhojn3lbBCjetVZfPP5mCUvWKGPaeHJx6it9S1Ac6iGou0fwwCk7/QCsMRgaEvISIyyDXym
xl7A16EPDkxgDbhBMy3ObdOsoZLOQG/G8l+cvn7koEnuncG6N2ofqXXgrIQ7hM8D+uq1FEylOMWE
96Ty3M6PVyj9lySz9x90LOV/OBOT4MxgQkxrWQb0by/AZd0hgqwAT8Wl9jnMrZdWcU0sVsE2rtvs
S+x42cqt2Xtgm0HUloRJ4NNoUagsQ89Cu0UyrpuQzOtGRHZkalHdd13pwgyerqBmPFxx11lVaQ0e
gZ3vGqoAZENgi8cSFxr2dR6bNwSUjh8sL8z/8OkcWzoU1FxmNFbsbz/dYLq12rlZetRpgC1nJvW8
yX2Flaqd4JsSOLLnx0Dain0M4XQx352f6HKlvTCumh8xfRNkCEaSJehSC+oatbirdCdBN/5KmzbQ
zVttAXbnC9p1f++GnX01v3Z+SazhLe8HdHvmYGI6GYHv+Lrq38FKQyAbNCs7qcpLDL/6Lk1Hj/E5
cbi+kWNTqnxjCv5qgqM3ZNeeZ3Yor8N9qJscmqqv7gyjiNZKYjRbC1IT4m432stYPCl+1FyRVxx7
abMfWo6J76t1phInz9Rv52Kvd3r9yjNj1OxlY12bYXNTIwn64kYmRKJeJMRv4GZOwg97ub+s2R0h
NMOgKzbNDuX7NTtLJJERSAPcGrMbGrublqYv5UPa3sH4JrIjVdsVwrl71S3qU2KP9Y2fBPsStsd9
mdy3GV05lL/+VUenTfgYQo3Cr+/sqi82TWt7m7n7ib2n2PSR9DYa552V0lvWxlPL8Dp0xDGuY+Nu
3kCY+0zjAdYOfOdpKakNUX1yi/GjSnja7d6teu1p3cNHRw5OrfJut6Qeb9RhKI5d4JEYaSSI7f27
LhqbVzA88MZjX73TA2zqaIyNLUoYbeF7vjjNm9mcGU3aEtNsNlCUwpU/xP5T3j5FrTN8UfLq6+8X
bPOA8t0bpuPIMp1C1yTb4N1xlHse1t1BJsdcQ8gydMrSA6j8SW2lt7AoKr/Fo74MMv0GP/rN1N24
R7i46t0y285O/XmTVP2ps8rkg4Pc+PXbFFM71BGTukj/pe6jT44iPvHKo8GaxVCVXUd6yZ0Skz7i
taGDNCE17ubHcM30YZTdMYlH3hEPyXXuNphaDf1FzwMDL1ernLWxGc/tMLr0cXnCTF7yzHco3b14
PVTAeACR4FrI5eBtHXa9fsG+p28Lm7Okbg3i2Ic2fWyhpPugUdaGScZDfT37MkudqrMWdXwOZes/
AL3cyEgYh0IgI4ySsF6R2mGd8WVaR9MPhjUqp/ZTXUSXPlDbb57T3Tkp7owPft133VWcNsysGLmp
NN4tZ5aP/TxQwWYoW0dp+Ixx1y6dMbVxY5sVtHAfDvK0afOkWrYogFZm6Kqnso2euKaVdwKl413r
md/qY0nQVBudYMNEJwQW+w/e47vJ2vQe0ZBZ2MZsYQtOF28PGUM3Qi0NemdP6HC49Xv7TB2oPXhh
LdbN0HRbyATJFCB+GUK1veuM4KaZTiVOL8sVYxG5ZSKzHFhn+9NsZtkNGKZ//x61d2KV+T2ayI/o
P+hMAM13Mqm28awo1yp3Xw9KsY8tFwJgF5Z3WpLScZBi5ag049a0EpflVAM2tuGvtIi1TTWCUA4c
62yXfDJQ7PZ5rFhApP5Y7npPMPBHIHLkSg0Hwo/POjJqT4+fDd9WHnVwBIu+auuzCOpPaYKuOW1q
E26kiSwrTdSb339OJAtvz1/zB6UfL1WVaytzuHeng9ZJGCWjGdqDjO62vW86m8YZtQ1rCHvh2Hxu
BZvbjUl7c5VgOLgLqKxw7WnKg1s4JvYR+yK0VtwXDKnizE7/FK5zGGnWfTHLdljabmdfChctteOQ
2QB3WTtqVqoe9OhPuMPcmTbEtzqrVqs8smujRS1l/9j3Ywt83CdyzxtvskKAp5bD1ov67OzRM1gY
uTFe+qTLsDYUgOZlr32SZvRcaaDRC4Tvjp4sGanXF2B/cMxto9j6JASBwUgch3JB4rZoiFWVftJe
LLSNl0wGxSpTmmddM+Ndg8GGC29dXddqH60kGfabNKFDL/h9wceOCAez1jp3KvqUoWuwHnOF3Cn4
yt1YVW70IXZvoii/OLUTfDbCsduNUZSt254Aoh6FzQpLKeNgz2ivk7hSLkRkvDJHE9BVzJb4Wnc4
IIOIPwVNvEz9QDylvq1um6T5Ftc1XDhMytYiaCLlyi6uFMdA1t7apAqNOr4eetYRVPexrleNAlDI
NbqdLPv4PD+hwsjtFoGwwx2CRqQW4bBGF1hTjfx1y/P7H49Nt6yqLi9prpqrlLCbLnttZNsvLN3M
7pISelUQSrjMDNOv0BMUK3hzI7EnJu7mMlf23lTY6q1Tfi4bBul2YyQnHN7R5/w+Ndvyc2jTyFRU
WEB+Wcp1m0ZoMa36KxVk82rmIwuKtnrxGJHBybX8GzsdP/kZghoCff2t1ifBJyXtj5rfGTCqDGpa
zZEXPXPkok8b/+hafks8x7hUo7JEboFCw7SpeguarTsSBeLlHOFS2IWzHK0cUh2r5RtDbbQ7F0dD
7HHyZv0S7IWRldeCsfC1KvNF38TuxdOx1CUiOBER7n7vHFt/tY9DOSlcXSJOV+N0NpvXQ3rTucuy
zcW2nx6z6948GbLcBZW1tGlvohdgM8Lg/mnz92Oo7SOwKQpxDzSOac1GN1re96yaMMXlnimvv991
8v7gK71/hpQQV+1+DlOcMxetwUyQHJmvKBCrFfkW1XXVN9W1Nt1KhXWjO7qxkV77DObLfB4KwrmT
4qU3C2sVG65KX9YBLAfvvE0c/jrGgz123uKpRDXQeuLJ9hgr1VAy0W1o6TlySowLLO7R1EpH3Od4
XTdSV/p1n7ftxtL9Zq8IMo4iTfnSAnJgRS+bK6kG2RFHubdpK4ZDOIkfSqcOz/7EgtD1Rr1zhm+a
ZTbdsp34NnT/7uDWmVunHaoN7iuG53GJgdHuDgqhI7vQrcE2TEyJEu37QhO836aDcFTh8+WbdOxr
O0MpweAWyk1WH7WqexBjhEOrkGQ6dy8RF61rrawxTU3OKQo+tdPyS2IN/tLO+aKorsLrJA22XdV7
JyFEeK1Nm3jg5FUCWwzg46+MPmh2Qd9f/z0un2fmf98t8hrzN/mKRLi43VXLtPdqsk2qWX/l2j0m
j/lxEPt/uqWxIdlRAM032l2YG+pjY6Gaqi06BmblXqWQrVZpDL0TIcq4mnXJWsYMKRlsbTlU+NkL
Ad8RgYZCm8BQF5HKIn7q9MCil3flpDv4615bSQ0hItZBs2/PA+ukYm0UwEQJtM2ucpAyO7tVs43q
G2G2kBxiEICx4dVde0uvk8zwJ7uoyvt545Z4clnmG7ZS3A9guc2SGSXufdYdvcoI2yFl8zDfUnvd
OahtqwIHs7AP6ojAuFzAcU6qRci896B7dN/pNRMJlqj6ElNv+9xQtLeh1B8QU/n7ykac6Qey3le1
gueBsZW17KjG1ijoMEZ7BDh4XIlBRHbWbpDquOMCVlzwpBIU3QKfLPLC2xo5auc0JlutJ/n3Di3B
cI6t6Ha+1/TmDV8C2hzMKHcmsRNcKbVPAb8GRsvx0fWxog69EE8VuqxF0vfOASEeFslRNY5KOqDV
K7qlZVazLPuksIOvJ0L7OuRSdYaZpa7GPi4Pg6n9GU0hT6E7QOloyS9oJxl23XHCXjgAEBYgD8Sq
U6PbhISeFzXTXpxcVl8UaFPkIJs1fYJxEv/RCDGpQ5ZaKLT7VFAVjHTg7nLG6TDljIWTqt3Ga7vh
ygVocjVqkQKhKaiw33H95qDWEYMP5bZrDyqJNlwYsrQ8GxLz2liMu5AslxL/vJza+Ian3qBkar6X
r3pRhGet9O4j3QB3hyz5ARfFMrrr0qR6jmtDWU+s3X1NPxIDZHVSNZ1+pPnaBo1zzmlJIm8LmuQa
4NpVCbvu4ObuIyl1ePqmTOQea8QGWbNcFlPktKa3sLPsG2wa3q4u6MIkY4Mv2XmKR8e5JX5F7KzS
igFrNO5jCNuSLy7Y+G5lbFLWzyuDAevGNRR5q9ijvNXbm8TLxY09PWLoMXiI2lSXhervilB/COpo
W8rcvYpZx92WZVUeKXq/KY2OlrHPb+e3WFcEbcsBUCQLHKXSzKcy6ctNlsTRTiZSucZDe5ug+HmM
VAysNNzCU6tPubNGlx70cPI+CeWRo0/Zq4QYgrLVziLhB6iCle9q2llRWVuTDubt5nmiO2J3FWl6
MJumpv3OJsipy6ucRpwvvmcHCZ8AoTlFKB7baGsg3SYauyKfw+i72/8l7MyW5ES2KPtFmIE74ysx
jxmRs/SCpYZinme+vhfodt9bqTbphQJCKmUG4Lifs/falC8BZ4F02xZeaKzlhJBM1YrgVqlr0yhH
0l44wAairJ2GxETTJ2MV14m5VYI5uMwuKpBl4yYvKu0RWQS1lrbufgDH0suq/emoHQFoeZw8E2I8
bumK6ytkYfa2S2pU2GCyUIZa6bobo27F/NVi2a8O60Qf8zs4HnMzR+tdwyEpdniYp3OXy3JlMdVy
+3zqWAH23QWwobmBZkLBRgLuLHzsJ1anP3lm+tIk9vA+iDsjSn3pDIZK2YQwk60224YiAG2VOM4K
IcNGY3n1zXRa4s9mWieIf2t29aUfdfFg173/temBTSWW9k8v0+aRKJoAhoDqffDyYSQK84sOEmrd
jPwpLiNF54ThVTJPVYrqPY96+VBnVXe3ET7UQZA/yqYLgFd5300r9q7LpgYzC+AuabYBrIBdlnXT
cTD0/mIEfbqZSs9/9bwIQ1odtg9kVnHv6UNwVuZNjHH010ZzklsVFcU9rszJNT2d1kYHAtSwCiKx
Msf5ylzYdyk2iDsEB+3cJdJY1RHkBEEfYdeVEtx/bOCRFE3NY1iBmwkq61A7l1FE1sUspLUJJtNG
fcShUKR10YKw36ExxMSqqi8+vTfqP63xnAVVuJrAyWziqJKHvrgzfrTXoqvqoxEKjNCSeyY3gvir
AjCEKqRVXiWciDvm1J+InwjYKU1rlQ5o0OwCBBwok/er8CsAAowXgIsqFfQAS47BKIfVVGh0FnS0
991csSqb/tsE7ZiJMUJ1jSadO5WN/QOqGKypn8iHKfgZqfloYTRZe8i23HrCp60YQjxjD55OpU5I
Nng8+UxUo3bLlWq/fLhsTIn4QbWMR3v+A0ri3MqhdEsZxbzoO4rxTv8N/y2NqfnNOx8VatTRLTNA
6WTzq20i57D1lPcxo0j+50Xh0kD+nxLRvCZkVY4M0KT/bpmfNYCWUuhOIYnO4+vw9+gUzuRWFI+h
5flPg58c5uyFtzJtHZLYwnGVT6W6dqBMZudgYBgoNPKyeYFfLEmkAo51Kz/wpSUu/uxVF+bBUaFp
Qlm9fuuojFz8UqbPFULqdQSTebsc9olIjknTmpjL+NTABvuY+PGKKcCwioqw2tqQeWj94bIlYw2d
zsI0XDb//aQoU/9shRHkgRhoc5Wbf6m5L03tz18VWklW0OjsbVry/65lhF0Xm9JQ7IMzIBQNYx1s
JHSfOjS2UUrDYlBdAaFduQAqwFNGMjexntXfFAGfymZcMEN3sARSBcGdgK/r3z9FqkyTAE5oHEKh
3piV+PSLhi1mk1NHnXXvw7gg4ry7ZXH3kSqwkP98w/xe0LFM9KLwMCxESZhH/v3PBxjndMPo7GM0
TuJUcZPujUHrTl5Qe4RvKUCC9OHjz//mZy0GvzO+CGEwQZP85mgO/v2PEodcyyBWTDIlyn5v+wh9
ZSR2xkzim3ItXIUVXNLZvWvP2Dde/uIvX/si9/j3xUezLKkPIcKwJOKQTz/CYGqpUQ0qtqPKJUa+
eLKdaVwz/xQwWI38qRgwCxlNuy9b3TyoSYM8I5Ha3g41Y8+YF95GetWrLp6UL12XnTAkKz9Vfzry
yqqfcmP0MdcV6XmKUaKOQX5lapVfJVr0lRygpGg5EzUnJZohKKQKPCggmNBHfTHpCFL8iNd/NRn1
YRCj+prK2b0eJdGlIKItqrbLcqfpLfugqnGwCijC3DGDM3Uo1IPZJpJ2sC0p/djpXyRXv1UpNZ4V
xP2SPpXlGJ+/uICgIawuU3usctvY+qYfXTq0WXtTY+Xn1EDFYUZ2gxn/pdz1++PKcyrm/phBc1v+
1qOoFRUsTxU3x8n3d2Gi3Sba1M+NrCNU+a2z9bI556t34/II1ESseSXqkNmq7V9u3k+9EsYLTVI2
12ftO+mnny1WVjICd5elcxRqXLuZgfzb0DtcBo7pvDlGRs6eD61zmi93L71XioPdfjRYc4VMDx4o
vyU7zSFfBTP3cP3zD/fZ8Db/cIahClOjhIyv5PPjjPc/99sktvHCOBtJjBJV3PSajXH4AjKTrGK8
G6flMB6KYF2R0zQ2DzSA22e9KXf9TOxRdf+q92ZP5VYJ10Mni4dU1YZDb7Au8qJS3nWKRisqiOo3
2+5Zg06Dazf201LlMHpV35KcJn71blIqBccxDF7+/It+VjHyi0paX1jceNmh03U+Pb8Sf4ZoKrM8
2UaWTzuELsaupiO9jf2Z6RU6hyWgmcgRwwU2C3h6jLJTqTToAINm+lokvTuOvrMftcje2pSL914O
GWJ5hS+HMoERW4dJvy4R6O75RrYdDL0faagTDunAmf3zr6TNdel/DUkChzjOAilYr2q2NQ/V/6PG
EQ6lSQeP71HbSr+vPpygO6e959zaNnCorTkZLO0oRtxd9ytnmYn/Tdb++0PGz4CrGr8uGj5GyE+v
gwHNtzTGODnqg20wJeg9mEVRfQ8r6m8KTMucH303EQPN6knVTqYpvidt55yMsRbZXyYzGNx//0b4
KTAzok1zuJ/+/Y2YUMarwiJ/W9drlC/5EG662WNk0NlPCUtt9gNrzPviTg9wgmGeDbraQ8ZCBxKC
5+nPV0j/7WUpTCSEPFlU3DWWxZ/fW91oRXGUpMeo7JqbU/UWgTxM1YMwnp49gS6qqkkbo9m4M6ay
okrGYAxP+lDh6X3W/Z6KkxaG5+VwjGIbmbWv7ZdDbl7E+5Vs0DjnF9Y8yZdhsE9B0+hPfdvQjlAL
3R0T2OZ07g30TUF/glvESkaVOandvHDGOA5Oy17I0hHXlow3kWIHcIgI4u6A0If6SJRW04XodYhH
7dohWmlU6x9rrZDbaur602iX+V8u5G+NCr43gbhQciGlytj57+toA/CcqoooblsCmsoqpr2TIitq
KyBv5Hyn/flCfXavOaAYmAHzJNEW0XXns3wfdiCw+7CsjomPlsrzRHkf+W7h06na98ge1qA3s6/V
2VCjOasgTYOHOpncNGuya1+WO9Xo2jV8pPKUQrE9DTHR1LY/0IFTrfFp4PGLs+SpH9vyLz/5/++W
NzArG5q0NMGt9ukBLPSujuy0yo9AHr8vtxPsV7JTlewtomHm+hYlm0kxjgnVIyLAiErRcs054xRP
uSMb+hLC/ssr/7MPdfk6eevy1kfPi3B81nf8z8jkBCw4akzPR9jt40onA1fBjbCxh0SH7VJihrZN
NOM1gOPC8KGIRfmjIFntLaGKtJIGCOI/X2Dtt1kIFA1L13Dz8iwyRHwa/oEAtiEDE/Qpu5Cnbs4Q
r9Ry7VFiOC9HTZ2aq7yFtu6TVp7n0wjrYtkjBqcXfkvhy4+rczxO5DjTmEKoXmAHb7O/XdLf+5Hc
jHPL1BCz4B6ex7+/PeHZ6BGDsjhOcZFA/32Zpiz8qjKx34HK8XfLoRXZLg0mcoopm62AQhr7eLJZ
tacTIC8R6if0wie9a7rnMJie+IsGpX0kXLmZlg9RB3JqTNKDaG89U9VtPZjDSxgab5XaeNzx9eMo
MDizyq/pdVM2/PP1+G1g5HLMVAS6w5hG6bD9+1ckY3pMYw3KldcEPiu2ajghxp4Dfotsp9fqRHbX
9DfRlPb7Y06Pl/YnvWjmAej/P40rU583GjXs5iTqKlmDf1L3upbSXvx/TZFOAQUSa3p/zMtrl7Ng
75W+3vtDBpdtZrWTHb5CdFg9B1iJnRKnXF0gPeJ9Rx3yLZkrtMuG/Om52mMNwNCm06fzqqh6tyB6
5wSxaksx1HrQjBYlHFxlV8EW75agRnciLvNr14z2xh99yhZJZRGotAG5Ki/Q+XZlTewCcWJbS2Tt
TXZDc5M+2Dy9s59g/n2o1KNvigBTLW1n1065+lQ0XfKUKOqqA725yvMcgtck/YsFtfFsNqVLoDXQ
Fr1wNuo0yo1jkFQPhOK21KuXjePhvOml8WHjawdjWzvvmWfmO0XPxUXRsxxQqak8Wo1lu/XQTQ+C
dNyz2RMdEddV+I05w5rlwsEOnFcfXu+OTDnvnjRTfc6FeiAxSnuMa099LP8xdM1zbXM8mJVW3VtU
lWerRFzcQzyUJji6pK20G3O/FLtAH35tBpfOkrLNAxVRR8bXlfTCukXhcUKJt4PbYp6RFJvnKQ/B
OQTMRUflrAPJvraSarCbHaUKc7BLjOhLHMZnkqKzn43UHwYcT3+ZHZizJ+xf8zdssKwmGQstFfO0
9ckzVvvofsdE6U4yMr8sLckp8csjwTMrQ8SuTRXaNBTtaQJS8lRMlEDKZsixYXKuqbRw31apvoKE
rD319KL73hTnvnMIKrAAkC6OnF9Cq9mb4/jDrk4b9Szw+K4CIox2Zs+/ommt+SP2mR9Ege/KwBwe
Wu6m8wgZi7KVrjwDrknPjoOupkvDlTm0Kq36iIiIuDa3JoW6l6BovnjIpiCbwLVSEvVr56CJkpC2
ieMYSZ8rp61h1TRjh3J0gTLWr3aTiUMdm8aK/pvYaAnEr3wyC+LprZSc43m3hFzo0kg0N8thr8TF
6s/jkPztvWBZDu8oTHszqUX9PGOc6ty0cidpT0tLtCeoTmpddFkGBLtX/SPCHjgdUPAodQFWsI0m
PhfUNk8NIX022d3kAdlIAC0jOWZSv8LHid6Z2nXr0ApWetzRNpnlqxo6sMdQ7Q+DXmDa6XqI5VZi
7Ziqd6S90i0apuRnkKlPc/bSB4wkcuUjOd6yFneDjgYu9KFLuno1qQ9K5Rv7P38TmJLFp/tRcA8a
s9+ML4Kq4Of6lg4KU0fHinMxUYud7nd0bbyi/jLjXtdEEzFa2arzahkBMD3OZ4i89wDOgm2uWJjQ
suE2VbTpS4uGBq71Cg1ur62VZio/eIA3qtmN6FziZN8nNPJJhBJfBnS+8+eioz8c0DqcQ7DVZz0m
Tg41+UeldMNKaTL13NEjVNLqmnCTXU3MLVtUbLabY8u4Lh+EgyTzSmopse4jS7HlExhUP/pWE0cu
3oNpwcduy8F7pIBVHgpJVIwoCuVxOdeV4n2CJXiG0ec90nBq5mBzbkDNNDMKnzZJ28VaHRLjtBAn
HJoYazsq5G457D1FpSWWt+vlMPM7/4xjIXOlSWhHRLzYFtGtvg4NvdyIoU/uy6apQfY4AdDZ5dBw
rOQOSbKksK/mKxuQ8db3EaOMpC4/ypTOddfaj3Zfi2uRMi9u2kH7JmL1ZuRCu0uZbRg6ozvFqXI/
pkK4y+Gvc2miHfuo/CCh1DsaZd+7mg5wpqTNvcd/kj+E1DHWkZ+Zz7WmgEJvCgVaQazgrgHgpQ1h
hxShAjk4Hw6puFI1t158Xo26UvyEhVWj4wcGUwkQA+R+puGRauF7SWPrNStb8MtV9dVT2/EkCVd+
mEoia/H4ECqpjbrbmiVvESeGwjFv2kFn+UZYtKj0aVUS2POgTZV96Es93pWDJa6Z3p5+SabCKB0v
Sg/h0Z/3shZGfUyX7U1rV1mvg9qxafbEUacBX6b/47QURofMb3ckbPWX3CyGi1kV4U7AUXfNWYqr
gLm8LnsmEkoMorAV23Y79dnXQcAizXtSqqd5jxLKf/aWc74BLmdIqJ34rds7WfNCyalDzkgxx05w
p+ZR6GwdgmTuVeB7K8tpQZhY8VZlGbKzksj+gqDB1yVFfzIosJc8lmENLsxBzCf9Mf3em6rbtlHm
EkKfHilI1HeT6szJ9MSXam58Om3yHbkP3c2R4ESJK+aCYkh1JS2ol5ZR1KvKfr5e772ZfMc/Qh+R
qKfNRKbCu02uCzgfnxUgdKiVAtzkvrx/Z4OSolj4PH2fu7Jq0l0fCmxwQfo1jEBdR3GRPwW1Y2w8
2s0YdmJimupR7ttE9/akr8ZrzBT5ZQmaoHwM3X5MojlghSzcPg7VtUIh/ZHiE3s6+Q3EN4THxEq9
q2RY5s6ntm1OsOE11R/P9rwXt/HK4wE5F1os9kppMdPAycl19E6agPmQ64R/gRPXIPJDwUwRU5Uq
peS2xpxT9Dn0A6AxKzKN0h15WCuCYqcXhozwCle5Iycrr97FxJdD3k+zr42uO0xhYq1axSIkw8ar
vCizgR4Z1wRYzoJNXk7BR+pdoyGeKrBsuuSpVu4kcHyQL8r03Bj9s5dl5ZWGku+O+Kp2VVw2ZNUg
pTiZGn6GIWMyDLrpiMHUOVJ3moghz60AGZlDkmWjEb3hjDpQWkOBTBPh0mTuQCGi/CWNX+TvXkG6
ymDYl8FulSvFr7WfJnzduYmK3gTTE0JrtvJgZJ4zbbpiNvskCZKErB9uISRUpB+aJIdHH2+eM8K4
qYLdoofR7O+m428Mn8a6PxXdW+Cl3z1laB+wSMI2A7NL/zgUd6MfSY7Tc3sTzYdtJrW7Neg+mUCQ
M9PJ1M6NQSUiQwHUI+/dxIn2EFG4eYx7XEVqmFDRiSHehEZmnLlRttYwrKu8ru+TPvagPsXM9LT0
lWX4/Xkc7RoeDiJ0UbDOrddmMY5XwsrG67LXSJs98kJcEJcoQLLyWTZxudUGs9rA7y+fKzn55yGI
mAHNn9ZJpa3Nnhdd2VXrRRLTY4B7nI8WuUzSQHIo0gEV/0CZiaZN+U0R5QG/VP6GsLXa1fX4qtGM
1rxS24+WRTRKgK0xEOVjOKgQZEEVBLC6ju3km0dF6eDLCwiz4F6MagUYnlAyKfIdacEN7dAOFutQ
CiBS44RUhXAvMR9aAhhKiiNSdgadWpPe2cXzK33dqWlHBWg+qZSVfs6RO+Cx2eWUWs6IVZVdlIr/
7C3nIEm1TNQgxIHKLF8zGZM/0JTke8+HnbT/yeGUXVO1PVkypBmfkavq4vpPqIWolosJKXmRRUtI
gvAelqPSsP5BQ5ddwrozCR4wnHWQ1QAkc0usHVRUp6IryovPdODC6OO165Ku8UqEQcvEstgQtXOn
wxHdjbSyjqpgERNDgWcMFi9NmolvvaK/xLRilx09qZ/teHjUGctvNUPRmkQZUCJt+BGlcXALkw7J
wrw3VKT+1M4q7oSx12bBSb4ITQrSblYBwpStXUfZw5DWYkVjXV8DPbELsr6TdwMSAVGEg3EIYuhB
y6blem+o1eE+OYkQIoRDJsqvIttSbqOopje65a9QhHXHTLDkiIb0ue6d9DmGeWQ2erAJJP4QK3bG
jZqkxYHemP/u5cRvB0bytSJQYptYKArVYsqumMDf/aEXK7Oy2sNydxY2ILcGvadtYZLIpnKVBxK0
PnWgA/58m2j6/B8EWw2NqcR/aRwt2GZkyG2MwXPIzk7eQWrw9otL7+qrIDFNkiS2y2EkNGtnD0O8
bVogK5Z4c6KuPZGSxqWSdfcKCH5dhuJLXwfqP0m5wXc12/s069EjWPk2xR6LxlqNbTfy6uYC/6ZF
08ReKUkuGRQeRMAKzSUnW4/xNTF5c+rgZqx9FY+veVSNNzSU5TMK4k0B9e0ta9T8RDEHqJy84c7w
TqA/jJ0+yZtPhqrntG+sHg1KHdm47mdkBCYR5ihTbu6SHMT/7NDwbNR9YaU622qe2/jCf2MZ7R2h
+f1T9QMCH9ooxNeHOO/n2cGyUfGVQY91LoNKby5CuPLkD7AwfCOd3HgWlVFdLima1tHRtiomETWY
Cl7jAsCEWZOyaKwhhKukIFbNox2Z+tGwvdDVZrMnrxDeVCFXjByq7ianS2GmBpnGFnwLP/s+Vkn2
gRsWo4QNm0M2qnqgBb7Ba8cQOG+0xqEhQHZYrlGclDb5U6Hi7CyhVXvp5/1TWjOnbaClfbcxzyJD
Q5Y/wnZmE9TZuO3zUVuNfTqziQrnqjvjh6f6PzRvhiNwrY/+oDfXgldgoETxqmF9ctcSfTWVcZig
L/XvFX6xUWr1bdmQIQXw1EbPLeq6PPz3nN3nAXwFbXKXc2pUTo5rJlDrvTHZTrpBOpE1ZI9JXakP
noHKeXKyx3rewGj05uI5WmExkagQ4dpHLloU++VvVFWBiibMV3DX7ZVjF+k6iSre9Fb9IaZ8wItj
DcTQjMNZEwYlhjzfNbMopCEOxC2LhdVktdhS2vSokSLvNs5pwe0wH3WO+CiJ06tCdCUoF00Y43sZ
NxtH68S4zhEG9IrEiMdi4lXpc+zR3fThlQWCCKeW5xInPKuYKgFcPkqmfo7YiKDYc+WZcuew7As9
I4R2BiyVXS1LVy31l9omVFSl347KLgz3WWtrD8IX42kqWTNanXKciPr7QCKdrcuYJKI+NPLHKop+
6EYKfK/HIiOysDl1tkecH4KwlzLMfyZhnfwEpwptX03PiVe3O9i+U1R8NUrWqQSI08+aD/mVkT8N
6buvdcGhoGW+Wf4Y/IOt30OgCSGrVxMJViaDj40k0opz7436XgJJMNpnXayezAgSHpaC0tRKZSuL
wjuz9vLO3jDdB38s9r8sU7NbKhz11xCxDyNRdurN0nskHyHZ8X+JSQf39EdjNMUuDcD898xPblHZ
rL0iFo8JEQFyBi3lXm4+eOn4ZMkifx0Iozyqzj+B6P/DVSqKRNtaNQ8WSKmaYMhBXYMg1jfkF0M4
D2NYXXO8XpUp1i2w+i2Md9JgyqE7+2o8nTNl8lxPkR18XQfKYFpAdjfID1cUjNIYMgdYY6V9UACz
c4fjGlw2jeze1ULpzjbd//Vklt1ByZMb71P7ZSZJ7XrF4LHo2nIVmSM/XDm2UG3yFgJlZ9L3kaxy
xwqlTES0at5NTrHCdp64uWNUpxGPFOFp8K7SmLrFnGgkqjjZWfoUrYpYSU9hwFI5I8fzo/UZJHBS
ndVYDTYTMPiNTFPUsYntnIUnoY3oxnGMGigjy25hM0uZsO3vDNGCkVTjC6J91rr0kl9TaypPJBQ5
vw5bD6GVQW9ptXwaoPhlmkuRDZYjmumCCAdHR/Sq2+NrYqjvGsjRnwRhbxADJh+wv37qzXimS1s+
Ww617sRKSpA8o7HS+zLGMi2e/TgYnmvodn3qPC8bPWlcR07Og05Mw61Icg9OSO62et2S45DUm6ki
6KEz+nbXirjhT4TZugGV9gqBDZeYPVQ/GNlXhqlXJz0fTbCRhnr9tfFQC8smO9H1gRRbovCulYZU
FtGc8iFvT8vhr02W1SxJw+8elv9V3Q4Wun/QdV5AJzqxp8StVYXL5iFvxfvfXJdPKY0P23j0jXXV
40AgcOi9APG3siq/+5Z3ck8g3fhmBEmwQ5+o7yFUdw+sLwO3TRvrOuahfV32LF8FmJ8Px9SkLGMP
O0cxwmOshQGXS/cvTi/yo6mHvLwMsovRt52ht31NlAYYf9prj6U5/BCN3Z0WBXYqk/hiOQNxCd3z
lA0P9MlfIq9wmIaXvMVsI0EdmMdfhhp+jUTwgVg1T5DaGQSUG41ADBMEN/In/JudTAcjjH/mgype
G3Dga5mY4962W/nqmLXqZjbO0eXT1LN2jiDGpzJdh5fgbqyM0HIxeRsPcUIG1dQ45wik906rTem2
gTrcSFl2C/rj1y5VhttySgqBLJRLuW1jyii5r7UnPcijfZyZw3oR3029H+0tkt/X09iND00YH5eF
ZJJM3unXhj7pkaW7i2xjcrzyJ52E11AU05MuEC6LVgwbh/w8lIx9cQJoc7TTRnyoKVmzgzflGO2V
igpZH1zTsckO9NV9CMCj76Ikzkmnb1MWajI6SiveL0cyd8yet07IG04rHEQ+vSTngbrRpTHviape
M2OqH5S6YaVm5P1GJw7Oa03nS0RewoZ1U3LuvKi+loV4ogl8hSvVX5kzDb/2lkO9PIDttC7EWfTX
NMcro/nlAwKZfJ8DvFzhq1TurDWUO+nT1VqHlb/97zkCd3/QslKOy6kWXvddtw6NkuwGHHXnZbmP
np4se0yaG6Dk6pFvDILvLCI1VHqlajZIssX7emfbKSktaaLD+pP3TLV4vxbluJ9N1M+KiNC0q963
BreKTkgc+Weq71ZZ6qz7sJNr0w4vQeNn9zLuh1cd8FzV5lc4m3cxG70N2pHQVpGQDrMVHJVpxkwn
1ddanhUwzija5AVlsUSR9btl1Aj4tKR5B2bYu2oc6ru6dHQ3Zq1ybZohvJZNqWzwODi/zv33A3gN
wTXDB34sKkHULAuezM5eYfjYa38ojPuyp/j2OkEysVKcJn0ZekXbUTAm093jUEPoj2EaH0cYZN4p
g2q1LjoEhhOElkNPwnlEEnp7HMv+UQzEVYx9z7M/b5Zfzq9DpOkUC7r4R5EPKRGTQGPcDuX3Q1MQ
pLKcNEGXgf6APj62P2F0Tz5raCO+q9oHHSLrgYuTIBRr43vh2dRxgrfazsFmBOqmbNvhLLRgPBtJ
xhxxBFqJFdAhjlma1hYJnTxTe6ckK3EvKTyD2xGo0KPTEOCJIqn9iIEHJybzXYyz27wOfwT9GF+i
ebPs6WoeXxrDOkCPUu5VZZPoqYjuyqJ8eIYCtZXndH4yF3aXT0uWPG7UmVrc3qDvNDet90JaKc0m
wRn3lInq26Q4yQXK1yFN5bQt8Q+dQhwUO+EH5l6P2x+KtKOdCYjkAGzcfxIq2jptaPsXFRcPtsa5
hly8t0WdHO0EE5OS2oT6xP0/Wk5fpPWd9Fal+TnQEnnpZyviOG8Sg4AjO1i3kkWL3dBCyEs/Obdk
sG+Mwreeg4CylKWgCAQKHHg/jclA8Aqa4pngQm9TOX26szoYWIBSsa9VmXzJ9aQ/NvAd/+ewhXbH
/waFNDewzSjg6EdnUvWjovunwOh58/Z+9m7LbNuWVvdMsGX+QKsW8FG/9ggedTSv3RO+PF4tFSF/
S1INZVyLjKd5kxXYVSLJ9K3ArboZchXPEF2OfoiQPqodjgszY+grZPKKMQZyBLqKW1QlhCoTkkU9
gsMAndY+E/SBtJk53bcAnfUY8F8+M6e9uLQvsuwPk5KD3oGTebImS3NNVQtehOyLa2rEb8uHni7s
uzeVG4JDgVn0FS+UtKmxphT1DzO2VjXgs5eKZKGozM4LY6r2Cu2mK/nZsKsAy1AS7lKTkPPO0Pov
uhXkq4aYmnOUJNrdL+MV7Yzs2cA7sGHqZlN5io0jnWXCX9DIPoVqhB09pARSNUW5Bg/i7BXHeSH+
Kbo22D+v1bxZDqfENF1K09daA7nt5J2y89DyXBl3GElN7h0rRRcfSSNZIwxIKFls0zpuftKyz5Ej
+OazroNrBN/bMksjugoUB+wvsiaiKiYwyoSR1Rvv4+BAvAk0fW9MCQuePsue7dz+FoTWDmssVe/E
G7vVpJDrUYR1w+yw6b+I0dRnrXl4hervuVHb1/fcewoRX4eu2XlrzN3hXdGs96bR1TMdKQ1Qc4Ab
V+82cbherv0ivTUn+OI8E4DRcpsIIAyz7UQm/CnTFf6LWmg5/r///Z/Pc7N+Mtsak6sI/bf0Feun
uBpcul07l0aaSPuBjk2cJZIrsrGVd6tFIN+abfGi5bWPaY9k6TT01qWT0yCpvOvCAFODyN+NErRJ
DZRw1QT0cIJhjEdEvGpMoOy4DfJir41Z+IiAM3utpjdsq/YzPZLpWdDbX84KeQcMEeQuuQbmQfer
6mTzIGxoUBfvYbyxzcx+N2JZbO2RMlHTMfLn6bwkpIgwhCmPM74JhIDL2SbSPZKTQg9Teau5tWzT
ZzlNw4kUlcINaFE/hxQLRSiH2QxsobnKdLrn8ZMXV9GTGFDPUKXpIXkDArKySmGIE8152aSY5X/t
RRgF1zRlqAk7ALVD+y5igsBKr33UnBlkEJa0jSvhbEVpZu8hgWaOHWffqDRRTTJMeWmYahDz1G/g
h0oQ1o21i9u0XC/sy9AAKztIvpTl0yqYkntPqtnyYQ27xo0a9LUEUflMGZzU3gd9t+8zTTmX9Y6+
dX+JULNNhnMptd44LZtMFlSuSMuiH0H0Z598W5IOhyiI16EmwX60A0ksCIjLRlaPdK1bt8gc43tr
1ttp9IYv1LpJf0J/slX7iEaeCC8RI9ULS/FNKJWV3qVUGVnsdLnt3fWpJ9h9UtL9ICG2LOcQ1f2o
HL9deWlm8UcJ3CJCvPJ2st7WlJ1d2t/5Gy0CuG8NNNXlkCqPXIWhwAzTDNldC6LDQPwr6O3JPhdW
8Z89v9x7adoeha5+X4QPfmIa+zAgPXWwVBKMw0Scg8BykJGYlzAxzLMYLOLTUP3gS+rM83Ju2XMQ
3K4qnuAVTUUdOD+bZS+bebPLXgvfdYsM5IvS+hXQrpxFXWnQgoiaYl0mcEvTHkp/Jez8QdNCibje
zA7IQqbrUJCooGRm/GqmZMgNvD+pDzwble/8Uwzxs8mtSAwJ4CXbiuS6ItqZ60n6eK2Qy+WQEfiM
loJYct6++zwitBczmXrvOzjcmhLfHEC890xT45sPy8mbgQe5LCjc+X25DkLTQosipysO2vQm6QW7
CyXlvx+kYanBAntAz/7mTUF2S8bCtl2LdA0XZQR0laSvXTvzm5f/Q9h5LTmqZFH0i4jAk/kq76VS
+Xoh2uK95+tnQfXcvtMzMfeFgETVXSUhyDxn77U1ZPObya9OY4pDGpz4NMHorOazfdAT1xVSuAvb
sXoeM8U7RMLFfSPJC48aGl5zBuq01wviXKiXHueheROI2j/msrz9fuk8nuDAX2kIMoAJ8pNSBPUS
FlGwtfB/boFl1IQE5PmrnpHZrUsc9Tgf8tewcx68TiVvsca01CEofvChkFyICVl1OfzbJYq56CG7
x9PTtHBUb8usPUYfoEfNBh2iXKOwA8aQlSMGZzZh641Xei4WPCJQhu5j69rjBuiZ8iHeKLnrH2lO
qpPWkcBMPzN7q0FPY8dBqYFObGsYbbBWmxwnP3S47VSMKrOWWRd0tcNUJprBYb5W2MehFCQvDGq1
dYbW3tox101AsBW3lihYpmNmPAklKld6HGlLcNX6qpugK7HXJnsniJt7HPMynWg+xfUdAopR2JFA
z4S1yfF29B34UgJ/erdql1VmVttqdMxHD7s20+CqOSeyNNZO0TJpySzq0BVCpM0/6ST+h0pCCsuy
UK5N+JU/lIRMp2onqUbjEPLYPpHvHPOWxg4Mb3IWk5zwaOL1BvDjV80oDkM/7j/NcTb9Jt+Vch3W
7YeT4N9tvAoSaxQr/yS//AOfJSchh5TSwEaBvt/+k/ORJUnb4DNgDW9ZHR1/3mLPJVnA5ta3YnYs
r12o8sVUjAGtVnq0SsgqmZn0r6EBNcupK/PBCkJly7cr1qr0BjUovUlAQjesydE/aAHln2JA1USa
iS4PriR3KJwavON/U4u2LJzLWPrWMep9E0MpldNCh4eUJfZac6oEnHacvrYrCI4rG9XzB7hYREWy
UT6lkFlCL1Dt3osxH3ZSScNNrpb+Hr4QU05qGSdqsA1TXPaieICJZvo1S1HG1LJFPz2fSabiWtip
4aoOQ+NIY+kpdpT6hmwehUPL7NDLX21zCKkoDJArhB6vLFl6x4q8UgRjE5XPr8UrgQ8PaU78gyUq
ea9j+zAPu6hT9loelytnjMOj2w3QEhq+hqVq91QjA/fiB+RDSlA3X4hxWhMO3z27sfaVL4dx1DPA
KUJrFWKB/zomTHOCeBvvVdc0F4C1zcU0rfoSGkgaI6Q6298nRO6gumvSlFSa/F70Mv4Zldj36oyw
+dDChdOV5c8+1R70Tq6IzqQdBpMq9OI35AH6fSoTo5pzuYdM4zHj8V/jjRfaS0Tan69vLdf4B9OZ
xsX7x9dOxUwpaaiYU1KHNOw/LhLoYH6c43U92skrMyWNqPREu9p+8RqNvoKR01Gvv8cb7SMKsh4s
ok+1p6LJMzmjYz8wPzdW0EeLXjWzbVokyrCYz8wvrIOBcp5X333DdfaB6dkrb54xJyKh5SXOOdkm
XwN3qg009JnVxOkPNfiDddKH/Tuub6YpNq+I7RIMJA4EwXRzUVpGTVxXZdIeHaynocXUI2sgYl0l
mA614gdJItqTMywLRU2eiulA1eWTSvKBy6L2948yX4m3KAcdGtGKNdWTjEMRt9Tcp8MiT6JrEWa3
+b+Bi9KuMGB5N5qoizTr3R+NYnxgnCb52Mp9uovKK/4z2mta0i9UDSNQWBbhVkhyM+YcPNhA6mlu
kemQ6yk6pHuDcqyAZRM7LI47SpjzDiNCL9a4Er1m38U0rwYrfo0c14DtlpsXUx89g+lNjXyhc5Jd
rNOTXMznQVlkuIV+vdqZXg2ay924ftGukrbKt0WrGvvJkXxjCdYtAZgpK8rD5VLAHbmQ6XkEOKTf
I49L1fercaU4VYG1h8P5REHkcNkVD/MIxUplOxCwsJwPa+6P91a2X6AaIdzpNfK2iKK7TrKvX5tR
kr1Susc/xllQvLJGH/a/x9EITyHk1quI2xRad64che/xjfOC767TRl/cHAWQ2enGhbSo+JprYU87
70fQpP4NS7B5V73sMpPC6bYb24RJ1maYXFaNM/ztVUmQrxxEhHdj1NtHLfNQquRFf3BDGupgHvXL
mOsbpSsxiw/jRzqa5k9Nlvd2kM8REXgk9FYU3jtkV7Fqp+sa9ciJ1EKKH4YXxKcKc57BRHnhh2Py
rWoqgC668kIdxdiMGjLGAI3DfX6FncmllzmvQS28+4jl9+5UU2aZ0tibqFJpDPZK/owJLjyxfqg2
GZTS3djaMA8856eXg9/E0z/v/DUy78yvcbXyRzjuKFj51bo/NC11nXqq6cbjWC3TSFL5szMd4bJP
h8UrYchIXX5Qr7C5sQ/RU9l2+Vq1gj3Bsvm2RhL3DEGCmColKI+/DzEnUpEv6CCSEtusB4JTFyo8
0iPOSfdRombe1BUzaOSL7qNHmQhJUntOKQ8eLcpTRzfU5ZRKHZxQXvZ7Zld0b43ggyQB6ykyEu3u
l2A0NN9+crOo3hEdhkFq8N4SS/VpQEKMyJMhvqh2fTA6q72FijyraJwXHOT32I/yOwaEbgW2PiHD
g8P5RNX2Zx8d6lnrvfSqau3G4E15aizWlQn11eN86JL3SvUwtbd928cbtREtTaA2MS/cMw9NrNg4
voNjnVvJoYL7RNaaa5/qGP1H2RYdMcfkJVbpqRX1+IUu+VKtuSTdJC62UQQGZP73ioQIRo9n+dLG
FH1HgJxsCf/TDypirrMrMroubto9h6lDf8zG9lk1q6EJq598UN8jK04uve5GSyHSB+wXFVBHKIrG
ULnrMU1LyrDovNtMUtRnav0U96jxpnEjc5u9zPgiVRoZ7GUxoE9C8pdC2h5WjTLqS2RIAPX9EnSn
UErr3DvVkbgpf5K2W+d5aN5L89eqQ4Mb4F0k7K413kiHC2hnNs4XRY3vZM8mPyzgEKVw4S+5xbmJ
mmzHIovVzRAQHd6rMFmnPbMvf21qT9n0RpQu6p7GYyDSMwiB6qHC53KjH7WwvBMdTyT2k1bdMn1y
t0f3gwlAeyA5mx8bDHMV0oZb+oWTf1Ob5bzghe5IwnHUuntsNaB1FS8AiTvkwREme/KSVO069Uzz
vcsVwB1G3W1tmZtgzAkEVt3yNcy9HFkCgFgpJ72VK61rkfhfAyXahh2RVnoqoRqYmXOuId6eiyre
U4ZLzp2bZsvOSJs3XG0/rC50vtltsXXU3J5gFbva0NBMA0g/CbcPvramATBBkfaL2pEKkjR+crd9
3V43EgXRMNr1jpkNzFCC42dRVJRphxIm18Ncs2M6/XnUamj1Ayb3p1mNGFoDDweK9+v5MAjLH3md
uCs0ovZDVrZPBFjbb4Nu95uQqIZt6Wf2G6niZyJckkfR9sF1TJFSSDhoAKf771n5OkRa/DNrbR4F
uvXC5IfABY0krMFIsoNSqDQLReMg2xQkdlq1dQzDOvAXSeaX2wHCxdWLYQFQRn8csq54rAIvWBLs
EuznMTRm4mj5zo9gDNEr6Kb2Lst0OM2vjRul3UGBoLY4/ej8A36UrYbQ029M3L1tXkaA7uxlWNVw
pYdw2CYGJVtEit8bvAuoWqbvjiqVRyNXxUpNQueaumq0lX2RnCqd9waXykGkpX8eTRoGboy1vO6b
iSOT00RBOKqEbfUQesYDWVQAlyIR8tWxdgoiwwuxK8U2R5a8nkE2BOE1RFI6/n4+rKYfd62+4a73
HeCXjW/x3Rq/jXFjfFBZLTdOU487GVbcD0YlRSxknWHX1T9qpzhBzkvfo6yEyIc8ZBnY9TBhi6fp
NxvHBbeti6jcU7FtbpgaHgctGbedTwXP8mVErlwSf+7pGXK3MbMaNEaJccm0DuYTlaWvVv2G+4+2
X3ImirI6fFYL+PStHXShfYb4CDtf9FW33EMUVimFv2yH+H/SDufmQ0aX+EPkVCU6litPFVSLdT5+
k3TjtpVsi3tdUL7GAaQ7xX0eaJFM7PU6I252GptPKO5YkuA3iu18GLVpedc7c4F7nT9TbujSizdb
nIy+1t96mhh7B9PDGhKK+U555q5pEXGiY9Oc84ZIRB396M3keYp+FDkcoTo91tcgf+2H4IZMOn+Q
GR1xl45/XPDGJybvgK2ONihQ65QgaXuYOXGKiLq91r7Ohd15gxZngyIKKI/1EPM8egirLF73siaa
9a8xN+f6IOJg4hKaxwT1K3IjNCxlWchnGrzfMsNpfpCPueRZ27CSMbLlaPTBg98ARKyR0q8FcT+f
yYsu1URgP3w3ZeglR4PG9sVUxbYeXZVvWyRIripDqFcEgN/9mMD7prOnfFQ12Pde6F5q6rErYEH2
SyLM75XI25/GW4LC66eXWF+gROevLrdMFFd+cTVDqAwiJlVXr6S3mNF8vRfhqWqQGMzgvhnhZ5JZ
b3vB43ygTvqfxC4g9YzheoxSQmynTeE36rVXNvNIPjrqZZIO6B2VypQgRjpFUIkk+BqMg0H8SOyW
wj3DCr8QSXakyIVYfRCswKvB+1748c8cHM/SGDR7R6OjfI4sdGJFp/fb+TArGmudSTTirqGVz3iC
xKZXRLFuu6B6znkvdkFNZtt8VvS62Bpdyw0AFsg+TGS8L31TP7MghG8WJ94jNc5sycM3eXe9+NUK
4OWkcW6vMiaU3M6zgie56JjSJ0z9JOypEBHwrEOvzYoVdivyezMqFPVSnSJ3IE+G603pTK0pTu20
ARyjrPhe50SSIn4QiKOm7xzTNxosZyhCz7LQo7NA9rYgodp6UfXI3RW+Xq/UIcGrJgN5zDw4Ojjk
wOghV7rCLQWQMInkf59IvDoDSj7iep1OxHga//yJ3ydE23TXUDd+/UQF9HynFjSpM5pe16gHosXy
oFvGreVd+9akKGWjaj8iEdr3eeRdLUN3sWVQOilNxzjhX0WqFbg8Nyj67FrbVldxwGwHld9OK8it
cx3MpvPevAm7t0q01xhL1FakE+XfzdR0WY5DcTVSJkUw7m9Ip5yVqg/BOtG97DRvBm38915kswyI
RuibDcQwOPgEI7xakgeFY2YXHCr6NSqD4SA1vjO5pV3FlLVMqot7cW2Y4sR4nbVpTkqbbFzWNtS8
iVfy1IWWv4nG1lnPh1gAiE8Yy2Y5v1hzNZVYoaLcOlUQbBsb3g9T+MI6zB4KxSGZjOx0s1tZgpok
IQrYUOzUuM6bDPY6ep0WrYz8NZR4jTwn6FLrXosXPoT1DV2cdJFWprXWjVAcwW12LDn9ku08kJmj
uTfRHMCKt2+a0wSIFIbye9kuAJHqO5M4s2PshFjarOGnUgTPphYXb3Ja2BTmYF8zs+h3FPmzfcSE
bpt3zYkutnuq6ujXhnL8VkUScoj/Ghd14yAVGfK9+z5omfsjGHS4mFLTsCiOfODTahk9L0yyEfPA
vILO5ZAcrVFTtm0plDNBbV6uokA0a+v8x15IKDViUnqaiqO3CMIRG0KV+7VJqM4do8AgPy1Gcb70
FdSMSqZpy1AtJTFSVbnSqOy8jrX5zZVO9tNP12DBPeS3Y/0y0a3eCkg7S+jG6k0Uqb5FtFYfCgTa
+dCd+9H1L4qrEkajtPWyz5x84j5mwWU+E5hKvEfQ/ujIytknlfY8z8+KAZBjJcnAQShiPP8+nM86
QFpXkmyL7e/D+cW/f3Y+O0/8/vhZmHsuU3rnmEzVkkjm45ORDfXO06VYzocqgr5zlqdf56MCHNlj
TedOkExssha72iOSWuGW+apBP/kOdSxdWIWqXrE8Fw9Maj/m8bDRw7XbJy1fbFm9C0qHAL+RCAS7
IsMO1OfDGeuqf61NLVqVWpXTt1NZq9F+wczoSuiGooVgDTDPikPJg6Vvb3Zcdkt+pwGBNxDIso2R
1jRGdhlxyy0zFJBfXD/HrWA3D6WRHCISTE6ipwEc+mX8gRcd1XR8rsZE4r7QlHNhNe3JjJ12qY2u
dYytMi1RIWrWcd6M06Dt2bs0rgEPOHkPqyyjLTL25AhIrpAC6t6hwf6wKKzoW69F8Lw8L9kGSYF7
x4PEDQhVVz55QEnkaQ8wW1GkvJqS4Aw0lfSopsOmGe11xMyRGZiolyJK/JMdGViNdaBwTSTOQ5jT
vrHS7t0RyBc75E8n14f+apZ9vbILSQdOG/d2bbl7rW+xJWAA1dFCONVyNhzF+JsWCGKBco/tQtpq
vEJHaJ8Ur+I7AOhindVN98xS5Gec//C9jluT0wX7Od7E1XS5rOPCWNa186JhB1nCUiQ9dOqSsz6t
l9SOXkMnVs550oZHL5RPg20bt8gXYmPqbrrL8pCpfx1+95FZLJKwLc9Nn5gQyro7vpL+XgfBgEnQ
7ij3uSRaWlZK7AtAmF5BBRBiO3PdCsEPs9n/taeEVv15VmlNKtRx9jL/BsjbvzbYuQ+WnxBw0Wvw
9qIm3WqTFTxxFPRKdtGttAKui0h7ZwFWnXp3IWM4rhOrI2VisVU8FjUzusPsu0Uo3PRMreVKzGh2
8C2iDedN7hToBEsN0fGYERSMiQSk/Fp3sVHGI36XFUSZ6tyEcYX2PFd3yriz+9qk5ucyA5/mMyou
z1PtIMCXvSGIbnDiuwGPNO5Q7lipKyHnqbZy1gnSMgesP52+TshM3AjPHB4r2n3TavJuJQGdqbQT
76zJUfC1MeRe1+6OvTHUrLJVkoqnQ0iGHRnNKYX9+TgfdRDqAu0Oq77kYGPQX3goLJ7gktn3XnmB
8VTBXh/Quae+S50Fg4VCeMNpjnmlPMrUL9NYV2gkwc5jGc3WvWRVXmskfGfvLMDlV01pfuSF3T0y
2VV22oShzgERvgyFdbI6U3xlbdzDYTEKJsuAmK1ExXYXqheymI11+BVcI2ke00blOfO5l5RqzY0G
UbKvWEe/VCGdZ+VDhiNuPe+Neflrbx7LPOe9s/xyM9tL85JKFV1bax+l1fikLYCAFYegdN6LLmxv
tdq0t3lvKPNTpokI0tW/x3GZgGYmuKoTPILUsPP2XYV6ho6af87HKqNwuvf617zI3a3MA+1p1O16
mzf5uJoPmz41jooQBdYd6tR1M5DTbvHMDpD18oBqdmHjaOd5kyixWEu9sRddF+ufYyB3NGoZ0KiN
bkpAt2PtMxo9xCqyyhLyfavooVOAQqYDGU/TQzXMPLVZhJNXY5aGJ241Yq/kNU0c6AvD1c2HXCNb
o060i5153aNncvUpXZo/GQC2WFl45cXwhHjEgHHQpny4AYD/FkSPvQZbnAdIFceoO1NRl7cxdk1l
kU7lIsjzjYts3XGDDUsqe1dl/Eu2mxbrNPKioyAl7m8KGGAcmpI9uBOILqUCsLJKVGYdxG267/AY
RtxLGyib5Wkgp2qjZNJ9cCvlQVQuJWI/eBnFWJKQ5g47+GXDzWvrdS9s8zwr0bzxiycfyloYH5UX
CFaGBEOhLMnuiEUhtEsACYr58LnRQB9PGaH0xP891saso0oji3EgFNbn60IJE9pgmrKZxwLDGbfM
1EgUjzAwIdxFVlCoWS3Ws65Amk6wMku32eCwLRdhXte4MPx4r5VmvCWkZYTm3jx7rt59U4L4QzES
5ykm8XIbiFLbabEerpCaxMteb7tV1ziw7WTvPfP9VDeoiev1bEpy8yQF3Ow/SZ4l5wgB2RWSfJ7x
EL4ge7HxYmXK0anU5olZ8QlRpPJOiOsAONlL9h5+m70yfe6t2uhrs6rS3ZwPiyPlkNcAnosYYSBt
o5d4MAMiplzz2oI8u4bVIFapzdeUEjfZXGMlNvR3WINyo1kX5Hpe8x67jhcb6rYyFeROZCGSLrJs
e5WimTXw0rwuv3VRhTLMCb2rIQBX9l37yEfrsgI21c9DWo72KcR2HheAmZYU6968IHptNYpaXi/l
2c6UCv6zFWEmTrVi43YMVuggt3lP7p3dp9Y2SJtpdUiohtGSJJCa6o4Vt7dWFKV7SBsAgUFX9g+o
PPau0ZefLKkM1J2Tt+FlRkm5TYArGQXExva1+jWO4C/gz+aeGaE+9Wzxw8y1R6GmfBdpV24i+o6l
yUpdtYkwLet4mzlZ/OoEaNMqJTS5LXA4ZlW2JeHLWbcAPll7U/C2vUVFeJ6B0WwoX4P4SfWi4GtF
229V5Np4rNM8edAGdBvY2/yvYxt+Id95au+hgS5MEgZSKH37wgzsNyif8wzDV1W5q9uR2ALFHJ6y
wHioXBOGCcHy8+3KFFTR66btT6UrW0C+OelAYmuHhfEl71DGp75sjl1ojre4xfZea+3w1UOH6FBE
eEkrcHGN4yc73XbzyabQ4xCyd503gcUG4pv8qIiQBdKbDA2YyJIlasYfGqR4hddO2O3AyHYnXRDj
Ch1Gs5NiW1v5J817HpqR3vPevIGO54Lq2YVmW9LLEcQeRlbrXLEolMvE66pNqNvOdR6bNy6ic+DF
6Jym8VGe8vBOZGv54FBK0qgMvYSRRZcxqevFfBiYNCod5WAqFp2Tscsz6stNs/I6ymh8acZs0beU
1YQ/ejunsp9Eq1kvVtRjMEaPvs/zDD61RCJTRPXZ7DR33wi7Oma5BrAZNQqZDGpSbxHR9w8YJMAI
wgeeN0phmpQWcPmhE2fxSVlkpQ3xdRgy7UkJNe2JGwuhRcFjQYY3AAQdN6nHHXUNBsBkHmSp+86n
xjF28YR0VPWlGnrWe2j0554sPa2Lr21FDCKmd56m0yYd6G3qIRbeBg04HVVr5RBpu6oB80Vrl+g7
EfYm7ITGfxyVfmurSbFrKfgtcrLd6PgY1qYF6HnHWYsXn9KirPyGgk/EH9LFB0em/lJBuvcG9cBc
lUaf7efD3FGYM43qbuhFtDQDIlJypA1U2piHxvB1lrhYtL8dVtLX97O6d37xfHY+xOyH7fdYFyTl
rPo+sI9S7ZYI4/2Dm1rWMYERs6zb7M2bgslUwPZNXGFrnY6QmAq8m+R0pKik4FblYqko3q+zRhmI
DQusYjW/uLWiaOcVMlw2+lDd6jGtbpbqIo1iIbcWhMtLJFVgzFRFHOazIUJpiT0Ps7QVU+qOzJQS
k/TQMU7BlaZDchT2ruYwHwIDDbHd9sth8jgOUVbdgavkW3yFJFGF9kMJIuiCYsS/8lh9w58RowR1
lVMWl1xZgYay2ByxCjcedJXpbJWB8qhKQAqIh6i0VGGwKrKuP1ODqg65SHYFkRDneSOszuIfiZqz
hzspGHm/8ZngbJ73AsYoXzE2nR1qEC1RnUfPXRd982JujH6bIDVJivBWF5q79UORHLrcjJEIDiZ9
ftd+hJhARzUaQsxbHRIfoUh/pfA7HrnHOke30Lm185CDFAI/zxqH/sNo1+3k5aTlHW4I6Yr3HnOu
VQc6cE+CidgPKdxzddJ869NhNx3OV4XkDsscBYP9pKUsze4HerJhO9Ms5iHH7MfNMIAhaAzPuXRe
56yNoM0xdWoF8+xpsJo2k0sJ5sYFwIh9KQcd7nxv7EbNCO4KFiOiZuj7UcepmOTG1m2yEpx6Oj8w
NNLq2akaFgH2l0aFM+dMqCYwr0gjMvNL04XGrtSclePJdtuPzNdIymFq1WgViZrB+JTSWL/VVBoE
Fr5DQbWMay0IPloS4RaREcib9EvrkhStxmKHE16eKcSMR9+JReZCw2xCjTdawkzxd8ak5iwJnNrF
XKWrtteKS1Dzbma5r78KvXnup6qNGPnqouj/6jOXXHpGEt19HJ5bhX/2AHTni9V54tiZVsWHRaiO
HGnVzZsGw82JZh286j7ZtKiJ90MoFLxAIv+OFnes2+LDAPuedgQ/Ef4ATqRjan6kE2OzDsZpj96A
2Lgk9x8chFrcj6DQZG4ff2BqAoLaFOYlKwKszKJDXxl5yUdTZ8PSHZXvHYx9aAd1cdcpCp8TOoyS
Cu0ESE8JY8UUhKWes1XjF3eK1BBrTN044JOVD40fAgkov/yWjxqTmtQvQiJOZU/tUsjgKhxnN8Mr
5g38GhU+U60t6SQCqQ9VLpVMaTe/91KbYpgDpBRwkjbgHZq8A7Y3XLSi/ZHHTbalRD6eqtzlIdNb
U79TqWPAqhF+C8Eyqx2MCedhPrZ1ne3wDmpL8gXMR7I82rtSvuUGftNuzN/rUc2POu3o0xDE8YYk
2O9OEvU3nyZ1x3Lwvc87dRuTZrLR+sp5b71kzXe9eiGZxjqEqaxXxjTeVfaXaEi9vcy95tWALX0N
dGyf3rxRi/4JgMgUshsm2rkkSeZgm5OVdqpmJFqULBSpiKtuRsDY+vyHNyLklPPMdPIuLSmLVFcW
1aSD0lnYaZ00Djmo9A10G7DoESspOzaDyTaNS4DO1mU+dIWSrlI9zKfooHzZamVycazaW7f9lM5D
QN+TTTpE60AAS+tqII0yLr5hdI72s0JyFkdGg0mGsT0+yUAzn0srDLdl2+MyQ1NzLz2jWnhS677h
Adn7hVa+mRlrH+DSAg6B9G+t40ekaMX9N/JBFmbqRV/4JDQawcU/cLesP0mtyLkM1YI1ZQPkRff3
h4qyK6MgcLugPxL82qzjtO9hjjYhAbEFcmlVaovITvoLdbrub5vSS8yNCLMlLnN6yk7bRkucrIga
JzVFEsBzLfA4T+7i7Eo1ExlrVyTfMtNaaNAmP6Cl+yxG1YAHr1EuQIZgThRa/0JgOlMgP65vvakC
Iqvc7mwZY7H30PdsejMNX7suPRlj4n+j2DKhaJqBNladHqhzB1yMev/WWcl2fgVWR4E6zC1vOCzi
41ThWVPV9T/iWF8OquF9i5SOqtiUZEgxPzn8f4mq/qdWTsOyA1rOVmFvmviU/8DgWsLWIx+iEoQr
UE5N0bGIyzp/m+juxxzpYlT22nEth7IDcfG+RxG/HIXxIOOeIlCoDWtnQoIHRRodSmop+dKOmHNU
rRJexlT7tVEA5uqByA8Zj8N/4JpOAMj/YOPxJ/AXaKCNQWCSYfmfmlBnVH/xOmcCLAHX2O5yX7ua
4Akn40r1DyLU/4ZuQtuU2FgEjHKSEP4kUlpdlbA0TPS90odvtDaqq9DiozkY+8bMPAil/oQpZRMh
Mi8WSlmQZFexIQPgCgbDOgSq6G9dXRFTJptVkrfOkc5CfizIBTBs4zG3w8mYhUJvOxrJhjCH4VDR
3zprnUjO857SKjEJwpCpp/HUQbT3/y8NyMH/9caiK7AdqMxg9UzHmc7/TWzrAaIpJQnM+6Ia0lsd
CDDJEuFCGVgPg5oX2L2TjewRHkxYKXXatCN+YtGwtg2TbmLa1Z+HDrVxT1MzHtNUd8JM/NRlvCr6
qeoyWq+JM+j7MiBDr9cH5b1RrWvfLGMShryFSZjZD5KDYayyZnrGE7X1HH+LDZQiakUDDDIQBZLB
GFcgYoavEaud1N85rV8e8ta8e75ZfkvZqUW0Ze1OojaPi2VlFe6D10YaFPzSWUYhuRakpGjMqHJq
47gqtpBU3LOV0z0t8FXvC30sV1WCVkPk7t6cqGR+7vjXec8xHPKlLZmsS+4A51LXvvCXOUsoNr+S
4MSoWnuqw4+YzuwXTS+pZYSaSmXE1MnwZZmcIOMtiVY5urUpl9DN9fcxkslCKzX3Sr+HnD2yZKi3
FtWLpKhbtYO9Thpg0F0/ls9ma8mN3bPwjMHePEPGinYNTJrVfBYMU0tYqj8syxRcha6J6tgPcYDi
SqIzGGu0boH0Pw8zJiBmZFbQ0bT2iesdBTiRC8f52RKThvUP9/j/eanxlQL8aIETlPKP25DT2Dzi
iMghnxSrmKKGT3mR1ffBgvuQ1b59cvNeI86QfHCTDKqkSYAq9qiNsvD6/y/7/045ITNCtWGcCKmq
KrGh/3nVF3HplYVAR8vqudmI1gJqPW0w4vnUQGJk1UZQL8C1WxsL9sKrb+k7ZjXaV/5Ab8lD07jW
dRidUNzrrB7t/ouX464DqhCNVbSw9MbctFYMaGdKxENoZiwktPmLk7rJvRiTl5LJAegRe5r6DNYK
qUl+cLzIeQmaYjXIklDooAXv2ITiYE+bcrCdzz2KH8muzGrjFqK73sOKi1dmCJ3Xamr9Hz60P7X4
Gm+UJCWLnBNkkjxB/vONomFKdRhb0OHXZ0bZTAIYWZeNKtdd26xHzOr/EO/xP/5P2zSErpnoOfAB
/HGdcNMV47RsO7RN0tyygVmhsAnLlFaDbjbVj3KCBP//K0L78wHDBATIMnMPk/vgf0cj48jLKllU
PcJNZgJ1DyH9twJKCUZsbEApPGfoDtje6Gv2LH6w1gXLKSu5sX0xecsJGDVb/VlHMvf/fz9+hT9u
1KplkMtAxLvFpzE9DP/zk7AT5mDB2PCI9Y2TYhvucd74zr/3fo/1OtqR7EchhnQfkk93o4Wf3ACE
yf0oELMhMyGdi/F5A/4NJzML462DmLsYAu1r7RwSPpkvoZ/669J3CddU1eqmZ5NOtgEwyQL3SA6o
++I2iDqFMWo7mbvlkx/rb2ESdCsflBYKtcQDBeFOsjKIKonvKLd0GpMZkJha4anSKmO5aVPD2Hg6
XvjKye1LQNjfTvRavbfd1j1zYYJhI0MBXFFKV0vI/GtpyW1rdqW3YGG20oj0Wvol/oqyeiwVVXwn
ShitioVLFvE95V5Db/ZoWL6oQ1/hbKmyJxh/0Y0oN0h1cf40xlb21PntwXSBSPyLsDNrchPptugv
IgLIZHpFs0pSqeYqvxBlt808z/z6u6D6fm7bHV0vhADZpQGRmefsvfZyqAr5T6XvW/vlJFpcbxcS
BLZezmZDO1xiM7pbTsbclQ+R40woxbwELcpEDOQ6bqb0djkQyPzvR0PmHALL6yhYqHAzETqyPCcS
reyJQ14Y7HpaZteeuuspCLXDGKvpdTm0nAwM712dDHFmAo9WF/nDRhYBiZv0jeI+uw6aEV2WPUcp
y21lsWD42HXEJQYksUkSDGIpiLfjqHcO0DHrW5MG6oEVfHStAzu6ViVYULWrH38ekkEaXQMVroFe
45Eok97fosgcN3EbTG4rI/lmWs7XfMrib1aOk5KYih/onVYR9xUuLgGScSxDV02mTRHl03eqNXea
VYZfyfxG0Rw54nXsKOwFaa49eRHZXbrWGvdCNx/0ErBBRKPwaPt4aaIeEXrHb+6rJ5pnFYxsX9r6
6bdbeI5ZPU2S4UYlM/PslP5aaUEu+lEbPSahNz6Idt2IIHpcuoO9gYms8+vu5uMY0NetQ/3fTkZa
AsMsi807kjfnZO8kia1XciUu4B6H70J4Rz8a9bdYscO13g9gOY2BgjS1vR3mvvK+z4YcTRQeUdbl
r2YwFOuhr5XDsmsl8dZJQbIjEW9ufY8C6nI8CU1tS5SNDSVZS149eNmGz+LFztTXXkFbJZpYeUTi
nK/Dvp/uvIZ1m4kCFqeAre0IiSs/mSjO8+t/zr/nu4/F+oxbMhkH+jKg/mOaWBcUr9HP9ogqZf5g
0ofe6sYUYOa1AiwZQ3Ef9V2wYe+zpeEf0wb+tFBNbD42FCVh/L56GTrDTCMnGlHjew5+efk9Ai73
YNfpyGr6R+R7w2FggnQ0Qqe/LeNqo4YyuqPj2X+WXj6PPP/8FCDI60wXmDmwOpDydxK/2ccVw1EQ
sIAf1piTws3oYZJm0mmeujFJDy1sGlcRfflsOnHgmvKz9KQ/c2t4CUydSAOAEW5q6m+DI0sdgeIx
iI+a2WrraKCB/XMjI89H1MvMcgeJMNjVs3R/2SAj3Gap9aSaNoKFdhz20m78VUbG4LZ3KG1/4KKA
uVwKn0Rpk8C3Y0CwGIq7LapXYMyEGW+D0VD3/z2y/fH98qEKwxTcxgn5ECy2fh3Yyopaamw58REn
zHgu/GbAxl7hdpdYg4Y8yS5xIt8rGeiun7Wz4p+u3LJBLFpv/vvVLAFHv33FhqnaAow4RGxjmSf8
40K39aDRZoXMcTRou7bdmL0oaNPjQAneZVgp6xaB1TFX9AoxtQMudJDE+tJtpxkaFXf+/ChU7Ois
omzdNp4e00F0IoDgo/qW28lNV+bjd0pG5yDtnVcNze0atzei67E0PyDtH6T2yve39B7VVVYY4bY2
B4X7ro5ayCopfIZjvwV8nV9K54daAFFC0Mbtt6c1rU53qtKj3Ue20ZGBftfMG7NG0sTNc+ePfbdi
tmc/lrKFjhuk/IoLmF76MGpkXw+gL0Oi4U9xGltb7KjTJ0v5f/vCTZVSD4sA0oL+sKNmbWuoeQHT
SFZIQP2ihUw6i5TpirixP7mg6fMdRKFq7Q1o2xQVCO5SjMNy//TfX/efSXI6ZBkgnjA0sFRTX/j1
4guIQCuJAY2O6hC1d8TM3Nezb9G3TByPVGbvq9EgJ8hX4gN9ZwaIrGg+Kc8I64/gJk2X/AKQm88F
MIoDv76IsAwiL8hAQMzREXFaAy5Q1WaHQGF8rSgrdlaYs0xS+6s+kh06H84kK9blWbmU4yvl32s/
tZjADR86fI42QI8TKpfjpmja+CkJtOjJgKk0aGZyTxpc/BRI/6FXAuUSKWYCZAM6qF8r9XnZDML8
2rWR2PWxoP0YQcJk9JxPY7/3VoSR5Wu7mJqPZ//8d0xLmnNCM2JHQmfgBnKjAumhGVYOHzIpGIjg
QqXerhbB1CKdomIHN0VEGu+4PC7skGSWouumcZnQl50WkoiVU0cF6sKUkRAtBALXYRDJS9FxA24x
U/bRUJBNPAJEmuNRgHFRXEiRiPV2kuKfUO8Xr3A8tTg4WdasUhlEN6iRUndKGm+fIGu6wlWprjly
lr2/RLw7bXX1/cS5FJaqhuc0jeNdb85BqN6UnDIENw9p78/SeOi11BGdB8furAtV2fNyctlUKJpo
FYWXZU+p03oTFXj5NR2+VFnNYlOh5s++TxygCZ/u0Jht8ayHoYTeGJs3qHCL51SLvlfUYS6+M36j
q2Se9SY60IKp3gv0UeACs/zUZm1/FweMSKqxK/T+mWaCTw0dtNuyoUfv7ANFDOuf9Do/7Ehzj/Vn
k5nZYTmeyMY8a9F94NTaPcUxY5PS4YEkGmjYEdnAYz1ARJguyx6ABrBmlC7cNg7B98Yyvu+65pVU
DuuRz8TeGcGQ7rMiSm8sPTFrsIjm2WiyubGhFGdgou7oDPLSz5u6V5PTUFXZSWmL/lSoE2USrrp3
u0PljX3ukcjJ4qjYHVzo+bgI8LRGCYahvrJwefA5wFaIVorZha+RHJ015FVvH1js+hSTmWSM98FE
pBNR6g+yEdEqheXnEhY9POkYZwE3ZyctZ6gBVTBeEM+ZOwzp/KTmjoajJzqBIiMQ4gwGn1/Okznd
Vh7DggVMFSaIHObdqbHDHZRQZcWyahuYwWWcaQ0u+GPCjrIfueFh1JbFK8U5fcUn3t8NdWlspwGR
ciorgw+sik9M9/SbEbVDnwvvpM+IpAHf1i06CUan7A2xWHwcHD8/DqW9Diy1OxGvyG+GJv6xrY0v
YhT3UWGoz0qWhSeI7NIt21R77iyl35fWINy0GnES2OK8bMwwk+fRHsV5QAO+FbsQnZpCfQqvoFfV
DFuGdVUsQSfCK2mIpMVmWTPWyYhW0y4NIi9071RBTUUaS0gXyiC8w7PvV1OT/JxbFNoXr+9ybNng
RaEQjip0U4nyEcJV8Fw14dXHrfJedOXglkpuPgmVVASnDKO7BD7VtvX5M7xkwhRyjDGt0zonvdLQ
nFNaWzF16c5WaxyVLozvW0OP7vPaIC9WoyyID3iHEk+h2CIIn8aNdGqK5EefRjXotzS+6PR4yTBk
48WdvzGZ5q3qADOfuxxcnsN1V+3gXqWu5chiC3pX3UPJsNxMzfrHIDa3epC34txaCHaLetqYoqFS
A1K/PHkJG4IHrP04JceRnyrUtAaGQWwea6NIaBJ6sbeZFXhuZMI/xJM/p6+Vw9+bYN5djlGDxlo9
2vG6z7qrZRbKl7Bj6Mc+12GKn6ZLmfH9LSfUqfmBPcO6A3mG6H5KHMqZA8BC0FAC3F1CWEvGtKPw
aneRQOqdInat3usMENQLWjofu4gqrDuMPlLX3DtYkWWdPM0AoMRtfc4BRwaceho9sECOmwXp11jy
ayw0/TZpGeIrKxzuyQhId7gQ2uOQxxjqEueTBcufswxNMlnntiwZ3ucJ+6+DqqJmKK903Kas6Wxi
GmR1sgBBiUkJKKryNdHUL6jJ6rukL7Zhrfkuq7DqJHIEIP89y1iWKL9MKnktBlwoFaQMk0v1t5yp
NsUPOqW2fjQK2cGmJrelbOz2HCR58jT63iaRNgImYkf2GOARLnXYFyjXkA2e6hGMFvqAX2R2n3uZ
eMx8Ug9iYqBulo0o/RLxNe6Nau5SNEurwoof+uKuYR33kXxg2dPoKvSW9jTAilXqxSqAFYwdWmlw
YU7YaUA+ThReaCMq4qUSYbBVwGbsMkeEx1wttfCTL0j/l0/F1ISA/s5kULL9racDpVcTndb6N5re
psjDoe2D9+iOHXXrV2wUTptOr2Rt2tza2gCiW+S8EhNguVLXmnNkl8FTHLWI4DjeYYDYRwlOqKka
nNeiTr+qGObdNvSKrccNAdVProLgK49eVwTRKi/04JgOErdGHco7X+Ep2NrD3ViHGiFr83Mwumnr
0tPFpomKiApVho6mi5LbKG6TW3ADR95CfbMcWjbQE5NbcE/ItGLGi4RLcBsmRXuenL7c9pSF7pIJ
TSyyzvzJMiscN01qveVV+mp6pfeXNWUbneyA0BXqtfZxKdpymjPRD0EeByf6AfrtspFjYp4TLViJ
iJjSjSDcc+8R5OTas8XHmzcYtlFJy/SLOUwlaTJxNRzBOFFpalPCmmrDONi+tlnSJdSgj24UKEU3
y6Pl2M/d5Rh2pr/PLidG8tq2LZxmV1TNeKXxMF7zWPP2ZtyTZT/vLgkRpCxZbosTfOuj4O/dpUS+
bBTQxMc2BzAQowxcL8dQ/94F3LdOsobJXAZq44ZtXjwsGyuN7moqhedlb75RrWVmOMeg1cyT1Ku/
N0gM4MsVo3zLrJsoNtuvjqW062wAH6vb4hZycnMwmjI+mdYUo3dw/n6UyLHbBS69OcB0C/6VSmx0
/rkbVcqlxrVxAB2qntJU77nHRfAsZ9EysEJl46koPQxf8e4C8AHH2vIiZs0TPah5EwpdIbVAGyg9
ZX8f6yFXAJOuy/3yz5YTRuyfJvIOzgDylXkNRBDL3HdDTEWgDBfGbK1tAcIe6D7p6aP0snjlNKwv
Y1m+pZUv7/QkkcxCK5BNc/9hirxuVeFwOzlD3UMO3GC0sHeayB6W96LOb2h5VBS4Sd1Ca5xd0IXY
bcJ7oRk5EcnhPfEPHw+MP478x3P+dyrWms6N+A3syqhtc4ZdrjfLD6hmpUjnpvkCi4NsZ3j5X0rf
DTvVbNU7qzLVO0eSDavMnNMstsZwhX7l2mptfaKnot7ZMdyivLOYWJJcUe9SiK18tdpjjl8C+SAC
u0AU16ClL1N2xpm7RwTdPd0ac54B1h7nk2I9gbsMLr/e8KEOCiQNjiMN54+Qa2b8WYWTlYvTGqP2
SgEyOhZO/sWuO2KRQ2yJtUL4czNzJlXiG1Zh1ndwpa0E+bHzoS1RCkbSSBKqtjzNszJMhNzzKHWV
TO/6fpUWzV6bI4NYWIiT2ijzaEqKgZNU8dWI1GxNJy56YfL9w2gFEAcdJnZa1NY5l6inOhbW20iV
1a4N8c4zER52MQbV2zybBQq+Pt3b4STId42mZ3RPrRvy20cOW7VyxWiWb7RQx+c48z+F7tyGYAw3
lKYYWrNcHKtgEMfl0c/Nb8eWXZGX1oZMvXrlQ0Q5BA03TUV25suo+4eFnZPRgoWTHlZXRzr1DRT0
bBPYsf2l7xLXnpTvGN/kUaDhuF02StYLF8JBtVsshcuxxWoYBaxFlKA5LYdkRt0bChSrZ8w0Jclg
UquT/bL3kWjVdoHmGpH9zxMyfIIvZp9SDCCrjkotLQ2Y9nWZ9kfNqPyztCYI+LVQHtQB9TBLp/Fr
kuXbulNDLIXGtArm4aMKIWcJUm32+VQCyVwGEB2GECmMVb4BDVRuS7Pw1pMelKdADvFaKl71bk3N
IXeq+jlPS3+lBFV1Vpu2PZb9mIC4i8fXIvailSE0wgxq6b+k2dflMBjeFkhZk1BvwlYVsmTdigBu
fIhI9BBCL70va3pcBkyLDY6z8Z6ADIpOVIRWvppjZ6qp0rkN5faj7UAOi8ZGrAM5Vbw6NinMu49H
OAIclE3aqq4OY0DeUNNV1qMVGES2lQhXl1245dm5qfO/PvZwHt4hqdl4ht0QTYOFY+jHDDh0R4ek
BKPj2jkgNUPPcSEvD+3mwKitHJN5KvRxZH7Gx6P4ffA171w1uHhtD4Q0dr3uMqGPWQ+tL57rzv9L
TEX/w6jcvki173HSHJZbEF839abl4ccma+R2qXrXQem7Zqlbd1SMWPSF0O9JD7PudEood1PgKBu/
HrBOzJi6n6w6J8UjWgtQXz+PhQ4QO9DB+kowkB2o6conu1D25pgr85p1rfnVl0TY/kMwS3ZbW4eb
SbbUMeY/uxqqvvbB0qw1aQdnoRbjGmS+uQ0RnTOxVEIMFL1KugjO87pL1QuRSljl4HbLwaHNvKzB
kek+hyptFS2rrddLO0+60C+qxwnG9VqZJ1UIlZB92ebK4Ka70YicPDaxPRmr5SEKWu9Y+eX3wPER
AZtBdMdU+6+R6t5baOrDWgGbt6moVbiDnqRbj0SgL0t4TD1Fr4MDXHI5Hk39+EUnVKYtQ1I640Jj
op7m2yQS1qHw4vZe4AJwmSUYXx3VfGQEiZ50Uhj2McweVxapemPLcI0yr7u3541EuryNLaKthgh/
XtGOKAd15a3A7sP1wTNYq8szmHyiFtjTO1/fUumKQWt3xg0shC9tWygJbk0dga8RYXQnDTNdhbW5
SnM/uiLq6O59Y3QOEtOUu+xWFV2mIMx2PR7gx5boM9uJ63eAouVK94V/6frmk075n+VLg5awahoW
Yc88+H2RY5oDiLZooCFhoO0c1GMxmeiQKnjA/gAqZmIZvAt622IGUctLGOif1Mv/7RVYQqNdb1kE
F6Ik+3WZ1WtxT7cPM6XR4QbNAlT3TH/9waMyvuJrtClcSu+Ald0dHOvxvxdWfwZLG7oldJJYHNOW
Jttf/7qNTa6GW6McJLepU9w4d3ap7UqhbnxRJLtQGRBT6JF1Tuwi3rRQksBVaGtjlvabA4uOT17P
H+P+/HqkZqNg1DFT/C6XwHCoj1IkyqHWK9gi0JOk1o63aUXe1NQ78r7TY1imZAYI28Gn6xGh98lL
+Bf1hIMeHnSiQVWZ9e+vH4kDmyUfYmFCF4zBKSVefNKCNHMXhY0fUGz3DeshgrH6janD1SdgTmmr
k447OvVQf5alcxcUSrarINisSdRot5+8wj/K3YbusCAWOrhMm5T13740wiqA/5adeTDVMTgktg/l
oUPrTlHnTldSAWzLUsBnB9oOAwjqsU4dbhRpfiZ+W0CSv8zSSOtg7SlYfeqs1IxZcvGPXs+AyFpH
XhUem4yvLMcUgmH0uS/z8Ba2gt4WBKWlVJqS2i4fiBLMbgujOJil+VialGjIx1N3fF7EDkdauwtL
FotWIu8Xz/G8VxD0tI7qYtgxkhL719NEuql7DBD//Yn+S2otoioV9Z4AiQg887eVdMw9fywRu5E2
3666ovMYRi39OtaJfp1Cy9lPoOWx6ZqG50oo0Nes3sS0CUmpmZ9HpnPgSgtsDLIo62SM4J4Z3P33
NCH0ySG610zMp276ZtSdgTGssc92bSBUDgFwTTM/NJyBuA5CwCPrdfJPQjvaWjZKPur00TyjAksx
70Zhrh9p4Vrusht8JnVd3ukvXylaRvTDGm1Egcjgd3aoyAuZknjl34AjB22qOwhZxnbTNYH6pZS5
q1u59pWIb4/yv0q3UTPecuQAQQVHwEjMcr2AB6bB2wTS+j7qtX5bKIY03dgwnw2I0MgmOEZ5e0N7
+IqbT18HuMG+xsF7bNj1F6IB/a1lavKQ64DZskrFFR3jy6gmqz8sSzcDfPupHbEzoLzifll6VCnN
wNmWovIfzFQTLle7/m2QpRvyJX1P/QpO4KhBEmlD4niAjf/3BfTnL2EWFOn8p9SpbJNF+a+/hGmS
qeiK1sMvH0JBLrh9jxSrj1MGwbxCt3OTC0iodqW8dbh+LeAvDzVQpNVYZ8bas/2bdAy8S0JO9yUi
pL71YMQnYKYy23Q+UKBFXT9HToFKjqjnddMaLLtzffqEDDq/0F++f13Fr05LWaKUcgCX/PpGBmCq
ZpFXxqEtFWVdtx3Gv8hcY7Yp3B8e1x2WP/OT5d4fd1z+piXRVnNLkxYpBb/+zbBJwAEAbT44WVHv
4gp2MdP9INXWSZnUu6Ca0k+ECP/2LgFCM85YNKnt3++gTAejyKQ1dKhrwrbrFJSflhND33ggq2P1
0bRq0tSaT24zf/7V5Q+aNm/R4uP97bN18somh8JPj4FKDEQ+WeGqNEV30wbejwz18MYuzXbn6VHy
ySTjzz/M5JMaLh+zLhzj9zkGOUK16hulf+ziDBlZFVnoLuAs+y3tYYscFgw5nYdXy4s/+ct/TjCQ
vKJLQPGC7sVELPrrd5uNVN9z8P4E/6nJOck67OaF45beOF4L36Hij2HPr/FWDr19VGnOQVaT8rZN
/XI1qLr2yQty5g/51wuc3jnFZJC4pBYStfrrC5KahuU4FtUxCSAvVCn5TiKWJksbv2G9BU+h1cK/
jy0nKIzZR8Ppb5bnjowSwl1OJECR5yzyXUloCrYjr9na8YQvcV6+INDSjm0snoMyme7DKdwQXT2R
pAh6QWExehItLC7MGo//iH0ZLeaaxP+ipXKAlxvirgAhf8dA/p57Jia9eS9olHfJOpnsp45SkyzU
N5vIyisrAyo5DlHnDQ71ME5Z9CbCIz37cbknF53RPQ7R40KV6XJab23QQl92iDjBsuGQI5NpePug
2ISJNpCIU0Eo7yeNrDM2Vk3nLZ7WC5ufHJGAGu/LGDYwARr68uc02LVKhdVRpKxU7WanVw4ov8KP
p71hGh3KXfLcmjr4xuAjj43a8D5VX8Fr5NkFERjmeOfFgqgwzS/emwrrSUyu5NXwfO3c6bIlPCQr
P7lvW9YfPw0L4YDKbAqyt2miYvj1coBPIwPHbuubCJj8NKIkbMlL28CfYcSt/t95Z1SmtxlBUXyE
5C4nfh5bzHkZVONrhfAZeP+dGcbyZZR9eiiC4TXu7PHQkXJ6Y5aVPJrpc5BldDn7lvI6yR9RUct9
qxE3u3yjk82lP1YUU6N5lSu6aWvqUw2phutq2fRz5hAD2sdxUYh13jYSDFVg3lPGp4YFOU805n2E
RHvrp1a6DlHv3of0dLbQtsW2wZHDBVQN+z5HHkimsXIRFcZEMteQ4xhyOoeCeJsOV9gXu0WotpzQ
OsDUbUQ4UdGp+j2Wp8vC0nWUgcRAEcdbRJzjqyzD71PphVeEdMPa8SfQMzNIeyzqcaMFVblCs9dc
BP6gy3Ji2aX/yolYHTaKIEosL7Otx9Th1BW9PC2PvMGEtEG43iOezXBvtxDCaFyMa0/rLh1WQcU1
ssq6Fs2LU8G1zLv8RhAk/YjaFGSo3WhrHLf+o1e3rOn75lbLbFrHvfOizlKgNrb0bcqaxy1moVAw
BvllObE8cuxAbIUW3AR9GK173zSgpXfFU6WQg0FHudkCEiiebHMiRa6xIY7PZ0Uie+gdIBqW3Xzs
iEALYP+r2rwens1RsWZ7zBJp2PsaxveuULS9rRcKsd7Bm56oWEDlEPFBsZnm5upU+busD5Ob5ZDu
2xE6AjZ0PxwIp/aVSnH0l5XTqLW69N2ghbM2tXIzCOsaAQNdFVqqzfdgw7slBiV0cmxaJgLYAZL6
stH7IlwrCf29IYYSohkFeF78EizZD2lGP1lzygkhtao/gcTXXF8E7M6y7rwbtY+z/HjFx1nZQpxt
CocFHdX7i4NwbB22IYoNHU0rdpT+e2HcMl+2fzRF+ZTXZv+qVCCHdOwYVxZp9q6utIjJ1DgAPEFT
OkrFItEFrgJZofa3ADT48s/rJL9Aa8sewA5AMJ5TFap5QyU+3o1DQxXUThTIioRc2YGTbGOufJYZ
/TcfV/e7LZuPB8hAvjl+r93GJq9wyqLxDvAePsZhfHWUwt8B35f4Q+fdaZ0O1TlSa+WtKmsSjzrR
31ddW6zUwvgCqas/tGoXPLZV86LNdIZCxxyaVhVu+whUcSjsnhmjFnyVRsmayOJX25kr+OG4m+gp
XMbAIods3qA/Y5dmG+/nPKqUL/lkjc1iTcaK/4C+Ut8ve8smA/jcr5XSe+gHX24MM7uRslK2nVp9
w/TQnsI0tBp4Pzzs5k08M/urMTlWnhHdtWktN7la6TszArOAyGdtEZv3OprDYaqn+qEu9PHqB9OL
GSTwGaA5Qa4heY8a6l02+eUXVoKeO6nSe1BGKgeU7HElpk26aeDXbNrKemhH39975OKdlk3YN/oB
5l66KT0Z3TZjFN9286bws3WiOeZpOT73+lxlmDKixy45QZuMM7V/A4bceZ8Gu3f11KpYb+FTDhVf
3FrDqO8GCOIrhL3ZplNtzIn8Wt4bDYhH26TPGiGhh0H1ku1yvKpXsvX0L2WuqDBqRL+vxjZ+yUX3
cV6Bg+bqlVFdSju2zr3iMzFGl/cWl5ThG5zGJ/z7NrepYW9mfvuW+hq862aqdvzO6wfLSnbLhTnU
A31ajAAbD53/x8W6nDDtxLv572PLv2XG6CFhL82KxAGfnypSRF5AkG+KtEJUrJgRXb7UekwjCPQ1
xucXUrYI9ZJV90UGw1upReM3kKk3oSwEixYWH0s5lshAZ8+f0CA9UJ1d6rRo8cE3FE9DkRa3rac8
LNA5fw7W6UEibcqpwmZltMZjE0ptbxlU+JfdUPiZ6zQVI1mKugzrYegQiDk/JOHDOYZ6k+31ULMx
BYkVN63pFY+3digTXyMeHL0epmBma1mxl2aWrDQZ6tdUafRrXRv2PvJwKyy7ywmG8/hqFdufR5ZH
TcoCHa5hunGA3K8qOo4n8tCMo1dyeVj+6F97U9ZrtXLK5w7vokv9xfjWsQ5C2w/ZylcBZ+d99a0t
Bih2ba6unFrJt7kzCYTw5lZ0UcyNwpePGGEyOFtVdFpO6hnKm4KsuP2ya2vxHO5t7b0kE2emTCru
0al/gDfKT1oZmy+OgXp+YKxyGSC44UQI27k1Kmacv0VpR5m3ne8ygrxj+Cn2qUqn8KgMXrmP9Cy8
ZYFzaya1CE7INr42g2/vFB8VEfxvqE4zb3age7JJ0WYiWOVYn1GVxlPub3rb6FZNZsdPyyME0cld
lTfcv7UcQPnkiiRNnuOK7xw+Pqx9LyxedYGTSXhqtTeRj72CcrmM/tTdi7ZXri1OvuVfg7NuAEAm
+bZU8Iz4idrfZmlj3tkwvo1OE8+TD5kiMZTGXXaLyfcPY2hW62W3H4SxqcGA72yiop7VYGhW+SjU
43LWjJKvRULdLVM8AzFa8ZL7k3k/ZbI4DSWOCETSwxfUoS9xbBn3HXDkUzlos6txMm4IOwPSMPkE
fzItqxvLOC9KkOXQ/44nTgkeNdwwgI9XqLr9Jm+H8Uppu0eSyLHcr/sNLrTh49HP5+Fsz86Jn5VI
w5qvaR4pL0qtDTs0R8qGtrDyUgokQE0VDuc+jfF4TjiwR09YEGoc8yYApvGYqCA6wxYmWVIH20Hz
mVqktvUmvtaGHN4kBqG939GdDs3e3ivgFlw55KLfmmH5UPrauIOk0K1RUiOt76hpDnoWv1SWHrpK
gIoxR8Z3ASiiXZbdfhwuGTen43JIt8N7u8uSdQfa0sla/VTMMJhlgwLuXMIL3HlOYEauCkaM28aQ
PvLcZmsFCYEIc+icKSJxqrXur+UkDhhy6IwHJRkCCPHNtMqYIW6TzOkuwJZgoCqmvsvm3eWYNMfu
IhFpX1rx1ajN4lz1c4dweQYxSCvp4w4ivqu+WTZVpZTpdqDb+LEP+WjVhcCsqpAftYuV8iak/H9K
Zl/Vsukbr3SdNH5sGzripANP6MYaPsqhfhyG1piYR2v7IRDfpOCZClq0v1pT29S9EX0ZZaOvG1ME
ZylT/xyOhHhNqdVdqjj/PqBRXg1pGFzC0jGu3tgk9PJp3PAA5rNCewM7l3mNaPCRpEenZ/kX/qCy
0JpSgqiLsMJny8bO6r8fObWR7CY1fTA7WPbZ3CcKmzM4FkQ0poxvm1lrg2vptQzG+tDNe1y96SUi
cCdDR78xW1+eVbrrxwwQ/RYaINIAA0JKQjgabfUAzXNmnKYWEj7SxPBpFmJdg6A/OSiabz1H32GD
MI+D1M1jN2+W3X87pmjtXxaSlpvGcwApoU0C7ou0gHG+C1Y/9/Ezb7kUwkfsMT7qUMU7tWpgMJOs
1gtyfiRBYD8RuYKxDgJ9zD3RbUiNIjPIf1sMeYB2Kiyw/odtbzm0bFI4m25cZt5u2UXfI3cDiTLO
vamBsCIWku4DHTY60DTHNAswgcsEEV2UkoNfjhOEYqGUh6RN+1OZTSXC8tLlEozvzWrWQ3v23eKQ
InKUhEGzGKhsAE/MkbjuZERnczmbhsMWSHGyQbRunvmV4iBRO+c2QrixsaHq3uP7Q6iplNMj97Oc
rlmcvlS53rm1MTlvffdZQ8H8PeBKs/AU65K6FEp+Kvm/rYJbO8SOh1HsRgs1mn4yGR4aVR+hnRDb
XYnnklDd7xKBFZT4+NnSyhLXWFNsvFx5ZwkdXsI01+elWLXlFxVdQgoel48T8yMHacpGRR6xKtpo
1dU61Hw8k6CraICaRQE8ptFB9wHKqP22vJkcAC/t/x75SNNXQq/FtgBQ9ER4zorOc/di+ajTuR/q
rqk73cuw1bpedRd0m9plww11diymFK0Djdkq+JHZeorzO8tV+xWwzUofZBC4yoF1Pnh6U/Zn5APF
rVPGpF6mxbM3Kt1LAlDzIHWlW2vJ2L2ATy/WfYpMJlPFk9ZiMURz97hsFCVlfAqIhi0GcTtGcy4y
KvQHXMCC4RFpvRlLa9Uobz5o5cdlo2nTs6e3xrnyleqRN5CtHeY6O63qvuV1qtziGf3i+6N4Z/n2
8WDiQVBH4n1KIV7rFzFW6bfILqBg+NFjBXiB4AP+C/CIFukBAh4TOQrGnutfOYYRbzUGCbcH/dqy
/rPdpai+hA6YauEwm1TvU52ssFrp0zMS9uBoRlOyl1icbsux6yBKZt1zBdAAqW40baoU1YdiOZC+
lN5fj8CpHmyyuIjswMRtQfftO1oqnZf9H2Nnttw4km3ZXynLd1TDMaPtVj2A4DxK1BTxAlNEKjE4
5hn4+l5g5q2srG671g8BIyiKIYkk/Pg5e6/d31MGe1ew3PtQNzou8D2VP1LOc83lxSvbeXxv2zTf
MpwAArKc9lQ1HmE3+Yl80PiiiPTS9lI5YNo6lanOpkOKLoLDbdaboFxGTBEjHMs0bkacTrfYlgQO
D07zzL6weT61bnNgjJR9VnFAblARx/dyjPONY4TtCTeXAskywKFpRirBt8hrwV5bm4zJxJ7mjn3+
n+cG+v/9waMJTTfStEFa64b9H6O8pJTtkE92ehzcFDnqNG1aA+UZO4tpU0zF7DGh1vekHgWXqsjt
fZj293kYp2Mh829gy42jbrHW0HShrUgU0nvTWG95TqMDNFK4Rw6herNCbp4jTeM+111LheZMK6yr
6FkhWe/JhPHbrO9fHgd3EAecXaWnssK/jEG0HlqM8ZGIEOewtYfVzQiD0FwGU7P9u8z3f/0c/3f4
Vdx+78I2//wvzn8W5VTzQW3/4/Sf5/vm5b+W7/jXI/76+H/u1s/r//EB26/i8pl9Nf/5oL88Kf/t
Hz+W/9l+/uWEHMi4nZ66r3p6JjAnbR8/AL/A8sj/3y/+7evxLC9T+fWPX34WHdmSPBueq/yXP760
//UfvyAv+bf3y/L8f3xx+QX+8csp/rFY/39/qn89/uuzaf/xi2b+XaD8o7Hu0tknfBVJ9PC1fMX9
O1oCTP8kFS42PBynv/wNn0Ub/eMXXf+7oAcvVDzbuqmbizmvoTXIl4T7dxNhNXAb2zAcPl7mL//9
e//lhfvzhfwbXsFbEcNG4onpqf+1z87PJtg0uy7zHKHiCDT/2lh1DMluEWAF5DMIuBTFYp4i9T6X
WktzDcea/JJF2x4UROyHWHfPWmm7V9C5eDh6JEdjsgpdM7vHy6F3+j358HCaR6ekanHle5Ka3mQI
8zKOxX2ywvHJjKtLppO2p9ajvoHsYB7oa+uIBK/EE6dXEaPuyUpzOA2m80PVB/3usgU0mp5Nq1p+
aTzoxZKkvzqqfBvRY+xqPZsPH0EvnZWjpRfiUcKVQ7w9rSR1NSOVeDF7Ehdqq0ODHKgv4MQQuGBD
3vZ6AFFbit2UR5VPXqpzYxZ/YvdKdLbsPplcikPTBN4CUmOFmuf02LBnJiRTO1gT7NhSpzCkPd36
5gCYltqlf8KU1e4zhaqjrC1CThkA4nkI+ie02sMTkz1aiqhY2GSN9k4afF7po9lem2jFB/A5aOqo
cb+HiKztXKMO7EW6tZCQ+8KSo0+rvdl3tYU3Kest9t3ZhvorfKMAV/3IzYgYtfvEMxtAfJJG2qav
LeuWGYO2Mmtnl6L7uShORu8kqdUfbaauhSi+T0lWfRh9vFLtIGVx4GKXN67cj23+KYfg10Gq+U1q
lNotsOx4FMHPYiT4KLRESmiHIg56kVTXFCRdaBpEztXqqbUUZwNAeJcbAJbiSgJUchNlPWSwWwM9
2U4s3890J3Ku3/O8cCYGf+4IZWeXMu7Yfn/mqSZ3jqF8UXVBb1lSaVLFfSZ/95oUcbdG05F4Lhad
pyFbolIKyreETKQiLqdDRP7Vxsgcx1MUvCFpH+lrDIXGOjEVi+UmJ/nS6j+tcF8V4XcHlvNJnchf
yFot2yVO17Krle8qCMa1CliKDaClPzeqCj+WDl+OB16b3p0J2cMcXUfTvHcAKO6EM3lMGNuz2xn9
ipo79lsjtH3Y1bqXQNU8STukIiqmeEfQ7M0ZmDYkg96tbVSTXjc06aYISujMo7NFJq75Rue4fmmU
zo6olJexjYZ9VMK71TM6q1YAXFjLuo2hsOn5l5O3djLqEKIBS0CMHTz8mX+FyFUWLKyB0TBU3xot
o9Uypt0tiWxxC7Lyi0K28ufc7r2RtXUzhO69GD9tmh17y9CLc6NckKkYC7hSY8rSe7rmPNNGanaF
MMBmd4qPUO25q2T07DTRd2w40WHoCgZLy7ZQMMvijSIu7Gh+tXTU1nOpDz6odvsy2k2zl/igdqqd
VbclINbth09s4O3zUhQjvP/Sskg5koX2YsD03cLdbg4S1y8S8OSQNGH/giA52+AAGddxYxxFgPXI
0dlpPg5YUhsocmW+wnLRr8MYGkHnvEW4em7BDOtQMbhVS/DOUFgLgrStddgj334cQKJjDcgKZdWM
1Md1H8THzGIqPXSmDpRTa66PDkQc1f1hLvjFVA/VcIzgp4VNmw5EO2pF2B4FatvHfWaQ3grdRcC6
CLXwWZO9N7nEiSyntUl0WgHDz2MQzG5WMfIbJjhGPDF/CjUy2LBo6iqKyDBw9UzZOQsro2FvDWst
f+2iULDpKUTAXCCXR73JXrrHaWD0+tlwC78D8bSJOzAiI+Jkrx/caGO7Ne6ZPh6OeqmlZ6dt0vPj
llhOH7capV0hHj0VSG642Nowq7wEind7LIp+p/VpfnLVvqq8UaYJZOss/qT98ytGw3qld1ay/RPo
0kzzPSmN5iowgWDHzjIky2TwAHMCxavX4lS1c7rvDdr0uP3017DC12clb4U5ui8yJngvHlXrR2P0
0L27VzvU6x07d3liBuvudbsiS0m0Pm5Y8zlE/ryyyhYJuc3MbDAqEvuWkWfd9f0lDBkDznP49jgz
sOHukCVArFzeHErrTDv6/q2nck307RiCOT7N+p4y5IF9xLeKWa3vqHHmY63bGFQ6KjrB8zZTFt26
5aBP7vtA3XggJNTB1koDWBbmU68WsT8iMNioo2M8PQ5DLwg7acdpH7s57oRcDYCZ0P7I6pxXtXMr
BpFj+PS4j4y/Djhuy8xOD1tv7ifwrKo93WvyxUd3CJ8fZ6oZF/whtHJraBnTFKVjkZo10rEccmex
4F4e81LbLK3NmPGU2jCDAA9a0tUCSe9+iPWPynHWDUayZ5c3ql91GK9HJ7F2U2n89m+NOAZ50Irl
i5Pa0en33paTsEXmsWRfwZBfoR0N1rLSe3yJ3WRflCYK9hPO7gnf4B//oYEUdgV8ryShrKf74KSC
Jpyq+4EhciCkDxIls25LqyXoR15dAzHte5wvrevRmD7xSyx+zgUaeHscirQIAGfe1F4JMNlyt1ae
p34GcRjWJNWPfbdty/KTZuuSizZgMK0sK2ownSeQeHTdvsSi1XZzZPxkQmLjktU73XMG8UPvncjP
eUv6UyuUt9CSvB5GPGwfp53L6CFu3Pj0OE216ehOJupNB3I9ncM7u9DUd7J+3j5OC97JB7sjbXdB
xdQr2nixZSjPBosloVUWiaeF+RJ37XiF3S3fgFothB8GAMsZUxAsIFb+koisf4Xt9bg3zRLlqBDf
QdzpcxuG5o8YbT04yUJ5asjBOsRg+zcmhptvKdHnHXDoH0Zaoept9fAK2ZMwrw6L0eNbISFDO/3R
9zS+k96tTorpJXVJpGOiKIxQxvSWl4toTCrji9qTFVPYZFWnmvkxU2t9Wc7oj1XMJ4VOnxfHybiz
+2aJ2xqemfQ2L60TuPui7tR1VM39p0gPoTr330nnGjYhevddRyv+FHNR8EJl9NGuTB/CKdu9SKXl
16U7fjSCK7ADF+gcVaJ9hfTvl7NcG20xHx4W08IY0Ev86TbN2K6daqFQOYQzKt9Zi9dWURsrdobz
+vfzeSEIt+iRtzKgMV7ILIECmIZfuJUAtpIbtraCLKRx4Ty1Zjc9ZUY/0t7GltKYynvdj+k+c6XB
sEINPxLipFaaPWrH2VHTNzv6DRywr5BmeAt4D961hhwsctMYaDXteNdHao95kjedF7tCepx+2V3J
1U7OuB1jFw9BOfAehdkFRKa7PQ7QJ/pb1aczcmU92T3u0zPT2CZKRBaravzUw3S+mkHXvfKpZion
9XdLC+JT6GQx011OO5oq61xv3G2qjfr7TASgCvn9//VNNlFqrA8fNvbab1YoXuxcVX4aJTHCHfHb
KsjoKF6YJyRQeD2utsSjAIC1lHgTBuCIKHAyCLV6UxFd8oVxm/CbSGfM3duEzbP6B7J9a1GDbFtb
QTpb9eYb7f2DMLrshywR68WNaV3ciUwLiyByplB8we3lmit+/V6GZ7O19UM00TbUMEq+Jq7oT4mB
vuZxWjSyvgRD8fE4cwdQhaVMTo+zeJBgZUCKE/kq1yRftaicCZnyfj9aQcTtcumZarE8dlrQnPCH
/HH4/TH/di7y8WC5Mx9uHqek7WsymdNaFflr0U5lupZqSZ4B4h3M1Jp5NYLauj5upZn8FRw3vY44
sq7MVa3rwkxnMAJAltcr5xoN3QML/64eqvBNnbrwYIbMVEkoRSgS5bthdJXXnoHfwWyCbJ0u6eay
kTs9Bv4UVRYD6mXWOtdpvintqvpkQtrV6afS5jVGLXq7CPeKNynH/ePL7ARTX2pzdhKlEE95wmih
Xr6vnrLJC2Zinm2jnRfw/Y1m8VuCF+vDTFHgojgoj3zspw/5qtHyv2NfoIk0FruxTOMdM0jnPpbA
M1sUUz9R/ZwNkRXvjQKwU2ESNoNH2/A5ZndgMTqZ4qL1G0DQa0skGGsGJ7oVjjFsogEu7uM0GfL4
9ril9sWzi/3w8Dh7HOpaReQv4+9/3hWp0daqh+hQi6pkoRTmm6Wx5NPYLshvKMy3GNXSuhjgDj++
qrJAr7Qqsg9slm9a0MPm0spyb6YGGUF6LeWq0RtMz5EQ60d0NIaChhTa3J+KSvVUpY12bc765HWq
SuWh9Djj7a6A+VSZK4vVoFFEfcjaWAk8uKZI3QYR7X4/V4SC0VtgXhvmlK6aDpg+m8C3ekKepzhr
rvxCOZwzDkKKfC2VqfEb7F3HNA8wWyLY8ZidJude2sk5T8Wqbul7Pe768/7HLYWN5hDW5cUlm0hT
lfKiG/jcvAR9+36yjO+xEdlXa3nn9na4zoqqII+MH2kDdwSdXR/Ox8ctonbJkQgqw3OZefr/8YXH
Qx4HU1R4dRJ7XC/hAhMCurrZldH8Vi+0e0bo4/lxy1puPU5TkpZ3ABN+f8Tj8XUVI3+I9fEeNnq9
apRY7PLlVMPKcGQvlXsU6xnKRjCIOJHkFWX8eFfj4hZKUu1VLSx35RL2oUKI8URTw/nok+wdO7QH
kcp9UUQ0gUsKL49H6U0D/3JaChtzZeSN8y4B4ZH0GmsvSwaV39S2fLKnWm4wSAZnwcYImRvVvZ1C
JpxIwvoY3Q7xgtKAnCDa5n2IdsNyd2vOFnFRJljl5RSZQeOPcWDtkY/nH1Ucb7hASr+kZN3OGeKY
pv3eJH2GJ2qWzw2JrI8z8lUZRZfhy+Osd6z2XEPq9XCXuR68Wm3DNog9VtqLFYqOYGM99gnYPMkQ
Cub3FkWCP8SBA5mtxqEvi1VuUWx5dhQkV1RBDOjy6Way/7lZ+XPfdbpfakb6o8b4V6bWj3jSC99k
P3rWWPcuEy3qVZhT2leALHBpMaMD/uYzziNFJS8c4m4G3sjLwVhQ5rreEBwUYN9/nOLGa5idFVja
w8A1dnbaBwc1DVezOSe3LFPMZyQXhjcpc7MvZW095+GAcc7QDo8zBngYR8PEZlct5XkAe34u9f7T
7s15yydRnv+8P+rA/TU5fJ4Q520fQ/dFCUChOvVfnRLdB8cpPwFWQw1eZkWGGq4CbdKZi6n2ttOX
LPRZe6/pAd8wdI73Sqi7bNaVd6hB9p7g58ov0zT8aFDdrESRBAdsxQRJRfG8qZeE6gI97EYwHGI2
UvyRWv34Ah8q+/y4b6ptIhvK7MCI6auKxvLAaySee0MmqzZqp502qckps+anx+/1+A1N9hQ7u2ju
j9/+z/sftzKUc1qYRelpAIWxG2MJXNwN5S5nvWJSqkd3LSf9QpJ5MWTj9Dzh979k1ng0enN8fhxK
fMDrIajndVhVjCg7/HXuFGaql5e2tS4rm7yERo0ujwO4pQwz9aBsMt7u58dBIeWScePCVxZJfU5B
pzKLNMY1GiTVhp+4nkTIhdVwnastCvcKbF3ZNikO7fnxCDIdEdJMuYEDc+zO5lnCTT7L0m3B8ebd
2Zkrc/QeNzVEdbk+hofHI0tYV/BaWvjNdBdsWTrHylLs3w+PU4KoCe1kr/M5zEgS/+Mhjwc3HfBm
Y2AleHCXY4acB4090OMM2xZTk8fNDh1LzSyVlW/AthySaZ5oWrmiqWWtWjtqD6bTz++RVR5tKCbP
mjaIZ4s48aGL5/cg4Co2D5m5epxqiWH7nZha35DuR6t3CIHHMdgwbDcwR3NaREp/duLwI5Z29oIM
g/H/gEIMssEz472dkdnKVVGZ+2aVo+7VXIQvCvzwHQIWe+X0+Imm0XL9nhpj8rqadgPeYK5/86kd
fprMlF/GqLH2ZT2qKy0IkjeSkqpdXUcTH/Bavk0M1DZqJ9X10CjhPodHt9GIvDPbQnjdvHg1ssPU
BOoFAQx1IiQM2/5wxmiJXOnSdZZb3/h7VRsbaxBVkVYd0YEynMw0y+scSUIp6Gynb0cfjIi1MWN6
u0pFAFZtJUvzOSxuJDJUHpZwbZ80QwD6aGBrbXnTzFWxXSxjrYr22XTL+snJ2cLIdBgOAT+kMhXW
OdkRaW6cq4RScFCtrZ5ob5mBeTGzS3un6UHuVbmer900gk2quKeZGaaXzaZYdcb0gRbvN6tWIZCV
6fdMhWpBanAcOgi/+7w56sCJgDbp29KiT6DhaFnnFHWkwXX1irEZ5UWqJ8dRFv2al4/cJnby0mIm
i2llb7P5EHUSnNxW/1ZqZvYB52D25sCdz4P7I58xMJnlVxU32ccYE1fC7n9a2Q376ypQm0NrOMNG
bQ2xtUUGKDzLxmNG3y+R71jFWq+GwbGtQ0A9xCwcI+ci886+UIj+1hgzq1BX9es5YgvbDDrf1L3j
Inq1zSnep/RAza5pL1Hxa+wQ1hu5bcsgWiVAM7TTGy9wdiPjUd3MFVgBweJhI50sm7q6PozdiWto
q9HS3gahueu2rn0czP3F1Z300NKK9FLtUOfkEdEdqNdNh1E4bi9FToohyT3EwPCkVVWdoEfdzVKb
tyhbdS9ObQmvJCY0IS/vStO+ofuKb7WpKxu3srk8gTgPwabu6OTKLUG651zO8BRH6zSXDV3ATjhb
EjY+RZiYT6aBlBsB3xMwZtBt7jsg2oHluz/VTmXcEsX9McTDmyoLleZYMB3wm7HZUMeAnoH8DTlX
elqy/9RGK1B529UqyMg2DQv3orpGQra4HHnTW7cBtfMhDr70QYuJ1FH9oNVJM7G7aeXM7OyKhhXU
JqIja3hqVyWRSW/3cMm4wmY46FT9WMw9aoCq6BBdfGMu+msGC+VQpMkuiCWyqLEDpE8nKCP1bkM0
IYSz6qUeeDvFWCguA2kKWRND/ldtODN1+yaTHBlAUm00S8HL3JBEAauZRntLcFLr6lcFoPPYODvb
KN7oInpDiZtpYKFiP143Xu/a37IWOkgfxiaB98GIIbpKL+xV9JKMJ8yUmQ4VlTBzdxbXxkiRpqqH
2CLktRXz4NcTJFHqD2D9sEIZcuEe7vWMCibPd1YbrdktNj7W8eAYOvgFnWnTNFwKeonQNQ97mjRF
A0c6Ll4HY/gRDNHkuQlD9MwJmQgFNXFO6o6s3/Y0RySDo4tDRsCuFIJFvRL5sAXoIdZjhB6GhMBi
1QyKX+tDTqQudQ9N3zPdl53MEyrFkMBPK44WH/amzTHSQpAZNDfbx3nAfys6L0/Tak9TgZkPMrM+
4i+GLuKJWZ+yyanCUDGFm5K2xMoxqoPAgAqGuPrRECHiI3GdX4phfqUbLi/SMOYXAutV9JvGAvnD
eC6GEceMdjMIhuIqU5zS8Ynm6VZvurURNPETs23gPDkDNKIN9lSHiNDa6gwVRr2ZmWleR/cESnbd
mS3vLMaa9BtaBZpWcSb08psymzEfhczdjDSxY8e+wSf3c1Eq286lYWZZyoFC87kd92qZoIyA5FHX
M9WUMW/EaP1GLFF/VVVKKttQ6z3KcB+PWuJpkOpFPKwC5KnbPtw0KgHb44D7PoqEXM2h0hyIQYn5
uDeOZ876hvkYkaVgq6LO6p/NpGUxzOxu72RquS0a0jxHzbiPDSl3s0tOfSRdB0BF5leWI+lhCo3G
b/hk2EAoQyjFUfNSR/QtGBISdhmITVpO4TcImyuLEEdBvfgZjQS/53o13TOtgqovJIaP0d4Osdeb
ev+kE3/sJZQXZZK+u0AMQKGHul8B/IVb258ThqAbNjTBtau+qTEwEGuu9PtovGABNQ9mLlQfKKp4
Lwxy4+Su0bMeHxnWbCcdxA6i1usAl2arzRZCBFFNKysv1YNsIF53zrzpFC34RlnkBUH165TABLem
+ElDr3ccWpvB6VTvVKt7Ksj29IIU+oQyhf5chSZlsJrtYR0f+ateIQ2PW6eLXJ+wnxQGWRWcg9bd
JDnwh3lZMboGnXFZQohsqnkF807m1nWw56uGwuK5TClNyc1ZVZnQtp3azX41WtIXJrxXco1h4lnF
Wr6oefZDsO4SrsSVOamoN1sTKFDrZ7XF3DIk13VZc1C0rlNZZmQZZoqH185e2XOpoD+SqpdwiTVc
dj3BoH0NQ89PBw5gFWIZ9pog/OYGxI2PXb/L6zHex4n4EQQME51ieO2JIVrF02+91cLJc5EVEZa5
U3vDOmmi92M8hUfTSffwnlyU86Wxw11cnZkeDpt+HMFLGbpKtJjIXwwmG3WjvDFUcUJyQUa5hFab
4SlWhPwtGVncbKM7ysq1/CaNxo2lcBlPFbiLWv5Rj/BQWtSXdRo8u9FXM5skh5fjvSmtQ6Xpzi1X
zIrE45JETtw0b5OiSWRWX4O0i/2gJNrL1OMyaoaCDHVrqLcom+M3XWGrqiCt3sXLadCRlrTQfCuW
dd4I+TUN4uw22Sq86EZq22Kw+5eeTOh4qg5RI45V5OoEtxWIxRViVqOIVnWJAySe3lyG58cmUpM3
k94Z47dEPQdZbQJFCSk+ZFdeLAXaoTNuAJGbjGg7cSllqHOFhWy/tiNdxa7EnUNK7KUg2XtHVLa4
iEUna5b6XoVLc+y4WiLlI6G27jZRy4wYo82JBqtzYVdUnbICNMswqjqaJ/Mch+PEck6bLnT6ESgI
t2D3jAdwPXI9ghn1BhTku8KODpleaPs061ZuGt+dKYNUY2fOasqY82hd8uS0uImmmgGvPTseVmmT
lcZ8S+aMxCl0PGa4TzElSDc5psWdQaK2G8jP25a9/sboPT5idUs3WlhkHgW3fS2c9rcaIyPRrKQ8
mVp5tLDog23uKQrCODxVRa8c1ZC841HMPycN84rzYXTVTZMO3Fo1qBk2Kt0KsGBK8aB1x8fBbJSO
QM8EmeVYNjs3UkicVazrdNJ0bV4PUKyhmKbBIQ9d91A0vLx6M+JcC+zp7NTkUwVSXqkS6P3rynB9
dMkft1oap7zJZvxiJeoQq9GvRplG97KC3dixetfl3BGNELTXQv+hyMy9yimefRBXjN4155WO3HQK
02u8tBIKWlcMXvRoV48kAXfaE/fAmCYZYLuznWk6ORYE9yB6NwwC2CfXOtTdFKAVUCe6MqWxzTOH
ePrIGg4uob3oiF3Fd0ZKGMo1sjjNJNxI3f4KG2Ut0TZCTtqO2vxV0PNk1trA7leEsa5TLd4EU7Nt
e/Edm8MWNmy54lNFFl93MjO4AKZq+AQTBUyoa67+5LpZWVXds1Qe7al4Yiaf7ocPRHE+9Laeigd7
ZRsxGIuxI0R0zPyxfOpqNzsmIrwkpn6bFbmwjCPQdnbgK2McrdTgB2mn3dZR7GxVJUGzhi6h+nYH
+UizfiZxlp0rh+E1WUIj2sb2JyTPhsCC6ixD+14sfZugpDDFY4p3b3ZWJIeRTJP2/hBMQBZim8pf
cfehVr9FwYLlqovSz/VZ3Yyjwl3GR4ZhehfbypM+I+Elee+9gWCox/qpiMppVQFrXQtZnKusu+sZ
oXqzVN6muCFxOhIOzqd0r9d6eixt+dzXCyfcpWddTER+jrbYjAyjuaSijM56ZRebY+LDRDFXYVTW
N0JaN32ZfyvIIV4nvf5imnV20VNr23c2Tqh+8iNlyllREN/nJaM3MLiTMpinBPHhKg0KdzuwcfSz
qj0Opsl+RgPWkQ3216gNwRWCOXqA3u/NYoTeU83XgeRpA6R8F3ARIiwr8Rstfp0kSRYMNm9oeDCu
FxQnADHQrxKBKjw7Y8wAXwZV36wvGr9m02gsUEhAx41q7YdseHeV7q6mJLCGEIdW8MlUv5CdvTPH
6W1AAvjMReRXNnAn3r/60Rqoj20RI/Mxkx9uqh3NwhDPbvfMDzB4NNfRI/fYygAMntn66vSp9YzL
+HSMqCaIezM3VhaB1LbnZmWT+71up/S4uJ4Dc3qdNTidqW5+2ZqjYaNm22AyeCa9G5hbZombnhg/
xZSb+IOz2hdJql+IsN4NdL53YShp29eLR9HZ2NnAjXiw2QnZ9t3WtLexZ4s1Z8ZPgouVvds20g8Q
MgDvPYSmqj4vI7Kt44qT6CqXNhKeEKGIdW5xBXWmNt+2VnjQCvI9jFx5L3jjxaajbrCNIioWRASk
EuvFtHSC9M7eqKlC3ytCMyUtakPI2RnptOzrC3jR3tjOuGHy9MK1WWF8htIiwXvoJXlV+z1BcnuM
QUth42wctxlfTHv6dLu6+9lV7XmMvlRtVK5W4bzG2CIM5oyVkRPerOHxAqWTnGzH3AZdX/spKsHX
sci/NXHcUqnDipWpZACk1R+TzTCGNmZ9EkKtz3ZCyJLuJO+iXagnUURMWUuZV7crwkxcDC55v1fU
gRAWEcYXOqQuSherWbdBUXxQROGhxFeb2XjkWkJlshklm1PaF00ZpkMw1epGsQr9hSxPlFz51Ly5
lXZu48kz0u5Jxd8ANCqe1mY4YjGQ9mpwxNfclMNT2iwoaSNUf2r6vJ5wBb1Yle5rfQsESkMWl09c
CvVJ3Hmd6JhEMv21n/utGpfi1NiUG1GsyE0vZb2X4VitoizU98I2rljA1ZMVIH6x1faL4If77CaO
PyDo3sY9bWyoZMZ+ygJaz2PQeaNSfpBoHHsRs46icr5VXUNThV0/Vr+VirlKjUeSLGwXKGUID3pa
W3qqH5u4X1WAk2iNtYPXanWHorvx64EdEpceVQ7mlv1cAfsL2jX1gCgO+XIgm71KcyzM5QUAFQ6A
PL7TdrWJYbXsdh9MucApkoWrxurLA2qxLKXCNf77Jr3NmCJWeo46Vl4lwvZ5YNhDyGdJt6ZeHIuD
+mvST8l51iGJYnzfVOZW60kg1+1helEmgMyqichMiWw/LcW0I0bHXQdTcGWJnUECdsO2MHqfRDnl
+OeBrLjaB9eirhojcVcdpOuRgGlTQV8s4gqFOTanp6WB983K+/FWCrJhm1rS+ssqhnjVwBAjbe9h
NSgr4H3UZQXj63myx7e2sNdj2VXfQda4ayiE7q6Iq7eyS4rboCh4lmLPZFy3N9gc1YKiyCFzmKVW
+mzr05OYbRxPpUVXks4msboB7Uxt3id2wNyqt7TXCdM5JizGVOUaSZ8GRcGkVKJmUiBXD1bLJc4t
9kbBhsK2+vEJt8604rOhea7NSDaYucCbbrJpB/1Xd1J3dm3aTwSuGND8mODT9NoHtXAIoCWmcGyx
OyRJPuzYavIHqEb57DBOe+ZKY60kE6BtFxjVqh8ddwPh071CI4MuhJZ41RFWjrows26PQ5H1L4hB
UTqY7s1QpucmUhocTuOzhaRh72Zkl5iM4WIJvT7e9WqFv4NBrsNeExo3alQVr5tKyxCRb4bzBylJ
hYUjQPNwbGgTgAJCBlUOkHLDFRCiV7NThieo7cj02FBtY3JS6AlVV6eSd4SY/LoJuo0dXX5kCowS
YhqgvsgV9ZA48nuQq/XFKFGBLa9npOuY5lR1S9s13fYwuV4zwVSMDIdPJSGpvc7bazQRVxYLWANt
jJm6WCRf8MHoeZQ0tdpj6CoDMpwfSYJbJRLuvJ3KGl49QxkSdse1U9i/6dK99EEd0auJDL8sndp3
2GpFMWDFqK2O/VSPXh4Klm4ghyu64zB16+RHbrf2VijYXNVZfOIKcE6FmJT7TJNgjXpVX2PdVinG
ALWZOcbFEH9h/3/YO5PlxpUs234RbqGHYwqAPUWJEiVFxAQWUkSg7xyO9utrUTdrkFn1nlm+0RtU
mmXYVccWdD9+zt5rx6aQ4fg7XaHit7Af3MI6ldSceC/7HxnSBIDILLRgqje2zcsvaWf6RhXx6V2Q
iblvpuisPbmNdMZaowjyiezrpFdYdqvkh4lnKtTumc5V1V29XtXvqrM+e2iStt7hX1nqc+tZ7fPd
kX7/sJo1J0IcOrToLbkpfxglfn5JXgO9Xr0MZ4tSJF35TVuDFaIbrrXHQPg7c8b0lOTGuTXN4lUr
bTZYEc09SdGzOXIeSQZ/k5nIKtTicOrgoI5uhv1B151i41ZtEczD4IW1XQwP+sBqanfdB3NtJp69
9gllb75wTAuM+RonnF9o6H9nBj7szWo6EaeTMrwlZH1t1Wm1GnnRWhaVmmyCoKbDwQe/o2fDEin7
caeRyercB8E5aV509F9LUZlb12q7S53p3cXQym7bnEZaV4EuE8IIptn9lloDAwBYjRdgMCDonbEg
YB3JTWrWyyNrAQNrBySRZlCXeOoyu5W6MHRSF62SDz2HwWOSEaxWJMMYwhC0OVXu6VhS5acYg6lN
f/ndsDx41RL5Q66HrpBjZJfsJ8asfc/uUZhkvVqXzNV8YJ0FwG6LwLXtMLzNbJ/9vA5hPxh+WE8h
KTofWcvUbG5xQS+WeS5Zwy6uUcktuEgR3CX2nDRi/WdWtLyFptSRkK0/Rla4v7+SEw9Gb186vbXD
hmD5zX0KPJnpaS28TQEsNlsupruSiobH/kIQiX2ZB44IepFOEQkGJCgIlNWVk79wnKLDPUk+o85E
lETsXZXmUs5Vkx/QN6Qn4JLbOiqPKOjFJ5vHst+/mP9eP7fnmsUGrqK+I0fPCBiDbiuGtOj90py9
YPiepP0fnbzXXYrpK4CzRvZcbrEuS2PYoMghs8061BqD89YmrYojAEAGpz3l4OTWon8t0VPuUX+q
N5GQcb843TcnRv0qFx5Zh3GKw0WnjkOLB3Pou/qqmaV17JsutKusQLJiL0yVZ3Q25FwGHiSW3xSl
dl8ZOwHOJky1rAxJQf9RaEX3YrEieilJBrUDet0DSEZtBctJteK1JYkhWJ28/QOTAL0hN8Io3jeZ
vKrM/ePJTr4NShORDr+/UBBBcsNKN6Vdi01TmVelW2pHmTYwCpqJ7tJ+Ls5Q/SgNkx4wcjFbIYlh
6fuZWpSQSV0sl64jIc3z8+EBsMvWkrq9S4lKPzh9vl4a1AORMjX7XYtnwhbAkNiCsNR48E6uWBhe
tnpUaCEM8mzDW2sfNZH+0hY6YZaUh8lPkmCVY3tK2SfuApCpD8ELxPkN4CzGNZsFGCVxH/ARrE+a
B25odvx5mwqNZ9WaNHt9WnorEuyoGoz2uI7iuejKp5XFyeak9EhSTnIApYS4mLQdFKj2tfUG42ZP
ZRk0d6KtY6sfMYeMLPbnizsv+wQWKVb2nOpgsNTLUJ9avTEOscNEybF+GB1RZu3y4qjcuKY66dsZ
wT4IYZYw6emhtoUI6tglnBFqvFRkiNuZ92JQUUeW4+U7ToLZMeO1YPjuWqehohyceZ5epcVPbZ1N
1yRBymTiqkKScmloDEddUu06fXpitbGZMgbj4tRBC503t7LqpPWm9kJxwlWL/A3eOZqcVQoOiGWy
8+jmbuaxrgJBQb7oEv5ITveQeJ3npGnUDSWDmzbjCyoVomvb6cdSk6dTukzE7Kw4e26PD3K4EC/T
PDFyIACm/D5n3nW6v3hWZns3hZMOa4EgLnKU3s0nyOQImG2ja+W3xeiP9xL80dF0dN1o86beuS2+
Zt+cIT3Ppe4juCm3nrSXbexPMmzmdQ0lbF+i4ptti7T0xRKLDwmbEbxJ/TaxsHLNvZDJUp16VFUB
Y7/vXW4CPzY4H9EAXl6R5elinIgCHvX916/Ttu2C+n6xVYKjZsl2cvSdTNuuJgRS2/nGfBDxhu4S
OaL8yJWudYFn8upNp3aiFSLaPN5TGTYPbrygj+bMusaEJSxU5DfVM8arYvKVpNbKm9tW7cmWFHgN
duoDay9HJybyJKqog7ShLzT5wUN/TV6ZrnHGGk1adfXeIUjvkCX9g1PikjYXziiNdytMznANWtHF
3npoWKFxL2MIu2+9LUNeX9Y2RxvIV0ghmW1b9L/jjR9n+u3rn5UWDseU6bIg5O59g4GhSKJyRKpt
ag5brNchQx7AH+okBRGE2K+R6fgvtY8x36wn4m7KYsciBB0lXTbdQH3vUQi9KO0XMvf+2WgkwwLP
yg/L2PEJf1vl4l/8uS1vdBzKiJ3nT9kIwOX1z56e/Y1g22Rjd7O3Te8PO4OXtp85TYV9Qa41gZV7
8/6Y4hGiDyTgVbeP8o428MzQqynuJj0rI1/N6mXNYI3UvBpep7aT0/ZXDKz6JSMYy04fTRQWTJFU
t01nRNZdVt04yznUHryIXWyUNwGyjuXDTkNQSagjfZqt7BpZ4iYPxtAy9YhTEEU6EY+gp6CP4KDY
K782SUgZfyXQfK6Onh0cfF1PuHX3ymgSjOPzhPh4vSBuBFngaXsS7M6rOw0YMafv7B3eQ5qNR3LV
/Sd3WpdXqR5byZNEj/s4KZySRUcVgN6Z845Yh1s9GzmLMIYt2zcjqB7jzSk5PPNuwpzmzKXZWuTC
Zn2uzT6qGkvbOwvtHxxY41Ncr/tqavrLkhkvWBrmm4HSIkyb9k9aN1looXWBli4f6e0e7SFl+r4U
rNq4T0yvr/ZtOfCtsnpCmTAAyWY8r7OHkCslbNwi/FCS/j4oh/6NWOLD7CzkmFiWQneD3UFUlXNz
bbHslxTVhaunesQyx25sdPMZwWPOjsZfxMn6XE71R6NJRqUrAka2GO3mzL372LPvIgjd5vcgJy0p
NDDclx6Jze3rH4T9G61ujWvi9EOUo6nZeTY1UdaIh7hrk9eSzZMBFW9L0sAYQRG/vprMBUPmMYoS
f919fWu1euqqmbGVodZvtjmJc+9mLmtWebAVQ3AU4dWr7cK80CdWU6fGDvj1vaJ26K002e/UTV9U
mtIcrU32AqKgOeEPGbu5gNSAcirN6AL3if5ii+8YYZLXrwfo1nC7MOs8fz1D2y2vZT0EaVewWoMw
44kDRJGQBHdSTVlYrFgnKCUT0DmY8sQ6z7u1TGwAeCuprkYC7TMT1I8ztZYzcBSSPbAYfRBW0NTT
qU6FfrOpyejFcwSUy2yEa5p4e46A3YmY+YfkLgus+OSodqb7kTX+Nbc6JuImLrbWNs/o2d3HzjQf
zfkMy2i5NTW9l4b4Jj9DG9tRaUY11+4OuPLGG2X2nI9r/9qnw9nSZslVmahX/HCvZWFYFy9R6jVt
EVunvl49fP3qUEFeImzKPqFbUa8uwrEwtz0FM58bIjHJDjvyeg5ff5vcn2ksHG33dcOdHxPC0zb+
9uunNNSbrUWwOQ1X/nacmnY3dFW6+brlvPb6PXP9GoMAPy2Xbj1UZctQ9n6/maHEEaySCL6+FHgQ
iXtOJUdTfrljm3jwhPn594MyvPYRNNrfz9UH4PpUxjAp7rfTVZw6Z5/cnPtXOC+nGwMarcz1OZQ5
ko62v339SPERjumrPn99ldLYSWFxPH3dQRXnL/bskXhzv3Ors37FQ6r//XphjegDbVAl7CvuwZb6
XSIPj+jrJcC8i0CirafD15/GRkVPnD7j/uslGLMy31R4v3dfP0U7lGwxFFTbr59Ouadt48FuNl+3
3MVrttfbbIi+bpmAHLoZdmOGaEjekJeox8m3kr3sqjhiZZxwC7TGXa5Q7IjaHd9mxmVhLRbngP6z
pnOgySNagZIhuOyQS63DqwC4FpaCPHiscFuF/PtNzpT5LsHfx68vZ07YAXoacYpj9J6pTipCzIuC
6zOpzrrWj68GuyhZNzFN4vuXVudTnzp5fWznZbOgOXxuJu2n8uYT9APyQL6WMsNHueCR0jffP+uK
sgaDya3OyQvr2vHWtFX52GroGGNL92j51/YriM1hW69cXTKptWd8odFK2MW2AlS6te2kuc6lu/eF
TDeGkqd7cBzdAjeNUohzBybU5Sat+manS9S0U2nqR0Fra1MrLd8VnWu8IvTtGSylu5VOO51a/926
7wppypuG5AN3vRhNulZL+ea4tNqSRGq7ry/5fYC7SJbpT+XXmlbYY07G8SjonPor0vC/L4aJD4+B
WGyX3i+rRmbsLaT+KY0mRmfM9sYYl9/EUjpQqWuONXJmomZb3sn2xt/6zIaJ5jmESlcBIwTiZ9A8
CEvKhuNaTjSqFb7toZh+k8TGuO4ueXXg0aGerKtTMkH4Q78NhEPZ3cmvadLRkvkJwAEPLZCF3eQN
gZf1OqjAHDtcx++P3Q8Bj+zkebAg6Z/4p0Wje6lsfHY0pFEz2gR8SDgvnbrHetvzIZs0Rj1cwAFZ
0PFlOBlAFLkmWyo7casdy94UIzkFiCERfXt0teC7eYUyDubq7SsBVXvoaCeyqb35le5cltX5FAJQ
5ZLMAKLK5QhyLXsguYz+takDX2rt7rzUvjoQAOOEqmvj18zlnAoOZ+dI5wGB00OxWMn3jAAVYgYh
9Uj+uMiQ66fN0h7a9Z7DZyPaGyiW2qRLNt79A0XlOG/AcSCaLhmz9tO+nz1Un8Y8QZNHbVa7bRG2
S/5H1IMVzorz6ECQLFAz1vxCs7I3w3aZgMZscemY//FHLnvwfmgaNH/A4G0NHKLN40LktWqc6ZsA
EIsEPT4v+nprua8Frca1paTlrl75QJEEbS6P/UxfFFysreX1s4dE9pCjokA8hmwvSxX5T2IN6sG+
59VY424uxr3FYO7VRbdyNfxs19beRpvd8aXMZPYAAHxidjrtDX/JnrRmXqLVJeS3QlKV+s4fnCbF
G2iC5oAJJGZQYhdvwu3yTVoYp8JSWtRpZfnmtrrcLgUOEev+GZEL+JihcdddQVn6gGE0CSwC9CJB
h/KQpvD7mEQPgSnfV65ohYF27yktvVaO2rdDjXZsqJqHytGnnVwzC+Lh/OuenZTpItQM8TOWM0PE
+z1zyn3o5OI+fd0xIIGoIp2cGUKHnj1JqrdGBXG+oreKUU/WnpMHaT15+8kl4HBi3i0ugB1bsmVI
ME677JxzmeXj2L0RDbMQOG99uLaxIfboPcXe+gCTrjg5+b1xvQa6t05v02yHdTHpd/FMHpn3bynb
XLdqYF8HLlMdV0tX4VAugFfUTL1Wo+3I7gs4wjd34wvhbhMG+29a5iskT/B36zJt3ixffofke8p7
2rdiqp6rtZperXn+XHvDfZAZkFeZL9qFQIoo7oG+xGJ89AnLuy1cIUwMXKS4b67lMSNX8eN43xoq
NBkPeQeQIFPa8EaQVsauwvECQadF68YZb+uUw2LR5W5x+j744mH8W8SQ/2cgyD9BRv4n7sj/l8QQ
4On/8V9kjv9ODBnm39VHM8jkn7Eh/NHf2BD3L3DnNiRwptFQPpjB/hc2xPnLs2zH9vmfaXn6F7Dj
H9gQR//LEATgeEApiJ4wfW7uH9gQ2//LJjcEwxAZnT6UcfHvYEMIGfhnaohu2DwG5seY+8kzNPR/
wYUvrZMmNGYZVfUKMmnhjpGpZKgq+JFz151I0Wz2OTiRsXCboDIAZzb+OyMKsAoSaQI0yZU2zLjh
MK9x3rdrpBb+J7lP7/QaYE8VK4immKbK0ONzrPwYR57czrHuRE2jlUzPczPE3/YxeP11KlS0arIO
V2OiLrd6hFrzd4nTuWv1X0nbyVBC7V/USYK5oyHnbYWT/WHMcXKHdS8KRcQXVTIQpvk82uLDiJmJ
gN86xFN8bemqu+nURWSJSjozFNse1TqopFDT6vthsKUIWyK0Vk/MmS7xWLIBNthp7OU7Qb6XrPQP
3kCgqAXbqR4f5to9aqsPPoIcksRB8WHWIzHJiMsgYubRUt1LZOym2JftFchildXNJqtZ8BuNwb7j
Bn4Di5YU1bBOdJLiK3PYtJAPgnjxQlQ7LWID7xdCjjgQCSJAb6WLFiv7I4kZ4uux7u8LrfkYpk4G
NJk4W0g6hInT4JF30sD6U2bDFqTsjTHZR2rZrMdqQgJfXK1Zi0NjoFqAQ4fszg5HL0PUmTac2Hpa
SJSJv4g/7TdDSkCiTgs/lFjk7Wp5tfvpXCKjQUzDEMv+VhKZkFXpBaXHyuMkQ8RO/3ie/pHgA0k1
7REl57nIupvnlOu2NqZbP7tveoWynIgmM9Q8ImtBZoW5yROdenfdToM6F8b6i2C6xzuTQpbYe9fZ
DExGhBZKaShdVDGu+CmNTfzLH5opZJBFJ9a7ubP1i61QDwedEEugPe+ZLX/SUuPl8dqnIcHWIFoE
9nAveU/MdSL7mqPB2gn7mSzUu4yRCK3KWRB4OAPxxHTFSwZCSUasUzJ5r+h8RgKknKCbRcYcnpmO
LBD+OpIYN1PP70syE+FuxDTgGRu3Ry/Ca65rP4zim4n1f7uq9c0QtCFS0zKiGBODtA/J5G9ETPNz
Waaod9rnYQYaAbunSFRDT4Dkb6A0O9Mfe/I2p93a4G1KRnLupP2K1roKnVa+WQsEGlz2bpB/1u1y
9Uxkfn73auVLGSxzGpQ9QDcdyRpE1bujW4SVFRPH5p8Fs9EyHakYAONhsoVmA6nlLFIi2otPZ+rh
OY7U7Ot8zohYAlCfdShn3Ae8DO8CgT24DxzsKipTatBMW/ZZTAcbBx74BWN8dzTeJl3Do2N2L70B
VHjpxwdlD3SWiuGMaOqIyfajbtsMcOyK9sDaOveHnYvyJ4C2p1inhW75AE9ia4ehuOvSC7EA27gb
6V+UxSd9JkDHOGoBt6gfCRBrXp4IcfLPgtxKFKU4ptC7kDOk7xNBnqeyRmhtiwpq3/iQ6AoChlnh
XNgbLalfnYQgFIrAKBm7Hb3En+h36rCcnU+2+DKo/FnHiZDJzUIbOExW/5EByTdp1uamx23m0Lc8
GVN/gK9ohPbYRa5aviWTQxTEXJwb8mzcnlpvnsufuZFRA+bpe9rTgSlF3m98CeC4QfOOjpLBCHHk
41OCXtrBCbjnAAhT1NMR96Ja5QRzXvC8pSvpPpafJZtMc1rCn0kNs5P00dBkwZiYvm7H9RfMzUn5
gxv5pS15SRw+x2XJ5Z5GaPAmVMR8s/qmPWR8HAIxG8S+UyuO6fRHUXShcCZnzXe7F4BxRLmRnVIi
25dUu/BkH8ApZFuM9YdqzJ9mOWihFJCA+8k1L7IiAXJtdpbsj5y2roNrHGyN96OZGhGp9s+i5j1a
MdxH6wLvECZrNoofve58L5Lkg33nHHvZtZkVyrppvfVwJXgxYU2EPaSdILPsbbHSW7d0Broqbvea
fp+vYOcIV5sc6Kb3TlqLrQGsAuEjqPPPoUbxi45RjuKQDtgXOlenuXv3PWUth+ZGfzektdO05KI8
8mNJtmeI5iP99vqDqIFc+/qTm+cIQToGr6keP6uUBdlYfy45zURjMAOVGRwzBjJ+6rz8ljlTSaYu
Q9tiWbesQPFWxOPOLbplc1+5AjyG28YRaxhn8bJDKUwyRNYMFxZlOpeUuYx5+wjn8CFO0c7RkInU
KhIIc4W9K4Y0cOC9b7uWw0+rRGB6SRmYc31M5TTRSfEEvVXkFJUu9qISjINFI0Phkprd1yoA3Eha
cGlgy6A6iQyDGEMjJniY3Heokg+SSXe4iO44WMUamG1ac6KuwpF8+uwp8ye6DWn7Xffd9zx1s6hj
XrLrkvJgtv4ftoKL3vQizJsbdGMOm3XKWLw0FPb+0QxN/2dSEzVILOejNUgAMXC5gVWQSxH/WnNQ
DIW5IeFpl2V+ywaWf0PEkrItxPfo3fXVK5HDcjKcECOUFC1BQk919uhZIx3+BCUEopxJSaIp1HzO
8Mw8g6Q/tZ5qomsrY3700e13rFob2ZN5z4gFTpXUaNqBYtBkRi/Ziz/p9zhRV6DQRTvWMFQKDKDP
+zz94yTJtxYHfT66b4lmzWzL40PsVxvTB7SzkHUw+1UbNH6PAH1YADp6wyZ3p2fwUOf/Ldb/73g/
i/L1/1ysnxaZLGuvfv4zE/D+R38X60L/yxSWIXTTIjPItXVwfX8z/lz/L9Nz6aD6DlldvmORYvOP
Yt22/jItQcyPKYRl6fo98eQfxbrl/2WgprRBA/IPcxXr3yrWDfNfsnQs38CM6nq+Z3GLlmv+S5ZO
sxpx5ntOukeqKWdZw/5pd7MPqT0b23Hb+/xHgpuzdysRaS4soBlRZNHW5pNfTM+cj+9OLagqArXk
SwZAmoYl6DE/tlj5cwKYIKrQK/EwggltIdZr9pFNIxzm9Hsc7w13KFRMp8pt6ZO6KzCQ9f2DiWZU
5mJfLOqjFo4RkfewhkKK07oANx+Sh96PoV+hyIjWfLyCYNj2NXE0jTsfls56hdeqAlqQQZ80n5yq
cZaNPA0yvWLj2gyMtVogKvuqkY8urX9Cdz7UoES0ejZDVCJKzKYrNgqO6qSl5abuXYu5oaS7YY/f
aKYWgZtIvFz9jIsc0YqdMep0jDPSk3oLYytBqi1uKs9oigALaPL+m3HHd+VOlb30wypPihmQRMBH
uuhN2l8iA0bmECqcaEj6dld6vDCKTkC6+G/l7Cc7BX0iNhwChcVbkdJM9ubqs0OdEaSy+dHx6IfZ
nfbYXLnRu7OFydkOMeR1Go3fhuXFh1LvkZgyjRMkUxAbKVidGcoDEkANp7xuIzuWLCjC57J5ddFU
k2XMRLXN1Tc6eAlgVYYWbpI9lisZitNk7Aqd3hXq3CXMByir0/qR9FlzVnOLNoF8s4nxb6C1nGbg
CyV5HVrSSaPqhPVxDFpNaHtmPg1mvYEqlPgm+OibjqQrlt+iCiwB6qNBakE5p4BCbJk9uxwni4+4
J/qj7UYuMug11PtddshT+YuxjMANO5FH6GoHHitw4Dy+jX2nXYcZZE9OZFeCljAYwQE7I24Dx23y
ELz/HFidxFZbg5sF6nOPKOi1EyIkdjY9Q76X4LGICSXwC+0PU3QSfrwFinLcviL/SU+xBRCHguhM
RRmUHCY2XgESAX21hpCKdBNePOqAK6c0gps64s6h17GYN2+uPad3v+IrwPBPf6QQKXQvDX3Hj4Y6
LvDHTD3HI28z4Unfl3U3Hr0i3rWr4e/cWvtGAnNGN3ywNsAmkctIngY18dUaeV8HZ/y24vLdlUvF
ebvTGniR+kuKHt2Qanlqyf2wUSwQw8vRjMEMrmj3nlXvFU9ewWVvlvGDTSzCDh9xeqqeLQzeoAcp
wWBaIi3epQ79fVLZ95Wt2XZg+ev3urOMg2Sbw/FbnzGHq+34XrGqbTT/PuT0zUOt8PFX8Yj202+y
46zlZ/AA77PYGjSdDkON39J1XpIyj4OxtnsEqbC7jMmMUQbrzDtwOLpp/BlLW99bCVq2KVb73gW1
lcOW3oG+D+v1yRSudcz1JaddUL+koHaZWRSBqZY50gfrc4mRypFej6A7w7upQE2afvMwdZ6/M42s
OcKXDvHbUsZjXzwVHqeCLk2epxZOYW7smkbkGwubEV1sFph5WUMDBkSAE+7DMDRMtBzqxrskXvPT
5o4hxuFXOEuETglBgmHEMH40lCWx2Mi8d3criU5Gpb0rg3rDG2m2O5rYp2lnXyavvUqXh1n0tD9A
G6AsW2iBJFRSDE0hZQ+cilhA6EVukkW+aGsHLiWfwkHT42isNZBVLfHldvXZ5M1LRpiJPt3Npgka
MvCWAUBOge5YGFuW2BxW2IMcaBFCVeo6nNYO8RClnnxo2FtpKGSoqn331Fs1cpkVFbDZXzOKmaAo
huvCsDJRWujFekWPYOB5UkEFaWs/212bBy7561uxJLBXbDLi6QVpUjSP2kGMdM09HSNglyDtH7yW
lkJl7jWn7gOcCsl5dHh6o4gSN/dpw7dQDck8yfLUeqi94uAPHaobVm1ZTdCMVPOJ0eqsd5kNcmQ0
9pVmo3to//iT+QKCKEdDDDt0WI0iqqbq2KoCA9dAM0PimG21I1r88gL5qwsdk8i9ucje4N+lUZ/g
OfEbZ9jQdyhCzNnHxcZ0rMwyiWq1a9vVP8W1+lRVjegyn65cVb9ng242rhGuUDeiblBRPjAXkHr3
PemeRGfddKv9YxbWu+5h7BsGm/eUUWjr7yo7bTe+h0xLSPs+dG6YDvki2y9dkCA9Qhnr7NtqJDBM
IfnglSfsgPOx0SbesZtxXVG+H+mWPC5+SmmfeuvBcc0N7ISD6RT+mUX5XazOix6b9Y6l9DPr3MhB
pElk0xlgiEloVqnDPaRNPzTDkb6HwXCJibnr/SSH/afI52cHEOw1Keyrm9eYTM1k2Tks3aLJoAVW
iMqBSrd7A4JLQBtzvQ6tORzW05g70By1fA2Vqg+CDd0jrEEkYtv5a75rjEHhSKKvZZWwFvvckCRo
0UJhVQdlqBUf3qjUtvW9x6FsOacWiLZQSn7Cl4tGBDThBNZiXFcCfe9yD4kfAr7VtCmM8loDrzsC
F/pYZLNl8BMtC0LYoqwu6UB/Xu/14awBuQyask5gO83MfabHeahf+wz9tN/SFAKG4GXrwQLsB8qy
FoA3L+6Ihp1AilCXKIFSyftMYhuLK15I0qZ+SSGYrJTqrcjyjyqPG0iO049V654a3fUgZeQQHWO9
3rA5Yx63fwwo1s6O6N8Jzjmb/UJcOi5rlFXOSFrw1IbLRAMuKa9LofwDLjdYM7i04kH+0KT9p1jX
ODLt1KIdS1+2jSfKgNG5phmy28ZKnqgXfyUCjrsxsr3N7goqdTrrvWI2JTuHAZUqoGFU5Bu6iGzK
2X3JTQwRybgcSU7wDDMyZ4nQomj3PZOup5r2W2rEAI3G9Hsv2xlRYH0iVufHAJEsdI27KI/iChuD
1kf0KeOwdeU7OR0/iSk9LqTEnwGq1SFTFn/rY6f20IEHmONPXayyyzTP4K+AmRsjLaic8gFcBmOQ
ZZp+C3qxVG5I2vvKc49lXC97x7T2JSAPprw6BBk+YJj320PT35tbvSGAAHH8ReBzgJljkohiInDM
351pTHbzyETMnP3QY1ZFg6zApJQqWgz2e51ov8Dqy80qHILMqBk3DS3wpcne8yGGPUzc1LadfspC
P9t9Nt374sZjUpsvGCjf55QsO4KZOC8PnwD9KAZWzoZtLZMgB1eNtXsHg5lenSAt1vEM/L4kuKUr
U5qiMOhlA4fx9bLbSaN4ZllAvtdvsEG/4uLdUFx+axLrBxUqO48xB+iE/Yv0wRJqojl5/kNhEt1A
IXJpBMAserI7XYFvXizkhuMM7YBRtw1CCCNu/6iT4xzy5uHsY9Vibh/EpEdu9DFBYIuQO3DVekt0
k16JKrSoHnQvwqlAdAqfXTFYZoBU4bUAk7HXsuxcim5bO0j/c6NzAy1+9ea7Fzd1wzLLKsQVutoh
QKRQ6sxnaSp7n3c1V6OjF5RqjLbNNIlUJ6dQieoj7np5XPP+g6yeHC4Mr8I0/cq8js6Z0RU3q0O7
P2QPZO/o+LB2tVQOa4lTIdHWntDPyQhOi/Wc9CcnI+iLVaiwhw9lcZrgWKGFbeqcO/8ljTvnaV3y
55kD1LZraBzqrVEd8AK/GGXOAux46XassqO25Fjyd8h2HvAIN2GTtGaIqugJbgRyuhtwKnPXxpCl
fU3X9zFqkoCg4mULz4szEX3mMKfNENMH1ox760xT27VWNtF9inZmDpBinK2jM70XTmFdxtRrNr0z
Xz38bzSWFmJO+H+GLC2yJTNA1HVo3WE4Wxn6ORcEauqv29TIxHaC24KBrtd3SYtjfEmGo6VV6xZ/
sdVT3xbDqwOhjN6YPRIibLzn3jxvM42HxmBc25XO2oJuqMqd1nyHFVge6440D23xiq3X6M8NFTxd
Ur0Ne9P+1dSWf/OG3agzGtB98VIDgwy6tkUkjkNUOGm6kaN5HR0o3kZKCTSJh9wFydOM7cXUjZ0f
F4gqTRp67mgHI3v7vugcOyxwKU/joqH+Ny6gjn4YFj1q2cELVWOT7or1sfBRLk8Wy1VaDS21qDNH
lsysdwFwNRxETQymh+q496sXm+o60ok0phKhAC00KnOG7iE+jAR+QZw8Klu8dqX/0ccdE2UzX5+G
Vr/IOWkibXoZO0KwF0mVkvk5DW1yuAGMTAE19Wfnq0d7pjgp6/YwIpsMRN7CqbJSI8SH/qEcRldU
sFBplvK7iin4B85LQUxU6UEBin62sh++9NWD0HeM5SrWQlgK/SheVjQoD3lKOVe21oapjY9dMScR
HPELjSav3WgFPGhvrK1dVoAfShPzC87xrvR6iAbhb9a6x5HgIDx0qBJDX8s5xOvLjmTL9dD+J0fn
tdw2skXRL0IVQiP0Kwkwi8qypReULHuQc6MRvv4u3BeXZ8qWJZLoPmHvtSUc5hrEa9zaS6QwH6Ir
N7OjSNZ3NDeb/1ZfpmmjMyvzVmENQcrWNUg0YhDjen4oqUiec6/mJRkhgek03kMLoaiHmho2CzwW
OVbvWdYyEjPSfzoeQJyt7Oyx+7EZCjJqUh83puHihKPa3w2DoNRuULS5JTP1AXry0VHtY0vqeFEZ
e+E2UBcRYO4wNeUnQzY3bcNMLAIMNabhs5+sYVDomLlrNgTjyeyTKEWbFia1I0KsRUOY5BLml1M/
e0EuDlaSkNokUBzGMaRrMWj2WvH80mGIPcZZMu5jE7isaX70KhCoXsGbVF0T2un4tkzFr16SQk8h
AvkPYUlhkqgDM4BSlJSime7chl8VwaOieRiguMfOcBEza7ombv4BOGDmKpLsVdfreUT5ixGiPHkl
g4imQCoZdw3iK0SQiUfxIDNohn5AObJqBjjlAtoqCWU7HEGRXJOWSr3N6ZLo4EzKQ0lPk1QPrUnk
uSuu4FFelYUMS+LLaEyLmsw1r2vD/BFJH9PpzNDHLofuusBDgTVS3ltzhqbGRLXTCgBtNVwn335A
zwqDlt907UdmE463wiaBhMDeFl6X2MuRMfgYDR2Od6PGsTJbeIxWEqXIVUeOzrQI2h/tISk0oaUp
RBxZPPaq2gKoJvtCnBcaGxK5otKxu2hJ2gZ5ivoZ7aF6DABsjJbxtUJr38s5dreLidc969kvVWsb
LWNCFF3wvvgquG8P0Wz/bRRInrHJVLgA8SDu12uPaxswHajCWQJGSVd6WFbDyR49x8KaG1/NPB3r
xKUcEwmAEUYOZQrMYYoFU9s0fQAsLgvPPTVGC+SNrezOhPnibOlUnTMGt3FwPua6+mS87+8YF1Dr
D1m7m3txxZ9EgF/hvY3UvtOUWofcsBCb9/JSwq1C0mRienB5SrBqHX2pcGUgy+E5t9bItQuW4FZ3
XmoHWDCws5Q6+J6vgAg8bOTDEv8RjlQnw4cMECSMlqElUttG9gKc2WzMM1GY16aDNoqoRl7GTiVR
6VN4FnlP+Btm0G1dWzw4tHlzTM5Q97OUWXJuqzo9xEGz7b5G+zH1XPuxduLXGoN9VNfzd4aTh0z3
1xWoEU4zO9j7DiyX1IH9aghcBahz1CaicfmJGOnsrbmJL9OQPhl9+5r2CbHTQQreAKPqvs2K7lCJ
Lkrh9LWwOMI0AEjACsO9B/PEj20tJaug4k62QAcrGCZWipNTyXd7PUlQHDucOu6NpclL0DMOmp2r
E3t/ErO0Tybw+QfiBU5NIXqkTBg1Mtog7W0Oyxlssm9jMsn7+d9qJ682JUUZ5zqibPk3k955IbiA
gRUZqiEtIYOCab5oXA3AY5GkiYLGrAtqM5JtSZBebv90+o/RsoMPUk2Z4lH9+j7VqnAcPr95/3us
kLNOkxPg7M7oeWweQNECQQ0674HJDxJUfoTOSzAwx8mrLh3rYBbuDHrVuAISTaOkCunPMU/OKLNn
Z74uNcRzP/np7I6pjqp/w2s4ZZyIvd/SJ/l7BBS8kX1odM0991LrOqf5lVocF1w/fcVTfpW5vxde
evFb5jTlKp8ocPeK7oTrbsf2jpX43CBJG29IsvdTy4MA3vlSl5reSr50XZ6fEKt8cPP/SDKWI7c1
0eNxfCNxCgwoR7BeJVuQPOf4ZeraXqrME6wBTYZjBN3OEji3NaSYTx0LpF6jK6LfWmSrT5i211fh
w4vWo32is0wPeR5jsWCXGDJggIOWkQMRgFhHO/bi8sQbjML25FPeRwxSOzmk9Etrtp8hcNLtbc5J
glJ5huyTs5iAlovlnfawPG7RJYPsjMNCwm4k0oE8BOZGvwI7uwYF/4XqeNgtYEzgPBC863jdvpYy
jZBTl2SDyPcsndrdpAxQbdV4ywMHgm7yzXaqjgzk7SGs4yfT8YkHJZkSHNF0bJcAoKm5xpcCv6Lh
aWffJRJx79x7SIzZd+tGKmgZnT50nqweXHcDaDXt54Bs7T5VpcX+itlHkLr+3l3pZUuP+oddxrVH
NXciWuuhge/5aMXur7ji0lMSUNZWyXf9bU765piRjBfWVfbeED62+3+jDlh3pnBJLpuyLmrTz7EY
+Id6GKeieu0JegPuxW28ED+p85TMi5EldWs0YblcoWcTPzPGPODxELZavMUrJlYTVIEFvKgzcze0
J/QyLu0PRZ3K9l3aDqFvp4goVpNROsuG0si9Q50L0HGIVcj1bSk+VnJouFY27L0Vlcp+zwSBAuWS
3Ew7Ze08UY4YzV/b7/gCpQEgpdEvsQVnFvhdyMXyUKXjO4GDy8M0ZONlrL0zypm7ss2GACQMJVUs
X9Ygd55c0z+bCz/AqqH+xn4aMT5CLSAn2vKSkJeyxR3XewhNholhVGZfSknQrNLx49zVyXPZ6kdD
G2lInt77OKlnFfv1yffFvZwrC46Gp2k8z+7UMB3pYqLh199Z3BRH6NJkWyv7kHX+HGZAcBhBxx+N
U/+q3beBVRRvYPuRrjgIUfV8Dulbk/EWFsnfYWQ2N6DWidAdXDACywPxZB960jyKNSmbxsLStTLj
99h59TrOGjWP6K5H1I3petAkB+yQr+qL0Rrf2ETh7JRorfOlpZq0sevG/0+CGF00Jq09k2GyPluG
RV5q0ny1svnIAyZzC3UvbcIIq9IKLkaTFtHYsp5fp1Rfqm0kXjdsjcbC83e2YS/HwvgoV6I3bYkR
YWVOg98zeKxG8Y9LPri6vixeCv4r6LLmu0DKXhg1xlBIXDsrc5totZLuANIXr986PLLQ+EzQlfE/
atYsFgJ3OZCkMHjLvkfAu500+XOf96QL8gTgZMgF4zeVvcUZ1fTc4e5mzcaaLH2FWzGeWsIzOKJv
C9sGYnas45h4Qag1JCskEjw/zq8RARwLKV5hc3Zf1Dbcnaaqv3Q+it5iAygxt2Kz38/vuZo+aaTO
MCt2DF2dvaOC8mYshFLLmX/A8iWCK31QpA8zZdnCu0Ty6BBQe1FeVz1ukNe68LanBAAlouf+7DQQ
QHN02XP8Stf37vXueGpwRdscPDb09Y50ql2n4+RAXaSorumR16GdDzkBhcwLmvncmsaLRXW0SnQS
E5vuLFjq3SAYjzgLZHKzlxEGBApsIR47vh2W3BwDWfWwstOOcNARPqbBPZujSUuozbeAoRKyl4SF
4zL+Z7hrxpIu/zcDrTv7Oke0F9fH1JftEXc2+/vMnNDYTpcc0ms0+kQndMGffNiQZkv13RJVBO6G
v5/MdZgt5bhbnuCLT4ihHFQbwYDRY6aKCcxHVPUfXiC/iAFCMDTo31OG6Wmw0QGguirOjcEOyK/q
R6vQKFEopUsxnOeNoO8i24vm3LCZbzgPjo1QfV0gbeKlJ1igLFM+6xIGpTfZ/MxMPetCudyxw8Um
8G0/6a57tgqPEV7FFHGNEygvoOIGJz1P9vQyuPE1T9KvtqLn7WzxwmNU7xAQ81EAPEpWDCuduUeJ
bm3hTlR9edJxSQmI6rYbM8zGwAAo99WzvOzEDpGdkCY9gTevrwpx6AaNho52aMT9K7ERhwMQ/ZBZ
IQOgDJeuq8IYWOY+nX6kQ3YoYfPfzC/Lc8MGe6ewbN1wVUeN1zAvX3jEYwKiozhdph19qY5ouBg0
5eaPpOUYZ7BhVk/211Bf7U4zGZIN3b2sruj2X7uBdDIngxuDXD3fEYQmjkriJpidl65d6cSYk3Xb
L4on8Cj8Yrf8ZPRpAG5YHBsBOMMCL22f8iGrFGWNRUiabt0S/xg4i0HO856C429i5v+tCihC2jN9
V4R+erw+oUv6Kgg59lyjp2IMvzR6VlPuG3OmQ8452DCfUz4KYgW6Cc+HMn4nzmrxzU/5vnBpqGq6
5nLHzAcbQ4LjtSvuBDymhH+nFoooxGKEb3h7Qh7NfdKY9YH12b9AT+PdVf8BnLiWrdR7tOw/Q4Ye
1qeOGtE5RmOsqcN90UdB4pJmLq0LuUTPwIDhebCJ8yo4IRWnMLxbpPbN6B2YLTM5AK+SOSVFcpWu
oc+Y6qKs7O733hIBfAQSV3h/VwIjur47+vwm9BvAAXNfmld7Aag0YjG4TthZDyTH1NhBvPg0gHCr
Fgt0xWxCSHXLHtUlg3sr9jbnYArAwAnOSoit3DZ2HKGHWWMU7adltyyqOxl5e4g3HyqD38eU9KJj
2i76upmr0i6IRDUVeyDGvEIQuwZ2jbcYNCx5SwyV8CqUNo1gmQzuYSVurAFQs2/GbQYyES3SJPIF
BMC1lT0Mosy9OTJ5Lsw0CwmAc0vjn48RFB9RvKuWmMkTYxC/XQVzmZldtJy+udXVsau8+0C4KBXy
VjBAO41jdGVMbAg160+cwPccoxX8GIjuzvTTIsG7K4SuRewfpDF81sa99eLfPr6bCON/cnfq/7K5
jFZVtuBr/DegHDpyRxH2gafdHbRH52FhfaTzldG0JPmrQ2yoF1OGHH4Q9RPjz2yO70vL8tOEX6JG
EYdZliLqFAAaCf8OIqPzAb8jVp3tmlKJeYOpTFo5R2MsHKYj4ImKy5BzFhVSflp0hnuyRC07t6+K
rhWKVDQwo7nzPRHop5niZStLoa7g2gr859qyHYwwWD1jXMK6bXA1qOYtY448ORMWO2gCHpZil7Tn
h8UkBm9nKAD7EObtXe0Syj06DtSUAjnZUARnAS/qeVgZ3m3VabcCuCoQXe2ROT3jgLdZIBU67ACL
kcDonoDZEQNmUODaymgxMFVlyNBkYFLMrdbVXXayOhObuGKH7cFaPbPczy3xp+ualHx2in49EfNU
uGyTqMRsy/8tFh+UdJM9lXnPeGbA1QqJEpAxTcYR+e4MWACvaj/hNokZXR0Np/wdsBJl61Y9L8PQ
nxrXwAskbMW5oTeoIpLzNqv0JbF/LSs+pNk0EHaifl2Fda3JQXqIU6IhdYYJa7TvYAipFn3mxdbv
pbLtpyHBXtpPFQMCJvIHv7S+LYa37FcUklf0xYsgRsvGKkPrd3M9zbTLba61ZzKNTCETsw658VbN
1+0DVqdscFqzNvcLlqy96ADENzIUNHdnoyOeuY8xYrHBprQd8IdpcXH9GSJekn8EGyxpTFHG8doZ
RsN60hp/F8iVZ1SwweJ3T6ld7lfO+h1qzhCRGxr6gEE6tCttNcXZhvRAVFp501n2vKwQOQQkviqf
I5l4zyrxsMNV+RW0FqsfwHx7YRvJ3nDLZ+wq025JF8QU5l92Mwa8y3YPeih9NFbuceKJf7nY/0Hh
Vy+eQWyHJfM9IFfm7Y3/pWuUfoiAWhaNzpHZpsO0ve545vhTtsP/n1Xy7fT2DqvApwTbvRPpSghn
4v8HtyGGwhf5ZJvvkHy/W6vAdZzVR/Ttb4gK62PcIIwZ7drbxzgF1olbixgHoqbkAF0iyTBOa16Y
gf6X0A7XJb078LtzkxgGE+clDKh8+JugQ4pTonzr6BDNSPAHoKK6sPdJVryRG4yeQvuM5UE6q6F7
llZzsnoKw5HhDdt0qndnaT+bdGx2PjlcPFQYDkc6cK7oCuItQaiYG6FYJ4/EcjyaMfxcNlfHgeuE
3Hoq6ZJpqknfkJPi2aubDywSDxWuRuBO35Mt/jlIWpgZ+Ht88BEzm/6KYDgOh0qBzpXODxBBmoUi
YILr77xW/NPFf3XuvXTZ9DhhiNxX1GSYE4u/aWGjMZpZH03MBRLXTKgHDZTGAydpEkDTt0rLj3zJ
TediIHBcPpfGeFnyFs9ex9TQrZ2HNE2fnpKqh92vZ1GCGtblFUEw5SS3+SGzGbkGLMdIJ/VYLef3
MaMw7XF0I8jSCmUYmBgvWvnkElTKbKcnmm/ZZ41QB09POL++nHVB1NLLn6F5pOD9rtz+hPR6gRsO
p2IAfAweqRDnQAZMi4Y/BaqzKPCKrzLHyQlPghTYs5evRCohYpuwPZ5jtK8FSth7kwd/EhgZz90k
XnIRwCEPRuDfboWBT61/FPVbqP7v1c4vMMmKm8wUJQHhbQTVP1NDjqFjjj+KD+4yV8Xdt8rkSRAU
YKaYRoQEUQtqQtDqKSTbjv05kdRzKbMW+aoe1cXOcOuYsOGvBssQUGz2t0iTv2k8GnS9RrVnnlad
xszKwpS4I+bvMJLrVZjYxKy7WaWSVAUL654SeVgpgXZvYFW9Ek3gLc4p0WsUpMFxRvC6bxjiITqW
41PhMVZc/Y94nY1fjHTy/SQRp1BxvLs2kq3KXNg3rUKBQNfHsStvYytB2rEc8lkwLnk8XYZOGlek
ApPjqgvOuUtaQVrHJZDdS8CLVqmCm2HyB5ZYtZeWRzvE/+rAjEJTPVCh7DPEjY+rD5ZbuzOix8k5
8NDyFZtWIJQnjtCzD8Vc/Rq18mC11RmEYQv7zworFOETaNIOxFDCsDNs974S44GAzoV6ySxCJx1t
wtLKm7M0JIDkMdCSBpmUFu2J0bn7mgcQslaIEUAA3sDLsdHRvrVXC6ujctx2/elE95b0wF5qjpua
YItuBEUW+N/z0DnkIgSHdJKf7gjmoSY1azd5M5LmyuFhLpLIBc+V23g+2Tm+uRzKIZVYsseKHZyN
NCUtrz7xeKDjqJNrAJf1ODrEFTYMytJ5vYgVM0aRZ2CYUPA1ab2ygaFvavv4nBmpdcK7Ii8J04HD
6Lj/TbnbQhMBbwp3+IkOG1AuaGT0/xGRwPNN4H98dBQBlTnwTXjNfGJdyTM9lv0Vkr0B2Y+7Puss
g9vWkZBXtXPlXwTr2Y23wb77OMNYa/IwzkQWXiy/BBTSwvsPGBHknhdyyVoXBI/qEPTzT8XuprNt
nFcmSFKSlqnch7/lSkiio6vl1vs7UsV4KHzmVnFi6y2O9bEwEvu5nCQcOBB+YJvQwHNxDBP6oypF
x4POsJgd+ylIOU2tnNxaS8ABjD3GzENQX0yW5VMPSGxuJBErzMyu5ei/yNka3jBg8E6xN4xwutKz
yhSwSs8Fh5m9RVJICysA+pyMhBRAO78NC9yWbEo2MJaJLpAvneYgPozO8vYBYh8+YCR7ZAlbUZX9
nw9YTad4deenPmB5SJ5dCdGkYEOZ/qqShris2bjjRI0qY2yfplnhE3fJ65m85dWIZX7LfGbpvoL0
MQtelqn3Tr37WKu8xdQj/xVJaUVgMPDYs/zi2z811B+jKcqw96HjycAyQsexbaQCMnInTnL2hQMy
+Ik5bdKCzy4p9kyIKLuu93guqN5ytCKlV/7qrLJ7NJXL6dcU7wKIsHSBEMWqRrohGKUt5DHqRLAG
c8UZdFa7x1yZRirzwQpCTnF0gx+9aBg0WQciJ8WpIorWNJZosvkiaTGQTtcHY5j0w9/F86pL1QN7
m3yNP8UukuNk1/kOu0RHm2fpmVOcy6kAYWC4xNysCukku3eeSc3XwBUdTe0GDUkyRttno0H5LLx1
2kAKZ1ocn2kC4/vWHMebY79l1TZ4XgmeKJCnVg5MUo82mNOignSZ//R2bERYJsEUBLQGoB7OpqTT
avCCEQ+De1FBHqLuvoylJIwKrlk3E3/H/vzRELY+VvOrW5XmkXHoaXGZYZLCidauxo/Ee9dESNkw
BwajdcVKpy8Fnw3L9ZyPWM3fQrlcmHK86GTsrmyG4CRUlJHLO/EtNLmKZYSuM6AU7Uc74uA3nabC
S+GdsqKYzo4ell1hvCdpcoRuW7+aqHtX1u4nkDbOQUUYO+Sp13QP/rz0R8sl3ZutPurgjDsHE3M/
NJJt+3uK6Ru4AOJNuRoTmTcB+HTCTvb2gCbC1g27lGYETpJ/VX31nghg9lzQ3sXdfkEs/NG4BUCH
WD1IRcCH2Q/5YyKPsu65ZNqJ5LJltcPOA8+Gr7PzlB3ONRQYp+fLk3exyx3GfUFbEL2YW+R/xP7N
mYe/tAHneSooOxTYbWlTYwWJ/Odouv9aQ3VitMtS8KBZMc8ZNxG0FyhjFAoMMy8kgQxRh7UFDSci
NqfdPlgjq5WVQhvLURaL8USLF1PBsRhnYnqb1eSTaFVlYaT46JyNHKVwPvoWAhcniufxUqZ5AnSY
JPqO9T9bS2T0vO41RNFLD34TTg0+Ll4XBuYKFCXouGs11HdfkVHqDf3RWNunkZ211V0LVwimq+7e
BbnFTVsBOJ6KaynyKbJy5jf+Wn8sY/EpSM058mxM13IA54Xsm5jR1bsBK31hz+AQ+WvcfJM9WImX
VWY6+UKGkXhLqGVWXoAHPqSL+4m0bjynE3F6eH+dAVUvYifYqzP1uhj/FgoUhkpBBgHfMndSiPlY
bkClYAFyQ+DHkalg89Fo6ILIFsYooz+81HMxUejliCiY1nKm0jfJj36l5g2mftwNafWZzISTN3ia
iomDXYwx8YFu/mZbapOvb8If07gEFPuBW558mOrw+Vrqweydngeuif9A8OCvxTHQqHvvOjficO4Z
4pAccwxaT9xTYnPLhGUUoW1//Mne7Pa6PiELYd9XuoA9e1WShWOHMSq3rxg5PXJT9TcomUq0bMZb
z+svZE6hkpOAwtsq/q2X9oIplw9fs0XnjEQn+tiDdXHWQfvRLRyFuf/sE9Nxmkx4Q/QlECp97t9S
Y1ZCUUX0CJ7D1OsQkw1XbCwGsXfogK2FAJw+zR4cgo0sVD5TFb+yUERXmaN30Qsw/oaY8CYHn0AF
hEaQ+f5sF0z1/B/I+su1ShgHgEVBsBccS6tMTybRzm0XHywGITsMCFSU7aXmVNuZRKfvNhHaUMdv
qSt/fDnOO3PU3IGqccICEhUXIX1ntqwP3tSQgwnIKCIeuwIPgkIjSE2kMQDgjwqe24i3DBhl9qPb
bNi3InvUGlZeIlN2LAmVMjC1e8MQ8yXpglOHqlBDSXqznkVv5SdPokmB3/93Br6xllvNbWA2WWR/
MrrxJ3b+b86CiaxiHCerx9bJIVvkZjS+wKfrfbmSVWmcEj+dMyKsTVx3ue8DX+1RMJbt64qu6GLD
nyE+6pAESCSx+aePvJMHG6eKaa/dH1uwXMqn9xEUwHEQyWcH/DTUmGZciV/atv66eeERimIMJ4Hv
5sB06+7kxXfbIJ8Wpn7OIIdSV8Z9VMOKZ65k3806NhH0KHR1CPz2su2q47elzfMEk6MynZM1U+/i
25v9H42iZ2+P9IskMD90s+XsLJtw8ckzD4EVVFcSJsK4W5n89ddYWf8ZBpNAve1gPGKgaEiddLPQ
zkSZkWfyl67IPFi5h+UnHtDNJ+w/pi6/BgabfSf+j/hixVNazBHDqZZAKOozGK0fwdCWYUIzsxkw
2MwipU6J9FFefpKfibuo0+LA/B1OBpJjW1qoEPg1RFT61hQtgGfkQXOBHVgt4qodPlK2aJ9ICHcu
bTOSGbe0MdyO5kOMiX+18xkiAI0E2s2U88FzOlKj63tlpUhX+Y1ta+aSyE+la2WP8UDdkkGk3kGf
Pw6+S2eXHUwnafYlF0bkNuZ7EZfOgcHOf8I+SZXP96ryHwZy0jxnOFt5mz7BR2VMChYnqybOXI87
h50FMq5EmPeyyRfWoHFBjAa7hCH4YhEvnwzAs6GXwbdWte3tGqGnCwacNfmt543BPKEJNzvU0xmS
hdgF3NPMA14jJs/BAMbEK996hvxpYbivNZlrUgGtHl6VXq1w6N3qbCdtlHn8iQleWzqjoMtycnV0
fDRTWuLSrJkz4diBl1/jNeU0TC2WCgr6FqMAJ9/jhiq0R2CjLb7wUhohy9GnXBVPa83mVhQQfGqr
R45nZw/U8jhvbLTWIBxWrrESFreBokuqSE2cjonU2YNeje0a2CycvXi1MAqEzCo4oBPu7rThb4vx
YwLMf/Is6ILAHvKyufPF0gPJF0vY6f/moPrLULm6l9SxhRnA6KxQPWaGeFJo4BiyOcRHcr4aXHrZ
Nr1lfB6grWZNF9hwI7P620vm/xwlxzBwafGUofaDMz+t7RabZmLCTKtTndDHrKxzSX+aiMFs3+za
+pdUUJ6sT5hdrEYz/zMbzV/EyFTXWc8fY8aQZxqs6VY9dtukiPk9pDD7azLY2TWLZSPZFHhzgvnI
PTae+5rBZm39JlKhPTnoeoOkTcPZx2tFUnk9QtEwPGzYVLtuXPBpavuK/lM0YaEoPwZw/Isn+aig
XKim4J1RN8qxnIdrwPGt7ZloA9BwlEcbLg2VSmtm310hadOH/DdSor2fkp7IxmefqwTafK2zg5j6
9jf+/1SjhXnwjexe9CMlR5XDVsiAHVUyOK3W+mmO/VnySeA4WudILMFldqziyGQ3Yw7ErLlawar6
V9+i6Ol771eALVBOvA1kUdbAE4zmkODacxM38ofla26pw4stms6lGlwWLq5KQ9KfRuBJA9Tg2RsJ
xUFSzDdNvZk18BZy4ztQ6mNjAAWe+VvH1T+CJp2QsKcr66OrpHUmqlpddV1cg5HaCd/verTVAMKS
7CLyVWj30tK2WPZ1T5hrnmcK0QPNI0BQMj4kFUw/Nu5D7WlN4BbKOO9oExeSzXX+qyRbZBOPJW7l
kyUMsK0Y7EPKGcW81XzyidaRor4UCxaYGa7FPjMRLBSyuPZkO4lyot+xNf8saseGA37TLz7AEvoU
FSJAZlZcTifaDhMURgezdyB4CJhUyPYmiBYxF0fpkImcBc1lNuNP7cgLAKnXvMBB4pEgMRIRLYiz
3+X/WmhNu25o4uvavcSYc/aOzSIld+MvsmAlyE9CXIamfq8DdUQUS3YHUHmUUOO+XTtg15I/vXbb
+BY7SwAFxa9/240wTrAjh7CDDT4Uy4dfsySbTZcpTFmf5hI2J7aqXdnRaDmob3uNC6cY2OymDCdV
sh2Ng9Wjwb/1Ywd/C7rMbszHPxYjxuod5rS86tF5cprhkYUe5rQY+accWpChrdVeSRsCRBEA0tvQ
eVHeF0/ZotwD9Sj/jEGwtYuNhFw6lEmDeXOd5QHQRMMg0kiRadLbomxnL5Q5DzpYngBBFxA5myws
FZkH3fCpXX8EGBJz9XbnWldIEVz/qvA94b7o5qN22I65MDjQQ7jv2UxQTZM9OmBMpnb+mMYLcLqK
5RApi3Ie7aNLyAK+Q/R6KFcPmCKwY6zkl6AmdXd+n8vdN1mggrQSeTB7wj4t9jD9+GboaZtVZdyA
xI3ZAhNVXtKPL8ZLmazmk7swqZ66Taag/zYIZfdlJ/7Lza1Z6WuDtR+doy1WolDgASAi+fImWkJv
7C7sbuQJnbKElwClMMVrzKKsQ7RN1AIHCsbh1R2cw6DLF8bOaGLHICNZghaOSMGHrHfbizK9zxQw
dzgwCWBHzCM0QQzj7edy21vBZplq5cUiR2RX0bsh82K1oHTGwEBW6UG2h9FGQ9CiNcF1WYcK1wPv
BOfB8FbgqOOQQbcRQITpVvY9Xta+evYiHghOzMcSvoX6KXT2xkt34vs3EDwzj83QdHJqFiGyRkae
LoJLageO/SA9xnpW+GaMk11jZmvbKYi8Kjs5HXE5YPEVe/r05lIRowaBKBFof+sucaC17oNKigNy
ol9tZjyigBHI+Doz0rAYia+mCqK+v+YpOi+ubVj0ch+YTJHQJLNYprZ+jmdwqEoSbEQG7GlBCW5O
+GRn43cbrD0k8oGJWNIeikJMIQc6Mh4AatqIX9O6fRez8YzM4rLGBgHt3CE6PrQmT6w2jEO5ind/
MR5oifwJu4ItgoPv6zkylv4hMHrrxAZrdZl0TSRAofvIdll7WjsUNUO9iRhbMEQ5ydEtAvIQt0uQ
7zuHZcpkiSIqRPzH80eElZugz05PXgD+HiyOwDAb/Fnoqs94QxvmDfUvt5PoJNZYRyzPGusB+vlh
zSrzobE+zYkN6TbgrLJxOCgT57TglbyPG0AexgsWnPZeuXO9VzXZd9i9p6yNiLktUEQvw2PlZXvf
vxWBHl+yMqlDqE5jLZy96cpf/mCDONoG1Gg52TGsFUbLBHz0AMqNmwnLpsZqPIEJYbCTR1nnwCfa
NNu1wwsPfARRsjg142Pt2ZcmTVTkk50ZrTkxjIvHWDWZEUX6s3v02u6X8NpPSZzOY14Y1zIl1Wfu
pAVcAvbjoPxTK+r+mY7d20Czc5v9GuCh8kNZX/D0ciBz4ltoKlBgu1z56GBcJZ6JwHgrqjJG1WWu
+7KcFsYoOZaTvv9tqvxNzSZrqNVq0CS+E5VDLSbobJFVsx9ayXHrdc29/kHnhd7AMp+wo7e3SaKr
8zNjjMqSHhiKX1j3Hlr2pflKSVDYOQaZD4bv84lqMOyTUekPkmVcIu5qxF/uyvXf1nuVAEVxa4kf
gzS7YzM63KeN+W8ZMo/bn+n8wDRgX6h12dexpXF7OqFvTunBdxbOBO8taXOHTA2i7JFLsA15REOF
flcYu4pmmgFi8B/Egq8mOEMq+cOY2j7iiuYyX713HIPetTW6Amt58UA2C3M3zhT2xflvJ63Opllk
B7twvNDqWfdmkuMjpyWhI2HFzjDzYZv0+QsS9WHJLvlquDsnH+cjyfDsFkX1uOTAsgNh3UAKH5jf
Nsfe4Ac2jRW2ZG48I8JAaDL8Y9trqnm5LbFrX+0A+0faj+9WY3gHTHYRdltGcxoQdZWIgsHd0N7d
jpq086aXGmf1CSjmUfRbeIQ9MxNJPiw/Xc5iYWfRbNZ30NJPFVMlO8CurolRuf2PvTNZbhzJtu2v
XKtxogwORzuoidiLrfpmAgspJEff919/Fxhllc17N5+9+Z3QSEZGpEQC7n7O2XttJMzQgbQac3TI
F2ZKl7NDBjcsbmCkx/aE4xD5AGIYLjmPMMUeq4qCT26b9YM5ApsZh3NP1KilEzmf0U9eNJNDEeQl
P3pYsoOH659hyn5snV0Tl+8O8x47ILos9B500dLHDLDqw0YFu5jYy6xDWN86P1VMWA/DIxwTSUTn
O+35ieAhuGgXqoKz0pDj82HpdpNsVum8D67DwBnjGOoTUkiwLUEOG+Q6RPo+yhB1qb7A3IwyoI6H
dZdss1yYkK7uDBNQnO6+0qPBSe6+deG8gHsmeTLqra3cBobRTIXtmF7dWDkkIT0m5sv0mYIaBdmY
iLWTnWggsRVOvfVgC6HGw3bMcHaDpZ/KZwBOR0OMAgMIqWlgwpFieogTnC8aQlAyGrRDGM+Su2AN
cPShS9cxukzIQvkDHsaXqQe5LMoD/hJz7enao2yiW+VUkKEqqNUhX6FNXww5WXHrazmxPH5NAGC+
EQ1RI4GHCZmvmQ1EL41lW2XfNlz7qE49cj2RT2S0dzada9k7KZPHADnSRhjFN+sGaadSY6dBarE0
5HeVwHFq5UTTjXTbpUMcjGfN1nMyS8pixKBNaV99FJ6hLZ3IdW4CE+OS0XsMTTRjXQbksHVeu0Ju
3q5QZ+TbIWfvB2TKoSRWL261dfHYr720/TmHfzXh9OUClBAev+uEqXqtgyldQspkcAyeAApps+Ys
9G4zntuGGhAFk5rIIzbtpLX3beNBsx40RrU0YAL9KVWA+RuT9gD+mk1b0v4KgbTvEme4Ay+8l7mZ
7eI+5eMqOOsCtP0hxZvKEG1rLWp7Z9IXWm8jeLbL9ZDEnDsKjlrBkybax6nGFyawqCSMT2j9+jab
njyQiI5MfzSeKj/o11PZ1Y+RGNTCxkICnkTN8qbhpjRBNhgkNC+D2JkNc/Vsn4LQYbCmeWl4EMgO
HSy9q40tqzfLDLVlPpUbiNyveDz9NukOfYrwIPYjueae7TWuzlp6yAqIpW4setxe7t54eveDxgbh
f6vezgSWYJPLT0LyGKiEmoG0g+oFIUW961vtJRqINpYZWZxFLNYKyVEwPLm+85ExuiwMqZ/GLj7G
tay2Xm0io0hhEY4OC03aEiuDwLPCA6NJENMsLtOdVaFHxQXJsuHvvLDQj+jmnKh7jvKATmQYe6w4
KNZN2R7LHF0HAvrP0LS+7cq1ON4lmMCL6qzD5rClhjPC7o7MFRDzYrs18aVTki8i27UXmZ6PyBOY
AzPvUhMjQQL6aMJkCZKU1PlGCdydLWRzTmW4GNuoRJjE3ToohCoL9XpIemfktT/5jaK1N2h86ohG
VIOqMQ8oNRMM5zeRpnRsYCAS2ioxb0RBKyjorHY3pOl9VXnBuhHcHV7r0b4blmAUYiIpcBXOLEB8
LKGWH7WWqtAYwwPr0/MQWfaSyJDPrvTM4xw7nPrJtK8H660hwZGhAzZca8S3Cesfo2fUfuURI/Ex
NA4U+K+Z2TgLul8RuEnnBVdmmeZoNzISOqP8xdQz8kas6ZY1finsm45zLfa4YoUqhWmk1m6MoHoq
QJUlApldlu40JS3GRxwbgIO/EYfn3l8fQrTXYqJFNNTtGjfOsqV7MubJZzJq+tIUvkmLgXXDiDFG
aSULQRhrD61wrW0bQO2IG0ffoAd4SJR2mlLcgz2jFLAGkmNjqEWLihKclp3UbuGPHGvS3OgW6/e+
qu4Grd0ZtAxXPuT5hUVfYt8EXrYycuiLCYckpEQCqGbtYAWxsMTozc7yk2IXmvNpn/F3lIQvlVGl
pJ40Py3/RcSY3XxUEwyT0ECETYFDmTw3Tulq2qRUuTeWHjboy7N7vRu/WWrdY6A77wTz0ms3ME0a
tbPt6LmXue+RZd1uqoiTSwT7/S5P0t3UsM+lEY2xKgwgnVU+vAPDx8TZoJsE9oJZtdzoWvbRTjS+
bBFssaOtZAorIRczSjR3iiUrSrsKcue+7OsP9nMXzQcxeYe4zoND1BQW2Yo6du5e/kBwn97KgSQI
Bp72oDwcXBbedj2Fyc+UYoHjsGS74DzRa3nHgX1ARAjwzWqDZhNbDDhH8O54tEFNkgivQKkOOO0Y
TEmrPKod1qLi1sjaLV7+90xN2M4mRp4cBEDIg5SkdUfp+mEinDyDnGD/S1oOogEWphESYRe+z/N6
/MoM1lpulHsD8RHOpAbzRURr2cpSAoSxZC+Hru1xscbFKlAkvKLs/Kyix1iXNF+ovZdYDDXNPBjQ
UHWB3iskCWuJshI6HjVBaIb1pSP/sSLPiaTiZjdyHhlHhgUNrkbwTbVHN8p6Vs2rGZD8DcRD3fUW
7/oUp8sRGp4kwnpXyeJxXn1kfaql/6JSEg4ZTUISn9wvj9xV3NpclxGg7MGWqBUl6YtNR8PPIZon
cP0ThekpqMAUSc4xHTjFvWNXr3499igNImcbJf5r6yTlsVDti8R8vZ7tDWbGELRKaTXZBllAFRMT
nGHMjmg80WS68/AKHMzkkUHeXZkA1hWW5Hwsl0WTf7laaZ3Y8+/GMiQw0hQsfmN79gmIX7WRQ740
17sztc2dluDDCfBolbI0Vj0TyBZfGrFys3Q2Y08tNC1+TvRxC67BUJCBGtdpOdyKOxwFBlJLoC4j
8RDgSCB92g+xO/hH6fpnUVQldjoNLHuGhTvr03gR1rlatAXIFgfvxcXQXxLKec7rjLuqCE1FzEnq
4rVcDHOfyKiVtYEgGtwKDs/MQ5hslAwUiacwz0ZYYz0YPtpcT7Yun+IcmYmtka94r5Aec5WkEpGA
b5B+sgLjHy5NFKFdOgdID00HW0GbLsVxsJ0Y9N+Joz0XvyWnx8DOf0iQQLmNr9wp6DsNcVmyCLsB
Fn/80n70DYoVdmpWLEvCihc++SBwY9locnuEzDo+Mtpy6U1lwTJEpqSso9vOVlyBhF3TvWDfyE47
iGI8J6VvrNwpvNfs7Jl4B1DHfZudBstZ6p588yyLvJwJHT9b1Rdth+hozlHFgAtA4tKupBPexeMW
5SziaYQxW28av0wOSZtM4EteKbS8N8jZwmVfyBwcSiWAJ92UIzhl0KdsI97CHJmZc0Sl4kT0S4G0
C/Uh2vt58dlKLv6M4+WQeCfyARCDqZG8mwSlctZdiP8ik5lW2gCnjuYz/CBR12jWaByNRRytx7F8
iWUwj0oQ2eVK3yIw4wiTjmSc4REBssAvwF5G7oZBQ0pJjLA+4XCtyh+CET117dfdyiC35Gbwt0yf
um0rpsdGiOxOztabSH11eqRtNL9/HqwauoDvMB8j/Re4LKuZdeE8goAxv0ly+Yp8myRVfKPLqap/
6B0rIrfcbT2jYlrbIQ2CHFesEYCPbM7zINbmMDpIIF5GbkqXnozBPAwobxYo8biRFcRpKktYuZwL
wK1jo7b9F5+AMPKqYVNaZrvpNTRbYZeyTBICk8B5XthO+N0KW99BQNpOQTBPDJic5BVtHE4FRx2X
eCaXjd4y/2f+uq20CVlqPnG54u10RUMoEf3RRW2F/TJOzqX4hERGsgQC+q05lj8Qa2qLqWULH1By
0OtWt0DmGCrWzSXrlbPKzBQqHrP+sQ0uSZc99Za/KlI4ldFwF1NVYWMubxHcZ7vQGsZFATfbD811
BtHzTHshovPbgkVLthXetGWTzGqSmmGN1hHjm/KZ2UwsmMl01k6PEHKEDVCNoRi/XZpERZh0yFXM
cOuJ+JARuMdsJSDXywRDZGvItyXtVV0jS2YQuaBUAPs7pHm9sbhUWUxWDJhgXFIWnBiFXGBCMQtv
neVgoWk0kBMY7g8It86qK6pjYk4c9kzkxlOFmrQIcnIYkw3+ruTWqdpvPEDBDgnoHqt8dKvflwlM
ss5hehSG9s9WzyKSKOidwfaIN1j/jRdP6htTL4MftcDLEDQvlMWETUxzNVi2wT70KOQHdtepV9wl
pUdMC/ILEQIWtbDxizhciQYSkk67CADrSgv0V8fTzyB07uPwjF482DIyiUENEXc9GMMyAPy5Mwxr
4eBE3PcGer8kfqP3TKjIxE/Uoj4hFo2kGNF9OwLYhIvPeWEWpyYcyrXlc/CIbGbWnWN6nBY5uTYR
SeMIl0glhyfINoq+0H6sDUggIWP4ZX3ryBYXvjfGaOCiaq0qdAKGIw1c1VWx8C2wv346BgvVSmzt
DEkrQ4E/9egpu0XqLY2IGVpTJRwVu2oBQA+ZajPsulnt5AswJt1I/k8puCPafCldbwEDV/BdYCfR
9inxf8fQhlNBQxYDR04cpYA/aLpgTEBEf8ZgfOnZJfkytEB10En0AYPURbNoELEuUUuSatNAMZ5t
qPpIsk1e8yPrNLEYZ7OTNqVfLRTzKYx4jBTgDoFo9pCJKD/alCGtnYBeBKIBmmBZ/5P75ItgrnQv
YhTmgb01lSi3Rko8Xdh/BjIy1kgAN2xJaJoNBi9FxRAnj6U4OD2yBgPSyKRLe1Hvy8ZrHso0/Y5m
rpvd6h/KocatRsjSKGnIj7eBr8x6H8+ZfqaWh34p1y6RAZG3HVGE55oDIFzqx9CjqegjamduEYJE
poHAfJ8TlwV/F6bZe89WvIHVee7aEUMjLxAeHUvZOHTb2pNjNjR4S0TxmVt3mwQBTQYfJ8B7z2lM
X3TEtSxc0PFpy1wgLYjHiiz8KF7ngFR3nEU7Tatssm0IH2m3Ew4OOyKJB5igt5KsoIWFZmGbWdNH
0QUGqVQV2oDwqWLORwC6YayMljHm1ORoVR3C6wztlnQ8EFmc73cj0eFN8JWR7Puh1ww3wTfd1Dkf
kJpMOR+Lz3wf/kJhPGVLx3ufdmm/SLPsLIuiAkpnfzmJKrYBsDvlNbj/DfzEGrp2gCEMqwOmXalN
0uOEoYwEGzK9CHA9mWC3ChjhUDJmmSZDkTh9nfBeE77Mx4WlAWVQMD6JQn/qBT3OiYmwTBqSkVI2
t0lOCLXyYBf1ObFxGv7pXHWHWnxqaQfKRdKnUxPNRCeevjTctkv8l1Slsl2mZUng2Bz5bljY9/Pu
uwNpioOBbD5096zF366PoB3pNbKKyUAeolMka2GzQGenr5OglAvsufgiOIBBw1gZjd9s0J+To9Vj
a9VjwCY2s50lPLnHts3uPK9hQXWGD9Gh9GOscW4rolx+q5yocJ3Y9bii49dy4LvA0eJyH8Prz3va
PmiNUJ0K6yMUaKDCBk13kHu7SVPLoKGsn0wEWVQ7FneV+tE7CsK2UPQpJut+ksi+8nbcR2Y7UIhx
rixH27klRZP/fMZoovREAomDrUX4RtPRGe0PV07xGiWjxggkRN45958CN2PrKznWdOsBR/xtgmki
g1BLpGD8Mk31PGnw1gMXbFmAl2oqXy7cxHHp1KAC7Pup21ISteYneYqsJX2Gw958rHxO9InVAfkq
xmD7W2EbsZeKTG3xPDMSGjMAg4hrgXzGqNW4AQkrY4Zp9gc7Hx4xZp5SI10WStF9DPLvzqJ5Fiaw
PKwBWJJuNlhkMu9o+PE7ST/ovSdrlw7mQ4KEfJ20uOCBDO4qjjTrVHNfqJgv6CK95RhUCdbv9t62
1W2pW3fkv7g3tG8Y5OBdbGJSh1Pyaxdp5Z6BDXxiU8NfoAXvdlDJvW2nW405+ZJs2ZEgthoTALLY
CITpDSNbZgFW/KzbCumjRyp26G6tIeFaimveikBn+An+Uy7K5cSRF/MtXuJpgmsTZfx8OQopS9+6
1KVTnpFiY9z7deKsWgSflBPtbZpmr4WC1GVmXrocXdp5jX2vG/RxUJxIfqAI+GY2Xmo6/TdAcMV+
Sp9LZb0FNUB4XxCNHlkPveqCY4L+BWHejBSLZmN4M/fOcTRLnVRGmqFGg80mVtULta2+T3Xz0Wm0
7Hbo0R957ZuGtB/dmxwQjZfi3qgP0UCkgt5m52TAWwKx9YwA/wnqwAxZj39UzXed8K1p9XuLaRjB
EpNIhHWggbPwWEUkjQTlkmYc3SNWLFCb1rZHBIAhJMQlL84902fWCugZ2jNNg+iWIPbnphqeBpPG
iSAVFfiuUdCyPSc6+bSpUVmXwGnuszw5EhEZIiXtiKmG4bT6DbetL8CxRtvKBtaAPO3DmdvmEa6b
G+gYeGwMG+YS/DOhNHuZtDaqnmfb7kIYbxyYBh0ajUufRgwTo8rYmI3dCsICghhRtcbC7uHOJwMM
9caLqp2tq8NUdCdfI+qz1b2920z3jczfuhgnp2rWEm3LDW0bRSckW/hG7+wYBBS7ecbdNNpwP9bE
d3lcqL/VQU3/28+CLVPRA9DW6QbRFfo/maLoYF9ncrj1pcnoZ5r1phEycjIzIKUmizrS7NWV2P2/
AUSoPppqvP9SYf5nPLkA8v0/M813Gei1rzr88af8ofnv/EKaC1P8U8f0CLjc0h1XGP/JH/Ksfxq6
iSVdOqZuSEZH/0GaW/+0XV16gOtMhxgPy+IvsVk3wb/+oQn9n55usQ7zb3mGA478/4dpfv3/Fzk4
jjzb/fzXPxwXlapBzpGwiEcSjnA9Aoo+f9yHmar/9Q/xGwMlwQSxGeiYlYjVYEFtdDdyj8zH438/
S2kl+7VGkpYRZxdTMjIg+uH++iqtJhCRFZgHzfTdZVTi19Aw/V8CiwfNG+x9RCMcj0oGMUj8IAXZ
WipjHKFJoHqiiK1e4b1/RPyrP3Vceh7+DzrkysPqUJc/W6/9Ri5qvQg//qgz/S4mTPdOxkpba201
7Du0z6BBiMutUzncwcFmjhUV9ivb43OCO3s12jmiTsPXh31ii3RZSVbKUaYCey5FxNSP7wz+cfZp
ghUUveaDHjT31sj42G/cedpfJC943dnwmPmtLb2r7tzQqe6u7xW58e3JQN97Y3AKTD14QAwTPCjB
zltwm4N1ienrUNvKDSaC4Hh9ptHn/vXs9/d+PVOWZPNl0jBY7biOaYS9Z9FnZBreK6IMJkLz27XB
+pJFnHUVZz3SiZOjlmuACOdno0bRdX12fW9MYqJC4NkdEuuC4z5+qGWbsmkjd1VdqTj68bJOCXEJ
GwI0KeGBb6vuOSNk96YnLvj9+ozBjvb2h2fx8Ow0b7S6kQrND9JP4H6UTCV0B7vU9b3EzX9FKpBM
pr7yy6/r8r+yNr3kYdZwAUr7z4FZZPo4zIwNyzKFSWIWt9afr9eq1KEa1RFulcBRp4EuETNn5T4b
MXClLimIhWBMiYhHz0+h5ESGPacl0hfzg4F+VXeHYieY2t0jncHUUBvh8ET6nAZ0X3Mfp1xbSVWN
r5XphjvsrgRAc/yt6Qo9mYFvbMY+mS0pLdlE6A1os9Fh0zlymnPMTgUIURIhuShRbZByWVD06EW7
1/iKTgDx6P7OMaYDIJ114YVihetOPtEZMdboR+GmAZVedeMAw8efoFTMD9dnvz/ULupz7G86Ayow
OBh+cVy4EVSkTPXx4Q9P05ak4dYNFkPVFXdK5TERWVRA12vaGc0Fwg0bXE18cuM8fx0KB71+b3oH
z8tRb+ZhBL44du5qRns3QsXhB7n3X3jWrPuoG+rbcMgBHhA3elNMjW1uxzrKtx3gsXUQp2Dpw0g+
XV9qES8jUfvUYarcYtDILswo7UUMYWB1XUWokOND56WsEVkqko2fJNMZNxi9fD54PBIjLD3GMw4V
RgIT72ZMvWpf2UbFT5B4b7TblzGUraUazPYoSpqoTpv6R4J7vEuYcSFrSEbeyQ2iBxU1m7/8YTov
Ar//rV4pgFmTfQcC6rnAY38yaf6SA4rGWsUR1r64c/Z/fMagYyKsdG5cz79DMhUCmE1IdWe2iHrC
jjIHd61cCU1BchVtwn9Lo8I6aJmKN2jkgp3Z1OphQq3rDRYLVqOXD9H8cxV99MMa8/yeTHBwvYOh
L1CPledfX2TeJupmCMbhOImk3uShOxxzG885Bca/n1Fm74DO7wCf0hdS0YDvya83cn42zO/Vsj+M
ht+tr5djNke1IkccGKyNXDKiPKnYY5IXgHfLUUQuFa44B8ASTG9deXvNdCi/WyaM8LYssq5UfTaV
9TjiVLpPfT1ay6HP9iqC8tTHLu2ttHA2KbjvzSGIvf69xFqxgifKdDOqz9eHyLHf520JaUpIfF1G
eGc+PRsB0a2RhGvnudY5LYz2TicKDjmV8ZT/6VVkl+1dFTtIUTi54v2HOOXW+9B3dZo3zvAK7rJf
aO9EvyELyTo6qNHY2DSKeT2Wxg+tT9OHQfrsMrn5rfsaLlHOmUxOcmSQVfCgZwFH2rKfdrEPP/7X
l1aZChjV/MXX80M1hEC+yLGhkOclPapow3UobuZ4784yo4cgj6JDEHy3hiVP1+WksspxTdgGlwBD
2CXHY5iXejzhcQk2pSjrZxn75u76fmO4HYuG1q/zfqzuCPwBn6iM0/WVat25xZQhYODW2ISaGx3p
CKLRmkAKkoxlHRFyKg9cE0Rob22nA8qXIodmn+TmcItEB64WNDTokvGDQfNiUniA9MllU+MKGmgZ
ofYY59kIYUfjK5mnqNsQgvSmw+VtpLSTC009gHqh5wDFbH394AawDLAOez7aDpGKpiqa8HpdkpNV
orDMs3PeDCX+wVqnvcaB4/owCC1eU3/jF7LHQ93BS7heDcJT8qkxw+kUu+2ZudhwLJHZHEnFcFdd
ZZj029pi46gepMX8IQE4r+7IM6J3mNWHricpxEzINYS0k14ivSWNGJD0OhF1dlF6kF34tA5QLKl/
WS+futx6l0bq/KSTy2bQ+2+t/zZcf+GADxwwPCu6lUB3kIIK33XnTkIIhQ6ejt3zuU1PqkQAEUl/
PKTug8or7sIsGI66DrcLmNqMKSzEWW/X1x/p+jNcH0Cv/0oT/R93U7ZNdsvfT3+uTdHimJYhKHBI
jZHz6fSPpz/lWYUb9vi/Jnz2H/F9hzymHtvmNACuYkUezLV0cJPZow5PHygJZ4Z8xbDfOaqemVua
n1g4kLY19H7nHTisKuoibOvb3MN6h1oDhZgqjpgOu8v1LZN+0lpYRMiNEAy1PnEvXYcVwo5G70Py
yV7/VZEP6uDE+VqzIOc7ASoR0dnGE0WZWGcY9FgH273pN5SRPWptQHvuKnNIdbFK+iJmDLE3AYWO
pXZrVBnXCJ7+hQNcFmyuNV1iv/jRla64E+FsvuiTn5oLvCPSFVy1aeSAkpkgnNro25ssntio2gSh
E/zl5jbTGBxpYPoWtmwDbmLzDZQ31henyk8SXJjjAoCJKYkfLE/a1GpIgGydFF/85+MjoqJHtxDB
h+bjtW1MUiw7zNTcMdSUJu7QlxhGyzpBcLge+il/IX3CB4LMBkrzc3s9vZhZV1zGJiU7bdQO3NeP
HEKNJ7ON71vNG88e1PkVzDFnzbLbzXJPSf6AZj40TQP0bhy/3DF+v/7AvVY4a8RB/aKA8UFIr7Vn
II9FJwyOUjIvBDhFViPAeNIzx3eNk9GqTyGlE720skqqbT5XvL40Y2jVpyTz6T+0kBQv186CDRAI
xExpnqLHcNNLCppmkV2vpAFZ/r3L8S3KRX4stOrVLgvzVI71zFIGRIiBzjw5nBc25USc/fVPE8eX
JxOaI3GCycGIZp6aJsgOrYv6bspJg/bx3S9qs3+zW/zx7CkKFk7vAdTqML8mnNqP2HQi4ysth+Ah
79z4TodentsB8vPK3NRBp454vTMcvv5n2OcHOMvaiQKKfy2xMnnr9q465plXzD8mfD4dUI5I+hcn
Yro45GzVTdNXG7Y/d5G7fLFa1TT37iy8oz4JP5KUGWpEaM2tgeYYo5Aki0JXLayLcZ26jToIHbla
oWIXYKWO+kK5zVmfD60Ip/VlmQ7RGsS+wYKIjq9rHHZNYYuDn3er6znczFFCDpp158XldGvHsC/K
obIewOdtiJAtQW9o2Vqz9ewxDiDjBu1sxp9go9Q04ovIyt6Vy1yyjRKxQ9QxXRQ6jsjQRgwjzH4r
zlorIcvwRHxAuTPtnLusHP11LMSXNVjZgXE8lL8s34eRHj4oDy+klpvlW+Z6rMMaST+OwlOPpEU9
BAWaTPZFnB2G8+Rl4z3nTvOEJzretpWzc2Cin+AG1evYycitvq7v88Po44Oo9n+o3/9vJcYcufun
NdETZAZ7QrctCnTH/EuFQT5Ma2NAIa3csd68wlU7XCfhQzux/xMJcWPZc6KfFkP15JBLd9AV25hN
UOjKxn9mMx/0ZTRtVJoAkIz06UiZ/21E+TdAnA9rXjG6MXZv51cFWq1gsNJPMqY+QOKZW/DYhHaw
ch8KworwcmThw9//gnNG8R9/w7nmd3T4AZY5l1JS2n9Z9fUKhLPjqn59HS2mgumsjc94imFVVXKw
b9pCyb1qiqdYr8d9OqT1nc7UdckZIV8SKFnve8C5LBM8Q5FZLahGwdzOL93MHL2FFY1LvXU7gGt1
+pHCjH4tHlPTHF/VUKDlYbK1YRalHTOPXj5VpnibMQllUnGlgmu/C0c2bES/IeI9rrXc9LgoMMIx
upO3gZX++9n1PQTZhBbN76EUJwYrNpulXXJx5m4JIq2Mq5cxbV56K/bfNac87NrBjz852MdL2Af9
cWjT8UiTEJvNZKef93/5Y72j7d/mxFlWc2JM5rv1bm4dnqh2y1XDqPwRRdh0I8C5fpS53ARNeNHM
ZHxrHWszTJ75wwauN7sjvftUZ2WvKUS2bd5yC3FPazHHqCxF/HN9eX0oQNfX0XhrJl06r2HCPVjT
DFtFOjxMxTJSnQ8lOupuR2CIS9P5aKjdEBvSekGwZhaPfvQuvSKg9gyMi4w+GTH2X5CXv9osTl+G
waYT4gbpBfmBtVEVx5TeqIloQ1S7uNYdkwANb3vUjlljJCs8KT+T1nTOrul+IzWkRK4TtebyYkTY
u7s+77rdaAj/FvxLt9PMmmcG2fOciLi7CWp7sD3tVZ8XQD0lvpdmsXcZbLPD1gDSBYTl8XoYJcOE
bkJS1ADIc+12fv/66vp+TvoARkH4bQV1lorpX4h6eFRzsykv0+as4TTyk1na2PXW6vpzAvFhrM49
saL1P239pLwjZEa+YE5JUaPNqTvzS7JzyLoqs03VKmxzZdEHK70NEVJAtwI6O5+TPRJwGo2Gb9Q4
6Wm0iLZJbnOLKb8xVux8GKWKMdYfK292xFN8rzghEoFpTtXh+gCLsMLngrvo7+9p889tEW5pIQzd
cOWsk5f0Rv7SxmsmNxei02brudDQRboxAwTvAfdGv0e59U0rftP7qf3Tz8IPMWWM45SWErICEriu
V9emlRDeduiM4HztYyV1+f2rqI3t7K4y7eDBL/z0zgXpfz32SM1cGi1kOxnqydKNgphokroi06o3
Lrk5DheCeY2L43n1pdH3vpuKg1ekOacPck8IZ6codhidHJK23f+qeJrWyE/Xw67zszBtDRcaJ3An
8eT67z8v2/zTEohuF1+SQc1nS2E7LKdz0uMf2p62b7HG2bD16sYcIYZwdC08cOyCfOFNyySOUKik
X8RJ+DBOXnkh4NB6tvttxnTn2YLvcDcU9j7rpPWc96kBg94Faze/NIx0hMaGMVgr4JwylXvpe31h
W8r8Zsx7QtJkv2GHgHkLVOeuQwO/mfQR4iSpCLuycWFLzOfqcsIubH6MqKnPdmpcqrmh8p9XOKmN
318Ns3dOqQZseA0uZKywACfx+Ir2hIGUSL+VhGM0pBlt3kbaByOMpl3AYXRnCwPBoleRwVo68s4a
OLMUTmQ/mxrKEiO22bHA7kGvGP8frTxL/p9fgelaNLANz/RoPc+X9B++Ah9jCq2laaTc9L6cJgiO
1wdG6P9+Nhpy7Ql3G2a2Y247+aR8MRIyr3f3XcIK0mtp9DMVLQG3qXgfHbdjmmo3R5y1XFRl4C8V
yG00TTGIbC3qmpsBdfCBtU/tewJlPCepD3HGaNhG8EmQIm0EM/afR9k5p3p+5VjOM4dK5xTnXnJw
e4wfyJAWZgCfHCCEWvQgBOG3LvMyFlDYecDxTkkSmfpaJe5Esm/43FhWe6fRH7lvmBdvQUZUFJlU
D39/TXPh/uUTtXRdOrrjOIAIdfaEv1zULX42EvtwOlb5OSP86MUjC8MZCRzUM8OwN2OdaxvKrHIp
NdxANUjoF+n5b4E7yHMuAvmM+3B0U3LM5zOO6enEes09qFQHztQk9XNn2ebu9/eDBlQ71mSyuvSH
Dq/JWhkyvg0BBVLqDskORNcI4OABbUD3KOMEWzyKTRwvTvcY9yORBWlabuwEjpSNfvUYUrNxDzr+
JafRcOSXmJmZvb/1WPSWgRklm8pie89z23pgDtZcjKxa8/UzYG2qYhfIsHvsSns/4g0+X/+vGjUR
+m7T2P16aQ/WjRC4yPV2uHcmNu7cSZyfxL8HJcTHniVq6c9Xhijd6teDO7+EY4W6sWk88IwdB3vD
q+6HYjh4ZXlbQ1TBzG8Cl9GAiG+Z23Mt+ljEjLloReg5IzeBHEcJxHCmEtYyS/yY8nFeBLE9hgdp
7a+rZ5/OTqQBQNx0/c5AvmHT9Y9J6H92Zmc8dYl38duh3qW183m9Zq9//p9X+MQwV9q+3NS2Ms6j
DdexLcLx3a960qTEGJ7r3qADVHnUhR7KaQVyhe5GFm/6sXeeNDDuXlCIN5sD09qsdHYO5ehvA1PV
rlWvGiCVc89lsbcVSDeN1BKilHGJB7VRnsiCk9vYZUt0ivoiQwp9q4N9yFpHiMz835JcvwitUd0T
prGDdTrekkPtEEPJhUYc0n4ATvrkWuk9zroOxW0av9X9c5V043vuUfT4EIS22qRf307NLNx5OuN8
G8TDtjSp+6/dKNFRA+kJsydGL+Wj74pNahTdy9/fc0zq/nLPeTrvmcKR1AuexRzmz6uYXuWx/d+E
nddy28q2Rb8IVUiN8EoxZwVbtl5QThs5Z3z9Hd10He+zb9XZLyiScpAosHv1WnOOaWE6OUJrY9xg
9jb9SszwgY8MMR5RzDTSIEPBFp9x3vkrCkID8BanMS+3UE7P+EZz51i3BvxCut32ECPWq/rv6hlZ
nulV88bvBbmsnBTKr60uzyP4UniA02r+ASnxvU3G6h5CvznFVbjAurMRm1mktTgovXHcezQixvqI
kP2bRhomoyzwRioupJleiwL3UTeMHtKPdDrEzD+I0kxeZhxbZ97anWqytQbBH1ULWU2HmnabIQ7Y
DGuwDZviMBmToLXQ+HuOxTVWL8s9TkJwnCVCb0Ei/2wkY/GWDBpSUk7kB9tMijeSPVPQCVb3zJ4Y
kl9VDbuEYpwtq2gvwse43jhle807T38zSsLc7G+B5bCOBuwGeuLBZJqNF6pXaxX2jJ562dwzh+iH
5eUV/KxIX+X0OF5zYDvbpulhGHs+yJoFs+EgAod0R/PVyOvi3s6WdVlsm6ZDDku26xMipwqwxvGI
+k+Uor0h8/GppaLnKlmAxo0EUZHm15xTGt6kxrfosWzLRBwlaCTKxiWHJeTPgAMOiOhgRPgd0/8+
Ki85tBosgD49UyHVP6OFREMgko3i1Nz22qJRc/u4N/XpQJ5ss4lRWTb0hyJgjUMfnDTHCk6jE6Sr
Qr4LFL35pTBHffd4pNMBeaweflKme7+Gu5vbyFrHLp0vDU5PkpSaC1xtxocOPszL47nfFaccYLV6
SV3Mxx+ZLlrV2GchtBEAAkSNeqBBnM9/yXbnycWM+uxM6V79WoqyF9uS1sIqJHBHjg3M1xLG5Xry
xPdisDnP5Og+LybAF5bggRRqXF4cLbRfQZV8jrza5iSKcDBNw4j6xEgZbUCdsBfzp1bhr+6bFN6Z
1LE6OAdbyvTMdIZfgem9jB6a3nrClasx6nxvNKnW051sn9bexwyH8STQ2LI58Ah2EG6awN0DdzHO
FqG25znzmNaULj5dBJDI7iqfnOXM+SpgceyjFKnbOuqFvQspZ3LWaxQog00ZMJVTvhnCiajC0BDk
y6AW3Q25m+1bhExrtUqrp/aAxZIEqvAaC/urXft0oHoP/6g1+zhpAd8z+Q83UzkiWOyTC3G47Yu6
mDh7NzBF/FUv8k9JmOQ/5u5YNVP23SWEh47DSch/rpoxP04+rhBGmzmKxVb/cDPHQvSqi5PO3kNS
Yv5VWHp37muLeXWDi80Y+n0vrOZea/EPUVXzl5YjFliL5apTCIJPTgm41HzWGAFpbwZUZVfJz2Fw
608BcUpbkSzesXeTek9jxuCDyr495pytdZC4E21vSMEJSqEmbI+mn9nvedsfStSyr2OT6Rs206g/
eGZ5oOxOjknXvNnyCGg4tyEqnX0lW/fqkmvRVxgcMDTSAWbtEKxRM+nP6lHYw2Httc69Rk73YjvW
eDNk7zfwhpex1AckV355AnSSgaFO/WOUwdrP7dTb8D9Hb5VrwvW1oRbjsc+itUYMwBktFR7rOfse
N6x4DoHqt6GkGjWW9MVwpKEHNOqhksV5N/LxV0+hMZjrx6QknBel0YwuMYpC7I8L+NTCILWuTczT
SFthb08VxWU/HoiysY7qJqwKbTlfdXk/woUInx59ADPMFpDvbBJOCQjF6OaaQYesU3N0Uz1w/+OM
x9ABGUwETPiLzDgGVW2r0Yod6cVocyvfysxcCyUe4KbtKb6vaVC/qU2zskW0m4Rt4WoX4uS144ft
PbVNUf6s0h7R6NQ3z2GWEyvJ2tPHJfwRqxuzrzE4+Kd5bkmqTxECqha+ukSODU6yLxHz91ij+zLT
bx1Yo5vV2wYuer344swRUgmGwpFcOSsC5o8AWL4CseoOkeZ9H6uhvGKHKa8+bJ9r72OAqiyz3YKD
DdciLPxdkuM81GzsrpoGpqEI5/RfuoKm8c+2oE+FjFIG4Y3t+ab9T+HBtJhjEw5mfBxxyk3PEHFw
L80or3uc3VZktjfIuNSWrkfdOQE5q7T4J+q+sMevPUQewvwaUSXg4+mg3homqxqSwWRfNhYCkaF9
bgqbKZ5h5efQ0e911l6sKMS8T+yWmSXl2fAbhzZ65D2ZHZCQragBbRCXENxjSAOhVJ9UHtuvUF0j
TWI0Z8rMcw6V49xYOlZz5Ma404I9yVnUHNx57dfHvYUJHP5Z7VMO/mckZXrCX9EkgsyFl69d5/xw
ACXU2tghYke62m45SjMwgHB56kvY3AuxoF9F4HbXeMzakzEYn0ORMF9F6kvHMGjulHmGrWEfpJ/l
duZ0IdIBgpzXEpxn46pS7yV7Osj9Bduvmoqqi/fxeOv5NxlGMlcWcxx/gWOb7fAotvsqjZ1Py0hU
22C42NKnbReRF5SDf8JLLDsvLh3RFf0crTtYRAND7G+eUPuFG1sODhvZU/aJrkKGDzpx5eqYEcKo
WjN/1s/qgg6VT+RkMXUwevY0G3pSOjYcGQbkSGe0eNWG9vzR6r1XiNN83kd6VJeaHJV1i1bc2WUT
MikqopRWuplpW/WfOPCS5L/sjoZL3mG8q3n5bmrNr8YQxgnYjQ4mTWBQxix8UIOLbMIerLmoOjBA
fVRpzlAmEM21MnkHpCweQAD4ZMwtqH3zuULWTEeLUEO1EsR1w7b5H30J/qPg5FT+b7mJwAmxypss
2JGFB+FiMvqDKq1GWV+p10iV7g9d5350YxQcjMmwb4FrNEcxL2+WfKZ3obipR4spOEYKcnrV0yDA
ifpYYM1oZOD1n7ce93e3i2kPE09BlcAH7t5j+d2RolzOW1FwJupixo5TpuV3ywGq6VTEFSzyqd6G
pKy6XbUzZC8HkUB+QNfyltBuSq3ib/u72u5DbYSZ23BQnCJTmkzD9K6ZlnHNqURX+M+y363XtuMz
ZUO91HHLVFhx//f5Qchhwt+HDawkPkM02hi+7ukcIf77+OBKnV8JX/VomdYpjXLYAU5kflKPPJqo
V3BFCQxSQ7x1tTDBWGk4NfFUvGVdNO+WEre4IZ/WCcXbPIJ40okqQcgUmbesyy/qr7pY1Z/K1Ojk
eVDK4ZiuJju9A5hEC+tL3c/3wqmmSyYvtqry6ibbjT6ZmBX68GzwrE9VaEynReDAVcdBSldqsCUW
t2RsjHujjeFKHRsJMGzWsU4cw0MAF3j18D4aeHRKy/mpcSxcMTlqX62ymNf/++20/tkB8U1h6wy0
dfofNqaIf7ydYySiJqrm8lhF1j2JZvw1wjDfQ0S6qxDwzK1ciJd0cxIkoly0+3bq25u6WLLEHzOg
iRYuNYab/VUTKYWvvKCDni5oALqd1TfOoRlBC1WGo22TniAIJ7dfSm1ark0L3FwNRCM3b0gZtRD7
1ITa3QurH3fRQlCBauP9ear6eERmlf/SDFI/6Z8bi4Yws33b0rmvbF3QY5Xb2d+6a25Pjl5YIfzQ
HRnDYMqhcgBXv+8fD+Qr+gg7Zqzr6fqfrzdx+07w3bRK3DBMVl3P8NiRn9DHklUFEyd1C2Ym3dFf
3VjnPwYj+2QmevtpjqbPzWg4w4sxT2/qvA6ckdpFtPbuf/+eDf2/m4f8eOw0CGptlAv8mI5qLv79
xwt68pB6bOGRPc6bQR4/QWc6Zzt3PtRhNGmAd2aFQXBTlMbGqu50HWOHOe/V8tnPNJ8abxm3SPee
arXgYCcc98JZJiL+OOi0jSaIVPDZuD2SfpYYWWhZFst6ko8W+ZqaNxHqlp/cqHGvYxytlLzN8srm
RsYx0GyiSz6s+odooy9TUFdfkcleCOMDgRkzu+ZwWl7tpLLXSZvpT1WwhBd1oVBFu9DVBNOUmFdn
uasSYVnt2qrHtBH21boBLHVF5RZSDmn2M72F69gP9KGwTdB8DiVt1fcvhCjgOejosDFKmbcVcRRY
VLnM0O9S81tS11u3bivQ6LVOdrXUrE5Y4g5qz2VUrcaR4VYHALsRxEk8cdChPc16+KgzLA1frAgC
uI4J0t2S5MoEFRKZQpN9k88Wj172yid7JaWWI9x+tA0SXb01aZWvSTvPb8TBpOuaIOtrkDTuccmZ
qyZ2jCSCBW6tJDtKvCOmNt/8263k/NcS7PqmxayBma8BNpbm6T+7puMMxYdKwjiWUxTd0srpt7Sp
YCmznZDso1vphZyOT52vZddMyzjD87N/RBVnjaTp9fuc8tHW4LJURE7ee6tsnnKtiwgh/5Hr7fCk
d/SwZ7Ae9wEjyLFo/A+j6ea7JS+MH4z9Q0xHz+ApaLtzUubFezjIvHK/gk+V95e0J0EmMLtsXjXg
Gxqn+ZkA0yRSrEKH2ZXPrUf/jUpD20eNMe4SrIKTQ2UfVNzm5Wy92iJvXibMcFd3smB+5DTi0jmN
1xW60QPKQoASOKp2gK4IZ8qzd7urCizVwV9QR8UJ3gKndRQbewNh1hPVBJUsAJh9K0vWeZ6ry5L1
tyhqD9Xi6J881XROQ4oS+QGQr89s4Y1m/2B9lvdp9zMtCmABnf/qubyVbYOejkLQ3CVsed5qrHp/
bRn+DW8p3l2aVt+9Bm9ppGtfWRZAAFn6ePC0gSiXDA1417Ax9bi3LnG1kLet7mMRYaoAYU4d5tF/
JIABBZmu/+jU0Rga5M+yjad/2YTs/x6vs/AKT0c+YNtyD3J07x/j9b6mHRM783AQg+1czSQfo6fG
21m5Fd3t3qQxbRtzunusS7EFak2bQITKI4Qmep0yAxwK8QmsS+qnwP1M3iSEXYSDIY7zXpWeD/0n
OEmc/kb9wxBJtRdycBSaWnVOhP4ELIyulTaFx3n238QA0OEhzRM9JLOxemvTZHnJuoy108UNqLOm
7hP5tKBFmI54Yye4vJs0d8r3agrhxuCeOMbyqTFmL247endnAmfwLx9JUx2m/uxecu9yTYTepuWZ
hiE8+x9vIfKP2qFa1A/kCcbHeEnblwl2nBOT5mEVTbUtrTY6qQtjBnAxqqoJYrx2cAHm42LlrCBS
lViYVvbUNYm5s1vIMJ5ox23m5M3XciL1Qk6jARFWa9d3hzNSg/Tu192lKbPQ+eIZtzxyJ2ZF3J01
zk5Kd65oRwT4MS584+XOtIKfvvQD6DBOqx6e2QR76XkhSGbPCAGR/kMe+FBJR86MMHzyIZLYwa+p
jg7I2pYPK2iJZWiAYoLdcrdZUN27BS7gaGhDhPgAca567keavQ1aDP0WvEGwCbUhTn0HFhk/pibx
HnzKNGbtbTKFtGbH+KyeVmUd7hY4ZuuqQiVKM68+Nnw2qimY3owlCi8LeStPiLOqrw54+yeSkMW5
CJbk8LjPvIA0Qh0g2bcI+9tD5xXOIC6c5PgQNQ+TWHbqCJWTsbdNe2Arf2r7x7EqoK23AIi5P3Q/
tgBEODQJ9lU8E02kdzBw9WeyTmlc1ejt/v7VpowuonDgB2iNd2f+Mx8tzfE2oIaqE5B+M71AsjY2
uR0VOCsHa2d1rY9JHUlJVXcmEQ3SzZEs00c0dcSfMTk8hwxHkXPbBC00rbet0pGdfGlOo9RUwTD7
fVGvlxxn/7wUoB7FJamBovcyEkCsuYUrQnHJTsPZrisCe+1iZyPT2P2rqbLgLTZYAo3OXo4pneTr
AEz28Um2u3oHYGL+QoKFu815SF3JrYvc6hXJjHeIp5l/UknXCEz/fbPrmHj1qhQvno/FQc2whC1Z
etMPmjogDGZqfBr2JXEhKSHNntE/26PfX8rRqp/ALi8f6gvITqOjRSvg7pqayzhrnCUKBnRjYNLO
SKTwAVprvsoR5DZybpH0yOxsLWelkk+nNA/vYKh2TULE2eNmyAWS15G8JjqLbbiJp4AlHeWnuOHx
7fzwjXVcDC8RJQpG7TDNPfzfLT7XkZGuHxKdXe2nyohfaY0zWPBE/dRWBBepm5n28byO4uo0pCPq
dcRre3pt/evgWuFKBGRUoZcLp09tBrLOAeHBqT94t8z5oPQ9kU4Dd2guVYblyLdY8fgkDg0mSktD
l61z2Nzo1Rxuy9z+onqOTZ9rbL8VWnzakPAOzX1Sp4L4rkYDDoRlKo1E8nnW6mc0lty6db6c9D7F
lx2RGSGAwzzPsXhUe/EcQdkuEBnq/q+K1KfHN2s1iGiCgf+b+XT3tSdWLZ00ZCPKoWLqk75WR3D1
LcS6A4jDgN1kpo325CaIh5QCUn3B6oEsqKN61oJToSFHfGA1z1eS0udrOuPVzmN41ZC3pmu3DDmJ
PG534RTZHEMd1YHhLrgoyZdcBfFgnynkrPeu+VzzyfvsjI5z7cWvqkR/J/uT6qI6leqRaqQncLD9
vLkm/Pxg+TH2YoLDEVNjiz/xyXkSc/DoisNrXTBbBY+2pnoGgGCtJp0cw3X1tZG1AMZEFABdpcui
LmY3MNBP/c7DJ7Nhu10NTlG9GzGhhgVml21W7FozEafZtz+UXkVJWIyF0UvZg1ZJujfQNtAdaSW+
leBwnxb5aJKvqa+GVfVXWhG5Nsxm/do4hAvJYW7Q1/UrIQooYnEQaIN3V6tXryewE3Sz3DnIQFa1
8sSEM3Rf5uJ8p7rTE9lSxF8e7ahRJwWqh5izC6TwvDJbQTMYvqYUvBRG219sSmi1nKqLNuLKAMOg
bThfxoe091/+rEX6nNWndnb/tjzR/aa86mWlnvkhvg+XVPfeb76Zidk+3sbHO6jezHm0aY7xu1pw
7CWJvLVqNG588tuGmODH7tr5aQY2YQDQ5vPBjIPkuRO69aqLdKdehjJYrdIk0M5EZGln2oS40hd9
us0ZJgbViXcz/ZdJ4vLFr5ZLkiXZxaiiYdOOxFZAeuFwgBIrswOT1aevz2Nn1u+u+6xWR2vh2Ak9
g4NG7ETrWWrQnM7PQRnY9dnXiSRcNOxQOe488GdRdlAizdZsv6OpY/eOnfKtGREpjI2GvLFupjM0
PrhCIl2eH+ddTQvurR9r17EL+60YOu2Kd5eGfaHflAwyRtB/wnlPUCT5O9jYSGDg+DDepwiMlnqk
Xgun/vdXsSvBF0p1a/3nD6tHU5x7SKohnTOGeZo8PfrSTZm9j5My26qymYHl05TDq36I+3IfRVRT
bdQSoBYDK5/C22A0QKL3OqD2izpPLvJQGRGbUDoNIbMiIWashybz59G0gCZOymHeufXUbUyd6LIZ
XbT8i4bZagTay70yox+1L1w7vChRNOlo5ToQFjhNk+jjOo9/8ca2L7E7hc+l9rOIahKFAY+jyp1J
jliABYSjPXrrMtV2HbADtfb9+R5D9lAm5ITEOoO2j6vOgZWKn9xl7vS1maZHkQTVZO07F2UoAzKn
3SzXAdKF9hcEjrNVVW5VDuUuwTeBQpeiV12mpB83APnai8AIs1jZlwQ17CnARw0uSe93iHlhd8gf
T2nduyqcDw5roHrJCMrVo1ouF0aQYVNpG711zVuqGdqG+EVG8KT+KqWW1GzFTY/qq93lThpfe6Cw
r2w49FTlKM0biceVO6yeWq+dw4F5Y/TeZ52P+RHGG3wK1Wx5NEWHBGWQWgbUBaMboadTdX6sDAFT
GUeMzzCKd2Y45z94p8Eka3W0pz/6Tb3BsTemW1dr5aFBZFfx3bRL81RNlsPaxG9oqnL9hKr7m/rt
IUXoXpo2ggnGJ5Z9ve8uetL8UD/naGacVpY4JGumRkHxmItZcXZR/xM86ktUe8mRRi5zRXhYe6wh
LjO1o6bKIK+NYEPSQo+XePjCJi0pmj5hDBaht3IzLQKCzWkTfR0aY1MXQXHQa8ff2t04f87C5FYz
qNpnYwhvRNbYkDnI6Whdgm5G61ro4ouahEI8+jZpWXys6eFuu9xcqbFYUnbGa8MzJeaKo8h4LYHv
SnnjQSIqqHdd+3VO2pcAZsJlcQvxGtYVCo4RBFxo2i+WOq7FgSa29RTDmnM67ZVP/qYIkvCtymv/
qWSkz/2ktYfHnVg7l4S0+50/xx+5P4OsMssP6tMct4CxnDSrLSHZ+jJkjYvXz/r742kIytZjogh1
nzrmYZEKCWNaW1UOnBAT19fCyG854G3oCi0UkMn6EVUJY5tlRmChJ/Wq6MBIe13s7ZYOUEhc5Hg0
B+FjGZybbact5D4bzbLHQ+uuu9odnv5YpnCmyp4i4xi3vBI+/hSabndWzR41r6Kkwt0SwLP8LdZE
qkQoGr49mr3GtsSzXa5dh0Dt4dH41KrvFHni7JNA/6Tmi2WD3MjTkuLYwtleqsg4ERHC6ZwDX3ix
reBCJgWTY8sWl6HQH5pH1xzCY26H27qnMsdLRZNNqlGVkp7K8TorN1nCoU32NTglW4EfXrpBosVn
AXkKdT5pVkQARwAae23b6EA/RkN/z7WiWdMUSXEyeuYnNM6YO+Plg4xkwPsm7Q5lFtTg8ffoj98s
7kYwp5iRPJRKO88S7sVGd/14NMa9vnk0Hib02QSKyIMYR4QLnvPP1iinTT6ZCNBUjUW66DIaCHdg
FSnUj9I+2Q30QV9rnh9fDYakP3pRq/fMGRf97MsJUdJTM9s18Ac7hgmDe2U+EYEx7PhG7+rZn9f/
PPVmAqyyRQ83nbGgJGnUNZXznxA20okQ7m4WKMJbqhw6ivwR9UUhR0KTHA6pp/NQk8UxsKwjl5mv
HsMznH5XdWkd2pFARQhMTQyzQ3wmn9NNOAQZncaurF/rThMn1czr5ByJBN5XAL/OSZtz556We6QC
9gHECh0H6XuPYum9D9rP6nU7counqha4RYXGkFyb39zcvDS6eGm6pT38uY8t2a7u0okqjllOUXnp
bY6lOL0mDrFEk/nsNQskSHfsvjUj7UnlpF+K8B7NM5Ez7s8pzep7ICkGmL+me0jY02oifrYfMDfL
8r3KTHZY+UiXWybyfmbe8qs9qtODXrWR86U0ZqB3aPUXCxhmXpTeKzCkh0G4DcqTbs0F54DgjKyE
465mcOuRCl1/V9LpZtT3yugyq1FhHuaU+bVMWJ74la/++aV8GIEsyvml3ixsl5XfPw3QRS9aC0RE
6XKqGX8lRVhwjFn/XrNUHGzUxle7LljrWqhmufwQktDK53Gp0QDE87RsIkYlSTUOZydz7Q6u3MHx
/fxC2oB7yXEYaU1SPcccaqemqD/Fo3h9NK1Issq2KDRHFNaAL5UtSdEC1KM/X/jzGj7Tl76sEHHG
vnsx/P64OGSButnQ04CR/5+wS/diei5xU3P9gpG7W//tt+SFOgq7lJhAfmdZMMz3mMPo2Uo6QDeE
BzgjWCjpvkF1Yu5cu6fin/ysfJojd0cYX31jA8S8KIS5b+bZQBhEPap0u0reO49aRndbGEf1GpFj
0VUn7lN9UcS5f0pn8QPROUNWK5ENz9J4Gwuk1THa/Y166rlNcux0sEjqqam7yQ3Qxy1KDYPaFGFT
PnLWRDr318BEEBOuGTyrSxP8AhQy3SP5Ckrk8BLH09UaPScB9u1gMsxrfbsWUB5/3x6kYH1qQIRl
W7VyBA6wWnSZwVa9CXCT7LUeCJB38j0BRTw8l1Oy+v0OLS3BU1IkkueAMOwl/Nb5en1VSkB7dD9k
YFiDb3UZIdsF9efWzTE8mPqXduJMr/7mEBFfKgVin6SmbiO8pX8oCdVTtvN+JyK7Py1JH+5DezhF
4GQvKEm6Fwta/9mZ5s9VXXYvjuePWxKrUcr+ufmN6DP0bCj0NfHyaj+ohSmgqDY3DfHrOY+b2+Ne
Vre1umgECXiN9sUw4GOqv4P6fTktc/+XrnnzzpwJyUA+Us/9mqlJcqgC9DBx4tefa1aEEpYLtjrl
zgd9eIr4MW+hTOGYaEqj9iKtW73W0Ah66sfF3HC+r1ZyJnnIzrqR/JZ4wBYonjNSp5Tcg1craGfP
8xGoXQtWpNsEVhafcbR+Uu+3Y3TesWyx05Krq32Op+yNTpzz0y/Kc9LoyydbD4EPU6QNuhvsLShM
7x10MzWnSPUyhKtehJvH6lKQ0gSUjNLLlpZJ9aiONPIakKy1U9ACOwCfoPwssU8Wld032FORC6gV
tvDw2cYLESRqtSG+hshC6hOUZW1PgmwHRkT2rmo2/0qQIta3iA5obLItI55Jjk6YvzfDxWRe/F4t
IVIXSR5XfydoBjI8i+o4gMX8xxKrFtuo7eNzAf7PCNxmUwFk3UzyFIiwBKv98p42UwpTzLsGTvf8
UJ0MGTln/uhT6A/WSHB2vaxgkMWc/dmFpXk8xK399PitFu1AbKU3PTeBG50f/wAtNmra0H+jZ2xf
qs76ZeMR2Ie8SbvCW8QzvRF1K030Xwkdrm3kmJjEahS68gW7JS6rGPda2Ti/YDSTAJf8hhz0Ah3p
o0whP63bq3tUVUKpHeTrKYVcaqZC2z0ayBy4i+MYYGb43+12y/5/GmZQQr5PqoXlOES2CDlV/9sw
ta8bK+d0ax01us+bcSyKtT1/ctsq2Q5qomg4f2XS0qfuWDvLrqblZ3xereJjNtpDEke0neUyUi1t
8lxGYmXPL8J9cQ2CSRgi0yUDBrsZCmooIzUu3D9/uW2NUCWwNMKunaY+CTi1m8Zsgy++vXGwsWRF
VH4Jhh6va1nUx7RJPxekRW2ULhoeeb7qma0DZWOwE0YmLCCsl4GUiCUTAIEowQqy1Pk9TPvgx8SD
BCicegByo6+i4Ctoc/pKwsT53CfkoSmVDHOP4clPCcpJbM8mGmckLAL/3npOnGmHpr/ZRAwtdoAZ
wIB5wIR6aR/T+KyMbei98Wbi/dY5+NSxL9CD9jgSovpKaJOcU3jarfWyekeFeFNtqdQGE6qVyOLC
BOR3NaLuSpbi1hpMtpyw5QabirNtucTKSgugCZNhNQ5Lf1IdlTmQ8ZtW3x0fuqbSjPJN4lEuRJ3p
vpY2/cHw2Bh2s5sMGMgk+CGkhkNcfV2gDe9he3TbUvcDSfnotmGa+WsOSUh0LF/iIcbu4Gipd++Y
GDsiT94T4Z7jCctqjXcV3uynMi3Tjym0GK+1FQRXUSGToOiWen7LDc+4g8kXZLc6Q9/USUHsOUim
S3NnXEPhrbXtu2m1P7vFHhDWli3sY/pJDsEfPPAbrXodEdEgOtmhbXPfy5i0hr//kaxHW4TGUKal
SZmTttBCGxey38qWX+3jzIoDWqkVaHd8awjZeXMjwUwrS17jDtKgEc/6dQwG4haBQaz62S42Xont
TNSNTrKaQQdB1qwEKEV7d2Em/hhZgDjH0z06lJ9Ep+Z274BXHYECcfheUEeuOecjvBRhTZSvpJzL
VoHR+OLsGVRjsnhUB2np/MfvRScsCH/NcXNXDTVzCIAVcapeOzIXIdd0l9u13dY14jflFlGXIYaJ
hzYpO9RyRykRK4MRLvyV4m0MpOU8jfpk79TTvGRCRZW1H6T4V49Jh0nwgqeLab0v2Xz0DU28CD0L
XzS9ufYG07MGANhB2S8Bwk5PyAff6sjVMGqUGkIfz/2YyLX3h8NQAFtU60AxRNSrxAethJ3/NBhW
t2ujxrj5KA4Zx5OLPuHoFgh/USMxRoCCl99IoDzVkLC2sw0xVZWKPqT5fWK5HpzLiJYgANo946L6
HNE6JCpK4AqHCRA6CXFDtcMp14K7t7LobsMUZKY+E6rZIhpfET5S5Jge/WKZId7Tga9NVGRwUnHx
zNKEqoca6pVoMfZTj9edT/xPAbvpfcDyg0l+mC/qfYp+4UKggTZBmlBHGcZF5LfIpobf1f3ZGaeP
TOC8pzcybxlN+tAZnL9i00VVQSNlk0wk2gEX9/e57nWnSC9RRYQ+IU+zY+4KKdtF44j5xWcmUhXl
LyUT0oiEvMhnJElp+5HGzy4Gek8GhPsz6tM3m+3rM6b226iFCBIjw3z8Wo0q5VA2G85FL6vwreV+
AOyBy8jITbDlnCpVgagupLO8t7Vln9MStHxnJ8VFHyoyxEPbxdbEHboMWrhXb8Mwt9/r1rRvRFH8
zCePrHV5QyNXbUAe8B5Hwvvh+WWwR+af/suUHUjJf+k2PMc3bJ2SFwiYKxgU/3NG3Fk1yaBNtRzD
OPkJnns84RlbnsrIwvjIMPEpSy3CNY1gw4gVQJCVuqvea3B+aQnp2jkijQMmgOioSg0CkxgoZcYl
BbX9rSFh2ZLtNUO2ZlMbJrBU1tgO0yqnTegjyLPSn0vXF58tjLeRMgb4UnuqyiV1FkWgWW4ca843
BvG9K8G5/lIyznhjOnIaZrf6OqNP27oGLqZigPaO45SKJMJMnwzis8Qy6JCEvgaNUdK1pc5jWR5W
BmGdO6eN6Q8ovJBVRCzdOMRNYdZPeT91LyjducDlpTHSjAefWdkNL9qxNDRymsrBfPnzKMz8nde4
9VEd+tV5/9EJUM+RVj1+Ntk/RLkBrZsLEUHlPlrQR6qnDid9JJtgPohcealEjX07Mf2NHsburh0L
sGKjGX/QhyH3sbpCjC8uSqwVegSITETWoPbN8lfCvNS/l3r2twKtxUH9j0FpJ8fBsz+rbhRMp+MQ
+sbR8TPSHzzpugtmn+iqoDxwVhFntcch7iFcMyyIVugbD1LgklzVF6DpVATZSVNyaZqEKMkdsfSJ
31KNZhJZml2otcamCAGALS03RCn5BcJidUU4DGQfFEcywtQ3I8grehxjUJRPo9a51lnC4Kc1rU9N
aoBw1QtxqJe6ei7b9A6LzbmHE8Zzy71MUtiuqhbcT+V1qqFIR+hkNvkifn+BE1USMBlupQWOMOGZ
vKmP1o7A/FlVtstks4SXl5njSTsQwzWgYd7b0PWfM0kdzxtt+OFDNM+dlUNS060OdE62MRoexKUv
VmJXB1WV5qFGmrXeaxtOQvY1EPM7MdTFQfHr1KUVyAqUxDuMh/KgdpTanbGPmfhw9eRFL7ThrAwr
GGXbU+k6P+qobznRpebGDoipy5LJ32QDsElbgvbwC5xjMyQ5WOqMAtsn3hK71h1Lg7+ycm3c9ZE+
3eem5jxPWveu7jZlX81giubpqPtiWjfQltCJOD89GcYeWo79qiPqXtuhVrzjLGl2rSg1dFhLh0Gq
wE+3RjakHzqbqDmNlg1RrKV1FpVpfwYyzCx9/A5eICWkvh+Pjx3cAjG1GYYR2t0cmQe172o63ZBH
eRHBVpA1UUwookuGy4fwo+eoY0tJpko8lxKE4GoWyMTaPXqpY7+JXDurXyjzdqjaVvS7uc64BOdR
xdK8UuNGVeSpwq+BeLQeTHLsakg0cZIHJKNKiTnD5Pbw+DYNsxwpH+V223ZkpTYjiZFqeDMNkKUs
O6geE49wcNl7/ZA/gZ2krmhwk1U2P0zQS5I72/8j7Lya3Da6LfqLUIXQSK/McThRM9ILShGpkTN+
/V1o+rtyqLIfzAIxY1sigcbpc/Ze213esgAfGKj4V9RH0TnAUw4UEEFXbkYPWjNUWzU4pcIuKbY8
bqBJL8EyBD9Jh5mWypvzhCOt3T7DfdgJh1iQySKcVR5aKLY09NppqyqgCXUOCG4vOMYna4EpkBZC
YFgJMTekVtqQhaT/mNvU3PdK/tTHEc+4kfin5a4AGvoWN1O7Ae3drtUoXI0XTNgVawLD5xUWpC/q
f1QtvbuwaHeOFpdPeA9eh3mJ4Vn2gnkav2rV/DkbAcOr31YlWl7i+VZa+9DzDr9FLUZEpLkFHow4
BhjTVGaUrflzF51Mr9E/eymqryQvcfJJz9jWtsYmoiom2rlWd1OFZpLEixWZL/2olp0JGfeOkqM8
Sdo3ewaL9dpxDBZdNA/jirEvtgH1J3EElF/kO81+KLPsREIA1hgbcLFT9wZTVTdZN273xIaXLfOC
ZZhaw78ORrWDrfza+XCY1d1r5rq1z2gNqRVP/SHc3EpwRPiA9fzkCZnMsPHmUN+lk+zP0gVsL9pO
3/XYHg4M5bmsZA8+vR6KLYqb4dKYnbjkPGW35WiEqDuYfYap+Vo0RH0V05I0L7WX3E7C00z75Fh4
+il0kFmbFh4j9hDpURp9hCB1jtdKfAB3edyOA2tGY4xf7+a8WnLhWPXl90sXJB3q3uohmz04IVPy
ZlLlfRuxF2IHcH+grsHMoAkT4WRNs4MV++Kp52fPJm9790iFvtyX6EQ3kRLdlE4Vb4EiVCgGdOSx
dvpLtU+dmIQdthvTYzr89EWpfTMj+uFeXVs32pL9oh9CBbvcPQAacxD7d8tOjvlk5YFgUA+4AkQU
U7qYXOK7qwbkqb9JkO/ShI3ZHDNoM8mpXS5Zn4zaVVG39rlgC+rFaf1aeYV9cG3u8y6wPjWAWUQ0
ZrdS9ofUcM2Tqk9cckh770JNMZ78gWQJRNsr35O7QtrGdYpTZ1+TSrKO8E+U+psv0vnDggNM7uHw
rrGdxDxGWijBDPV24i80+KnY1KJFzTH0W4VOcaKiOJOJ063rqoDraQMW7OKRFN2g4k/BXbWm/1Dv
517QWVjaTjoGSVAKTX5qhYcvLzKT/9L12n+XYSK04iZwHNSgNjJxf0GA/KmrEUkcwwzzvFPfwG3w
Jha7eLFNZk7/wlO5OXW5la1rMqv2GiaNgy6K/oUW+y7Cn4xHuFsobQPa1/gTl197w9b9Imht2BlR
a6VhvsoAV7GujR3G3yi5leDhAq8YvkI5yKt0+JF0ME/HubJAyFjams3mq+zt+KouoGbZOkL++Vbk
XnjR87nd9SKBwbmIzkgTq7aun2Rnh3D4ZGaznY4kn8GfWdUhkTdaotsvdYHmLMjNcKfekh+Rr+vZ
f1WX1r1IW0KEnHy+VvcLjf3brs2jaa2KNCC1co3jgzhvpX8nspHUvkb6WM5MBpdCePejaDk3W8Tb
hNxLPdkBO2d0w92dpOlPv2LpOGAUF1YRVSl5tDEanzSfo2sYEQFVdL6DDsFYSKK1u5vbhT20WHzA
Ta7axYKR91218dCDb3rS1EVUJ1+FDgSS2EnGXRwNceV87lITu64SHS2e3UkZd0ltJRycKsWTYmAM
ZhPJs8gJrfQFEaDOn4uhP8yjeOuBAH8SLaJkic6aponb/zFOiZiQ7HnMEcnLGrdDNAfCCuwlixHl
lHoOe+FWIid+QyOWvdXjxotQLXgcLs9PQqc1P3roizZ5HwPy8tC5sOwu7YU5mt6ssZrXAbnKtzIs
H8iZ8D4nOdGjue02T5ox12zNA+NEUtV15i4zlLRpXjQ56qXwoC96hYlKlGujnuLuOpEfF9aeA+vA
DW75hOIF42z9H51B+5+NQde1fFv4sMEtlqJFOv+nWygL3DDA2qydfC+COJyOT42T69+XAysw7wd2
Umfvoiu/0ine5pHRP0jTnI9dWIq1MCJ5sfOANiamrIpl8JggAFhbNj5rwaKmOmBTWeI+dvyf91qK
NZss375+oo0eXie/gEUYl2sgKvWL+iq0koYxbKGX2qWqEEnRrNpy+jSYyfiNCIr7Qar1n6KKVJok
gWOlPjnFpG7SeSfdobmoU+pFLdYV50WJIAVAQPgfaxH673/sVdmvugL/rst+leO/fpAYvoFSAcM8
JzXpussgPWHkdqkTAAXLuP2u7g7lsjR3dllQos/xbrRq0usqQpLa6E3t8RhVLSmJrGe1n2tPkdt4
GPI16Fte8GTNQ/CUz51xYN4L0WM5p15CwZAeMOGp1qYZN71jnRnd2DgVi5G1rb44ychV15Y31Vt1
p+R1Xt6V0NJYBvBMGgoxbZuJhw4SKejCmvZaK74ka/Ka6SqqjS5g38/3XWJa2vpTNulgXaDoPfW+
0aHvwdqXI1xAYJmcmWhWD/NY4mMJ/fQLUx9+BvTSNKfTb+OVEzFpSGLCINQ+MUVJaOh29KQMP3RM
yPciQcnIj4plARkNu62bvs2ef6raVB7lXOn3OYinl18b28if2zZrmPm3b8rxlbdp+gDeZd065OpF
UH1BTmjrVllZUhK7a3W0/NTK3G9eEdUfy+n7Lyy/KkSDeyexqhss+J1hZN3X2m3qdS7z4slGDbd3
2+Eo8ql7rAh3ulM9gixfFeyxH6Mqe0h6An2Xg5lh617TnZwnZcH33Pczwk0URECIbx6j+SCIvatr
Fe6e9lS3dfJf5okB7JIta/dr4LHXJG6oBsq+RUELlI1gtSUyBph+ap1trCBGL1Z1lNNLDqMM2djG
SKyz0Oefc0BkKnmovwjcPLqD9j03K7GWIXAD2/2CizSHfdp5K8fwt6Cct7LMvs5xmnCrEvJJPGlR
m5/MxjniPWF0jBzJDi91pn0PDaPZ5YvsLnOiH13SosZOg5XRT/6JW1fjgUZWmxXvCIZHoz/yXyx9
qhRcsDXUHgJwUZQIxOpkXYfbPugY3WbOtmgdsnt6/TRMqMh71PakJXqrdlc67KCLSr4NWEtiBgd4
eGF09CSwNMlZ5yJbGv20d13ETtACjWrfuv0D8TM7TDqkRM/8/9LhLdFTfZMSB33pmprrgMob/Rj7
T8LiBCtQII3psmgrV2nThM/srQN3jdyG4Rgu/PI5yLNwN8zNpYFnsxrDwjza9tHwav/i1ha+6iIR
PG6gEHjANIglG09alr86jmkgo4j7jRiceU3meRR2/dZJ8nHTw182Mh7SyEWOZdN8VNR+rK3zpazi
JYT4kFTixyxo6s76F2E8Rg49FzNesUHML5nbgKGZBvy07o8uJ/y5Trr24AWQPeuFfODOL9JPEOhE
DLB6QxwBc6CkCh257gn2xlNqnwjzoTJxzKuRaz9qw3h0+O9Mfefd9KC7ysw5uwkaJD11LlXP/dxS
5gPqyvn8wunUdu3Z12LiqWvERiz++5pd/8qvvQPP3W7ljUtEzYgzTOO+xWl0ZWDyYg/mdvazpyb/
paOUCAhojHvz8zylzpbAw76K8ldf5GKN4bI5QKcChtsu/aAuumD7eR8WvLJSz0/LUWuvlHDbKFFW
Wp40PzXp9EB/7HtcT/5j6ulyV3qzDnVW71/IMzsNMX0Rq0vbrTIX05VLgNhRMrp9+zYZfvsUBUX5
1A7tJz8fHiQB1qffVj4U7sW5ITgm1WX5EC1rPFN7oLYMCovsgbjEfNMSEMpPVjxxN6P1JbPIiJXz
KmdH6+LcNJpNILnPWrHukZoEfGUEvzLvqLjzyRnjn6l/YQvLbJOSc+qeCxfzlyBmz/mUdHLVTjOL
tmRbAeFGf4zjL6XlQxLujkl7adxyH5U/hXVBsc/29qY7h8Y7hCDWepzzmb4bx2NfxisZfsydA0z7
qvkvEC1l/DF03roK2RHi9jD9K8HZXkpQEi2yxOXKO5G0ldUnA/chEKy1oZNHNX/CUOqvQ/0dE/q3
nIXn5qXPHk+RMylbxroSwUBZrj37Xh6eg45OXqA/Jghv11riyLORLxAY62LJE/Ff9WYuxvycj9RT
g8h+hp3tb/xARDcDP05ufLGGtnrEc0yw8ZFwv2EFE2Baa1GOxk6kQGIQvM/Esj73WBgjL4OGSXbQ
Ke0/e7Y7bjsveK2bINvS7XmfDB1uR4FmQvZvPdb+q+y0akWE85m7Tz/GkY57fRluTDOpwK1uGRtI
BofAtBfblrHWZ5aRqWzkcXS0M5CBbuPOI1c6zK0wqourM4kboMfgqcrlqku/F+gIoYz6rfEVN0m7
ZY8wriQTmV0nH5niH8N0FkdpZV9T/70NCn3lifY7onqIGwspTOkgqwh9mMdzGJjYgJDtLMymJHpK
rxDMjAfHSaOLHrgkjDBfpJ8K8MjLFqhF4pwcu88Pc+pTvomCHIfBzJ+zgsytem50Worohpwu9Hee
BfKFeC4w9jSOduSmWQ8WuLNdA5bkfk79NOyIDmPeZ6fXwUqQ2w8XDRDf2Xfy6sFVcIKmDCi2m1is
irgZ3hs9oHmG+lT5Z+//akam6cEwKt8DGsyTgRiKh6kOt37jRwePfEo4FPRzRAlXkWkmvAvXA2sE
zyrvkmltgobaUkXpV3j3JNAt07W20aadT2buLl4IWXxl1l1bPHU4bdhvzbu6qrHoYQQ+BDCxmeoH
aG3Ij34hXsTe22OM8yBu70gWhodsA5e3RYpe1SJLYDvbzoBesAzOdYEo1cyd7b2X8e8DfUOhE/9s
n/ONBUumO7aPGRE59N/scyZVsIMKTZ5bmw2bwst7XutsUjqYBFC50R8+X1W7ozo8NCz3n+pW/wzp
JuKzm+bdMGkY3/1hIwXLIHF+L5BXAZbYDhoGFtJrd+dbRMln6CCbLunzT1h2rvftqlX8MKJnVbxE
w8BcrKkLXKRkYVWQc1ZxNuSrQJuCl8xM0n1ZmjT5G59uRtqdmI5RUYZk1CML0l7bkZsI7+7XyC5p
GtiThw5Tn1E4J+QsZl3OukTMSdnQsVL7CS7laYOO/PsAP2RpTs0vI5miG0LP5xeSfsjort41d5np
Zi6Wi04w+izA/1Xug4z75nECCQkhM/suqyRZp73H54NAJx1dnYFw52yGxW+OFcF7sOZrQ2jX3fWP
5dq/Mvjah3mOOtuvrqqtXsuKPIkuu+9LS54qO98NZgYwUbV2kF9fu7CtVmPvNU9BFXfnKWYjnBte
9K3DpuTmB1/qFFK4aorQ/8LUPLoomLoHqfbmdm9YepuHe1vUkmF7xS2b38YpPitvp8cA8jmz+2M7
QzeeqiZbzcTnPUtZ/KFW/Y/Lz/nHbkeYjuXrJlZFIf5J0LaGiDouCxCBe9NwZHYlzjIEhbk8fQko
gXdH+h9iJYZTODbSjWeFf7xliqKdQsqzlQYcNmkbWngAnHiTQY56y6gwteZ6v0C6ac0o7QMhH2su
Hi5j50Ug7ERbPVtp8ei5mf5kWnX20pGuAsspfTWq4kQgPRHMfk/yN2rnTdBHw5uO1Z3YuWD4jlII
8aQTQ+XK6jXZnjP9hiQ4FyKId3PZjTfbXkKi88Z4sZajUcuRTjkAIavB+VQuhAv67qeG4dLnJs+W
jCCkx0sKjEFG2NHPrYU4q1+65SXQg/cpQDFbF03zlE5ziEX8h+QWuw1xwRDVADlZqxm18iT4nbFj
qpbAnRtYiALvJOewv7t+fjsWwVefTKvn3iiqovlsIoMxh2QEGkCcY9dXrFmqIlLFkCqL0gBntc1A
LXUyuRWR+YeDQgnaQ9h1myFyn4xcgrP5ay0l1RJoBjMsJxlFu0GLTn6Z1ldy+pJniPch+bXdvEnN
AAqn3RIjSQrKfOw1uYeiM7y4i6mIpGjaBIYnPyg1TXp0Z9yz+WUKdSr7rLWvWd7qz7UoXh2/FJ/D
UYu3GLMsCtRS37vxOK7VvFK9zHpQ7IC0hXcJszrXpdQCdwZqnU7aXqneJn8ydqLB7oVsA2aq2cYb
IrPEyzjY12E0zAdFaWxAwbPRwJFuDOk1zpD+kIWVElfCgiIlvoAyfTOm9qfCm+S1u42XtJB/v6f+
CTaBLAmtfRl2M7vEjfzXBgKSEIOzujhVfXZR82zbWlwlbDfpvHOLdE5JJJoZ/vE2TNNNZMj1YLXu
ufA9pBCLk/j/31Z0JUPHRBpBdOImcVv3Gi0v6mgyE5dlzRivvb1Sp+GZ/lrgRlRvMn2OBAJLQkCe
St9OntWLGIH12hGidvVWKxPt+u8fgWo2/eWhJoS1jPkV4Nr8Rw+FfmHbmGbgn7B2edsy11kgxuIn
6PIEZnzjvqKvhwUrtPQsJte5FjoptYXtjR884R785Xedtrky27E/orKfNjHD/wfXJeCbRKPqZFnp
elhEMZZljo8JngXFI3Z6a1wBvAu2oU4/KkztbH/37ZaMQFcixJl3TOyEqziV/HjotoVXGQx4g3Vf
ZuHKq6uj2bmSi/5/5kV1ZBi12PS6N5L5UclbUWewD8q0WfU4BUgmsw2xCmuy4jGuE1TDuQn15dGz
sG3V7lTfCGr+qfrvE67i/Wx0JultoPV8dDkIlWsSUEuJCqjl+eYRUFmjX33767+ZVxm6IFtng+XG
+T6rphSvlbV4cvCrLRZOjCLRysVjtlJfrFkN4zEzFirMciWoc9GAzjO3rWhHfSMO//61/5Nsvgg9
PM/UHVTStq24bH/qQbZu2SCHRMBdILIhO73rriHrBTCpOf4ebtWssMxJWRVjysO4Ed2VWOdqPd2t
jObiNlSFbdQWP8QE4sApHfbwg1hSiki7uqD3ZW/FLP1ZHdGpqZ61gfG8Osr19uvdAOnWHQlHJs2T
e5iPlfyMzGzc6PSbnyy0U62BplraQ4bBKU1wepZnK++DZylc7bFADDBHZfzRTKG/j6HabDvdjD9i
Pr2VTL3/GoB4/0TkEEVO39YxifYBXfe3JaPVpjiBnhnv2azQayevCg4/n98bYcxnNM3TY0lP9c0v
yhcWuuzGvNVHfTzAxM+itSn1btvaw3CNltGcOqpRA3IVjQAmu49JF/Wrkjh4MIFDrdpnyQLMgZdN
tgfdVL2VHwhyiqNSMmhNJi+WOVzZZm3UzDZ1Jmt7BLBg7lXw2GCZzsbtmxdV52OnPXeiiW4aCLBj
0ncjzaEC1b9GXmtTifk7CohVnshlhJH3G68smP4us+B+dm6l8JnrCua+cx6AWZxsnyF8tG7tJn51
Ujt+rdzqexfVtCLuKL0psHaI1bu9VobafaxVQlFb6ex4LrQ/0POlaXV0/SZH4gefxqF18RRLwyRU
nEl2brjtya2Y8zcWgYoaO1Ny8lCNpW72GoX0wP79vlAUkd/L4UJAMm3HY8JlkdoJQWP5+v90XwDB
03mqI2WNjaa6ZPk0ortwx/tRniX1abJBEPz/qRJSNh0f6rA0DOtrEZXNWn1eswh/SUaSNyf4oUyG
dmeR3WzG00q99YFcHWvRf3UW+0WQh86VUeHix2iXF3V2BoxBxavjmVwmn8QM+E56ByioWsV2npi2
o34Ly/Y0Ob6lr9VhVhakWlG7bSzdvMh5tL4WtNEGOfs/gEXg35Jyeo3c2GKDmfeniq73gy81bd1p
mvMlDsW2NRP/B1OWH65ZuSu2d/OGaTtgNy7UfZPLZ4RezjldXmqR4l2CjongNypw+qQSnrxuGytV
EChrEv258X5Obx+jUm++4iACTjB40UccpDSKUaG8REwWt0buh7e4YO3NqrjGDuCKE048/z9gV+6y
W/vrN21BQ0GNYYlliPD3GxkBooYspU/3BVPHTbVsQovEKI5J534FRcygeXlR55MGlswnz/Of6RVZ
791IlOHo9QJ2ABplhE6AsHzsW8t9EvfZusKM+u6HxJqExLTtDDe8n59L7yH205TkrdpYogiMBzcl
zDirCp9kdFDF6gfqnPqpnY/mVU7PdT/rR1eHLRNi2xUirzaDTdvLJckdT0FxopkXECNo/lD7Gwu9
xEqOg/HUJYtZZsq3GZMwJSRTY0z1Msz5ARa1+Qq7wN8jIvd2Ci8GGnGA7r4Z6tHb64sVWbi2tvZy
Ldipt4mwp6M+5TG+jO7Y2XH8rex6AtSxID5UjVk+1GnDuLILp//40gz9b1gpD6ukvsRqWT6aesb2
fxs/ixiZV0ue48HNumDTunVzgVi2ipcqy2L2eDWWF3Wkzo3CR2UiARozUNQC+3OfWf2DGheg+P5c
F1Vypj17QGTuvKDQIXKj7sc9aatYriAGsLueITyLCiyHgg9E5Kds5tbbIpUraHZxhJ6Jthf4GTJi
wv8dkVB1juo+3ucZ45Ox6D73ODjAX83xgtF/msHcnAvbnq9D7q4UlnfQA8goC6C3keG8Sr3sKaf/
uy1b2mea0xTvkDYY73bBRJQWWIZK6iunjTLy81z77Eq0AF3rrafACx9yUUZX02UqM8u2PwgLumfI
ZFVHsfRtOSA00j/MQSn2VTncmrnrn3GOlI9JOX/PWqldGB4xh2KWd3AkpExFkvf1j2Ia4s+JtKAw
Gx3qOejKAFvFC49e1J2LIgSf1apPbO/17rBYBu6N5ub7oR4adualda4H900ppe2Jniw6g/YuerPL
YDUhtnwPaL/Fszu+IWGoThFStq20Ru8/6n/DXJ7WvxcBz6HwMeGteo4OUUoY+t9SqXrN6zumesk+
65Mx2MGD66HEYg9Iy2kfRHL4yIUZrxGTBTcEItU597XdHVBDN3C1fE4vpFOy/+pT/4ddnjrabD+h
w0YrG7/WjVvlO804mhR24H8tEfpOJIX9HOLxmdi3Ao+N3xL2iE0JPfotTKZvf1Re9ntUi+C1s3sM
+Z5dHDrh8cTr+29FwADDtv3sEFSZf6N3Xu+ZAvCRF6N/0+IGv1Q22AMSMcfbT9kYbbKozK+FDEhz
BNoPmE2e59Ri6LcsTAmR9aj/txNqr+vkNv0r2Dhz5fChn9TbqBnFVsID3aq3I0HOIO9DAnjQF9B7
pa7ZaBGtpWGoLuCCf+ZLjES/IGbo0R9kNHjwMS19W/kF+IM2MpKHMvOavUme16rVcm3nsBLfjZl1
J20eg62LbR3fpWdnR67k+kVL/K+5LgHt/+8gr+JvWkInnJ4dozoYy8aqjuW4JcbyJQWxjoOKNMA5
Gx5Jj6jeDNTVBxhVNDPidv6ANLMxsjDdpO2EvQn52XZmGHwSceC/mUF7UNf7YLK4+Lb/3ES2fwns
0DmXuHG3y3icVjUiJMvU25/I+IlwtMLvfVsyJgNG/ETOmDx0dREfmwyGxb+XKabt/l1E4PmeteAa
0eDYuuP+3V3U9EXXj3mMzgt/SLpEBhdwZWboIeztT4sQml04YvMxlxahaVkK29X9ocLCdPDpO30O
TfD1aG8ziUlDtOkDcEQd4w/gFBUQNLgJK9fc1cTojd8ylK8n9UAv8fjus4YowYI5+IblCD41MesX
h7xypSLujfhpdPrsmhJW+DQvKp2ltSc6P3upm20TRhh7swprw9KsavuofnKau6zasDDJWLCATo3F
bdNYXGyImQidItVxk3o2HJpRELUQmt1Fb+GRERTorPpoLA53axmJWQ5iXgxmXcNTTAtQRuQuzSpD
pgU7dy7LUs+qlyHdyF7WAFIW5DBpidhpkzF7BZbnbDE1LbwCP3s1Gx9PIo02KM3AVwsjE+tUXWxx
I756uvgwUWMfBm+cPgxGyGVL0l6PSduwAOaZxlAe6g4XNI/cZANNRX5Ew/wJw4bzHGjRx+84lN/p
KNQlzfauWMXsQi02JsPa09xhS0PUcTc8iBOWHp7BLsaAOa3ilR/GS94YA9hSBL+C3AB3UxnQy1Ex
HrF1Z49OXNZbx4iZlnhWce3doTo2przOZIVc6RnXDK0rLdyaFaqQXMWq1nHVX0zzozOZOOB9Yftb
daSMrXrGMlu1+oioC074+umwshb9fnEshvIzjTYm7Mzpks7wV9Iif2LTClS62jw/yMG7Gk4QP8/2
bD2bhnaypWa9NyZbUru9DW2LRijv0oNp1/6ttEz/lldJdvMsSl2BMEwhmVm2q7WcrGc/DSTbxdl4
EUm7VzB8P7PDXTmb7oZEXwgQ4D7JPwSCt2lKY9xosctlmOfgzRVVIzREs73H6+WFod80ro5VbLv9
Syt1iFhDPR/BHrAnE7vaiqOXnHHXYx44mzwXF2bEZFOUbEtsUGGIUpGzLxeW5xHKpzdl+2Dm1Rcg
GuZbLub7O6ULVT+T4s2wLrnmv/Za4PxwgNibbe594F4Rm8zVoxVWYOMhNvAZL9KFfBnuukHoYgnp
HlSravJ1HtJjb907V0EdG/e3Y2x9ZElnP2ueRkVQuG98Lc1BVgD7DXRrH4Njr2NmqCn/ZxK8fuIN
T9+Soet3rmdojEvxifk9M6i80+KN8KT1xXNc7pEWMINswr1y2Dpix1JOCTBNwwG01/ioXloLpXi6
5DvNi9i8G0sSLNUzI4lMufrtkVGWmczLGtYR+ixLmyh4Dy3DOkcu3kFqzvzqtJjF1eJEzxlTTX9T
icKAlIMNGw7GyTAGtllJtz/rC+dGsOXb1CWPIZyOb4Y2kEAxBj+bvHklWtR7D2T/OBVAaUu3zk5t
7xRI9yOgKOhht2qt052pebxL8EAdTSHQTMNuP2Mbtqpv4GpcGY57NljVtWjzEcgmR/5yDpWQuxYB
oAKdgfE+xAh//f3LWs94xjf+9Pu/f8F2CuCJi41m7DZahrhWK/3q1mYpqfG+96lI6+ozkHgISXnk
HrDx9+uWwfQJydleGYxFglMLZqf2yICnP7XJsvWOKu1iDkAyRig6azCb00MwSBKQwhbh4lLDyzg/
mDMw9bTM6kPRNh905YKfE/S9rm7ld37HY5SO6ZwE1Z4SmcUHOeoP/P3ZYQpXDF/an6b+rQvm9EcQ
0UmUVtSQjtrAnxqDJ1E1yeeseZfKwli3xq4OC56RU3Sy+7LbtcZCBmCGuM90IADq828T+vh9IMdD
Kczvbt1bx98PqCoxNoFOnycZNf1mpkVyrKumOSQ6jUI/5u+FgYhnkyWApCt+eS2f2CVPx6bIQvZs
djddDEvDa1/RDa/Yfy+qSWSFkKUcEs1qi9VVJtxGwsanXqAydJKdQuYoKZ3tVto1bRsDsS98pVK8
q/+AECZAnSlrzGNmOu/STLf3L5S5jbdOgqWrr/XnO0HVZPK5ymPKPEGH+xSF5J7dfduS8Zs7CPMC
xcD+JKOEOBcrecmX0E7K8k1s5CR0LEd5NutPU5mSGtWZECjnkgEH3CVwROV0vr/PsjzZunYJRJx9
yMevkbnxR4DY9Y9cg8jvAF4hL1qpTWDf+5cUii74fgGcr5HDiY7Jj1AOZE7Q5Xrh2ql/+jau2WSS
9cP9cTWEcBMKpizHbJFHRUtaXjpUy8NDPE1h5jS7OdMOdT6PK8oC/aUFfb0bcbOdNW2KrpohkTks
ZJ9KxnjNo2tPI+TZpjh+lrN1jiNneNNyOli7AfgIa6RcaZVvvbt8l5fEyvyV6VTivZ0scL5u/QcH
J8fpeiyH+luti+giQmQ7gbA8zEACVS5jfswesiRVDE7JLPV641oyPSkTfMUgey7pwGgiK18Hmb3H
pmy/UVG+Iw9uvgrrgEPtV8rV+jJV8L8c2IT71s/f5hpkVVXhtxHkCBzh+OBR1VEg0VaOP9rS2U5O
PryGszbd/Dj6pU5PuaHt5tEdd9byW8bsHklVx2k6U/yT1XOPtUUYtC9t0E+RL6jKicc6RYAcn6I5
+QXYeOW5S9oCussbEWU1eQFAmRLT6x69uB4PVYnTnoTo8Hz/RqTlbrLGE1uffL2V5dYpXF+DkZos
0Z5nOlS4UWda1zpt+ZLM/atgYvfu6MGpJfAMeQzt7wpYJd2qP3Ls714K34FRAM1o406O8QZwbbwa
MgOrHVnzRjits1X6VTHlUJvsvt+Fg7GdQ/9XRoWJAiouDhpSq2MsfPx1coFXsyXcgJR1T8RzsBYZ
IrnWjJU/jXzKgKQYKC3SZGusjRWQxv7Rw/x3iAuS7rSuc2/OOPprwb5qHRdmRg0ESc8s9I/KqNuD
o1fdrm4L7RAaEXRuvZtoDWXBRv0N1dvEr3nOLH9hD6VGPJe7BrzjTs64fGuxcNkyoV07Mc+3BLUd
+L3v+jR5RFuZ8TUnMg54MPbtLBWPWB71c2mlNXYbVNqn+/2jB6wDgduNb3GMdGXBSbeSQAKtDmY0
7KX+6NJqxKBSt8+TnpCLTRDBQTVl1LnmsBj1ntUJDOTOgSneYt12/KuWN1S5S4AW61H+6GmOv81b
kubinP57lQX6BQtyTUgQfrd2abbWaVU+x71+f6f13e7+hyQIc6fqeUdn5p7hR2QPBd64jgcoLNO4
oyGFw99ouxvYS3lyC9Bjtmfilij463kSkwPUQPmVVRjJ2ZKqFY/arayhofoVrl48D97WqIYcKgWX
9ow+r8iybB+GOHXVUZQ2fxwlQEfAcCFgK4vosyy16YF/23xrZfaZHZl2DkdGciMU64QI6pexmYM1
tCL/RZ0LRxsgKOJFGh29Nax7y+G/FHZFSM5SAUyJ/N3VWCbTRxKj2xqbsdw4CRnIBOZZcHK/aDUK
zBnh4jFx9ewNncytQU/41YGpviYGcNxG/VjxqLfRXsRZrW+AbZjbIgy0T8xL1uMgZnK/q+a5y/Uj
f0KsxvoEM7mR5ooQ02ZnNrB0J5rLRKpY8nFilrSkQQ/UJ97wGTHRfVbzt98QqDG2uUeruc++xNJd
VVNsfGtJ711HscFUcnkBRmzDO+MHDh2bwfGzL1AoiKB3CgPuQTk8WYXXrmTRXe4yCFF4pKYFc0PN
ngbX2BnPPD6bZ+wB4bWFx4JfnlsvtiMSWZarTF1v/DUKumUQCMAaH9BZNEeM8yX4KOZNuCGDD9n8
H2Hntdy4kmzRL0IEvHml96JMSy29INrCe4+vv6sKPUczZ27MeWEAZBuJBFFZmXuvXT90VfxtHM3x
WVOijn+n1F7Krpu22jzn14ab4KlL65G03ddUuUn9Vd+WCH01lwXbv4p8uXRSUCOsCu6aDdYGvJmi
HXUOvaHi57QimrSpcjVzZw2j3CVt3COBealFDWUed6o1hlvPSObFiJ0qw2vmONO956PG5m7r+AKy
dov0zLjnTdNuI3EUiOfkkXwuqOfhAcDcZspQ+Ukfu+yAe3OfHOVzsrAJwXRsDd3PD2FUsHBXU3/3
+io4xQKLBpBXRZqOKFpr459diSjNMplbWq2OccapH1uFoNuE3RAT7HTTGBbDI9N9Yqwxv1JX57t2
ctSTUQ/agzW2OIjM2vmRv7SdhprW9eej7AW3Gd5NX3WcxWgcxG9h6vlfHCR16HRn5ONQbhJt9lFm
RfG6DVVnx5gvoCWCteOiPbQjbgo3KIaLLx6cmAgF6GREUYaxj54wiU449fwn9r3uY515N9h4QD3i
mTuOyhwdTmaztYdOe/cS9Slh4vYUDJmNmosbetkH2ruS893sSacDQw2T3U+0fqPUhvJ6lY9oZYu7
kdLkpn3+1gydCcQMgHYJSWg/eGZ2IL1xH7Pp/K35yg65lPV75iAVz4iXEhcAe+vNwyUWRPzQpkCo
/EG7VwTJcymhFiLf9zFTno3BCR9tv3OfsAueSQKKvxLenh5BBVmbOFciVJwk00YOxiPPHCqAVDrB
AkxEVnOXFy9QtPNdmBXGWfGb6YLMR9uqyn0qo+jioknBmDF8mZG9semCtojn69pQc17l0edD3bn5
Me3Nqxllx2UGSQp39mrpzoPDwPBXY+IjmsP6G+PHhny4B8fxk61eZNGF4r24ktvhbFQTkXFZlCfN
ZA+B22pcRTJFovTDQznSUXBgTXzE5M8zHiGSzoOGDRg6f4rN0Dw4FHr7OUPgrZRsmghv/4roNl1a
eJjH7LMezi/MsVJk6bCm5IPRQqmeCc3a+1yBN0UNd39zHbljzF3Tr4BmNt1TNuv+Q6bZGiHXI02X
NKne0ShoXKxVfhsGKjYqG2WrTKb92LIzMkUsaiN2RhgOnAN9Ses5yvqDsAFjBmxeyS02keZ2tKDE
qKaCd/L5vBanv4bUflHtDCLlEsyiE42QxiV6xupXPpITkqG/2ne68/VTiOxGKkmWXvVGe2ujp1ry
lmdZiSRdM7aoIoa1Qxtlp8ic7jadO5bT/heAXdApjnYOFPM16j3jruTTn4ex/EHjoHuo9cJcng4G
i9wsQ28RhRIQJVkgON3oymZ+sZ0lbq2NN3UxTk90iMLn2PLxEogXlTbvNgFkgzVcJzqkgdrT8B87
PmABWcXQql19+9DG4AVYgpLrmA07KYNzUsU/luH8Smt0vMq0Ggj84TVx/i3XSz5tqxAdkiLA8KdP
DfrpDHwG+JA9okQIvkayK5QsWzW+Y65aK662UqZlR9B2Vmis2S/qSDd7/wxvVog4//VgBGFx1piX
+s+Yn+2fU14OK8dMvScKMWOfVGHG4ERM4amY9C0ZStgR1Mb/wECy10nQoi9bETLt9ns/pU6TTOiA
Mcma3du8y7Qmv1OuP9ipqxxGBQyENWrZEd/I8DCgXt1UxeQ/hiq6AsEkkw9wkYqd6RhEgCXdn+dq
u2zPS807T8rPMKxe4aoZ3EwRumktG2Z5CqO+W+swnfIxVC5MGoBINx3UUKUj65BdKv9roL2AUPW+
j7mxHPT/OhAvhRb7kNSyP/7/PxdGJfSltgaYHUNrwro/15C0yLZ5M6uu3iKfaC5KqnqXpkMLXNhZ
/lXr0tsgYvTMMUoe+lYZSTGMi1Ommv3XND2k4lunEStzyAgzp2rchGZXvMVZX27ahrlN25Xl25Bk
76XiWfTM1Hrb1kjfB/NVzxLjLRoi6yKp5/I0pqwjVValtCY5rsd6dLa150ycsL8RDziFGafhhQu4
OJ+Aio9gcNH76PpKOq7lQ6eXwclvbdZ0sT+d5s4945IjISByKLeCcYJbT9yalA6WBEu6GRLuxr1n
ggIDHRqLqR7cKbymTc+O7wxpNoDaHnUUaIP5pET9HmgxaFMn91+rYKzPyZhBjSoHNsIq3CMnYXzo
gQ93xZRh7InPxgmZX7yugpSBRg88LkIHOc5pweeGUT9c8KkrG5P0QYk1qB33t5G07g6ycI4Dy2cs
MxH22PYdTBWrUE/5FAZQs2bGzaqXPcXGl4LK7oHuBLPG/zwK28BfnovlES3PTanNzYEv21lef2bf
KMdInylNxNWpBTEc1vzDJp3wG//FPhTdnsY2HyI7cVjb7EPepcYaS1twiMkYehvqDlzH4HrXudWK
NwOCRkcj+yXvngsMr0u+0zym1slX290cuE+DohEXXw7XeGJfucpS0KjW4PpnuEAI9UPid+xROTFK
QxtpBnu1DQlZEWdG0U6bLPdimCV1cURrV68myZr9PI8tWGEmSeR7bX5u+6i6y88o1NRyv2xtG1y4
gswSAHf+JQ6ayBrlAURs/wIVpFjJzJE6y1mz/oogmWePdkAprFY8nzCpYJbQXOUylviWjWnVcDcS
qphNUYpWRU03vaLiuIqb7pffEOM56s2PLI5g9Kql89hDYdybFguDUdb+A1JXYz0lBMAPKE52qWH+
nlXV+GhG5zfkgT8HUW5wJdZ31D/ZJiyY68jmr53/GqzWf+3jeb60QQ4JS/SEvQZFf50zf3VTMB2C
NdLKHCt56DJe9NRd6VeUoSK+UiZXmlXLHTtUzH4TI9HBadqwrfcJ0pIUv/SvUx8n0ePU+VvZ9kMt
Pp/zWd0WkVYbm6wzcnh0c31UvHwt4ZQwQptneSYwLknucYeTCZ/o+vJnnwwmCLEa7O7SqI4l3f0t
gzfhEvPPnniQR63Zc9XEGnLnVHbZXK//DYH5cXbd6LJEAOmkKQYbKY+PoAqQ0RgFdycfz4tlMopV
xrd9g5nVMfLdwq5UIuLHasvXjuWkTOtJ99yr55kzNICQ3qiIr9EzIEJZiRs6KE6VWJLIqMo3BR3d
ta6EyvIDyhc8DImVT6EmDKjShTqUlba20a1vQ3wf6j427HNTh1P3C2tqsQGHdXNU3dmbiamdPx9m
qJ7YXoSQxuuBqEuRLdutP5xgearpZnzwvfRWa2OyzpMcuKOQLUvLbSCO9Lb7kpfsPJe3DJl6v4py
xdrSg8cbLzwGqQnJ2TP6EsOvGnTHtDaIK0+sbQaqmEsdCAJZes+d287f2HTFDFg04+brXnNTbDJh
ox66ettXwoGSfLeVLn6aA8e9FLMNUhsq957Z3bBRxQpplvEZCJCL6IEzCfJsjcA5ZaH9qEVBtZlC
iJsPlR7MtLHJO7Uc09pqcZutliTU8uty4WipYrLT524fe32yrSvMJp/wzwZN3rYga4kBO7jPmh5D
q9TmsR2T/tzpbX9uxIM8ks+NALBJqnbpPQfZoXLah65GWy9nFqOYVMxeOMCa1JuDHFzwDlItmjCg
upk3k6qmW8CNmlu2VxacvazR1aQvAbv601LBf9btspZHjJycs7E56759NGhjXpdFBiPTXp1WUKjz
H2rp/5xj1+GOpr0tt7EW5cl3QwPhPRvej26w25XRRcYL3Ydp2yZzehACQ2/22cF0Nhh8Nd9OIUJC
n9jfg+bNHu4r23qxauOr/KYw8v1mNhNoNwxwBFaLaopItnU0CWhyrcYHouaKhzAazH2sQe3zfP/Z
Y95DTkfZ7UfP1w5RShdYw9a98vUu+SCCbjcl7HCEw6PNMI02VjXeS5VunedjbVVKI3oXf0Kd5p85
IrEn3ibQWtoE6SGMmi8G5CEjTIytXTY6Ps0Q7wEKnBC+xPBcFoF2yCA+fbVZVWXODuBYCHtGcOzU
QdtN7LKfDCdi7B9bw8OyMwoZU6/YgBzkTxUmGSbQsZ0uNaI2Oj40xwdgD0rhlcfISvEb14e2Dpv3
KkC7WjGdONkVbfKYWTLk8WSslO9zNfzqmzR8nSKv3ja1iWVndg266G10lHvzeNRROUzqtEZlhzpI
wmjMRKs3mIuqfUVs7YKg1LHAnqusKncGLM6FyaIqOiC7zmLjiizrTUk3I+02iV4IBWAaHIO3dgPr
lUwN4C0Udy8srd8aBbtk2qlfZVZZY6XflbBvsCK63jop6X+UmfdNSunjqN13UzC+DS6aaCHMRjY2
HueSAO3ZS21cHFO9VOjSUoGtb2fpvn8kLiDcm3E97PvJT1cL4ajCO6lZw6P8byWGMRjEF0NTk31l
DvVL1Nm33tQfOofgtVBJDWoOZ/yKQHHPbpXovxQaTWmRn96Itl06NclVnk4EYZw7FIBrVohga/n4
P+ZRV7FRjeV7qBfxvg0MfUO0kQ83Tslvdnr5U4SHWCUsrfAeKhgMD3lUVHsj98GnmgPiGMw8/GcE
kHsheZfEChl4bxuaBvlsQOoEAcJS2zwaNY1JIQPzYpA6y788YtraCLdQHLn6N3HQdO1yoA5WjNGi
ONlJsdN7W/8yd1n2JM6kTjoGlYg1Kbz7LN1IbZtgSfmT5ax8ru7Ihse1vpUf9NAWBFAjrnUnxd8v
ewRa4s6t6FHwTM5NE/dTuQnxtaY+JCPZytjhtId0aOful+lVfFz9hFqtUPp6m9mKh808fwzmoDhG
AgYuNaafalOtMBMYp662boUYsg4047CwI6xuVwlPwqwp3rY2Gg17JTJ1+dyQgEG0k04/BuRy3em7
PKGws9cLDc0p52lHFvwaK9+4TRKzexi8MNkBL++Xo1ocJb7Jgtn25utYj7eMifUXbm3dYSqnGNZT
wiZU4pkY4n1zMLqhOyzfbKtEONvlJSPNuXjLRiwodFqqrW7qycmfFJK8rNy9Md9YjY5h3NEXm3d5
FM/KU5jPzIfE88ZsFgdnzPTquwqVf2czo2BP+iSH/GDczk3V51tVIWFZSnclCtUqWuVaayheJEiK
mtNbpxQge8e26IimWMQL01IRZVI1VPnwI+9NdqoYTnY1ld66SjvMQ9Lok7J48Pe7cxAn8OGYJe28
FqximJeoFt6Wz4DwMHP/2XXgTu1spqkt1p76Es+4CeKQhJjFjxICDEYYwLRINCPjpNC3YRrTjhVH
Bd6+O1jJA5Q95FdCkMBYg3Sy0kzXblKTZ9J3CQwjgXtJmVm0HkQn5J5H2SSQvYHWidAoWNqRSIF5
33Qp5ZS4ZkzTtE5arPxwGl2A40j4s+qflPfKqlRjTOYKaIOAJMZnwpbhOtm9c6BnaT1PluGvll+U
VgrDlXze62rmXpR+JuOsQJeMWdWb2HsV7YsxtXt5GwHetlmujD/0KtOoVwbDErjt7D39zCixr80R
3WiA0iTp5ADx6C7LAMhBYYrjiyBiickyTHc4/Pmaa/wzKreNq+vVDiJ0uoCJbW89N0K+Y+fxni3p
gVzieb0kcDW5kh+tqHrzkkFd2344buUkuEEnBngMIIJsosjMqcbRAqTvZAG3VM11SkDe0mzyQkI3
6tA6SkRa10b1cSTTxsv0rxXNvnuZKNNT0Pi3gvzTK3fegL2L0LXw1VohFE2huiBwsSG1bllf810Q
59O+TLHtSsqubjErQs2k0S922SuSJfAgjyDwT0ddNdF5e9Xv3uzhLk6JfmV39JthaXRZ3q+meqHp
1B9iZi6PGOwcMbWzfm7dpv29vG9q8Y5fxv5pYv6BZTbQxqAl4zk2meImgsVIzATYjWSH0UHEL0+V
JNotI3S14waGS3AjP1r0kuka801zGYtWHAni7wCNce3pHUVK48EebObfSaWWV2K5amKtIrqVHRBD
7jpv3ug4mwQWwwZIEZwWU3VOvKftU5FUI1rOdBsSX3hbJoZ2bm658tVLGIQa8/YKfGWvjOe4/B77
1lPuGz1xMux+lQAhL00O0fOke9UxW6QvblXeySRwBGhgNNQnNCN7mDejtcr4Xi7jJWL/1nFTFYfR
KJqLPArKqbmE4rlZPAcE6l+vJh4mJ6keIlGEZFzxO3kJYTB9zKh00ricCrM8dIau3wZGltsUhDPr
FJnLfqPY70hlX8x8VH/r3ktbIlFNudWvW4Xhaaenb0YWcP+R34EwGC+avIg6OF3rJrHZN/iucXPV
yd+HkZpApcvNm0Vq34We5RrmFOKSKm24pci9wyknJm/BxZV/HcFAVcm2H/Z5+VRGtC3m0B5fAu2p
EbebZmzliXzF7QfEpnNRHZQ8z/amwakhNNASjRwWwYBUUUhMLXNIHu1UyffhVI1bFNnda9UrydbS
QmNPgkv/GqlVvw4dj3GqeLX1xnxVBnNznfO8e43N9jamoXv329pCSgiI22Liv44VygUlBVDf+slv
qKrWK1csV5tC/o7W6uz1QMZs1SHzXsuqe8nTyb6orOU7M925cKdiupDw/3olXrGHGgCUMyRsAUFQ
Yj0NOm1ap60e5FkzqMOhCNy9PmbfP4Ukis/gIoLbkIomU1kmKFBUvaRjGb3h9G/eoIibG1uzolvt
lyQHpMOAnsond65vniCxo65TDfc79s11PQ7+rzDx9iP8VVS72R1jGdOuOasuhtGnO2zBPwvfKrZG
UPfQPQQfNWH3pRiVsS3jWTuaZfZT/s1R/PVJb74t+pVoKtDkYe7XdkraR5vApvxTZvx78sFtw/AK
azHFve8Dla0j/a5bmGvlQM7N5gd7CM2bUtlfqBcwdgm1DbhYo+79m7xfRlllbyy/U9dGhsGIGO54
5SaW+Swt12lDU5tU1XWXCNr2OCobb2CTEBDc84ITdjo5jA1XrVeh4myQVY/J3fb7ee3i1t0ldZL7
KzA609HMnGDV2dwudL8clgt+ubC1baLO2m3iJr+KZUi1m2Qks+YtZi3MBmy24+iL2c1gxhE3/UQh
sXLzILgMSuVsnBKQcZ9kDGjEetMkyr2K2v7Ra4eC2PEQsr1DOYEJst1I4Gc1OQ9ZVicv8vlUPJ8p
RBzngeZsUy+aqfz78GhprfliYJBphjH6XtSBSU6ac261bCsnoZFfMEMtsJSIGjrLledRbqqXTVDB
F+eiQSU5N3n+Kokgnw+EKE7nz1N5NAF1XlkZOsncD+FtRAmBaD0xzyiJJ6LO6j9dd3vQvXUPCWwH
bYRiLfeidYQ6kpWxoBGqc0mLG/5ymx+tdT8gFpU3V3mbxaZszT1LYeivDDxpu174H+R3X0gnD3Sa
8lUIAPKAV7xhfNAbX4h6DJH46P1V3jw+T+Wr6FT/vKpPgD70PmS+q7V0OaLgrfOhWdQlARKa3wdv
5D4k4FfwR8hX+zQnMHo4L2pqste1QwuTQIhtA3PvkCq0Cj2CjoLWuliF1TxoZfF7NhDMdDHhwTSw
kRCIivyzzWGxWKyMRh8OboUTmiYQsWY69vkOzrFsr8kzLKgHXTTJ5BntvIPH4EKLu4snUhdQd4fH
SpCz42QyzkBU0o1cEEyL/mqgjM/yeUZt6aYsVOesW5NODyuvHtn9P0DYLd+iZpxOQzipa0ucAiNU
t7HTbMzWRuuU6wDFBmEemPiBZ8Nvb3yDmG0EHWRczQ/2qectYnqUvhDnW+4kVVXUd+GoWBGuCHuz
Vmq73Q7ER3JXoKRKjASjRNVlqyXhzepYQMr8GXxxf4RySIQDnJrnbOryY0Ezla85Wb7l5F+4v4XP
mkjaNo38ycS/A4Y1rE/yKMBbapfTAzhfBs1CTKOkhbnyuQPeNEikD23ZdquUX+wFqvg5F19DLDrv
TZHGxIFmLioq2Klcn+j4sxZio1NfDA3MVBK7xVtUje4uKija5JRDKTBzBVnPFFPPtUMOBmzvhiQM
J8gNVhqj6ZXcqyE97pmiVYy4TVYW2arsgG8f2d36fCCgSWzR9Zan8gEj38p5TeiNW9Y1+etbYg1N
usNXDYqps78VpQKhJynNk1ewsCjtCLFFrkx+4qa3nPzec5JXgJeATo0ZxbHlRVc1asHLmD+IHmET
2/QRroim3EC4+QpaOPvBRv+bpdCjWy71PyVMTcPQFxEPUl2LdTo/KAnw0qSzfvxv78L/41zwTAGY
13XPsNgC/c1zg8JKoW9Hb6XJnyMlKvafI+KIvG78W/FdttZNgoN3gFNDGGU1TRg2tHJuICcIf5sl
GMQP7JbAxxr0F/dHn/Ha0ISHtC5+l51a3KTaTD6/6M7G+FIzvDmVeGudzTwH52akkOtpxt+GhKo6
S16KmquLDKLxFBoRyrepwCPvcHPusr5/IRxoOlmxx75QvNqCRFJG6ySBNJU+jye2WfjA+Tq4ueEy
dpXJTnkEP5QIeMpyAX1uTMYGJU4aJgygxjxu7rUeUeEaxfgFVNXOafDKeOPIVBqx722UuXyQDNHh
+5SMlVXYK5qTzaP0zjpBP/yD605yFD9dUtIU65BjQ+PVclzT+zv4Js68gKTbOtpresdkVYAR4BcR
PU3jDRWePZ2la80t6HGpaAY28lQhH2mjWOyFitYogUW9yPZYBUP/uIj3TSB4u7pj3IMKDLsnozm2
FefOZRM+Bar6RewGZCJtmxi/41qx0VL6w4NXGAMSsql5TSMYeQPd15+M89ZTEzbByg6Ck36Uk2m5
4ZIP8WB/zWez26GE7zZV5+CgdO3p5nXDdHNIBNFXhapeYcXh8C2m5KraiNPlm+7p7bAj3KJdaaoD
5qMjBGOd5nV/zuYfUT54v7VkoEqCFlXowbAiKzl6JQsk2uS03h5BL2Q7xkL91YDJCIqnjf7BzC9N
j//5+RiuwdSRKsFwhHf5P03LzP2xXBcaLjb8EjdmcuGzB+Zzl2KY4tY1s0dhDPIB4tZcAmRqD40B
1+9AYJXcGxIhbayxhBnoTpP3SDfNKyvycPLNKAXxFwebBnTT2dEgLMWAnB6RyOPZm8rVoOLOlw0Y
aFbNRs0nouZEe6Zsx4+hLtUHa9AgJZawaaJIjZ/oS4HczoOWJhSn8mEC1NMXWX93srTFP+Vp289W
x5RUwRVB/XB2WyS1shSctQrPLpTsnWJ1KXPGJts7TqULoX36BaTFqz9S/CsYIB8qIdQEPIxlH9Pv
m55SVrDbaW6LVylgalMZpGJi+jh+5nLGho/9vE27fc6e+W5DqpXgEskyoV37gX8vOwwA67Rdw3e5
QSf1lFT2N4z8CH2FSLQ0jG8eiUIUUdZX9TuTF/ObV0Oy0GeFG0rljE9eqfyDp9H4L4csX1OYqJpq
ehYJVH//suqBpuAYy9O9gcem8ZqPuQcm6MX1cEN6TistVRncerDM7kpBbpc5mmygmW6dq3YwdsBL
q+fGG9XVbFNvG/BKNrVjB3zR1fyu0gNLxPRIL7yIjJeIZG5f6rGVMWhustSjF1LtSpVMG4Tx0aV1
gembcNk3Mt6kdQDCMFNCsCam0FMbnyPv/X8vMZb+X5Rqy6JoYHkxiacDnile/zcbf0Wx3SL7qc5Z
yM8/60N7VjJNz87q4OQrpwYy4PmoCtSi3lkMUNvOziEFa9oXFF7bof6BUbL9HRDe4enaH4sYuIx7
GzT20wBTZ9WKtbTv2UdQUIwXKTrtin764p4q4TUOwuDVMuGKh0DD2aDrxYVgcqRhwRTuQp9Rmtrh
+va2jV4XjzJh/g9YWUYVFGxejlIjYs55dUn0aRsUNhmUfhGebM9S3yIsl+j+7He9KWBjtfEr+7lx
1bgJVVDTPdpFAiUwRMzQNMmtKsmrnly12tgiUawqdmPYdzA0mIw6zBwQerT+FsRVf8Yd6V7LJGK5
aQi3LE2YhrrN8qiP47TAIDTFv8Z2AZFDAqe5CR5l89+phpoQt+G7JcRFnzHOqd3/Xjo4IJUldElm
Q8sj38+Tw9IkMYaEitltgw0kfe8jEjAB0Ug0ifkJd7nPFPHzllVH9mNjQqsoMPCSd1f0dHRK9S6P
YnFU+OXXKlDCI0L9o+zcSsmP51hErTWZgHRr5CVH2nYEHRNuTd36bda00bHPYqz6VGw51CvbJS18
LrVps8R6VBXLcpTgnQponc2hyguszcuGNVHhCI2TP27k/ao2mRl2RoSZpaCjI+OVS3vi9+T+sDT3
Zz8JloVzYH53YL5DXwGxnpDmaOXaHRB2OwEfiBKH46Uy+Dkn1YZNy7RJDwjVyeLEWqVp+OH60bjD
KshwI85+O8xzCPGOSESo89Rdpb1m74aRL6WTlQyn3e4lMvzpsvSifeSdqyV1AZG5vZIkqyqyrG3h
hSy/eQqPQ+8Pnx9wFFhIi3y9J7aWxCib+fUNP051zfmmyac0G2i1J0h58l+LBS6vYniw0Wr65Vqp
N5tk8s1jP0zqKcz0P0cNQAo4h8ZGem1KOOrHMVbblWybDCUMEy8zj7LY6u0OiVofvlMQXaBqdfd6
IJLInQGZyfdBniIk2s9TcJRlV2S19JSMgaocruxz1Q8vTl8jCw+mQ6hQSTzC5H7vLS5oilHc527A
QLwvn+r0Db3jsyTZ9ZiBV3oVszMnObrR/BOj0ebeq4O3miNi25YdOPbKn1oB+Emy2tBsKxer6df5
T6lXMXvIAa1bRRsJrca2yY8YJq/uqL8Cwd0litN+6ejhIbEZA9ulAMEowTYIxU3Wf3XTYby5Djk5
4BLUY4mB6LUnWkB2V2RXRV6ucRHqe68SOFgZH+hZNvzEQWu2gVTfwH7cRXFzdnKHxiWmRuRTebgZ
sIxeZN0mH8TcOuuKbpVwW3vg10l2aR37G2vOjEvnmQBc4DXKGyCaye6PrcFns0x3n7G1ROpL1sKg
KyvGOfqjhXNOLE/VweFy38VT754zv2wvauSY29KwlKfBQcRBQ7V+UWLh8hiagcabX69bkPJodo15
LzsfvThtK0tDn9Nt5PbZB71G6Jd59iYr3Pn1oCHmE2MVdLegvOrpIhN4rNK6hQrbpFoqw4HgquvM
aLJd2hGTW3CDvCZhNG6iKgwvqET0u8b8ZtkU90ihFZhVigJnBTjdhzxQCv8jx1TwqLFuLjZHm/J4
ruLxNBBowluYxtgTIpLGJXksysG15SpQPrOP6xUJmxC3C6AiDsNRje1/DHubjfYqlQd/vTSkKytt
XkCWdS/VgKg4bIbmGARx8FZozJL5VUjmiNOTX+nKXmxEyCwlzCvvAa6WHsDubljCi7Oxtc9Mm2vz
3iouLAAMfjIhlHWx3AzmGG/ktYKKmsZT7F4EZC8GBw8WEkWzQSYTvMQQ8Tjtzh75yx4PaaitBu1W
SsNk7DKOk5L4Mh6se1rslCE3V2pmZ3sZN0ciR4j7pOfeBnZ+hJ1hPS2NakbWWC7EqKhLXW9V+412
lPUYetVoZVeNv7dmDwC3RuD2Z4KYCZVVrqdWqu+FWmct1WVyfyJVZ11iiPTa8QuSAAZuyDzlA94p
F967zgb/r+fomKTXBXenCCpnAIehp9ZfJFHy3cpgrGpQqf/1iowYoZeln4MiuyqKEu9zGNF/jiL1
PseBfTItLKjAsIJrgb035R1rKid5DghsWJvQ2E+ymmzpay6nsHjzTTrTWdXGrHuo+lcZzvwZ2myE
XCYEMxMVA6YAaIT5NLMgw/rbJFqBcX+2SJBu8c+SrRVEnGP88ely3+SfTdJ02NW2vqOmqza1kErb
bvhYalCjCSDvz5/Phx64ur+er1qC6Pl2YqSvx2c7xhvjKxUAHFENm+LUm5JkJwVivorHth0e0Xbz
OaMn/Ih/yf9Kz4x8ryUWHlrivXk2LTXQ8b1iXNLIU7cJ6hz6+/+UyqDp/wkEggXimkSPCrImOgy+
gX+LZfADnGEM3ZR9mkU+/qXyW4eh4DlIfe/Yqp67HYJS/5jHZwboJoOBOD0A27J3ejUOe2lWGInH
cxLGBD7kTNoAQ7OxhbkhFsGs6ARJu/SRmk5Wd3WdauXpqk/rHVPaBoIyeQwZuIxp9G8KcUsHxTbo
HWVIzQarm9kHm+keVVayqoXCuwBud59cZSnnZE0XYcvfjAXKi0Gp79Ggwl2dRJjFPGonbNfRfpnS
GeVcbW06/lu9HM2DhVrtPQl+5W6qvbllYxEt49BRSBu+by0tV4So+6q3ID2Ij9EOMJ0Kd1MQ+dWh
qirtvsxeEc9swj5ADlgyBzgljXKVd+AOhMNqSBTrRhRGvOrVPHp2dEJ8BytK9/VoJejy80c9jYtL
WBBSh/I12+DRLh7ooLbHxuriQ4HR7XHKso9eTtzkHg4S9Ve5pcDw0xzcCIKHPAVAXK2xgPMRpuFb
V2oI0aL2S8oQ7Fpfx/U4x4PQDWw/59lDVXSnpQZdfpm5xMFLJgzAgg6RM2E7HxBiMsQ7uBkaVe8e
R2K7xXynjpXmNJN/gZEngWioOHdpvxvM2j6qFW1KWKj2P+z4/7uH5mrkG2qs6BpbPfCN/7m/CYw4
NElBoJGiDVev16zXwtHGU13hhqvKwnql5HLIMqnDnSNeTa0poo4COSZfhfDNqlHX9hWFSbL2LDM9
0jb+kNW2bYQHvU699360alpO3UDcjgiyF3p5WUa7VW6v0xExiDxNK7T1rQvbJYjIAi/q/C2B/fBe
oFgTJ03fN0wt8jejtB67kms5414GGdJlcx7ODrKAtPlmkZQQIvfakmjISi2qb0PKV0C1EqkXzwcV
iJ6mhY9mUcCm7KbsLfNixzwk04THRxDh5ppc6j6oGO6K08SLAOZn6g8JjyvDkeZNbaHDxRx6nCv/
i1x05INqz4INQQFrEUb2v7ejhoBSffZnXIi3NM4IgzZs1eC30v+WU+LYmU5sRRKcjEFguj0kY75i
fqhZFK47QqKf1bAMdl2EMt/gHTypoQUzIt/n1ew/AgKbd4qpFZvPPmnaNb8yMjCWnQNRYs5+UA2K
z6rFwiccEYRxnvMsdX9GzPNwPMC1SDZ528ebigYFvqSWMjZR1UOU0UuDUWX8Q5IoNMm//dYecxjb
9nA5Gh5pJurffmsDq4lu4HU6aZNUihjT09QlS2xo3cfDwbLys4+Fe1rhlHqNW6s5VEm28UHDvAdl
9B4kzfs4FcF3cRCUbbatU7CqchORt/D9lawAbjQaIjaaoGIJ1i2oU2Cfw5r0s+Y8/h9h57EkObIs
2S+CCDjZBqcZkZxsIEXBOcfXv+OOul13emTebKKBiOyqykzAYW6mehQl/k3XkLDiZFG2faU6SMHI
o1A7L3jCJVMeKk2dD20nHFC5qaxTLd8GpgGwTafcyscBkBJ/196ydHpa3QCd3XFtUtQYF4QWkWIB
w8d5QPyIgudACeK9FcqvWHjsZ9e6Fwl9EGLLg2eG4/3iR2isdwBfRAT7wHZrqJs7bbBxqapV9JGk
yOGUsrxYdq/t+insHrox/kLOMh4No3J3DMkZWxSVs6xFcg3yxm+WZlpH1MkW7PczRtmZfCid6FYD
XnqnPCVYbfF8qh+6W7UHlTrIm15jiDgTX0YcBZJJhdSH7kmJmdIbJTaQToUd2DW9z6ZUXFGz2yjb
2SZdRVWCb4GqTB8h5cfKyrWnQq+CN6d0H+WEYRxeVMxUsT+TiWDZ6YOl5OFaPtwnRFArWpVrr+yi
21rOl+VLk8fdObYJChrc4LqIKWo1nLd0t2dCpaz4rkzWpzT7955bHPywLbcqcLb9aLvD2pZCdils
z7CYXdTqO3p464gkpkSwQQSsnyk7+u3JQwTA6b+OhrlP15NTaSspbZd1nANT6v/Tl7M9cb3/9yrg
6Y5hqUSyUWV4LvcFn/9XT8q29BEQPiCFyDGi01j0u7CaHoJoeAymOPph2SfCY7DaGWx27Daf7zYm
8mNWqtZO9zqfS0mhvQmYnc38DK6ZoyJSp+Uo/Oc9+enY0OT8+3VBkv+YrUY7O14xXUbdqta1wIh0
Aw6X2sqL66Co7jmJmLMirtlKIzLPjPFqKAn9EOFL7gtvPtiar2/kKZtQbwNY/Gdbx95aysjagelg
GOv1QYJtSHLgtMePo4HfRhrpr0pFIOWqON8TcD3e5Qsc/2TN9hp2rEEs2SgGkRIkhEYKBWeDlzdJ
Iizn4tRz6Fjm9OSYsNMuieFVHCS1yTWH4BjXRbtAnHLT/GRgUYyPedU8ScjSX76SSzIRDTsLxpgS
DQpyz/GkN3l3VcY/+n00HVvP7rq1DGDSlEbHuJjNG2xPyXHZAtBnpZeS2f1zFZIwr9eTswnCDqZ/
0LSPIAdWsQpXm1yV4RkWb7KemyBe/jxJNsvAeq6X9EINP/cqrxCR4GRMziFyINgslNKOR/u5z0N9
22SNv+0qmqjSPWyKtL/QS/+8h53BWU1GQFImao4r5vH/fmmRx7R+W5zk+3FtGixrrnoM54bEo0A4
mkW/PtVVixDioDwNQk5ZtdGTmnXkOTIAGBn02yG1q5Ib1ptHwF0g2ARpZBeH3FaUbaeU8Bgq+GFS
UQnoIz7Hg/uiKJHZbmNxDbVDelPdiDIS19VGVrdd3+Gr+KfO1ed2PiM4CCyGbkv7wQQ5d9OK9K3t
VWxFszXeFTOZ7kBCh61rsy0tZvLPdZYUxpd8Onelc3Gn6Kiw6CD36BP9wiV8t/FLz/P4LXRK0kcS
twUf1BhPjl//TvDaX0h2Vzdjw+PWHpqPAgHSpnJn5yFDkH3UlaHehlPz0aTMZxshaDJqmgOGAanc
aZJx74UGhKjCJeMD9seD4qnJu8kmWdidycOlLespQACLyLimGMw3phFXn4S/nEheUncYRk0cp3ip
oe41SzydPGWPBGLSjtGVNazm7VBzG8Zs2obqc7SRECuTk+3CptFOqlKqmzR0iB4P2veaYMN9Ncz1
PsU982E20cY1Y/Vb16nzBoWSep5amLqjkfwR2qcDTptlVDQNWXbRGXPjAc5mfhZ4uMaq99ZGmr8l
npC8MBz7ExRY+MQ9N4r2HA2NvVFZFA4SiqoX8/OUujAfJPVlaf7iOwtOpA/C9CCQQsrLcaepwHWz
hnxdtliN8Hf4Y4JGsW7GLQSR8JgKyebfD8YqG7cDW/wbWb0riEbJzVXBYjazWn5GE+kVTle6QMnq
4V0rkWR1urfqa6imPiF0j2ZCwI2QZ09WbQvnHYZctXFWmhAubqWisce2xjK4tlN4ZG5N6GLoq3g2
hKQUhQL+PL+64A1kPjQOlNUuQCzVsIEGYVJtLASEcbPrdPOgm0F9dkRDFE0msrm0Z9utsm1anqiM
R+YzQz3QKnB+kmuhzBl9n460J5R9h8DBNjRUY3bwqFyEKtNzJlRdifUoxff+BHAqcS5+Yc0nCkza
veoMclEtN/+a2qQdnbSZieVW11L1s2Gpko94q2q6XRGAc6I09BhqT5h75PYSqGh5CysusJJlimKl
fUHqsQQx1Akjca1Rr15jbxcUXjgQ8oh0EnB7mJ0dl2h02QMkzdw9GxbhvBn9OujrtbuqoM/JEXLg
acrZV/W3BkDBYuaizM1uE9V9RrSQmRbls5yrIBBbG5FbPKM9A7jOhnBtSTdz2BBNrXfhlyRmG2b7
MdjcYoXyLOkAFYJ6VR/o6pI89QzXGTY4mADPyNHPdh6QJMrAZ3sAdq2mLsm9xXgOHJ37y3GuyKx6
Wn9gU851FYLFQhv1nmpIQ7FLqRf8ztwIk+KuA4vime4ooDYxwXb8vr2M03jBCfFQ2Fr3MyaETh4U
drFrPX+TJnp6N4TmJ2rsBzWu0zv2q4gplAf2CxuzDoPECb8bNl75XNPf+8Sv9mQqZIgkg3jveOa4
TqnFNknFZmJCOXpJSaHfZqQG7kgC6w6jraOBoIxtuOl2qO9nzPl8GesmRA8Pxwcco+sg+uYTO9yz
rZhQFGNc4PIFRYRz1tz5gnBCwRgxQfUowb9L33yYaZueoMpfEFLS0uEec5R7GtgKojE/eJ6z6Ulc
bJ9FVrXrKgfxp1QoOcpGkBHUKT4P07uuo5KUKjm0TcoKHkN5WUTa3OyK6I73vVHfTA2inJu19ac8
0lLnz5F8b8CiyWP2i2da/9jPWnvVbbIVQ/F9o2b47QQj+qM0qI9AW9xbZOk0UDO9/JQ+58wAnKwj
HnhYNDB55sAwTvHYaHoKBcZ1boB977gx/0Sys6XOrgb9Vl0GLZkRhLmZ+24LV0W7D0nL5HC0kJiT
mL4MLXrd1+8W4dr15NPmC35Ke0mgasM2LhRn28yO+YxamragpHhWMfPVqCOjbLFPtH2DoQCB7hpi
X/OoxdOPICVDClLwvFHYAm8aIbu3Qr25VVlP/KftaEdUu0x3Ar2FMFSTQPePrC4g5lJ39VPupM5P
dMdBFHg/sK/Fa3c2uk1KAid2PHYtU21+ojFlCzPHhOkMzX6ajfZQBta0lv/mJBV9kIAr1HGOsV/O
G3h32Q6xVnWDkzBtFsn4OGdfoe/gBK/wHAgx6VLsEzjHOBlmk31XeZoi8Z6mS+o7+VZpKuMdVtEd
6RhPHSO7+mlkPmBENh+0gHIBP+EOb7J38YZh20eTyS0fgMCHOzzgW7SqvjosTJd6tqxz7szf/clM
Lhao7+XF1tPkIt9zjXG/KCW9av7h++z85TrLprb5Q7AvOuM+ZB6I4//Hn1FD1Owma3qo0EWsJH8v
6M1L7RRPigl+MG/ib1OS6d/EAaJejYw5KHaSCdMUG4dAo3uFZWSrBOV4HBAbK2C8WFjOpEQ3j4ve
K7GISrNtluKpHvxPxOV3UAxoXWAszWYe/m4n97uuVMNJrwmdkfI9NQiVnYtnei1P08ylfBa6vsFk
iJiIgtvIahji/rif08y7yspSHWsFf75DsLppfJOFIcnE2TFwm25jOEH5ntjEr3VJ4RzMGKaOavnW
A1PTD3az1V0rYvUFO8hGDvd1/w8e2EuM6kz3NDja4bzrsbadzaibzvLo70te5foGT9bv/73/ImNc
/u68HE/XbRecikZwg67alvEvfYw1G6Vn8gA9LWHkSW3p6wqr4Hvg9x9eIaApyDf7WO++FgNMUs7r
oMRA4MaTLUAEf45MGlihH72TjAyqsKKU27gqkmrF+u32dXqSN2KHRmkVQnDcxtiAC7snKTfAFrIc
hbxHfDM5MmphJ9eOPeEarkO0hZOqflmjvygLUlqh66Byq1vbpyzFJsMuJOsrxWY4vJ6LGW4PwL7R
MiDOmQaFIy8hbJaLrwfOmijMYJNCR94HAxGDip2+ZHbO2Fj0L41xUlkp4+vSwFTdDXCYFOLNHKw0
zN/nMcCGL3PdZ5fAdLY2yWM5D+5B1/Pw0FhxeyiQfSFi+88dXfbpb4vMcS7gpmBmkpX0xuPmNraO
D0pLfauVIriEKcH1ZD93OzWA91a0SUix3ypnJynf1LEYtkwhjbcsEc3hvELW4w0r20k8epVwzCwN
NZGia/6lo7G5gYzmffvfrxT9/84U5ueH/YpRPwMCz1PNf00B2BMpJi5Uf693EYZOh8ImZhC68/rA
O8sXkjTnevX3HFfhBtb8tzFJv8uNryLUmZjYvoMrdG50b8vPxDWTA/To77k+BU+5MjMBNgATm42J
+kiKKNxKO89gxDfEOVlnExHjc6dWz5IYVxlQrmqCGwol4rtHHk5iFh5sTVjVjci/DwF00CxS1nJK
SycJf0+2j6aM5ppjmfRnEyaUXqC+Krn9ZqIlXzTHeTR1G12cyhlNYHOXu41/S5RMPxqwnrYmTLPX
QkVtuNBAv2cspBtVa/THWnN2mqHX3yxkMWsz9tJHy+7Cg0UWgp1TZMoVRa50pm6668Ey+KULzRk7
k249KCZScd/ZlCQVPM1iuPDPmfzXiDNbTbQnOTD65zMpls6JBCENBhnuaOkweQWffUJcMmP32hRY
kp7gnA4kT5o+Q60muM56gDbcq8PuuEwUl2JLuknNUrfBOLfsxjL7ZxeabzYl4qnTHWuj5ymtNJFA
Jp5IqVX33/g/P4aR6J8pTnELKq2Fe75PL4ixfxeW7z7aU3AZwylZyyAf+ZKpBT0ErSeEGDchfkjk
0HYQUqRpoQM5I6Z7Z0OzlM95h/EfoQWi60bnB+MHQtbTRHdsZQnxTqYXyWoZhHS+tmUHDyxLbEqd
QAvOyHq2kWMNV1mBO0b8AEi8oBxohiMS8+oFltpWopatqSnOoUH1DUP+Y5mTKtljU2XDRXHNh3jA
1L0ebfMTyZ52x4eabztjVI4sbtGbk4aHriOKcvkfg0jEqaOLvrqzohxHPTh4opUXlN8XEHIxifm/
1/b7sXemV83JX8oWhccY9+EGTR4xWIgb+3ON1BrvGvhS7gRRD7v7YqXCoMdQuRqhPIr/5m7+u7FT
b5NNpDLxkKOP5U2ev+/HBqeg0HdBXl3+YmvIZ1rqpHQGNNMOUn1g52VMB8AAmAFhpqm14WSSX07+
Rv4bHxKDtCnDCLv8AXrBqH+a0vGelMqb3N6Grj8e9KiPtkx86n3Y4CdDRYoOiztxY4lLYvK7+FGJ
K9Di/H5UmMr7ZbNkzicykoKH2E3EsLvy35QqqI55SoUxRhBBRBQF0fFwDc2RqYfwIOM08I+qjR1C
xeAoqintn5e60l5y5ssrPSzqY++qcF+BpOwAGEQvOa79lTJp3eMfPQdlOeP7R3LzqpOVmNFuKJm5
zH5h78ISgS2zvey96JgAQvH3zn6jfy5qXgAzO0u4syw7sJodLs9w3U846gfhOpTWQ0taxcRLqTOr
QeDcoShhg9neGuH1kS+u1Z97soVWhNFXZ9SgEPxbV3vIGTsmq9YpUuG0+CW3iGmhOaQUEOHlVUr+
rhi+jROc9JNegOPli5rOP4mWqs4Gbvr16GNvt02GqbzfXKRKu6Lw2MC3JGAsQ7TtlJZzyAsHOrBV
8qTszHwfiMiH6mv5EUEhe3UrNbsk6RBd7MJStolVGC+VkxcrZy7cwzJ2Kbqgfq3f5ZA0m/HfdUOw
LXnevtPtDwX6VpvUcC3X/xoOmLwdtMaaEeSPmEnF3VGO4I6XtkuqOUazG0synEGUlSxdHbgfHVhz
gEjUT4bwpa5JorEZ/+7lc4apnCGa1t05dQuXHuxobN28Dq+l41IR8LtUsWZ1bXlevrFpwvApGixp
RQojqe3LWZi0mzGI57eCyEf6f+apkftdw4wjiMAeiYrixRUvbaapp14TYHNYC2tTlN3xM3zm6adp
mBjMjZahYEGD9dMcaMzVaVhfitgSwy1/j0IXSZjUSCSJnawbRe92BpIVuRcOnRGNRmD/ShMue4tL
kp0MFwbCM7bWUze89a3/u6IiYccrUMI9HQ/5cybtAEbB7LwEU5Bg7CAbsqEnKzTbh6DK1Y/Uy5d0
Hrtufy3qNgpYmwkvi3vae9MXT9JnysJbGoTmzYYwcna6pNymCcTMBRAVEIwo9k10RN7VoqpRd95I
8WvWiutPX76SvyFneyUlvFnTfYZ7nDfvvVcljyzcCId4YK69kPNt32U0+GfVPqg2ZIIeO8FrVMUr
PffVFzYR1kNt9+9q1XwORm5dCtFUSKLpR5KIOFXd3Mtmu1M6sBAA9x0H/olN1+f3Vg3tc1QGXxA3
uTvECwQ20ikLGj2fLND0q7U/EQgC84/relmq1Lp217RWuq3M5gPVhJW1TqxrMxFbLy9URVytHVCf
y5g9tqgnr2FBaSR7oZUdZVfCcBh/13WABNEgsEzTFAQT+Bu8BI9gamvvQ8J1YOh2iQglCpEHmsHy
gtn9u9nlDTzhmMRZUIOAK8CKyhe3XJVjEu7T2lbX2HzqRyt3yhtiEqSblBKWaIXrkTsDSBKXXS+C
3zoXrozYv5Lx1B8LtNIMsUSlw3T1MCsJwk2DSscb8vwFzkj00EbacyJGxkXPTU5c8XTyeBxIIXtt
FyUx7xEpPWL/o/quvUsmC1aD4VwowLx7gGB9VQSEBMqjYCAO1ytZYP0m1zZpOTo78LwWY16luBhK
/ytPanQsXfammQ1RwBm08QTqHDOyytvJn7cd9yD/Qr3eyWdqWVIpa12FF7gPH9W6KrZ/j9Ta0A7L
o4ptPEEVif0Six/xXx1U4NUfzOTqa6dOB4mZcbUZ75rdfStTwgaKCQ1LFGfRyeEWfmDOMW983FAP
DTEr65AntBb6wz0SCBKzm7ydjQdtk2MYolECKS/ypuGumUH0DK7E2zkTd9SgafewHT0GJsR6yc4R
hvw99IR54yhGvydVyHzQqX1WkqA8Njajos4n7zTUMZD3JmSwICtOE3g3nvGd8RiEP72grl7s7lOK
UeRJVH9Zs/oTtrBOhCuGw8Hr7IutuXs7rfTrUu3N2m90TCUmuooCVfZLJszx0htRzSJEHSz6VpZX
XqtU19DQflRaM/6o5tswtTQXDHigKAis9eKb0rSmPHuDvXIx5z/Kzh88zGnnaMa4NAK7fnQOy0o1
mCvFoYFK25otnwgNs4djq2fum4HyBIrShiQVY22OKQk6dm0/WWbFjBjh1dQZPKNCt7z0Ruw8ZW2x
vO/lrsO/efzQtW5aCNSVUq0H3c5fiyK0blWdf5+snCeHUzT3Lui/1Ca231xVC7Z+owJ2V7vkFA3H
cXSUneM7zhNhNdjysnT8gXWW1IGie7EjO1tNVjTcKAWLtZVN7heTvBU8ne3gZsULnkf1bhTJWy1G
HTgdKLBs89WnikNCRvUjW9WRl3WHVpzmStzz71aig+RL1GxPlFZ/Kid9w3w0vcoZPmF4oqLFMSJP
Iy/u1n474QFM2RlGglOrRtre9AxnP6aB8Uaz/zT2NCLVsWvPEqnCvgmhYzHWG6sSSuiajWg9tf4R
FT473IaNNmVXw8zH6c7ojFhnWkGIkufmpFyDrAMigOuEFYZ9sbi25eUf6FGBenSwTlj5w2fdSMez
Ib5EfloGaXdnFd0qWf1aKmZzb5nivpbjeyMSu+xWSx+mIqHPH4bQey3rV4e9bG9n9ryrhCzTcYNP
P8y9exh49iNe4merBO7GM+jfX2VOKir8Oaovo2mTR5ZYDs2g/xwVAxBt+d7foyAMeTrnkNDl1xV+
Ul4xSWxyA8kdg7Hm1BPW8DBr7HvKjDhvS+vfuyiDXENuzhXpQHdS7CbdBG2Tfyx2hVwpHxEGXUx6
eu+qy8U49uwdx+kH73ZXaQuorek9QPR6WBikxO6oTIH9YCe9R1FKjdPkdgPcmeVdruroyJjHl68x
WfRnNylr1pXsRd4RlY+BxPcxaHtladLgI4cuE07QwOpyYEeluOUhBsFzEU0cVCMxmTWPY48+TB7J
90Lx3izek0exG+wCgFMrGfBnMQbdBKObneRpq1cnAjsMtM0Bqb5CLi21o5jiox1kUbRwCUwvULon
XEfY9NTM3bgTCTiDPsP/oEePapXVaVmjJxh5vhP2z5mYHhvV+FWr9nQJQ4bHqtnZ+2q07bX8cDLA
qIGoA9cwUF1JfYA9fxj4DL6XzEZpBIGAaJu+O/ddT8+u8Mw1ekltD4S+wVivNvcsrVKmCJPJhTyZ
qNyQEZj+mN56J4Gr5OrNCyozZMWE2rqqHj0azqDjs4iNTU/kx3cl/QC5Gn3a+W0QKU4tRvtdMOt8
iwnOfAzN3tlO1TfV7LcDOWCnv84tPezpBHZafUBwui4qVcz3OYqjxHhULP13LTK+JlI9UDgEaH7N
yrjMeGrCyLS/VcUIuIQNOemH6aqrVJMcHZ9tStzE2xSz0kau9vKls8obiRQqlrR2t+xby5KwjeUn
Xqg9mRtO9OXysDv9JZMPeGQ3M2lSsq4Ie7L8CmcWkVB4CdaxOI+hX64Kl2eUGqnhd+I7+fst933K
Bm4Z3LcH042qU4D7axUEAbEWcVF/hLDZ2Um5zisQr1VadcHGQKt7HtwpfB96cyVRxRYbo8MMSgoC
mRqs/3hgEP4ca6W5S99I3Aqw/gxBW0HWVGvfZO4nrYxqFXlBcAh1iH/yvdSss9Vo6DlxD3FJRFXT
iuXF3v0RNOYEyPLXJBuyXa2zJtpLLe2loXT6NwJrbtxVTzwCpw/AWeUeht6ws0R87pjg1LUwnVuj
4nx4xKfs0GzDjJ7c8DXPzEe/5bcz5/Rg9y1N+iJWKKJEacOqvfP1omFs7yp4yxMeTwoCl+pKUVby
yGwLLqFqK6EGs6mgIlHi9KpPbnMrXdrQBnj1TcLM4QRACCCPmiU37szoiUfXqzOU1SddD428N3pB
CoYlAk4p+boQmlLo1S+l3SooVETi8ECOl+gvDbNT3MRZa+nBqWmQEyNy4ZdWt8E3ZuyPsTvov7sI
501n26DjEnOj6JP/09NEEoPeffIj9EFl28UdkseyFoAWdtcgnOstkBe8E5rZf+9zEhMZzbAHE0IJ
oqbATDpViJErdl4VIiHpEUWQ6zR9p/Xs9rK6Vx5rNBz04o34rLgdPZgpDUGDhsXW7Vtnz8bngmRg
+nJMm0DkpNFPkYG0l+ssXcUaj+wCKwWhPS6FitF3733/vfHpGyT4JwhV6tILeVp0WaY6+1GZ1lUr
KEBqYyK4KVK6YxPa7L8q2mREhxqXJhtJVGsE7uxIk1b/9X8ehCGT5yGJNooidpNa1l69nN4LxoPo
hCoerqxpnTGktk8+6pMHwqSJQK76vW5QDfqR3ZxKne+PQXTzMYMppLRIf2QelXSosKiBiKB/TpbK
GIps6kHt9rM4CsV78ki+BzVn3qB94KbtPeKAarFSTc5JKlnx1leKz7dYtveuSesnxlb3sNEwTRXo
0OTjRjPUB9WLYfMa7nzPrHc7xkkW6IH17FaoeKy5GL7Ihbi5Xgo1pKpWkGI6lqg0eabl4G/c1FOO
Xlpnuz5mSlOLQh8fm/tA55QWgrUbOxb2CejDua6R50r4ro4egCWhDgC+GU+eAZxdthz4jXvbLiQ7
c7BJJ/H1qDzmhoba1m1mGpnDf+2MmkIpdrZZMhuvU0Ipu+aH2ZorGTBpdeZn29neW1g6vzpLm4hv
xbxni/ahRozxDdUjSRzp8tVRn38fGQXjI2iTLfdNdzWRNi9y8cnzQCg58zEqiOqQt1HrTvOxhnu2
Nsr+xeKue8YYEou5bfbE5tc+Ze5UIObQgy/deje48QI9+UyrMTk4Eyl6csvM21Az0s+KfJxDwQ5k
HREzcLR/Sv5VmurpxXDmk8yAqQniuBHvE9EpVNJPTykfhjLprg2hrJtBVX/3kTY8JpGqr+aA/jSL
jZiBJzRlxdEsj4Ko3i+9C1RMjGi6VoV41pi/87GNyGINMNj1tnKUjVNSLkpAM1N+cpIwP1hpSeMy
KDxmnPm8bD3dVocIn3TRWpap2lS5x+WBE2qucWCzgLyS7prOo0/m5jV6zBabZe1ZmGflj7LwGm7E
pPwlIYFNW/uHsUYDpQuJih9/NW6tXUy/tg5F5T5hIR6voR5w+TlpuS6iITwy4+7O8ojAz/bQWjM5
26BS1PBQcve/6EnlTmBxHbqneZ2E1upPeyeN21PQBCNpGBOWO7UJds3gR7tMuNdim0SfoQ3xYkUR
IC2/TL9HANxSRfvOtK/nkWkMF68Zi5s3QBhbPhD5EEwXz2HTaZvEmIJrotbltoxAHsptbZx7bzCY
0KuQMXClYvsIxuaAUqL4DUL6XwdjWh9iT/EvZkewUysi5cy60reZayfEPqrouzIeK9e+tvd2Hqw1
PZ+vrRiISxidhrr3XMfWOTDdnAl3MO/lngNY3rDTe2veLIg74ewL3AleaQoQ0K/KzwXVN9nOSNsc
bZ78TRmx2ZzlKXtl7aQNyDTle3FXmyvZwWI61p4rMwxXC8FcnVRnHcRf8vIorZSHg9ub+bmhSGcD
vOgtyhlfxMpBlbrJrJ58BZe+1GwZD/LFx7L+0JTgzdn07wI1HjcGQpC1M7V/ypSei+b0x9mRIOpy
Gef/y2Jr+WO9ArHYHeEXzARukBolex91ZA7nyG7L1dL8oNzDKOJc0AIrvves5lrwknAdg4dp6ftN
YfiC6KHYz6J7Ij+1+yy6pYlycQy3vwVhA0RLw5rVEC6Ncje6jwlGO7Ug63bK47cwKJQHImCmdZan
H3qjes844ubjFCrJDqFF8mVpsLPbstwXzBP3Abv6U0UfdvW3I1RFdB9tgZ1Ec4CL0k2Gd8OB0siT
8m0RmlUaQHUSxc9yMXTzCX1Ukn7REyGZBPvjkW3BTV4ppZZZW0NPp+UeNkVnwAniS9Vb+mVAWbyn
VJ5RGyfaYTE7l4rxoBPgt/Yjh6h6fdxFfdYtkM++aNRVrFsOcZ2IM8a2pZdSj/mGpaf8anHqZroI
8JYwy2W0D0K+F06gjAduNrzPwxXuoPOwFFQlEOs/Rs6yjLeIi4nYqTvChsKDpN+4uZ5vSTdSjpQp
4Zt4v5/R0iEueS8jN99aSF2OGP+WzyRPlaIQFAKLBT9YmP4CT5ID1SUDbGArGJl32xjM335nr3zS
l39OadvAZ1KclxoGxGb5V9OrXs+Mm26UldazNul0ElNH23klyKI4VV4il7Ki0OnGKykFkDnaO5IA
yletUrpLycxhjWyNJJjAe1KC8VWJLfN7PjT/PqgKNOwkJ8228ysnpMis4gnYDWVZTP3zUxnz74TQ
Gh8AlAvGa1P7bOq4mzAkdOfcVw4oK8mNSkiLilIF/xTf9VWJhZNKHAXivUh8+u+vy9Ax8rB8jam8
dr4T+/cSbfQmrYbw1c4ZkwD/Uj8LFIehWhk/M/QSRT3CGfSbs+WnRNsDrb7EmdLvLJtCavRQ1qFq
Th+dqG4PVBfWIWQudR/ACCKw8cxveWyy54y7X1ThXxWxZmxe43FPrQwuHn2FFF+gZoPVCzRp0WLE
+HmJ7qzWdCfHp8ZgJOxXY/wDmDHeWJKoFaX8ECeGm5bXdvCyl8pnLNpYpX3AYcmWuoC0ZSdslcIQ
/1ag6d8A3i3ikjJMHiMk1p9VgRiBlL76qU3scpeyqymDl0rrXiUifCbufhUVeXibeKA/OB7ChFqk
YDX+dOu7Ilo7qCGgIfXpwinPAU5a/Ah/kHWaPAxZflmE0FWR0gQA4n22jDre9JND6TyamObd3H/w
G7d6XHRFILufpcuKqYAHCkw7yzOarO0TZeA1rZRzV+RDsqbB+tqjMLloqivSJGgPBhn2D1NnLhGE
v0mEAZKVRMlaSndyK97obqN8GgYBWsxv2jMckJeU3HlypCp1cfzmmvaqEkf14nRxdexzNKG0dB6q
oS/ZvPN4r6NcP7tiTCtPjb5ZO41loqAtYd38o8eKG51tTV54Wxgnu7xtxE9FfIn8IKEvyaw0/Rjn
fnhQGlxkjU3gspTWqO04rQP6HGetP8LE8V6gIsG+7lzlIofnhjiN5ic6FRDnRGu7R7K/xU8f7eRp
6na4va0QZ4edX2vqg3tMYOnZnjwRgWYa7wY68K2ds5+y0nM0GfUFalNFYJ0bxtjFuiM0Ovustaqx
zbNemJwRXMkXZHr2csSvH2d0nqlbxfeh28+9oZ2rvvnPIQCOEYnHwDfq56cs0/urwxNtG0a+8jKF
SKpmEu1wz4N07fqfCDPNN6cLniYnnD8zO8F2Dyoehb867iAbxJfZzfojPJl+KzPqMiPD9VAi/OtF
86IzXX01Vfjg5AVDJxtZTUr4nLhywhyCcIn0P1ZQT0qZQZTxgNQLg1PhhYycdDiPeVchkQrX1DHt
sx3F/hGfqLtNos74MoqnAd3le2sonyS5LFk9sq1sk4+67vXc2y9dZisLbnVPfhSRl1qQF08lsqCn
xiOCWShDa3FWespG/jYV1c92daZCP1X6R7lPJ36j3lfDwJzLpuIgfEy95pHGpBoXNfoEtrU5DpIP
JWB6rQyRcdBSz9p6dIIN4OC/Y4j1DvXfqtOyJ+L4pk99ZJoFrEw76j1mKbc4UrHT7xf9q8Szb20w
HqV8Q76oSjGsszKIAN8bhz8zzBmZC/QDYWuCdWQbo3dNelXfEgnkP1kEh66trrU+wqj6mpBe/mrJ
F5Y0u5EewVaruxsLGdmdgqBiGTaeN91o8R/Qcuo1C4Hp3FIWT0x6w7J4zPmlXKaYroAUAPxzygbK
PxCFOq1JkrcvYZ8Pm0ofldfCH64u9BtlDGNgtlTJ4mzw2vjFTfPj8mzLU+fzfwg7ryW5jS7rvstc
DyLgzcXclPftu7p5g2hSJHzC26f/F7J6vpaof6QIRQlAFckyADLznL3X7qhU7vOoAifgDuNbNTEH
guKnQUNBdIDms3l04UYcASz/lFRZK4ntc5fReu+RAuSMAOtboJaDpzvNWWikxhht5GvlAz/Gvq/i
4mJVFBUFUgcqkXhi0I/vTYqNJ7mXWGK8r2swfeQllMskKS/VfBfHMj9ewrK/v7E1e4Eo0sVDxnj6
42aecueGXdVS4GqQ860IpJPvWv7bozM180IsZoFT9efbPZUcVFJzNS1bmo5X7+U/E+imuoX8jT5c
FNFToDlQRCzf+9aZ4Z08C27Zdk3ZnsrhlDqIhvwUdutclorw4ekBgRSU6S8JSp1WyosbNTt2jg3/
oGJmqAeGeKfBRxGT4QqRxK5z6vJsFMxv+dmgRTtVv5KZvzLqOQo1Vk4oPVG+0lCRFwelBQqWOsgi
uUs3Ut8Xfb4gk6pbx8zJqFzjNw0SPkzKmHwPQlxftnUdP3mg1RzPide6qxQbyXaKVDU6I9d+oxzs
7G/fTT9Bq5BADVp44YEF9LgQudndK3E/rL+2xjru7wN0zOs5jdfzC/8TiZSEF9RJ6jFO85FqKSYm
ZjzuopLe+qgqFzapSrhasu5CSQ4ia1lCW3EiNd+U4Ny3Ys5wS7JGW5Vqm30Lmo4LmVoagnm8nm7n
PE4ZvoLKVbNdPdVPXaT4R5dZ59LsxobSeHlKs4BZXYBLqXGVt7Q3flg5k2EruwE6C4MOctp7E6dK
TCAxmam98AIQioC+QHsGR8VkRMFJVqzkrnxCvmTsmmbPDCo89vPW17NzWfP2F9xe106vGi4u6gTI
LXxjgNweh+E+p6i3tCJ+irjvZtOOC/rd8nN6gNQcdtQjvUWdAQ42cdur0RSQf5z3T5+FzYGWs+fc
W8PUXv40hHJIKR71Kml+kjLCPKbGBtPZJQ0fD0lYhmBIwZe5ydL8Sd6QhTtZD6oxLeuw3MirPurz
YK95abzuurzfGQnuWQmfSTv1yaNcRaJRQ+2jD+pfg5b7P8323kq76Q/NM0l3a5rP2msz5teEoIm7
fK6nAXmtr1YTY3jmByGp2RwDOPYaWpQEwAXWFrfdSmwnMA9octRrzxLbSSWAZUU2revYmbZ2q9a7
ai7ZdUB9X0j3fW0mO/sRTu6PvrfHc2eAZZ7boTRzq01LP2xZ6XPspTyoCrHWaszjEj7pUY/mss8i
gpq6I2Ss7GeQDUeu8Oxn7TdkX5FiLPVoKU6lyglNHDwIXcqqfAWdBNSb8s9rmT3I9z0UwyssnQyh
SPAofzgXt9tdj5mZLq6+sukOHuLCElihGSCakcpkGFnZ2vIIniLAbN/NdeKUS42JWnYEeFQ8Kfjg
F2LusYuEbFQF6O9VnAn7Eava6bq9/JfVmBK1Sx9M8aLh1SA4V0/iR6qsP9Ue8bQ914z9dNa7kx9x
DlwxI1O0vQbVCV2v9ky8V0jebM4Kah6DizKMDliEEIPP1eMotR/6TqHTJ4Vxmt6RUZP2sAZnvVkP
NHMbd3yqJ7/19Guok1brIv4iBJT3mrWoGaswWntmou4C1AxPuTX8krPOeYqZNc7wgoam2450aBaW
r6esdhh5Q+J1jlM9JgvaLdrKigYBBlOtHkJM+3IMk3s241dLfPsZ/4mymJwxWFkYU66Jm3xXVS35
5aZ0ntGWLTzFuIfZQ4GyzIgJ8Lx6ZXlMG91GjS5GT785HKzsh+1uikqvv0fUiW4vGDKSb6OSxvPf
X0BWAg3twdz/9iJF24ATaf7vv+V/XyDfByA9gmTdcIamxaeeSjE5oZXyPph6j6QkBNCu4nEyW9Se
8/HY1tI1vBBjHxeJeSW24PZ6J6Y7U5dpvqUp3CyHXNfWo6N5D8OUbuUZGUVgwW83d3TZIKGsgaXj
vE4cwGmWszl2wuK8dBFLnBIHubFHijWq9Yhpt++mJwqz8mdXLEj2ihIgbZ/PgkmlY2a57crGuHWX
pAjAqhnaPOjVJRSO8dLlJkVvozuNWuDfJncEfo6Q0omalqdZlnrjtmqajzHyHWiWaoRGxQ2Wuj10
76rrXaM2HH6aRk7GBqVSjBQJPiAmU9E4fDNaxTjWjl4sR4tBstRyQD5u5LMaRhcqrMy7dqp1Lkpy
GbTWuRJv6b14jYZ1VNBo0bkY7xJC4pYJGA382VF0KIepWpbEjj5angUJc3CSU4hQ8Rj6db3ly7Du
2yQ5wU9EwyR7CxXfvTN908KOqKrmJKcEtzWfY3M9O6I+qU2wsAqzeTXaoThA0MpBpQDFayYWWbKl
ZJQG4Yse3Dn0hsm6nXuRrgM22DJ3k6kV6w5S1bk1+IsSr2W5H5EQLly4btwyw1e5xVI/+Nxixc3s
P18CeAFuMiHjDZH4TtJFMfXFstHN+g+9Q4Lrlbl4nfpsOY3FNxVHFXoiEXRn9TjE5DGkc695pBlZ
1sopbUv3Xj7UnruS8weXMB9iS6dDMIgGiyXVOTm+OArmDmQb39VRm0Om52dtFguAURK7mc6llxi3
c2WijKo0inmNJn9NjIm/YoFUHyI3S+/MoSMYLG6Lj6wZVvZMx/OZ8C0c3J3PgZGYGxsdUUYm7zqw
UNaiKeGTpPCplh7L2U1WJlSvZ7FwY0MLk7sA9N2l0kLRyobiSeK+VQ8MnMqEYzW6AevvaowOvuVU
txuhbeNcnVrjc9dyyk9GQKQqH0qcJA+qxRtWSLNg7jtTNyBmbdCS2Qhi87McOqZc8Q9xLPBYz0zq
vKZHmljR7R8IPf2HS/vuLFddfjm959MKgE/6ABJeO5vjiE9xnjsVoF0AUpIYTWKItS9YZO2jSa02
6kC19jZk+YhNkoHKqLy61CzsjtFfd9OcAqMCbTAowuibCBA8kFEcfm7l3plRqHugw1nO3vfuzvKA
KfZWQSSK0CnUznUxEwVBXCrhfaIXCrWC6c2b9PpRzrdzMI0k4MSIhfEKGJ2z/hfbguv8zhbwLE3V
LEObPQua5v7GFugiaGEVRYRT4AtzKYUkuGN/WVbu0jZh8i8o5a6FV12d0mpPMa2UBR/HvDIl4rcz
0P1AW3xydXIM5VafxvEyN1VYh1DxTGpat+Nfr/jaonhf2HTtpbw3R895Aj15atB5Yg9t+4fqP1vm
ZH4ewzT5URjxBJiI2e4EefTA1AnBu9oQImJOxTadOg1Mkl1s43nLKp+lVt9OsfRH/rueNke5ZojT
GoQz2eXTaELEjNWFPhf+h5AkQcmykxa5ysgjVrqzcBVRDOFk89nT+ZDr+ja5Zs1Y7H2blJ9bEz5H
EYEzpc63JLIZ5wnV7zb3Xf2c6zNUU8W3WvuPWFGwgDazgxmKWHkkd2bTF2Kgox0P7+2YrHsrzy+j
OobLkTbn1my9aC27SxP9+W1K73PJwo/S2GSN4bqqkqdWop/HzFnUyXhV+mK4Ky13QuFYvslWMpPl
dh1gUaZllmurm9UtmDJzl2XaJoWu9NjVuvGSBurGjwOkHwQX4cIEwxJ6zqNOuOJDPnYX3WMqZbtT
sv5UPcOoQWUyr7t1nKSIyZRNHuUGbA/CWnvfBqdJ+nsAhfS2lWM6t1JuONIwbMdMlYCCwITtdcJt
636pV2R1fzFriDz9SKphOqb0F9cehogt77hc+AbzR4r44wVAIEuilo9c56jAm4jcoYZBM1/N4Snw
W08jGbw9rQDD2nm1Eu9MwOiIYNNyLcvYE59+5Q6DtampaR3CoVWWN9c25R16WACEPJLBF0k0VPsQ
X/1BJFq4sFCiP+hcIVz/hbvUwBIiyav5qZpIXfaZ9o6zQN04eswiEIHl80QeyAOQK0qFLXgKLUZ3
TtsImHhxVpWU370McOmr1kdaay9yKmlzu18aTctkkZCK9wi1zEaOWEqXjE+/bQHuWaAXUU98//cy
o63lBzjUuviQQRuxidfW1SKxlpEbiTsCFnQdc+lrFqOVUlfjbnL0V8PwH5Mmt16cIq2A6aXWrgz5
MofgQRPTuwiptErpi6B8geVQIYqGofUQ5/6+G/v6HHUWa6vmhxwTCt155UbWPX7aZZkK72xnIX2i
JK1kx6Qoaa+IHKihOJMbUL+QY/ci2aReRYQPkiH59jG6BGf5zkum1Rt9REgsEyHkQ4yP/JbDY/eb
PLGV0+1TSdCnfKCtMG3p+Py0M69aVaZqL0fsPcNCVZr8fNsMCv8g7Ejbh6hhV+Et5pJVoqeCtEoa
lk7zGGjk+llPQrzQ1CuC+cHGs1FSDZZDZJhFFjhb3l6RmayjCvfxn2/chH7/9cbtUFCxPMcxVAyI
juP+joaqo1BEZavox9vdL1ATzOht7sAW8cLmYgb2AsmkC5KlgXVkgmlZN9GQ3RsEyG6SjF+7CwQA
Icxqi4gpxMluyuTkUOE4CUosIqVR1Q7teMmJ49vbhMltdafOH5q5NuCMlnoEbo8BaKJQIxtiTcW/
05JBuxbgD89F262kToJZhe9U8HhQQZxF3t5LY1rlgwhzs56uR1mp67HV6w1ioY4uvBXsnXlG7EZV
uwusDH1UmD/gU9N/IBX/2shrp9rUeQIOJ4Z16DWOvpTMsrhowNgKUaFtmIlmWUIzNRDufmRl9TrD
9DG2ADNESVhtjUazDonvNhsLLcrL6Lt/uGNDNEINUU510mYbBE53zksbyC4qbJvp5BpwQ7NV56Vd
E3vhmuZ7s5W93hJyNw7efNdk5U/oUeamy7w5g9cBWlr0yZH2gX36eshpECzDGL3R1zG51WjjXZ2Y
6crQ6Y7lLs5bc6Y96gpepR7UKe1LxOm4AZorJr/XpDH9nz4GBgPV5QHNpLYj92gh7c3MSMpFbYfq
U5rV74VCd9pBRPdmtD0FU9YYrdAAttamdwJEku1tr7OPAUGs5xrGm0qtcdEPkPJqLQ6W0m5X10g1
5K6cGgW1iVFGTPZd7bc/AYFTkEteNFqIeOIwEpZN89770B9kbVE++HOVUZh5wLmkKRtLs9RFNYKu
vrVbqjx5ROa/LHC13MtDsCtZt1g1Pgi/0D7SwB1eO7v9BVAk/ZUie0zoPfZ0wCYHJ2EVdgaqBUQP
EX2Cc0JyY4aKcU8A7w7LHdNbVP39Srddcu3CYk9diWEUNtdtJRUpqYbeiJ6J/LhuQmvwXy7g3yln
XMAGaDdcxXw2x/ybt7gcrKYhKYPUgmy0t7ls5o8K4UhYT6e1MsYActoI1QV3zuQ+tBx8cURcrAXT
kmeahOnw4BnDz1g1I9qCWrCz7VJ9jkrjObG8BXNXlO/QFqmKDrfEeonci0otXnlJ9K1K0X3JQxLP
54DEv8x/KJzauUQ6cys6tyj2sr9f0rBcgJ7tj3IYi3v0R/RYpjWdhR95FzhgY4lBTVqaEK6cO9mp
X6yp4otVVeTOfWX7DsLERWHD4JFH7GFy7lG+XHVMQoevQ3GkopG0h2UgwN9SL7WLy+3aqPQTk6VD
3Yu98BIq/P6ED+o/Dwq4q1t/PKYELPWNwZDmdxWjigOUUXX07zdcSmmF71nxFRxPenyr+/lmQveD
syEo16S/4qOcC9JTD5lhYaj9U2zjQudyg/aGaBvpVKSvGiuE/FDZzLLa5C1M/Z8YWZSPcYho41YA
g4fpFxLxbTBvjBxR0ENcstEZF7IybQXRMqu14iJL1Agmy9Wtoana7R1tgoRWIxlMaGeMg1D7xdch
axIPkWEbD12eVcvMd9pLpWvhRdgUPOSS17+YU/koNI+2+ZzBidvAvRuZXqlWSH/TJKdg5zrI0nTt
47bia6ck2tkZeAVZnCcOrTrd3KJ0d611FR/NESSk7CrmdprBzdMxJDRtt/yXi8PQ/zK6zcEhrgmj
0tZ03bUdQBU8/+PjMRJB/T//pf13jOeUNLIk36L0QwxKyPOmGhxtpWDFeJQPVcNXS5zWUgSMYI2i
/iG1YZT1aGxjVz3HlmM8TNgMgyA8BEcH/+elmONcsIek+BZV66jXNOlrCiZTGRaXJMXhO7EUkj88
VY0U13RT7poC+Pltrku2fLcZ+lzZmQ4S13Zu8bSYiT8BSJUhltJeCXvl02ip54NYovQ16VZFWLKo
/OH0BHE5b8Vja7yHJVk1Q9WdrBl9P2ijgpArepPa3NBrzHNZu3td9NW5lCFdzWzLdwnklkP0xHKF
6XryJp9MSiafBP3Yy/kQSiNjI0Y73UjyYT/fDgPNvgdjBhVbD8TF7CIk8UYEfWt25BswAk+DbyIG
IOttOTh191wZjbj4Tvks9+SDSvSfUg4AbjEWi0zzOa2R5AJeTZ9ET4/zxkIwhPpQT1Z38G2KtRHn
6Eqz3OSKPPsNBI57mIA8rqdouPNax30jqi9bIebL70bXrfedHpQggcX3yK0wiTWFupVbQu/VbZ/v
IorXO1kgdUP1WZ0Ml+6MrzyNVc3yI0DSHKAoMSa0rxGyd4QoFAt8oWqbOCDNRe7GVMIdqMoecWrf
a8VfxWWenP7lXHZ+m6nZFmlFrK11oKvg+1Rrhnz+6VwuhM0cIEvCXWCX+qYAs4Al33uR7O7/7FlC
RXlH6sZBj6BUmTGZWE5q7kvPHJ/H/L5Du0TN2O7O8pVlFoeLpsYc2nkZnQ+l0/9wMEqfhUX6tgn/
mHrInrUR50rtmJeI0IlnMgJ3RD2MbzENzM81rQHSZWFW0SzhsJVHuZUEgB/llptpQCxSrDmjBU5m
eLCT6Ec0e16l8VWlpSMUxbnETlHsPM8a104hvpFU0bBMZHZU2sW3WhPNRarc5j2rxtMm2qhbKQ6K
skoN0PUN3bM5G0KH3jumlAxATqUkrxjm1C6khTRUKeCEXbHr+y5bkboVr1oJxpKhAc3Yx8TIakQ2
zRxWMdGrMOKewcwMOn0t32/nYnaM8OfCID/6iTCWt7BQCI/gBSL9qJcl2XU1NrJNHrY0l+eHepj0
V9WpNxnuoIpsU5oZmblxpFt9nsHIuUyiTGD40IOuJVs/RfByKBsICPOEDXIZtJUk+ZEgmtrWCEOW
RgtF1mDGq995KoGxA0CRZCzDl7QzieoVU7nrnSJc620KqGyWnG79gmwz0wziAzNSpnWQ3nddZOaQ
bqJq0XaminhqrJ4tOpWJR3+y5i4XLeJOoUYITkO2INthpuBQ+KULvQGI3x8Yybz9bcsfEgptLhir
etoYLR43CYvTA3/tx2J6IUZInArV6pZ8ZeV7lShrKwqzTZO6SCTmLByZimPk2MZv5ZJGvoXaFT2m
ZgwWUwclhXXzMsyj7j5rlX5n57m/a9L+HnZNjvgi8blfpdlF6T1vEyDuoDfCV/AvV6T5+xWJ2cBW
od5Itq5l/V70iokzGs0cbUpQt+WLakHYo9ERvMqt3CyV2zG5FXi4Zd3wQ16ubRkifalc80behyFX
k+VkmotwdD+lSKxq0dsFPSlzYalvv7raLUjZQ2ZET/rYkmU5yzNJtDUvHjUSyOF8iwZ2lW0KzmXh
j5N6alGqLtDUDGvuUerJmx/aRa65kF1RKx7CkfUPmtTqpRrdH4GTLdw8WAhore9EXNkIT5wQ7VM4
PmpF/SyPq4EiaGxH7T6xPZeuUU5Jw9syURyeqAOWD30dPkr2IJ3+eN9GGsVLv6PgjpMsMitjYdTR
IEPJuEfNU9DbT21Ez1TedsFEpVoOXIOcNsXKfCaLS0X804kqdvsqKnQvNFwqVbcpUmBoIWxuc5PN
3lKce9eqtnaicQmV8UXKKuUac0zzequVdbLKdI3ZV8gKVs38YaMl/umWITOPn53onFU52dHCq2mR
+qVnXHM1cjejaLuN9BqagcFMigBoUYYQR2dfuzS3d+54tYAiLW+zxFR1vjkOzfXcHeoTftxyJQ0n
Eeb2bIRFrkTNvaH06rmcVJTaRh1+V6tomxuRcS2s2aBd2d/6yCuwZRM1ygXcxmp7vhVBhogyqTp2
GmkRXXM/4eba6b5DYI4o3Dt8GtpSl7Cwfz73jf/Pqe+YhqOyZrJV09Tn5/80GLnc1pEEceo3mTv8
mPAA4IxCyqKxZYY9v7fdIzgMjFdXc5MXERLdaU89ZY+K1NPbr93nmnUqKPG641ztF2wVdfO5dTs2
Pyvksb++DnCYuyB7V6wzAdVYdtRiYmtPSd3d/fNHNdW/zCFd22NVpVNJpbCNEBqE018/aqh2pp0j
Lj6qLqyxzBmJ/pgDoLNaBUk5EBzGUnmXz5Z7st02ReIaz1as9ic1H5RLa7lIYz10Yaxq7igfencJ
valD27dPxNp8HoqC/J4ZOxdj3InzaFpcdvMIq3VKT1enjijCGPe+pkRreHr2Cetcfyp7AAEsFNRr
x6rILd1Lb/rjG/kHO8qZ4tfoNqz9RPT8z1+InGjkKdmbYv/H//zX/IVYumvCmybgC57d77c9DUGp
z41vOBageRYgbah6B+T/+M6wH8SgXCvP/VYP/TdZzSV+a5c06eOIpeshtirt4BTeL1mZgS4Q7QfE
ATLR62sJJrcyEVNa0RoIJ7ZjlwiJjWBnzEueqq+z3ReK1dU7ddtMnrOQx2BxTAQNqdZ+KAv9hfOy
M17k5i4QFTEmXh6esDOR9DovzIJ23Ed1ZBxlCc4vsMuZ0KsPJDCdZHdLRc2iZ2p8zZyhX0dILf75
63R/h7PzdToerHLW8baqq7+H55HIoBi4vZXDbY1kNqq/MmjRrUWS1zsJnNZi4w39cH4/lRjhbtNi
27TS3QgWYVVPLknNCGyfQqAHd2FCemgwFk/x/MAYzQ3dviqwgE+FkRzyqmJiroFPWeHExVozx3T6
EGpSwF7nQGkBozp6Q9Ah92pe70+Dek1EBB9eHw5SflJ1lrWKqAApybYqvOEtCuvHIRL+g1XDj2by
u2E4sLa9GPwTdk37tlXNW/S4i52VYGDquRXOLibUbZbC72tSaxK+OWHGF9Xa17xXzxtSAJCQVkyU
ghdniFBu+sG5HxA/OgaAGhma6ggmSQgwq202Q9FLE9ynrYFcQmlB1prvjmsdRIBaERsZBGnwNO9J
vAs/SXBBKGivCbbA2jOrDUWrucfbzfWff2jN+BuA22EhqlKDNQzdcJzfk/Fgcro9xJHwyIvyPTfC
6RE2G9XBxNv0zOY27qznoC9Uef2LGk/iakY+cORuvNZ986MAnZ0ZNZEds5K0DpJs7UGLx8zEeD/2
uKFkBbnUVaD0c3TMDRRgMoNXJrtZ5fhsvtmWdsf9OXvuRzU/Ol38WKj+U2p6wVk+YDgKz36VwmST
RMimIWHPo0uMYyWm1wFRFUsFD3SxPqNt6JoBX01HYlfm7nvhIS7zcIVXoakv5IXeujqT16lmHJ2S
jRsWH7jm0kNFHs7RpyF0NAN9P6a1uSsHU/sMdVNFHz1Ihwwa8HvD70lzH6zveDz9deQ2PrGQM2GZ
6sVw1ihBy6u/NY371saqOkT+H6lahMfBVPiMTEQfcGInOjHdy1yzD7chSHen+iBXtVMeKcfJoPdv
GfRIwesFm0SBISLSQzovZEJoogDxxCVv8u7ZCT1E4roKWKUw/GteMNjNGJZKheoS6AgW9HGKTpjD
xcH38gII5v8Cg3zQYSRe2Edog8wdjGKr5MZWawL8amqBh2y8jMhSX6fMQ6oX6jBm5vhoTVHjbdDC
KPabNnyMveIjn4aNZI02dFxWDQ3GEczQKy0rvA69zbwrJ3mTSi8n0dxbEJVrrWUTMxAF/TrfvMq6
5BT71r+UXsy/Vl4YJChJup7BzY3OsMNE4a+jpp5FLlrnyjpWg5c+A4JbRG2B+CfWyjNrH/3b0PDJ
IIokTzkygQ11TLjZtCM2/eA6n1hf8KPUSTKE1nj573HGGQUmH3/Us1sOSJ0o44KWMVVnMz8g06vo
15EUu0FagJOq61kHIK0QSfCsAEr5ITfy5rlDmvMYEJqxDEgtvTf00NqZSaXvZEPXsNu3LkbcbErK
+Wga/7JysP92y/c0ndRCm5sA/7d/v+UzJwAjXznKMde8nSiaN9E31NKGSQ2JYsC4c9sXdYa0p1Vh
5QZuf7Lb5rXJwhZMPnWgG8IYuvkRgpdx263mZ+Wu5m411da+UZPBecWvRSgMkWZDO48fM4jbar1N
EpvV1e+FslVivwQd1kc7TQnQtyiusBdDCZeZ5C7/1mF1raC7N+8x2eM0tq2AkHChPuI7EG9Znrar
OHSMC0gzax9X8C1bACYd8t0Hpcsy/Iqx8pHq5RrWnv8z4Q+GhQ/PcNSSjVCeJHnXrQrSUlwspPYM
vjYaTospzKqtl9f/8gsYrv77b+CadGk9Q7V1gwAb1f0twaZuhhHQoRLsa5toRG0ovWfhe+6mrWgN
qKnhPUdO7e0rDfeKfJaK3AiUw/+QT1JrtB/KOU5k/pPyoWYZNI2sZS1W/yt5aIIgPZa2cbn9GU8Y
CG1r7yCfZOzrkZy4+lY++/Wvy2ebgvu22WnpsnUZ6ae+9dCcJ/1jCtRl0MSTfKjshIx0JXNYdHMs
HrCPxUGxQ/eV316hE7yypHX6+acK7kunpPLfvv6OvsOHG+lVNoeh5E9O0MeHKmEQlS8Z2hgZdy4u
Tms/RXqZnCVnxIQvsi/VxFncIDxtYT6BE7dXuMTNdZcpNI5izzn2odBJSGBrmI/h9pmdhPCCKD3s
oZHQVmYgTe+podnbEKfwUsYHhy2C5853i51WqUxgShVJtS+hpzlMZUep9D3wBKBpiOq6Lm73oISG
s8d7W+CIiDf9vAuidEkmnwJb8MNy/P4D9ruxCnAn4m2qxgNGt1cwIPWRfM36oZJLOL0+ZOqdTGDB
I+ov1NolQ1V3dqUNSwlMinatlf5FGvtUgwJSl4+ANgNaQV5VLXI/NBiZ5jHESLEJYFXN14TTFwu3
8PKtLG5kTZ2iW4MjOnq4SWdd9JR6h5bWwze1AyLipH6CxrjzNqBPlU2aCQDs7oGQxdjdovKISEMO
0c049auwe5ZOartSAuH/eYvyyt+O/el1NRnENbfCsRHiJcp4aY9AABL0AFHSjo61zRJZLmpS1G+z
Kqqn7Gx5l9qZUfEIoKnkD8PulhCqxT2nci7SHbgGhFvYyB7IpOnOiNU+od16QfMste03esvZSlYC
qPnsFbWniybGcu8Pll9BlVKIrLC4Y2hoxnOjLK8G9th5mjjHvsRh/lwVLkaGmFzcKFGbR6nwyF3/
je/XP8pD5rQclVDb124LAHzWlPTBqOynDh64FKeIoVD2Au/2Mh6rP/JEa3TsBIyCVPwZLIPIuvva
CgoMyE2pdjduv9UqCZrH0TgA5Lvx6ZS5zkKnN90Q3l7cao3ymBPWmzpTP2oMR1tkdd57Oa07SyXM
OPZIdZvrXbLoFQcOudNI0AI3H49VNI5HufX1oFYsrxS3ub3i67i95AJRTnoV0kdCNbKUCDX5QCtb
XXVE/K1ca3QujVesYAnVD5JwA1OL3ERkKlv8ocWVdoIirlMUFndNnv9IMju/em0c7sOISU5J2WTJ
/MblpFaLrVW6NdL5sXx3nSDlNBl8lIxuc010cTteINZZo+JdyXqX6l9ZV5MROZvK0wFKWZBe2qDA
vtCxKFSGcZtHjBJfl6HR4ZaWx5LG6XbwIUogxzhFe8iVC6Mn+lZe4UNZvd9K17HGQicvWJLUmIle
HS96mLQifYe8vLSYpGysistxqsrxvp2d3G3YuFicB4IW5r35oRhzwj294AcsG0IQFb8QmzYYzcXt
nEf+3G2dYNQeYdj+mrDTfE9G9JqjHysP0qGXhXhvdLJKbudyrAC978r2KEths9INHt/4TKh8fa/5
/hWmUXuxOLZqcYkmaQJQJG7QEsSKBcyBr7fQ1QPeGvE81GpxTpSnPqOLrhQ2zTqlegaBN5GYpM7A
h55PQhI0l42KHYxTPg+jz8tAXgHpYF8TmGnUK+lESgJZghHB6Upa8CWedctUNk1eOHhR62IjXJhr
CBs/P8qIqk9BSeqF2fRNaQllmggaWVmaJ3Z9akNJTgoLcaeTXwKzgOFLkWMPH2ubZGX3a94IIzKY
5w14CrcN+VTYKyudhWDV/zA75m+myIazPT8kbeJg2Sz0hV9l1ZqvL17qKgbyRd163F31Dh6ocOjR
tklP0C1TBnC8dy2wsgff1v3HpkI7TOZCU9ruxZvN0mOSFQdkoMHC7ByyofJmUxkB9BiHpFFJffDQ
chxuJ5QZ5feQL80ngYxvl1ZQRiRbwwbd8pQpu6pU7KUwhn7f6hTN4e/ZLtUM79CrGc1c615zqAvd
7o+dxhQG63G+b7i+EZBx+4mrOHpisKxP/tS8M2PkEpPPWqqurI3MNsvvMnZN3tJslmTA4Ql6/lK0
+W0ZLOEkkbroDKgZde9OtyrvDrehfrSz8nTb+89xr7fwjink1hqVTtAn35iauCSHzZMsuevpJlkv
fmpdmkDYay8kxr3F8NEWcNcDMKsITTDsyV3Uf7tcIG6Sz2ZkHRN4aGPstpKt/GwD6OL7YQrX/kCC
HGgPIA96Wy+YO+Y/nXpNbKX/s59isvQ0u34RwnhL48qYyzFLeUbapLbvuwadjew82xeaHf6D3BZN
bhI3BxDl1ob2GhJy8kqhDloA223bP0iKDvdGbiGp8hhThjT2jzGJVSrtAVxE/Fc5mygbWt7ezMwy
aPYMbgicgrCcWYhjzQodqZ1r591yVuiEHV7NuHPv5CvkIalccWYhj/wDdtROp7oH4PQoGj1d14U0
U5TVBfLatBshRMh5RjMOJjInu1nLe2CZqSHrYZ02s6JPz1muMumCjlZ5rJE3uqGrOzl1KHWjOgf+
Pem2GOtkZyShRrcHWlnMmQLWCoNX+ZESS25ClBOlg/FvgPOvdWVnz/oYpEapeYGBKBZFagQoxQMP
9GSxz8Jy2Ogs2U4KcFzUBMo3K0n8VTmM7aEsSqVa30rrFGmudV7tcQeVD7I/N+8Zw5ztbZTWvrLw
ttguaASrQZ1VGGmw9pI5VhZrdLWZfTSFiO11F6fa3kUG+QSF/E0WxTur6ghlIMMy0Mh0n+udSUOa
4lCp3rWkxSsJqE6eIebxPKIDql8wjsqNNlXVvs2z4nlwg9dmluoXI6UkuHzt/+PqvJbjRqJs+0WI
gDevMGVpit68ICiKgkmYhDdffxeKHXMnph8UItWiyCoAeczea1/m2RjCNU0l4FIt4IVI76795FW1
0ldoUORq8T1Z3S9gdUIklTi5+qep05HSuRGX0fHeUnQU+wwl3y/mSeS4M6oOe27spQ6yp5qjPgMS
bdfq+FdNiqC7ulvL0TzVjBm+4mFxkMU0+pOcCjMSSj+zEFkVMs152mlXnb+KjSScZqw3LgyiIN0w
ZA7KN2fT2V8/PwNXPLGEcTiY7X5nCrb6nlfaD+pKpHPDY2bo5ufrj3b9BdpldclS73ZU4LunZgzc
Q0B/zwqwD46aGw+L2wAltPH3ze2CkWoaoo5EHnIA+tQ7WXPzUkFcjH2z7NbTxmX3a8K3Efnik7V6
LX9kFxr+jlPMNboW5anI63uVFvJ6ZOuq2+9N8M3+b1Fuooo0rkuJJeXSY0kdB2XWkyCG6SEmXt27
/ZX0brCgpSeJp16c/qTM4B1WOFFXurXS9mPYGCLfc4paTyn65nMq9QPJt/fXmCAlryL6SIXFMfG9
nVXHHLUZE9RhiebNTsjN1h8TiUPw+jsU0NWmwQEu4sk/18u68orirolnv1XAf2WZJ+5p2lcCRszy
v+WkpKu4zZM+eaL3xhsllbta5e0D+VAht5vl/f/5HfrloLTROmzOgrMdV9DESRa3yLjzBr+QOljJ
zYHfDjHiRzO/92Lj9coVU/XU3g0TKYJCH72XGlvGJo2mWJ3+XTXSZjr/SwQIcP47TgNi6cZaNIBN
ABOvP89gJHeuXpiBlg7D0WR9/NhbWJxQF3cXW6K18rtYePQVkO/GQp2/ew3pnJZDRCIlIvZythSt
VfA0cJcdWRnuC4uT166lsgdU6I6PTi4W2NjaSng91rZ040mi59wn2gThlEDpQ9WWKChJgfQNpASr
xrQry/v/flknY7kDunW3irw6XT+f/M8fLtBaTpX21fYstzfyrimN/sbsxtbXkubuOnsk0oAeXDem
x0FkaLntNjmJrU0c8K/tzZqAnWshwKrlNsn5npJN1ncV+F1/UdGtBkM+5KEUJMJexRSwre8Wffii
SRLoroDxLf2pMclArobVPafoSUevqjDLYXViqrMedWbT4VWWbDUzto+WrOV57bSdaVfmC91EcDXQ
0xWqxOEaj7oxfCcq9+n1l7RVmzunIJNoG3pNmkPGuQPVDHmFogbCQZMRYxi51yE6npUUaxKsnC4Y
krgI5EqCvWO61mGMjfSmLRggebrSHdWsuLtKGK8/ZolPJZyqZdnZKktrTR/W+1xt1bNgWBPp5fL6
Gw6S8OjT2qce1ce3NbAvFYUz3nllvexUCUpq0J9Im+sgaEjtMqxa9bAwR75erdA73X2XE9k5m21C
RlWW39SLQQARL327aF6YNb5M7ep91sA9NpZAg5LE6kOOyXFU7CRqR4hXxkY9iFVgZb+vQZwQi0CN
9ksSs7cnhKw0inby12vbZVK2EYLdQryWsWfdqBohpl6qQL7YwDrj7JEBqcb6bpDGjV6aTjAJQUB1
rfpNpXgH0AqcWhS0fjXZ96b44w09xvvEQv7hPXrjWj+6U36wN7FuVT9lmnfT18vDDOAhwKtow/1e
H2dsSjZplWFbNueuRn5oJrAqNDgkymgvkTFxJg3z6mvTjalAWJAZlrBJEpLNBrXoCXZoB8NDjmWG
liEaVla6jWzS22kx37EA2EFwI7e3GQ9PpF/OYBcJrVr6+1X3nNDJW7FTASHlQj8smbald2I37wfg
mxn+9mF251DlX7mZBf+uW4qdRzoZrrBQSxuPKWQSImszD8U0WIHolTet9h5EUYlwnIWDLkzavppU
f2sLqeQA1bpJPZD0KPhZBCQYeZii24RPqBWjvC5dniyvd/de2d9k9qTvaDFOk2nMxy3/rpEVXsPK
KALiph9SMZV+XwPuJ5k0CWbyu31u5udyzbBf1oQ440Pwxeegf9ZtQIQCWe7VHJCLdbMOSF4ZhLKJ
wI3ua2g98fnW4CucTxIkDk6pvm2vl8pdj7jBQ6GqLvRdTFssCjNKG4okpMjT0Yn5q+DKHqy2uDWJ
rN4RRPq8OKqMvLp94uABzExwjIEg0q6+bRDH5oozPeaggLgMdsptT4zsP93WvkPhTEBYxVtdErii
lKcclU+grNMXYzNf5gBXuhL9xWKtFGqLPnNSkYCZLc6FacD31FdvdeZcmo3a73JUGVqhs8Vosdg5
4+R7lnrxWuVUdJ5yK8fliAMmoXjWEJss49tIoxw0q3NSZfljSW71yTBCzTaRassnpP9WqA3arlzj
Z6L/JB6y7ZsyQJzGW6jJXCk7s8ieKqkFCw965KOJP9ZZwwuNE00CbLFIQm1uu4azLF8XsiJzkkYp
NKvZ8wIHGKqPClLzXVNjX+O2T6D1s7uBR1oH+XnosbXiCEd5pDDCTjOSQxe6IYNYRc18qcbWCNwW
PzBpoQLAT8c6ie7CN+v0wyK85QZkNQH1jq8uVcmbGnPvahl7MkAEAvt4LLMyKrT0pKebtYwtOv4r
M+Jx/NZOLBVKotSMlvlAbCiRmQmXqAyALy5fM8zU4dMoPKKSGBGM2Rbz2o73mkUh0EMqrYylunW7
/B3u/g4U6RLYWbPA2dumiN9YXdNgzRZ+DpQc+aq9z5l5M6ztD5XMuG+d5MFEjQ3PndmXDocIjQmE
WReMUVwT8wqeajj1lYXkYJGR0/anYWH4qOP0TdcijQoHWCnKl36iqJoX5UdrVgIbFnmxyIa8y+zh
zvWY8JHr9NCoDiDdMYcbOa1/+1792ze81SOWeN/t1mPS6Jh6JOinqb8stkI4ekwkRj3Up14VrzyY
77VlWCA8Meoo3cgdJiqYOv70yq475pA2fQLuVq7lIgl7USE4VDNaEXsN2GREap+/5UwvoD4YFLTW
PpftveMUD4qmfyj2GtMOZq8DAvYQqRxBS0Xv7PJyaf1xIVCmLnLWHfneHtiNDp2CvlCBFAZknCW9
OMw2a0riNZFtWPu1la/stRjPJrCrlORvmU45jSzLMPc4lSazI/N2aAGjxnr1vtj1vTkoeWBzb4zE
qRLZPuwKXZJBEa972Xfixkje+5hMHwAXwdrUXlDjRyo9Bk3OQHcFNfRcVyaH4azkvpXxfThzG2EC
u/f67p2sxi5sFUG+Ele/QGyvrS+ui9eo+TGGddyDIUfsnqKlHur5x02MLFy7S5paX7yyrZD167oi
SrLswDEnXCSK4GDpn+JePPFeDicScYEhJOvMcVN+9ZrO6zTuydc2xyKFFADMftYewKZqD3FWQByK
l6jr049KogGfVePDtBaAPnH83ieO3EtgMoFiMO7rBIYRa0SSBIDGNlWePWi0kcLCZBMSBwvbxC0D
hymCAi88VDJjChbVNfcZhqVVzQP4o7tFW1V4gyRLxOSMipadv+1NT8K8bad83Hmx9mpIffBL+J2h
EWvEii/KTkXYtWtgUQNbIKJbVCnpIpDrFYwBsNXYhDQXacYgfZLOwVhMdGpJVKzM239rLh7WgkH+
OJL+1fsCZHxo2fat3Q0PtbAOucaS2qntd6zEIyPYL42snUhOQx2mfcamxkxZvSnPeq6/szsuyHQl
YkKDwOy1ngjy2HnWkGD4SDZzCoLpNIxU4wsKybFZxhuSeHmgDNNHimkBaxO+kxXGCauV7FTH8imO
fcQI+i5jduhLgbaCkO4b4j9/Zp1QLtWcIjYSpl+o4KKnzljDxl6TwDSaRzGNEfKJi0u/wgOId0t0
D0qvIZ7q6+IWAdSR/jU5dx1ZM3ASdb/PlW/bWh/LVb9MKjQYdmSvAySs0x0j1e+6Qk/ksNGSvH+k
nn1V6Cn2oFARGJ1TtoCv2dTt9QWZpxXzjdnwkVjyzzaC+I9EV89tMxSsAemVZx3c3NjcuFARV80J
8opebrJUDsGZ6E9036rWYK7SF6w/Fs/XzdTX5Tduzf0uY0GqFNDf0LHcjyrPnbCEAc9T0X22Rfzg
qEyuNTKWRoNGEENBGXTJRQzswUQO26HVcGe6BFGPNGuUyEnAeXKgfHJIlyRpRmu0EApRHFC//HO6
7GnI4grae9X506o0vgexCiXpfEmaj6aaalDEQjvZszoCOrQwp6VrYCYaaPNEcp8O0xIleREWGWqA
BvKu75mktOb6elvK8qMciM0igbMuO/cBNlSrfSRx2YaTTpHYgCnN+ikS4+2kk/mqunTyOQJsQ2nH
Qz6QXov9jvpjejemHBWxyJxbMXeXZh7c0NOHV4ZXY7jOOYONKnEPS6eSqaZT2icjerildY2QmftJ
kAPBWi7JfAOmQcQ4UIC2zoodfNZIwTYZuXE1BqqjcWHLEgbtysKyqWp4+D2mUsyGPjmtnARa8adn
JMeWAwu3rdSfCS+wpshnM1Mkz3Zr8O2txInjcq+aFq0kUqZIpEhP1y1NeUS31DnfZsmlb0BWeIao
3i125Cip4MmVgKOW1ALS+JeVHqbo1uKEYyI5s1Fgp48oiUkltThzeavnna95CRtDDv4Em0HN4c5y
BnP5dNNxSiPh5BezyhD9TxJ2SF5TNEMhn7G/YWehOzIhf5nKEDqSWk3H+Bh0ywLjfX2dm+4mQRMd
oVDnYtbtz9FNTgpT95vcy35oa0gPXKX0oe+OgTeYT3VhPXvp5sr4M9egxYkhz0OTRTvJsASLdsAo
2Ofd9nXFydwXYUb2I9mlRuZ3o16T/KN43ONAsqnGUZFioewKXGwumMnstahAgLc6LJfZhEfR9CXl
UVoEM0ArfxKYGxLzCNfq1rTZNwlaL38Gls6wviG0jINWk0i4yChoCHrbxDnAM0280W65jj5xYduN
2eVGFuTShEjUpJcMsN6bXQQVePAByAFTuBrm73i73S0jP14PYE/t1EAqyQuhKO/5InY1b2uu93y9
WNs7qbtrWDVAiJsFepb0YrjGG9pKygUM9YE6WktI+PQd7UNjGWc8ajX90uL6q2vi3S3/ujkbKr3o
/jLAQINl/LUU4H0OftyQydqZggqRvVnd4W1u/cQoKWmS1tpJE4Zjpd3RFFf+pHbafmLlNRmId12w
Q4HH4gdmEI/4xF8m59yZdscnPeUumdO/tlfebn640crQKgzQclpF3ioQVVd1mfyVIMiQDfyfwYG3
Wy5cpTFZU0117LgVtiBj36q5hW39lr3eU1U8chSwDKAs9IysPo0s02HAd0FdFk+GijB+HDIfATEY
QG96LZhd1PVusA+D1P7ECTniCkP1nZuZzu3qPevdqoOO42Zl78Y8Q0XdRKRBR+HQI5x3XpAUxsEA
qK5zVm+va8JCsG2FPL+4GrcbWXWnv8tUHiT2+8PUj7vSzvQbZ1BvFJmwICrXKigeNl8G+ZGfMGxP
Tr5iUafmiVCFtf6U3DVEJ1zGlj25VR11drERAbh0enVvHwUd+qNdJ9Ey4vddaaxW4uu4Zsgw1xeH
GrbCvx0baHtjkpfp+ZYWek7S82+vrDNEU701ifLkNZ4dmAprw2VqyT5vF+5yQQyQ6fbnIVXeFrab
xMYy9jPUdqJ2hjpSlrWxDZOck9HV5c7O0g97YgRle/rFgzO2IU9l1GsnkoiIVZJViiY5fvFM96Or
+nelI/hbSkAAVvYSA+0MRnJL/cpKPm3pPiIkaAKGcXM4y1LuIOfc9CrzMuIzbwFOAO5TKHwBBOQ7
Dw4unCWe/1Ps7hQiRVPR3UEn5BpVD2LJ46g3JugSKaJx6cIU9JiuRmS7pzsR04YDqj+oRezSLZKd
6VFyVUxZeR/xgo3CGgIt9nRfzAZtKQ8vz8J8VPTNe5dWRDE4E3th1lmHsZovdRYvPrkP87vT/OVB
yiFb8sDq6Mwcd1a4sxETTXY6+QkZTybmAx96RwFNs+Vx7k7P/dBfNvkviF/nAxxyWYxu1BfqRaRK
ST30t11H9upEKYLBAhWgltwUeTk/kRsHIjxvCWnh+ERRWWvEYWfEBN2q6as7kxG4IuGKZvhEZkmY
i7URhuJR9MzH1nMvlu61l2JfqfSHoiSvrFEj1Oc45GhrOanoLR3vCajQfES+lfuidL9ngUkCGGX/
QHAebktoTQlSBtOsKXL75FhKNdIAdS2gmtNsy1oobbY81VtBr+HDVveH7Rwvl/jDybaLVrXUUM0G
sgMqBts25HCeFyvHIDDIKt9So9hA9mBIa5uwE0U8eCjvDEvsrJJsXQNYL1+DysJWRnwORhN6Banx
I9q9IzOY/gRF6x/U55Mchi9I/qxNaXuD6grlW7UdOlU7AELAa6JW6dEky9EHeOpssgS/9dp/4F6/
NQJcwkozL9iqixNrg5upsVnYjo0TeR7pneykTdjwSpR0K5EoW/L24HX/NOtMg+ke07h/A6z12Cpp
F+WmvIByDe101i9Z0+i+VltVkJXtN/kBDLU0Fau7TXha0+c7Dts/Hcu0sa3hfOdphHPSYFz8r+om
J6SMTwiXa749kFdOaj8kAyfR1gZbLewVe9DeiIllJZ/EXjgU1o29qC/r5Pi5QW5pQgIjozxK4FJ5
bovhZc5qJ1D15V2H6M2N2d05Sl2cvbKxmdOuD9WSnUdQGU/SEv8kQ9YzBB7f9aySWlDtTkOcofVJ
kzkinZPkSjYZSBiUO10rZmTRgJT0qQQvMvmObtxUyHt2MzFOtm4DjG2SZR/r8Xme5UOhpCYaCfV5
nAfOUa5031LmgvUr68JESGjc1g8+w1MxvJIX5YEBEXHQE2jlkhoZECtYhblBC41uhddjUp8QIRo7
R85Aq/KwVyfc9uqzNVvNbrVOPO4FQ6iSR+o4k5MGuLRSWNt3HLZWv0vm0Yiapv901X/geJkGQT70
hwX3TztRsYqUEDQI1X4zzD/12FVEryTVqUsHHMep0x7tFe7uNu0OO4MiEr2RGS5dQYWyhSyAqqel
8ZZHEvMoFFb8NWtuMjUc5heIdt8ZQ1NghD0Z5dKA9EEFxxa7ZAKZD8mJNsiJypbgZm9OvgoUeIE+
tFzO47oHUOTH3nTPndJyeso0yCztmfQ75ODKHtX2C+ECkBFRHfqmYr4QYmvQqKmPVb7+STe0uF1m
+yrveVSDEQnENo+pAXOro8L7rxTknFmpD849hVzFGMyj63RU+8vsPULhnebkTERtL33OyePZEz7t
+XlijEsb8u2N0vJnrxtDqwXT2zFK97xvwG49DfgD8x222Im2xzc4H1q7QM5saHzjduOwXuSC5P9g
eqXDkOLIKydmAmwnPJbzq+eTsEf7Tha6AZkL+feZVfZKOcKNERN2oo6keEGjiQorwTmsJoOfEJzm
L4zfYX2FMs/vmFqsYb6uK8RG+1iCsfXK9ZKLRI2kZ4DpYTQ2g61edXxETuwhCp3TRzQAZ+wr9yQ5
2UwOvS/bGZ46p7kUXhySqAtKPK/VwJxU5siUECkh19FYq9/A/LCJSUeC5OVVVqr0kwSeiEkAU+G1
RvlG+goxYnUIUv2w1i3Rmk4KRHccnxx2ej5QViMsqKVRPsFyM7p8TzbAO2zIknbEWnwijL/ybmCT
M+zNFkb1AsehYlDH1EQfI9tlJ2CX6BOK6Yj2rwsCkBKgsagSp0beGxXdAPnKDLKdzQDRol9rbRko
wntYjVULGPXi3xL08cL7m+aQRWeOViMTPnOVb7AEZMBmL3kGJqHaNGkdEQhJlb2Ui0wPXmz5TUvR
RRB4FcXeTGhgEIskD1qbdyfzsmdNw+kN+WrnqfMDe/QtuJGqHlvFywjO9DQkyYTG0AKiJwTeaIeI
d8lIETpauMmTVs5Oj5SwPX3wlFX9y+ogBJcNFK1RdxhBQuyc2z+WkgEqbYik8+ZYBg5HuAYBM6rz
4nPslC919l66Aju3PuE9LTIZI4Eix8OLgecrVnZ2S+MAlf3dEqQl18SXEJy1t1Y7vUs0+jq4ARlg
Tn8mAcz3xpYx13Qa66HY1fDRAkOnZwW5PQcalanvVhDKm76KjMWjttbMh96Bhwn4p92VU/ZZtPFH
4/QPOSljHQ76yMlfF7GBRAXF0rKmO+kOyf1YNTczr4jCjRsxU6kCj2pHr9nB4qG8Re4aqF324rVc
1C54SFgK8RQwTtlnJsinZGhCzVV+yhUpuJz0Y2bw7NMtcXTjlXmyR4qQo3bmTpZzGgLAouCq7R8s
P/LQZtO7laJjMRIcXKmsDmnGMwcN1L9yA/xR9aNuDyetV055vOwYRv5Y80D7Gbf38bw0Z01ghZgU
VzAIQztdAFr1IHEhXF+IkifIwyuiSUACnFOxRzZHLaG/ibawtphsO2S5B7u7kgejQfPaAtxebKqH
gR+1V/nBTBO4nPHaedWRCKzXjLwEqq60DJyKHb+wkBJ58Xu1Gh8NL5Y/Du42p34RhWsFamrmAQht
69D22mVa57sKzpRvj5a2L5oflUz5amoO1tArjzFGkn1ldtFKnpu/ka0wvEdG0c8nqoCPZJmtoEyQ
X7i9RDLEe1itzLqksiHM+KCzv/h2zzaMXNToIkw9bJvmDCNlwb0rNyBn8tlvIBAcYf9UkP8tms5q
0P/2s3vQRXIqEMuaxJmcwGrf260uQzc3850OgGmhNnUro+NFQlMxFd+t7nHxkynktyXPefJUQ0ew
rxKZBHarQwjph58hlICMyLTF7OzW2lYw2Td1Vd8M7vQF4gRB+1Kchyr+gI0MhWZLy14r82JqSENT
E8o7LrZIdiykGGz8SW1Aligb6fQkYZDuHN+uYuSJSCaA2ygZG91L3BtoOyUG5zXf4G6sM8YUWcdK
OqLlJm8cx+nc/BvBepNuwQgBZ3ZQ1KZGyVMz5YjXx0YwxRi6wd7NNlW6bqGZsj3g/QlnWduO5gY+
+XZZgyIJGRmf0MmSDSp9aDzNEXq1g3qQ7chkqE1gUjdRaKbf7lSOYZInCk+5DpmWuXyJVPb7nh9r
AmxqIOBwBBmHYFaZoe0zdRr2CD0tlJ4Ijme22CCdlJpa/CaD0umMpY72ha1Zq1gHZEdsYicqvymu
dvJcwcvbD4gSc3Z0zyXLKFAVXLP0vvuU82rouIqHIa7Rq/Z/VDehF/Dcj6HjUtHq5JCNYxLUHQ/L
NRYXB70WYao93dFI9e1Ehi2JM1QcI4ob7ZanWrXLcVsu7SpZEabQJClSkkLdc9Fu96TnRVk2PqBD
HYNpKclOXPJ38ojIuze600hC4UpaGUAMcRb5fF4QxKh7DEk6A1wT1Xctnux8B7nw6cr3UjgG7dVg
O5b0NzYupeM6TQfSGtw9436Gqxij/GZqdp6jv1oyecnVIM/XaQ8f5ccsOfHkchj7GTzmlLIBANgo
DQ1qI5I0U8cXgej+sZIIDxo0WYvDQkmBoiKZngfS0eMwcdzA6qqCi4O0h9iyHXxyGmMFozkbJWYv
dD4BNFom6T19x8gcdu5wgsbuyFJlRuSoT2NzMpB9ZQtPdb12SQ5sXhdt+ZFvTTrGBwJeabKE7vh6
41VI1Sv8gE57WlvVifqtJMS6r3VMcNekqChkEU2tQKRRJKJCpe2VSxwNeEbPCkivXe+cNDm/l0zh
fQyU3H3ut9ODm8/wirjNlznr38hCdjWOBH+Wcu/OpX0o9JgN7mxFxI/B8UjsvW7Hz1q3HOJeNfE/
s+kTze2AMWQHtmNz0MdHbOCfikfr77o37ZCtDKomDS6X9SLKdgVt1n/PKDRlBnvPXKb+2JklAS58
6/SNvDKFuUSp/U/PvO982HgPOuW9KJU7o2GkWlnVZ9MntBVoj3eZHI6Qvuv6MRZIg9Vkxwicpud+
HsgZADzi+l5vvSnJ8m9oWFrlXq+Giz3emB7ljCUnEME5EsxSvrRenIaMVj6bmkUpemiGpJZYsVB8
wdV6sskdDnO1n3knkbV43VPLjUTloFMpGUUZzsOP5ZK9SxAi3pSgrwVsJ2d5MxtUlv3IFYk9WbIL
L8IxJUUtIaQwHHPzRSBISVv9nR3DV902LYMTJULoYDrVfgUpRB4gDcttW1QvNqlAJMebERpq5KnZ
Z11l36LZvPWiDxCzrohZmP/Pc73AwbpUuJ3CtHyYKnqXCWfrTiOmwKhBWwwSfVi22ueYmVRQ5ixp
WnePpL3cl7a6H2145nHL0pxRFbt7HkMmCzv8ftAjt3QPD7Ah5aafpdwUZs1dl8PtoIJCkG7o57Fn
eKwXPIx79tYZI3wGm63cFP47RcnWe89YSbzq03M2KVFJNOouq9O/HVti38u3Rzy5ut7KKDURJIqo
iHOMTMNAyLKD9Lgt4lC/1Qo5BKVnnzABTlHFqk4R9lc5SXqK1XxXWi4nzeWiQXnocJpT8JAElej6
tzJqWNYHlwwIdhho6wq/0ZscjmR8nDtyFyvkGiZ1Ywi+5AN8T0VWU9lc3BkmTr2dOZnsd46hfOlO
/eXpxr/K/DLIZA/0SUW2LkAiIJNRSFjk/B9YiqvtuWWR4/esf/aD3T7FntocGwh+RlyOhzY5D7IQ
RzRCjDmV1mKC79b8tfhvJmb2BDhoW/VuVuYBhqezSWdH3h9eCMvGq7qU/XOvKuaO6EZurTgqSvsr
5o4kS8Z8XHOoCRQ0R1fXkiDt3Gdn/UOC3B+21fYtaUNxD5atmYZHGxbsTqLK11KeMFrpN6rt18Z4
X8ShZzucf03r56Wr0y6CnKbBlMw09WVvZvbe0dX4zpUd8HiKQbH2xS636hOD54emd3IUFeTCDsqP
3DaljQDfRStSBHHJ9gYlgRMqinLTonQnmZnwCsbUR31uP/WNj107ZvPUkAOZYWJ0iKG2tM6ObLjI
e6tPrC2sxgjUOa0+3Dh7qBAd/qtzk8x027pjuYyXpeOBtNtaOQ676Y/TELyV1hAhZ+N4dbxPovmP
POa53ExGk7MUcexEYyjMCe9ipA7F4r6DlmzQWtKpWSw2hhxldntV+Ldi3lXNhoipiuJR6/oQuVB9
h2y0D8RiACBzlIoAMP1M+uRwwJHcPQ4JejxPoWT8/XDzpcoSTfRUiYEngKIeahkr+06q+s3//50b
Fx+22qGFaAyUb+Oa3DE7ulOZKG/S0w1r61XtWev05bZIaD7SeDNpQ0uYCTaIxn67XfTZeFvmKkdM
0CQ3v6Y/XQS25WbIjzcrimRL2+BYoRrS9dsr1vwXdj/rxsFccvW2RHU4EAZ+W7mwwVmYmawGUYBe
g8CEfc9QzEBf5LDCEH1f7Rs53bebSX2CGccF41a70TDbI+A+GToEAHDFEy9O3w4xykQINiX18nn9
A93G+yfwDFzmckEHHxO4JKz1TljIE5Alq8BLtn8H6ox9q9CKRZPWGvdYm83oF+3O5k0njBCFO5cs
nrEse26c7Pcjxlz8gNvfzFnYwNjMDkMcT1HsKsUOf6gMyLTs7ovu5b/XN1PGY9Vr3D519nMFU2Ni
+/3oKkK/atLjsXjNGvzHKZvA7yo3fPoQ61Omyuvvl5n6Uv8qjTXSNW39I3MLGAtH1NOA1AK3i9th
Eu2qM0LCaCmcc0HXxOoR3oUuKbVsHHZ7rOqYxVXr3UA3IroWH4yj4UlLJ+em1UvjHlU0PS8gtajJ
E4TZWvK39aTzUM1mzgO9G7E6yeVz+/wgjAs0ozeMml50ZTVY4wRWCBpVxFZbfzFaauDJEB8Y87V7
xSy2IzjR77lzyURmuAlNYBSb9l3crHKc2SZvH5expNM0Ei7M0RpvesZ2d2O3tBcnJm3Q8sCJ4/HF
SC5r6ACQAZDAl/tMmR6afLhJZv1TxerzuZqzFsQp0KcBRnxwTdNKvLKM5NjivK+xh6ymWtKv6m/S
nj5+eUnqTHil8NL1nDTKJqUlFtjQ+UpOZwLgI1oAHjq8GmEp0a/Cv/W89bJSSWRrzr7GYKunG07x
0iLQRY6dqbdGDpCTIzCDI+yels2xUtLCaD5+Ol76/yJDVgcmCmtU+8BecXnv83yfliShKikmSq+t
Wbqy+g6BEKIVWSktlNqKd71iGCeGp+otYt00gjtvvbo6NVW5LDdGtiV/b/JU0qjHOL/ki3RdNFfK
NuvnKIytZDlCQwvrTZXLsOasql5/1sXk7UVFhEk2zcqltrjTFVgVtyzlklBlUcUQmli5SVUP7YI8
bCYK9DdIaWzQYlEEyyh38FAYo1OFkze7hDa6yZ2VyvQWxQuxESSU+Wxe4lCStn0Qdfo1SXDeDlEF
exoOtAkbj85SZDA5aXm3bh9dP1Uuxk81GqW/MG/6DVUZ+uxV0Q2cV3iZThJI2k7z1vGZDBlWzLE9
PHtXh2I/YQ0nIt385Rbi+Up3fQoCNkN4/IaaPvc1Igr2YgJ4cL0xEyO/1zM1v6xbsofWIKdLN/iZ
thTjTnboin6fccb/fIxqhp9YVcHJAMi+Pr40W69hN2O6kl3b3Py+9FPrzcSDsW7bJLq5IulSWOHf
DgQNs5ZpH92r70L0bkW2affv+kRxBCJnx+MuwwOt+kVFyM//ymzqp3E4TRjvQSNRjWiDebC0nFd8
HfrneHwdcWbc/74US8aXHAf2PcATwR0X/C53vKCF2X+4ssJaHib3knSWwJjQ7Px+DqNbyHfp7euZ
IKKy89p7NFtG5NTN/yPsvJbjVNoo+kRU0WRuJ0dpNEqWbyjJgZwzT/8vevzbPj5VPhemAI3k0Qia
7u/be23q6AMTGJkkg/5hyRg/ftbVTzYr/ibq1UVuNtFX1/gqzUNWMH3pda18id0xW/ck1dBsoikj
hdv6YL5pYQVpfL6928B5M7W0XjauxUpqzLGjWF4Y7aFIRDeGNKb3h6EukmvKJPpil/l7477Uvi4u
EsaMGnuFNFHZ3wZ9zPLjA3X1PtXRJq76XAOxLxpUBpVI70gqtQDyTumXMTmMoTqLSJpxL21NTeZY
h8KaLozl6P8CxVH2jcWqEKfNtHd9G/FOEXaPXHc7ZFf6qzPbAHMAytRdOUxUtFijpBsojv8BA2R6
16viEcJW/YS+wcQmahK0Np8P76KiaN4jjAlrJdHGfT7SrAEyUu3NeWnvQrE6OGQD0QMUakKdCM5A
MmYXCfqQGyRx1oLovp4ag9jOgd5rcu7G21jI6q69qs6bburmYwJwZt/5Y8IU9inrBv3doSJBtpg3
nHrfoSLMRGj3C/JWIdpF/zaAOBPBJlJjrIWIJEj/ytY3Q4nTCB15e1TdQdxdB4YwKEB0X0B6u/ty
hOWIoMt6yKoSEOloJh954NII79qHPmz1RQTJZ1nwFDk1nme9YPxbRF07vN4eC2bIY8wjZoBaS1Fv
qxSzxRCYZIeRWSTTqOqu+2IEFo40eWpkxYGiqtXuXaQu69pwxEOHTV3A+Hyc5o1X6+gHysw+1B29
Z5KhljLY75b1BwSqiXh8y6OBNeApolaUkStAYoEbl+HHGKDhbxF53+lkCRKX01HIn78QT9G2mIFg
Kn26bT0Z6S6EvvMyf6d8gfzOzEUKFsD1I3wPCr+tnKXxVKkNdR+lNDMlTIiQd56J+C4UXHerhjUt
6fUzRk5rkV6GYTH37QHKCS1Eb8ucbTcF2rmdPVV6zDrHDmd941h1Z/zu5rIC3vUCQ3RXieSUM3Zc
8VxW1yKZTnJAtKvE3veVkq4cygHrsuW9BxXyQXpoHsRHTXmE0LAzi2JkPVoB81PJTsxn64irMIqZ
VeWfHZBFUPKyp7KhP5+0KXQZgKJPQGcIleHC3eiumj5lfALECbPmM5zPNBjNR4nKKUZm+1M8PMgI
RrD4CGmoiRoTmMxwbEkG9s/qEJZvWVzHvNe+XEtooVDVt6xMklVPsedOgS8snUWl4T1rXaW+DC1x
WRODtGd670FZIP6b/Ya3GArQA4Cdqg3KouLenAEZWpYXr65hvxP5ZXwvXzLD7L6bevak0et+TVnX
r1Td7WGE+9bRVFN9LebMnJvL7zZ5GwPr4ivEJFXUSmc5+vTkRQ75JoQufaQQ7255MmNSrEMtqL4A
fN+AaaPPDiwPq5uxmZpi2shhpCNxfRFYinqmx5LT34d8AAmlXeuIBEh9K35PYshcal8oHfyDSwUD
n4jRL10jnj7B9NeWsWHSQHcj29hZhTg56CPPBOCmdVzdDuSZLKagePs9NODaS0mUBK1Jxl7uRQR9
RPW93KimIg54BftdlPtgxhQm6/9nGE9ONKIDbN1wM8nZh672zEgjYpvodX7SgL7SjCuSc1UUyYnC
35sXWZ+Hn7Zve4zjnZ4FKjoAFp2/voArMa7pcxft8KXESIxqZB6d+8GIWb34wXqo4R7LUVdPSpTm
+RTd+bUFPJ1l1WvZBK/xDE+v8E6RBWcfoCGY1JbLgj9j7u6NKk1eWldsJeFJnrddZ59M+Gjo8piP
VRfR1fMpv8lZppxbWqT8TPR0pzB/Hxktl4bmhReQvWSGkZxKJkjiLMd2VuBNZutviS08WuDTnlyb
TjaRY+qemI3uwW2s761uMYu3sBWgYMr6o6RdVZ1iHpzJo3c3w6+cwsCrMLY9plxqWlQOOxXDtT47
FN3UyFZ/R2K5M2Tld5ScY9imbsFEUnWs4ri//0kJqkSRK21RpnuqnszUe9OoKY+H4b2PW3+T/dxz
KL3ezjXcSK4xVc8BMwLXj7xnlYiUexo4aBkDM30Y/dQC3Zuiy+od7zixklob01AtNCu2q9tJ1JJi
P1JzCVVnuChdeVHpSh5vPscWMe5aNUpjRf2pXaiFn00vor8MJAfed3KTxBMTXvRaZerey/PxOOpn
K3A/A74fHu0crI3RqTiwcy8/VpbubCLCFa+YvCHmhC+G6XrPzmiTdTnv0YXIln0KaaVBcrmKmx3p
cumT3IQ1Kk2/squTPNQ81VqZRrrOPToWMs4iUHX/LPe0QLyU2D7Pndq+xmpvAqnutGeaSq8k3DOE
OoA1UgKzb6mdjoqF0jCbB5m12fQ0waz6NcdUshGixiQ8b7wkNO4sWPKEfsdPbat9uuUe2niS0arg
wA7VmNZRRU7u7u+Xh/EviBRIRQZupmyq6QihWf+8PNoCGYZueeUBrODrOPpWv+p1w1hl5IYnCVgS
alQWdXoN/sLczJ2fwTccQqm+h/aDFkEJVuNBRVDgGXc3uolfokP7I6CeSTtkLKCWUCWAw7Hgyt5K
NbrT+sD7ZpnRrm752/Zqj2PRj2g/MHt3A8c9xO7wWR4F7efbnNgMsp3tVsHtPhf5xu6pAP79gxHa
DC7//cZxNUc3DV3VATHquqn+kbfUtIJxV3W7QyBsIlF7K0IimCOIDoYQOGLX46aT9C+SpbRtmTk9
ZtLk0CvCP9SGUUEYHM2VUTUvltCbY9brR/SpZHWkqYH/282OTWbDlXSrB7mqC3JOoel9lYu9LKEK
72cKvuHO/SLZGXIglUMqqZXrGnPimXzSg+i5mfNaoZ7YVeGprLT8bEUWiSgqHy6eJ2kWjLJ4WBpK
px672rEgSRHlkVtWTFdTTV5+7H2rnCRFwqPE5WPsgYAO6uEJ/Ky68qp2X0el+RIm8Y0oGBXBsG/z
TTYJ9TyF+ncZslHMRwNH2gyVJswhpF3qw28PxFGCUTAtmlTcHQQ+KHk3VVMSQWy74tp5yjXCz70E
T0oKyjwc1lkx5NvBy7MV9LqVOaqgFQjugp8HpWTeGMTjHarOuhJIFu9Na7DX0cj60vGrkugPVcVp
qAx3uugH+mtw+ClX3SHZnfZTAKEIZi3o7bLuDjHS8/Wg66eCEJ8jXcj3Vp3of/v8HZld7ALfBVph
zfwjaxRbcw74QbKaEsxcQNmlFHJy8GaFZTSuLasv76libdxymu4nYrPO5DN/1vCekZKuFkdZrLDf
iGYst3+/ajX1X1etbgvNhRtraLbQHesPKFyl9Xprx544sFyPUB6Nx7yESSjCAjRKUagH0GuY3bLk
yQdDlCpkWknqQaWL7AePUE8S+9wV9aofG0jflgqdmkDOpxyBMTkJiCLU/iL3SFZCyYT7bClYB+DP
TjSoj/TqvYCqAWVd90zcQbDAT1k/2iOzCCd2PNJXZ4AcCc7dArqKS7IW/h41KiG8RkjeuwkGzpTr
/WqcpldPa+a+kj7Wa0+zw6WFnzKMgbo0mXE3ugAz5B4VPRIUKrqBXndp0N2MhqFeJcx8PmqcWr3K
a3I+Mgxz60TmFlikftRmYo7aMF1BSIP5l1DdnMewZJWU5GzfIRJdpNNEwLHCOjRSWu1k9E4Rrx1q
i1t1LhONZv+J+97YYb0TjlG8xRWeyYF7jFKg9szHRFdyiHdaSi5NZRRf5RvrDJLt5yPiIGhcyOQy
wDXBFqOns3XdLNz7PPAuZJ8ynQ5Y3RkWKcyV0IYV9PpoJ3+KPIyDcYM9O5xe8rIcN71I8Z/a9bF3
UNYt1Eobi0UQU23AApiTH6yKuy5y0gsTNHIVUAmhm+Fw0jVncxsEzIZZka615MnHLGrTwRAvTNQ2
snZrIuCraEweoVszog2U9Rcli7/XxM8wQqvBB7reDl9kn9xFBJ3s+kjYm4nAeuq8EQaE1g4+0A59
quuRR6WR2ks38jvlcXKJtGgbgb7Xj7eSSVU24pFuirPxLFa6bkEtS4kGa6dQSLv4LoQYy9OdtyKn
U2Dvmzlj+mdeHJUOHc1BX1xm4qAAi3Xwev82L+OpWN+xGH7JUuNT4pD4k1chWgcvc3ZmSpJf1nf+
Xt6r+ZRt6EgvgrTRL7Le1KQqHv7IQPuFe9pPBLCc2VuGcQIudNuffHLw5iIA+YW5+2k03fE6qRCF
aX0b2EKoe6qa8gkgnXVpxfsYz+TiOi13o6WXC3U+jO1EYLxqWeEamWjXrClvDzxVU78WFDP+44nn
zDPBfzzwdPw/KvwZ3XEZQsQfM0UVnFapKx09ZQTWXC3obxsfqKlEDkWZH/DAcu/0avRPDaR+2qoM
LHHgP4ehlz6a8/nq5/mU87Dbwn1BYxpThm0gP89o/btdepAredWNYJulgtCpOnk0ivi9ZmfZIVnY
3DJ2Yir6J25qoDwuku5kSq8oGJhgjmP0BtNidih45ZM+NBSMOKpJAr6dT+wCFbfhoVoJs5duELgT
GxP/ynyYuUq61bzhLuxc/aJko35BfY8cLUAIKc/F8xdKJSnuBB2MQm0Ub9GxQMDY3qEY8OjDjvFs
6IxY06MyYnnP3UBKJBo+l+JBUtkf2CXOwAimr47gOfWPnamdbmcEO7aOvY74VmXVt/yqmd8AYDea
aqf4avQfTEZzns39+hPbrkZbzSTISGUKZ9qq+wdom6eikdmp1h70TWE3j5EiqIHN9D0zZOGCYXJh
495c01BHQECdl/bSfNwpCHJr3brr5AKHsPm1FvXOPWv5TSVq5/iDPePXK8/LPoIchFw2DJ8lwW9U
UD0WkC4oGdNIqpzx0pCbWE+tvmvUonskfY8n51zIgzNO3Ff6mWdBtrIoMR4R52uPgx5fFTqvz1ZX
3+Ll8GfmPJ+cnIwDtUy2snpIg3FEyK+IvYlCoK8oechlXmAnDiZrBg95mBQAhsrXvz94rT/n0Q7t
KlwfwjZV27CE+OOTFV1tF2iTs4Pl9fmpKM3waTBwx+hNfbmlQ9yQV/kg7OMPdFwQnBOzTfeejS46
IczoRmdpk9aktcNsZ6z9PlimQTESSYvGoYYIKCidniSVYYj5lcaAVLUhBb+jNeWwRZEm9l01jEv5
sJOHzXwYGEG1VBUT7+wsuAhIe73KPV+k4bWe7TNCBJeimOMk5wgLLtv4os5oKScB5yJX5RXxFcs2
RIlM+QFSlZXz/5BhxaxpLJbJVH/F5u0+cve1u7RMMSz1jHa+zQq+MbTgLsjbgQolXRMrA4491mP/
H2Fd5p/UfFYztJ4FI5immRr+LO6A36j5RLykmo7yDwpAHSw6I33pNUpBhnYAsMNKynLyMyqS+B2U
PZ+yw/jh2HaKj64c7jwzA7jlRRBMyhXZ9Q62JN5syvKUG7wgZjly03uYByuJT0N//pl1Ehlm8+Tf
EEqyvyFetMpU9mNoLBpB6asnGX3nA7Hc2JrJTcF5jyIj6X8jd0DlfZM9Oc8mhRST9nfZkvt5pHhE
4lkZUbv46Z3j1CEIlpex3EBb3ABN7Y5/v5oZFv4xUDjQasHx6zo4foLPEDP/MY2MCpHlTaX4p9FA
nJJEPQhU20lO8cjcDxcTfsy5KUkX/EVxClqUIoRAFQKAgzg/s1vUb/JIkmH8BGGZWahH2SYgy3Hv
5HH2UFkU6aMQg1sP7E5W7EgLO0GDOuKHzd8L5Yxfnb9ZO+onxRPFOwmZ+syVa5868Ptrri4oS45K
U6DQ10WphW+NS51yJuVPrmLjCyioPSitfaDFQPRpWnPRCebpENR+FBFlOXG+QdGyNQdLI5Uxakpe
7A2hsqiaXuwCHSQ1ruC9jKdRKLNvmqhQl3YlqodpmHapXgYPWKl3nqcPD5SqtAWhScyL0EmynEKh
x6eZ0CptDez29XsQe9bXaNJgtntIoxyNWqAZIesoLC05euTmJKHpXvu+7dbCDpNl0PbJPkcXsZJU
G8WEa2XHxoPWYZmqNf1Z17Ut+cfGQznXFNPAIKakWJLKuGA9UFxtFTAJaCHWRAh/PvZCD+u3PvOp
146R7ezQf9BCktRCpUeWZQfRnGHfLWBJ0NLl4kvqusG/QWxHyfNy65coDZWsdBc1FzAAWdo/ldPu
B4plM+M93oIdzvb22Gpb3Bje1cKOt6DRisB6dBAhKbPNRx9cZ+vQb9yXSEUvo21ANOnp9k8T5jJn
OPYKH9SA22IhXxA710hgjVt0sTewFs/Bu4XuNeEvdZTJI6zn6nuIeqjP0TzuCqHCWbFNcUaMA7OH
ccCk1WBkefzu1nWMadSur5WV7cJhKtZEbkNkwfvxiGMkAPUIW4UFRvE2x95UJiPcoCrVQwvahAeO
M+2FP6FfozUCoTa8WBmr6R4Fb+FS+f9F0M4w6S/rKlPpSrTxhqz39v7XnuNUV5fg+Bpe6qJDT40P
3Wv3dPyMjYG1hWLJGjKFs9XSWH/1df+rNcXjfVmJ7tlhLWTqyRO2n4OclSo1BUuBymQtmOkXabbJ
VC851LMyQuvMAqcq5nRZsMpMpL6VhTaSkt6GiVcOGYRNp6hIX9AJL36dk3tGhQ55JgoLMmTPVMRH
RGCJdbxVm/8+/uj/WsVSfFHdOYTLpPAC5Pyfo3jhWKT7NpPL859GFdkW5iP5JfpBTxFIyYaDPGc3
guzaPcKb+NYSkH2BxrDLXawaP3oFhWk+idKhi25jVT5SxhSnpNLV02A+O4Wj3c4Ujf2p9WCCyEdr
Wbsnf6JW0PSJsibsstw4/QQDMCRVUPROfS3LvLmOBWCJCRbGtqNyuxttkmCt/5iz/auAy1AM3911
LN2ymLI5fwzF8WiaoJRYllIXfRgzEKeqUzR7CQ4W9gTkSTTPXqoYjJbEEMnzAw1FDC1js0/zjLVV
44A4NEtnrybmtCPfpADZBGZ0sLRFpRjFJ7tiHLN9XI14ibBtheZwH412uBEU68kKDSL8spzzUxEi
0sY8atvwJBl2xjpLHx0vdelHqRTxiuJVOFwXEzA1OAWxdoUBDB0oTvPmKGF1waSt0VwqhxlUdgbs
uQgG53ug9fW9zPOroinBY5VH2wybKHlqVnRnjiFmuTi4yFNyY0BSXdtmT5zd/DK5kS9JgN8hDM5P
8pRaqAu9d9uz1WJBE7E9fI5jR9DqbuJ7FDnqPY1LGJeIRhuaRF9AE53iPM1e1docNw2mdBWtx62T
cmunzM+OSEs/uc6g7rWoTfYcfY51AxRwaH/raup71PG0bjuwglkUGOnXZlkpZyUsD3+/Uew/Eeum
qmms1DSh0ckQpv3HjdIWDWADGp2bNLOcVVUB55z68TNCdESzPSIx9MrGa0l5Vmb5ZpH54zyc/mhd
5Ga3tSyQmI7m6/t07k+kVqoRHh+81tq8JpBfbY0QVD8h7HQapk9UTbYSBdcjNltg0mdT1d7RaiOS
YWH2foHItZLM7cED2my05eey9eslrG99m7gDxRUzOosu7y5StGX2yVn/x9HgYaX7kS4wzktxYhoR
Emb5Ve6xuM6v4RCKGSWSX/15L2wQNSSuPRDmM0uGJkoq8DDMvZwohW3m7owYlQpC0B2En/LSTCad
hQwkmF13t8zEtBpWHuPSQzefogUCpJOp8RH9S/kft7Ww/7kWc5jcaMJyTDBZglmpkNFnv81UK9ce
U2G41l5hUbVUeTrPNZvCWirwhCB74X+pXDM4yfJWSHt3gxkSe89c8kpgqmGwPAd60V/8JHmVaFld
sKKurRxwip9g49TVek1GHFdfpLqP0CoEsaS198FHs0JUbnzP1Su9RhN4MpEFVGdwXhA7Ijeq2sMR
LZsXn3IgmZpu/wWRnpy59OisFg7ClCWhrd4e9xtNm2bnkD58X+iaeyPk+u4Q7tJ+tuUWFBz96U7W
oX0VVFdYZP492iOdgHtU/GFH/oPm9Qip5kEgmjdKhBXc0GBejW7yKe9zmMQI7257hWPSPmmmi0BG
vJn8hrZqHCb3iUk90nPvvSj07/V4MO4NLds3RrOK2ukZqlDz0OBrfXD8/GW0BiAkeSm4eH34IrXt
Akbjdtm21WCfLTVxzlzW45piajy91GlV4KhKvRPciBMu2eqBTPZpwUI7PNE2OXl5FzxWrWbc2ymq
d8U7qqSmyOvbbWL3burGF3mEmokVX1+v4qxuX6a8Pspq2KBYSG8Ld6IswTTBmMyTVNkxJYxPkNZp
ycpjsymffsyhcNTcKflIERp//v3oPo1laexURBTrMq7Kt8CtP1pDBA8gCMOLD59koU0KMtKQyTrq
h4BHQtMx4VbiI6O4v+1AD19zM0IdFNj+NkjKahd67ToeOtioiviuDJ73ZNOj8fD3LD0yC3ZWoNav
xDRupr6p3w3A/SviJacjGZTF1TSGbwAHqnfDEdDOtETc65P/JZzSs9q43QkbeX8CIDPsydrcqWgA
TimQq5nSCdBvIV/T1ls6nPVbGRL3Pob5s10Z/SGMuYg9A0+dISfZfx9Xuc/+WACx6DNUe+6JOQyt
VMP+OQOpIqFWaCMyhOPNzE9Oa9P6InJqORLvWAwodro4rtbBFM2M/SB+uq3ec/LU+ry3H81wUpb+
xPJJNEQIZVXHL4+OdiGFFz2+h/UQN4QST/5L2oty17bmRx4KTPDBGCA9nM+5ofNBYeG7kPrfspgR
wRktd8znOZ9Vuk0ASPwWK4R8blGDBLi2XvnJIIf3Tu/wpDRBQ7FsBnFCs3zSFWWEw0j/JGkw8ZqB
o6/bzPE2IijsbaOlzDZnWUQbqw+SBqyGOdoMJf1E7nqw9nF/rpQaamKlhzwwYjwHRHg0a55UxdUl
NFSKJlum4mAHzjz+XlylgCqVIs3UWh3mOe9ZJpCNRZv9yENprZ2LzdHZe57yYdl9hQhzPGWW2i/K
MBuxRyb4rwMG5ZPcAAGINp6c2AQeOvURm3HNdVPFp+znJkBnwsdI0q5Er06l8q4PAtnYPMT4lq2c
ksFfyXSicBhZWeAYxqBN3w+MhGp2V+K03UvWfeANgvA110Uqjyph0zjYN5X0jhhfdxMU1rhgxaYe
CUXes9LRXxUWTAe1xlFUzIeV4nUrcBQ+4tAgfKgJqYKIFEUnc4qeb2K3W3ueTvQLT8IKzAgCUCkJ
lRsJKiVzlhzM+hHR9MQCS0tvNNNhfj1kQJeZKb0mqu+/fTEY2iPhP9FJ/hiTcKPl32+Vf83VCYC2
Xbqk5O0gL/hXn5QZXmzpg9rsXcXomBcWUOny0RXg9SmH1Ri1ibZMtrIeNdDuecARAavYmp6nnd5M
kGtBfT35wZzNnOvWVw+AWF8n00NLaRP9L9G6LZPE2cmSXOxC+CvPL+tPRlk9p5lB3zF6br3pPuRR
JO8b2ZCRe1Y/rYn/oKMda5R3hV28efFDCbHn7x+BcP9V/XOh3+maqRt05Cg9/TFaOBpctJG+3D7F
MgH/VLMe+aVIwvNF/+bWszI4Gb07K+Jp02NTWY6E+HgLgQFtS/FvoIDxAENqOudDdorgP27rhlWF
h+126Qw6uuqqhF86fypKKR4pVYSvKh1dpFFzb6xQmJDNfqxpTMJjX+vlxkQzee8jNsHowZeJ1EaC
5iP6kbHC8zJ2wPRRJUr0MAVjBUCjTu7MobY2k9e9wZgzV76hj58bMEJDGIcQi6rlGCdqhWAtmE4V
ERqm1T+pySsB4+IeDxyusTlfQXNL8E+NDXqkhLKP+rxYS97ykFRX34RZwOjonKJBtaFCsBf83EOA
GRMlpV8RWGQXuYSuI8Kl0cSBAhPaLaq4t6t6N5rgLpz2a6VZKCMAKStULKZspSuhs427Cvq3+x2n
GPc0GjrUy4lTAyhjjhPIYTDyTtj17a0ag9SSLcBhcKaT6r67ifpNnXuC5C3rGxUYNfYWa+0HMHXk
HqUoj4mjaa11rXhFRsqSej4KUEDAOyRlSsgU03l8nf/DRitploDu3fj9QKZ1lH7R0mIe1pDqkXL+
00HC/B5jtZkW5KEFCqlmqptjjrDphmLllrJrJ0aNypu7wL9JYNclGQk8jiuO8JzoT7Wu+xxVZbYM
qDdgq7KdDwH07IxZAI04HDN6loCYMnmVRkaqn3WFujCXb/hljL7g3DAQAU7fRWMQ7ti02Ok1l5ES
4Rm9wDF5uL3F2GTaRBohn3wZl93GYpL2ofTVcMq8F6WPUmrfGhKyjJrJ6A8tDbt8vDdFs/6lTEVb
sOxpB0Mt3MizUaa9F0MdHwc9D+bUhl2iJ8bCmRjrFALCE5zpd45AVOi3244/7PHXxghbGt2aPeAE
6cSBPF0+yKHLraMyEnT799vd/PfkgCW5K0hltXG62PqfxX6yOWBfNklwIPOlc5emFS9uD2g1ydq1
Q9DJ2melfqmdCc5MW8MN5YHu6viqUrKxt+D9C9hXNlVUEQboJeZPsgqoH6G4wWEE+xOwmtFmR3nc
cTPfYgHh04iNrRcwkyi7bwwTMKVsvZdJ5CynlOdN2havv5LwTOujSAj5M2v8iiRti2PtlMAs9djY
D4h2AQw8jSacUjf3lW9meVaaTD8JJoLLogzQViSs22RtSbcbIogjsohj4L8DEx6whRAkarD5dqB/
QdlQP1uj9jkztekg85Kl5LUgjHhnUnpzPRf6BOFWjm3ph4gU7kXM0hDocDO8RxnUrHzwvrlJh8FR
IQ7E9zoEWbPC1DABWQeiT0hwBvDEh0crkmYdKt2c2ez8kklQ7tUKVhuyAhqNKHQEcCqrQ7AjS6Qp
yUmWq++xeHeveaN+gyjXffLme6mY/UJz4XRsKu1kxVFBG2wwthQLwrUUeCC+RN2TvoyeGVycuczt
qEQDTKa/MjBVLm8dkyqukUh258gwkb5nPP9V5y5LwwzXdIz0Vhhv8k4h3sRcWhi2GTFqvEld/VBW
zXNhtMPx52ktSun9xCo2MWyMvjBeAtO0Nqo7Dmuzz/bhPIzJKV1WmvqykI8VAwY/0ny0M1KPpJv1
VjGUcpXFRjCboPRt//Hj0QMPYyxGgjop3cYmYMAMYTDofOsSQYgYqhhMvBEDjHCoAzvKCBwFRDLQ
um4C5NBp821PJ2iBaXklQwdkbSfvP3LPspcC2/bBaRL4Jt3owNWVdyTaa55Hc9s4ckeYV/SKAs0w
zprghiFHb2WUZseq0w0ep7pe+17+nDbJLdPIKbXiPsmiJ+jQ3WJKIvejy6ETI/DJT1Zu90sRRaJb
qYPRtZuIhFOy3O0PvcqG52x08jnYIDykkWi3ZRgReN/WcFzC0sTPay8yuA5D3ObXNG6V2Uutf/SB
uXS1UT1ECvwMZQSZPbZKsY8IP8INyGcM57Y8C7V0P4S7maaaefachDv/PEP4oLT9bi+z2m4P5zS2
UIFYU7EHyNg7tthSqLdXRGpFeKtM98Nx03wvs9manJSdAE6BE2Ojsz39DhuuceeX6sapGdVwmVZ7
JeyeKtl5mt9MBqAa4cBUkhoQ37UUNw495e17JmGEIDIhSaj2nvIEGTk9YJb0Shts3MZtd8ZUiH2u
ODAPOPr1MgXL7sLU8u6g4CC9dK5/opoB8qULvuWgj4fY70HRYdscaiI/5dPGzTPnLFUzll1d+iJu
mMJPeIb78SJ0her2pNg7NUY+UFRD8gHnH9WuxfohivBltADtvZxJg1GntDGBXYks+lI4SvRUdTZH
yrgucdqQbEWsV+unS0Ubq6PdQi+HKsIYEhD+cGubRlH1DRtQ1IbjJ5/7d0HpI7zr6Jb4cToCqiXU
JC+HdN9H3q7ytCJl3ebo24KC67KO8vjEWna82ALXtpS0oM8GkjzyZOmKJN/J95H0qLTTbpiFYHAX
x9pd97Oiz0oBGDdzaLiqQ0YAPGm/3L43irz3ycLqUc9ZeE5l54eyLd/iwm3OyB9iULiUQbC07rP5
zeEcgmkfmQ1a9vpDydu9j+37haSG/5+WL+j1nZLb8A1uR0P5WFDCtqL0ztTb4FFugNqny8orlw4x
ilsH39uOa8BZ2LW/tVu9oSRQfW0jvK5Jmy80ruWr6r/J8pksqTE+gWIKMJ93TY7Yd1a+DDoZKrmd
Z9ubFrINKD70SS4OURXa62HSiitFok2Vux0OMl9spAjaT0t1G9vpXgZE58GM9U9sUlH0+0n0zXsV
mZ/F2HRPmoLXy7AAWDhQsJ2uQYxmkLxTd5G5IZGrokGG/koHuovzLRRrPZ52N1HSmGCsQ3RHFMdk
rmV/KHgZolIBR4QNMYnSI73DgL8XliU/aipUcWO7j4aBFNygalaDVxZvfvBVChsbpSwXzZiNp5HS
jmX5Zr0p1WrYGiIbNqOqMUMkqWo3+h0jcNFSoDeNYCmDVGR8SrKpjcDhTQYVJT0jP+Kzf/S9YVN2
Pl2JeYJAdF+xUqPOwA6a62fRw3jv7u2otfbePAMK7Ho4IrZ+adWMUh70sM92SFHHMvwRVcr0Y1Ft
1Z13un0Gt9qIZbUVOMM5ytcrjKNvxOUJ12zuwXr3d5Rtv7dCiw9yhWaicWBwQoFJN2MrQ0BuSSA6
xEl5rp2vb7sN71hrp7e+m10m3F5zq6yihbDv7TRC1d+WeyhIxqM1KtW+yksipzqgJhZtWiMKaBpW
1fd5h7KlA38eKR7uMnWr5/gLOooua3UqbFpraCq5t7Ngm0fPCUkT+HlmRSNw/IVH/FvqxuoLES5b
J/Str8C03seIlMIhcLMcCyuV20y1SF+MguJR7mWl/ylP1Svj+nQ0jDkGXHfyz0oAO0J7KqaSBjFe
2gUk5i3rkG7n0Ho9iE4H4CkFvKNRnmwzcDeOFzD31x0CsHIY91bniaNCDwjwiL7MG9t8Vmq9PXcG
02p7AlZ0C3zuDCc71hVv/D8WojTJ/qgq0wVwDZVZuOOq/GNV/s+6FWkEgd+bkXVGhbYxYJrRLQqL
A9ldxaGbN/Lw10aec0Jqj2PaV0tcXwRC4GXLDyLzbbR4uvX7SQNv+2FiCx1o3v3t9fJYbsrcvG/N
ftzIn/Pr/GTr2WGKBoSkv74yVfX//8fbD8taK8IOli40rSgZG43itmmAUhxA3GdMh+aT3XwsT8rD
KWcMtC0gfolDsM04wQn8uTcEUHtAatEh+HlOvgTdGP/7r1f/8c1/HMrXyXO/foxPZvC2xpXXK1Z5
UMrxx2aAdYZx1mCRRwvhMJhQo6eugl0ld6ErsmpIlDI73HZ/e8H/CDuz5baRbdt+ESLQN6/se5ES
LVl6QchlG30PJJqvvwNJ71KdujvOeUEgAcqmKALIXGvOMVslNreqH287dxbYxvOLLDVRp3Uy/1rE
o3plss9s/UQPocY77f7i6wA0QhBORjygkREMWKdPVlRXC6aXT2lsQysJy1+ja6JLtcZtxpWFRMly
SSvEa5bpM3EzZr1nBNFJTcQvlelylHvmJozdU1Z1a9P2j03rZpuxUCCCWFWzqOMef0TTwqIf774D
TVR1GuA4WLYI6TjVIE1EhZlEnQr08dMa22W1SEiAZFEXvY+IhZPC2kAxXKTlBLu0pJGENAoKqQb7
uX3jWifTOuTWqlf6ygjC06AAAkT1FW6KOj412nhMnR/ojCPyBsihMMWPvM0/asD+izi9BbA6d/3k
HfTYvTWeuNHNI7sJLjURsJgrg4+SatzadEnwUaHe+UJoCxrm9yyn2Gcfzc4qVqB0qZPsvTfbotEf
+tW5KcQe9N82c5d1ZL0mLVF7nn6InJNDVOciavV7D48AOMMdxmELKTHPV0CKr5SPT2Uaz2Ey+jEm
UidSfpnMYQxa8CuRhd/y9KbPKc9Qoa3+1GWA/Iv6gOfphYwXZDIBxdDJ+mVX43ORugetC65mEq8d
NcQziPLAD5xtZVO+h8y6blV94fkoC/hYFe6rcW4t49C+uM6M8qa0kVP+6CBwLhpTPJvEpi2KafqI
lpaGtj2CIhbAdqzj54K2+C52BiCq9UdbAJZVs2lrdcWpr7UKI7G/G8lxW9htIFam1iAnUZyT8KxL
UntXrkuVb6aD9yvvN2BUkbH1AiREq209Hf/HJwbIC+30azeoCxIQDRzl6Q8TT9nKip1NhlWmsJ1D
5nbEcwOZS4jkoF1b/TXN7UmRPNPteXHDYG0a3m0IBCjh6k4g/E+z1J7M+lNPvF2SkIhMxd5v7VcU
ZJ95Xu07iiI0DHFjTbr26swty1A0m8woX82++CEkBdIYoBlbNEXvUS+o11VYDhFyGRCml1zXqyJq
EBgbHQ3rJhuWcRLtad/MBIpfWX8ne+7V8Yd3Fsn6msfKS20NzzEBWySCvKOAo4rjLvNefTexSS+M
VicgEUv4yqdX5GZFNcMXEqzzBTR9fSkKB5mxZ74TLACxmGnl6IWX1LAPxNjnq6qMLiFgQj1r3wtQ
vItO7U8xbxGp36JtvF+5Uv80B49ZVjY2oKFp/e1yStJOGQzUbLO8pJ7hFwc3mHbKoIxb6o3VoSbk
8DBixEjn+uOfsSei21jM66z53iQ38t4o709y7+uEvF/KIU92bfYgEvA13xLlfTHQXG6J8j4oD8qN
vBdqdgtvUI7/sYtDCraMauwi2xuBQ/Eu8oPchF4PdNhMiW+iokNFRsvygzY/cuSefM2/h3+/5HF2
Hsq97PEvkCC5cEFOr+Tb//pF8qznP/j6FR/Pha+DWRP6f87D3ea3kJ+LfP3Xx9SaArr2EATrIlL5
DIz5f3eRUj+eFXLv65gcOrwFWI1/v0aefvz018u73PphamkHYq/TgfXOj+neAizz2JUPYV9nYrOL
IixxuqnvrLotHk9LAEFiBmAGvs/tfwCyrnBLC+f5QCjgEXFP5J+T46BN3kIwKOBc4ZWZDcIqXCnm
TUPTCxhhTjnwzXEll0lJUQCDxcI8oz0VenbavnMrEN9z/bMjmBnEVMSdbgy4/dUtAMmJezozgWEz
lc20C0zQ0kFJX9+veu0ZMb05u+HlkTyE3K+2aXKQx+zqQ3WL+mJFHonrEUprP22eZMMHBKcPEaPo
1tlsdh2ddC3o0exVaXh1LdcmOReqakKdfSWCYFolfZoeDJM2YG3a4UvUVs6iGEnSliqhTFjJWQu1
F5s64GGCyLB4WEyOFOiHbymd+28AN8KXmKUcX2UCBTXr4mt0l2zyNDB7mf4RIN6fjTzmAd5eRfPH
VRmwLZS5aS91d9YsvgvsxjwF/RvOAKMhmndXlUG2zzJbvKSW6h+8DqqJUkZou9xIO1YhrpUhNtIz
XJ/fpkJNNo4zcePx4B1ikIXw7b3kk6ejQw/8h+LEDTqAYTypkdc9ldO4sOsK8HaeePesa9QLmIkX
OVKVLHqZm/ty9Nj49qoXindT4f/e3ST+LPTGPsXmk2qN1j31XHJaGlfFoqFY9zbIpvXkK7OAkaGG
gnPXJ5jd5RBOBHzKLp8Xe/oG8VJ2MyajvVlBvDFFm4llZJBwYmLAkP+a7dbvmq9bZ/lfTaH9sw5D
zCJjeFNMndZ5GfT0BedNoUTdOrBg3BSR+AiGxvqcd6bUsT6HofkoaBV+TuwMQTW852MMGcugIR1H
9hNptEQ/OagV5OLLNClvyRPNfMKcBe2FcmjB/8LV9G3cBpF26loTrZlJGkBYiONoqO21iK89HZnX
qAyzqz5hrOmn4k2MubEf1TnjAu9fN7H2G1A7Xx13mGij0AfRo9i8ymNCJ+KNVtOrHHVZvsJ+VNyL
Slw0Mo9uTDecZ4wRB8WP8+eoanaaPZkXQrf1gxiqk6wpyUMAT8ddHzKDGLrogxLj8BbxWF8JBENP
FJWQLjthsYfVEVK07U4VoTDbviMozdfN6US+FVwyO/desvmrSgHPeeJ3u3uEEWurNtTsxeTwV5vl
ERfbqjKVu0ka8k7saBO4pv0YesIKL31nHCzMTmfAVsq60jKT4OlWhddQam/mXMFufE/Z9oTaX4uc
bAokqvUneR/MRwszuHWI80/VRBKUPFFq0ZFquPfNMfN8VxugntF3rMIYQaCudMFxjInRU2h13Uk0
5Pue9Zeib6w74TrafSSmhjNNBiJWjEW3tNzhSWNKemkTQDWlp7czLDOB852Juxd3/mZAx7YaifrY
ZXpOgpNV+sc0nf5sfM+L9q4xx5JynDpFuCxy+2YJ+FSDR4iwdAvhOYZTOqiINqaaWCUDTCoCJfXy
WMoPbnMRMx6smzw4Cj7JA9wkh42XkGgxcG8+yw164ffaqbwtHJs/h+TxhrI7aEkSKGvkugARE7pB
zPdqMNlmfRK2+FAnrd3ZuaroVH1b7Rz1b9LmYrbVvmnc7kV4IZ59z1bPglrwMyTeO6tc+z21R/IY
rTE4YBcf3zpk7tw+nfdWhajO95EogaB9LjwPIcvQli+6q5CGVOTUSGvHPDxKKkETpbsCwmuB5dMS
q96JF0WbD1v6yNX5a89Qu38es9I+QybazOHYjdatDARGx6wV40pSsLTCP7d2QicvwpsovSOJjxqw
qDsg9noKbfd/qnK/9LmFSSiWkc1+N482Xheqw1VuRqtsz64xbdo5114Eib3rI9tgRpnxyeldfo/8
RKzrFgYZVq5xz4NY3U0E0F2QulsraoP0gmcaHpfG3a2RszRJomzkkHYAXL/EbZcgufh2JQg7H55w
zyf6RH6uVNixoKb2rYTCdKmE++fzDjMbz4jqj+fMiPRnP2yYu/J3iG2iE2hkAFkNLapYVX8sorTZ
hM3ov5iKCW3fz8qjAWNuPQ3ucWxV96XoCJZIOvLfppneYQd6B4wyEntcNy/6GGWbPkyi7/QOqkVf
DtXFFiPp0KxxcPxE39GZV0cM3v1ShUHwrCjT5zCB0dM6+6fn65h4p+r7BOFlZcNUmZKGWXzcuLRs
vPwv0256gitna8Vc4JbDyCp+y0NyM/nusFMEYLNt3JAdwxv1b6F9QDSQ3qJ5YIxtf7Ii+yZPeRG3
xtBzR4iyIG8pRVFbjoZTUWDY7xOcXln1Iqt1/S/4JiQW+Kl3ipMeTatXr/Q+qO5m0pK4kBRn1wZQ
asgMedftyn0wdhfbRpDgDdD4YYP9pbDSWowkf7EOLH60NEYXAjEqacK/APPR0qqKju7bAJg6N50j
9AkWuQbk4t6pAIpkyROA+3JfZa+PrNiuD2nlyKToVAN+EpqsjWIrH68RgKonraC/Wot7PyJ0cCMF
wCaw2p3Tl5SXSWbw4rJ6o7q5a6yYNW6o/6Rlk1xdkFDX2r0+kCLUb/lD6IoNkNJSu1+Jn/h3ejwE
TWNFvJFaah2DzvjRNVNL5DHiUrWKlGXNJIkkiAqpy0S8DTEESTmGh171m6dH89+YoifkD1Y2pKh2
idQNdUfcR5fwnQYO7TY0aGdAxXR37oSPS57t68Zc61HA3AmnCumWA8ComrwaPXN+2gFBB3kwqPcY
4/ZGZ250CLMR1UMOWtZR3I1tRvRC065d8X3L9yj1gMPEGTHh6vCUJJ16CW3vPdbDg2mE9TmYgWHO
bOqYDznUJ89hRyolPRjD3mJsGpeIqbTTRFjeaUT0cAobyjtoyz/BxG2G/mqHmXmdbNu4mvOe3ufv
WhtPpAj+53hleN2KZpq3BG3dKy9+bhHJissBvNc+IHzv3amEwLqPHZmoonYPDg7dRar6P8biN5JV
5/tswZa9NmPgusLnZ63kkHryXjdxPsmR3GQ8JcgLHcc58GdV+iqGPuoZ+nZoKV7I7/VIitwig69y
4nldvGU8c0e1Tu96kEMbrubEgYyMSdYFxmnUspGrOaw3Aa7ue+xE+EuGhqopRJrcK/N7mQpB0mLo
7prey+61hudZQRK6tIcWp6CSvSEZw+xX2OozVkrQ/RBP1yiC01elVoAMY1Swpik4aQMhPrIni53r
5EzEvziNBVavKGe8f5KS+aBNAXMzf2QSR2RXOO9N87GvvaBv0Lj//TpKHJQf492/XlDY/QzXzQ9e
b9Ifd6popQN2Iw65dc7hvJF7ox4750L5KNJKPUaCOlWlGoSQRIJZIH9lPsayEFhJxs9Z5HVGuJHd
gfcF60oM6kYOB5jCCzulMm7FvfkkN9xvADcb6j8OaRTunlwsaPOLHEIDloFfultE9tlSaE1G4Dit
NDoz7XNsH+xYCfaA4T1i+4z64NQ5NmKl1i92nRdr2y+dl2qm70d+b79X2nCvvED97enfOg/xe2kn
NxF79bVQtLNcvvw9MuYODz0HZxOYFBJ0nQyQgaSdpe8gs05jbdxIBWDiadFtPitXRXKlVA541OUr
5DH5CmD2C1K1aqioebKXawaiFsmIHoKrXDPoEMixirbBSZ4EyYimQXGmnTyb1gPJOAFdJZakzRZL
nOpR/Jzaj8AeMVzXcPrHVlNem7K2t6VJzqIcZilYLrtsSOcsW/dsldiJuijcoQiHQCJKBJBx350K
f5zOqjfrcoXnfZi1uyzsyGUpxMNaTciyyfu2eAZMSZlZGe0tExztpet1FuQ0Fn96TbQzkaduLJ+p
QBHhtuF9Gc9caco66RKcDr2j70fh67uYitGFY8W6I1h5rUSxt86dXDkDGnsieGHaj5rAP+DRg1tF
oauQAsTZNv1d0R7lVxhHEk/z8WL5lgddkHizKY0IFfI6jzSCyas3XJssQtoq2nP730wCalFTBn82
BkoU2iKxMRzbChwbtqBj4IXuaRbgOpUJOUoOc9q3k0HcPPqDZcPsedl4YUc4Sqs758eukl4Q/S+6
OiKKsa0gzRH+UZzlhslOcW6mtF85nTXLvIPlCDzvSXpnKG1pa2tKwrX00xitipG/ZhJTT7V5EzmQ
DRILyMEzzNs4W0m0T5MOMARu50+3TGj2pm2cbiP08Flhov0knU2qGT9njT0+TZQNL2biv/aqcpPn
pf564NUEWRLHHiozHtm628q5MRX11VSmiTDbLGViNun4x4UFc8J86wqzAGjFHIRmt9WvNB2NUSpn
m3qbP6Vps5bAOQmiKwZSnHBN03iZL1IM/isga+1zl/o/M7NzzsTalIuoH6LVwHKMgnNlvD6MgpGC
OSMku3XWJ4y+zzUJOo8k4l0FV/qmYTB96WI4JzNqLMqn9jDYynsw6d8UjXoFTF2T8sGGVgG45/nm
IN+BxlckS8sWg5pmHJ2i/aV7vrLGbVRD34TSkpXjn2FYfyRqmd/U3BxvAVl0828gN1VFzHVtNRXU
i8wjv5JS3iYoBkjgblotrNl4J8mLOabSfdgU3wsraJ96Lqk5UwQ/N0aRQbu7pdPfFICrk8UkcFk5
9VoeIiZJuzcgaRfUNjvq/SmYsALxS903lAeT0nLg86veGhnfs1nm2XqsK/K+rdE9d0VRoGmvq88q
hxYZZPFPNyDfrGusYhdkkb7JC1bk4GMoeUnMoCHyK+l3V4KWz8TWBf/Y0OwV69ytqMtW7RN3muTn
/9ihIJA+jvQzkkINxA7LukJzyVB28uNkdaVAIFWUXZyKiGSM6rc9X7By08FfoHvcblR5vcpjreGO
l7JuYNwXypPmmPFa8n7sXhuvAWWPo281t8chiPN7jA80n3W5TfPH+lYs/VQ3j6E7Jd9pO1cz269F
UntkwW+iBkT/IpDzb4coRKM74WkZ4tJ4y+gpdb2FWz+sRkpjhE7YSQgbcIhs0rBSstMRkkQb3cu6
Nbog42Q1wPpcx4x+mBkpNm4fvCMMDNaPb7BXkYJoQRORsiIVyS6ZuQyrMS8ujc7KYG4eT5lbIzap
SZaecbZfx1wNC7SR3ICkH6ULRdMq0iC7Gt+oE+u0nuJjYFGhk3o6SALz5TP3/9V4QMyi6X9FUjmR
dMO4Lz0rfvZszybPbNjYU5o8y0NTrvIADQmyi+nQY3a11SNg2vZ5KMcfrmL1j1FStMUmY5a3kuIu
M3fVg+QzY/NE6ZrU4iCRKSBGgmOI12GcvTN/ipxDxfRei23lWLm4TydruMqNYibjldrAlR73dGwi
scusMQ1X2qBZCxO04qpqlG7PHLx8S4LgPY0T5ynPvOFVYKnltrAbNVgU8vEfdtUvRGD5UY5EmsV0
u6ON8izcdvqs9VZfpWMojmYdx8+i7HHDzyeKJmkXRilM6Oot+ZMIH9ZSpvpFVZJDbwIlCBcq2BgO
kKDOqne9rZbveQP4esa3jIparHRPEadI1Oml6foFHwqNBJtuiSmII5V7X8f6ErtmS7wCuMrw2cFK
tsFUH5x8tU2O+JSLLaJn5Zo1BGt0VjYdSrVWoKwoD5S1TurfOsYhv9dqL7qFqbkDwwO5Dwvz1S4m
5YxUKeayRRyQFfoLSb75wjVJZpAVOFvO09TMo5Fi5coOEjQhYL72HXGzw9w4K84sLXA1lwpS4gzS
DbjI9u4KghzIixW/EBjyJMZGiRllRbqVdYwqsv7k5mtYOZ0gflCgO10Ydb8xzbH6JMzoL7njiuAf
O5WX3hOqRVpLCrcPknbAMwE7euCqC9z7o+JjdF548qgAbHqRqHtbt7L949onoCW4UKADXFUX/dpw
7PLSOnDqZv8bbaSDWWX1k9Tv9KzRVpZLGKpuD0s9VPVvZR8Qjqno3eMhkM/DMDDDjZ2ecVWm75pR
XwYqJ7/GNtiRYep/uLYyET0aAMdTHSCZGKcTAnT3elCIp05xo1XUpBELcgDZgWLki3Euoco9JTCH
d5akOSJ09rB1kCNLDWmZRBpQdg+18oirfSmFkjZUOmiifXWUrIj4ltVB/+wJUo0ldjgKifhJBBFG
iqkm55qsga3qZc+dVjE5Rafmz6L3dC+lRmFDXrpVTy+dCgOZ9WuKOLGnn11ETL9iV7kRZS9fScYv
X0hde8qi0tg/CLaPyzPDyx52mMSkUNxQNPM4pIRWTrGL/5k5kzQqPZxLDxNTqyCnUlhaSYeTPE1A
5B0Dgdgb5J0+BTN4vthQQSufAM2M60jxnX2i+CupqA0qPGThNFGp7EJqY1xckhIxVb23SXsWTRIT
4WaGt+lnTkCN9yKLeBrp+gRbwpnlgqmvc4WaLJg9Zr99O/2Ev2E+dSRK7pVe63bDxEOwbbhUp8ob
15bSDeQZ8DyUsuQ6xE2iWRblkQbaVWcRUci85pMceX8ZkPv5pKY4sTzF+GAWpS8bNUwv/YiP6L/t
Fan+z7PFZ2iitHzQvYaqjw6krO6lObvAFl6shqk961nqXOSikB7mN9WYLX4RMcPlDMAjOAR3f5fq
T21EuAGF8AZmTqpdi6D74db6c+BEyTe3zHsIJOzlVt0vS1rcZ6JVz5Ll0DsRH19GwIpc9ssCgDym
K7Sgor+quekDDKI5Rp5GAnEmuPnETbmaPLvZku847U09SK/UAboleafZup0UzHeOTxlpTrolNGEO
F30Z0sH7U8DbycedxP6RIlXtCP6ymG/yHCxNtMPOUOUhadVEDg9W9Jv/cdhKea2ra+VOJdFo38+A
TBT8kC3rBkEo+ErC4OeDKrqH0e8PWavmZ/m/1/U4rhIjUJgDUeNKuxLABqRS+a7kJkzbLXe/bl9h
KTi1lQvX3sF0z7e5+m4/rGVm/NIGUQL9Iw8JYfebnRUUmK36kOZZD9RfiWr7pVJFsRC9yHfumNW7
Tqj+wkoxWjDrFa/C6hdqR+nMz755xWQ/JQo/7Tpo8YbQtF9oQwCoM+5SxTWB4WAhmP+wNHNcZim5
3ERc6AQ385zMC6N6k3tgMeu3XnC/lAEPPGqAkMwPW4+fvQgY+K5UvWlNY50fAkW+Te5uSrN2lc4A
E5Mvdex72ntvD/XGrwqx0UZ9bVLUJESoDe01HKFnI6fTMVRNuFZ0xfk+zpekUtY/NXTvLjkb3zRi
ljdulSj7zo7ya+eQaUYQl/eXgyy1HM2NQSblmn5Rj449bb/LvV6vNwmSwouc6oBihytCpYiUmyQ7
tSjFFw7/JPqtNKHqB2awMPvwiMT3We0c4ndMclAr1X4qDU/ZW4RTbUwLf+LohnRr5jWcPQ9J8tmn
eMQXiquS3ogJ573rrrLXUA+ZtVHgF+zkYc36r4f77upSNLohLb2LtI6eE3XRUp8CS6LqKAhsiko2
lvcBa+nNE3FM6Yy0nMrqlNdaM8kBYkq5lcMyZ9YlOng1VpDPVK/w2pGyu6C/Z/9MUWCQE1Z8mqkF
Pt6n/Cncqj2QeWtsYsdV71+v1TNtJYm9XqrTbKZW+3CN5JbfbKgr6aucz4N+I00fLwur7ZSWhEZF
POPQpYmlaFFGS+1pOMaAwKzjNPc/7DBqTtWjMzKN0b7OxUVOHENTNw65FoaARSoBNBPz1HrIYMRS
+PSOcPxGVo2945XHh94efDaRTq44BiPPzAodzkE+iGsD79KUorcYiDxQHcX+wEzzjPra++abYblN
ET2T0BWU9NNofw7WABpnGmDFjFp3pbQBXoR57WMmyzNk38WA6eTQsiyHGnqgbkLpZUTGla2JlyyQ
jRnBexiWJwoSw0vZowoSDmGkDh6W9zQnE7BjgXfwwsL+7ly92EoPeccSSM30/tkiZVLBkSGWeMTW
GgSg2zQ3dE2dAB3CnJxTM3dwRZzoaGXg7TlF/Ft+tnIjP2rL46WjGl4eawoAdB+VoStMH/TDmGTK
4R9PrSRuNrEdYoRqJnVH70vcKS63JFZnSHvmYTR3hyPd/S1HwQBobzCHS5MZ+Cs1mwBVedVXRlUd
9Kz5iIdsWo0ZmqiqLPCi275z9ZfOYJnXGSP92LS29a107Oj4dShrp2NiZVs4W8nPmvv6bE/MJ/A+
TWqLdTsELJeiMFx5GRm+D5g1PjO6RMbc156XOgo0BZKBuneUsBQZ06k/y0Vi4/qEuqWKOEsZNdO9
P2e/XidfQuho/3iJPBHYHiYco3IurkFdxgW1/xBUk5Gc3HKEEHImU5QAC/9ga5142MbW21C0Ld30
osIjGNe/ozq7jiUt77gsWJo7tfrW4sNeTtpgv4wDWG2wds2VJNIJFWlenNMIQ5YbImt/9KGGVk3W
xVxiWZXOeG4sWwBSAOZs2DOi0ho1FDp6upJzzUwZyw1lce4bVoaDdlzK2UtqDfmLnoxLpbGYXM5s
3DZv0aiHjr6WSDfqzKRXSoN3P/k3s0rA/c/VEd2x7INXEWYr/yVH6f8MfU1pX7o6WXp/H5I/IF/x
9fNBmHN79cCQejkYSzr82Zbvy7e4yJC2y2O63XXbxkrg41saIb/t9E266ita+Osep9BOIV2ZJRrK
raEHqNB2JJXxafqEg6PsnppdC4JjV9SO8ZKWOmIfO7H/KkV9bMwg/D6MmBQHI06PIKW2woaqYeul
ep1GxyYeoM5Io+w2DcHp38OAPkg0J/7hK1DaPY8njE6zD0JKQwK/cxetMN6LfmhuRGId5Durmjhd
BU3iHwpda98ihcn3/I49NCB0KAmHSxWHiBfi1GQtIT4g0BIvgaHWN9GaN/LDSEOIkZpqvT0vfvJZ
io9a4FHm6Mp8RYT2tJN/4mAeAnLYFtRk1tZsOmgL2tZJ6EEN+Y8FwQiYKOFHLf6ULwzbwFyUauWb
Y40kNQ6kGesTD+iKSkBuWL8kWcpIQoM+tPtL7cPxaBnjD1nK/K9FTXnGCp2LVjtLPvS52cwlbsyb
ysGOHrWEi8nR3/cCFjcru9PKi7w9qK2fYMoHlwyRgsjOQIPw7qDvqPhqrwKj6b+DEgaI+ts0euXV
qAZxMAtC4uSwUjLyw0xCAeSQCVu5RLph7dByNwulIY6395OTVPOEdsgMSYv1VZZ3tMaT8i6CeJgD
rptnTa+1swN/vgWb7xBTf6hnhL2SVvqO2J926RNIcQqc/lUK8hMzgpCRBPYutPB7L6N5bM6ifXJA
x0U+jkdc2PVDr/8Fy8r8/h/HTV05G1YUIvBCokGoubnLXPNVjqRCg65C+h8BR7uliiDOUtghXxFV
LkAuh85J5QmaRwmEkCgz4Lt5iOJPdqMevoibeEvzDcyc36kzdMsCTt43JKbd0uMh9NiTx9q42aMP
LRFHVtSFgJRvJ36/g21SUA8ayIQChMPddnGIQHdx/9IxTUnSV+cYT06pDO+oBCey+5x+7eq5QW4F
QGhUXij7Mr18t0sMnFFPgrcGzP21Gb2FuXmkcZlJliKOtIkPn43/hqvm10C3Vh4OOCBnTBO5V4yX
LlJLHQm5f0yiYjrIY3LT+Fl9IR57VMx6Y+RUwFPNxoORMMm7+G0Mu9EYrmGQj0s3CIeDMZp/jZMd
vbTArQ50PY11oLHe6htwRiR8RgS0bHl0Wtw/DLhy2UQvVo67ts82gVIZ25KFwyVLGp87w2xUKoJp
K4dfJ6LZnMgf4q+wmcblv5Joyg4lss6MLC0D5HhM94vZV1KTGHQsNWMZzMbs3gi6U99oeznySOrb
pXFXMY3jiQf7fW9GHu1U+T0k+4dy8NiuMJaGy4fT9WuJKffcLqfupZfmUg5DhOatkvmHGnGFP2nN
SRaWH9XlvgN4pRBVGaBAI8+a4BbaH6c8cfJXSnpQAuK+2VpWThyVGaTDrQ2JTUGIyLNHo9pneG21
y9rBv6TEyj02TZakmzBQZ8/TXFlthLFpwkg89zRaVv9tr6jg9inRoP3xjXmRp24JpflGoWKuc0ch
2hnYxHNQFTux0daEPajXZgho/Aa2sx9NJX5Oh/4t1DukFvPIyZGWRNgW5Whw9F9eJ0bSYirz5CaO
uvSJuf4YHeejcery2agDE5S0oqLnp97yWKNXmQPFoxWQMrxScQ411BU5s4WMs/fadHhJ0IpvjKJx
do6WuG8gJZbSkJnNx7X5eK8SwWmZF/mBA3xtVmUHyF7W80ObivCfzkdlV1gT+RAJa/lRg6/58znL
T7cVvrHOVfLig2L4HZB09tTHVkxWJXN7+UA2+HM9hlVs+2uMK/pWowpHvqufbuUjRg7TAeIl+GQs
rrEvvpu9oJBVM3HJEamlaGZPga041wZqNGBM2/oUnfHT4tH1bDVErik5H478AUubV/FEzzc5/Lc6
3fReVe0TaobfQNk/1cKdPh1vphyUXnwpabs+ufak8PSnxR05IrvkfXLuM9v4Oe8oZvXYGecjvRmd
c7U0f47sKIFlvSRe8h52WrskzSA4WlJ7kIRnlKLObbK74h6PAM7nnnvl+w5EIeBZxvwqPcuohJb0
OuQPReHQMr8VGejcgfhn/qx7OzXDfQtn/Az7raIwKEochy0pOtT3vomcpSMSGP+jKPTbmA3q75bV
SYnCCCepgnnEQahFYNgxDobx2qkjZuVMiB9JXT95MeGPg5L6W7OqrG2K6t1Sp+YbnL4nMKLFTRdq
9i0hJF1Q0HkL6igguoIcXDkU8eV/99o7/yYBWsCKqcCrFoVNi0SGf3F127puDEVViQEAGLErJXUv
dbAcq6GzkcMm1ZmGz0B+r9JJKegI8WpxPz3VRZEeSNPwNkmf/DTqKnwQShEz69dIwzimFqwuE2be
yjxvGkks9UaWZbQK8jMLfIQGc6F78gQeHqohzmQH284OzwBzrPMEEwQ/SKPfgoEPNJ73sAPc7Jo5
oKqqzWc8/Or60f54ePH0KbfvML8W9RyV2Zl1cWi79hSkGAW0wWxWSB6GvT339sJ0uKg2gXBKQX6e
MfqfelCP33vWqCyNnHYbFlFADhsablkzNgWQOzR721JFjYGf6FEdVBR1AATCEHtzdUReyjfE0en3
evhh2uwWjUZ9khu3U7pNUSKzkEOeacr/Qeb9//Di/CVh8jq65qh8PN6/UXV1OBiqDzt3+7hVFdgM
cDvQN8TYpByKecVcZG5zDkq+5kHSt+cCbcWfvaJnJvTt6/zXnnxlMFjPhpvqoL5h0SoE0TGhqJcl
Tdez3w2CbHrc3M2MY08p+WtK060silanJoiOWpBEP0oTNhyUnuGixQLwbOHMdXLyuIWlPgvVpA2i
Y0DSyrg4DXHn8lVSiEPMjGwlGyeyZ6IFrrt9TNEtA/JIOzoD8U3xUgFb+tqKDipJq30OOYmLhFC4
51QzYTIyuduhF66v4G/9pc6cjCJO9T1ClfqSJMSOdFOV7swqV9cPSlA4YYOVp4ss21MsDOClac6q
1/8fZee13TiSpetX6VX36IE3s6bngp6iKEOlMpW6wUpX8N7j6c8XQbUoqXplzblBxo4IQEqRACL2
/k1h75QSA+fZKrV7TGLzwwBNe90IazETZfIaUJti5tOjYkZ7JH7zp9/fr5a4Hy8K465toX6t28jH
C/VOzfA+3K9Zlvq24qnztnDRNU/qLFpIj74g6k6NidV5jiYz9uZIrLVq626qNq722qjPJ9ujJmCX
CruvmHyWTGNL1rszBCjRQ6sCEuogIuYGJ6pqFHiU3SDSAZM4QCZ/dMoivpFRFlzFfY/RaK06t6Hh
/IlTl3PKJ/sTuD/rKg/6cEfCUazFiVxnJh/+roXVrLqn8NYvTKCZS7lJbypNXbCCg/mVZDcynUMt
MuK2yau1dOezUWLYqbqPuzKaenZ+61t98zeSj7ABPvyJsb7Dm0Bo9OuqYarWB83HodWQ/3NxxjnX
XOHZRtcKTh2OazrQEbCvVBIN4t40UYdG/GYrvykhS/BaFvDtOVj1MAi3WIKW54pK5UUvoSzcTtTg
XyqZauBiHW86SGMJrECq2toORbdl74zRfYVmy/njtdHF70JU88riW56azoKvgX7bKIp7XQ7Y/URF
MJ2ysSXVnQbJvk4G9VMTBp8ksX62KX4ZXTHezv6nSXHjs2sGmg71Nveio29n1VcFSAmVWbD0dUbS
ISr9aDkKVL2n1NiAO4OZkChJUZ3CxwLUanYXQAbbTH7cLefBSnfoH89U8pr6HkfF6ipL2j+DQK9u
KT9SbnS6h9pFfDHRClhxIuynaLruM/v5HPl5/2CE0+dO3HtkvoutOQP8NjPUr0kIm3i9EiJBUexq
KwOCLkJdrbmh8zRGBVSBiW639m0bGM6+Ksd0G8KWxooDIRVYtv117pD0kgufzgO1yjqIGrL4o5cY
Z/d1Nl3J9XE5sKktrZHqdFjpV3ambOQG24UGe8Rj6zaK7Hl71qPRtOI0aMH4CG94L3O+UCCCtW64
1ZWj6Pvf3/zmR68xz0IHTLcd7FtU0zTkw+GNpKVhZ2oUO8ZwCFHpLXL/0IWT+8WtN9J6UHX6ZpdM
yPI6fP4kH9G/L8yrBGHRa8djGxYk2rwoTIPiT+UmD2hbYcveFOkDxaaXFuifReHmOdobercY5s7b
aAIAkFNihZ8WYyYRoc7SVgLB2TWsHNW+xnzLRd97RnK+KpqGsMSVtkke9MpUdqrnB9gWKpB3xItg
jHHmcSbtITNsc4/cWrApH+Xf6b9+jP8d/Cruzo/D5n//h/hHUeK6EoTth/B/j9GPmt/9z/Z/xGmv
096f9L/bX8XNt+xX89tJx4fNp99O2K1P648T3v1UfrmXX371rf32LljnPFmn++5XPZ1+NV3ayt+Q
/6aY+X8d/McveZVPU/nrX3/8KLq8FVcLoiL/42Vo//Nff+gm6rb/9fb6L4PiT/CvPx7zqP318x8P
7bf2V/OX8359a9p//aHY9j89B9ilwwsIiTyHb+jwS4xojv5P9Okcj28nD05wH3/8Iy/qNvzXH472
T8MywRsYOq8NzmiKTvRr7j89NN00pJ7wUvIc3fnj37/cu8/48pn/I++yuyLK2+Zffxjae61eMmNc
XfUw+9IdhIZcaTj25u5ItbjOtSGxflXA4mQhe0QpZQUe0dtqQnBsMKE5Z3PtbeWo6gLrkqPyoSxH
0zR5Gf1P514m/6dzNe9bhDP9KujBc8iDm6ZVubjE3jhVB0ccPvTFwUzJ/dypNNd23o5w8pBivBzS
0nsbRmaG7Eyy8yrP+BKUaXZt2F6Ati0haCAyqBQPt7pdmV90p/2Z5O1wCw11QY1lTTo6xkATHWML
pSv82L0vKIRtLC9uW5+iyWyuUh9aDUQ8uDWiZZeef8gBTNe8eP4dI9xqXPU9vJNJhVfgIG7d1thY
rpDy1ijga061Yf2lHWQc2t2tUvjqd/JW8W6KTYT45rC4TsUh9Ee4wuzvlh8GZCgPdlQX10mZKM1C
NsudJ+hmciwdkacjxYMNpxCpGY3ZvYmbut8Epe/ehKI1j+MIxQTCealti8ZoPqPxo9y1aYHNtcKK
bhSu2704SC0Q3wGwZVHcRotyIPm6MDNELsoq8LZG295oQTvfSHqkxp5kDfEx2Mj8YRhQUAjK5rHK
Mn9FGc/qT6wxm6sRrxesC06dCliR/0e/wxoyOvfJAXGvUEKLg70M7VkPTr87SV4otfqdwUZsP6Dq
Bk5Q6LQB2nl7kH2l0G67DMi+3iwfXz5z17iZyFebaIDdSsgxIqHWtjFtbVmLGv3YsIfth2ZcxfrQ
bqukNQ6YHXZXwA37natVEdqGsdgHIRytj0I2SklwE00dYCij1x9YwqmrQh9T5I2a+LNspa+tZlCi
c9+l5Rg6QN6UCrFGUXQpHIq3HsS1cCnjIe+tLbp5wa7H7HNFyhAphmYIH5wxyXcoS1c7qAvuqWx6
0nQKmMVwHNYAaLPn1p9gqZlKdLRanRQvWm14eU/+puhMC5C5cKTHucOi6ucXm1JYlEk8nETCTeJt
WDmDBS23LlkEoivzBiinhCzB3Kr8gcDZkSzWsy5lxkqvUq5EmOc9yePCYUfGguyZ25P/0GtYC8mi
BuMDY84OM+hwQcEztUOcp9Ta4VW15HFIO8rO83jcaN/tEo8UVJEjPIex6+p6hby6pfxQWiC1GK4Z
N9noLd3YSefP+G2lQGKjwAW8FbTUJkjCLQIL3Ny5si/K+7m54ozobU8wuiiL1fPWFxA78BYsDvVp
mzpBdI+ann6uqETUY9i9jV9YBt44ebVNxNNCHnjq+QdLPEdkiGczD5NLzAd464uKLEgRTKZ7LTuG
NepdvG7mpwCZcwnbCaP5wZyt6EvmesNatVD2KuY6O0ae9zK1z2cosVnx5c2r8OVt8/btokl3rsvG
y2R3hHOXZ9mmZ9u8sFTx9nnzdnGw8ekoKLi/EjtK99B60dXXPaRflNIm05AInX3Z/Bh/nPom/kvz
47kNWIWl0o4m4guz+thVbM2saQRBFcWPBYuxDNEb7LKgiIqP+cI69fFxxPMIkJT8+HU0kRey6Yoz
RqX215Kdejnt9YxL/3mPKM/4+59R5TWieEP+MLl1gn5UMdxHel1f+8JJzbLb8htyIVfIT6DG7CnR
3sTTYBOwJ/jWH1qS8d+arGg2bVS4OztNms+KAvE6TliDtg9jMOd3it1apyzsjsHkdDi+WeEOKpC5
1py2e8r7KltkdRPeZlYT7OrAwTMRF3vESafwufcbUC6qOl7jazOhqFzdOaK/ccdwjdiGv68iK/8y
d8J0hv7OQxhjamMUYvFEeNYAWk+j84TnsLITziFr2R305h6jmuiRRHR7aE2kJDC/i54N/e+s49DE
frcn5dvnOAhhCus4gxUOX8X33745RgTJVu3oZ6wlSLEveXXFwmzeVFHAHFAru8Yz2Th1s8urHKC6
mnoI3Qdtcz03kCTCQPkyccNuNGwfVlNKhQyHjuQ6E0rOsiX7FLZ2CTr2uw/9csbYCQFoOe8yDOnx
DswFf/H/cDnZpzb4vofdvWOBDxg7rPvUNrOugS7H1Hfm4Akkzq0jVC4hW4AdMFVqlUzVQ/Nlaj/r
b6ZKwexCMe5iZGy+2P5UrDVMd1Z12IKuJPmizGV+B/J8zy25GWIzDhaiBZaOTGSAKN+59X704zxl
jDZjUnDG+3lkXZA/rTtz6eaeeo2l39uDh9BfbNhIB77vv8zF9VW9lqFtFdftmCEDgfGy4LP/9XKy
zyryW31Ix508VV5Y9n88jWzrSUkQYx6LhLJOOn3i5RkvNVern+wJbELUusP3oGwxIRBO0zEw5ShS
Osrm8Ltby6tPWkSOULHyR3wO4ltZdn6NZrFRplaCzw1AaLltFmMyktmb15n/p/NQqXpzlcvPC/gJ
Mnr/E2Qkxt7/dDnTylOAnSVcOYmqdMvABNoHMlPu5mWfbF0OiYRgBmiw2tr4Mu8/TQ5R49/9/j3i
vM/fmeydDMN02Z/YaOKLTc/7G3kMI4VcmaH8jGL1oZ1r995FaP0IiqBfyjuaJcGPDsG0e5Y+0bF6
7Xfpb177cUsczoUlMX8EZ/lmviw4GYHzI/W/RbV3ojAFhY6bW7v2X79m55boo/xQrZFfMLEqalQm
ii+vHJYH+W2TLTmRt6MJEU1IM8jO88Vdzc8p6qMJIdHRiBiUi7z38oNM42WFoW5D8KUrGaq5m963
WnyOpHO84QeQdsasOETW89ymS2pxFj6ibXM76AN+CRHWMZUFTcm3x2eQ4/H6MsO2fpJcbHrX3qPn
kFCJFJi5SwwR4/efovVeBU5+imKzC+dO1T2KJh8+RQp2aDIqhgutNNUsalhapa/lLrLQtmmnK59k
kCQ7apzKpxL9t4do+tZnDmiAODjCDUJ89jU8M0fxaz2PeiLF4gXTSuV9Y82Vfm2YabCjZqVfW6Jl
iD7Zkn2X0aL00bN9nSdbQzSctHyOroHPsQcx9XHTCj8yCVKQBzlQQG1jUxi8DMgpMy9ZyAEMnM3L
anEeiOWXy8jZcqKXUNf//d/Y/uud4rA5BMlBPpb6pfR3ebPgQp0gor4SUmzMW2BIUurj9WA3Ed/U
TsStyFnaZbA22qi5unRVOR9MGvXGeo4ot0qxZJRnFnjvNOi1dOaNLg6yP4rNdO1NqK9+GJCjcDLZ
2SLu3XYe6KBijhxYeRQ2V5GePVW44+w/GN6J/sK0p915boLSL8rlyUES6Ga98O4cJzqQJzMeqWO4
d2JMkudex5A21h9Nc/hEkW1aF+h07puhjA+yFQ/TSwvd15fWZfTSCpB3OCR6U29//9loxl9vAGwJ
bNMWhrakg0yRQ3/z4YQOUsMxROafSQtgz1w7pbepw0k5pm51Byqk38vo3OVoPv6OeTeB7nG9ZXqO
xWw5jqjXdDU49R4bNvAxGb7V28kr3lxGDsi5YN7wuiyGFqXNGoYRtJSvlp6firLG5JQECZba/BsY
d6OeV8+DXwbLtM3VBzWcx3VeKP6xKtV4r0eg4V0b3FPCSxOKZFw/GFkeo20bBs/iiiGQAHFF0w+S
kwt/fUsFC5TDUGU/TFXdVuMwPaFN76+h0A5XWmr7d3IGAr/DDai1GL+rd/I0jvzODtVULiwjSDcy
2S5T7JeJhd4hhxH0ObJlRnPvjcUZcWgKzWZ96PRV5LnNGZP4OqMdgTFro3+qxP5RIpV1349WUgFX
9kUACTaVx9rvjFwOXmOZsJcTZR+axKg2g8G/lwOXa2Vy45rr5kJrFESFKfZKgJwUCr5A5Uortw5a
Faw/9MsZclCc6Uijw1d8nQRr1eLM18vKGbJfnqlH4/mysuvD6e8v23jF37yz3b982S3dNl0LfSqq
5LplfHjat3akxrDP/B8Adlaa5tgF6kEVO3SVbbqtudlBhpXlo7+AuxpmBOwJF3L4w8TYDR3YV+Ls
Sk4axTXkzMt0eUkZyku6pXWb6ka2ieJ2uokAnUFl8tPupjzInnkwpptEdjtgOHBBAHqMWSx85cs4
WVtEGxysQWYtmhD7F8MvVwGO0i/qOrPWRbAuJTwbR+L6WouFZ5ZsygPkcv+QBWsZqALQ/WbyZZqU
ugkpsB2UdB2VJcAR2XVu+tSONq1j+GdTxCbPp03Jmn3hkHs7eyRKP0SLzMJ4Nkl0B+e6VKd6b4ct
BGg5fDmEXvtyBdnnlShz/83jzhQlP56rAcJjJM5532MuY7L9Yv/PEwok2vvHHWSiGD/HVvmOIzPF
Mx8GkFIjIKBB+FnJd8TlXYJTx3jjPsuOSHpXy3cKpkIYbczzy3zZJ8+coxkT0B88ScRVgSe8vJfe
X//8Q6n+/Ins9Y20fc3GrMFJ7RSqZnV3XjOIhQNb8EtP4GbJXRlDEdGXI5/Y/dnrUemDVYNf51aK
++ezHR/sSoiHCifIURuh1XACGpHN+QQyrpwwzAtsd/KtXNsoXkKN33KLnQxRnMYiOaU6p9Yo3qPP
9zIqM++XUZl5l6OqmPzhXPzGclAIQ7afy/HPi8cneh0kAIL+51wm2l5GchB9nh53wPrPTGvyu1TV
59Xo6Qb/E3wZUU8EsN6LlSMWAMly0ifrtprU7oDUBYXZxg+AeqGt4ofGEwzDVRBUxRa+aXimpEod
KA0TGC9oFYQcwCiO0ViwkC3D1QD6bl93g7722g4wOGLxCHsW3m0Fu+rWEa3SCgLq2XO6vwyMiWce
K2VeymmXfnmRroUEcBkgVwiCQ1VYbES+OR/6uiK7kbCaA1R+pyr2D4l/mPoi3zgaorN2WU5PmIbd
2p07nJIw/JsHofPetMt0yIpRd1ShuWDqyhbmQw6sw7e+Vqt5/A75nc39Ih/BPNvmaB1Zp90XlGWR
NmzNP40+9A5zrPYPpG2pSTqZ4KgTykNffsKuvTrJQI/43iA84G9kGGq5dQxi615GnSgK95H/Z5JW
3UHvlfKG3CrEO5HUovy+LgbcR2R0zlWlrhduwj5F2P91niGRDl7nrysPKZf0Si7CMjj6aOikmJaL
lVbxPvQmD0iEU1L8RPTOSIsHmdyXhzKh9N3X5Y2MfCAo6xRu6PpcDYgRFXudX2jA6noWqFcSei1b
mT26n6qpvh6koICAZJtTgn1w67ufWrf82G9ARtxOcVTjfasG/t+t5Cz3w6NNg7Bh2kg4ea5pmOQ3
3z/asH1o2glTw++YhburHFWEfZt1N7GkuEgTM2mCIVu4Sjd7u25u2M8JmIeYLMJs8IHEecYpVVPn
6BURLHWAxldIMmVHJ57ttYO6AwCAzlvUUZR9c7LxkHRlwwIrRSC/T/SfzoQUYK5aNzo5wSNJ/JwM
lztRV2JFUs3QyhB2mfK7HClPz5m3XQaoIez1JPqlU9lc5RjbA0TgpXQ5SL6RK0hHl74+LxeqNgao
PnoankZ+ADK8t/fgg5CVG40vRhyiSlxi0CNNH1vbvfZ1r0RgYhpOcYtKc5Mnn0vn1kFUAYVoDrIl
Dy6MT0Qg+/ZQNKm2k32111Mh0gN1e942U3j6BEXV31422nJvfgnlxlruu1/nyi45A+DcGtxLu7/o
jVzg+lma7bKs1XdnCZLLlHPshOaDZvvzWQsHm4RVh87fUergSLGclrfOQW3Ho4x4xryI6PSFGm2m
WEVo7LVPTqGGA/5uarZIoLb199hQc8gbo43+jM32q5yCr5kBLJzcJQ5CE76vQK7P/YXvF/spRIKD
zFz4FdCsoHBocC8xW73XzPbRFv0WCZJN4o3+NlecnCLSFELz86sRdep+HGA2GkX0iJiATDyZDRBU
ApkxMkM3fA1SMQ3EymVaEG1QnAzXv18tGCol7XerBU08Gx1wGq7OysG2xS33ZnMEzhDViHw2vmch
94tjqu61PCjujMLOlOL0/dpnhrhYgIyoX+bkSPTDA11YrzPk3A+hnG8JAn6a8V9yqvYhVOYJUJZH
YlQcJuDwpslK5NJlR426mCodVVO9QJ5ATAsNO9nYauMuZZ8xJNrKqrwKHxwXJfMRmxBtrLxPla2o
a9tA6kaG5WzWu6TFxkCGMdDHg1ZguyLDDlfWWzB9Rxkl4Vx8CjAUFdeRB+RUd34cQ3H3oh+xEMfJ
wEztOnP0F7IENokNyIc+VfQl7+dd+hSLyvW51vbhvA71j4MlZIQgYn7tkiz53PQYzmh6yCtlCvyj
Pav9CiMo9as6B3tVaOe9n5o4vH1w/PWPlhAPi8ZxwN4jdKi8ILop5NJvKpV0rqqGS8nUOOtwXpgb
gzvekKUw98qF3yH5HrWStEtQT/n6zXmVojvb1AUHUIVhiqFn+zzjEPg5tlmmmcCQlzKsy8HcOkmY
r2XY6Gm0NtzB354npz6wOhxHDjKEvPCEpUJ3awe19jlMmiUY0l+dj3EFaDjrYbKq6Fja2pN8i8ku
anPIcGXRrVN4znWQmCdzKqA2yA2ZBjliUWrkki47tcu2TI7qFXmjD/s1xVeL/Yh925U3+zx92m6K
r6rI3ONRly2ARlMRnJqDIQ5BVjYUDGnNRVLwtPNWly7ZktPkDBnKg9o6zcH3tWZL1T3CIBDLG913
DAD8UfSEpOC0iGaUqBLMmz97023o9NGT6lv+YfZzfN1EiBqLuQI0ne1lCIrz0Oeaf4rr+Kvf2N8S
bUItx/bHK8g02WMbpgeJ/ZL9iMaOV7oJiPs/9DtQeq8ixQDyJ8qho+0lCBMQypqorIbKgUvZ9NLX
ze2unNW90qgGpnQhijM6VGEZXg6eGH2ZYmULqzKjrQwDch/A1sVwXenxcY72flkZx9iLqzUcz3yN
ArB7HNmGL4JhqL6SOJiXkWCL9GQmH8vO52ZHoxKXZ3Mb62m7gT9afq108xjxZn9wzdA7ny6lLD+c
nnXKSvazVDKRRY6voTMpb+APRoEGaJw5xpWEP7AS0JCT0PgcAE1MudMurZlVotsFya3TPUajD4dd
asJgSQeiLcK5VWITZZ9la1QwnEevK95Ny62nZGDnswhLlJTN6TRLwTXNy5VVohvRGeqnehVkyOkk
9Qn83r79/RtCs0TG4O1+UmcLL6RxVM0Ats2u8v0bwsmwTenzvnwusdhdIhdvH5Dry2vEvTSO57bt
w5zsnVIFKG2bS0sOnSfIofOhtsptPERCIB8edo8N2zkRXYrQ5Tt4RqD6hV1uC6VJ13JDZvfFy2jc
Z8W9x60q4Q0XoAOk2sfa6aL9pf8ChRj+PSjnS0zEZZqnDo/x3JwKHen/HGtLWOdr+B3zk66l3FNR
ppDiAm/vDfOIM8QY3iTecJ6mzE5/zEYFqrOoVLC6UDe+pWFNJELZd1kJfahoXCZ/WE59CC9X5j0V
nasYl4vqoNlbI3ZvvbG9kXXJLBrucRIdvpg1wlpmnLZgYhPvWgkmBAuUOHtqjPomakjwdzJBnAdt
cPJ5ly60sq1uTTQ5HwYdeSPxnzYaK9s1U029QIRyGtDf4brUoF2hkleR1gZde/kuB1P22Jejivq4
+DIj4jfujIw9rpwiD60A5YZ28dgNhXrWTZL9l7nymuebRrGK8/UwjcQzCJkNFKtQbyITra1G9IbX
Fwq8nkXPc2ZOB9nlD5p75ydPMjgT9x1f3xstmsOXvg/XGfNE/ZslFn59f7mBULUkKwPIyBBpuQ+7
lmRMmswPi/K5DfXsTKRLhesxQKVsmbD5WFlSzlJ2Sp7dh2EZIg3ytWnM8iA3mq1329lBj7Uzu064
Og0C+264laEydhpSayPu3WKTmyTqr6pwguu+di00o6xo6Y8j0nWx1wUrA57raqgne1fFHUJy2YgF
AWIq7Tx7t5Y5ICfSzcYXzEDjK9lni3RBPCnU4vxqK6N5QjAYrB3YpqEveQLC6jAXue+Z926IqJj4
HTOdzANeb+Fa7pYR3g/vKWQv7SIYHuSM2kwp4OQptnfiBDDz7hVEML5iItSE/2eVRAMu13N+XZrj
qhVaaVI1bcbNRwcuiPxR0CntMoRGaK/kUKOoz17pmrvJC+YlzqjhrsCOcxWMo3YKYQusZpI7pyCZ
+tUoWrHoK3xXPypy2e4kGqYxZkQpPQ3vpLidZKpISpzsZ9N3J6M5UtfUsb2DayfO3az0X+Wjo4F4
uelLJdtq9RCAW49xe8z9eyh4zVFC1qAoJah21j7FSujR8gDr8R6d0AbZb8Gffp0hIW/yrNdryBkR
/C1IYyB7Ls9F+bDTtSY8tv7PD90ydHo9PJKqksHlkSmfj3LM735eHpayVZnHvnFr+0bc36UbJ9cG
tbor9o2AYWJrOKpaAVjGhW/ZOyHChqoVfwYT3y+ytiq+VVl7h1Kw/6fdfscT1gYFoZXrAgThz6bV
nnMbIU70s4NlTsHjqtTZUOuK4Ryl4mrsIMAaWU2xB+N9D9PMmFcXUdbcfYBNG7GaV8QGHFGNZd7r
wfaSmkNbdoP53JFvwT00W/PHayMN4nMPlryXoVZzbpWwTw62mrrYpTfoXQ41qcXOUmq2InR6qNPO
q6r1S+GhE91HsWUhVjZCdemEXH1j4guqqIm3kYsDnj5ICk+3qeJuK0Bs15fnosNfY8N6L1ueH319
c2oRGVs7GjDLIUrST8x/0nyz+95FGC32cJVOeJM0Vw7M8jXyvNUzFP6FnFF0WrSCMJccs65zbmx8
UpdJheao4ha8dAVxuGTneqjFQYaXQ40f32Ck4f7S1dnJsDVAt8+ftbrptiS81yTfwhudauQdckvG
Hb6MNluq2dn2DqQQkPlxvwkrZL3ksCkmRiPm46oaUMisYjzaUm9h9Ia3jdN6voK+CRkTTtSm02q+
PKZpLjEZdb5UjvVjnK38V5kgZuUB40MSbdopVT1+T3BwWOhd46NUDK/X7YsaLlC4wJfbvk8bt3oo
MH1cq12SYB3BoBG1zq2vIJwlBmVXoOXKoiUhuZehoqYDmjRYDGZDgkvYPKSPqfDNmCtkDUqYpLj9
NSokgoxyCEKK2UE1bWoosik75SERw+eWqlvFoswpvlzmyJDHrb3Fh0u5SnxUriHX1IhfRfHTKCSc
/CrzbnvRqnR0tVF0mtZyYEiKcefXgbJg94LHjR/xWHHH6UnXqZyNzpey1/1DMJbNMifFU2VmPH+e
c4TjO0uPT/IQKFilV/6dQtL51Fr5eNCmGn7Lv8eN2nTXA9q9K9mnw2F0izFmoeAAMNumGAlNQ1B+
a60MVVNbL66jQUVqQZuGJd+U7Md/mFEGqrYZSvPJYHt2QlZ2Y7DJeJRRbEGre43EmCQZybFCU9aX
SIxNOKb9yni/HdKii+86MHPn+61KSfpDmLbOy3UJPM6b/uCbAPb8MruBZqt8tjAAr+u5/+QrDc6W
SLqlaaF8NnNrvK6MFNdDMSsuccWKq7Bcy9E0DptV2JSgi0sgBPLSOuryd1rbvdkc9ENfbGs/fvkN
4sDItm0AJaVJXANlJP3UZc6MiNUU4TljU+qVorfyQL30ZiwLa92ilW5J4AqyXph5w3hbe2JZee5E
jLPY4rsLii+IeYXZKI1d5Ey9WRlQtMU4L8mRg+dQCpXTy9RQs7LzQJppo5iK+pC3RXLLMndRoepr
cuTNAnRp+qsBXCaU/5zMjagQtO2jlXpA9rUOGaxS0w6OskCrgUWisjqDedLoyrPn/lENnPqqD9w3
/SYaJ0eUYr5nQWacePks1dR4ybQUrr/0oqE8ybxL7DtPWu/757yMThJUiEXhRCgyM30AsY1CHNxw
EUaG3W7jyNFX8mr2VE9XDuJcC8sVElBaEZPS9KgV+7V1rZpUVmoHL5LBb8Pv3HsQfpLg0TR4gZV6
hs17VFTHSVS42E1Dk1Sin7i/4z6XpN0DCgjKFioTprGR3Z/SGfaznBInZFtAgTynuC+v5j4EvKZn
/d/kwD/QqoDx2IajOo7mGiYvDEP7sBszwHUGmlemz1GULOy+6u6k5GfSYtpZNkkF7x2xX9lXOo3G
Qz/ttjKUA7PhfDxrVLTdVHit8oBuzyKfl+7oZQmWjpcG2Irs3lADfU02CkiAY7TNQR78zMI511K/
zYrSHHCJHMsFvF/kgsVBTpGhmbecJ5uXk9+cI6+DCs7Xv9m9SnBH8aYaqju8h2D/gIMGmfqXv1dT
q004ZMbwVe/zbJMFeMYbYj2hiYNslWHKaz1S21MdOfFe9kVioTGgUzYvqAM0W0cx4oXs7JBmO6JD
71wnPfQzvwjYjNra7YdWr6NFKPvG19b//7wBVbjWQrZD1iktAMEL5PHig9wWyxAxdvRSRRVThok5
xm9COXqZfDm3LXoXx/V3ky9hADWYtxnMTnXUnGsXTeVbd0p2WTWGD/IQkI1ZZp5hbEnAhg/p7OW3
toM8k65W3+tkUhZglNt7eBr6rkQ2axe6ZsK+wDAW8djbPxN/0fBp/7SFw3aWjvFVqfFItsumXLhj
mj8FaNuulXDUtjLMR+cTnsb5fa5TjAOdd2N4RvYUpUWzC5UOqoEM43le2IM/HYe4nz4b+a8Y4bSn
Ic3zg2G64pvNpWEaYISHAs+VHEVhY+mFeQ1gVB3ZTvAbyIupKGhu5G9wDk3vE4pI+T36pNWp6a2b
LAittWXF0R4HVCToRgftqLT076JYYGSFHAk3x9fILYwHQ40N6PxauMFvo352ne+QdMPvH070O+3L
77//uv2eIAyTzbFtIYClW7qqm64ER73J78+4E1aKZ2ef7ZG1yGdTc00ETWJ72gSI4fadf1Bsw4ek
Wd2HQWBuZST7qaw59eISw6Yh8w4MbIf2QLaf7Jg9XmjiI+3oHbJEiFztjR5Tw6qyy7vC7pZBnU4n
2ZUXY7/plbxdyVAOmLr3YNcdgEFxkgM557oJ50cZycPoayXkLrIqPZDfdazDW8I519kWnT+vpWY1
i8xwWattiq8LWgljBCrBzaZHkHTBvoqdeBn2vdUKONS81E3HXcmb+HzLy1s5aiHvmjU+Jqq+sHgt
bWOhxip9SuShTEx9gQxh+mYgFFPkGY44Q87LS/u7Zvj2svRK+HF90FGc8hJ0a19btRyRMYVe1126
rvNjRGGECgYTlVG9Qfn+7kMeQIaXPqScZlBs17JHCvJcUgatHlRI+/umEOhCl5Ltw+cg9p9Nnv23
Mura29Qs3MdMx0ZNdcJbyk7KZ3Rlx4OqmhGy7ig1QlKKtjap1mYAnXqCgJOfeFbH9w0fSJioKE/F
HKpwQFGxjKuD7MtKD4GqbNr6cdkfFF/pDkox9QdkGV2M6F5j2brMccVsGbLtuwlJMuu9Nu7Om7iQ
5MVV6JePEkYhgROyZSJ4DavYA2k+lWz2AlLJl3lWAQOsUWKYz6Nm3mp4d2EnwArKEKE8qAgV3eZm
eS8QvVdTbUXwxvvEP9bYAn6YFlfC9V2y49TZNw9JU4e38pCPdXLjTncyIBtI2pnM8uei0+d9Pg8Z
LkxirhOJ4pOpkbYVoceX6eC28ZEnTnwakUZIiyG9kxEOHBn1i0g8jeKTPGQpJa4ZfhXLi3/3mSWe
MF3pLqGvh8e8nn5KReDELl0ZSVWdWEFVQozJiJrbOZIieUnivxnrIUWtQLtkq6C05ysrjNUr2WqH
cT63ZB88TOwVhxSAfof9p2O5JTpxmk+5zenwYj63NRTQtkjG5guHmvferaZpP2Zdeq27Pnw8ZfJv
ugHHP4W656nIygiPu7B9zK3KWfgDdYuxj34hxhz/sHI8WErUhXGhRm+uj9h0NHW9cJIgC6B3dLgR
K+53O2z+9HEIfUI0HcmuUstwV7RYG7uQkX7/QP0LcxctRVdl88hDlYcpwx/gVYnth/lQNc5j2Prq
Qr56h7KrMGqK0yuJGBoVmKqlqqb4hNswecVoFjUvo/gwvYxezpWjujXuO70o7/8faee13LaSte0r
QhVyOGWOEpUsyycoR+QcGsDV/w+a3qa2ZvZ8M/UfGIWOoGgC6F7rDf9uvJxODgiR2lxada2PR5wk
wbW0Yb74wAiwOyD3bIZ7VHJlEMuNPXEyUcDDZ7gTLyU+xrh62OLFZNPeAXZVFP1eeiJNbjQh3ljM
GVkEiIgUqms3MEYekhRtRBhJZ7fVWToEWVaBnH+VIpLQeusAidwd3J9qa/VID3UTOizzRnBsJzSw
ADw/xcKydk2gVtugjZ0X3LoeI6hSu8AKzZ0xVAe1KfI3SwGaj565djaNXD+Gnm6tvcLuP+Hk8UlG
uf90Rb/pd1dn9luXXV1veC1Eicb57ExiutCSV1oKdyouumPrzZ4l3Ri4Z50U7NlohftNz1Ac4ab8
phrVTycc7DejRL3Sy/zpFdYaJtS23b8MDiQMJOO7pzTO8TLtCFKoCrL5bhWaSLUr/QZgcHjn16W6
HTqzPdnCdHa6MngHz3Wyg6EUw94RQj26uJ7sRhsyoBcV0bYbSueujC1ljaLidNGBBZMCFN1jHhfp
Ko7c9rmpdfbyei4+8eAyFl02IFbvKOmiQUziizNNn/lL6u8sAM7OVDk/LUTgTMyXDgFJm10l+HN6
M0/vx2KsHvKyQtrA0N60wMSBOdCqQ9JAhERLZCHrEedwtjXYts2A0cZbGFi7MHXDZ9HdD9zc+8kb
410JVRqmVBMtSWol382qw8Qs6X6OFfqlnd2VL5GPs6ZuKQbOMnlwdgMLX261Cl4TYX8S3tT9VJJ4
0yEmvrGLWN+N7GmWhZF0j1nhGxujU/ujA5qVB2KAkGIdlk9NFvO4DI3sm1VNG62s22OCc93SSUr3
SOLfuR5k0SYbxxrECleyQcMVu17IUzWLOZWdrqfePNxopxzdvnfTyM5u1IqloxbpXlc8lJmEipKf
GukHfMT0TQBq8RnAY84Lx8x/GuGbmMLpe84+cTnUufqgV1O+w8TdRSol0C/oEXHrVU71rQnqpRyT
u+6vTleLl3J2Guj46aFrCTNb0XIHCG84EI6uVV6LcXbgafgUydXHfDBm9XhZX3fTk5SRl1W3erKS
T7IkfB1p7DRqrnP8Y52cRF5h6NPPmQFMAOcjrORVI3ju+qq5w8Tooitx+CyrbKs9NCST7/EqDZ9d
r84gUEbqVjbGlpsBJyMZIIuePhKPs7emo8bNshn6NfS6OyOd2nu7Raq1DaOjFP3XtT7dYahgrLHO
Gz9DncYtT/ea+8owuicdk41bt24EaZl5r0bijLuSMF3mCVC8euXWp8ECuyYPspglI/9/lpWvCB8Z
F18rgkscHaDmEq+UVYqwvhiq1/6um2xudGAA1Vq2ssooj//5fUKc4e/ZIRfCiAvKk9QqN6emqR8A
OBVeQlOBds4L+U+SMRueteVBTGhHEXd7qKLYeJk8bwtt83dpbruV5jbZs810/WX4W89/HSd7NvOc
f67wZ1yUKPVW1Pm08LF91vGsF6RXvJPa9GAmXXu8kzXyMAKW2ipxihTB3xsaO2UXIAPFrpvhulvn
hzCxYDLMStXc4MWdVfs7WZIHE0uGLQ+KGieGUCQgEN1u2c+2jGGuLSdwS3AAO+/eGSP/EBnxQ5TH
3r2skmdKRLqmCyaFN8ZfDUS36k2eBeNd7DVrM5v0SzCvWhF1K1d2oiABDkP/KdRi9cj6IcGXUf9W
E+d9jjT3J05T4Uut9WIz5r520PzEukPgBgvrNGj2ZSG8NdEo2Fut9eiUWfmUlPk2yezi1c5FfLI6
YoOyOIBX5Kll4XY35OXrOOkR4l8Huyi7OyXNsxUxKR38/aybrGG8cxdgtqk1QEbRStqzlMDCMYME
ux2n6SskQfwjk77FrzhyX7pSfzRItn7PelIoQwElBGiQvUsNMun/pgfRzWLVYjeNiVKpYaSNzYqN
uuCZPXC5zjC7/MS77AdEEf+nrr91bddcUpjF5s7HDpqtE8YEupNaF5EW2iEmUrKGdGF9VktlEw5W
9h0/qt89+PTqYSadrR2b9FVTms0yzBKW4DPkl5B6t0xr9sp6CcgFzGmkuOjOymWKH3YBGnTDaVCD
KiBEgFm90sAHbWIL5Q6h/wo0844wc/Kthhe86IHCvrpllS9ZlCbPYx/h0MMfc0kjr93k+NGcLWwg
d0MLlGWM+vDoD/hAFW7hIijnp5u4RhKA/zFEGQwSymOQ2c2GNfh0NqoRboReGAibKuPnZOAdUA4e
MXO/Pg/wD2bV0fGz6TfTCvlKuqXJ+Hmohnfd1KSyFtK2RBlzZmut390SdK6zxPvFqz15NfkKEVGo
3wLkDrBPdsMTOmj1XaohABdA0PumoTwSqPb3CO3D5dQmHsgoTz80bR3xYfXqNSmyOykonaXpz1wR
9bNTVeX/tfSVYmLvYmk8qlBxM3WNcJpqmdDd/o4EaYdEc9KuGF9UK/Mea/OTiyHNq4FcxsHqPRgD
aVK9ZVFcLmyl7e57URkPg64hrUF9MiXrHpnLEB4Gss9DspcbEVmMkNZ+V5StdtEeq6h88CY3Pfla
JDZhjbNSWif1ciDa8WZkE76uMy4XPSs8wapfjV1+NcbUfVWgeC4zoWV7kj+/2rZRj4rakLzpyvFL
6OSoz3n6Uz3Xh4DxV4FpjF/6UxX7xf3NphQdZ4x2JnTF5X5fxgVIcA3nSC8tdDcds91aBUJ1KL3F
WyftWVnCBidX6eb172C6I7TV7Nx3cuI8YIGkDuIky35Q4FM4WB1ZiSH+2CC72KXNENmx9WrcWNzh
pTXti0QSSuwhLPf0NFcpkAYewtJJkZhwxQpSpXp2nbZaO+q8GVJVvBS9aPjRRjBX9cD6hZvEY+y7
ymcEBaxlEtfaZXJSh+e/Rizuz/DIBzMmh/PNXYfbVmD+qlHEnYwxuO9MX+ycaMjvG2gFiyKw8881
/n8b17GxAqmb/HPo2G+db4pLVE3RkwdtVlaPXu7uEE9A4mcelI/s/ky9xiEkVBEoL3am4WefvaK0
j2SJaxS1KQ7K+AT/5j6eBYHyGmXj2KqeA9GmR6EZ/UrWB3lwD6iuejbacZV7k7ZQ03Jjti1LcFby
J8Dj7w+3OtVpxdosamMhu9waZBGkqFjDWXJWuWjG1YAhzYNX5d6a5YbKixJ9yijOqlNQjcU+YVl4
yEAuHA1u0J0Rdx0aIZm2wSTOxetzwrQui4fHNPX8ZenmzUvSFv5i0LTusxpic5fFo/FV9+cccFn8
rMtmMya+j+eEtXUtsKgLlECx7A5wUFULkjC+037vgujJ6Kc8/tUDptjLjNnQkBfwu+QBMzvjBRXN
g3T5lG1kdK5t0tzzT5vMwv3rOC+pw1Uvcv3KHvBwnQFU6oU7icCEG2scihKxN0k1aANcSUyRlkBd
+UV2T54a7FnGB79gKu5Dv4jeiIVoPCiG5C71UuOgIm2zyWLdeXJrstgR0iw/Y3vJ3e/8wINeXUx6
rjy62lRsWxYDhyFALimoWG9Wejq+FVWApG/antHQM7YOkbwFgc/gF5DTLMeIWSnbt4Lk8qvTJeWq
crvpHi+zcTcZerk3/M7cJEoaHlFKiTZp2GhHo9ais9pW6RrQV/JqiPQTOgDdT1Aumy4xw69jgm5H
aY/hBcIET5oK5c6g7o0HJ0xw3Rt165sjvrBkhm4gFUFxgwUsbQ+lOM75SZGHw1k23ERDTW0c0DdA
nFAdLfvSi/atnhVie3ccN05uEmucgVitZq7UTvGex1RUJ3hN0VJtzehzVyBrZ/Dz2MmiN9XnrsEu
q/bb9kEUiNzNvbzCSNG9HhGlmYsE74h8KuH33BLdHfkEvgoMr1Y3kNQUjQ6Z5ohY/h+/kbHrVwqS
U/eyysmdaFen4ZZcgXFMk2HW1XS8rVk2PBlUTNVxYu+eE3uwF2rdiy9tUD7E/DowvsARNUkK7Jvj
8jgaffCtnTSI/UFkvqjT3XVhoCTfeVB/ki4EOMdNuy7Lw7Usel7fLRWFO+3ayp8l8sD+P7SH7Q+s
OhfaiUGAGElqR/PUf2F4a2KCIm1XyrPwciSSfcNYjtXU36siSw6NqP0NdMni2S9Ylpg6ltQluMCg
5Sa+9R3hNe7H5I5lAd2jEo/kKkSMebYS+dM9QzH3OnUKwfVw7TtPbc1sksZvZzu0mdSdTx2Q+jQ9
tkR8f9atdhi6IvnSNr25jNo4v5hJre9wejJ3QaHFlwDW6NJWiuBLBg87YFEuB/XCSYiCgtPAs2eh
zza/pZVFzw7ix/qcjw8RvHpOBMlfqT85t/0pjcn0rvRnHCgXZ/WfN0pA5j5ulGCcGGgYqLbBPxDo
f199EL7xTeCEzjNmMc4q6cakfE0tfwHELNkCFGuOrirgZsrTuiMd2c6Hawsmpt5SVoq0IRM5je4y
yCyQpPZ0ljgXCYeRZx8wMR+KQlgj6hGtbe4gS6EN1PWzwGXvPjmazqLT7bujplTOqU3whWmQ1nhB
qgQDt/kLz8oTYgzWDzkoUyIGOXG3UQ32/HIQCtTclqFrvDhpyVI/vdf1MvzRidmxoOEuqYJiifB6
/hN231entafPntY2S7gs1qM6JtBik8g+tzgb7OAfqvsESVGExq1ig+GUcvBCLBx8AmopIJsTITrv
CD403ijZJJ5z4IK8K8X40wfe3Jr8QMDjgfdAFl0knrVGyv/3IALh2EvOg9i2Vn8GjRIpUCPVVad6
dB0Uz1eat03XK/m6Ip4RfyZFAgBoi/FTts4Bdkafpjb4quHgcBJGEh+mEmN0GWVsfNayzTAEO3OO
QVYG6vxWNXrXGCTyUot5v/lSYlQjVPCbiqLZn8v+VzNLPLddO2xq4ik714qduboy4uISmMnnTArW
O3B1m0Z/RcYQt4S5Sh5k0cvSDYH3+PSh3mx0fdllol7n42PSGeMxnAUQyYDUJ3l2O8i6JOjLXZKf
eEK5Pfs29SlPZsBx6lsn6Wri2OBpdTe3T/ocMpatY6dap9p7Cuqh2etZYrwmk4c3QWA/qYMTPtSh
eEpnElhhNt5OyxJ7pUy6sVY69IDQGMh3gvj7St61mjvmO290u2tRtmZ2ufe1cWuV7S+pyToA1N8Q
xrGpYqeGivS5Av/56Bc/jNFRTo03Ome5wA21TeSo1fm65tVdu8UHGpPqFcFpljMJ6m5CjVFPa0LQ
1SzV2GUGK+QKwlMZh9mTNcXv6yd2fUOOG9Dc3+oy783UT+kIwj/DvO4l6cK1KT9RlJV7lv7uShi9
urMni/+ADAvvrMXMu01wC1HaYC33mWPelfuM+PBSJHqHjRF+WqVrxBuZKPQT7JGyxPROCV/Zax5f
SlUbP4E+e76CYMB6GasJtfkNa2PnkPmdcnb7lu1l3FafrTa5BHOss49LRHdz600kQwxQ3IvuKz/y
957SNLjFeOZjmqf6wgWr8qPFBiZpfuW+ar3lxSPB4AIS4V8nivKx5n1TDnohXrzvgxGx86ZC7pMp
B7Avc47IIdw6YwHyhpSRHmnBRrb20CSrAkNbB+8X9uo+/50YeBXtXRo5yamzigjttcZ5Q3d93aSt
9j0rOnXhacn0kLJIAghou5s0Et5L1vbPsgdi3mxYo/SlLdNq27l5tNewMHzs5uCb7OEgPFFa/Xgu
eaatpDZ9PXQNGyzINGqIa5urhVhIJHZMpWMbyxQ3ypdsiO4MPa0u8uWD+TD7ffLJ8mc8t91KrRG8
K/0Z5/v8EP/zy8dTpSL93/a+9gy3IfOjkaj7Vy0kw1IaJVCH8XnyDrWiiW4f4VWPRY3Zr/oito+S
GCHPgs5nA2TCcVrFja+AJev9TZcj+wM5BR4+sYljZQ4u2XP1OXESb23zqNqOZhtvbD8nKlwhXSNB
xvGscdMW6BNVENYiRI2ONk/WT47pfcrdRL+XJTXAaT2Pn5OIqM1sK3PguV2vgtyx3mBc/0BuMXso
vUa5SybM/zIYZnejp5CVSoaHsO0byH/dDwul2reayBrYhX58jY0uWkZ1eknGQNwVMSz0yHWLu9pz
/F2siWaPOf0iYw+5Hruqfxp0dTqlUfdFm/T+aaxyfRm3fbCxPbIKJe+6H/hkLgy+u12ixbONefsN
K0HjEee8ku8jMFZC8+qvGnc7Jj/Oqzma/hY6cL5F+b17CO3ynALlfUszYyXzSmqLLtEoivDixNWD
UMJ4P+BVffRnFy954PUJQrGokFubeUIzr6r/JXTet2Roosr7HBY+QpuYXB1dZ2wxYrV5lXbRiIT7
UG3qxDfva55OS+FX7sYVIAoWsLZRbeoS59H11XsDGNxXDcDMAsME7L6csmTDM24K1X0Nrbz/5rpR
sahE3azjqYu3dq1qS54A4tWz7WhRm2H/PYAOXwcVpsyd8dznpvfL6nGixVG3JTu/Gh0YCyOGem2r
tQuRhe42MVvvWAzNsLNd5eBPRb7WRljsaYMBIujq1ynHDK4HF7cp/I4deN7e6yX4vQbQ4bcuERc8
IJyfpJyI2TiIbfuhu0EuqD2kwGIk248OmbqQtMB8nHpoC+lpCML4QR6qStWOSgKEb65KFKXG3cm1
1qVVaGfhjPAPRPl5cMtLZeflM8DbZ4ya03tElNSXQtE+FYHm3Olx2ZxHq75ABADSn8UxW7ifsdrl
JzUKHj143fvAySITInZhnhQC0N56Cu0Mh06ixmWn1htZVEb7HnNX5dHWe3HX2e2wCJQ8f8NKJ1rV
ahceda87A9N0wT+jIiYZNKHHWYVmU1KGwTYbxe962ZgQxCRcM3eRZdTGvihOka96f3whM5LfV2n8
gmNLczcOMXfSJLSDEE3/SZ2t0YCGZ1uCJD9474qHzO2N8zA4OwuvlmiJoBYBPRMI+tyoYtL60A+O
cyin5Bs5RnoIFBL2yPCDtJPlCEVcRMr1dOEPeb8uiSx/YhnTrYHe81qbi7Zhe0vV07p9jj7zJvLK
cSnaRkH+xTZwfpCnjtmxTWLF5S7FXJsEvKBcXVmG4g5TcA8HlPFSjbF172btlt3n2vSMH4XQWOHF
7TdhWv1larNyqRcIudfR21ST343Z6Yxd3PwS5pNwHfHSYPR2qvwJ7nCVQqtIOkgkWMhekPDzd6qI
skXJ7XzJlK685POZY2qXjIf+UVbJxr5osq3AXmopi4CbsjtFq78lpISLxrGe60Tt96KxsQqZi04U
TETekq+xgrcK2sLiMeuKZTqXygLGJobI3XpQB+U0zQfQZL/P0sTot31of71V3brd+nowikltcPU/
Ix27OYLi/VX5pXsY8NjbuxiwQQkdsl1kasFZRFGDtL+R3JFKHDdGaVT3k1s7mIoj7SFEcPF4M+8w
GsyO6BG3GB+b3q5DWPRkoJS60Ud1uh+qtlj7gD8euylBetrEL6FMH+raAnXgTtkDutYxDqp1vY8D
r70foy4i7oW5q+7nZ7XiTk9SsAVajv1ljYkiSL3sYpB23QGkUnd92WFyV+BDohFF3Ws2swlLmV8Z
olq6jqF9tdlY4F9g/3TL7EljDbFsiApehKGsERcpf5mQykKehW9BzycUYVJcrDzqdvXY3rncSttE
x9JwsMDKqA6mmKUd6q+q1XzT7Sz+ldtnUJoEcrmZLza55zcnxCqv6rXmEbmXblOlbXFyh/roxeQE
/UBpLjCMumXekAmoimEZFnX6U8VDAcMQ1iS2a+Yb6IXFcZpw58GXHBFlT2g4Ro1nYiAuiUpP45G9
aVS7+hqF1rQWrlodCFNiDdKIn9IHpiNrz464sR+ypouPRhSg5Jf1413mzdsXy/oWa2UALaPFBzFs
u60dsERCsuihA6X73QMmt9DybHzEb1SAMK/VDS6y3SvhCRIk9IjmhbNbFdmDLpoCHECzU50g3Tt4
Su+1CXsZ/i+T7ahiFeGZlbeKxCxXNcTebtRxpMhL4PhD5PnPlmk2F6ceDgnMVGHgN1+R7sUrIT1H
CPBtySC3awnuCvguV7aIKpwjgX51CJuDFHHbO9na4B7ZoWn6rKp9/qj6BSHT1jpadZ8uDbMX+67T
gvXkavkbRIyfZF2GS+VB7SiM8AeukqA3Em9R9hjoRDpx2NFT7X0f9eN2wAn+MdCFR7yya77bHqZ1
Uaf9VEhZVGrkvFSqOa01LXlzx7pcFbnhXbL5AMFeLPSYHypuMrqCaXKjrabaKdehX3sX2dHzbHPr
xqa3uNWh7Aa/xeLBMs8iu2Eyal/c69zXyVJb2wagGnoxvY5KEK5dHFww7SIACGeQ9XNvpCcv9r44
ieGdI4P9ddg8TYYRLfVJR7AWw9+s9g+O52rnEoIKlqohsgQtovhY5Or7vE/H+3I+RLt8zPINm+No
V7JTWJl2p78id/rVqIfhF/m5CaQyCxV227WSZoum9Yq1IPbN4zINJow8eVCbivUw8BzZqaMS4zxo
ay92HDg7P1FyRBpz7lct/QwQJl1NbsOCSy3H0+SDHsnw6MAxyhjQA0qKjauOzqmouq5HSal7sgon
28m620Fr3L+6NK5OXM0B/sVqBEXCpnl1G9EscseMPvWIuq/6zDIuiReyRQULAZ57GxsTFAGYB+B7
EIIUeiUWU9SecdFmC0iE6ikjz7SAlD3sZZ2Gzcain1pIxYqLU17k/CQXhQvCsvUD9zEwWCVHuvpV
VZTxAPJ0OpgKAKOFj3ZyNM6hiUoRLASTz0oTpW/YggFYBw40A5ddAuDhAVR6jwCagbfL4NZrGwy9
FUYkJIMsOqnlkO8x3eN+KFXsQZxJJ7Xn+Y+jIx7xgz/DjQ5CxIEUAixJt/W1unggngYlWanwU9Va
aOM2qyYotfWLXYzxeSCuQSikrV+SsnDvvMR85vdjP2O2qM6qMX8xxJ1ZLeZGBavYxa2qngSwJIjL
hrjCyLEtv8uCHYbqGk+cZOU49XRJkMZaGFo7wEwwpsu1DrWPrZ66YC/mLrKB3QIaKQoaMNSUIsYQ
1MpZAM8CaoPnVKeuS3+fpdiFrpGNxE49Ek1LHpY+11OeRPyuUrXfIJmPLqKF5KSiQu3ONM8/ywM/
A2/fwbQy0BY5W7XNCyCLH9pKSbj9eSyygnUetGlAHIVvZm/VlvMg61q3OOhJM+2K2NURmILZ1aU2
WfgBNTg1R1OlwmbT9I2LOo7W0vDD4CHkU29HZ0x3ClvLSg8m2GjjHEK4B8G6wrXL5DUNctMrdbg4
sfnWQ+o7h/2P0ShItHY4EnsugdsySpxD4zesxeYzLUE+51opy/LQOndkecdN30XtmrApKYoSJqRQ
0jc/CZMvmAnMiihK+4nnvbZsYz94AosSrc249u9tlR9FlHxlc0UCHm/io95ZvFrmojwITwdVa3lE
B+C10aQPjn3IxUrBz+9iNI+R2UBsVG2kV3y+YCQRUE5WvTrd47Ik4G9oSrQsJ+IBZmKlq2hSjAd5
qEIogay2uo0WqL/r6rbrSNjo1R4vePPaT2jaHQk9+5QUlrcp4xkn7mjmoY2ItHhoWD9rod08ikYs
VERwn02nX3uJqjzMC3W/a7RXA8QqzkyRfy1aZZYtcTiMN5lexjVauzhglMj/b5FgSsnFFt9dPy5w
DhDiwL0WsWM2hwcLJY3l6KXT1vJ895jUyqcwLpJHAUPS7OrmORjH+hnzN9hNrXZXBkr97BnCWvZo
VPOEpYgLi7/VekIzfuvfWQWgKqhb/l0e2z+0aYpfgyyu95EakhHyguTVhi2zNkUT7WQrjAi0O0MT
a8W5FZsJVG4T5Ul1TfWR9wcwFqoHp4e3GBb2wmajeXSUCcBgj/mXZTTpChURG8ZU0iDYBHoMHrj9
khFKwL/CVVfE9WkdVW1bFrzelcSxCLGE6HcCE13LsbrXB9tSK7v1dWwH6Iy3PXG+uTMrvGZTTCDj
ZWvSE/szx6m6FoFp8cIaB3UjO+ciJb85mMgZztdVA+ww647A2HXsgL28Q0J7KzsbPSZrdej619bU
xiaPnG61u46NBIm3npSQ/BOSKVSWZFiTLWY8OwsHp/se6ftNFk0lhqVH0CfRs9Ise00Vz4rm9M9Z
PXyCReXh+pQPu6qHvKlgnX3ftUjQRb0Hd0iJ7GsdNnnVhJ7atapHrODOJNnsqyU6tzE7ZoDm4cEV
rriXc+R1hNm1nUdbNx8wks0FS7wInzAVg+0ggPgN6+17TnDqa1mG+gKUh3Wf+Va8iwb30LYTpmFW
8tKpSfAKH1k/4GuB4rU3BK910rYbYu3jRrYCHmiW5Ai9g2wtzPopa4r+EkSu8an72lRZgCV2oa5K
YdUohtj1qoG3um1ikpx4WiCD5JW4g6xjy/nrNJ1PTS2r9OW7Du9OzUwrN8lI+CCwHn1ImJ8wniez
bgLjHbzgk8Gv7cFPi4MsKZYw72Mc12QpnnIsQXLxXZZq/mjo21FFurUKP0012kHuQI5Ozhq3k7Hx
QaasYlsx7kdf/X0wlb2jiOD+Vs2CvzykfvAiO93qU7PT1uFIpvhDQxFgcVr5sAVunWUX4hHsddAx
E38u5/dsGK1a017gw28i0Y5vLjZxq6kF1DxquXpWdcJdYKdXLlov8N9x6YtmsxN5wFfp91lqWC63
N97Dk4MzimzV/pylReathx5CyYcG2Vm2ik7BanOeWQ6D7IP9ii0aohLEXq+zNo27SJsJ4F4HqZgA
yzjlB+TCfh9ilgqHdD7Is1vDrd+t4UO//6LLbfrJbkG2yflv42Tx1ud2pf+iy4epbmP/8VP+49Vu
n+DW5cP0TTAD8z40f7jSbZrbh/kwza3L//Z9/OM0//lKcpj8lFo/VpsujB5vf4KsvxX/8RL/2OXW
8OGL+N+nuv0ZH6a6fWH/09U+fIL/aex//l7+car//EmRd6hZHRrFshxHlnbRfBvKw38ov2siFcWo
PHV/j7qWOzMprrNcy9cB74b92yvISjnV+1H//IluV731Uck7T+tby/uZ/n+vz2aGrbcwY1bntyte
Z71e53bd97X/v9e9XvH9XyKv3sKBsCrRb25XvX2qD3W34scP+o9DZMO7j36bQrak83/5hzrZ8F/U
/Rdd/vepwNR3qxGHn4UZj81dN4TOugYRv5TFsJ8lA8y8AblDKxgta6lWrr9S3KbQt2mDqV9Te6wo
52bZcRgDMHGAV06Q1OuDXuDZtJLNQb82zdQ7g/mFQSer+slLj5XHKrDUS32rj4aDBmzPbUXUmzQD
0MvZru1q5iZ93aRzG5y9slrIU2uYEmV583PTnd8Db1U3KzjfN2JUjpv0qx81yt70PWuZZ1myJSdF
PErNikdQmbP/cXuH2FL+qBB9OVlee5FtslfFnbvx7HpYQQvPH2U3PcFKLCTYcpBddF9liZSzNGVW
2SEtCzBcZqxh181FZMN/eXXd7S+OpfsEUf/NlXERP6HG8S3IDSJwuSvOE0gscGBof5xlGbPJcDmk
3u/mW4P5p4ttKnQpBroU4vcwOVYeZD/vzyxWlYSbwoS8q5UwWow6JgsgT+WBKCEipbfyu044CZ9B
X47bd2NAnv7V/V0t4oqpu8TFGwvpJszZa5r2Xa9Fzp08S/Gu6Pu8O3+oZ0EUrVif8hv6MGBow1Of
BKg1/DWH7CEPJdtbVKDsfnurk2dh6vQ7aJA/P9TLScrGPdblZB9ko6xyUrHJ1FHsK01YYCbJE2Lk
ZPEVOcvcrr1rvWyU9fLsdgBeZx9lcZICePLUJZni1/HvsXJYY0b+KjLqFs+zbNgAAeiXUTzp3gJ9
veayqDSCJJgaKfxqgVATtrOHTewV7UUEanuptdI5OL37LKtu9chvPVtZ67LXoKs8ZMCRN7YZ9Mtx
HinrrteQM90q5XVcJxiv15ENajl9zoq62UqarjxDB+rhN1/3A3UXET6vXFzbrueSsyvZu8jCgnZo
Vx66nCE53IPaGkaKrnmVNQelUmzOfUWt/3beakatLmV3v6374dhqur0Imj5bNbHxmzudKJ3nEt2A
HX07GGWDWCfRfFn1rstH5rVsD2IXOva7robiCzlcErGRL1hE6PxjnEbM2jQgSjepax/DGRSBQ6T6
JStQB5qdNG49QlvTEA0W2VLffwD9JBng842sdGa3UPivFgGQVfEHG4Sm0TG3AzJHcwSQO+UxIouK
cCWyePKAIHuGr1zbX0XzSqknPfdryYZd+wG1EGtUTxqk48rmYVYo2ERtHa9CpN7DJUjBHDhIFq+E
79UPpRjrB1mnzXUdpG4sh4jRbmRZNn+YZ1Dj+6bzg31vN+LUq1Z/8gQZ4oUsx6jQH139rsCnO19d
Gwg+gQcYnO5biLkNiXu9R385KFe3Gbo8/j3Xh7pwns/X7z5U22qkbBV9eOj+uIS+e6/8dhGt/WlJ
DEF794a5vnZIAWJ4PzuNyvK7kdeXjPAjdRkAelrC8EMfVyFjmqXRq4AXts1nszl5SP+cjdJU7laW
zb1IriM+1MsiO+h+C/L/cyM6rNMJfMKa8iAxZ2aknG+H3G9+F82gXXTARE6yUdZfx/awcZbBVE/r
2zCi6v6qLytteVW7NSEcQoMSiAGaRhQBAtaqteI0b8bYZcGhzR1xyuOcjWnUVPt4Sqt9YqSu+igs
Ygfq4Ob/j7Yza4oba7r1L1KE5uG2RgqqwIBt3L5RtNvdmudZv/48StEUpvv73vdEnHOj0M7MvVVA
IWlnrlxrKzH1EphIq8LkgYzuqLqRh7wXkxvqxZaX0QF6kEZTs62n2/AVj858w2NOe6CZVX+Qswwd
UH2OusvVriPdds50C+4iQj0VUO1GG0vr6PCxafHDeD2Q1uMnAfW9ixRIrFd3ZHpQVb5dTaKb5ZJj
oVCS4WrXDxDWeXPuG3O92jt7nlagY9DFG2b9NKdRdSRPrT57XQZRpeLbP3XkPMIuG364bT5sa5r6
P/lvsZHhzB9iB+dbzWXSKry3A40SQNdAjpZ6DemkPLgx4GsaVndlR2QkQTq82goaq4qxQmFnmbFO
lnWGcEnqVaG7aRZPDY+ZtpMV7TG8kZCPU5a1aa2NYH1nhngLq9qluuOM9gOY9XzvNhAN86ezf9oh
fSJaUv0e2jG8HlaTPlR1gvYvYoYHiz6XzxIrdC2/xqr9bFGmAfqg6LWycTQeSdIz0KB6QDNMwnCB
EasGvGrilW4D8TouQAfxytyiow6peobp1VufdbYmdfJNvagckK8nA1+Bn7oOxVstSlTizQpUZWoT
QFOjwfLrdRvTT5sHiEqaBzm7Oq62cPGC4NCOdky3gsTJYYCNeXXQu/FzpsI3DwNF1OsEucSHleQS
E2wnMEKzsARfr50uHwr0VXOpgDUZjlnu7Qk4XmSP8W/0QSEHo/4W8AugWBhBNTx02m+VpQGyKqfn
qRjoz1OSlEp4oP3m5KpD8VP1L0E6qwgg8oVdpsuqeZvXp5F873+3qj/qcGMoCvo+vDyerMG1jprf
05kNPmsDf1h/jvQoeAnL+RRUZPtbN54/F1WxHRdiNPrninu9QzYqWKJoWuTd2UZjRrxeolf8KCwp
XlmSrrzhLN7IVN8tmU85hWLWcNviJyWFlAqDV4Cgd7onFcLxU+eG9gGxK/urMkf38hy+RqQAP09l
5FiHsLEgXTZhpxo29WxVR3lPnuPIuDOdfPvhXZmmSt7AZ1U17qz41ftqE0/U1O8808jjZ7O+qlPw
uTGK5jnRohDtjBQWHbO5bdVBGe7fhhRFg4sc5tw50RxdXmwFPTsWKm4azY2e5OAB8CgTsHgygttC
v1Rme2f0JgIw2ZSNx6wbem6yTJj5/39ysrTdLvpbxwIqOkRiWvW2bDvnIiGT7g/3tjsfrxN0e05u
uIPSVS8TaGW2ti306WvMet05eSiLIlwXMaB3fAgnCp/yKRxg+Mi2+9ZGYuUARDrdgW0aDuay/Ky4
5XZEFeFZSXdqjHBK0TXD8xTU+jYaEL4V2wji9gwq6qe38L2KqSpMqIIy9eIspgF0+iGpbd4il2HJ
pu/JsL6JT8LNmD5SL6Nlp1V983bK/N/gDhnuvCAY7iZ/BIUup3Lg9q4o6Fq8BXyMqt48EiNDv2iD
aiNjqM6ivW7N/brmNSYr4snfXmfLulY9vX6OdQkZl5nzWR3q4PghxG5UnqiB9yW0apRUOs+8dXsl
Ajs4q5zK4ToWv0SK24Eq6zVSxvY1cnVJKAWJaasF8IxIkKwhZ9dLok2gGNt/vZpEskcNYR0Emajq
zfjgQDC4i0ct2cuw90JsvTE+9O7sbAY4KA4fHP6Q/gypt5w+2ovxNiwz7a7O69RGToVFRvdZn8rh
PtCDFnBS5hw8dpaPkNrXG7+eh5MM5ZB07pNq9vFZRlUca4+dNe5yBIQeimXkmUHwSGPmdUoFC8el
66wbf2rmaOt1LSwDXva7Rvt3tIXjZeZfRIfsT6YvFx7NcDg0UQZOqaq3wHuGx9pRw2caAcBV+s9y
MGK7BUFk+bfpYnMbgKrzrCDusgyp1ncPeaDfVqb3OkHvgTBYCAmKiVa0bO/MPbSxSzzY2/zcF85f
13haA4F32ajbLQFVX03boA+nGxnObdkBRrOjrQwVNzWe8vJrlqSvV4MVqSJ9aTsnI20TUDeFQdLG
XXTL4BKN+cniYAfFenERW1RYgIivY/Nk0CgHOT8B/jJJomQoByOyY3A0RbD74LgO0W4xD6FlgxH8
amguOjmTESCV4lJsGtNiawF83LVDMx+owofPvhuFj2rkbuKpzP7hlbkmkjwSmxpu8Czzae7/OF8i
Qshp14jrFd6uL87rGoCC4fIFhO5B9X+wQji8khoJvY1N887FVdo9nRkBRALW8EfdxsFtvGCsNxLd
2ZGznUJj/CSHFtbUS+k30Nq306fcpskji/3sKJ8JimkkGaz6vI5cymiNYo2bRH4db175dNm/eFNS
Yu/mdsvcYfnV5Wpi3VCrDuhwSmm9Scr6Frgg3FIAYJ/GcJtGS8F/sRRq7N3aY/6XuNag2u/2aeVG
++ucYCjSzdQHr+uIAzLj/4/rXK89/ufP0/WzujUsGMqq1DLORaMf+1i3Tq1v8L6V9r1xniqW4dUr
Nc6pbcS3Iy3AyEIaZzEN4l1jJLyiKWevtR69JMsUiZS1ZaiMqEfsqgDCpzappr0Yxb1eUcJHmpD2
NF/Vm8iNkte7dDmB89mUpjHdoImxR/0uMrckNczbqMosoNvc89uARx4SE4w9ub+Ln1zO5O7Lqm1v
Xt9r/DE6keVT7vkHCR7cLnUPY9EacB3/bVMXB/p3dObU+mrPYd5BLHkJQcH8W69b5Unmi0kmaHx9
dnxToEVZ5otj6DP3bOuTcoizkX6OoTyDlajOs2aV538bikNCJlit7XqmtfY/x8pKaRT87tgwotX2
c6kYylbOTEAr61m+2MpUsZ7l7L+IQw9WARVMMtNN9x+4sWSoA+NV8gjA7PIeJyY51GEfXK62FGhB
6hvQtmXBRXMCms+oL5tmBsZ5NA0AzPGzsZj9rEtuJ/bSWxlaFa33cCQpAJjn4kXXSMKTBYJwdAnm
jX5dY+ad5lPshM8BzUovHBL+bU3eY1C4sDP03o5F6Tw1vo1y2XVIc8ipDyA0OSqNt3oDyMoeY9u0
zlCEj59maFKsyejuIEGbPvkmhyZSYMGuIn3n9CU3rzG2k/Psvk6QWXJwjXSdKiOZP1pJvHeA0uxK
t0rJdXbTsdAi47Gk0WrfleTJTMtCUm+x+YrZbsvCbtYQcUwssIGZLb8t9enPLrC0W1LDxiOkprdq
HKoXrWvdaFu8TPSKPbaLa+pa5aLZ401rOF6EkHY23SaK/tcaadKsBTrdLLZyzeuHSQO4vmNgMSUY
9juxp63XbiskPo7rUtcPI275gLGTrh/kulzxonmJc8pjPYAwgY2dsews3Ujpb4D607elsKXfXI3a
NIO7lf2ihIP5JhLS+jXmusTVcbVdl0HtJ97M/J+idT9+JYX2QkOl8rktJutYdGZ502Z1+lmZ4SwD
+PjHrwFjhOBFHZCWESqgSaVPxoDIS+j/1NA2dnaVvR+ay1CCxSvB16F4P8wtbODpLRjr7dBZxiVL
wAONvvsNfKvm3wYadOk08cDyVZfKRJomNi/kdo2LRDdju0tqY7gr2r/SwjJvQyie7ugk5U9VKehU
0hla1JCIYUXHfLwjJSTeaQmRMznUDU1Sq+fj2I5a49bu/0DSzKYveomT5WRMEqmjFbq6jacAuvYg
6TPaoDkYsxYqN2NFwn7mObLtrSp3/0pTM7sDDVyS+oyy7K4BEbVNHF/byqTGTb191HUR71a5o5gX
tJrpWh8mOgBV8qvLENao6cEL/Q4Rcu/Va6l9/TgjDXChAe+FXWfxrcvieaMVkf/SdcCRtL6YXvwq
sjZe2+QvvoPsYFEEHioKjbJRLHp2O4OOJsoG3q2GOu3ap23Gsb8ONaF6gK3m3fDqlb66/3ZumgbR
1hnYkrdL96fRAY8x6kjjXcFzLvbCdkL5DBT7RM3wbgiqvdhGIJfzbnUvU7K+0Pb1soJJQ9fe0/R6
79ZKeQN9irtPaNv9TU/irw0tBo9qX+kPQ1alG7HnWW/uMhUYubeAeml/5tVM++bPVXvLL6BBqSRL
fqO7rdk0geffgwWcn0qlfRR7oGfVIfVNi8QYF4ma9tCZwIlaeDZfou9GGI8/hzlAroDb2mNftvMN
6ifVjWpmwRPbQTD0dm7/jL7rLfwnEgm92fRox9DCvL5ZwzdJ5xOajjsoLFJ6oFKyRiI/L0ZaDdL9
NDnpBTSe85BXirJVAoun2dtZkJMqFVv0dnb1rmfxWFy6HHKsKLAfQ95eT3wXjXs50MRu3luxj2oj
yoGbDw4ZTrH/WJaZe5LYawQ872TCLDCnfRo8Qe6XP2t1Gu99Fdh/0dA4FitlubV6J/2jHePtbE7j
9wB1sf1cJ+8jmqVE8r9GCE9UGkeQYYbTdzNQaPjIodo8wm6T8V+kqOGDv2w4mtBzdpYKJ9gqohzK
5sS5ai4H9DcokXXnwRna7bzFIV4vdfmnSevLpJQ1TSHLnubdtGVtasDjXVNf2kVqV+9J+BqVVz5N
ABNPg6voh3Eula9ksNYIg6afTTZBPGTHtETl1Ic1Q2meEAX/ndKzdgezbvsEj+J0D/f5jZHzsbdq
MRUHa9KHncTKwVDT36Gw0+5kVHXRTE9lfwOfe/OJzeW2n2vKkj5ibiKU2zbk4QqD7MjctNMXR893
0gINPSrbYeRUdtLl7OqOtnFtW73QoLhNQ61XniN/mvaw7hc2nTLQ4sohtFX1VrGWA1jzjLsIp2Br
TZ2Wgu5Hxr2RSsHikfClp/1/Os0DRCBr2mHpe62m8TFa7teQfVnUcFKLbT2NC/mfs9/mh6uk5wzu
FnW/Cq3AybkR+0fVTwnJY2O8S6fQ3MywcOwkUBzXpeQsSJpj/LbUh7DEfVA8LWuiI5QrerxrM2vX
tnb+ySpTNppmEh9rvU13jR6x01RTGuc7FZ1Rs/4xlJl30Ht1RorAQYF6ka0WW+v183ZUxuZRHP+j
TV3m0uFHa+o1RqakdTNsu2nUdlJ4vBJEr2XLd3XMEPWigz8MX6RqubpX7uh/nq/lTdNAkm7lnO6K
zj70RffFjXaQX24sfUwvw9T34T5RaPV08n8Mk6XLOB/I0KV9e5TRW2i79CLLzezNLivKSOwS8RYv
djPUm4e3eLmkhHrf7QoCphJyTHbJHIrSt/dNX8+bq03OFv7Mi1540NhKjOXCS0i//uu81h1oCpLI
IamQ0hoSZ19UyfuY64otxGtHqlE/0Uuwb6vKul9/HzKE9Yq2aH4B15+IKtsaJiY3d7ifv01dh+L5
YCPj+7sf1NVG0wd137Tc2YRdoGyMnwDq+4cAaDEYVm0jHARNUGVn04QnVKJkkhP0sC8sVOb/nNQ2
yeW1VKJFGkrfZk67W5lMaEghz7xJSnu8yDhAHufQT5QSxaYsMe8D6brec7dy1tniJiesUVkk/wb2
2oB4KP7TpPJ2UvLJ+CSHue2dnTM0wf5qq2mvo4SoBpssV022xUi1D4twmBzIVsO3WpPzzkcfBsdF
OCy0EwMx6u8S8M7c9doBOttsK7brGuTkwD01jrOuIQ4717yLHvCquVyqe7seKKD0MM/m8NHBO8cf
lF7703XxyuPfoDQ7vnyefgODEpQwi2grpIb1o6EX9Fk75kOTo0KPOGT9uASISQLkEDvvTRK6TASs
bK0Tf13ruvyva01F+82LYu3W1cONY1vNkxxirUDxXvO7V12btoAUSZ8989SpafvU95n3qc/CJUeF
lswQoK/qq0SvYxJX1OJz7TXaoR3nU8FW5mP09XoyQ13WF9tkjt6nkfVl1JXaS5SFL2MSOY/jwOte
lRjhSYbSuuPNzh1daM1Feniy2AseY+1OBhIUwkxPL6P5OVr6fsROtH9MelBTtUUz2LZDOm+nNfzn
yAyJoQP59VLXpZZLOSRxkd3mw2htET76NX1+yxoqnVfngctk3lLZUv38EKghIAtw+p/CrL+v53S6
E5McSlidjohi65A5EkbmES75mDjVAjyQKE51W41m7KAkjOz2jWwlEnnEyakc4HD0d62maRvZpohN
tiVydrVdZ3ywyQImVb+N6hbdPqQBFMiQMazcYCtpGM2izqlW07uVTox211fqsGKq95alQ5HZIy54
UOifPMDwCWdsUmYH2gySQ7VUU6/eKdD/GDUQNJT0oi19Ss7+A0xehuItKTmu3itMXuD0VGnDde4H
x7rU4k1mvsloG5LdoosITaOvcwlTl6/B6O/2mvXV7/TvCDLlD+LsWn0DSZ7+ucpq72nSw6OYwwwh
PmOgD3fUI/vrWKjNKVfLZCdeK2iUfeDF1NGWC/hoH68XWJccnQ8XoJj47gKR27gHqExBvdLm0p6t
MNkyJO0iw8wC0Ddp+jZN+lsIPN1z50/RrrGi6EdFI8esw3+KEJx5GPTChtSiSL6MSv0oAQAoHcgu
AuPhOhN5wPBHpbEJ9nzzWzpn1gFxF75WFqz16ZjBD7NgVvoF7HI9iC1HeAV62/x4tXtRPRwqgJLk
uRAH+zBVhoqAKZe59OmiF/W28PQUR3yZrC6oy0236FPIwS46ElVyWsdAsNrlcHWLbZqDcDcPJILE
8XGJdZ2yplBMFnpn6LV9vh6Grm9u+xLo0ps9AI10NkaI9nZ/n9Jy2M/Nu5iijcZj0no/+mAs7uFK
1i+1cpAB1NDIPNu8jq/2KjuKXSxy1i5zhqTRL7zbXM0BgpJw2lFk/WXRd+td7b8sGiCI1edN5Dpb
nc6pZU8hGxDLd+3jOCbfxXQ9fNh/0Cj8DdEv8LTLTPBl+iGKR7LFy/Aa6yyrVWH0fd0BiXfdz/TV
sAPQ5N7FRlaR0snr5yalgU9VZppRssqBR7hyPk82nekQ1vyFhJ37ReP+SQ5P889zXNd3ugEQEv0i
45nf+bAJlVb9qbQPovO1zLEq/XWOryn+uQkipLmTYtprw7SdsoJdMRnt7y33500PictD3fTQeagB
u68wm783DtwP8EVO27SBy9EZpmJHRSV+AHo8nmx3Uo660xSPruZV7HzowzI86JYX8rApGj6NfaN/
+zBJa2sFtlWzeGxreA/cSXdO5uBNGaoTvEDSH1Q7h8TKja9JPd6nk5v+kRgJnZS8vT3Br1nTY0pE
qKjG13ro7yV/9m8Rb2v8jxE0sbnbnC7gndslX+ClyD4J0KHbq1S3vlpTU9MAFn4WQEURqvbtCMfW
CnPISgOoJ2oYB2OEvaqDb/dYGnm/LQoTte0FCRHn0bqozG93sugEWlIWFQwFjZ3OuminTd0+RrQE
aDGvKaozfArUKj+jbcAOBHGydSgi9cIbq2EidwLDyvK6I/bFVMdqfpYl3tYRE4KeWydWNH7N0Pfb
gB5pvILkIzjPtp48NIuQXheG+R9dCGKq9bzv06z6u5SN1hphtWq/CQHpeCDtDnYT00D1lk+FDqB5
KMpUw4GM3CT506vRggcbmUuFrYvMpmhTbXQ4H5YHcmDvinEmvTZl2UNWwiUquuZdFY8Aqv7pqG2F
vcTiCMiorTOS3uNbvDiCuDTPugEP8WUkVZUVjdo8v+Z3BsPJDiMFatG72/n9pP7eJi8ohWZ/kOlT
t5E3zfca+KYzDexQhL0G5H20r1MFPJ8Su8ep7Q6W2jp39uRbzo50SXLIIVIEZYTGvLgjRXfuIn4e
6IfQq0xpvTulOk3s8pMBs94boP9fuhGmj6sdbpy9mSbhy7/E24tdj7wCZGMDF1kBvUea1PyXLjlJ
GatuUG8oG1sI2pG78Ept3Jh21iIZWxkvDZWXuiUJSXLgPqy7ciMsm/CsQGmlwHcoQ9M2//dJlWYC
zsunC0mqAvrb5aDAUwm8EP2Mdv7btjhiZMpQhBmAPan2foLduNTc6hw30/QYLod8tPZNWcDuvozk
AODfjBpeOheLl3XqQ0etWEZQOsLHAbIPSeTg7mqKxzq7G3r1NzHJwe684uSqervObKI6POW19ScS
Pd0d3J/IGHVj0iMOWnRbiNAtakxDSb59MYpHIuVsDZexGWR/5qmqgpdJxjNbJm1fzf2wEaylNtB9
w3s5HhlLjJzJAZY0eAuS89UMfW/cbcque51QN0hsV7P6kOgOUkZK6znckxWd31xX+/upCtxdnBjT
56YPyaNa3qOuguUKxxL2UFtT7sQ5D6pKQyVC6+J1oX+6QbTa34rX5VFzsSfndzqLp88WXNDPyAEU
dV1326JWHqoBbjGJLCy6s6spV0+yjl7zr9NYw7QXr950w61GvytsmHwicBzxp1gvb2VZiQAJCWGf
Uj3JKMohomTLWZ1lNXJWHST21QSNlo3eqIkenqX1bMPmUP/i08xKwSOCJgol0puBL/LJgEb3Qlc2
t+Y6KD9XkGNs1AFltoJfmk/CJ0AuqNmpQTzedEEO4GLJqbKd1rZRFFaw4jHM9CI0NqAZkgsPJfha
SpNmG8V0dnEba9vUz34JDB1EAPwqO6h5hQrwUoJTlhKcv5TmUnJAXj+292ISp91AYKN65nCQCHHY
HUROMl9s10U0qwOjm3X3YlcbZUCSBs0s+vW1c91V+U0Z+o/+rJhQfwmlVZDpEFlpcKTOfvxHxrMc
cpXFEzYep2jBJAcb7eCNGFHDIlxO11CoK/N911GWQp5653kvYdFOD9cUwKSYtAX4kXIjiQNxRI05
IoTd1DtusMYncaR6Q8270F4gyEhvnaLIufF5+tHMOu++bNE1yKwIQQV/nrdq7cQv7eAWG2fO/N8r
t7ofBhLym3H+XrLh47datHSQ9NWfiZl9tYYk/94p/GnpX56+sB/IdmGeNo9dX5AQMC3t4objfDMF
Tndbqd6AKq/+jysXo/n+ytZyZSUs78upIM9SpN8p2r+/ct8lX+MyU7dxbvYPc5QfIDGDjXs2laNZ
TMrvxsD33OsS/Rk6EHcPxb93pue/v6WOrh2NIVY/JRCabZ2mKr9ZTfeygLaZ/xfURlQ65+R3RVPU
l6B3kp3OP/2nIPWVI/3b8W2UxM1lbON5b3lz8dkJfQijQ1P7gZDG68fQ+BiKHwQ/OoMk4IePMc3e
Pz5GZLrFLx+j5sXmYvCevO1G/p+rAfkKihDZZ6hgi0ej5bayjExP5QCWL3em/F5MvG01O68xuqMM
ZXo4g1WSYWuM63T6up1mu0ylMYAec0iRndmMdr0RWs9+oWWPbLUAJrTWM3oC1nMfLEkYRJDuxFYH
wYL6XbiuIDl+BmGUPdr+63QkwagnRhbZBLNTz11rvh6a5SwB/m4rPejSZWRH/UxuJTVInC4eyHlQ
7dHUkwpL5U50HUyN7AIlkPkMGyyaeuofYkZdFKmYJUp0aiQqn6fpXFbqI+8t/jYqS/gwp8Gsz/3C
oCIHve173o8hg46gfzxdHUgjEK2+RU9jvS9a/wa5zm5rkD87SfEuTeC+gmHChQwVnLV44bz2TlL4
y/QZOV4Xelnb9/crcGAewnDj+4N7LCKtNnai964tRjQV3KMIu4tYvJyJV4fFbdMu3qoFO9MNLarr
kIQ9zKHxWReW2mU02epnobAV3zK6+pZI9S3y13kIDK+RpVEbNJIBC/MHa9onLRxK8gq4vg2KcYxK
dEKWl0UplcthjTZbgy5fSvPXgzcp034qefsdQvsmNhUDkEI0fQfYtStTL3mZorqk1Q+7cNMmkQeT
RZWudndaGMZcf/q+2K/xmm7+yevbwD2M3Mu4cLfLoU10ukWGLiLdhu3qDZa4zGlnwA6yW8zTLLwP
NB5cbTvQaTE54zfP84PdaGT6rVR3nOLTPE/Ny4eowYmX2uJtyg7+UeGP1hk2hQs3csydm4cUOBdh
1sFoxsdq4k8qZY1eZ88m5bXRUJzH1FSNZ1h29grPGzRTrO6spOzXRKlGTzVe5/SQJqJFxwbZlxxo
etjcibdNrdsJ2oqnIAhNWUPMPdKi5zBjDVnSIA8GHinJNllYJChYdeFzOVUV9DsAlSojCp8LiPsh
a3G38wj77LYyejQNfd85VKb96k3YVstUMf3b/CVCnA4NdnsLTRp6B2qnLZcfpVkJzJ3CrM78KM3K
Wa5aYX0W77xUxsVLdZzgEH7zq1f+m2QYOvr7uf8WLP9r3NWS83CXR864zW1P+awE0z/OplF/tQ1v
Zx/ilBgt97Gpx2OTJ8ZdOLqQ7ixfWnAQT1M5Ts9W3xp3ZTelqBry5ayh+zbYvbyzy5fZ/zt+iOEC
nftisNV9aTskiCAxuZubUL+b9NbeIQlvbMR2dfzbkFyCXm1k3tVt5LO9a0MUsj84tGX9lCfurnUN
JL4ULXyQQ1akn+lfdUA8/m2SM3jdvC288em+EL1MMZZxA22K7UKB9mt0FAJ2T+0fV7MxBdH1CplT
vF7BscBuLaxx3lYPwnQvM67BtpI9B0N2UhRYNuleijdVNsaHFpVPtORc/dTOanWvLpVeJcy8O7UD
YrBUennSNk8NOSdkFip0W5cIcWSNedLoIVsn0V7c7RrEzSZt9u+RI203SuqVv7Ul5UhLz8K7zO/L
F/TIVns9oVKEIJG5r5K6+q3kXVXTiuLJyH3YirIJpPFi75fpdEAF1+kVkqvPgd19ReSi2KG9lzwP
KukWORPbsNimxSZn/2/ilIL0Qq7CNT2Oobb1jBm6/eWOZh3nfmq/mXo43U0qmGWxJmmmbceBO0oZ
GuhX7LsZEmwPER4FgrxD3cTaUYQuZse4t7RCfUqyMfkUNfpPMUuUG7nqMTfN6dsSpXrO0cjAwxSK
+cy7Zn6nWdwEqMdbz2IrwnA30uT4aFiG9Rwj1LxzQF0fJUImmBPpzkUA9llsy4Tehr11zQO4ehAB
4kv2sHaHL8Cl65Pf1/o+XFJfDnartd7bC7ZF35f4f7MPc4r6bOVvwjHs7pN8cA+J3hf7Ig+zL9AY
GjfoUnrb0G+zL0NY07TsBM5G8RjGs09SYtE5kmDNgM+nz4Z7cSZlPD8lkJAFvDoN6GztsqDQP+vd
ED0OTjvc9IntqqTh7Pa25GGZbgYt8E+mcdSspul/ikMpoLu6y/SxvV3Dke1DbwYRKtBTFSwsczne
m1HRvbQ7ezSHF1VpWgSnxhQ1E4ZB2S0MkwoysMsQVdIScQVaWWSYjSiYBdbwTGXae3Q7+yJmfrsw
FAWA3MukZkkXFbQMIZgb8Tra9N03p/aQpOzvro9bsiPptInIkKAF8O4xLE/b68PXH/dLU++7APGF
osCCc0bmZX1Wy0SdHHQEGdLZhN2dPaQ2HPqlypZ1Y/sUzf6h7cLgQUyd6qJ3HNY/xSem66Sr7ddJ
7ThXd1o3/JT4/9tJUQdaDLYHPlrXuORJnfHBiwOgHmUzGNWPqQ7ulJi3zefcb4vPeeL/pS1vXZVT
RxuXl8kLdILGOrR/HYr3GkzGqrlch0NCx5mWBtXOU06+uXQWj4Y7f2IUSJ9x/68jw8nzzZDa1ROQ
EH1rZaH+6OradEBWuj5DBNffDg1iOZ7jNg/kl42dAmDiy1whpDEVVf3DrcJTo4G33RTAueEnQCg0
M36gvBN+s3VH3yaU29Yle2WhfXTy1yWHGcBSN1ivS9JSfg747kZtM3xTCr2HmpGziR68DToHw7e8
4ZpyNiy2f40rjBmaWA/C0u3YZuFB1L590ioX26G3uII4eS/DuqsRCkeRU5TCRDOszHTn8mYXaTGb
BAYP4yTmXfDi5sgGbzgxfZ4/G6Q61pP3rv8lRgXwc9vPkXEIOqPbhbPjnyLPm745yFl3Q1F+bbQi
vqQwRG9GdD2+SVgUJcoJjuDpG4I3m1LvvZs40f1jSLPijsZkcx8NJX/rMp27nVGk6H7IeGrNDloR
09yPiAqhC2rPe0N1jmCZfvrWFJyEtx7QVfsgZ2/2q0nss6Wt8UJxLyZrAYyM2HmqBiexi0mc/9H+
YX2+4+8+z6/ry+f0BNHxtvagWwePrraDptgmX8i/Dz1EtpPePXR5Au97NbiULvL4R204frIH207+
p+4gGVkmrDHGHCP0EjuowsTcpf+51NXyttw6PYbS1x4zFMIXNQSzsJZvUVNuPc1ND2IT7YQO5tP7
IVU3Rq/Di82j1DAD7URpVF1xY4ObmhurcbuLA8v8l6gyXh/AcfkatsLIljCvLboLrCH2l+TvsLkd
/7Har2EyvfAD/sQ2335jZmOMAtNDW1po0huV8xg1kfkI2nOgf5gveqGe0xZmC4lsTKO9sW3DhStR
Z1OyxNdzBNVhWMN1KzGTYtmbugFNp1NjWWOWK8C+bL27grpbw9PBn8/QRnySaFl29LhvGWtxSG3G
29EBtWL6SnaTooP5VS0pSfiOH1xkCNXfsc7a6FlBke45m4zdtPS4Jqmh0/XUFBsZzrNm3EDGrK7e
dAwBwox5fiNeWTJEcOMiw2XJKYWTT5bModdJu6C9WIEPLYrikawIt7rkTZZDU2fAxJGDO0supQvK
GU28KDjIUEvC4U5X0SzqqzD/HFA3ejbTNZUiAXUF5fN1etNU6tZzur3WGqgUBrH3OFa0qumLWmg5
9NBOOC1A466H/eGfEYPb3tUjj/oPESCnSIsvJY9/WcNh/74bIwN9eN5ZMn0PEoeUim2YHOeFdr+P
lYMQ6a+21Q+pPiT7VQ0LrJUr2tGqTKoSOqym1MGqsyNDSibrUBA2gqkJB2s1XTE1b5MErSNRbyYZ
SejbRJ12hHMY0Eod68VDlyZ3yA86z0CDnWdH17/SxlVfIIl1kCyv3D357XEvztZRvMtEyqpdnGLK
8/S+cFIdVlpmJ5EV72mprw8y3VUbjZ1o/WOdvUxCSuMIvD/6JCbV7Xmpgvj5KJ9g7N3uLkQPeCNe
WUOnBperev8opqFU6CAanORGPgLq2tWtpdsqAJC/PxGkP6h+KU9iadUM1af5hx9H/UkScA0Euce5
6so1gTdERnvPg/ZRnPIloxqL6HscPsoXLExa2j5+nd5kZbkLbR365jxxTxHPAbC77qn1quyzpcf5
54z3JGNMxoegMviOW7q5tfSwuREnCOn5xoAoYSsT3qZzv8ogcZ2cvWsX8f3/Ye27liPXlWW/iBH0
5rW975Yf6YUxGkNvQRAgv/4kilqi1uzZ58SNuC8IolAAW6ZJoCor07IeCDRh4iW0AqR3BPsO+O6z
BknlVsjkHTS4310OfR8QjQT7IoYao5fnxhsm0jhNHGrNXzkpQDPlStNTc+8oCL6hNcMOaXFDQS/Y
HfLCziKs23zjg7VAQAbpG88SC2ynOTIYuVKSUlIuyg5krfnF/m9/5AzPZtDGfI/SZQkIawakgor8
/REDrL2kXloJEhrzwJdgYUuRQE+AVbNM8Azv+wpcGiK8g4pXeOcayLJgexxse8jY3oEjADF/F6Vf
wg9O5GGGqXGT/Ps4OE66zIPYVfThv0JPuOnSUezArVqSfGkNWtJpWmj2qTs0vYngLYd6d9ij6E2d
7PBcciHjF3V76ramvorBCvuU4OSBbct/utGronegoB0U3V/dGrUaAZk/3dQ5ZlqN7HRTjdtsvimt
xnswKveZAHACwmTbbsyyI3TB8mNhaPZ2AArhGosKMPbK8B94iNB1YzrVq5nEr0ks6l9NCr27zJPx
wpKAQLdx9YsHzeugxeVr0ZQppHEy72Ew8WWutTi/QqDi4y6NIb/exbWTdI08WAv647fG0j9YY6A0
LY7AbBFHzBcztCEnWpm/2WiSouDwIwMSG4G/zhF7e4BITHVwkLKBMI9jP5AtYt86Yff3wsDrIHAg
O9yO4MKa/SF9BUgj07FLbY32bmpe+m6EaGll35xBugdLbVZdYDc2RjakSGOP7IpkuwTa9d/GSTye
jJbyTNf2QTLf/1ll+kkHy8l84bnGZAn+ufiXT5UGw3PSNW+0R6bdMm2Uhx5i8yzU92QXgX+NLR/Y
h3x85RFkB+bwLoWBld02IXZuu9GGKg8G8VxHUKqAVISxSpBnhORcOl6skOlLcnCC56xr7GVcoli9
ZVG+ZKMebcbEsS8aELdTYwRmfAqYve6LEOEtGiAXAbmlZYkv2YZsPer/VrqTRBCm4+zaC9CFdE4m
N1XJ8PtrKg0BSDYcsGkcvoE914NEpaMduOqa5qYJpPdSg7zm6PhQ74uVdrRRjN6SM1D4j55Wggmr
/lUPlvamLvys/rgwwI+bMQiCOAayi6WRG8+N33WrmDP7KgxoC2RtUhyQMACjQzgG69qEKkJqhOUy
r0G+EymhulJdcR9obwB50NcNJP1SqRvr/+5DjtSkKdhOYuU9L0ZXcfG9LLsAxy3rREfOvorHm6mN
J5Ihy1JzuKkxOmHSWGviv0UdTj/H/rd54EMBy72031rIMixAfBQ/xFbobwYfGBsBGsOzmQbJmjfM
eK40/r2oJNTME/DgYVf3A3TP1kKqSZr5zySAb+UZBT0pmDU1/XmUcpoEWdVpUlshoAW4iRb22TFp
HG2ZjyJdIuaUHaNQgqSdRrowHT4uaWjMdARQnGI8WBIJtFKVVVYaCsETA8Lr0AJLTkEIBg2tYO29
Zqf1sqpZ/DYU4uo5qPVa9OJ7z/zuF0qmfse+4z97uQUeZl/a18zTM+g+sfiA32x9zgbLXDPb9x7M
lL0kYbQdVf6IGlENAbA1MerGqZ9bSBdnjjwYlIH64vM5HPvxcKBep0NxvhuCcUuQoEpCp7xvEdGb
EEIKPgRKlr/bmAsGChKlJmfyk59zCXVE65Hff13PabFH97PuBP4NlKfonraaIyy9rT+CJR2YGxWk
KW2AAivHBVWZQkerhiaF0HZaz7YxDS6G9tbg2H1I/KDGKVnXJH6H0WrqSlG410EUKSp3kwDhAhAn
JaqhATDZhQvLKePtF2/sllftkPfn2dnxFLF3Vj98cYOQe7KWTtGCC/wFBDHBmVW1Yy06xAP2gRW+
1KYZXgaGc8sK8PuNa4GBbHJBzdW4SJNQw9NlKFbAE0HUYH4+STOvQWa9pgdTR3Z74PalzLtiJZQz
jYQ5MnALnQEgmLLJ+Y+HH61emJYBskWUpSu2Q1fRI0ZmibpMutSJ+HAeIqMwUhuoPmAz1BTSwPvi
F/dGFa/I0UkMlAdZtWftTVtMtmkFa6h3LWTa7HhR1AXkJgzDviXZ2OycpMv3peUM1xFCkNCIS5tX
CblHT4u0X75odm5lem+dV8glTSrctNmJ3ADzSMCHq4Ulp0mF7p7piWCX3Q4xIneaFALXdgvSYW1C
oW9RqEoFV1UqUFPLZomgVXC2bGEAV6OO9uDaiEF/hdIDEDJ++OHUBOYSVjfAmyPks/icrFeJ2EIf
DfLGSOdcgRmW1yITzdl0oVDPzMKF+A4oUPSkHQ5VoN9Rz1UmugJvSb7jripPUFNpERootSjb6DXg
d17Ylh+rBHnerUyOSGpi+GGyLm0cNGVmgpBwvhVyS/g0QNDsaDU5pLswTdmFgVRh7fsiWdM3qlJf
Kz0pH6DkZp6o14ZBdy4bDt4/jFETNLpYu0BcrNMq+LChcvUurDR/+i6iqrY816N1JX/6KoI8nq2j
WDTreSERspsF2eIzrYPgMOg3Bi9FkAmUKrXivzKy5DcTqXdzeoh3sxCs9WRnruMtjdYwj21Uyicz
jbfd4BuvuTCgZF22w5bcMqTQcwMH+3bszcN/W3Y0tXrhCtBw0bJFKMqDRbDAVuPWDlWD4bpwxm5D
LGTUTRFb/9KNVZcoy/S2CdfzaCgQlNDL3xFeC089NIUOLMNPSV07RrS8cn0UIqjR1FEckXENXKLq
6imwh0zR9FMXKYPknNVdNnWjQejnqNZ+TSsh43FJo/I79SLmOJe+05+9cRyfupJ1Vw06YjQWG1Z8
a/PgQmMSyMVbO1jgDMAdwajR3GGDtQtBsPKUaKMGTNGwobGiN417F4SBNI87vH0YumRJY/UYJY9u
8bvGf95WpMC687DsH0RRZqDlyvujq8idABu2dqlp19DSAV/U5IJqmsZynDvqpWVuAgOYGBvq9gYw
3GUWXKhHk0ps0BcIEPRH6tKSns/vvCx9HBTtSd632b2morZlHdtbbDB6yN3E9V6idv9CLkjKxBdo
UOznCV3B9C0KAYCgUItQw4uETYtERdPvLUCXF2CYCJDKrt1F2gRAM9e2rS1MzYkhssWClc3H8Fbn
VXhDtWS+SyBvtNDJpzFRZlfW/EKj1JDzcCiDyL1NTlmLh0uL/4Fp3SwAU5LuZNFunjTfq1S3MVJQ
2AZZ6axQcAUMSRDp5tHBL+dzL1CIBGht6n95+8tkyNfcQxC87vRtyvN+56Ja6CGKnZ9xOhY/Sj1A
5sCrngrQpf3NIWu9p2Co6skBL95+Vw84dKkVchyW7j3wyCwSF5r2pRHVZy/XrBeTbcawSF7qRjYX
mUTAaSszL0W8zQAc3yAZZb3Mkz662K2niGSNY3Wc3ozSDPAdSeIK5X2QR/rS8BCAt7gfoPKLgVa9
W+kKMu/eBQeexJLBiiyBaWKfk1XVNsxLqOE5dgBZ15ytHWamT6zAVjDpou5nhViVZtr2b4Y0Vu0N
6avTIaiRA5+NkzbH8RDb74NRtyi2U9NDiN1M00dfb5+Q8ujXaY7dfquwEK7CR7DWxuvS4xfqeTrY
FMYuY0tjMIDvUKPcFx+jUYRy+capgJhSUz/nB74sN3oABtMEFNaIBaAQvlc1KrkFWhV8QR6Qt/fB
FYWzQO+Z+hsXjzQegtttZVrBeKSJuZrYUXHLKB+bPBkOniqraDq/vDjqirqRG+J7GvYnY4TWNlg4
wM/YVOJEbuQxalG17TjIYvcAH/Gl7xQNMp6DNtUGhHlaLRJDFzej9+sLsC8a0KxInbqirvD/WStx
0n9mWFEW3IEQEBzmuf3DYz470suJt0lwgQzatovxpl+2ZtRvwKTXruatnprgirw7kkmApm+j+xZA
0giPstSVb2Fe70G8o/0yHOME4dLxlYFZYOmh3v8K3ixt53C936G8FKhNNclzULeY6s1+lHF1HUO7
XGRDGZ9zVZWaJYBHC0gCTb1Pu8Ockq0KURxKC1yKM8kMYKHQ9dG4B3ZVvTzQQI5/r3WV28jxmyGU
XLk+nBswpL3w37Uw+EtkyggcuWBFC5rAemHg/9qkhpAbcgJr68cc023sF+OHHeU70ZTJHW+s+MEs
LADjcx30VW2aPOSsak944rzS4BjH9RkU1edSuvnJGrJ8BWVcCCyqbsDxBlzQJTWhluIRpkYGmWHE
g3CnEupx12TsnXdA4vI7e/CaSw786KLrA/1b3EptVTVmuaduhowF1DHFU2aoIxhwtosYzDDfwrSR
wFbo/t6L/fSIqlN3ie3QgmeMPY9FFJ91bQhAoAsYAIRku5VW+dGhUl3lxpSbHjXxGfFKaKJFLZJh
QGGtQGUTH6j76Wao1QAWAzcagQrG9h2VHWDYqqvvgYuYuoqYp3orgLTi/kUGZXVCRZy7+vRASgIl
AKkQS1d5hB0o5ckDmkTV96j5WIM8NCjOgYsIHMl4IOn3HZJp67FBDYisGuMepfTGfc6CTYso5ZU8
iiS1gDgI5ALRKfDseqk7LvC0GfbkbFsozGZDC8wVptKMVq2JcGS7tisxFsva1Tayd15NaGrtM9Ax
LTrFDOOMYX2kLkRqrCeHs49uJIdkk6BUeSUb5u7qEoJhdFZ38VPvWCWSFR3kaZS6dFqfne1OhEcE
ddIFZbU6uwNVcFr2m6T1NYCUC35gtuUfdaC2puxYFoKSSyLDShPITqmzdpDJdgAGaFppnvDnmogU
QZVwlcXY9pg5gG5x0We3IMMbTY7eXROWMAFDcJSm/zab+tSFJIJdiGXU5TxdenHBVqnWZZupX0ej
4ixPrP3UN0K8fJuqvNASVeFmt0FynA/VZODtpvVzlNiCpE4e8uRYRCI7Ybfz0Yx+CrDPn/24qvtj
0R7JTjO6MLBAo6oT1Yx18RTYfOxDCAZ7qKW0Qs1ckM1RA/jzV8sSoKj1TANCVwijI40KpF2cFA+j
MziPkgEmMyRXzjTnkSyWNu5BH8FvTJl6S28Wac29I3mUyEisWgYltFZrXeyoUCrJGnBI0dQYUrIH
FGMFC+qiJNa4/B938qyG3xJAXFpk4QOeO6iUHpvi2KkmkRb6fIgLYIbG4khXNFzZXIKc2JLgbfyc
E5E7jZNnPdbg8/nzksa1tm/WkNJKtnYeZSvSDd8Xqjqsxv/Jymx1ceYA4J+dPM9WuW5aR+lWv1iY
8ZMh+EcTpTY/kc31wa/n2PmRBkflwcHWgDjapwuNSFTQgdIZvGqFdjenqcbei4/60Lyyz8pyG2kG
MlGaihqtA0Wl8qIeudLEMe6miVNG65+15uX/vRbZP+84r2X+c0da2SxL64habDw+8TBqMlTeEoLX
/+ziuGM+pR0eK/MothNfuzSKhHicm+3ZdjRxliYL93i1HTozBWKHbNOlD4DKPjWMA9moKd0a9cyq
QZkBSEpf4g4nCPB2MW940gC/91Ptpe6a6r20/Bcf/wjvoIKeLoAnnS7+NaSH0nuGVMZBDZdq5v+x
xP93H0iAocoL/N1rhzvOqZGuvSCihyLO400LndqJHcLyoOxS17pz6fAjP5v+YzKa1svfJoW+2U7s
EP85Saa19RJZdnISJYoveaHJGzVd4uXQylzOlhGBuJubqA15FivRV12xWZa1sTUSnFFdYQxfpuZ8
qYVNFU5L9ga4OnSpghLqDiqmd2vC2NhmIYhgyWYjQ7loO68ENWhZr3vU1O9Dj+XPgzZuy8YEqFXZ
dSsLZruIqg+7B8a2fQN83bNT4Qz5aZ/9/22vGtSvUfZqSnyp7BUoL6HJPEzJsga0tScetI9z/izv
zWbbO75czvkzgRQmorCJv5mTYtyOXvPIlkcyTfZ4WYWoKKOc26iF2Sm26sf51hwPnG3TxMNyXqYN
+69L08Bg5NPStJAOKucbd83laKBCkLkjAoM5ICmXvHbdpdayAnUAMrxMI3hCDXvUtTwVykZ+rRlC
QREIki2tMM2lBT5XEWD3QUGTWvSzwfZ0Wmk2zWs2SbbF+8Y70iBwYPepk/NTjzL+lSw87LjVRmba
eeDFVw82UrPK5INnelflA6i6VJe2K04ZIdcmwuxINtcHwQFA4VcanNzUui5S4ZvZVpq/52W1wf+6
LE0KNASzUsEynKOwDaJlezBa0yA13eeyIcNRYaixq5Kd5uzrDjs72s/4EXAQ1KX9DHVdvxcoREJq
Yu7SKGrZ8H3JTn6EU0+PCuJtKMfvQYcjUeTp/QmE4tjjUd9TRrqiJglLSMRm7ZamhmBZx2tDTaH+
vEJYgeDf6tv7P+zTyl9uMuRBsvD8UmwQ4uj30oseTLvX3zwIsQahk/woeNovW5n6Fwj+difQeKCc
cKiC70ZzJgcHqsTLygOnfCPr+lxCR2RFA+7WgsbUO5Sdm5XbiOQcxFFxiUdgD5DaSn645mNfG+N3
C0XpK+jYlmrbHG6RIkbsgUG4E+/c4a3QbbZIMiu6laVrX2gARwDUVqgBDSV200CtgX85NFFHIZuD
Z8SgVnQUBEoycU820TlA2Q39cN8gMrixIk1cwzw2r0ar3zG1qU2RSqKe6LR4o4ExH4rAEHmMPM88
IKqyp6KWudCFulB3dg4gP58GyZ/s1AxILR2cxN39aVfLgh1aO1RGt/vir+x0g2zU4iMKcqbBP6aj
ehf5Y11MH2+utyE3QCLL41jn23lZE5j6c+qLZaMxeXZdJHQkMPnXPsTrGoVmyT3LAsB+Kyg2yDYo
l4Zt1C8ea1HGJ9r8zfeBAhCi/BFkIE8qXf6b2+UqywoP+qH3SAalOKXkbFkHVvgbqTPAuPPsXSY/
UaPXPNmcD+sYj8ZTo5fV0UB2dTP6NjaVIB9YRIXf/bDMaKmNefEbHNzP3Bnsl0CTCO4j8n5xNV3f
VzZK9z2cye7S0u+XotONt8Hu98I18t+6Nx74EDRvAG1CoAvshx5ni1j044Nuluk2tJvs0Hgsu9p+
HK2MoBdvQNJvhzrLf+lD/I3n6fDcCzng9GmUp8Dg9gnf7Grt9V714nGEA5Wr1Y37xPPjY9MmzrKO
Ug4KbIcdE98YHzpmPICnw3mDRjPUnEK7O0E/rL4HTds72fHDICrTN+JcgrburmUxgNSJv9ICFNeB
ADO6aEWZnBsjxmHfsvr31lm7aVL+ALgGMlnKwWTusEUNZbxOzay8ofilvFUhCrwQcKgRr3eKmwHt
NX9RF/jEY34lE2q4NGSmRWDFC6lVu0jr0o1QoA/8qbU708+TBcLG4mCp9940EKJaYAyrG/ViN6zO
hRmf50l5hbf+ECcg8fxcqETCeIUvU7rRCCKCDfXHwuTjxQZbFH77g8jeRsXHWWd8OHbFonQU5dtE
/Da15EPNl34to/HIgHXlhn+AhM3CccHiUeXWZcIsjJDGQHAg3RDGISpNdkaBxjMNksmNjbNp9R/+
DAh3pMki56i1vrMkOgq7ar9ViW3cmwianf5i75vyqz01u29Ozj78GwCAlsRegf+bb0GYmvcyQjXV
FMkqw5598LsiCXLyXHCDEiaBStUK8C90bQfuidC+4RdTPfWQZNp1KOHedINlfBvx4I24F7/jFQb6
FJZpp4E74xUq1T6IMlCQrGYip1s9STWTVQgMRW49zSQHJ0QRGM20gKi48hSi494/M+meugeIIs10
Yl//xgA+Igfs9FB7Ea2LqLXvgRBPN/hjBCeRJeAbhnj1zmJWjbxAbEEtnOvQo7ZAr2qZ2Q9IF22G
2hsj1CTGa3B0GT9SG5WFQMymz86oi1VgCvNaiUjb9mPfHdymG07Is0N83Kua+waPeZTn9eUrthGP
YQZw7yK+H3kLxrDaq5WqiP3KNL1c/u2zjdz6j88W1fqXz5ZoGkR2Ve0XlW7FkhVLZsXdYSrOUl2g
5rsDlX0xU7tHHQnb1yLLxAKRVVDIUbjOb71mbSVgDJiMLtK2a1/G2gJp7BKn1s7bSIiZLWMZ4rdO
RlYleEdHzmlUKl5SNSXXvQ2LIHbu1XJrSa88aICEnIXL5ZmuqOFpBYay0HVX80DThO8J08NF0Xpy
Y6WRtfe9Or73B1XSNoDqF8iTE0o86xfyGGzLRH7TekL1j1hCjz06SDxKrDmt/yXGP12S0wgnSgF4
aeJshIxx7Acb3YDgruP5qEEJ83WjYMXMYt3C6IAM7AELenQdQKTtbPxGbqEOmlOnrhGB63HWSJKu
u3TKrY9Qy6em/81N4pu/LQFFhIyVx5/aotiilBt5PXzzNqYTj9tCdUVeL1PohrxkZaMfMtOF7Lg2
6q+6I38NaeDfkGiWV7Bpo2Jd+VtG4C4Z95C5UssWvNyS/5B6H8tWiBvvxgKV7aDWBsPuxgdmbIns
YrKnoy11az1N99PBV42iYiP50kUsM9mnjY5MdIPqUp+Aq1Hi9AvD6J11UAb6ySG0K14SvbtBecbt
445QpzlGHeI0+Wh2JxSZgF6iAFH1CQKdobmJahSVV54UGxqnRvOS76lbm1tZmhw1LGiSMurPFWsq
lPLnDhhkfFcuyJhU7MPHcjlf1owh+6u8aYB7kQT/JZQWshrJW2it8zMXIcCE0JdadhUkGkUGND9S
97jEzqvbgPGtW/gITcoFGVs1Qlc+kDL7qvGus702TFB/TKPcWhk1gIYSOwMHr/Ejoy8avkLxucts
fOfoMvYfaitPoXCGuDk1yFHlAiHdf/od+IVK8PqT5ctM6o9ZYkCzfElrzXMgJIRQvGrMwrPWtszd
/AJ6sG6jgwv8Uhuhddb5k6HgXtSQma7GWFhLNx3KdYKdioczSOifxqhYkktGtiEoW+j3xPZ6XqFN
9CecTmLQ9Pm8XGhQJTsEqqGrKHO6EkwKLow4zwVrsnZjawO+q7wcz4bSORt25EMm26n+mU1Lzn3y
oW5VFY69nEdcw6tWhgtByVYgYSTK5KNJEY1sUS+Pfi79BoRD0a/JltMIuTutV236QvtNEcgvQcos
SaDyE4M8vQOa/YSz49do5h/BTZrsO9GTlmjPQEFbZ1MDP6Cw4gFK8UN6boa8BPcS1+5QhGYumy42
EePJowUYI8ufMsrWACmWwH4kEK5xwvgXT5v3KnK7b+2AvL3mxvo9Njw+uCeZjr9jle3x0urBgtOi
mt/L1i5ervg+OCV+F6kYTtOlZnHtYLTYU5VZg0oiNUKNK4DMGkCLJ3Ea7BITRXugw3gF8PIOYp3t
gz/WwQnFgu2S7BoH+WLVxs01C63xFjgS+xc1IQZXADJGlXO0UV/86FeQ0xV6+RRVY7uQYOQ7UTMI
rTjpqplt1OWCs6WTm5tqBCBclOzM3Kh6CoCCvWd+uNTNNgauZdW6Zf7kyK56QuQV8Maa35NjVOUX
oKT8K/XatP0py2aYFoFeHWhV8xjfQ7VmpQ60eBCJPXXz0RlXwALZW+p2fo30IALcG+oOSchwGmv9
laVuCq7QZI/shrWkUWTitUNTgd6CRn23T85dhx0qjerSbK8IGdzRILauyaJ2Bn1XaJo1gm05a1GQ
0R46bA4QSiqy8Iz/rfBMV5qov4EvW+xMo3LGhdmEPQLwA5jgjQIHwwLKzOqKmgiqAIcwQTN3/+Y3
T6MZ5ELT5u7/+1LzLf9Y6o9PMN/jDz8a8Jjg+954CGOILGtQCakWdDk3IP5wVpVVywWEEvLjPOAl
oKRvquKfKdSfh3214tylqz9vkHfISBoeWA7/92Xi5vOD0V3ok0zG+a5kdNvGrhaubdyNPMHZTX2I
eQp1Jxe6pCl1nb5AebPZa1ZS3TpIQzpIBZ1KxdhJTT04QIFoYb0cTOvDJugqzTYaRI3Og/oGABvN
2ablGWolPufSjCoFWk565nm2jzpqt8ccTyK66zwwgF5HuCK7lH6MnTmPe3ed1UmwnO74uTCiVCjc
Boe3oHvnvMQpuTHS1bQUTY75a+6J+DotlXOjXseJ1kwugRZcLJAQbcEwwQ8u1/lhuvLy/uPqLzZy
kb7t5fhiYx415efVbHPVMvOqNDDbGrCELlMb33jQuwX3de+BmyoGkzp1QycL7rkJCW2RmddYeTSQ
V9vFndMvabCx/eC+QrylaIR+niYJDqVAFPEg8gWIaMlZefUt6wKalOZnPToXzdXrnzb3LrGHixIW
P0zZyUtycDMFerj3WvlEgHSCoUcKi45IwGSfTeRB9qIZr6gyX+gDDgS5k95AoGffpUnqXfBAWlOP
Gm0Em3NudT/7IcqQ6euAyKuDhi19NwSLgVdExza31Xm+cV+7z6ssNT5sdNXntvsax0O+0KvCe51G
o61uBA8Z59md4zjZHXiv3RPrxiOZIA6R3XUA4l9DPMugmiejJbn1/V0MMqYbeVHTtWyXWZU4U08m
aXbXltVL5ZVg0lArk0kycFa4mhntZ1tfWe3ST/VsSy40kPMCRRcVinjIRmvGDeREo87OVvNdI49b
20yCgXpeL7Jyc+8ZEngtw8cHTqvRP9pud0fT6EcCLqKBUmn9ZXWjAQ1vOn2E+UfIcKIUYP+6zKYy
bG8y8OLT/Mm4FyYLAzSJqEnFL4x8mduGC01zvS8/VWOGgJGaoKsiF2qCERwgzGDG9FPRol4fQHSv
KPhyvq3elf5Oa4Bbn3/Svu21g+6Lb/MvDgFS8P7zfD9/Olk6wbWKXmmt6W8YyFpFXYfr1B1r+wCG
DaGKacTeMyGSoFWF/J6y7tHMi+wxhWTjwdN1IHSVHXp2llZ1lxH7cIA/fbbpQGW094vafuIguiMn
3TWNZefq7TmxHG2lOVWx4BDge+il8Sy6oTwL1XPrYNwAKwLm5CYwHlpXtjcfpFednxkPZOoNUHtF
RZQcySb7qN4VSaUvpwmOGT1IYxNyboCJExA97Kv7dE+LgxM3OyAqYiyoSxMC/LNoriHvyNSPCCXm
sm+3tDiqTYpTapW/aJA+rpYYR6Rwo+t0984SQJsl7poW871MXHS7vpA/NUGafq8yzzhRT2J7uA09
swedCH6gUZPRHZAqKxokUwWJzIXdhvJA3WysrZ2XIFhHLvQRBCrj9PGBDJoHjZegGfUdfQDQeuiH
iEscJXGmEsmLnlj93Wh7/FaP4mcoguAbpN2HNRQBh10k0Y25tgLpFjCaaRCc6raAAh8qqL+Bp9AG
JW7RHes+AXTNvJvMPRT4eNOALwQxmuXHiRsUarsJpzdj8zOkPo59WS++APWslEFM3LDuNXzsOgpf
KH8d6eU7Z7x6rJFk23EGiR9EaYNH5UCpbewB3232piHI+Z46AEBmwv6dWfm1ywfzlafdAD1Qs7xz
raTf+o0pD2HjZohTZDpYA235mA1Qxi0h0PlDTYdGqf07wXSvQDAY/6LhJrRy/GvkOkoSVB154mtg
tjAyFJ/lsXyGRgW4nGGf3YSqPs8DD2lEBNQmNxe19+SG6oiP1QblNq+WpD9CIjqA5PEAmm+Ud2iL
YvhZeDHQpYH5AtnhBqBEo9gx2WXPTW+fvNqI31HPky9rwKMv3DP1c2UMSK1ZQ/L+OVPkEKOgmZUb
AbZtWfpKS1MkiKIyf6arMnKz6Ur8xfY3v0g3dDw36/xLnk1zreEIZrDdl6zelGNzhgfNGd09pdem
UQ9ZsrWjNSgz+czRkTOtkjdsR3aZ5otyRGL3Uvd1vXVBP/BiFvXEZ+XmvrHOLL/dA4UEcd68mvis
sJeGPe1AoG0G2rPy9xEnQ5UaYArOUIFH2ayFuVbY+WXsBuDBbuLsv/TFMuWLMOHhMcggOwKoTFZd
itFBwsUQKxpAnrC6JNAQtFbpKFfAUIXH2S0cnHgzRLm3lDaqOQWAGkde9P1jLMxyDZYyuZm6I4jY
bLfFRzK9/pELYwSBa36iQWqEB8IwFHXdUY9Wk5nxsZptiI/VIkuLNj0vO0S8fDNbEGcW5IdOwjfa
C/WYnrNdGhTtkrrUIMgLYs6IXewmAGBTeTAQiC1tJSVCtr+sMXmoCf9e4293sRpov9Y9uCfjwa4f
tMw4EjdDCHXSXYZaq7VUXwpo9CUqFi2uDUS7H2wxHnWIv67xcPSOMYviZeeP9olllfWsgy59oq3j
ZXUAC2W9ioCa+0ZuYd7YJ0OPtr5Z9Siqd9/pG8MYhCsaxCzuOl3vjl3U+ys9ypJ3Xpyrxgre+gy0
q2M3Jge9yMsHNZHG26yCho4JuJCVZO4+y7GOy0z3Z4SATxx34h3ZUrHs7SC+Zb5hQMx1BMuoVY0Q
Uc4+fB0osnDIMZYrA8nTHgy94P6w9ZWkKwtHVVFyH+ECXE2j6sqKvzudhIq7jzIh1YAUk0dbBkDv
1ulsJGU5nkQdthHg9/fGbYDnzF3jIbWu+NKmP0bcDSvmIuhKf8s87tM7KMspDa6bE+jOWw6uXYgp
ijdzlPqSZ6mAll4kdp3bazsdmc6rQEn4Enm58bWR8kQc2kEJ9s6kEm96k0MOEvUXmkiLxxKl9yjd
xlXU1pANxSP5UUv5h20epatS19lalC2YgWw8KFGiURzoI4dunp/cpv0+fWL1o7g1yL7Io4j5DooF
6VNQ1Keq0oLHFIRPBzxR1LdQDG/Knut4W5hxbB9cD1Qp/7aPSGQsKuN/CPuy5jiRbd2/smM/H+Ik
kAnJjXvuQ82zqkqSZfmFkO02yZTM46+/H6vUu2S7T3dHB0FOUEYMmWt9Q1Vs8Prrj5jw98dROB38
oXm2jq08nBWsj4YZtbgqHGd1IdQ66wb4mhnwQZDeFNSaivc6N06GDbBt5aWdNhWE9ZG9QB0VqeFe
l1VutSp8q50Tyo3wblgDX1zu+FvCt93rDTca1wzY4VlCMq13ZyvPLi/IrVVL3eDtERim9aBjYSzD
aS9whvc9qvurVgBLIZ8DrOQ6wt2zk0gdrKrRzZ/LUn+3EWX8HhbVCoG47ouZ+vEC+Knh1EiJyJ6Z
VSuduM7c0qMx82VqHiQpIlCgmMoCETnMc4IdVdHGnaLItIc0Bbxc8xFGtACvriK3AVt5ItwRiIvq
IAAA/xvbOSKQk5286fWrG+vVGmu2ibjAKzk3+njLmYGvRBHDA72tAg4zHTP67uOpkJYj3nJPRQtT
iPTkxUzu1ZhVy77RDbje4IvDzfM7r9IfQ9bWT1KF9dr3s3QbpAJOadPBqMdow3E9rMQbQvvRwndH
vXCZHDaQECSMOm08rYul7wprScUO5L2r896B22LtpCng4kP9OGof1P44TLfIaYBgCIeHC5xB3usK
92j40VYrZ/lXnhW+jU/t1DhOqXhXK7YAZLEzHhFdw1XowiBfEPc/Rupqg1yvhU8YXJ4gpFheFIIx
tzoqUgPQ7fXGnhsuBBBa3lrPoIG3O27lkza1RPiwhDXEvehAQBHX1T5GdgCEtHS8eTwpjMOq9ZNT
lcGjK+rk0A6xPydFb+fP+iazk0NmT/ZMiMAvoeWbwJQwn+GxNb9Cb6MB5t9Kzm7jDNB6wR8iEWH7
yGQJwaHpVTuo976tgqKxbTXqqkyIVzc+EllYG45fOIMzT98ML7CLea8nIAY0Mm/11H/Ukb8MjBEc
g7qON7wL1QpJDuT15Ij3InLlULcBKSROko0Zp/Vn6qHqkK8jmPPNMNlK5zfp+dpg/fovyyQ8j3wZ
WDJCehvLgTScciq4n9ElbcqPRWpFxL/b0vUvwu631l/G3ju306EKaTTrMRh33YCkK6zQi32PCMBK
l6b9qAEJg82xHr9n/kPed/4f9lj8sIWUz01iYmUZ9P4BKPDyNqZJc2OpBzCV6HljAy/XkaEyxJ6m
OVAzTXi6aZN4oz1n7O3Omb7zqnOISWzTAuY+HMzrzkkrGBQPzTsT+94PngyYm7fpM2cVw33aldCm
Se1VIgAuDuMiP4IEr5eAPRWfStf8RtRGw/mG11b8/T6GhaNaGL54bRz8MYm1BoRxsboXvaovVrBH
VqvEDYKDGEC9Ev0Lod+zrIU1nfKHk+SyO1gNFjJh4ZtvVXzrYPePrDdnyBYUQIjgkcgww0RYmOcH
sqFJp6KYitRqt+B2UivWitYztf7V2NhRyFykGgKqhj5hmoB5JQxoraKX+6JhmGpO9V3pQDBgqF+L
Rmb2jyZ25RV+tAso3AbpRQUTgaEJD1DqFvybBod4AVkN/mDkcP0bDDd+DpKsXMJJajyC8pXsnDx2
1mOe2Wc7ysW8FY56bS19TZOM/wCxH/hGr/muij+Hu6oBfKONLQj541sBfQQPoRgvPYi69YEe6D/R
40/1FtfO2s3Lm/uQN1jpGdzuvdYwRrobEqW5qteiURDDHWFIdG8wcw7DD+MMBRsoUeVA7SO4MitE
2O2pWA/Ze5Goh/g6fGwdfi5Sa8RAD/tfx2YjMDqFTheQtj2IytVbb5pgAY0IRzZZpOpIZdpMXfxs
1NsodsODickn6RlETfeHLzJ1drqeX9kYn0gMwdadvQZsNFpRryEd/wBLLzhjbnvrRdXWYKNXn6DX
NHP9z7GgX3HrpavcWTWyspeIUAIg3JfsJbShDYfn2r9oVUGPGy//IzgyyEH5rULQpbOPI6DiMEes
7GudVfU8M3X/OfLst9Zz4z+sosbwKQ8lkgJLJRZ/dzwYrfaBYDBkC/BMBxW0UboBaZLWDI++abwl
hs9vE8o2NtNDFqk3mqbRAkGC5TqTdhvvaLLmcdyDIMPnS1LzIl2vpveTo1HiUzEpf1F93Tegdkz1
vJPze1eqh01ngg+DV8wg2DuuQZpJX1zYi2tTqq+pDxq0Cy22U5So7iRBoAbUoFZfI1gDCAbtDcsN
/fXPI2MzHM86tV80ZjZHSDDpI2a9+ogVSLQRvfFJ2mG4t6NwFVhp8ZgkUXt2YheAlg7OoD1iLvPS
Z2xDrUYr6kMQyC+3VjY43yuQP/aYHGHV4nADlpeIkFFf2kC4biU6bTxQKSw8Z/Hvf/33//u/3/r/
E/yRnQEjDTL9L92k5yzUdfU//3bYv/+V36q33//n39yTthSCQ8NCeFAfcRyJ9m9vVyTB0dv8L1VD
bwxuRNYjr7LqsbYWMCBIv0faD8BNCwqEbj2+sb1JVQFM+msdD6DhNo37HalzpM/1t9ZY3NaxQafi
PRgr65hmWJ0Q7QZQM5GcnFGla0m6crBL5TM1FOH65jIYh/VPZfCITwpAmPs0I4pFtEA2JoVBCJSJ
aBPE/sc66lykyYLhHt/Bnhjo2WkjdNof7WnTR3W5yvDSgyLTn61J2XyGmH66ES3DjF2kTgk8kmxv
XWgsdaYDwE2Bzf7+0nPr90vvONzBnSUEctAO//nSQx4vM7rKdR7rLhw2SAIHQE2Z4zLlRvFaxkia
TNOJbgQPupC8PFMPB5wnULUZYGJ/3avUvrFLlfxwnI5NMht238Cs2NgJUanXJCytRWTH3dGFJea+
yKGTMSA39WmE6DMur/N96gr9aWC8p67Mh9NIkAwHeszMcnhoVGTvOLfwzgWlwf2H+9Kzf704nCHq
i6vDAQ1xhCN+vjidjAsJ6Lx+vE3SnVyAl5/xT8hQZBc4yrYXUPWf6XUYVtpY0SuPilMvwLX0Zcjh
VWwp7w0x4GbpiFRDNQ0vJqUrmDUIUX+2mvLoTnNEfBSvOmLZizByWAblHboOGd9X7lkZWXkG0H6F
hL14zCY1/QLatpA7iP091UEyLF7XOfQfqZUGlGG/EpMuP6JmcK0tQw7enp3OEZyKtqOrodrva1Ae
ex+aGXYXl/PKB4tQ1Y/wrhePv/Tl5rlyrK2Ec8cvU3tymLMa4e2mRrKfG9sA7KQOQQ9Mf9nB5OEf
ZeelT/W0QaQwL0UEATAU0tBpZy2oh7vUy/WT1ZjlyjDHbEmtNLrrktvoDOK9D7d4I88ttrR4HX8Q
l29rd3orm/WKGgqLqX+4I7j30x0hGJMm/hdwzHZBQ3bt6XH68KbCm8UaICUTPAp8omAfx/pTZ0Je
mXiGYfHJ9CrrjSZh3Gj7QyD8/mQoD1M0o4QVZBQfyVX25hJL5rE3e1jaLb08z2f15PYWAgQI750i
grlMXOxpEDVQ8X+tux0sYLG/rioJlM1gy2TjdqO5Z1yae9rjfWwXMx0OQFshUcQ2XEbbe/NvfW4V
vGzW//Du+fm1P11MCEA5nDnSsyBE5zk/X8xYlcxMUuZf3b4akIpNvZkJ/sLZCg0PoO/UXLaJp18z
JpY016UeZanA0ut4B4VbCM8ijZhLcI/bfFMhzzC9Z8vp7fphA5LRsW1g3oYOVA2PDwSdTIVwWjDq
eRmbkHe1WHoxvTicUbCFGlhqvDcgOxMiSgBZd4M3eh7lObRsfC+5OMC5/P1V8dzfbjGbu0y4pgXJ
XcbtX64KZlQ80HXiXBnsco/2ZJgBaZMYELbJ5ZY0UQMnihZ9fgmdMVl8kF7OYGhAcslUB/08EGMl
pORJWtl3B+DgeqdeVGVkQIs7reYEBcwE5DlghRzsxYQYjIK12+Tuy71X5QCd5jJYN3ZTaCj3I4hi
hEawoWIz1XUSDCU12L/VUb98CjXdOk/9qG6oJKba3HgtJ3nvmRuM/BGvYfiKWEEEpS6n2FJLWMBj
yy9hw0WtH3p7vKpgkMu9g2qs6RYYvuB2yleRVY0bLQBUmepZ1jt4RyCoCNUUrPgh2C8Bxhdy1lZe
/2hNBJIcRGSkbrFSmkpTWzfAQSmpEZaDRZgKNOSdO9Pfwtw7PzV1CJn5sfb3MnU/J7qpr1SV4dO1
SJDDWFGRGswEFCpmvv39PWKJ3x4dD34bnglzAU9wrMKn9g/vocFj+NwNdnFVypyizvolqsrwq+4A
OvR7h52R+QkBzwMAGPp66msORQzk9/3XHGmlFXxToZLhOuHTzyO9smVYwAwHLzVCcFyhxeJ0UYmY
FORqqSjDcanyZnxslQtVkUCvwskRL8+M7AiZWEBNpyJWGPVGupPKzVRMS4iPFlL0GyqCaPR+SCrC
CnkZAmq2lDbucmIEhb5VLcPRqT9Qr8EWx8yoLG/EIQSqxm3CQXW7Ua9FCiEJOIGZN+o13OayB98W
H6jXedBXy6ZLm9sp6DwDiDnAfVux+2pZbnNxLC94iFvwX3uQeF7txoJTOGPpAQgF98kMiq2vcvMV
qiL1Cu9Uf03dogj65zlyXV0tgXdqsYKgeofXb/fD2sGICPA0nA6bN1mAUHx+qBo+AjcK68ahaNUT
NNc58DmI1pVutR0qZARAK3DnUL8Iv2P6pGfpWPjPcTtaC9/okwcNbOimyVprS0cSNTKA9yN1LA2u
Xt6DnAyfrNbv5xZM4xCcBjdZThuqF2U9LCthN3PTGd/rqIH69RhlM2bfjiHDNUysqgcZIIKieZN+
gQD8jpwh66jei370XgFidOaROyjwJ2Cf6taluelDBOxNy7bxC2T6RYbVrvL1M8gM8QPD6/AyYGEE
zwsYXIusfUKeK4CdXZA9ZelYwSYgb9dUdIqk2VYtgONUhAmzfa4qtooaO7sgwm4uMpa4V6vIkgdW
uGtz6N0rVfWhXy98yx9X9lRn8aKCc8etu98l+mTlekvBWpgGQd0wcbYUMFKUIZvq6t4FNrplIIRj
siQh3fZqaPMSlgJBvaza2n5Z/Git+M2ORgnOa+XPsUzn58K0qzVPKgN4oBFyDWBxrvKwya5/dZwk
3vZpXqwRsGiXRQtLPB3m13xiowAGCZfkiYiijQymjVWi8UihjjYCxgHU1xnxlpJhgZx8P3yWWbYY
h2x4jmIQNGThmMi1YMWO2S0HQSPDh3QSNxRJvgCxqN91ZV0iA9e1XXysoqyYVybzLtAnVWtb5iEc
Z7LhEFuIzgOS6D46FhIFTqbkV3Cqlkka8B9B4+3bGhkZGg44gHfhgQrXADSNq79/E9q/fi0xa+DM
ZvgwOKZp4p3y84sQYaiitnqjhWG8iRBr5yO9RJQByE2dPdWYG0iFISJCdS28o1TdPo21U8DwBir5
jpubl6jVmA90Rfotw10JcBl/ufcAhj9AotoPN+4ksUI6Kw1EVrH+ab0liao0k4Et7cHCEca486Cq
0ts8wgb6eN7wIT41qrbO1MCQATn//WUwf52XTpdBMMwbpv8ch1bYH74Hbt8D5y1Zc3rHtLvexCTF
I8/gfAwRL4QBbGuEXub9oU8Ce8F7u/j1ZUAj8gQgf3r6VQ49O2TKovnf/2Ru/jLPcU1pSom/nMTL
g/+28gTT1ITRYBidbhP60XdLKKEH4RfEhJMpKA+1nXhdeD5b/1lN3/jSBJTq9+oAuo23amY34RdY
bdx7V1HtLkRYaGg0LSnMmbpe+GwJaLlkyXJQFYSDkfJY6NhUVyMo3vdghMAXXQOahw5MvhimvXs/
DYu8f1iO0/rhHgkR+KZjGcyxsLAdjzOUf76du2Hsw3IU8WbwQfUScxumLO0Iq20XE00EkNxrN3Yw
1J0IJ10TnwF6Kz/de/gGH5EfsvpZF/hwbbRAZQj7HlZOCgLTCb45YIFm6lGwtNh1UysVaRMgETw4
fXBQnMGr6j/jdSdi8IRN8yvr9n9/D1hTdOHnfy4eXulCJYRbrgtO1s//XFAt0gGZrGBz43DZ+fwW
kUFs3ztagUbiEhoq5bSJx6CCDjjq20GD0waB6lnsQMUxaFoI8zEXYevAstcDtJwV1gug7n4o39uJ
EybLf7ib8Ueyp2jAh3+MYBb+JZ5nW4jwcCl/jWIxuPpmbqiqddLEfNfALnwOpBAQbJ0IPoepBwk8
AM+lW4IpyftwRvVAALkraDEiAR1q9dljWQKzI+GcTOQcnlPkRambzoTeBwphFypmArLUVdQxiDqG
mC33db5DxuwrwFbRjzQ/YdKIL5IObGSkfPk6SQ3PERlsrtxP6lXKiuJQJ627QxK5W9clH8/gZgcL
vMqtl+k4be2HP8bx/TiWAaVHB8nEPD+ZgcIHBAqS7QlA+6MM4mxn4ek2p/BQAwWqoDmOxnMJ3Y0T
9aJqKg5NMW7Afn6jeqqiRtoMbeEvTEz757czUGU1HbIy+3bWaB2sqe7DyaRbr5shqvYf6tJWp4ea
FQvRFfCbpCF0KgHy19pKyvRjHfUxRJlNHmgtAha//2pYUWNNKJm3xkyr2AYMKogJmGNwcTTBz5SJ
XoDtZ4lDlFsI18emD5m8xmj3VM5kFszrwAwxux2WiV85cFUb42EOAWV8UZw6fXQb5R5H7j84XKE0
VTWJb86qmgl4hYgU+ZuA7w2e/rj36AT7ARFsF692HmO+iJFIxLnb2oXNMh3Dmw4E4XSIFjTiSD14
UsQbxMYRgJ4aqc6O+RKhK3W+nSn1hlU6DOPidowQM95ojB7cch1WMZTipnFWJfXS9Ex3eTtC5hcX
G/6W94O65hguQPTM13RUPub+KUyCnRRMZHPQAeFIkfvDJmG389SBzw+wbnmh7nScHmn9WQ0hzR0V
fSX5xNoBrnP6CbQpAuhpJI51oFGBDIxNmeNvQr+K6mwLdATkuk/UP+QhxDl8Uy3o2gy9/8XOqvAg
oQ2Hd0y7shTnVwg98qs9QgoLfhLesnaE0vPeiGdwbEkv1AUYAxsUNriRhpaVLa2I12uvhZpwlbwl
XZKs+pGHW25Y+adk9DEBcZM3ICCrhVNn1h6uo/3VaNuvZuHHb8BFYSqha/MkAy9+wOzUmVGDdvof
beEal9DP4sNY1cmCToDI+F5OcMasHU6Q6oOMfY8/BZ0k8Z+y3LOhvton6yTvvHXFjfwzrLfnAyv9
lZVUoJZ6SOMY9b6LCuQeGgQD53i7RFszdhk41rhkiDyyWd6HrJj7eIn5ZqAv1Go6YbtwsPJfU1EZ
HvBMMF69HarEPVwgRnOSXsMeYYgRrnwLgTwqFrpkD6A0bm596x78bFgFZCu/sr/R0dzcNdYw2RVz
rMLNR8vo+TW199R2q9FgQqRAvN1+qjRqvcOaBVYr0y+3E6yvICIC2lCFjybise+/eYqJRkjWrel3
NBnjB5vr99/cOfIBcGJ9+83T7bCCtkG2pLMmAgj20XWRSZ9OMG3odyPe3N1+19/9ZhrUV8ZvvzmI
Swj2I+/2UOt+1RmxWDelt82RmwMHrckB7DBaTC1od0iaErBV5ETy0BUbj1qkkYGtqBPYut161iB1
REIGcG2bcCHTMTogqld+KF9iW8FImuoY5EXVgXZvtXlrsRmgdr424oUK8QGw48eoKsDnKKHyhilI
8gjeZfJYpHCk7LwLdQBowF4yUKmWVMxZbF0xmDrSEDiAyUWnOr2iukoiWdyEc1ihDtusTebvw3Dc
StXA5TQFdLetNnlkgagfBtNZ33ukxdDgn9lkGzpWM9beEVdEt/Miz/fUj4aWQQ87NtZXW6rTPesO
A49ex2JsttIukgUiu9Ga173YsVinx6AvMVPvF77OtzLOYG/FdDpLVD78ocZVot3qx5CM37CCtj7J
DMmFqPQ1MOEQvhsrjoWlVQeX3oeOjG6t9ItlSuSKMQiAWax0austEjaE+OsxvdKZ+yETuyjqnS2k
Ade5dCAvZI3uvo7UH3ZnFUiTGhC3dKQ4hvhqrHgemGDTwTJ7iAtvznxgHoxqWXAIcyRAWbzJgJ0g
oT2lPxG1kT0ucgSggAqt7LvRBN8KOLt+dnoWz3k3+I8V9CkXsGFgoH2M7+cGiz/f/XLesAnkBXwI
0OaU6j4BJQyCswlEwU/ng0U3+HxZla+8IYeCOdTPVyU0QBZ+Agsd3ZqYcA+t+QZi3sxvrerVq0C1
V1CN2zDEMj553NkV6XTU0jPncoTRkd235oMOY+RyaCRikb4qhkffM/OdCzPpJQ1I9Xq0IvkF1JIE
BjldtQVMXz6NnnOm9tGJENM1i+6kcoTnwW6E3/l0ptQLIPTF3Sc8dvW2ZypeFVbpf/HL1W2gLdul
1YzZzmSIcMHk7/PthwA1OzM0LlyMBcHRQv5mnk0HBHBpl4WN/jRKNWwsUMFXad00r3E+zKiDYYOf
B+++dA/xpeLqSZhP0akqAfJ2hVnDOQAG4uBAAXNBDYaoVh7emi+NtPlaQqp0reLeeMk4/vLTOSFx
VyxGJROkcIH4gUdycbtcGYzVZ8C7BFfHgEONP5kI04gyAuIHgaTXenSCdT/m5QYuJMOnMYPPynSh
4xS6ChDATI/OaHiA4EXWbMQn6RnJqudigINHCDzBJgti2IbdEt/IfgtoJyCe5SB1OQnBUIMZuI9G
D3PO6WtaGpG45tNGJpjbFXZkLOnzGXotGuQ35fTV7YOap+G4zqD7M6dB1KsFenfAdPJIJadvPLhu
dPgMZ5m1xjTX3IFBNXOBinlOuGFc4iDfm34bvPRuhosDsuctFlmWJmBOLO2X1OqkQbIwkLrbUvAR
SNIfSS7ZiUrTES2gKJ71dETI00FYHfFLUeC8f5LFEwW/SZBCDsCeykMjWsxO26K3Np3bPFhTA7hu
IJF9aDb6fIOXvrMd8wgedsBlyYMvrD93B+XAZWfsvwfml44HEPtu2hRBMM+O58pV9VziG7kubMbj
OewY11Yr7VMFvsl1LJk62il7eO+sDST8+iZd3MoW4oVgaBY1nG6mg1UaPqQsuiShl1yRGkfAX3l/
NE6CNquR6dKqK9xmdKKKZ9+avDaXQKKzJfDONpS4nOglCQxnmRpeBmMbFIsOkuy+ivMDFXvb2gCD
hllU5otHPebLbNDxS6BKZDImUy9MpOMXuCXIdcn899Yo6eMFFJuGLbW2zH3jmSofaKgRLEebgbGQ
FPkZwZdnOk+qebGjH5VOxwdl/K9/FLWmiD7SjzKg8InJQlys/WFkB0J53vCeU1EjAT7zsZK5iQVQ
l5uMwAdkaGD4CLBPnVwSE7gf6NaJjhlOnUSajouiDpZY0s8BS4oegQMZn22g3eMa7GAqsS7DFA1q
7FSSpr21RxbfSkk+HOwg687U5tfeA/S65AOVrIA9FpCWvJWAqnxpetc8UZsO0q+mEuFNNZzBYR65
Ed4db6dgZTLDs+EfSBscAqvlTHsDACHTj/ObDJoFZiL31KrxnZ+ZKUeehlrh/45nKgHStgnYs+N6
yTxlx9op4y1SY9nT6LjROjaYuaBikLD6KEv/s8ucEHcxfEqDAWpj1MhqnCqzK2+nKyN76uM2W+kI
IXpq7Xw7PVQD3mi3sTV0UmTyRF1TDalyBOoxcZ9OqpquXcLxIUH2HQfyoMCwA/o/KbvqlNiwFkji
1Fwgv16dRAGfX4BysBspYCwGODasbpWF8tBUVOY5Slu+RehhgCXcdAwGIEhqp5/LTm37ERh1iCPq
R9Pr0lMRqhMzTCMDWHTEgs20YSc0tYqwqvf+AMSZnxbZI9XB6OqLSC0Asaaq0OtgGj8thAY6wGCC
tWBlFd6+GN+bgE75CuaOVKQRVr5SccuuVGMqzPUGkcQralND3J0RBrl1px5dD8PrJkckiYoSYU8I
97fX0e2/QCqnPlB1bQDWiBu03VExqAoOphHoAlSkTVdaT3adJEc6kzeCXhHi6wXKEn4obZhYwHtj
gRslOXe8Z0ubNe0Sb5pipevMXdDANjONa/fH7V9bFd64GEA2BywPRxkj23qIk2htqUE/UnehkZi1
2Gi9/3wZcKyBxIsXw29qDr4o+PjBHM5OUPZ2bfscuxMy25C7exXtxb27ApKvP1LpVgXDDaQN+34N
Qu37cOj824COD+0cSgdblffuMuHgOQxAwZ7bSKa3jV/JyXDB33lNBpmZtILcXd/r936213SrxoWx
n6fycNHFgXlEPrs+AgmYLuI+Ud/8LYWZ7+2Mt3/bTuPxaU6x+EuyFbJc7qJAimjf1ODmkzv6vUgi
OvciqEOQn5k6g6aIzph+P99baWwFWOai9Fi/lchgPVS2+YNSwo5UkGgrS2dNKWHM2o4DjAiuNWah
1MuP3Oehg15xkHbe6uahZJnPbRPWF497xSWxk0+EhMmjQK7cPPdWDT6dSMnOBge0SpCMs/VdZysx
yvSgsGyJ41DlQAH92YU0tuJeFQtI4fTLocviYeZ6+gzdw2hLAKlbHcGknL6uFjdzN3h+AyCS91BA
d5jERYOQsho5ILsaxBno/tnP1AqLMRgcw9chibtg1QeI0+VGBzVN08rYUcXe0kR27GxPmwHqF+cg
zb8OVhnvqET1srHeh1IdbZhj9IsBi7YHYUPrOIQ49X5wq/ZJxE21rAtVrbqpyA3T3TpREM6pNeOR
91CUfEeNVJW37cKzmXmhEvxyIM87pNkeHuwfj8bMVRiUzgVO2fXViI+NpbuLOdmfdylS6J5fsxm1
UZ0TGLCxCjsEhKb+VOfFx7psrEMbpaf7QGfo2YyKvwy0tUBaHIPAB+sQphjfz0QDolT7m8ySMjlp
zBMgumAihBW4G8PQ1l77nfPbHmb4K9P1gf6qET1CJA1RiomFAHhAV7TiQKWmN8QexhhvVKINIP/D
PILT+dpOOwh1tzK4toinToPpMH5YG9PTHS7aKobq9nTEWglx6DpDXR0FkFSi4QE5frLonxRB1nrB
lSMhgYrLR5uoLPeJbRtHKg0deLR9Z36iUul27aHM5LhOkDk7hIGCo+S0if+zJ0KvWddx8Uo9ErN4
70HFIUnmgucRbAl5DQlakIBGWNbOPKhln7oi8R7Y1JBODRkHmBWCsKDpZ533ALLx+wiwXX+MuQW6
jki27QRRsM2RXzjUL0eruqYTTMHFq31T5QijUAeq6yYxIANY2NugKjP4xfVW2j06op87sRUCLK35
iTad18OGDR66qxaGSljQo0HJCeg8TC0c/MXeRkiN+lErwIVPLVzZNqSspT0HliiO3JOwlmdCY39G
DVSeWg0/+AbMJ/j3Cl5C2uusx/teYAxqkU91RoBWHnsfW+/9+kwcYHbzVXVd8YrgLNIh+POfkHe1
rgWykVRfwoMeYbMq37A+LF4Vlklpnzuf2gYTHkhwYsk91d+Ha7jU7EtAs8+1BcWaET5OL1hIQAB9
2iunOtqjOmqlfl1bql9bpde9j81Kv5x7nbLWxmiDJFcriCRBiX8HAMqSqu71tJc5dXBsJK/WnojH
J574RwMmHd+nHUAmO9qBKfytxi3h5HuzIvfxl2iiRu2M0jwnPtYQIf3laLfyRpj1yKFDgAR/U2fa
UIM9Wmrn/TlC4l96ulGBXBi3AONhjwsr6+t1JwvzCX9KY90lgV5QMamANBYI28yoWPUxlmmYKQRl
aDVz27BWXRdFwA5hqAeE46zAk7c3att8ogOXUYHA6lRUDg7sacTafUR4oRM8yDMExpa5svqTN5GD
4h4WoUwEixasJ6Sy/ZrbL1AMg6RhnOZz00v4i+FoRGsNXYDnVtgvZV69DsJOzgHin09/McgwB7bQ
meUcNWy1DSOKMVdaBAFQl3hiFiHtdOMCXyxn49iOWKWGpdcDMN6Ij+PjS0W74lhZTR9fKtbwU52P
qSouw5DwnZV4xhwyUMNnBtGkeduI9ICQS/sCTJrm8EygXirnBuhmXv/ZkxDtheBTerBbg3rR4L/q
ZRvggmjTUYiGxO0LN450hLxu3k9LxV9Oi15V0mWrwujMBfKH6em+iWzoweXseK9JTXzHZ8BkzctS
5AdqgLuIPoH83hwYhH0/6xTPMr4zz3AJczbpUIhVjMzn57asFsmEWYpcmBgEeS0PEZRgH/oWluc3
MBNG+mUUPydF/T7S9NPbSOqQ/GdkYaX2bSShnWAxeRmyehPCq+Kt0useglU/SjhRzoq8dZ4FVDqW
WduFx7Iw4n1p9NbKE072iEgLcltuy781YzOjUXE2vDZqDF9qBOMXQJWpk+JIrZoC8TuQYONrVPlq
HqRJ8TXsJFQekDmLfXxRjbz6PIZeAc2WSj1ALrLdyjJ7xaQ/XRQ9RywKxkvQexrkF0w4galtwh+T
0UkM1turTk137mciPJu1b22kjJ1NZptIEgF/D5vern/lTgYbG3xbTcN/bfBBaEzhnfzCzJ5aUAjm
OTxCNqaXZU8MqSrQPb1xnnOVP3VDxx5quCXiucueqIfo5SYYh+RMVU7pVfNISrWl/mPQinWRmsmC
WhHEr0+QR7vQqahKqn4Bq53mQqVa2R74RvAxoWOHYWmsHHgqQxoWP8YJ7Awg2PwL9e2ztDyloQDj
OzRsmOmE6RNCV6c20dkXOwRGmkPSZ1dKCWztCFJHZWZfBn+AmmfDcVPAy+Nzzr5Sd8MENqmXmNhT
8f9Tdl67kRtRGn4iAszhlp27pVbWSL4hZjxjFnMo5qffjyXbbRjGYveGYAWyIyuc8wd0GbyqGz8r
q2+OOOvJvarGx3Tb2WkBl6IwT5Upmp266aA554qH8dUtOyh5ln0CQ5Y9Z5WNb48NuFt6A/5U1RAx
FTbM1USTn+sOlJGYB0he5Zht3Ljtj6h4aSRI1/L/8eKvW62v9p83MGJcQNOuQn1lVWzoYPajZ/GW
GoiR9UbthKq+NKZlW8ej9dWtLad/dOv8/J/dXBZLJ5118v2cKEtwkog/k6wLQukZ+CV0i/1Nx3m3
RA/6XdcD8eC6jQiXdRBlfTAcArgZO1V0G4c8PIGCO1WMrLchdrt3YbX2dSrijDQmNxtcBzJxj8Rh
OoQuOf/fYbNvdbMkOAGw6ZIaQfCbbeEmh3Wi/oxYy7Cfsk67REHTXyB3+3srqbWndEbwTcDx/s0Z
+quprl8yZKDGpP1Zl1hUTF43otCK93AdBeXVq+f+hIz1fEwj2T0Us4aqMFYk7ySIfhXpIP6I9aNj
WryPxjDf/NyfcKPh2dNWklmaNsYBZkB/7sSCW+tQOrsE7c9XfR0o2L1PPzRXomVNTAy/yOGYWXp0
nLU23nbStN7KpPOPdUMQQhVnIGXHTMvSryImp9bRDGT2VRxjntIC67OtXqX2W65PZMutsmR+pdg5
6UTRrb46e6Srjw1Gil+tbht3R4+I0Ne1ovJY5+UCq8H12toleyJnA/vH9V1B7ymwjdOGr9bCgUja
+zoqlGtrENTJMTa0+as1DyLtEA+G/tW65Gl0IMUOGWO9c+uRCMES3PpqdQycnh0TwXF1K5Ho1kHv
0FFVReY247D0EtmC9dpyGpeD6USYpqyvawzmdMC+DarWLE/Sr7tjNJdveA9NUwjLUt6rAz/vn2ep
9eDJZbr7dw/VTUB5DUnk5QdVlDUmw6VwME1a7SML2/Tvg6UDZ1RHD0y+loc4ipvsmxjxU1Wp+qlD
XKU/vARkqSqpRldDf7Ivxn26Xn/rmubEovKUXNitTp11pv5qllia3u4tcWa9+MI5yyRixlPdohTO
bYNWzlbd2CgYfMIE9ngBy/pye7Gown6k0arHjA35P14fCodE5KhMd6rv7cU8Mzs5vqzvbvV9rBVn
tKvf1Svf7p2Upr8hMGZ83cN7iTwDquhqt6IOWoLTighwyZ5XVtlf1XkunC5UZROrjL9PHVJp6Lcg
OWBpxVYHYHH3daq6dnWuhaLDj0+1/C+36/LkYEYxqYX1Jef1Pm7csytSZXvWfCRGAnNnpD5rM3Rw
g9EITk3Mv1wVXSfz2DeJ6l53gvi9xcNN1RuTb52aVmcZC/jqw5BQwVwJ3BmUs/1WEA1Q9VkRTKdF
TJAD1c2x5SFHAq6QGAgLWoNUgDrUXRrctetBFbvOafZ6BFFc1Y1NQ5KaHH8d6qZuE5lKvfvU67z7
LJfbPrCWC5OwTWxsbXAjb9gR+GJeyUrW2aqjajESbBvX3mK99lavzoLI+PMyVfy6to2ds12hufqj
yeVhnk3tDkhD7tvFvTrMdoJg1XpQZ6ouIWG0BQfdbv7VgNQ4BMT1WtU51YbDrNfV+V/1qoe6lDR5
tG9ZLn+94n+9mLrWaIMfBBDXyByh33yM5r2+2iPO6wFc15+HWhko5tBKTm6s71pVvPUZrVjf6IE2
HkzppaFjOAmG0m188uoiP4wizt+TKHtSlJJFRil/i+6fPQLA6P97j0hruu28dMjDBiiIBn1H8KqL
yztT93a2hdfurcrLU8QRbuXbFa2Z9Uerau6hxxR3qv6rszfr3nYocLRz+r57RGseZouNY8dE7CQg
3dd6R2ypqrCZne7xq7Iu5QFA3yrkSl21HmSbJzv22PpW3earwfDwj8lQ01701cZp9XaatFnf5HnU
b251qS8876tcKe+mW5NhIKcaqitV5T/aVVlKtDD+dbv/7Dit70C1qIO6o2v4f9bdijx1TOyqj182
OMLsMwho24CMyxTW8VzfT7gxktmpGv3SwE3RLUFRtfSRNPtt3LVwK/mV96rSbd3VFGS20m3Won1q
jfK5SXTGEjPxTn6QES4Z2+zJ9D9Um6oBcZoePSKPm1ud6+DjkZSw6YzMaZ8FWIHn6ll1V4fcCli2
67739RqqzhZ6imiIkEez8sejUehgYIoivycYl99LYh9HgQpEE1XGyH/X56haVB+wnB147AEd57W3
aoA7aeyrwUIyrMjNc+Vkg3yNCgx/nQYrvMCPXwonmT6NAsx66xQdeegGU7o8BiBRyvk8N5DqWTjG
jwhpYtCowcDM2DqHY2HPPyHabyChjHGY9yNYIysAs2QjKJAn/asWkcQbrBbpDg/pbT3P0pO2rrvg
LlU7a5qn11oCJk9clPUNPzt93QmjU4IrEYKPPY9fXpTXaCkQUe3qi+WY5HG9Oa/JDv1VVmfqIBNZ
HW1pIfYUx/fu3wdCa3DfJ4a1IvHNg+7LT9V4q/9X32VqxIpt+8973C4VmT+c8eTbqXvf6tXZrW6p
/eQuQTZ7fQf/eqVbnXoz2YL0so8L4d9d/dJODo1bIrQVO/IeYViM6r3Y2k9+IXdtuoDfL54CDyKn
VnX+a12ajzX2Sw86idRX2RtLuHhdfhnGInhdol5uibt4fAe02nJ09xbL/525FoPVS3fRgOCoO6VD
a+AbI76rRgepoOeIx4U1912bOTU2bDGPOt7rHKNVzpYMFFgGVVanyKSPZxCtK+9jCt6KCJ/vfBqv
qgSV86Uo9fHhqyRsAlv+9PhVcr1jsVT6kyoFGRESF92A0vK+gT+HNjx2y4M6mABhd2Vk6UAUqCsb
+8+GFkQlliu+v+t0p3dh+K8tiKqEMSPU8XaHBp2AhzQWhzJPMKP/+86Q44NdaYG+DDDhhO5U2Du0
x9zHDtDNo1156XG2PZhlQw20ZD1YREXuC6znzYjdCKtS6norPljtMrE8paT6polthq2bQFfH3uex
xzQp1aY7PZnHbUFk6wcqPI3h/mhR2tvqWWHeWVrtXeeBtJpqaGCb49upfw6jA4dz6X5ByPIPs+yq
c4FZAyKAt9MUePaZtK5cNmlsVufOcPHumrTohKUDMWcIla7T1q9iAAbODN+eCO7VrwULnEOLFfZW
tRaQC+/bsXgnGJ13m35cQr9P5HO9JlVRmVlCx8PFcYgDTAFgSGEr0pf6WRrR8nXIyvGfxR/a4hYI
/WrxhagQvJT1LFoq8Y+iavhXXb72q/0SC1p1ibF0O8YW59gCB5qEIOMxF2LnCb2FFZukT4bTwoRp
ZPNDDu5rMOnWa9ZP9jHz7Gif10P0TYNGMAGl+dEsSI6Ww9xdU72w7ieynZumncqHKRG6PMQxTLQS
lBd6GGN0MmSGV6Q0o0dzPbBraq7jSmRLCffvwMCySJcjrjE0qm5M0b8IX6dndQ91EG4CCDzeQ0sF
lybsBW9zpAxta/7NqmuUNkmk4wrVp4dkABEeDY64pug4XKtGoPkqI5dIBMVbg1iLhd0BfbIwYbo1
aK7T3GsAN72mRDm3lN6HFUdoLYvWu7gQi7+N/Q93rY7wgDr1a3CQLEETgmCOjwZcVxSwRg13VFe7
gzxs78a4IPGzNqg61eoYbHMRa6cPcNhmgwZhqBWL9xB0IMR9z05+6HP+LJtGe62Bdh3lYpv7vCm1
j9LRNqrDjMP2tm8y+05dGZVAdZT1CjYjz4Whk9/90wqic3Jmu8x6SF3HfCAiOe7jQsNB5O86ddam
otms4Yz9HMwDHEJ2RsM8+fwxuVYdnDY3r0H1qgpWxQARFoD+TlPl/fTauc92rLvznQ2Db3u7qlmv
j616COUceQfVoN5KBPYBC58YkfnVFduDiq/1UrzPeL4/DLURhyT0CTi3y3zwGuntVDc/IkXg2gHz
7tr6/77KGZLmrcd8SbPM4RFxouERNgJSHxY+yWSS7m71fVKSKF4Wn+0g3VRDluv6HSHWk7pI1fN5
EX3oxjXE5VkPZLuJsI+++0139A8lqpMGB3QHvF9aLJHvN/z63ZOaux0C8HVWLLqTxDHqCDLLenBq
+efVfKMfoIf/sOL+F7eL7790/pQCoLdK0wgHF6ckwtDzJg2oGrpheijzTN+auQEYWPr3s4GqmlKk
SgfzEOuJf69Kqn6tUr2CRUSHr8SvWVYA/mxXvNSzGT1pxTMgYSgv62HBkmmbNlOyV0XgoquNcjMf
mnRB2NLv76TRzQ/OUiBkSdZ9A6VqOanGxJvmPS7M5U614nc7XYoSHx7V2hYoes3guFSjqoJpAdTW
nh9UyYmIMUTyLmJ7U5rb1W86X+00BgCl2xxA+kYVb37VX0Y3qjytfWSjdRvlaa17/gQ32phffB/Z
TlPDyJQl7/KiwephMzG9zWtJVemm+Y5MbH6v+kv+sgds4pl11h4+MKKnQdgE8LlZAJkCkQ2QYiY2
OmZyxR6LJeDE6FPnT7Pusnq0k3vyUvqWNzQ+IWtnsrANGTefpnaoAVea2WYuZvz2tAGXgP4j7pzg
MTu7DDZPHtzufJ7JtuaFd7CJru99L3D3dpV/1GmtAdJ3tY0gPXkkHXtCCDh5CiIGdwOO4m8+gW67
Q6HZMG0LjQt7uqozzQFu1NQIOJouP2uqjQX27fUqehxsiD8xSxOKJXLGlDzqEW7HMrK3fmUSxc1W
JPnRm57mYF0RBUj7xrw+EhhzdbbMdtm8mQksb+Qzzjz/UwiM7fcKib3nWrfiU+wXn8EQfxdpHByi
xAiOWaQR22I7zCyZ8C9a3pxkzg/uimbw5XRK25rPin6On2BTbDvhjJzUYw0TcS+QPcgi0OeN8dpb
xm+BYfqhDiJsa/cR0U7NC1uLBJE+A/wZ434zjDw9RAlKPKc6bLvQDNEfg0BH/pw8YWguAgIQiYgd
oGcP4mk9yS2Zjt049szLep5eJmCLoai6+55wfEzE/mfmlEjMNla3iyuj2dedVoSjDcDUzIcNupIA
nZJPw+2X713TH/AvPMnFebDqVr8EEmwrk9OwC5K2DI1k/iPqv7cl6svsfX8hhc13IT9RGTykQflt
KACTmHUPFbd6NkGrhWOLubypfYvLbOO0DdNK02E/JuzvefmB7tfe4pspA0zzJk/+0lkmbB37HTZA
cwZyzO4Es5fQTgdCBpo2bsylzAFYOb+ZibkA+GZNGSSV2NDhEzLpri6ZYOcCs6mmzq6JC7J6icnb
ORkeBVPVH0CLftfGsnztoz8aJHQPkNDeNKKjrBOWaz0RQCqSVXBqypk8Fm+rG+YVPCafZGlQZSK8
AERy/JWncXs1ZgsztPy1HwbjzfLOAwjKjRaJVwNeyLZC2WA7MQYQ8bRP2Itf7WU6V0LHiSsrrmOH
55MBRWa3ZPwYJHqHQwKe9JzEp6Dpdp6JeWJUtVjk2ONTbyQti8+uOSQuooPD0D8C/dja7TyCQrbP
RuVroZ4kBUi7/sVbKhKWc7Vs+6hszyIdT20PNhepJVKzwNe1Xj+OIxyzyi4BvoLrQraebH/iYaFS
kybqetziBlwZksi9+h4wZ1xzRN+4h65P0M5M9I0LAlIgvXBcFngMNhZAoRGVxpltub8Ze42le9Se
iGGHdtPNoDj0cxoI+OFNk5i7Zm7kuc8QTn9Qpw28tzz8R9ti6lSUlTscpN6fqppAF+hIrlJ3MVTz
1w1iPILSyAyLaRkPkD1K2M52G2L1PqGjscizCBJz7/T6g27WzRkg+cITlvjYpbA/3soZkElvzr+Y
q1xoMkvwJMWqJs/KIGT2i8+uibhCGW+i2sODKvd/PuPn9Jn6bOBmr0nC0vxhut6LiPrQJKd3iuGq
7rx0+L2W/DwiWB5r20XAt0a7mQx8Va4i2UPw0OZZgn4wxquueC2TpdnlPUDktv9VeGiWANT1kE2t
692iJf7D0EanYvG1lwiB32hOLobVv5VOV+1RLvnsylzbeZHkx0PYEfWf4V53xUAKn0S1IasXmQy/
xa3doWSYuIfMJaFSj/0+Gtpyw/vNLkUxHYKEL6So0WwxC2e4byq+LCMXr8VIXt9s2LpE4pClxX4h
oHx0hbwrigppn6x6G2t9I1ZvGHwqsYnCM42MZrbvquiurVGVyHgYdWN4rCPjIzE9QjWyvejsNzb9
Mgw7mIvOWTM1Qcw+s0+5QOSi7Zo/hFFVIZ7Ult7+gUpPGk52ijW5zDFMjZ+60jKOKPS2ce9sUUCu
PPmi5+K9sfUkDKyJra9fXBPPjfetNaIvHINNbYPiZBosEjI/++jaYAn7zJ83nryruzz03dkNRVBi
+F7U/r4i3XPtgSy2seyupdMTzUWOBDE1eFid0NGklP0bMf00FIPzYVUxjCxCTg9CD45jjuaJL8+V
Nv8KPPSvnODTGQvsP63xVJJ5ChNBupjJedrMDnC+ygz8DWHo6cjOKye7hppNXjSXdOwYg/3J3mOe
YYb96vRp5cY7hO4J7Gp7Z89+sE3rAe+MDHKqGNOLOgzCSS9kRy950bpQh90CGO/w4mcQLIgshYWr
hX3X/pFazrszzr+3ZkcOLLHvAGNfaliI3kwc0Xb9ZosOwjeJ2ejOK/NXZMWd68R0H3Zt3h7rWBaP
xQwOT0v6J9Evod0X+a5gUbc1IWYhipXi8GWMYGkLd9MbOCs3prAQBPKzY1v48R22NBFqP1ZyWYLC
OUWs1M4iyYxzOlowNJNyuVRpNh5LRJDvgIZbB0OI+X5IipjFLLRW4DHNfhgxRiTXZOzqNPMeiy5O
dnF73/TQemzhkkzFABLtDJbEZYPPYYL472ZFQW66TCdvbgOJd4RwXl0rwC5wEc2blMdBc/EbKFP/
rSNpv2k9p0dtP0FjuAcGZM1YMiGRr39bGnZORjNUH1pDTjTIuulUO7azhfIqw47h8mNyYPok8Fo+
oBV3gJPBPoBTxfWvF9YHExjOilC1Pia37/HwFTremg7+GcRFPmIEUUKG9fGDeDobtqwZPowgGsIC
lNRH4CCF5Cx++xFXDBHoGDYfUMgmRLWReIs164zhoHlFfzIgIOFFW1VMxWJeSw0W0ZR8LF1Wb+Al
2WC6427f2BOTrG2fE5c9cRTbw7VDxPUq+ayXyW/3AM7YKzMBbeuggGqZe849a20iSsGjtrTaa5fx
lY32ZnB5l0gMZUh5TyMayYjC9LG1RkFR8wEaBew3xkHPnWxj4wIZ3+u6JjFOkd/9ISfFjDYIHP/q
hZzOvB/QE9mCFHI3uGFZ4WBY+UPjjF44i8zaZYSAQ8sZDmaVBXiSp+N+qa9D1szHXqbRdeGzaKl7
B2bxLU8i8UggtQ/RpGLKajX9ASl0FP3K5dG1Zybsqp03BBJA16HcTWKKnaw+pP0GMkO3t1YT1L5M
NzDiswd37KtTsOC0irQjHiz18lvVV/iMVMuhwZVvN9fBO+Dgbd+OKcQXnv9oAfE7N77go7hgQzAc
7hbQ2p67i7IkDqOcQKts0cERnO7TFMqQiND4Msb80dWyq7kO3XFO4Mot+nbbox2qocPGxC0gPhAQ
QIs1cjZ9UHihXlQkIpkeujRyn8c6IKjuFHvZW3U4VgQ1qiD2txkGcKEks7yTSe1uZ78dzgh1uPep
MFL+dAu4BUm4zLAZUEuW0A9eld6VVgNI17qbkabbDc6cXuB2NAcW/g7v7AHdtOZooJghNBldOh5V
xKHq321v6TFiE85xQIomSVJCyLNn7Louqg5VLPKNnb5J12ge43kyQyJqvzF6k2EexXwunXCYhzpM
ZKw9uLXsr5M7aWFJuv5eilFs0Gzmg+vBOcF6o6wI82Rd+0i0G3BDD/CnalGgLB0MtD3DQJkezcsQ
UVpfN7Ir9MY9f4np2kmyjdgoBuc48nFMLfx7hNwPQ6zl4eDrDzYBnZ3lznNodNq5C6o3IVzvruy0
X+3EDzU5hnVv1025k3P2U1rgd1pExXHOeaz6Nr3Lh3EKtXT2wgmXgY55H1UIphXdLc4YeUe7OcI9
SAwwpfsownQN6Q7hab/syR4vdgR8a6qTTdJPzkYK/id9bRZnTQxQQC0Co/NUnfx5wBnEr5o7NMeu
esuWygIqYmGJaGK5AViWFZko3Es7BTi6TCyejHaQB0i2u2TSoKw1YjkWTi6BVtavnayeNB3AGwLb
8uBJ+WmI3NxYrWHzhOU8fIH9sPQTLLklPvkxrkVrTLQfkmyHHDQr+NiYtzq7jzpIxBmOkk72avlN
SgusHMuCLQ8FHAp81jfLNOE+1AefeVTaYecNxDqQaZpytKGl+0CqdLpOgAzRLJL73I/fPcRqdlNg
4mYq8t0yxS6b4YEvaBjE3o0jfSe8/B1DoGnbEDLbIbmq7/IENGGlxQitmPVdOaGHJSOmqMK1rdBD
Em6vpYO36Yq024goORCDy88Z0ruubroX1vh3mF12yJinj5ZhaIeaBymM5sccAMdYpOJJsp+NHRLN
lk/eRMAr6RrJjlVvTVb67OxqK54ORe0a2xSATSh85GTTh1hMDssbOWwKEJJbx8uekkBcXMdvdx0S
ueStC30/QMc7Lp4ewPhF5IQxHCrNkBX7HuH3pXcr5LxSvBjQU99Hs76Tnt+G0JXzfRQ4jCSRiHeo
PH0a6O7sml6OL0ZBWKiAfdOYJlZfQYBnqYXwVxOl0xbzxxd+Kp8Yi/+d8Ge+FxpOF7O19XIwMjFB
OdD6XoujSYugnRkVwHwm8Z4Qn4HnutHABgJq79rNwJJi3zgomDcoQYAOr7rnJofCZZEIDMj5txMI
+nyy51BnJW33WIMx/vxAZmG8iDR/0qJm2Qy6Ed0LaX26Nnn4ZajPaZ+JUzkzXNsacK6KbEbtXTx2
mVBPL3jvbg1c6DZNY6CIVEVQ5yJwSpk8d2YJyGvK0XSMmzBCYPWga+xZhsZpvw7OAgrCrgqskVzn
KQqyZQ9HEzOMDEJqv2js1KciBQgQNCcsL/vzNIrhrM5uh9i1+3ORAp2CU8NM7RFuB99+mMvcP/Dj
1mcr1+uzS7xr3y3VdUbs94wk0nJOCzZtAbykjbqb35EM6PPp0JBgRIbmQvTCDwn1X4URtOesKd9b
vyCAUtpje1ySgi1yAKvZz2dkifv5PFo9WuaexAvXNYoidBzUWczSPg3aaohXH6Z5Kc/MIiWboCna
OX317iagArohrrg/oRaJz25hVxstqRL2Un50VgeWr6xDk+zqEHbfR5renpe+RS9rdA4tw+G51TOw
iwnL0rBpq9c0636XXdl/fVfqTH1NyeKgfT5Hi4/ySy8O0epGqfYZ6sxfi6s1H7/3tq3LiTfNwZ2i
8ezGb5Caaga6nYHUP7sLsrKBl75bZVwaG6k32anrFhLuy9YYsydDC1Lc7PlgJN8cZChRgmAFL2UU
bRik1jfQPAyVvGYawwUSupskm6MiTPQoOix5cxxlg7BCiStimpzGDl6ixmINGOxkndU7QMyDvLC3
vJG2q/GrsPxlo06lkdRsfyMrTDpAlEiFQP9+rcqArdVoE6/BkOoM0ME8Czjmm9qDx9b88Jf8B3EX
n282QkNuMB2f3TFlPLCwQU3ESf1WtTlV53Y9qKI62Ih58Ddff8r/ao4wov9H79EL5H4eBcHF8mDU
4waz5U82J/1G2qjC7VzNRmCkzI5DUwQkdegQ1/h/V36KWPoctkELPlN4DZA7DgOIv/38U+ApQQZw
MrTuLsr75JRrBXLuDz02gfs+GZ7KqL7LGAfOqGTjkFYX35GTiwmUS2haPR6zi/kg0YYnHK75Oy9r
tRBgNOmEOF2eo6YoGbuXYm+M8ZNHViwqXvBdf2t13zoMa5hAd5ziPMXIRLateZkNrG0OEBG8l77l
GQ4GH7xkUb0GigaJ/UAZQ6QcxpNWuRmPjj9fxYwgm+NpklUTccYA8YZmyM+RLtDl7jSWVZCxLnw1
J7RgNCdcyDqH2gRIy7fMMAti+wXFo7Kus3NQLT/5sfGnAbR6sscSb00z7bYJKTJz7ILrKBbrQFC5
hjW2SdlCbJ1WVg96AalxYBu1EXmdhn0eVw9OSsYZIStE+8sDRPtlSxYmoBeCz9aEsi0eN6a/ZB+g
/ttLVKb2Bkvkciu1pbnLEM6wjEp7rxlm997U+qccX6InvDPJSTtL9/uUiYO3dHjPd/aL54nqwCNQ
HiPi6O9VGaGYkGrf+8iuN8jTDiBGRX7VdPY9Mhh2dZ6I73GdvBFJ2uDAbX8OsXhCENX7VQjiacwL
Zqm5D3nE8qWM0yZsdWzbbOn+IDLvEwtgjPL0rj8SLHkmNQjHpW8gWhEt2VaxzE4mivNbr7CXIyqm
y2EhdbAFpWltF62TO5aP26oe04PerPGOgIhUSaS1E717BeiPXaEYnkv4JFZaJZ+RVrswwUkmmC9Z
rVcreSXZ6Za7PMtR/+yk8VGOXYM6OYRJsv3kYfBqSf00QAdoLLdoLmdPIs0KyK3ZzCC16+YivzRF
PV6cNXo3A/UdrbY5BkOrvWF9vROBRUgVxt426vPdFKfxG0jBHwKjqXu7NbVXS3c07DP0cef3BchG
p0r2eTv5ny3x6zbwwdbLaL4Q+Iy3uY2c0kAG+Ygi/9ZHyf27DEZr42We8cAOwDq1dSIPEu7ZS2J3
sN7JhP9qkQ92gvRniyEx62nDegqqvF69R+xjYA3iyWoiQhuaKH/P61/ICiTkSJM6XFo3eAFtHO3j
xIMw3Cx4bC3Z8kCI4edsdqdlFt3LKDv/qUfYIinBM2M03R5QAmc4UvnvnDd7VjnvjFxaHt7KX82q
p6pUZXVQ3W9X3+r+8xaq2V0iNc4jVqadYiKfsD9WU+Ov02rE7liV1Zmab4ZEp5Mq/+P01n7rrurU
4V916j6qbja6cmvp9RSyt8vRfivLmkl1PdU9ljCEU/+qtQabBcHanmtAdnf4sf1Z/rr06yhm0oCa
o+3jTDRndajXaXa0K8THVNmW819l1KtZRQ7pXTWb8bNj6DwOfmFtABHFz6quLlxG99QeD6pOHXS4
6XoyRndfVYWbPcYMY7eLOpwbTzZq/l91qqGUS0t+Z9U6Xm/+VZdqMjSMQT/d6thxbhCztx4qOzd2
iV/HB6dGarzSGueq17Z+jYogYeqbuu+tb7wXAJFfTF2bzkskip2LAdFTNS9sn+I5ROKt+kxAXBxS
DCCPJEZgLcNOxGRva5jBsB3anFhKVN671SDv7DQ/+MyxF5w8WSItWX6COXbI2PJfSiRbD4i7vJVt
7l2hH+o7jW0Xw0rs3o/dlLLC1++zqTsjhlJccO8VWOoA5AZFteyswHAxPSnQj6uW78JDdpIvOngh
oH9fdq3+id5auRWjW+70xXgk3dyzxeyRaayyaSNRNzzYbUWmR0eQyTAhyrH03mbDoL813ghgtMtW
NgWRpBx/KCyoYusjrX9aspfslAE09rHzvox2vS3gzj3nCSIF9VT9IJY/X1RVG5v9NciLkyqpA0Th
eC+hfm9Vf1XX9eZb4AztnSoNSbWQYZruu24OwKl1YlsV2fhciqiEBpuMOy0ex2dVl1QsdgFHXVUp
wJXzkjTFL2Ro/uywTEhVE5UEg7LeQx0K849kdMSTuk1QL8lJx7owvHUYeuwebK3NT6qu4bm967To
Gkhy+HO1RS8xfjSWQsfEM5v3nh+v4QmGbVUXO8lTUZJBVVVONYC6zavf1biuqpJxmTd6bZgHVUxn
WT3PRMW/7lBigW0CVFKYVwVyBQ76mNapd0wl4yuSLX+Bbr+6yIX1uRF9u9X/ux8h/hI4pGXu1f1u
HQcjeZnIxrGzKcYNCk7VPZKB9smaVv2cJplCVacOQ6VX9916iFMNOKc5L6vmE9ScvxtunY1s8Y61
qT/eqtTZnEfV/a3OT4tfetCy+mmTIPRbmd5XJiljgVnv19mtztU6QARtcFY9NDJMX93KuMmPmgkY
pjNRHU9rGzMUvejeYgJBu4g1w14VDVEVuCH08K49R76JKFpBPmuscO2cjKI4pkIAql6Lo+hrHIPB
mSDVxN5LuG9WkINvq2wizGvRJql+NCXI/W7s3bepbMej0FixqdZ8ktmxa+t5G9tw5YfO9c5Ry6LE
zYjO6ZohEEnL3VdvKNmCBeJdlZzCyF7WPIEqJX7kvlq2g0pSVzypqqqPWU0U9XKniiCm7A0ejp8N
Og9bc2qCVycZNCTBEm3nBIH/arA0OuolizpVrJB6QX+NRY7qbDFcPMJguKjGCETH6zeTv/WwGWeL
56quH/X1plnHcrcLgvJOdfwfxs5rR3IcSNdPJEDe3KbPLG97um+EtvLe6+n3U+TsqFBn5mBvCJGi
0shQZMRvsCVmTjd1OCNhXLiRtoE3zz5sUKHyWN97UdlDouGVN8qLTd5Nru74hDuXNE7bQxfZGrY+
n5y0OYROn4L9DKJjjlrIazA8lWWdHTwFY+h0WHQvB/uFIIFF8lfr9gWorDcl6YlOpeqXLkh4u095
9mZp48Q8n1EO05iUubjh3MwRdGd0RNO3XhlJtnj+O3LQWHCMiD97nXmUWlUO9atjnBkdo72Nl6UD
Kuji6LoHfStBijr3w7dmJJKVVqSkoNHoJy0PnG1ITmCJ8jnbHqTLPkrN7kAYa4mNuUzns5epM/Kt
qWfBydN3iI+6j/biByOFnp4MU3kw8vpLpytY8bjV9MCPRoajGIlXp6xdFANaZEzyeBvYJVRDHQ1B
VLOK723eP/p+pb7iZCiIm01tev5LRlwrqZirq0rF+Zk00EVLIVvhMsewC/MuyIP02qSNfnRRjP45
btKfpe0apwYbi/vQQh9uYop7k1XZX8y9m5+uGd73Y6b9xmbjkHiNxWLpoZnmDRPynBx22wKXsJKN
h7jyl2DBX4d5vQnwxngz4+YcAeT9qWUIwymPKTYmz7pd3KDMmx8KjThtrsT53h3ikqR39IVJX3Xs
XYgMYeuF6NMn7aPZFzWBADv6WYff1WC2j16jLej83N1NKjHCPA4LjLNdgrYqyFh71p/meMhfhy5e
2IVpeJFqWqE3CmjiFua9/eh3E3mobqjgahjjY1SbC78sbg6gguNTU6ERYin5CbsnTBxSuz4R9Kv3
5kIrZ2VuPDP15+tncpAkKHaAoPaxQqKfpFa6ifU2Inhjb0z9CdfB52BmBDIYag+Brxe4feegvhSt
fNOdFs3aLH+yWK299bOrPbWNfpB9SJ96Nx0e2pvR/tUxOL+ZoeO9ZCXy/FhkvPWWMeGijQnzsm9E
CI5YM66mS01Fb/G56oncL7WeZPFzjhOv1NADLp8bLzmEfmm9tUWF2W6eHWVf51nqk+PXp2utNKun
dpjPppqoyFrop6RK5/tsKVp1uJnjVidcQ63smv7Qu4qNlpFu34+65rDmnbINER00A6TRWPbEFu+Y
acpuMr2279VBY68/tfPejKIewdqlLrukIIGJzVN/L5XrR2VVY5FULQijZkN4GvqMsGQTYpjmWnUI
YQjlMKkWyxeQBLA5eoE9k7UATkR1bHV6z646n7twer1WZY9Wl/0lspL7LO3/Mou4OGdEvO77vvq7
QAHT2eMrV20/7RhUb7zT+Slr39ZwNGPTjFq1AUCOtMjyKVFLMGjUYwQDTD94MBJ3PIQ9ZEotVYMH
niRIAnY/T7eLh5G0ST8Xa6AHqbqV+QjjjijDcvzaPlcN8kW1raDLGNRM5XxtF05+COOUIo/bHIAx
FMshLUkiL22RyeiJEFAAnMNuXzMrfyv9KryXmudN/gKtxJF82Tm0sXJUBjtmIZ13r6qd63c2vh8g
RlpAL/SogKWyOH6RSliTY0Kvfr6VqtYC5YCMlx6lWk55fPYHD+TwciQyntnDPETXL5Ym25q2UZ0G
z1KzsoEQ64AmilQjvN/3trkEopfDQ9sqL3Ax7I1UU92xHmsouFKT39cG+im1s/pRfnu24LxGK1bw
01x+9wIsmnSt3Eu1xFyeWzPH7UZ+m50hgxQjBLXU5NMiv39MS0K8JJZJrVlarm6VqqkvNskCAslT
xVhtFs1JtckMBZh/vjljMW3iIHC+AyC+qdnCk47nqbHmP8Qt3icioV/LDroISfnwBZ9vXvVMDTd4
dJb3IDjSU1nY/qU15vDG95XoRB4yPxWIeD7oWfyeIs/2q52cZ3PCr91xy195VthYLifjRSsxNXZj
0DfEfqJfZxLxDRF8FgZa4Mb36ZjHIHGC4IYU6TEe51d7zo0NcpzAN8rUvmvnrpg3WaVxe/Ok9mn2
IIVi2+kD0VAksv3vDgqP2z6Bge4OFfm0oOoBXAE9h0OnorHZwWLx2vEGsPx8rpvqB7aZytnSsunV
6ipuu/FRww/+Hd+1n/nsbknQo9xd+ofQDn9XXZY8RHGEbm3qKAdo+up7acUak9b2oLm6/RbaR1Ji
6RdjnoeDoUTx3lXSm0DxfjJdVy9mHf02o+JHN4Ym6Z3KOWkgRsmyuRhnITQ21nGKAhPkBy80km8D
SaJ0slygSBXJSocHO6lGb6eHpJcqgADPRXEkIh+T8sP0vM1jzF9QJyZLoH2p5sA7WR6ZT4Dv6b4K
kcc0HcBKA1j4pun9W+ubC+v7fsi1Z0NtLhDRqw1ZqOCgFkTELOQuCbyMxHtV5ua1YzyM4zcdxxPj
qWht9zRlHfKHIwDlekucUTlpCnk1OE3VAe68jjyIb1x+AvVQ71MiYDv0lexdbueLj+x85vWIxKYd
fK0yt36ZdV7aNOkPDol7wN1OSMSUQjHH8Hb04p9TjuniOKCdi9XinxkaTNnqHm6AQbO1+rB9Inmr
Ha3KCi+BlROVj0p3F+Sq8Q7y88dgxeUfExVMckG/o66rIH+HBOuLEnGIoe02KiJ1Z5z7hme10KLH
CpSK1KSorFY7QJwnOLb0kMIvdZAuo3fjQ1Z5RkZFA/YXn8BG7GO8GB56zVRfJlKre08n1y1VCyHF
+yxGC37Z2YMufBkMyNij3d9KkwH74OhEdrVr3ER78XqjBeUJgGipSZNmWAi+tWlykQOWt8/Z4M3M
3CU6FZq/qH2W3cvkA2k1o/JJanhSBfvU9bHQWXaOrGzIV7cXqXm61r1ESgpCwEGSXtp0PELOvZfb
sGg4QAomJQceDexFlwMCV5n2SZWooBHowaw6fux0sg/LTmUpxoHAnwJp4Cw9CHUPF79ABWr9yMBN
L4ivJtffnEVDsY286WWKCXdMlqa/ND7WaHkdXtIs5E1XtPEfu7XRlWbu9OyE9nM6/CrxxH0lprmd
DGvEmiQ3Xsux/BkmCE3IPkK06hZxSu8EYtR8tTX8DJXeG/bSNzf04FJhU7OVvYNKpgf7devom4+8
70vAMPWUXbyQGQRUtOhZCsRRin2V+MU++adNn6JsE1Qe4t22Hj1PwQjKy/fQ/jaPaRgZL27RGS/J
rDDog2k5SzVWvO6szcBDpIs22MYLL7DJyaJr/7whjTyi0nqyl8OroD4Ad/cRRIfbVimd8yxFEjeM
ds0wnp0gdp5btNHvx1iBZq4DQCvMAHY0jjRH6UxEMHxCS441jd/mW1C/zZ4TNO4BNv/9eXX3p8gU
fw+zH2AUtinPcOl0LO6a7lqVttasd7XG+0xqmJgWx7kCYHet6j5HzdnRB7jxIE2jMZPO62IVW48q
eJG2afYvWs6DIbW6VfpTa9UFPfhSKXp7eigBh9xdm2BB4mg1eBvDyaNHx+Uxb9HOsifd3JDbJVNs
DMGzFJ4aHtXCmO+lNvpucx/V7rHQ0yjZzs0SBa4rZyN7i4i3fGrphM6aJD6sbYaX/PZUlZdeXzZP
WgSr7LeDt+jYqM9ScB+h4NGTrV7bfHN4qyN1vEXRR33uAz++rTX7r7VDwjoF5Y2mOa5tLnZl7Xj9
0KYfEKxARmhrjfZ0q0fxYzt62T3vwOyeFPqlhwRxkRpGmba6kU0vDZ+11mzPH9rkMKspftStH+y0
ssoA+eTOkxRuTZTQgRAAQ522UlUA6ZKLqYddAkf1pY798sVPSsJrXhwdpS2LcmKVMRDzMC/K7VT5
6oZ73z9LZ9PAo7VApdgwgf+UKnZYKcPsPuii+qWey+eWQOEdeq/1S5EgcmuGir9VoYPi9TDcOJ3Z
cwLYGQKf2pFIBSml2fWLOtXxQxO7Z9kpTfiMaQTvG++sTUN5P5njjV2HPddzMN4acygv3lh3oIKm
ILurg3Kfl3tFHcpd0zj1TrOCGeCR3xxMxXDu+gSKRtz7yWI/tsfH7Utj+AV8+P7WL/s7qw9QbA/J
ScFL+OF38cEKETxILFY6BTMAr9Sq0xjZv2Y3B8FWn9U+gDmhhGC61V7ftcxBtg2zj9zDX0jPNjMo
4e0YKRBJfd7mku0DHwO73gSDrirDBcTEm1Y70THghUCAWwWSDki57/UbdUZrrtUUg+QC7CRXOaaj
/s66i8EG9MKuNNT7rEvPmFErt1VXQo/tB/ec9RDgDOMtboaY5Z/LOhm0Z9aH7sucWdplIqNNvKMl
mGgUmyyfWjhTG3XESRd1YtK3E24AXtknm3bmHcli+E7tn7Sw8R4XEb4JEoM9VSa8x8C4NZtYPSgY
o2yK6H2e51cyQruo1cpDYbfuTZ/hBkMggM21mAYU4G2jukG07AsIixEXurY/lE6Ij6uu+/d9/ouP
CS/IrRgbdJ+HrWMaZG4LRbvNmKtm1qg+GSmfPFTZfGMhOBuEgEQyBcvFRIeTNyWnRhvqS9359R77
yGHXOE5wm7r1vFNb/Usw4h8AYqrbBzMUDXUunyzgH0+Vbr4pcVSdMtQab5FJBFfCO2WfNk57WxYF
URJ9gL81+9ugmvpbgASnrkaQsa2TbV6XRy8bvXNuTNUuZd7A0soMNwZuWtu6705WtSACg07bm4Od
HAAI/0Cq6ftiJnoyyZJvOVv9Fjhct0WdjQge943dKMD1kra90SjRSQCuhZYEK/bO4G1v2LBt1B9V
ok/w6sz6ZgBocFaWgIfRPMmMWlum1UxRuI068iBpiDBLniAZEQ2t+qZn33tbuU9TeL6Io2zT+An0
8p/ZNaoL+TeVN2FSo7mmXqai0p5NGB4mtz3pXrseEvA3TrU18jC67fIquAQjM4xM4/mdQnx50q5E
bm9Y7t4yI2Tl9GhSONEbRr1MMBNiqHZV18fQnn64purejm7SbgkFtiGh0CvYAW81cku2cw76EEeI
ADKNlmNaVtRLpOQLRIB8O8TRryYrccmOzBPv8j4BsYK8VX3ghP6pUyxiRsLwZB8w5Wgr65HAiL6J
QZft/Lh58dwGjpnb4P6mGsU5rBkHY8XczkPfbMuOmECdP6Jpqt72UaTdtkvhmBhWOpAw03wT6oG/
NzuQeqGms0JRnI6x12r2QZK4W0BZh6gIfilkHlBiiFAUIpTxs7eG8r1F1pyX9qnLsbFzXDhNekAO
RB2hp3pMj++CBiDP/MSKpN2S96xK8x5b82yDG8BbGqshX+9YC4R6N0Eufhg9Auy13k1khYNnhFV4
fbYVCCVf7cDhm/HtCPJyg20WswoWhV2iwuExW4LXcxocbG9Rn636X4HrZwiUGcAbXT0FxGDmAA/9
Yzhj1ahDmN90GlSm9vcAaTAC9rtvPOB8te0QdXY2Zt6qW4Smi71adCCUOwUDFk1VkI9ELyYIfBIL
pfsyVdPzGNrNLaHGbDt3E6JoWfsAe/mZSHOzsdCTP3uTDgpU962zY7sXxe+9i5L47sVacDpV3H1v
XO+2jBhmzUZhGEur6jSjsISF6rcBIOqx6rpveB8YcILtYK+UyXQ34FV06xA8LhYCcZDqL6nj3oB/
mJhljz5ncPg2smonuhEAX4rjvW50/qYpIFFkcUWgog1Msm6ldarcqthYid0ega4XgOI8C9ANL4MD
ZOaLk5OU0gs0t5COfSmtziXKU2i7JI6P5dSax76uvL9S7xUuU6e2/s/Zrndw3nmXegtERvkZGf02
t7Lgoo8B/oiV2uxYqXunHuDZ0QIHCu6ElJTis3jrINw7VkHQQzV3zBnvvNEaHtMBjSKHGmIyyb41
g9c8U+ybtaiGwrlWbWb+Z7uGIobN173lM3f0Bgsco5sB9Kw87+AHvrcNPdTXNIa+LUvmja4GPIq+
adzMdUzalNnHrzTX93mQTBd1Rr4JoagnLQ5+W4tDFFSdW3SL5WZkdcaLeCkW8RwzH7Vb1azbp6Fv
p/s2XkZual4ZtE91xFS3qtNjGThquE0dLiOYsLPSsv7o+pSZhxW9J6mOzqFZPFrGaB/GPGL9vRS+
ezd7HTy0Vov3TfeUOk1yCVkeXFLfiXZGAQEANnZ0Y9nmkx4YsDe8kTsKu8cBxBXxvXg/KPXTjEEl
gT0WZ90icKZlJ8GA2UtGGqowsETTWryuQGD+Uygd+aIebdPCwy7DCJHU8kuQGmPmtYRZ8GtwkD1f
EgHKrO91H1tXDLfgSGAG6sGxDnrQWFMwTKw4fY4lNHKLoPSZG7W4aczpUQ3nEWqHb+9GVGm201JF
pmDa9iYXy0xdgGZOmMIr6ZCenDXQRZ5Z3IDIOA0TjBTgSved2T0pLf5PuRknOx0TzXkrmLlwIfBb
4M/2zjDlcApm935MNY2pYJc9eKTmLnFTvc/Ajd7w2gBtWHwPhyh9U3NcYrz2l1v43NwSJXCWUEE9
66x0Um4ox3O1OykmXmEArDxl50tvNMCxVyulVAB7+iAFpjo3L/IxuFa+RnWQn7O4ZMgeO2eHYTfw
EFIKgOCKeVugmBY5hc1zYW9Nhry7QYPSWwMUwH9tOCQN34fkiH8XE2A9JXP4HiIFh/joYcJabuc4
IwT3BW8EQHuXaFxd9H9TZZv29R/WNe1NO2THeqx5TYIKTBwsrdUEklALj7Ouz074tchL4wsS8ihy
js96ElindFCeZ4IAC71VPVbmYjwQf1M74xR7Y0i2fufFs3cOI+s+JpW2TXVklVo1R/jPADFu37im
Pt1qafw6qqxSwypARjGEMryYNFU+ujZJw/cBBXq/KkAEWd0dbBLeYLlK+yockU5/usHRXoDtukhj
KxMLAZNxWltw9XnaN7sitb1HWADOgzq9ziD4Hg3ACHYeNIcqTr6UTAyQr4yAVpYkU6U6p3rGnK/M
AGgqyjHp3JD5k5ECf7F2edAZ26os+hPsiOK1M+vmNMIW2UpVT5wGvHFt4ReqNHdMl/k/bWfv9DL4
NdnKdCzidL5B+OOxnwF7m66dPARIuTwEjVaTGUYK0+mddG/VdnUsoYEbAewMJUFiLuPnLUwNd0Aq
2AlJMhbBxpnHbM8q+sEgzsEovsuyhy4ELPY9t18xLWvP2YKZKRdcXQjC4mw6D9GCG62NST0DjAgX
JKkUkx69K4rh7+N/mqRdumfLY1dfyoDz6rXQ6TZZkVIK0LPRQU5rdRXs/MOEI+TJCl/jBqSA/zI2
QXoIoPParQG3aBhfECpH3RDPu6uuhmCEBDeUmSwY3NhByXsR3JAdnZ9Ckhx/TG4TXMBlWfOeySq/
RDblibYquGQn2UxmIkiwsPh7Q12A9nVbHQWhUjlOC6SQuWx2KXrg1kGD14O/SRRtiSPQGoDF2pNV
+eoo+S5RAxxyf5n9AIp5OXHN8omyteITbS1R571AFaVxnLMpO0nPyGk5M8giBn8f3y4fIr20UJ02
tpOlO/mVCVrTJGARPltc/Y5Box5FYcTxtpDchzMYzp/dcv1GM3JOOWrUkgOWIpHzL5sxS2RSWhjf
STXLqmNYKjr+M8tvysF9BnhnnOQr5WfgvBxG1YA4SV/tvbL8JcelYwDHfLmM1yssjYKXyn2yLtZC
Gl3bxlLvjkit4MkE6OOK/ZW7AdotGepxSse9qtffBQ8sxQCMuqvh1xFPRXIkqwYbM6LKSRnj3WYv
Se8rzitUg289zMW914RcURsJ0UObNC9y7e3EfRiI+xzm2mBYt4YIvT2m7qS3ikvqsPxrQzTb1osG
dlgHQt0EO7lccjVkq8TjM9nIptwFVqj75JW7jVf0+QVfRw/0mWwuBUQE7g3lWOH1ztgyJDNABGDO
WA1jBPphU452cKQAiewa+eW6Oac9aCg7Osn3jU1DjLrZxW3yZR71i5y561mCWroprHTaybmWs5K0
Bev/VkN8ZcEAyDWRI2RL2q63g9SlMFIcQ5ouBKKJ6OPQPcuFv96acmrWu0H21EQ+NxUY9p2cCvmR
el9zftqg0LdE0JnlWtWPdrENQe7yen7N3OlngFfGIWM2wF33olV5C9M2POQzROdWn571ZeiQ13YW
285xDmaQwNjxbVTonCjhNugJWUle/D9f/OE3yCa2V5Dd9VC/9rxePdRkcCjtDX0nQ4C83zvkxk82
gKzxOYXLez25VzjFh6fmA6ji8xk0SOMVEazJuTkYYa7N+9gNvyldpu7XM8wgeNEdF0r3Orio/WOG
ieVBfkvvVw+pPasHNBr7edtk4W076Aowj2UcWh5rOVK2/rPN68oZ4YAw2cmd0MfpgSkMS5flRtBH
pJ1MONbr7bN0sKuZDqa+HZBgO8kdPHbWcJpyi2VJtc+dAeMjdwFX/uf32kV69kOwwl5uAFdYACnr
vTfHd66+ABiNwq4XeRuGt2VYljtJqmtbQfRnGZEsfXb2vlMNYFbSRydQGCOlvxTr0/rhFr1uyv65
8oaT15hbuROuh2ArcFTe24YEgYyFLNibIwrd5/UJX+9laZNqsNyFat8fGkB6x9CJDrLPlJtdeqzH
f74FpS5XTbaux0j9uvlpv1Q/tV1v27Ky7b+HHmzlSPCn5jmAK7dJgccUKSC33gbhvLw4dA+iaaCz
UJ30Az4U5OmZF8gVH2wdY1DnIZ/bJ4e5AevDW52IxawWeGwnTzmglKHubqwFqzqP5VM+uN3BNGem
Eo2u7tSgIHbTIzCzIcF7EN7BlC92keY81LsgKh8czIvXCy/fKtXr47TWpXG9TT4dUgxpe+qxH5Sb
UYp6Ga5lS0+gL5kxnCc5+/IhBXjGCcwKt13vQ6vfylMCq51W2fzQOrjGX7mFiJKsWyZcg/eQ6r7a
wqUIOWFdrKRn4uBQQ+IF3zAm+lvUA3dHxmQv51gKuezxMj1BKJc18pT+yCf94sVGdlDn8SYxSwTK
vO4kg4zGqN3C2S1Rz92FRXB9AxjtL0j52Vk+UK68bDHStwsbxo6GX/PgPWIW514xy35iv/h4nh1y
uSPWwUDVVOfMcevv09tR2/UTxPv1LJaZw0iaLK+ZzM2snW9BFxJSCbyAv8AlG8zEPeRHpQu5NSgn
Brooo2btrzpmMtkCr1sdJ9c5TwBzyOceoUeiURzZ2wzHsOvs6rqKirSgIOema9dBGC71fW0kxkE+
X36Xb0fjudUfZiNvD6ppPMlVXS+tbOVd9zM2pmgzFgVK/1DI/16grQOHIu9+qV8ndixPSxxpWD6A
8d9rmZ3Dzm/z4Q5BdvMENK26CGtniLrqwr3wpwyz7Hp95UqsY8x6YXhB/06hZ5qTV+8sCNLIYjgG
DicFD4HLCL5DIXBfcsrkyshtHajEHi3gwX6Bb8g/g7l0WEf09Upeb+hlvF9PwrpXtqTL//+jmKuN
sJfu1qFefoxUr3PxtS5b18Y5wvaDCS3CDDLRVTr7pOKxKF3ka69TLtnEYZNH7bpJXvtvWP31RSm/
88Ms43psmbtbYAG3JASxx+BFL/NXkiOEruUxmQvkYLbBZH5Da4V4ctgnp6IJQ3Uv3a+b/vIGjQCD
dEF6ncfJnSozurVY26Y5I+WgoRSpARNbJmHyd9biipKU+oe57PXXl/MIE+duLNB169lugKcfbLJU
8xa93oIk1A9XfohZX3RXV88yLZNJnWxJcf3oZVooVRJBaF4HEEDWztJlrcrWWqyXcW1bv+PTsVH+
1iHUwRjGmCkDZwcQID9JXZ48znjCMn7Zf/3xc6kVm0gZ1A/TSLmE1ztv/h5AtD/L7RqhpAtoerkG
YdchuSF3yr9vytHXoQpQTnNyy3T3mQoSwBRZl3CfOCFC8JC96451DSg7pFj7SXXwfw5anZ+vv365
k69kj/WZuc5nrjeztHp63pE/+ee5k61rL9n8XJeDrp/6odfnL/h8lKKR2GjtV21GalbGlXX2IMf+
W9vaRfZe59myuRZyPdaqbMlx//mpH5Yz0ls6fvqqf2v79KmfvilYBnyM5uouhNG3POJ4OJOrqObr
WlUeeCkIpUDOhEbE4n0Js63F2jZneIJCv6NP1RpsXjvJcCsfvnb9sEc2fTMAIUQK/npHy8Miz8n6
sKwP1X+2rYfJcyf9/q3t//pR/pwv5P4iBu037lwc2pjWLnNheXGtxXUlu9Y/xCr+rfuntut6YvnY
6zfI53zqc/2GIfFuNWX4o3ZeuJWhQdagsrW+o2UMWauytU7I1s6f2j5VpZ/fIxjQ/9RqJBGSwobI
x8NJ7p3prdzC101plfpMKJtldVZlB90rXtbhHTAVtPG1rswLjVzqMvIzFwqIKFmZ5V5DR35gtfNW
hgei/0iyNigD/01Xuw4atkoMQUaXopwhYSL+tvu34Xa9FRxZ9K991ttgbft0u0hV9o5BkxKycGF6
Deps7jpHT+etrH8TAAaEi5LxNWiH6HB94uWkrMV1WF3rcrr+syo71kdXqgGBlL+Hb6l/+gRpm7ME
7ISW8Bitg/11Yn3dL9dnPbLBq4TFW3a2CIwYS4Tkw8px7SbHSiETg7UqW5/6ySC6tn3447Ln0yGD
Vyn72bgDFfhYQ6XANUB6ECk3NJAcy4urxBGvfZGhy8+SLDvJmSmTPs9Os+psmsyxTvKwr1f0+ux/
CGZ+mCqsXWVLLm9U9ET0rp2uQa7cQfTEiCNkUnS0sofZK0nHoOaiTffyiF7jlHIHjLMeN3/Jg/x3
VKtWgz3W2aROGpKDeZ6dEySCYYlDWpOibshWbta6bwUK+mehtSkX3WFntjAgY0BeIx+WrgVHU/dv
hLNtkQCIVLRr5KzKdakzqEx6VbyWMTwT4ZPrywWeW0R32ms889Ppl5P64RJdl67Xsy5rFtm8PuYR
ycnZM6e9nGX52rWQH7BW5cR+aruu6mTPZzLn2lN2r39JD0N9a2Ott8HGEKu4IPffuyIejwZCgHsd
xixVqGcIkBZnfCbZa+nkzgwHmZ5lr+cB89STBO+mOniJtOyoLZ+hJnV2VwZ1u5Fec5eNJ2UuzZ3a
Z4D0hqHYNBGPuhRe5ppb2wPgqYEpuk0T96BGoZXvkQzCcJmV/Z6oJKjhyTk3etA8wMki14xoLMTz
zMG9KFZvU398XRDtzwEysM/wb+odqnEjqhxUpS1D8ChLSE/UIyoQsV2lz7HnoCxodndTjBaCA2zh
oJPbP3qWPz+mVfMTvuOpN7XyfcxNXLVS/1teMiWv8YG/+IEKUjxrXntvtr57ROvJ7PoBCQetRR1n
GDZBU9df6hlML0vy8k1XU3uLog7wqgjZLrVYbAFMQslzblXoN6nqrkIiGGWoEhw3RozV/bjsIZSE
mcCAo0CYaMemsMv7eUqqe9mSIisKB92zPEdYmCC8VcTBrqyQH/Kn4atJ8uzYqouUX6ZWBnYkKHHs
lgDwxvVZucVFjOq1CuHT8DESVVEw3LVZASbIawfWw03hXkBqkF7zCLa3qH5N/RQ9DksB0SV69NXk
G7KaylmaygyTbnQXUeUqED4zLLI1TvDYoIb9qJIJfUwVTdtO4xiwgmBHbHtAq1Kbc5ljKYqH7GYa
hu5eSzrvYV6KOgO2Z3Nvwa6mx7oj1LN0q5UOrmgD2RlzwmxuHHV0YfzfUxLN99caaA6Ufx3uufX4
KrK8B1Rmom0Vtht0T429o1nmbpqaHI03wPSFoZkX2wHqDKxV2+m2nrQbrOCRwcABvPTC8raCanfb
LMVa5f48JgUx1AFpIxtuWqlf8tlMja1mGtpFimIK/rex6CtlO3mw3L0wJdiMqMFr7wMYde2x/5oM
+V8GqXRw4dD9ebZM+MwgE0ErFBUqMf38m3TnlzBP9K9Tk4BWQBDnNRgzYNfoYD3MGrlka0qsm8rN
+4vex+0pTePinkugQflv1edmVLi5stS8U43+tUY16M6NkofBrhqor0r9HPckjhzEHvdSlR2kQt+Q
X8/39bjpMe7YTEv3WEsx5YvBci3HkcGmyVGg3TJm7D4cbOXfnHQ2b+Sj6sbU7h0vPEEOw6kzQxbt
wAun2q2/oA2SP2E4J9fPrY25fWi6dp+ryNpsfSyW+yB7wahwJmhfNKyVbfMGokXzDPe8vyd0fJYa
RrvtM6Z1kKGyEbGmpYe0OUb5+aDEfVVd9LhwDQSoDe2HiMWyqcCgu0U/rb+tB8LKZYraiexwULI4
I4OZgGbjVOim0h4R29S2UpXTk6Xq8qpywIQt58ceR4Au1TLRi4/2+Of6d9Ik9492UcM5W84fqtMg
8rLJw5+ee2YcTJRTZFOKKphhuK91udvGFgnJD42yW/Z0kDt2wwPAGRB4wbAB14WlQlkxKOn1X3Ud
hKfeHgI03sPqW1keZH88hPUh1VFtqmbFIWCtuLiFEw88N0EU3HZLMSTonriGf/ywo+9T7GTeA9+O
91AY4ptyzPAwXArZkjaTVTaWDTaKarEWNfgN/kdHOeTaez26GzEH/L8ckroD+ApVO37+mLYrELl9
Gu9LlWjg9tOvk97yJVNR6s1t2i48CtKOptXCgEWR8i5aihyBiTupTr6PYmHkD5DX1Zjg+rK7VFEu
36ydZAsHvRtefB15ZA6OXaIqYVl5eGJMinJx3i2g+ChLyd5Ph0pVvrhFdfTkIAR+PVS+7cMRmW7u
uxKAxucdy6+ayhiy49Nc2H+l2JOCXJrd9KadqvTGHSMAJxrKm11GnlElW7FPilB7UctwuHX1+kce
aurLYBfqix7W9x0D7D25aZguiA7y9usN9L+cutVvbKAl727GR5HMKe9S1Azeo0r5Ah85eJCdZhnc
+UVsP8o+kML7FELdc770HOv3ZNDMV82PijctOUsX3jnZi9o00C/vwzqdbvtAS+/GpUDcTx82ZlKz
aTfzhjEbNN5SlT4QTUnk+O5vNRlwL3WJXcJcSt8zr0ZHWzParVSNvhlOBq6pu9K0UMTf2FbXP2Nj
hXSRNer7CELle9Nji6DC1zsu/Mp3oGDlzs588zRimflY2uMrEJruq1V+n93G/WIpbnvJygjpJFvv
vjYzQArVsfJHRHTQ0g37P4Fjt1+BbOm7OcZF3G78Vw3wGRq27QDek604bPcz1rDwhf+3CVrk3zs/
temWAyo2m2/Lwav3+LWVKMw5xWumWPalSbsJze2+eNVhTD9j/b6RnQowtlcQGF9g8qp30mT7DfmF
/2HsvHYb57Ju+0QEGDbTLUXlYKmcfUO47DJzznz6f5D+ul3d6AOcG0IMCqZFau+15hzT6ovtsjpA
k9gr9hivltUqssR1oku3rC2v2PbyWYb1puKIPvrjhC4h1wPtWMGKwRZdeVDYjOxM0T1qXbR4YD1B
y65LrzcPy56u8ey1UHqd7x1pJ5PHnQdgTPjUyWW3wuMTHpZVM5QNZAphd1xWDYKIyIFUvdOyOknj
u8Vv/mVZG7v0yv06u2oR+h5v8HdB2Eu3JG3kc+hhIw484qr6rLwi9FmDnehuhd08xlEjHxEr9DdV
bbhUIqjyZWydlgOW7XARN4VUpZdl07IQUI5CAwND1aoEruakx6aGf1sOj7CjXTNxq+t8Y7VWSWBh
tQZjXhyN0cyPYYtZboYFF0dJZlG3pQVmVh7dyO6AjhthfRcoJlHgo/4AISx5lfXSXsPNLHbLKh4d
JPVq/lSIASSl1qElmA9TutFzYPqhqskG0pXlBqF4mbyiok632PHNjUrv49XQtWNmSfq9CFLzXMQ6
Aov5sGaU/4yoJff8tClnhnUKaUQ8subFpCTeigpejX73X9t+Dlke6VLzp+xUZfu/nq82CGBaI7qr
hqm+DFKJXDq3QN+h6hL8Ev3JZO9RDL3xVJsDfKBMzU9poBmQjcsERVw/PXeldVsOHbTkVIWa/VLV
mexaVaSfk8ImgKWqoKXAhX3EjvQhAb9aR/nKQjZ0kgsuKmuI3lsFgZiuWfWdLVr/IBlmvA2TQL6H
qlI5y8ub04tc2PVHS98IGZGI4DCO2o6abQF1t9BvtgFznMvdBGypZE6cVjlkXBhVp4J76skoArfz
1OhQASf/Z8f3Mcvu4mcrPhLEz2D8XXny5chd9gfoHk/Lq0WmxUajxE5YmmL/vbrsVm0lHjZc2uH3
kb6i3nQR61vZ6PFu/7yEboqjgbz8YAa6tE6UXCWWqjd3OnrfPVk39UnRhLkx4nS8juS4uF0j149c
jTLSH8t8Y+x8g80jfdX2g9XHDEmHXN/c7o0mFx94EoFFCu7zfPu4aNPYxKTiT+uqLKtLpDbVTmhl
fwitRifd1yuIJWhN+FiIVbnx4cxUC7BYXue9Rv7wGIdC+iOhtPx+ozRTQMXl+ueY9O+BJJkvilGn
0I6V6T4wYIMzRPHvsFBb23SGisuSlxy7JNK3lAOSOwsrEBrnWqd+xo3M8KbglRvwG+ZD6VP1yUFG
ncQIm0F47FviTwoZWW27B59ojrr51bVoluEU1w92w5yw7UrlDt1GizyHhCV8V6ZLcc3zdqqqkUE1
mDPSQE5Ii1Pa9Lg8Ms2KFiAIhHMbg3Uhv+aXYvb2Q5bYL8oYSWfR2TbnAHxvFSTVYVltNchzmRm1
ezXqAFMpjMv2bYHULa8t+9HHkO6UfSCfu7LwHsNqelV1X70sa9OsADdV/W451FbMY6jo3nVZCzp/
2yRF8kvkqvfoTfQSc72+LzTTfPS2g5earxE/ldtmkJut2fT+W65uq74y3goUWUTmlNWu9/v8hZi7
VaeH1i/mkSdCHvJL5UnA833MG20XKM73tnlHmNNxJll3drIMW2BHIxcR4DUt1P4scYc6MLXA9NvH
nwNqrdLc0mj1TU+k4KWdF3wxRrcmG9ldVpcdNGzzSz2RtkVk9RGxE+/styXqBgJHHWp3+UWbFwYo
3qMlaefMLKdfVAFe2iIc38ZwFno0+DngQIHcS9SXaOrHt6EK9dUwbw/n7f95vAVy6ed4z/J4HeRp
q9q3AL796/V/tv+/Xv8/j1/eVy17nNu2WItMj1Y9E/Zb0Y/VTTWFujXmbeAyqtuyI2Py+71tOQRQ
ZH0r5m3/9Vx+OcFZSfY2UvlNXBb67La0y1re8M1I/9kmEx9tZ2Lzc9iyc4hs26kq/AZ+cSeljY5h
Es/XoFS9vza51t0Ojo2bDkp+tywGwf8r755UR6nLtRrE8skvMeJxk1pWILTLp2ZeLKuGJmG6/15P
S7djugbr8V97l+0/q8szlm2w7Y5ZiKDtZ9P3K/2sJ9z0psG6Kzhd7x3xHxDJ7NcYPxNfqiLb2x5e
UnUwf41GZ79rAOioFtr9nW5ZBI7G8FbyRA7pvuImxni8rwtpo6n29AyRod+2vOoCPH3ClrVf3iNI
kfN1ZaOfScK2L16r0OiaX5vwijuVs/aIbkQndUDTNmrdDAe1CmB2z4E7S6LOd7iOHuSYc5l8LTuW
RQere20hssKJ3pl7kYgCuE7j3VIzlm4AoltX3dnEiMXTBNNFgx0DhNwUDkMQfDHRUG2lMu22TP7A
4mtfpWjeQIz0z2FEEnzcNt1dWHfKTo6adO8NibgEvkomhlRMT0mQfCE6TL94ckAc/EESAjoW0b83
8mS22tD6lzKv61s+LzSZ4WGQg0ucD9DU2YpUI9nQm+KiJPjiQSbL697O28ty/HIYAU9rQiNHAtCA
08RzJjuSebJku/jmA+sgV61OrkCHCIjQCUbTWnnYkINWXXS/jbcl1ppznGKq0AYxnUwLZTHueONo
pn24z0EZH20R6nvKHvnBHqf+kJbDsJfksDimWk6wj9eFp7j2QDz1pnWKi5Gs14oiSdjG3iZqGpkE
BrnaWHY+YHQFugwAqrvSnyjWSWS2Nw/aE9xgtIPccVADlV13P7VE/RDuPDyEOnjkVjhdG1CU8nP5
saYHvQoGWXsaLAuWN9zTZ7JnOqcMx+HskUMFgjpL3HIMQkhY8OP4bcLw4SXT77i21h55ZC90r2u4
NuHstZ/Ce7SkX6EhT7+lWPtN4Rd7ue5TKPctdZM2/Dh7vdh28ytYEfkd6MAKIh4GJlTGCKQTicnv
HF2i2op3G60BU8C0P8JGHa4VQeozjX8CuladbX1sQSFzBTAzKnZprQCSAd43XCJoLQzKh10mpPDB
k2zzYiq4aZcg+EB0WO50r991ST++CIO5k6L4D1bOlaKMWQ42QB5eQgSAa7/ou93yLDWK95XWK4fM
VHqXWmJ+wBEUMVWdlcG6TSCH1zjfm8QIEHE5ZHn010Zj3rNs/O89P4cP6cIn5A1+XmfZVpYWPjQa
eKuUxMCLXjREOTZS+9QSYHkYPDkFX8EpSeFtU7fscXrMqxDt7PXY5ORczquqGDEtCT3fL6teUikO
7sTIIeQBk5xhMimYF2oWkPdUiLE4DnZckmDBo2Xxc8zyaNlG0jhH1yoSpT5DjfX/8bwJYFSBQf0/
XntZ/eutTXIE9oyEnL+2/Txlef8hLKZDmrzUYxA8cM/1nDwy9b3q4a3oMu1etk1vq/WBtJoy/s2m
nUdXo8x3y9ryJKHZ902b2mddl3agi6aL3dZYCpusee4Gs3S03vTfG196wFBkfwpF2WQWtwM44Ctf
ydSQA4Dytmn0RTHjDjpI9LsMq4ifnbp5mePuV7HeFmfq3EcZiPsZo0B5zpQy2IAznZxYyOX5Z8ey
lwHWP8cJInnyxlzJ7RMSGZKb51dYnrIc+LPaGYPpmH1Fz/Lfb/JfLy0NMX4h1XtK0KgCzJzf5OcF
ltWkl3c0v6KDa/WSeWoHnwAiokNJfJG6AAuJal4FJMdrYsx3XyVHYSAC63sbTl8ilRJrZ1IqOJsy
wSWRDOr/e3XeRlJ3fw7nxbINCaayJheNLsi892fHctyyrazkdCN6UgGW1cbQsnUIFsZto5Hyfln9
DjEu2LlcvSr+iP2tK8Yns2DSXo21d59NWeciFetuahtBwzSH9M7SgKpEQNzOo971uxxVLQTHEM0+
sVV7PbFhgsx38d6Uw0uWyOUmZa57lWHtUjGgep3olURhPU8f+XTBipq39RwbEFD0SYg3MkVfvDox
PgrdO8gUMn1IOPia4ipmKP2YF40Bvo8iAw2N9msY7ZOXZfmHVkfvkqBKzd0SAT2qIV3vSMMSoBZ0
kJ7plPaPXtXXMM2ZQCx7BzMojkGKFXDZmxHhefK6qXaWvVESpGRewpRb9o6NkVwqSbzF8yvR8cju
kqq8X/ZFwqLmBGiJMXl4VzSydIlIEuKxr0/h3fJoWcip/zqpcrn/2bQ8Ig01cCNyfL6f9bNXNlNz
G9GIcpZtZh2Am7RqfKfAQVc/x/28j9yn51rkxsGbVI6dIlKpcCLdD7Fd0CLyaJ4oiXK0rVY5yvio
8KyHyjaZQMUsO5bFYEENWknzMZUkjeXm5zmKJ30UUwHZ7t8v89chuhnhIVte/OfVOmI6Vp05Fu73
6y67vSTiLf46cjIkaUUclnA1w8YINr+81FdYBHGw/vXEZcf3Wy4fMEhlb2ML8fS9TVs+wc+bj3bM
V9AzW3lfB437P/+mn6P/eV3lM/XhNnx/hvksLI/++rDzh/v+TMue7zdti/QuAuyKVXyrN5Z8zOfD
lgM8UVHmWR4ue5bFuJz+5aGwWtAN/W+bjtBZavsNow3i1Ib6XMdhuaoIsPBDrGZ+nb3reT3C0EPT
2Ml7I/CmrWm3f5Dljm4CWFEOPzo1JjpSGORR2PDB7L7dB0nzWaWevWHMdLRAmIalGrqKMc4oW/vD
kIjIjlpHqriRA5oV4PAtmxpjTbqVVcVPzDN3mPAeRd3ZTsdlB9djfKi8EnFx+6j4Ay+GzQ8idnzp
5PpkRvgvS1RPFHTWCdWtXKjvQd6fJLqeY04k4giCoZgbfrlE0yHG77vDR8w01Y6PoaTcqiaWrnLE
lLcgz+haekfBWIR4uXlTP3TYpJL4/L1NIcTFmfI+3f88y6eS56YVyCVyU6XrsgMP2nsz4bgqmw4r
53Rfl/d1Ivprz0CoMStY6BlT8n5CMgK8LOKD+I9SQcgKCTnEHpStCdmhGZwBq6mw0RvqyaVTBhLA
5sWYeLeqx8ef5kfT73VU/yxyqsUrPGbDRs1hjS3bMggM24mUNQqm/9rWTgwkQJqq25IUvdzSvbt0
XoCjsAuzvDYGuKakgYszMIa5TvMiTLRiZ43m6Cyr3EG0awSNAsNQ/b3pZ3ttiOdQb7TDssmSShUu
2TARF1rn62XbstBUT6VNBLNxOeSvHRDztLH+fuNls67m9HfHPNsvb7xs84LeMexGc5uxomM9f8hl
ZxjL2VE3ABDOm3TK6hfTlNzeD6JbXqxzDMHXRlHCGz3zryEsvX2vaGdA5MlpIKzquiysCdY/WCt9
87MtGbuMEDfI/LEsRRKWRk8j87o9xHqsXyn269/PbUNjPeUe6UdBU5OiZTFp8xIyhia9sLbf6yQk
lZsqT8QKnS/7g0JXj/PgOaqtu8lmdNBNJb2ishVX246lOz08+vOKFkb/LAa9em2pWh5GkczTQvw+
pP8hzPg5boihHCUTt97lhUw5N8iuCK8E3rWXIh/d72/UVIQ+WuPGgYpc3+VV6t8ERbKbGuX3hecP
x+WwZcGQTHWIBSp2y+pyrAJl3dVLlOPLs5ZtOCoSLAnxmTncsLJl374mmWZf4XJPB01r33yvghIy
b1fNtCNJKnK8yML5vxwGAXNP5z44L0cw8rvKoaIdw4nvXz6GzU7ybeOKWdS8kiBWrpXAIstgmMzr
skNpgHvKBc2ZZXXZATBFXMqEASPJGxLk2KChlaxpqy7k/ht3+unn2IDaKWFmtblN1DLaWCOKCXCW
wa3ADeESzxKvNRMy2spsSm+j2RrkcPgtN1DP4U00Nd5QLaZ+MFAPtbSEUKE5y2RZMHaZSMsizVOd
BkYbhU8cnkRYiDeT+jzAw/88mlfh6z1nDVl+ZGvY6O/maBWPcOjD8oi45pT+9aGZXULtLGFcHi2L
fhFKzgsmtQgnl42ga9utrdLxHiKAL/n4EHwLr2adt8ywu3qR1YkyS8MsdjY+/CwYI2N1WNbTxfXQ
ifRZzMajdnbSVPNHIJsI55Gx+I/0ErAbNEiKAnB3D8tCLZthIuComvkb/36oJvZHGKswMOoM7OOy
u+smHKLLwwjsDMj/OKLNATifph2Uve8zZo1EkMRwRiLLoIW4nMXv3cBejnNVZgv7hLgDHGbYF8Ra
GjUJi137Z2zFpwctIsnL7UD8l6sr9z65joe87V5MTusxJA5s0yjiLRiFvR5mVW3My+T2kTtOul7+
3p+zvTxa/gP0sIK18DlXEilpR7lV3Sr2xa4hqO1gaHmxN5gkxGVUOZLcbnthPCb81bo+4NDH1CHz
H+YroFSMyS2A9JOku1GFiXk2pWWz4tqc/1nLoxRow7oEC8LvbqccasgWfmnQ6NIKSHxxMpz+OjFY
lDlvhl2DUDSVlSSlHvV+Cm5loH+INJDWmn7K+2o41IHRfy80EQ4HT53PXDq+pYpaHrD8lgc7K4GO
Lw8zy+6U9fJwiV5dHi2L2PRK1E42NIxZO5/PcSyFVmLQYdDxP79YhW1m+zAFBDB7ROc/c1ksf/DP
aptqkGUUcjO92cM0zRrF5XTki+d0edhMFLyy1Bzdn//M8j39WV0e2UpPvBUGXm7eOZxAFtos+/tZ
6K0Itq3Qj/GsvV++B8sinFd7WhybKaxPy6bC0wl38C1GI0usQbckGhhSx/+3y/NfiVJXpI9qGR6w
2TX2/dBs1X4fA/nCJM85nfkQpSDGYFksq1EIhVgJpa+KIWV/JBiycaba7EhFkaLhaFq5qxHT1eTD
6Pgp0boB+dSubJXMYlTZ21L7+bST4UEpZrAu4xFyY3MC57DSj7TO12ra4RuNz2leBg6MMhqlUxGc
DLQwZ99rV/Tba6cf00uq8BOR2aXu2lBWj3LZrLhlFLTQqSwWZbsHNzBPbSf5hvte3U09CUKGRSat
+dxUTbYRNGFQsbcdWSy1vwkbgihF5khdSn8EmaDLDy43jehOqIqxGpVRWntSQyxMp25g/4Onmx41
keyzoqB+RyRRWIvXsi/JLByTDfilcK1j9Mub9hT4lezw44gzOchzt8aQEbQnwK/oSSJaupJM69WP
KKrgpVoBZQs3fTlnRDcaKlxKFDSnV1Oh9uQbW7VbgKioLWqN3fBVm5wYq7OJSuH5U2ef/DGOViEB
W14WyXBNiSgNFcrVnQz4Voug4xOaWXZfkYcjW0ZJtRom3dp6sG6kotk1asBJgEMXCoMzLQK84nUv
0MX0T7Y1ly4JgmQ8Vn+a/HTP9xZFgR1jGvss3mrSiBFYQu/f9tKWEcW0ov/4xuA5WFsj/v1CMmLY
RMh0rImxp8CbY4FHQ77JH+5n9riLrdsAAmlHx1M+IaYlPcMigUHO+EcXuHTxzLc+wGDLt2SytloB
cwrXUyB9NR7ZMtVwnr9BamQ05ySY/ujsXGU1P5Qlk2zJ9C652n6UKXQklUt0pfQdYU1jT78xMEnM
kSPhUhA95XFNAq6BTwwHt5tQTtAEpvAplpOV0cxIEVjLzqA2zx6/Fy6UV4dcZvJBU1o4Fu9llHYI
E2LqVqhyRohe+rktpU3q195thLg+ldbvIiFVz5f997GTNo3FRLBXOnceAHaGFhzRym10O/iU4LA6
+UA2sTJML3ZJwYICpCL9MYlIhGukhXtNoZJnR/IN4oK10sbE9YLuYVSsDUG4yEcCpFiSkOm2MkOS
4o+4VNrNVA6tOwZJsZGsp0DKMkePUm9dJRn1mS7b6IaUn6aAF+wbKoOhotz5Q9SAphz3rfzOzD9Y
2aPZrdvqvo6Jaq3I66Kevzbs4lVpOvAsAJIsjdDjpntCkasBO4qCFSmeqcNoUFlN8Fcdm8BUpxmH
1InMYKcLSXY6kF1GJJ4AiZUCkSSYr4TxUSm7WUT6igUxVFbanaL5OvvGZ9/u3j2/rIA65Z/R9DKp
MfC1JPhAnJu6tfpIhOJjh16Srgu01P5og0ydexvN0FoutbZhbE1KZoiADU/9onwDwsR4jXr9kg80
7RP7JFQOS5X+rMmM/rmnR+uO1OGmqE/e1BIgm41b4nkN0mWzYDf+JjmbevVDnLVvSkugvNyMVxEx
8m+nGdebUwgkGp1Gn+AOnQGZbNEMAzb0+U6sqrwFCBa9d5wkpyoIBZY0aV8MDLICoZSrZsu5l93E
pOBPpMBRKzZVqns3sg2bNa2daDWU5qMxpK6WtdwIJDC0SfJCxn3iKjYN77pqQqeu02f0opgcG+bQ
QxySl4R606gIEp5zYlFGD+taSp6A+d9Ap1lO/dwZEOjKMMZ33++tUP3MpfgzDdWPutQIC6wg88vM
oahwb7O+HTdWSrMgVNCyWwk6omD0XxSqoEMK7K8f83s5Ki/lXKjKxrkR+0erTaIXej5wgFS27oQD
965aD5Ix252Luy6InDA3qJbMQt3SH/a5wo9CikbIAN4H64W7puGvImVfpeGdiRDDKZL8ksb5V6qZ
+7I03uuQidcgroGVpK6Qkx1CFepBXkNeS+/hq7f6Q0OamQ+q2i1RoK9bLYLI03exa0ik0atSMzqS
ng2up0kfFmSjwOsQoofaWhAqpTamsR2H6oGYN9rQqdhSBdjqE5XMIHvMBnkjSPXeWIGBfhjNSqjz
NZPyF1vOo0O38gNrZoj96rQA2njyNE5N4sKfeQiq6SMfjGc1H2+dsVJTo9wY/nCeQHPGBuS5mvxJ
xTDOORhrK6/hDOYqHTVR72PPQ6ZtbPtQcq2QrPvXMSzebD95MIr2NBhoGuX+KWiSXY0GJx74TkRN
vQHJBpqmOwWAAxG0AUarEt2NC2bgUuVqFdcnVHk92ZV13lPEHWHGwYcGGkB2ha+/jc3wRjZ16piJ
9FhbgGyaUH2t0/ijB6enlcMr/rI/yHbRxWrbqQv3rUgfRmzkq0TOfxUt8PIQDlMXo6jmfNwLQsS2
OW0ANH8ataN62tKABKZW7/22vZFpRIagRX28b8w/tahBU/ALS8Y2Ue+ZAPkLQNmRRE/kpZyBbUpO
apPdYtA8jjL1+lrY9nYw7P1rWgPogza0zwe9gbcfI5YfkUcE5GiSxn4kFCO/4BtGwmeCTVe5IguP
yg5V4Ub/kNPmFMv9S8uHYur3HCLCgPSZPNmVdOTOd4+4rHDa1uTU+xeFZPpcV7dN1O+G3NvUu7rP
NjWnhZsEM396h4NDby9k/N+DAjaLS0iVateQpybXBIsN9inOYX22Wkw/Jdv0IVdvb3l/koQI5Rh9
WjZUz0bbnFS7ubZWsiLP4VY0/pueMm/EQkZ0Q5+8mnjq4ZPm3YrWDCkPgujPie8GHQGw8RnDhkrp
GdEMa0uTERi3W8E8Y28zW87TC9GjFeOAUKZWxeXSPhsNReUpsQYHDs9dEg21U5oQAWWB4EhL/Yfc
SP4UzVA5aZP0bmm3JEZiOqwCed/J9i9TYxA5BpCzM787ajWj7KL13tqG625q1Y0BzNusu7NG9Q5y
SuyCuDOkhG5o6YESRTsFcvcZBiFCJ58SmkbtsOo0TrLJaSTyZOKGrqRuq5o2hn/LcrqoT930vk5h
RHWxJG9UDWZDXYW/CIBvPNj2/MAxkrzZn/LQticFEBmzMX1nec2DJEawm3b7JhpI46MUontp36ra
3vgdSNE6JKPYjm03oURQ0eBIEMa7mSxx8TAIK0W0Kn0qAq0sp1Ss4106ddaekMlnMwTewy942xWf
SsPYeOy5PHP4OlF4ElJOwlwPQzHi61KGvxRuPy7uJFRN5PdMYXnyw/yLkNHAEUpLW0l79GqLoJLs
twK5zpoqXBIKiWBeaJHPmZ1bvzwaDBb9Jrt0Nk1D8kVAXZ0xED0x1n6yaFqsdH/OilCHj1FnBhBb
3XCxbH5qjNGNrXZOGOTX3CBAKqrhqJbPsVpydfQro5rkO71LBwbjSewIizGYkaDb8MOvjnp2c9Tz
mZClD/Dehv5Rz/u1ouoDAytCM0ITtoPRXqV+KPahFF81nwE5mbSZqmdbjcpUWU49A9qg22LS1moj
dSkIPRqB/xu+FezUGM1eoJRcAXxppC+Kfu9hHu89QxtIBm7oVl7SAowZiHvhJKhtd5PuV24NEdPu
o1U06eeqtdGmtn906UDU8ikkmDWjCA3wEe1dXKyxMl6jToiNnJWvQBYObTZBfM5nRPNbKQiuHmwF
s34ePBbCZCSEBsqiSOCUss+4Mw/BTCJBz6wtoiWdaEizX0UG5h5jxBWiv0ctCMiuH8lsN9SN0MYH
VTZOZcQVGHCGY0GoBF3JP7rpdW7SQBxO14FibENjeJuGA8qZxwRFqkMuSLlOFc4TUeIXnBjIRibm
6wZepWacS/D6swSZb9a2raCHvKj1UVI2BoFHjq1L9yIXmw7A7XyTyh04qFihRgTU25kuR/pHzI1N
0o6gA1+7QPutGtK48dQOWDIWUoiGTE+TBLwdI0Ld5tufS3gHGJgQmxjgX2GM34QBjKRY+9KMJnOM
gXK/DjWJ+yYlRB28oCrfQktWocqZbkzKqSPZfEtMXX2n4PKHDOXi2MV0rVUa9yNRRbGq/ALYl7pI
ZTBQaoorx7k+P2EdUiN2VZXGvhVvhQ6XVhmGnal0FuOAqFiBmquhpzQvkVKCo26OUsi3La+EUyfF
Y5Rk2JGMA2BMd8oZP/eNTaovRQrHSIJtT+I41M7pYiBhL8TnqNgfRTpFLkK2gq9pezOz/tWs+w9I
ortpHFeGqrzlQ6hDS+5B9GK+8IZKh0/SZyv6IHIh7rvYvLW1hS0jSs+d1dJAKWUa2fZrpDck2qfa
g9f8aoUMqhuGKAliJO7IpucOQXZOdHESisGl6zfkOdHHqGTzrmDW0eVZ7wahfCVw5FHtSMW022zj
B+OvwNM7tIDmjYYKAS6RB7N5erHsX5YhIRJRZxZf2gyrpokYYDPABF/nu5GauyMUW2LOna5q6TcE
W6nIzlnyCDbPptnp7fhOrqoi0NZDpDAT6xQOVcNsLamGtrIOtQ+wk6If2gWywe0WzUlmrvtSfpGS
hFZLq269Aebe4BGGl4BBK8125XfNR1Aivde1PeOLOksYYPSmozOqZPbV38nxnpG0DnU4IaUqtFdK
3hm8DXkIiS2tPLS5WakpK8uKPkczeAnoU45jm66kDjZgZKvj3hyfcxEma0/dJoKGdIYPFQ+qvzbI
gclF+xJn/lyhZubvRfzXbKNa8YNAr6RSqLSSVydtI0ykoxE/DgO/3jqp3puiZ8jRGQ1twpr2cEBI
tG3aMJQ/C4+MjDgoLo0fbDSCRDb2OByLWP2dSBh2gwjy+8wbKpsPFEmPNMTzjYRGxSm54te2ZDI3
tLmU+r6+ZOPGhgI8jpTb0XOVrhf70NlybIElToSErlZU4/1LPGohYfiZe8lJNiWg5lFBspCn03oK
610AYMNBtGQ6Va5+9hrYqeRRMcxs6+fKm6lIO3MaqJ/YqHm04jPPQZ3C6/6EN/POiLrflGpwmUAO
Q/aN4xVpsFAIprsqIML1OvBryqWI4TB7RxKD9Lv7It/y4tlELIfcoxSCztPOfLKV4ThWwEjgzJEl
r1V3XSXeM/5ZIFFuYWyrW2mOXA6K8ZToMtT3MGs3Ycg8TWbsXxT9E9coMhBE9fPt0FhX/rjleXTB
Wx/wbbAnVugxVlTJJQFr+4SR1HP60kM99GkPz6WlPVPbfjDTltEmwlR9QnFGdDXWiWMS20xTuUV5
GgNerk1EttR6ywp5zatsqG+lgpYqRTNBwfZXzslzsl67SUlMyVBoLx19S8XvO5f0n5mnYvunQBcP
/mTslIQBuvAJ5ePuxAgA0h5zWEuF3Vq2GkJjSMIUrK524N+KP9x4PTo/Pc7KIehuiWCmZlT4aaKe
WBQhvwQVQQ2jmpMH1T8AIE02aLiukdmdaCtg9JOSi0j8xmUSeOpncuuo3Svvfma9m239VMt8MWP9
ieyLe9XIXOGTU0gEMBRwgmTHQ11xtWDrQiG+qzX5pW3035LZUVdG6VZrZNdFMsWYiN9/cwo1HBPd
vmwvcQkHnBsAMrgZ3qy8evPk1ZL80wSpEKT2KVaNicJd/VGUw6Y0paeESGLHDLR+1ecMvGUdNYPH
t4VRTJvlNlZxITu6SA651/zOBBaKoJ2AUiJ/qtp7MxFHLTXqlSq1jKky5PcygOohkiRXzPm8ra2s
sYITRR/lH0Ea7ABXHKow2Mix/hlYFXWqii4gSapEKYZbdSwusUGgaFUm+6IjMrWVizWq8PdYqZGL
qiR06+E6imk8Rw36Ny8DHKyv+QjHNrgzwwyRcH/KJAW+k6EEDqZHr9d+eQ0WCs/7mjLpQSVKaDDy
4EGK32AmZvqkriRfRo3Vq5cR9pirNcqH2TZ71Q7v857OOg7Az8abT3aQvI1K9xxn+KpJW4B+lfM3
h/1ljPtzHiHP8/x3hhDvBKsGjpl3G70Y39pi9uXJ/JBLqY0icMphj6uo7Ribz5XKYUsXL3C1kdKs
HKoEwKtUE4I3WyeRIq6zU5oQp5Trv1KrF3TQpdfJ709yCULazs4qt3BhWtsmz61V2gO5y5p12Icv
YVKJ1VepFx+6lvz2igKt5f/RdWbNjSJrGv5FRLAvt5LQYkmWvKpcN4Sr7GJfMtn59fOA+7T79Mzc
KJSQIMmGJPN7N718yHFrbJycwcWWpC1ZDfZ4x6no/YD8eFhOaLW16ojO6ElXOsjpKH9RWezHHlvC
iGzQJFEp6rVFx9UI53wyjY0KpooHV4gWpOjX6rqZhoSkxDjdTqFzREH5bpviZzZNlw6fL2A1+8wd
crNT3NqUduMVJRxMN9zpMlk7fQvhWCEtKpnuES/d4Vo77YRl+Bb2Bjx/NPIos7Wrc3d1k9rtyXTA
RR8a+OC2mKzzoyrDexwcijcO9ZSVwYyOq7g4G9lra6YbAlSvMmp+RB0Q+HwJTiMRUxBL1G1oc6Gg
n7ifsmBHRfxH4DT3VG4vAUb5rBLQoWVC80khOmZm/tRE+ls+2CYLvYhpLXoq18PlyWx4MBbx00IV
CFWKMhSPqz2rsSdCtX9UTfKb1e8zKtDmgG0+mcpTsEH38sOqTrIK3pgewMeImKIEFOpPCkCO1Ahb
aUcr9d1c38MyoqyXjAZTBhGSD6mcSqdS7llr3oac2u7UOlvysotNadk9a/rB2+YTVjSTmaX7Qp6L
UgEg4AS+myq/WfeuRrQQZhy4+2FS0E3mWFYSkhUObnjXxT2LRpwTwPaVdZVYxBaP1m6sc+1OyUCw
BEoEkAiHhZobqcgztN04euKAPC5eyZEMpkEz8kdlrDGNd9J6tzS/tmFDn3Bf1lmwcZBwYMRf6Tyr
GsLGnbwky2BOfxp+uGaMGTcBFrYzjGvhjYfSQZKOyOmnTR1ZM+GfOkar7Pk920ljotqaAZU+TOxZ
2rxOmax3HTN02fMM6yQFyLh5Il/4vW2yWdnF02dS+oOpdd7OCf44ZHaux0x7h0fGs6aG7paoZkjO
cfamtBiqlgZTe7vXPoPC5aZhhp0HwS8jMds1JSJ3g22A6RmYOKsFv8lmWHLFXdzPU7ZIOUYOHL7A
+R15+u+uhr49MggHbXDAiRmDdCpWjaffvBTTb2tbjcpZzB8XzwiMYUOf6nG+99xX/POwPSxIlpiK
dTcmp0m1H/PqUiVmt0qy/qkIQZ8z1z3IyqSk6VxSHTW5437IwcLEPxTX0coekhk68JScsuEgj6Ya
9utaGtwRHinwqMruyMcoNiIUAxh+s2Fy3XNbG4eiMwnUsVi97Y0wMjGbgNmh2jgSaE6FJ2pqODg0
htJPrOoik+7HkM9Bi0PS7QIj/9PHU31ucNoIKW+rFitlI/R4wI4G+IBh+F6k/ohH5+yFf/TaAJOV
5KG5LDir2C0YHpOnvH8NjBh3IZc1WhQa4QqJ9Wpo8HIYymHteglrZ8fqV2CquyRWtVvqMVrjHcvq
lhLLkJMPpcVHs6X6YnfmPWvsZ1vNb3XuZr4izRiiRfgDjxEk7K6+Q82kriF6MAzOpEOH2CEqhxSp
2vVc9vQ7HbG6zv9Yn9HWSSEY0krTHUGmHKUfDbCwrera7xNK/rynVBl0gCtYqCBxB3Hvm4E1nELu
kltk7jq1bQ1FU/esZRgCqgaWL11ZQauiYGVVH2ki8H4p+n02UmfWMss76OahyZt2NYYAU/VE8clx
0veWIh9Pm1JZFZAe6qyMDmHSzRNo/c1C4rKiWhlidzLIq5rnACu69aucoafgp6DCstZShblrc6qp
WUKTlXch0sCWychDYHNVFiXFzlZFd9Ldd+jr1nBUKt8rLFzSR2APe06saQUVv3hqe/AyLhicEdKd
jHCpYHq3GmTaPggy0zc18UazIf+Ruvw5tMQ6a6nbDDhqaD1lTeZS1SHpBI4fPBEiYQZr0cbquenV
bc6ccjU6KKfjicRyU714lWnsTLUVWxwiD5NInJWdFn6kE9gyhTwcwtCsjz319tSF4J6kw6tdQDJV
mxdQM/7/xQT1h4psENfJXVZSVmfdik9tYhO90m3xYsBFQhTxqXHAT4WkaF8Zg4IoFj/IzMv9qTF4
GPf1Dyx6/MKa558l0ripO1gpI2kWl6+FPRl7Ry9hM5vleGfWMyYkodMQvwGHz0kl89qMPHG0G74Z
cVkovYkAu6YQyI3GMsu2XvNM5mtHK4I1lisFXE5Ur1WyJrKtwABqviUv2cBHpCO3sJFJa22a5pyn
IE6Wmdwam79toDX2PolTCEzc9sh8XqXNLxYWH4meiEpMaDOsAcnYbnezPAticZqfsPocjmH5oFJC
4YoqVgH/FT9Ka+y+a8lyj8/WqnFL0EgH6swsywHr8W23KtdJ2O1NFu7EC+dErLZmsQMsNvCI2Xrd
uYwIb0Er+67aZvOY64HfJePN6FFddk73UgdoPaEByV1BEA1DdHMZ4olOyh+TlCDKOuGvyrDbjeO2
dyEYKoVDT8cYJRwpm9vVB/7N/InG5NqprUL4tIsCpnOJ3SgQJogKPq1OhU4nbKQlYbPgSrYC7Na4
kVD9V2dzbBhuhkI/YFRSTkwrLK45s9I+htB6V/U/3TB9YD1DuAVG4Za4TrWt4owTUIcO3jHf4mhT
t7dqhoICyBD3mhqRCXUPpe/uezBmmxSfJOr8OlLePGm6fqtJAtfitDyD/Dl+Nrmk45lgOsBea1Vj
psM6B3EvM1bWtTuMfcw1nhjphsf2ITGC8c4OVLANlj5mASXHCcthq+AFDw/5qVEydSvdKx4XTAzV
8bUbtP1Uq1SFB/nSdCAidt+s9bCo10PvaUwUs4lvH56junnLbCAy44/exVeX1T6LYJ6KXTdANWI5
0A4A0JGnMGffS3Tjl5A8EqUkzJpwp01fKx+y7N6MkFyvLDinLdxKs/3oXQr6VUIJHnblc0NRgLw3
D9/fwqb4Ybx0AcvDBPcGH4HOuzKr1yJnPA4O0QV5kjwoZoV7vjVyyU1VuSqhomy0jjWfM3vi11Xx
qRr9r6ZTmbHY/V5j7NnNptt9mf2Cu0F6Je6n4L2sjHVHPvKLEq6qKKH8YmW7CAtcyIabVEn2uUqg
swyMq6i95K6subYNsQn5I6/GyoMeCAiuCc/yo6bv7yvXN2DPbtzBJG2jfR/H8sITNmEWbKzMCvmc
LAt4INV2TGbBbsO6g9A2CPJT9ZEgsmKpkDzpqhesI0HpNSqtmHcUTrKwbC+FjTJX+U2tvf+phHvQ
VxVrJ/O+q4HZpqH47TizN4vJ0kjWEOs6/iuaOu1Cb6ov8fxiUX3LYdLeLZvsTBBlROWhSm1+bT1H
0ATDPof+CCdXZywlWN1VPFz8ZTduKsE4HFTac9LGCdeBequxl9houu6sQ2Pv2ra1MSfvFsaRicqN
mnZZ570vAxYyeY8OIlnJoRQHMdTPnVNNOz0xYr+T2f0AZQzsGHTOkJnYcfMQbOy2KT7CA1gtSBxT
OMZYVPrYVFAd9g1Zt/dd5T5mBX/QYspWeaXJ+8ZrKjK8ty4PfbfCk6UB3sB17CKDkSI/ZcYmGn71
rYaLuAMsn7Taq2HDLKzqn5XAyQVFF1Oh3Pekc8lBxDbVZNZrJq1+gHSwA2LFM2cO2ug/EzluArtr
iC+8S2U7bDH+hrkY3HtTeA5t1iosy7apXkXrXkmpx2j9nUb+AJOc4ZMhF/Mox71qhnwQbUoZxg5f
sxH80+S5FOIgLZXxz0B+cBIY2n1sGd2mKfJwq2QkIwjN/eNYcDTz5nVoumBlYoO8dkZ17dQj47Mx
fZiDu5cGMdnJH8fmAp3y7LcY0NaqTsPcTyHEqBjDY29ULzKFTNFwcen1MzqOoydh+IRB5AexxMWj
1VeOZ/6eFSdMxHEnqT3dWAe6c9JhXmfgL34X2gcPys8dQsUXbY4ZDysFtL3kD+CYH3WG2BIdUUnx
dTsELqY2Sfbs2eDUukNGEV4gd3Y5XjoD9MAyg7foCgOFUWUd9JPf6lD3O3ke2zTbQcs4jF1wIS4E
6Qu1iFQboOo4nDMcx1teWJ9yGs6m2V6YpWJbHB3TgB5cnQqEoHqbmi1X9zw7A0e52ElkMp2tcyon
xl5YzUEbyEHPhydlnLRzCxdIhwe8LeN9LpniNp7xqadGuyrs+qaUzUSdK+VhwN9NR5kpID1JNzo2
YGnU3N51s2lOGmGxSeSOW6VpvE09lWvPjLha4ocMZ4Z1yFhfyh22Sgc4kzzKU1VH31/9zGzixILB
IHFa+Qyt9j0101+NjCaufn3XC/4vZkx4IXnrW3uqf4YGRcgkmeX0CQiaQcaTXrrh2sSijAoDiK3F
n7mT3RbiEyPsXdIkL/z/H51fspLeJqReQJmWon/tqSulZ1llhZ9DPTzWuvNZZc3NHesnUIhgrScK
PvkOwVkejlIiYDlgajN7BxxVITXYNqFkE3ngrtp8Eiz5VVBnJzCOGKX90oLeXYsCntiMZhUN8nxW
atmG2J1DN9iYP9yNxrhzuIOKsNzlDNyBrfww2vgP5mYFlWcx7EoVWhvy90h+Fk59I2eKanRRXoS5
1QKenIzpuCt7+9zscD8ufumpCzd98Fs3hlKnmhW5DOhOqzl+Rhkh2AXah6N/Ami6fjR55wFK2qbQ
sEaAeh0LFU6vF90N1qStkjg6V6VCaqWRn2zUamkh8l0zWqoPbc5idtGv28Leaf0Q4jZWCSJYxKPO
iXFY4/ZPzTvJojRE0Um6Y4Tw2hMNI/xurJLPqBSz6VRzMAqF300qp2lTxWF6yyJszkAb+1dtirwj
lY31UJM97lqx5g9O8RxV8mq0BEFgU83XiDd9DtfVpVqO3ts62ylLIQFcvo5HleAqIz3hqfcA/RvT
v6ECsRoAMQbCnWBO7USjVH5fXZpJ1Y5F3m37Qgk3ImVSVtX7stCYt1ITjouY/95Q+G40neOcASiI
ROGrVXMXugS3hyqxCzCONE+pfS9TkCt3P7JB+rKrmQI04VXRmPT3RfkRAuiJhDBKL1TijTLq73Yj
Lqba7HMvG/1GY76bNalNPchALJThyBL01yY0flXmMTQYNckJdIDD/nhwHErTQubeeZ9kpLxT/DKF
+wqCshuIgUPTcjRYlEYh04gh1C8IVi5Rr17ivoXtoR2qMMu3GuUBO7evg+7NVB6mo5UgSHGE61pJ
/VYP8TMMS6aj+FBZTYdQo7Dvi8l4Cozk0WRM2bpOu0vltPMq7S7gSY5YdN2WAGREU/pJQjWSxM4k
litdDMYGGiUtN2SyU8GLqXOq5mi54zLajZ22dZqGWQnFRo/MglWlZCdzkB9B0n2kNVhFMq008ZiJ
tuWmQfIXlD/0yP6IB+uz7Ur8+vWNoWbVDvN78LIRYwXBqt2OflGSBbCvCknxTLkY5fQcWc5r4gx7
VTcOImKqqjT6Cfsd5B4mHJ2WB6JVu+3q9EczFV+oFQ8MrCE6z9xagies2v+SBbaB6S/TMMlhSw8U
dR9sh0pc1pS3KfA2cpzMXdRoLx45rEJ4b1E7M+Lj6KT0ECkg2pECkQ8nKyf3tNQpcOfui4qLWxuU
FwyPOphX3ZPoqMU0IWLY0rHPCMcItAuqxxwhw8qbxlPRept4skhRoguIycnAJwWY1d1arnw0rPxd
1mSVKaqD1z6ENLV79kzKy4aHrMByn/pGY8JmbRhyQaDxSICGa76kBHQiN8FezDLke6G2GwWWqiA1
dIj1i605ZIbiG5hQc2+rYD8/8sAFblORWiszKtCmI/UJhPUgjPrekoO7Bmtk2U1o3UoRxjVr7dov
4PT0LszHoTnqLWhwCJwild84ORD1SG111UscJOGl6g7/2h68PMs01qXOgRI8Y2OsVTzXpl2rta+5
SgkMV6RZkb5TEHbXns2khIlij1plhgHxk4qxnVDDkeIAs9+g/ilcbdtK89Q6Dn4oFcmQKWM2hhZO
SUGzbc59ZTZnrYzbMwWICVivV/bQR/pVrVTDIa/N6jExlfSRZfX8ftlQ1ugf8SnisWkHeEEGUait
paXWu79201EZOp9YQ3FZNkEHAIewzLfvkyR9mDCOu4NvTXX1SB1GPEIXe6pUzDuWTQbxrvfCU/df
HeZeGQGmW75ttPk+EYV0VPq9rhyWfpCth4dBEF8/n3V5QVuyjxBUAlvzzZZttV03axh2FjYu/9mW
xe5aw9TnsvTAu2uE7ZJQ0LbS/mIO3V8vrO0eXLPo7/613WRugJVOD6D1n/6asHGxME/gpPr99+aM
aLX7EIbRctJle1aORE9F1pW1yLbSRXBNyPR8FgHEqbLqm7ulaXtlOmfATX48JO2zJ8PsqAtqiUXY
tzw5GveBDIR1hvymWRfOcO5VBt/l0FF69TqErHdYmknmJTuEDebm68Rh0J/IKqRoNn+szHCdS7Wv
rstHuV51A3Uxz8sn9TGRjVPghhQk6N63It+znFbWSzNGeXruPf0lFwrfQ1UvhtDqp+U8GkdSypDi
tJzIKiD1icILtsveJrHWI5xeVDVZ+bC8WJmQ21Rya2GVFUXr1i7xuujzer3shtFcPvCB8V6Swcwo
PvfJ4ymCdQWo9X2etB4H1gPFjiKFvm0aI75QYo+2ZT9kVyD4mTlQVQ9Y1DmbMoy7xxRLzU2Nq8LT
KIW9DlDfPDP3kuuwt7PXhuob953V36IJPzsns5wfxWAVq0xpy5+mrD4JlUUuKYub2yX576EqkA0m
xkcxQWTP3PJPMzCjyMFUQDjKdadWDByTeg0GZjQreaJaBSU3x4XGtBPoB0QTM93p6D2Vuwgs5BMg
4mg0k/jIpPPgwPD/FffJm1tE8l1lTcDsrfbedLDbVZpk4zauQqJRPE08ECaPr2bmMATNgcvLtjCt
kFROCpOfToiHZYcWag6DRFD5S3PZIWOKQ0mYKUx3ONVXvyocfBuK2WZpNvMJSkd3/W5wcdT7+zPI
ei6hT4OjWb0oo/UkHXWrGBouxHOf5fwemOBuEFb39VWXHUUdtLuiBtNauiznHxQVnn8XgfeXAj4b
ivT91KXERQKBXkgLyvetsBIiQavozG2m+I0yJE+YGMRrqVnNzzxT7nWr6kMw4ofJDaI/IrfeIXh7
t97WXSKQG2SzvZNRVfHEUSlK4+jovbtl8dpx/+c6uLjR/eiD7odVYuUSWT7qAf5BUzo9FE5lvw22
Xq7DsJ8ePS0ut56dY7eT190d7H53R2pzcCHWtN4YIlVfYRQmGCZFV6Gmj8Wk6/dGlWO0YNg90ARY
YJtG4p4LB6AoLNP7lKXTzsBr4ZymZrZrBS4pWQHAlaf9eE4to9kZBayCwgT8b00tP2vtqO9wtgnP
mqfbO24U55SmCAFKBlzusrsC0smuQtq/N6wkemA2wpROc+zfYXaHr4T90bAOX9VNOD4uXWNrUqjK
/Kfr0NX/6mogc35UyfjedY3F6NumT7CnkhPZZ7s+wNsUt2XKGcs2Cp67TlR95PfEhW4qqYL6Bf1D
rtckKyfB5Ovx1D8sL8TLOmsDO4nt0tTmflqHEjc0KmtXMbQR3J1Qy8bVJzzosRi+josSisquHsg7
QPCPiTQ/jKqo9MP1vzaVh+0NOiVWg+6+JEUFjmWPGBhdwoOBq/AG0s7gL9v60g0emN3D0cdxE0yI
fss2pzc2/Yg909LqoyC/x6Jsv7SWE6FP8/YJ6XnQmTnH8mKZVkBwM/fQ9zb4nBIo19YP7d/9wD82
OtZ2l2VT5bkFlm5yX0oi1Icsazaq3sOuoIDSbJXE5H9HHGTko0ZEj6lMKbUsvb44PBYgAswbqU2m
6692LSQGfNRxv3ouTYzzKTXNL9+nWHaUVthcbCB1PKddbGD6+qIFo7pfCveFkvEluDD/n42hZat7
RaPEvxy4dFxelh3oUIGD54OnqYI+nnr2IZwXoCKSxn1H/ecS5gJaC66BP6ka1oA8VnnVK4wqrAk9
TtkCOBpO8VnopfcQhwhvPEE9fdmeO94Tdh/qkzdPd4VAFqNELf2L8lhWuEJZI2nTwVgIf9neRqyI
+ra6geI4mBMNxKsmQJe5ReSsFvXKsXa4mlbL22YkubQYOqzMLeW4bJJJyt6l/fV22fq9v/MQrmW5
8udf25fmv7ZZuqsdcpH6vUsNldyr8Rjp418vqlo/xC2/dTLhi+eRY/3QEsQHapVWPwHtPiyzst8V
p3htNK05mLZh7lwtiXwvN3D9wAP+1Sw14DMUHoXuMp6GGr5MMotvJF4SasyACStD8WtjPLq4bAVj
YmxghTP+FcP9KET+OVaYera1/iO0ahUGaemyYu+Vu/6217UOW1EV6H6l9ka4D/KCpXWDtMvV8/fK
097IJ1ceMcwuj4WOzWDsTBAShnYr8iq7dSog2qhk2lZBwvXTDtacIPfbWyfD6k4TMtuqCMQOZRvm
r+44HihGFu9ab5SonoLgmEdd8hiY4Z/l4ybd5T8ohvLilHl3H4SgDMN8wPw9YFCCaSVwAws7NHfY
Sf5KsCQ9Ly9GMbRnYbbQay0XiwOFVbqAIHk29NgcVksftJzzW2jaaODM41/Nv0+xdM+r6pbnWbn/
PnVmQAs2la7xW4E0YBimA74t3v3SKlIEaE6H7f3STCQsFuiph96t7x0AweZQUwGBHabG61Io8jZ2
4KpJYYo3ZwK3joesfi+z/AbNo/9NRPO5ZT76WXc2kqwiJMG+nFali0xgpbCQn8vRXoi+JR9gyLih
Ocvtc3TiDTrl2VyudAQOc7pWrWKipXdL83tHmik5OcjwLDvK3Zf4VemIETcwpD65diS8bV1B8e0H
uz5ERnu3tJaXpYs191uaYlYXmX1IvaxxHuJBVQ6Fi64rR6XOKr3DREFHfLWJ591LH6kE6jrLqIlK
y6IPj9XfLOmVu69DdC1bSz20Ll+d+T/dayRLWNJyHhAMcZK/P+Pr+D7IJVcWn1FDKTgOVdNv1w08
7McwzYvHYF5yxKqEq/P3Nrdum01KCQzqDpZwKFf0q1Rd9yT0RJ7QstxYE1vPKrIq/Mbsa1U7WMom
8MkdLsTTstPC1X4DD6TaqxU8waYzql3hwHfNGiN8iYPS8asOcwQ9GdBRIe8kPKdD6jbk9vOUwbLx
ylD53IKvBZ9Fx5TUkI31nHMuH4JsehosI9pUSYaACKbAE9VMf+BcV8MyrKdJBhROHZ0VJiI71uaY
uhtmk6yWvY4B0jk2TnACnsdgNI6z+6q25b0DYw0IXca/hJPfySKxXqVROWgqQuxApjy+VQoFhLmD
899HgqXWFNXd6Bd8ka8jbUasdTXW+hVsiYq7I7LnPkOhhIFn/JAEAb5RWlMCkWTOrh9t/ZjwjIAO
k7cg2kl5YnxrdmOuOvcmfx/fSVPjocyIv4tVxXkeZssi/HhXQpjurm6DaVzlcwZD64zaGagzo3CJ
69a8qYDBf67ml69+jTRLsi2Uv45Y9jTjSEJybwZEECJuB+P2YSS2j7bRRk+VjWdFjNGbvzSXFzqY
jt0+MrOfVUAYD313WLbRQTMpB1IB6Q+B15ok03bh0S4yee6jPvfTPGte9Tj5vfyrNeNPbPXRR8K1
SjF9JOhiPsbFquhozsdkDjUFmZj162TM8EEffJrF1zGFl2kr3c3/OkbY8FLSrDgiqfKOWjN6RyBP
8K1eB5AQSRFuU54NkjRsdhXLrn+/ZRJsbJQ23maDyFtCCkx0fKTqrmp+PS7P5KiPISYMK0t1eS3m
Dd8vTRYTAAzr9XlCSOu3A4nrdTwYp7LQUz+2EuWGSP7ScxV+WHF3NeveuKFbKIDF6//VNcjbyzJ1
NaPhWnnxX13/dVZzUslYL0VKGfFdl4Xxogayeg67fzTi7l3rbP1rj+b9Y8+/j6m8qt/VMoCEMomO
ZPFaHXjGovgHEFVNf3mbahgCxPNL5SU4TLoXFd+uo0zn9drytsCDViFT9b+3Lm2c4eXdZFCy9kbl
rrDCI5IRc5cBFd+Byit3y3aE7xRPl41aPrj4Is+9Af28YrX0am2ttfZLh3rZurxdXoRrgZU5bbKq
cM74q/+yZ9TCn60no+PIOH8NuTX22UBhTstFcQ0Krbgu75iFvjaAqXff24cg1PauAXC/HPrffWGb
/tW3wbt3hcdBi+2wG56XFwujT66j3PQdkeNd0rRov5e3333qEbjj332W3bZqYdbSESwTQzMMnxXM
349F0ajUp+e3ugLja3m3vNQhzy7oSdHqe1unu6M4f7dTe0q3SY6P2XIwEkecmv51HsqVgDR1bTNc
uWBk/zgHEydnXYyDCr+mQquFXV/nxVeMDIprqEbFVWSjg0Y8MDbeqOf/3LFvOgz8vrdWhuFsQFqN
zXLg8oK1cnGt93LuuWyoe/hhNlOOHTqNnKSZ2wTceCYMQayWJlKmclcbOC0tTd1EMqqg1TwtzdiO
Nzwg9efK0/VrmpvPy+Y+xru1McmQS8ZivNUaUC9LCOew7FUs9UKS5vRAULb5VBfT16m9zGyPfdJW
+ClxEIjH6OMrxHp0/lpahptgaSnGfU+u0k0PSCb539/WnL8t07BoC5I03L6/7XLKlG+b1xg0C1T6
u8UJPedxsW3KEF70bJb+5Y4++6l/N0UdoUTzoNAse5cd05Axsi/tTC3eMi0r9ktrzMWRoRKJT6b5
XsJcF1lgHF/xdhs2NfVsf6idESpTlK8DjAruS6ZCRCcFFvCDxD5r6f11oGNEcKeFO+d6xFdLqeMr
fLOQpUX/kJJ/ccJA/tgqg3tTdT5+9AZUR553FV36Us+bCw+djUyB05s2dW9DYyRrCvHxadnb2AmZ
GGP6GmqwpxuTiJ2hV9ybRDS2LWQybJejdL2nHNkmyb2nZN7rlJyWj3SVTj3h9AoCOH9UkCQAubJQ
dktzTMe3idxZPKzq6rkOA3/5SK8BG9Mmkq/bLtNfTVRjaeyem8wA8VBVxMUEWZ1JynbOvbDAXhLN
DuCFmk/jmJnYDf29e1DgMHwfMk3TyCCKxb7Fo9WwUJ1E3VMYtd0TQUuUDjPIoUFIE8sbAmT68f27
h9YGL31iZOelP6kn9c7oEFouTTmfcEZx53Mtx/Qyt9Z4ing7z7B2TTvKy1Cgt2cCANVeKtytKiaZ
rWGHH9FDG3XlBxlOOTzBcM4aMFHbTo2L0L9PXiy7/uUZSvGRBjr0F1v8MHRL+A3OhCeqkfa5mjRB
BpLn/EwUsVm6ChecT+9V93HKyIYb1ZgniSX7x6nyutXyeTYixayzxXtQQVVUxMBkTEmtY42o0i9j
271BHDgvXZtEf+tcFQ2ibmt8KSo6y28og16sHdZR//kNKWuor99Q5syplt8gUQ29xIX4BX232wYi
NbeZmk57yAH5RsfY42VpdjItNnqk6i9mU/+1d/JC4x9NNdXFHtAo36J2BicxlORVJSd9o46qvIcM
3x+EltZ7bJPxEVXibOPgm/djHLsbFGjzj1sf60yZPhvBMIEJeYKgnKMnL5D3NfXMssVwoTeK9z4X
0Q6/rBz7u6yvTlTmiIya3/2r2WLyTMyw2axZB9BbiH5EHUEMdNDk9n2mGX4wKPEJ2MhdZ9Rd/WW7
cHW4QAidi5NhlX7Z9ERGhC1HGF5M8Is3uF8n6A+GY5Kqpc3xeo6jnkwTLujcEkkIi6eU49fOTkaa
L2WHI8G8Y+my7PU6vTwCIOCinwBQ4QS2zWRonU3qm2d7flmaUdbbx4lwyaW1bF96aDn4EaCPgzN1
kSB9n4/tSzKOIivfRqTerBcDdpSuLxVG/09xCGGy1uBZLEbozlS/2J6bPgGnR1/bq8xZt5pe/8Rt
A7V594HbOM8w6C8PYWUG+xDroJ0bZcVT2gNyNIrafRi9usYAun1XcW3aYOOo3WOdSgJam8XbQSj1
q1S1l1CmPZY6BGWNhXezEjJUEs1JT20lejJAjBHX/jG8ssZAjF2ED8jK+5OhN/aDNb+YOrxFq3wY
k9ieHcXaMxTMI/o/uJbSTOVBn5hWfPdv6zreqg1LtmXbclgXwcIf4zbfLc1lhxrLT2zrrbvvbg5M
Kqcu8wviTfshE0F9cTtl/d0BZxmmZsn4+/s0teGIXTMh6lsOWna0bTxs0iwKkFxwomWb1hQDYddx
fliaXRnY2yKuYEOoZON4oXVzWdIdew8SwNKsxzHycapR90vTScuXBrjripgqeEKhvq2b1rpVY4iA
zXvUhsQ8A11gwR+qf6BhqbtEVixplm3LSxwX9QnNFbJl+qpTaWyDSVaHpive4AIjPfcCfaOpbvLY
j4V1NfVfLbUFhDPEVRywMUPyOu8sZZk+qmasblTQIX/Z9rUjqN6MUdeOSwsrRevqFb+W7suW2NLU
A5PWf54nyUoVVkSj+NLpOoSkTf0WoqH6OgeLC+jaYnpD/OKupQcynQD9a/MAFOP3+vTdCoKv1jJW
DbhcfO/r/qv193HLIPd3z+U4MKf+Se/BqucB8O+eX58375sNd/6P47whhP0Y/g9jZ9bcOJJl6b9S
ls+DauwOjHX1AwnuokhRSyj0AgspFNgccOzbr58Pyqwlq2fa5iHDtFBMCSTcr997zneGQzRM2Rln
Y3Z2svDW5VO/B8eSnf/59a+Pfv9aNTIwG1A28PB/frmoWelXX583c/8hI4T55DOcw9xR56+Pvv5p
qgmmiik7AsT+/o3Q0JPxXz63RbJXepQf04Ecyt+f5p/P0DfatDHShd23PP/XP1/PRVHQr377y3/8
139+jP87+lRXJadIFX/BrXhV8LSav/3mGr/9pfz9y4eff/tNoG70Xd/2TEvXMZE6hsv3P37ckiLi
0cb/KvQ2DtOx9D/01HTctzEc8SssR68+qKtWf3bQdT9PGND4+OuwRl/MHy+mm+EUR3rxPVxK5ngp
o/OloMZm9uTT+jtmX7V2YfY9Gwzy2q+HfP3j5ZW3Lmr0vtVKSwafQoWQALmN0sy+r2fH+v2ffDbu
bZbWI7NhrjW0JPseVX6504yoW/3zcV/fYOZGgKZKQCaXCU1Rp9hXhTecnSIfz18fWf/4aHkE5JSC
Mg7daczR5ByaxqFNOvVQJkhpQ3v6l8/8Qj84sT9t/+cr7/j/fuWFbbmu7fmO5QnT8rw/X/nEmdDx
RYn4WRPjenbNXN0PnS7vSbdYPsa93TDfWL5SbZyJZDJkGyPokOWfP76c1j7YwKoJzxrDzSC3dQfg
zdg8+ImoQSjwtTF0HeSkeh/j6vv752VXf1Sy7kifiV8q5PqXhGn4i26+yKztni1MU7cMLffXV72u
Tc9GiMXw61NpMFQZLQ14/vIzDt6DTSSbGvN+57ygtZDrWRTy9PXdQmX/8vxj+S/Pr1n6YehqjJah
QeppGLbAOpr+TPf5f77QvvXfLrRr6LzPhe0ZWL5s+88XuvMKj4I1Kj7piAzwYrh+X1c4yn0uqgPK
AmMftLyva/zPbw8KLGpTFMffHxc3HU5hOKLH2J7rO9o6+GEz3nC5O3WEZi5f7L1FP/z1YRjay4fC
/ONRpeN+9hV1VxWV/gFmlbXpvXb+0barqaEfPhMQs9Vzszt0ue09OaFx/fp+zimHjrlZ4uQM3fsa
vPG66b35R9hkTyM95ifWgH97Qon84Kb7FkLD9Sjhls7OeO2FiO+6oTx/fQYkcLr+8fX+Ss4zBL6+
LMJVb0F+ROZiBaH9z4fwo61d/P6jpmbXwUx9slcpKo8YdAgI+2S86WH1NI2GQcBbTy/Ja5e/JdJe
hdhMnaN/16H/7xELub9/6k7JfYGH9dHyCAlKlJMTmMpP/9+edfnx2oKF8PXW+I8/LX/N13L4ocqp
TqK4/bdP/2u/uW3+c/mJfzziz4//r92nuv+Rfzb/44POj9unf3/An56U/+0fv1bwo/3xp082RZu0
00P3WU+3z6aT7d/X7+WR/7/f/Mvn17M8TeXn3377UB3zUJ4NQEvx2x/fWtZ7m0XoH9vD8vR/fG/5
A//225p/a/Xff+LzR9OyGbh/ZVRtGD5iL1YrV5i//WX4XL7j/dX2de4xwzRdT2dNY5MpQJ7F/JD1
V52cLsc3mGcK03BZ5RrcOcu3/ooP0IGL5Jm60Oll+L/9/Q//Y+P6/aX6f21kvvjzfY6KGt0WoCHH
9ekcGNayDvzLVqbHLj1Q5CZ95J01FKQ5bp1NYydZgAcoW4XFSO8dPWDebYakewqzYVs09kYqc5PZ
RLQQQfxuRN67UamTi346bIFXodIG9VUiU48zeajgz8Fzy3CbTGBXLPszV9FTpxJ02hWeP4Ih125r
srDWCeM32yYQqpePSvjzsW3qTTRYyW6Iq1fdzpBduj7Hv+gxN3F1SHR/c26X95ZFjm5odMgdsy26
iO8VJhyE1+GdP5DpV9qHcihvBt6LtaIdRFLZZ6epJ79PMyBQItB1zO3A7FHLSsCixD3BkPoeDSnM
sEzPd12pB3bXtBvhMb0cuwKbVLKH0v+KK22fpGoI0tJsVn1FBioYvG1uwWYD8gc321ts4ZkkdAch
eese4dxse/tQd3jUQ8dABQ21cqWM+S4Rr11Gr1+VtrlNfLr0fV4hmyOfjFhp6SGmNTAC2vAl1rgD
Q3P6oRCXVgN6KspNLa9pH5Veu0k7nFJt5BzigWGA2V0i15/XhmNxGqY5L1X7OIucznSPdpBMaOyl
2UnU+LwM4zqm8+dQlP4eB8C2frYq9VQAfVHq6Obzu1960Vaq9EkmYsFeYEEmWrtuXwAyJShQ5xbB
H8Fh5L5Z43CqPUO9joN9mLpUpwDpKEqkg39jmV2SM0rM+Dchx5Jxgo7ANyZnClz4Tpj9kzQ55pmE
BKVG/2FPVhkYGdE5OUePnj0cykK6sZLkIbfNhnyhNKBdY69Gu/8Z4SfhaqDi0bQfuR8hpe4TCzDo
kiCIBL9CsO4m39vk6xXR3jtbfCNiEuhYbak1FuN7Mh6Qhjcr9Cm/tDKQA4v2XC2caZg/I+eCdZIB
SZgDb1Kk744FUcsy2cmBPz9dJA4xsDY89MfchmXUdSQaJTFqo9A7GQgWQOeNceAJCfBMcd5Ldbkx
TWTM5uLRQo61ikbwYaMB0KV+GnMczHMvzvOU/UwrGClxTsINTw+3LdD8/OaV0bbPGRDT7hwi7eSK
DfyZjd2UB5umIeLX5zma7Q3Rp+vWrd/Ltj3lnTq0ltzTnr3RTCXXDnMx7/deAE2NZYrsyNri2Hik
V0b+ITXeJmyolcIaDJ4NrzbTNmUC3iSrRhGIbe846WEMwfQkCFEnFDLkgIxB1Bg2swZOZGVj7hNg
nAdFQiAMFli4dbFvBHjSdKHDlgJgfz5jrq5z7V3Z6bMbRgfXYLcndv2+KlDeWyHrRGhfzTm6NVN5
ILeLqYrBedjBF2jZOHuEuE+m9nEUSN8BVx9bBw9VmDrNmteL1z0jNqDc9ciqul7TdzT+/G0Y50eb
LsAupg+9GxXR5/0TFdCD0Lzi5gi5T3PL3SK4J+rNpFFeZ03AHWQeQNduNdMi4xCaZJE9qTHaoXYH
kFHFx9gyT1B302VCesh8nwXJ/CyJi133Kb0zIPTDqvR9FlD+RjtZ3KVFv895d5LihRtsavdDbr17
w3evUVdjEOc27XRcErDSKHU/0F5ecY0UQa5b3rGH7LWx22Q4gq3FiP0NSW6B9H044VA6YfcXZwmV
qVT9RSNu9Jcx9YHLXXwE/A+hSOA/l9YKH+g5qhNzY096tytjekc9ykc0/lEWaGQgbJSOTUoAx97I
qDYfIQNCo9G09kdrD0dpkMJpxxgR0VKP2ZNRofRoG64bfl2WIHKtNlDITk2GDTkrbeSMGp2xJT4j
G4+qqk/R7LmnMQ2HjWOI5Oj6zU234mmrFLoWouSyrVVWRN322T7RJK64lri2UTe0gyhsfz/guzmr
vAGiBLT/oWgexxhbMKahJWyCaC9HpxrMxaBDNpTIgriLkhJLH3Q5C7yEfMGzYwAwMTG2Wjp9no8w
xSSpsu9WXT1j3jOCYdCzwEvVLnQb7mymEKu6rN7R1WcPYda5FxlH+SrTo+wqU/+lAi1GJ6sZYhAy
g/ecC/dF18o3l71s4+r1yZpLL5AQVLepjY6hX3ByFdOFfeHNSeBFlnHRjeKnRpLU1ND/J7AH7dwE
PEfMD6mNpw0G26atlndOgxLU1enfzihRDcTcfcREL29uhndxPYh3o01OdaNYY4phPNcmh0W/1Bjv
Y0QnF2MnO/8Jh+ZKa+wbhjiDu1QAHandb1V8zutn2bGCdl7z0kdN0EbiU8y+DFxY+DJJ1kvMRgSO
ADcfm1zabJrRcgNkiXv6utvQd3RkJzAa7Dy6FYPcOqnxU2bY8DxMt6Vxc/yZtmjr/pri/JbWMtu4
+fhc9PHBn5Jf7SL7Jk4KQG893w3cckA11m1eHDQpLBJM4DnkSf8IavTGfMQCF1jsLde82MB9jRFM
xUKecWSOxj/92fpvsRXTGUHNMLrjHYjQX2SgBW601+uf2eh9p4n+SqeoJfg0r26Npu9dBxU0+KtV
7vk6RKvKV8d+VDsn3yRdwF10p5hfrsgQgcwMy6ZMTCxOvfaelbTmtRx3IuLIB4EKU0yY0vF+Z5w1
ikvLsVoV4bCiOLpJK7nJSH7Edh+oEOxciILIcMR5zKN7V1yFV7rbTEZQ9ECvVrcMlRGZGO8tOTwy
svujlrvvIva3UhseYSezarvjq54iiEj7ayF6NM+Ff24auNvNfGxgZ4Fi3UxZg/imZ2dVxMEM8Lla
SJpxxUU3pIVVfGjLdQFlPmVlBpkQ/bLaBAcuik0gS124zmRz7ImMwxWzEM394TGuOsbqsXPBUAGO
0Lr0U3HJIPlh0m5PQCjZP9QPQzlWMNWET1YMBjQPm60Tlh+VPnerISQ+xAAhgdvahKYO2KKmjjTJ
eeCFMZn/2sM5mvhMNkuumT/MqzadC+BkXr92jOw93aLG+sis6dHOEwAb3Hlt+eypTgVGFFGuGjd4
th+6wsdcPQxAIneTZKTs6znvWpMQiLI5yhGmMQFQOytKwUI0L3TR43WyUI+S+JjN4adngzRNp+Y1
12LCrA2iS73+jD0Uz6+H56gVGFO6rtlMs/OG4+3Dp85wfij2ssC2wohVYyUzfh+/JtJgRNy6IBl2
2HVRW0/Ta+tBO29YFRxM2QVQxvuCVL9GpEGclhYFFpYXPXml63TKIx+UWd3F6z7On60eUKhnHgy4
EeZUH3RXNXC8ePfojgbaJfrmjlg08op/DPdtIkgEzTIGLHu+jkjUJuvBUeMrt+bGRNYBpqQ8oo8u
AqN1ehguOsdx4Gh5lF8wP8dAYby3wb03+tdoCXz1qWEHruVWpAWmFv9d15HMJGI6ItXa+4gPUHuy
KvNiGO941T5sjLXSZb2ucxcvWymw1kbTKto4xfBDH9piPXeMvkbvyXDkNy11f3QpfRlR6u9NrK6Z
DlPJR46zRac1kV4aaTq2EU0Edd5Ea1Awt8yFzYMCGnmvRmoPcPYlFFlRBs/fO/j82eQMa5AM13rh
AeJ3XHmWPNU903SUX4+zxFlkwHnoRHVxtRytbMSbWpKdXobDurTRadhWMpwMK0J76VEy2mUZ1Egx
sat71x5/c+kXBzgFxK3WM5aqJOVQY3+0XCPQl9bn6OjHMUPkM3vLol6+l0aK92+0HobOeAUGRRE8
Juzhxh3a+xmKYmc5r5ItEG8AtXdd7RlLaHcS/L3sc2uloe/fJWaW7vSCIh7oxszsmdrtuev0ByTF
yTENi7fUwBk6JVO4bgaODWN+kEaM7tecJDxQtdJiCqlBL5DTD8NuVhQanuywuFuQvVEpB7LW6TYy
lVsnrcLPMHD/YAT/zIDfYAaoyAlLxL62Pd5DWczMW+gfvQjbizbfVX49bgfpPcmwTQ6QF7Yq82sE
tLI71k11pX18mYpxCPx5sFdaaWwqJGWbNlcQdaMBqvQgLst/uJgHIuiwPOlFmJ1kFJ0mEVvQ21mb
AWHdLIWPbfaSwFTtZeqpOc0QAEehcWsZ/JIzdTlWDfk5N9pdzMhxNXbgqNIQB5E54iGNjNeQwjLw
bZVsikW37oMCWk3RmrlQckLL3BKAuqcL27CBlvfjEyPMfjc0S9xOEwJSAYO/mft+KxNIVOmIujKD
VgFmJtmozCP0lW5hq6s3U2MBKYacvfXStqP2Da3oufS7B2ZeGD+ml9nkBRJRkm+1i3TJremc/kTc
S0uCNaRShz04NcXNKVGD12hbxqx9Rb/85pAAD9fhrney7trQ6t4WdAGCMtbXk/K6fYQJvCXPpho5
YZjEKN4gjWU7h/PNGtAcmZy+cUxdVCjVJIogitq1V3EwAA5cXHmO0I3fwEmrfeRm9baoMI226pJB
JuCkXgGzF+oVzcXcAnkG1grbKiM1ZDZ9RihxUCyNNd6LqVkFdUqCZ9SWx7wSYM/1Jn6xysJfFZgZ
AE1YD7p3mhV/dZhz6p+UoB43IA5SPzzKwudNVgB8QDXGHDT0tM2Mz+Mx7Dv/6CfYG6fwDp99/izI
jKCvoPFap/nzgkbuCQkh19TdkoORrbO47g5z3WfbLNHvGg9jRAf4rdbwCgN01tHfmwffGJ5QQeJP
dSC/qQK7c0d7V+nTXuuNmfGffHPAJq1cI+Hd2UebymTbwhV0ZbmmFVcEs1NPmKgjd+PZblCKNj6U
phMM/S1Jqls1x+25lsNtaqYXqKkcilKejnSDh9HLX6o+dgHFaGzS6MUCrZ4rdDwWjeganbJWyrVj
+c2mhGirOoNtYyYyvJomONDyIMfmMjlpdCLNjARfN75TyzAWLQ/HU3X1req5bNmcckLrSf2LzkU2
Zut+Dr93tVwbPbGVsdxRAoNniY2rimC+6aAsCg/LZOjIt9JUlxgCQGbijVHafUsLbN/MoEh1mz3f
CzXYov10sUWBApIYJad5pJUS7osoJURs4UdIAZmYWmCnLehYP9fZ44JQcKE7V16GMuPm5n3jurwT
RHGlQl8oTUD9Ldu6NNN8l9rTq1nLc1g3Z1RkKhCOdTJCoj+jod0TubD1xmwTZcV2wlYY5HE1BAkX
yJXy6je22AjIPIduqrLj0Fu8dblpqvpjrFoSGbPoJ879BuwLeZSHUTTlPhwrdrHIPPZRh1KVi+8h
/9+Or4Ov1RtVOyVqkQy7pviVpVEX9E7n8xuza45pjZbJoNWcklV49FpMlAN1YbBUr5rBK2tXLzBY
V2VaP0Qw55hmpIzic9gA1GyN2Z+mCbcfLHcuG/TsPquYc34f7OoyiNllM0IeZo0X1F4nd4BypdVN
QA+r3wqvpqAZl+Ap55WYzh+g8Ig/xzkmaZRwnPKLNcyULSrbbgdBnhAaAmmMIrfpf9nvfYluesYW
V6U/Sy29YVseV0WsH7M22zY1EULK6Qh4h+pnQoXV41PjZNdu7PeZyTocchQxvMzccqfyfd3Jdoa/
1a3kU4xGs3P8t3rgPd9l8M3Nvn6tQ+9uTilFo7lEckQakuk79LtGygX92goOnbKLDZCgQd+2R0MJ
cZTDkFwmS7kbqwRu79vw52gWgvRlS5xGSjlPG9cOHPdVzGjOHKJd7ZEFbbpy3iu/tNYa3Jwp2iuw
dc8SVNcKJxL9FxzTfUJ4JsBY84F8W+MBM++MmISjcbvuEiCGi9OzrYGpOhZhCVrxWZKTl0gN7kNT
O5uu+7Dw1G0ik+UuLDP91HhRYEAK1malP0TRSPImOouVPkEvhXFKbVIBxk9xjM4ayGsmDaewTvpn
maTd3ssli4pPkvj4BW0d0NTB/SQyylA/yhyYAy9AGLCPEydkGAdoERlYMndv9mJcp2X3wN7pHAWJ
QvcutPd7o5ovUoBxE1pMrFF3qM3cOIxN/aPqQMtphhPtk1Kxg5ocyJy5AH8NbGuw5XXK843OjPd+
UWzsqoXuRxFHuRIVgcwdXDQTpJdUJwbRdmF+0NskmfvddebXUXCIjrL+VHZuvobR88uDKg7hcatX
SKtklbz6JKWSG6SVezMP73NbiN3sQ3fTKgrJAo/IOgw/y95WGwObPFsE92KX6RsRKqgxY7VhrAQ3
C5T1Kssh2vVWebCipN2wBN1iEXEsj8CLTJ75/jW4HUFNgiRcqbDU19Fo7UesIQtdN81xvou0gkoz
n3JJHlOuj+FaL6s3VA+ybLapqYlthChDzcANh7aBMkhPYwXu5DjArWJGNDPzwYdVdS7t12ZCiKyg
vsneplCZ+BUjrOOcDs/o5pJ1lnMptSwUmNqTezeUl9BINtGMRMNPq0MzlBcPKJbJuQYza+BAB671
AnNcEaQVaP6sZKo7vqpBHaoEHCL0EoRUBZu74FCz0ThEaMjnlBYe3NokW7aBCusn5NuVxjd/qjZh
JfF5EmBp4cmIjIhXX3Iah+qF2UTshwQznE7UuEMdZUbewB1dJUfR5fQOSBUJhwRTGER7fpXmYZob
YDD2aEP8BdSXdpDIiu4ClatbyZC6nf/bfNcOWkwLS9v5050ew4JqbK5UXD1MJb08L1ZnnchgCztk
4GaEDiGx4h6ABN+oMPwOXm7tdTbHNZINvLCLmbPRiCAXA41brbapNZztupk3amzpwtC80b2RueJ4
p+L8cWCoGDR6+uwVkbYh3xDX6tCeWOOAXHhkkkfVJcPpiF6rxU2hTeuBvJcVZoCXCekIJdCCmwSg
ALb7sWmbd6fLf1lV2xzS6A4Q2+uSat+Ap4s4duxUEh18C66661yJ+FqllXJ3mrUc0rqBABuKE0rT
Q658mOHyKQlBbTY6xZiJ9NVrqgcn5rgWZTeNUc660p2T4dYXN57XFivtXNmw61A9ZRqUL6TTUC90
3rfkiQYc/KEQlXetY/c73UictXNy6+InrSnOCLbYTqhtaSr6ydozspad0LrEdk1ohN/1MP2Lt6Ti
F9cF9UbLLRX7Y7txLDJlek28jX4T4r/lxrL8EahQa46b0mK23SyRNX4MSzDq8y1XFhTyLIOu7M9O
VH3vpsQDP1++FxZOSq0VbyQ5R0SYVd3GnieS7aDL+Nwo1P/hcYAyse7o8ZamVn/4JoA6rbqpOI12
qiC/QfdtKsYxPdWO9pOzEfE5c781evZQh3p0GwNHMqn8tT6zHqGsrxM4KTQBUI7Vqnvq7CYQEZDt
IU+3XDM6fWZ/VFBJewp5xwOzPDSR+4i8+YEMrrMbS3lwcg0+TyhjUrBM7FoVTseRKIKV6+TuyvYY
vunaNzEYIwV+dUqd6GfUv3P961MnCX/nJBc0NSbq3M6JX7DC+iXv5b1WNiCwLd6F5Oe+tu4iaHVE
ExTW5K3jpn/okqI4eJPx4MkM/vBMEeEBpS/riixm1XzjrUMPvYaLkSattc1VWq8iKxMbGCZsRrQY
tb0snSgYZg45NYMjynUOrYjiPwEXT+sx1p9bgsu6/IiaJT0yAQKPjeYXKvlwb4jniaUxQzrsYZhe
WaM01maVs0Fh6lg3fpRt7HHpXszmNiqqaYeaZeProj/Wvf40mCRSJzWQiNDPH8POivCICgAUpoVV
vOBuU6W4m2Jwwhrv8TGK74mIvbcTO7lznPCF42SyZqKVrB19YKsnUCBLCpNyGD7NXPIcqNq7gsm+
KWk5hrI/2B0bqs/dvmqmZUtr6ZUiSuCYof+sDQkasux3atS9lZvU3XpKtTvq1J+5PcU7x/Q/Uy88
ocUHXoSJnk2RZg/q6VWD63kzJlhf2qbbiA73yTQxee1FQBaXpGNSHzqnQhOZcoOTq8PkNCGbZaQ4
dLG5sEB34RaLVkT/CjU5i1k2j8/hxOowar2Ar92gIpp6VPbcOuvsRZopOXrcf6tQ2N9cBAR0DwcI
06Yld78Q8kKD0ojLdn0i7bq9mQna4QaZCLN7tcAGJnSLIN1UdF5m+y1B8UgPj3CfBFalQImx9gSG
O13wnzU3J9efvoOeP0CviI8eq9mobP1bxRKgkxqpQ+ftaZ/vYY1oTk82c5yRXd+1xBBMrsGfbrg0
jIA/a52/tXr6VFApRWAXHNp1J7ECby7PaaztyHX6PjYSdYUiexzB8toDqzg5PI5x73dr7NHYYdDa
VlrPH0OXUm9l/4DIhJzIkq5rJgGz486nTEjVtzEsVaDI6ugNTx06/4rC29yjuziFYr6PE9CsRiZy
rEPCWWdqKIIC+Nvi8V+yCwS4S7dPglhod5HDggUahkTybesISOeCyVGRfLPCUW7smiviRAVmckRY
DcU5WJXi5KXtDjklXYgkPXvCr+gugifEOAkN3aarAW3+W9E66mAMdRw0yiaTAxmfjwx9FpIeL5Ok
mCjp1NdC2F8tRuEB9ehY/1JJ/xanGVdjEGVQVEZyjgSJjom5jQUZvA08Pg4AJYhRb/yZ6Nm1bYEd
aSUEIxWKUzSyRcq021WO9jgRJB70y9S95p285zS0k4uM0y30gOBGY+sMAKs4+pKbZoUgk3yKAU9T
x3kevTvnnh7Fg0S5S/yEdue6pEAKlzRRFe/NRq8PeRdHy/H7QNYcSiPR7DntgXQPtdfeJj4F+hgY
zTnZEPyDdmqmM2kTPYgEm6PT2GV0M90n8kDRBHOO0ijeucZY6uJs7xXqmWYuwfYh/aOqG8mYxCQJ
iHU0xxE2Qv7CLiP4fxHf48EuXulj8VN5EIvjsDwxaMhW/A3xGkeNAjx1zDOHgI4COxvqjo1BPwvh
L8B7gZK8cgHA0lto6RERyOjV/c5tSbozttBI+7OWH8TQJbsycSfIVpw5svaUIToH1BzjfW5IuAut
7No380AjtGMQYMSHajDITSFfgWK63oXG9JJitl3PLc4EpdoS2S9jI8bnx8pySL0dfAiZHSgj47UR
Y0QC+lJxd6feSWVQN2O2n/zutfe3bclf1CcQilvqzrirHQi7/gtm5U83L7StYWPijQWBwXQzAbfo
rNzqlNVs1fQOX9PuMVezsy9JZhIC4BGvCz05gLsxoAg4nLxH9Ksj6HdZWQtTQ3OgXOa0D6GHJmhE
XG+n05njlUVt3JsMGhh7fR9KgyhL6tYuRQqu4uGqOaTE4bfnWPEW2uIRRvDedpJD0l+UQZVSJNuy
7AJjqo/YvY900gPNO0rBTK7g6ad+4D1BqZiXVzcRsFA40PpbuLzM1oQaCLKiTZAAcSwHJp+0fYLY
0l6z0FjaCvOrWXjvylIHzy1vzJ1xYSVkt8z2a+zyboFTEnSRe64mhz2l+4BI+a6o1+hk2U9dVUcb
K8p/jbncdrZ5t3RZm26xgf6sQi/hbDQcCf2G1J1U3+hurpsFOqtcFm1T3ocCNpkxzSdmL9zvVBqy
f+11jWawfFhemIa1h97/D6qaB3Qjh25s98vYMslnbut8Onaxf6UZT5IkDvI0ZdOS4q6upqsF9XmJ
TTlyR7wYxq1GxeC+oMwgYkcoi6Ueqd14duL+5kbqOWnFXZEMN8s7oPtQOHqbG8UefqKuWet+eWPb
+pUMoPBlaz6G7bvCMRvrn9H0RCfChNkHIatJbPImTpCA7z0WMQM4ZLxjqoVymhkoB4H4if5MBzEW
TPvCt5c97QkZPoL9bYKqRFoMwILmmd69cxDq71rpbxgQXAHAH5oxfXfI4ubE7RTMLB4BSuwMSWNZ
jFqKgpIKJHucKtYxzQk7uu7UPMRv3ml1VeHqdP1lDvnmWQl9aXGsMVTQsOcE6rkHYl02c6zodYZN
AtYc5qDzAdriVkuIa5BEWG44cpLyvu8ThwXfMlemy9ssdfOrNQGWyUBlRa3/GufzS+JokCnGt0Qn
ybmhyV7RFAoMiznaNBCVl2XOtkq8bmPW1UavkYCmglezk2888Zua7Fe0F1TW7b0l2qs+0eMmV/B+
Ih1HN5N3Iz5NVgfzEkOAKSwO3N3OjgZwMM0TNx+DN2Jde384dH34Ckb5OvIe0+MFjEi3MfwFPFhH
PlmfcKtdYje5mTaXBWE31SB3RJz1azHHlF5e9otYk0Mtb7FN3YnZ5K1FOkKKxffKk5c6InC9c7fk
N9frVB/mrTYDcDWopx2DjaZVcsM2ti7oTTIQ4avoGVpievRywWOkTL6i0rkDjkApZg86QXn1BjoA
lMXDYIvX0ZQ/GuAS/pTPm9oFXRb15rnrkSJA00Q0wz2pA/PXZP4gWeGZyunsBOZPl5oj5/ki19qF
RLUiP6MO72TIeJXzGDXWxqSTt9Zr3B7a4mkwerCUTTc9NzJ+MhYjJpQohquWTiIMe+vcQhek62Gm
PuBVCa1i6u5alX9LXTS/Dh2JfNaulOMB2kAiHmOiRruWpWkESdrMz5gHlrkrwXZ9+au22gNr3SmJ
HQ4Ser0uw/CaOYLeuEM1IgF1QdLg6bWP6qyE2tZtXtF/EUz/uJdWZtXCmdGKi5oMY9N0zZ1nl2+m
A8HWnb2fYQRZVscYIktWbFFb/GH07mZnySX55df+JbKzg1F1Fxx1ZFLOxssEtp/eCAhFK2Gixl4U
tFZVrsIMKK3Kn5RbNBdpToe4YbfDnL3OvPrKS8LoIwdZRfOQ3j1UZWol2M8N/PaKIrmq31KeZ086
rVq1hf/Cpks00PwYdQPdQ/ISNt194SbmHWd5piI+Z3/C0rByjeeQXSQKw9dCkJPmDfoPfwCWk1QJ
QUuSIkYlWE9GbU81SAbuiKFGDhGmJW8hY0HqN4y5ZnC5zb2QpI+YF1KGxaXs0Ac257wiGNbwkHBI
b+8tvfWx+kl3Fbg4qaqrCmaAiWkCLnq6yYcGst4wromaaBlDtK+OlXwTHeIoaQL3dFAtT3dwHEia
jBJvDR5zoeEHbsve4Vp0VdQo15NOAd1O736YOCvf1D8iH+ee507RNhTuU14TjBx3BrIw/22KIcJS
OTerp95MCe0oDpU9Hwo6Np6TPRZzEh+0qjyj1lFby4xp+QK9MjgFkpmCGsEl7LdwLqS5zJz0ln3C
bX+QDJuhxObSLc+Fdq2ukGk2k3dWOON39HSZTNBC7DQblA/tzBFe98Zo4ANW09mhUbzO29k8hOjY
aOyEsFzoTv0frs5rx25kC7JfRIBJJpnJ1+Ndeat6IVSSit6bJPn1s9gXmAHm4Qrq22pJVYcmd+wV
EcVTZGDCMLKyILecP3Vc/c3Y46Sav4g9cjtV3lYmzu8GdxljTvZKJ/nzmPnk1Gbtq+fUh2LIvtqk
XO+g4Lfmvhbx4B7GzvuhnnpjUX5oV/abH4WXqQSlTAARbvAEnNCs6C1IqxdZWitCxP0vZTqzvXS/
TRQ98o57cxlleNmSU2oBXuiQTz1x1XAI+nTHk32FjiI2Fe516DlVtLiKtvibQh6VDlnNeNcBvEhL
S1IoUCpCuYitmGzbmL2wDCj+Q12yYrOP6Q425ENlvFpoWW8P5HPzLOUDHvD3DXWR7mHhUFAArlxy
/JuFdocowbZk299sEL+TharQWdjR1Uti8v9zcW4JCCcrxUKSCBqyIER3sqP+W8zkO9IQiHmwX05k
dKfvCo2bdfk2h6mbdBgA0A5vWGRj3jRjYp25NeaWX2O3za+aQiqYrcq9VDZvc0akOg8BZDz7OS+J
sYNQ/luWyrkU/excaguDIMEhf1MCTqQ/BUc9RP/qAt+uXQw/doL3cEnUQQYOhGDJmjdygEoBaWCH
0mtRl3zMtOFpW9+xCS4oApfVrg7so+9a+alAOEJZbndWoh8jB+fVfz9UJPFsh24GivFfe/ShCgXl
kMuZN+DcFOd0kI8tC2YsbW27tRv/EhfRWVnpxyI06GEmqk3LBJyOtbO2aXz6uhMnVkIRKcO0/c7u
HTVl9oF2AgovWvFQtM+qYSVl+dtg2tYmd7bAPfMuDfQfNitvIuIQputdElv6rizq4G5ul+DOboun
LrHIIXDpOOCdeor1ZF0s7GhDzfE+HwkMnjHs9kkuTlzQ9kbm3U+rl0cnvEYIVqqt3xo06y3Jbn7Z
vo06e1Jdl59ojv2qRF9sWkUYI3GfFGGZb6d3Z64dmlHDnLg43Mw35dxnkfr0kuAxTIcd8vzFdSna
7vq7pHR3BVgorNJmostMJNmfJfY/+S7cGtv/Bia8uMzdDIffuiN0mxZe0qBpLg2M9TPrNXsafNCQ
Ykv+4ILxXOTj1qEaMa4j7P8KOZcfYsv7CWzx10rIJMxkFXKx1b+yNGOE0P53TdlMYGq2IxU1nUN4
cgPrTKNSftWV0tzz2UAXWH/GKPURceYpHcakMQd46o5EuF9jeIddXKXeoQr3Pt1k4eC7d0+jmz51
kOrRQGpqrOMDvBxHCrohm3xFIQC1D6Pfvbbh8iTSYa3lQU+pLU4l+fjaROPfxSKS3QqjZBs4KHCU
9TR5+jIoUCEfmXlIzxbi6Cbly0sCLFS6ohyhVE9xEFyiRt0LfZS4Z4PpSrDKtBGWQ4LVWiDSQr7S
Hg/XoO/bEd90Oeb7XCYKoJzZ3Q13Gc6twHnNOJ7hQw9XSeETmh7E8UyeGL2d8XwlSNDdvDfl8hb7
q8jasT6tRfBcq+45BQ4b3IQoIV7hC4n1jRs+Rb3zaa9jar1QnZOuteEhG9g8nClOaT8ibd1NQf8W
EtgHLO86yFDhk+MPb7Eehn0ZkpHfp9bKh12M9R2S4Q0suRbj5N2J1Ndrn7dfCdVokv3qDEEdJTz8
Ug6ZfWC4fRggrEZs8il8wXr+GSb5SXGAKKrwMw+dfVuv6Y3FLcyYyFM8CoTtDBxp8A7najOH7G2k
YrAfAPT2iUeVKJbtjQuMrAR3usrFZzNdR45YQ5t+JiueXeG4Gp6cwJABabPjb1gLFjUtD+aBjChI
F+eJkp43dCn/QqnPfWairUuVHn1X2tl79RbPKrQyLwjyD/5ow6JTUVWzkRzkc0nVmD3SplCUwY9M
ySaug7+A/+mdPRLBR//JaLFKqUue8f78N84dHolxd0pa2tMIPBFMEB0Pk7wu2Jzl1LAP5o0cbbNF
XPyyMbF7Ltbe8BPD4k8EUQMycK182lIdlk5d7Y/EBrcXourrEyHj0E6R9SvpXofBeewDvfLodHVx
3aMcobuS09UnzG8cOwqv+O55V+1V6Z7xbfh7C52QjqT2UWaOYLWbXcc5v3NVEB9hgO/7ym22PFjw
T97IJSLvmFQIamUYTaKWGEWZX22avtlHKa7DMvYwMVbUCfpucPSwJqKDwhVWrMQTYPtL6TM6g96e
iMInrbg84/37oKnsJwu/ZpsakNKXeBw8+8eLKaOkOb0f5dZOYe9C1X2RqcBkXLc0vfX9w6IJUErz
7rH6m7KAuo2rc2xojqE3fwY23vRgkt9k2NLb6hO0n8lnb6yfg6b+KItUXk1BFBXbFm4KtlZbBPSA
cm+aJGuluHCLgmm8kMGOglvazEOXAlIMfm7D+DtWyAC8ZMx+Tp2S0neP4oe5/+HIB5iWkRMW1vnI
G109Ji6JNnmjzt2AEIJhbjtFXGaR6FNqwz7sAmTA7Qh9jNaqByJsN22YAzAHES4ZZBkbx+ZpCC+O
HphKO01AYk5jLrF6JDGW6qAJqrvGbVxt+7K/xUJU+6gI167F+NWtAZRcEh5xyUbTcZhRbel4YWIN
Fdkc9CpzV37pyDv6HlnmNmNrVAD+J05a3pUi+2hJE6d7wvzoUYQUDPkbpnDqiHtU4f9c/EtfYQiA
fZyC6H0pbI2BoXk0BWU+Sw+BFhOyj3mj34xD2xwLmVDNR2oq48U26QLDAyU9E6+sng0cYMCOX2qi
YEvybzaQt/EUDVuBPBanQ/XgTw67SLrMewqiIc2aUx49YX8gYV71f0dDOm4/iK9Imm+T0B0SzD0I
i4Pyh+iCGfMbmv6hr6Obn7u/8YxPpNuzEbOh/KaE9PS00FQipJ/R2P4tfPdTk0hdzkLCPbbA5t7j
PJILsYhhS6jQxnFKnFPLx5jVxaEGvRha/VkmSPlpzFxtsndiNOEC6/YN339MIj+TFgrfxW3LFzof
YnZAyz4b4l98fyk00pXNkMQvTH1I0ig/4jXHJkSwDOzgeuqkAiHeIWWdCqEIG5iXi62XZ2Z0ZxzY
zXJIuw3a0Ttti3tQ5ILve3s2bVBfrEZfCxUWx8ifv9JsBO+z9QVEc5M3FAXWcHibttTX1Ommo/cG
JD2AD/1SGYpxTSiwuQVW1t0yVcPF1a3YGocZTpCCuQNi2Med/BME45HOcXpcQsIdGouaRMoEPqYy
3PfZ2pgQ+nd0mfXH1qEVN/Pe5NBHJy8WNEXaagdbG90c3+IcbTHj4jxGP2sCZkjIw6Sga37yrC9R
e2Tbo81vB7e5hlP6nCVtcqui+B/gyO+qcj+HwEfj2+DEiIhayKnPIDgD2Zve6rK5TQGFVwUXCE1J
B4cXURsN6jiWIT4hvSus8duUEI6qnj9woWEA8cJqXxMHR1MStp5EsLYikwUgKN5XGrrLHj2maunN
O7BJWkf78XEJ8+eWJoVdl2MQa4LA2lJJhYW3kdUGu0m9dyHb/HKhjrwc+cuiP7T8pjkQ2Q7/4oaB
a75BVW6NlSynlu8gjY7zqVfg9gb4BP6KOoLBTp+HGgnrF31sxU0W7PAbiy9d0s8tnflTJIjauhe7
0qF80FesldD+WE3RzV0NPAhAlFDB0twmxk9tBhXR+y0VhgGv1+Scdjwo6UfJUnOltyHfqCHbA939
S7vo4rQqO/vlrxj32r0nqvuhTO+d1njHoGDe5BAgzuInIqQOop3r1zbiqYlUi95W8z8VH7yOF7uL
9fVkRAx8Pq37zzZLH/uSalIHAqOqn/SQQ65U/fNSVXeDby7cIxQuETNxLtnp9/T8kaw4Wu9u574n
C02oVqQJSh33tV7It/NNtJuoUT4yFzRQ6e0jrrRwZ416jXeb9jEkYP4MtU0M9UGXFu3StWCGR5hp
sVIlUIh++jomHe/GeUve31sl3f7Ae+Njvnqq+KtIIdiwKS93gU1O3RRKapWiZOcPRQxBx1wZ+Ql4
D012xmtibg757Pt3bVXf6hLzI49u5oOBi8WbXG8jqhbbIL9b4WqcbezZgbZCSmUkF5mPhSC2mxmh
sHG3FaJkzcMROAKBmzsWFp8yIjWfyc97TtWw52X6ZQ9iM44ju7yElVs7hHdLZR4Jdvh2Pf/dT+l/
RqVnaT5gpN6Tp3EZJPrqpDBeiql+UAORf5FaNrUV5ruijL+VbE7AkYQdUxG3bUb96WYTh8ryRUjq
gcWkX5oyx6Vpsl3X0EwgyvirJhTwUOTy2cT5xSKXqDT6pQ2qEGTrQm+Avxtybt0ZBC1de1ktokSM
mSjqQdKoENiCkuc0LlU+lvR7jLyVGrTXCaom+pDzr8Vw0ZvuPEe8QVJdppfRDPWuKcKr5U/037DV
38RSPqa4O3kxqddMAQi18G6V4RMv0f5tiiKoC/F2ZYqRBGEG4KucJGTZb6os8MTWWbFr8nwXU6O4
U631rxGef3SUz1WlxoN0wY/zhAzvOkRNhHLaRqzp9rGgSTDSLzS6c6jM+7/+hJDmpTSoFGDXWF28
Y0HBXOfGx6hp3lhrjnvq6kgTEcsOcxKxoQqDEI+74kBo7i/LLAlb8B9h6h/lyOVgXgbtqeMcLsWm
6PVJjLDAo4j9rapSilaOvLvZXqWEdZjlGAaE8LtynzWUquQxecwzp4isB3XJlXMDh6dOG+DRNO1v
v9C/6ziEjw7TN4d7o+BaRp/l4N0XOQSTf2+7ptvqmtD89T0aBrwUGRqzxDF7ikPzlmDHobhXxFzx
BuQT7CyiqLuPwE2PWRDO96iBeDdhjvdlkB0Ass/4HDM2SOz0A0KFD9QfUqkY9ifLq599SiP269pq
V1fyRY0YJonA+5bc6Ye5Lu6HFmZJLPbXDGtO1e+enVd1Ze79Ktn2U+rYbDyxjpCTvBBP/FujRN1V
UJKEAE+sCq0d7VQTfSa3YEgk2JU97eImvwOMSzb9kM9bKq2Y5ldyOdXD1nKmaqvY8ejQ+RR1/6ZF
ixLO+ptivQ8MT/f1OPNzP4bO7ngBLHXfb9ssXLaSQKlCjMGaGlMfBQW5noMgp9cboCvzY+lCay90
otTo6phCNn2vMTYKnGbuLPwtqcs7j6MXCDXbaw84XgZlvYWedR6taPkTZtrddWXY0Fs772VnvmkM
J3yqQHKIuzXq11on92Le0VBjjlPoviaWzSnG3k6mie+zJKb2thHB1oucZ/GUNjxHQMe/S9K9h368
xQq4HBoD6CYm1YEppDQRB/ahP27jmHtoXiihr/SnEfQ3G+uJcTdGZDaabWdf0ist96Q6ILzPOLup
IrgaNjf7dAzojVnF+C4r79EDP2cz2gyx/V2tcXMtHIq3fb86culzgojEiNUwoqT2S5bcllCxARKU
AqWzQnEAitvSCvHPz6rbpNt5IzmSHBg2WM8SyJQ/St1h7vBJUG67+w52FxiAOUulZ+JMgk1j7Ovi
GXMwldNSjRjOe5dMbmyq8ZluHJilJMgYlGh7Gpr5od76VXoKI2VtGypytrWzDPew9ndeY9dnm6Dk
O01uOLFgzr+lmf1LNLJJCW3h75ZGndimU3lm28emoMmdQhcwW/VJhLy+ahifrbDpuEkLejNENO0M
mhfsj8vRAGtnjycD21554tydHPvBgS5OP0Y7pWldTXzfUGjD5NM3WbVdeM+gmj33mKyLCfGaqBsq
Oxas+C6bPuZ0rc90EvwaFa+lNOwuRaB+9516ZxYP0KXLnwaTBJ5r6iKlbGEt5F049D9+2aTXwSTH
0rfPFeYSlFdi9EXb7rqJq2StPG9qTCtzNj6OFh06nWWJU0HZxFEMaxNh6CIIMx/zNrF22GbptAjE
jooGcA3R7Fu+A3Cy96ndYO813DmZs1BI0unz6KH/9iD8O8RAfD8zn+ViAyz2ZuROKSAuAAXKMU03
SSN4Ovg96kZ0kbO8pezq2tBAriO67eO8KZCW+MEz0zkUXnxWqfePIC4IZeCq3AIJNvESXxlueZ8U
ttqIxX2vspQ9Ni2XmyXquIMX/9alntlhkH8Jybf1kZKBKYvX2v0lDaevqbHdQyRZ7RcNLQyN4GQ4
F3SMBqrYFiL/G83NoRWrp6LvggMJhvxpShV72Uh1hDHja11YDNkhd3YW6BQjW9iTFOR0u2yeDvQy
vw8y5m/n5Nm5ymk68YoOEqD3Hv2RXpcxDf5YuML3lgCMmOPUg4bNv+sWR5ulKoSmUBzivmquswGT
k1raxw6KI/SdgcrT1NrhOx9f4ri+/BRjyTucX6UqUCMQre9G0hXUvDpqCDa2ZIBktv/KzPwD9r6G
ceOzsphx7/2ZOGdb11x4SZ5vpfB+RUP+d4kx35el+GqqdKezdEIg5q2bjJush9Wp0+VOGPFgy+cS
yHNX9ZRtRJVzmKPE23sXBC5xbNbOlVDGv7XbfGeWjvamhUpf/Mtg3IcpwpcC4OXtYcajjeOtbi7X
/ypzRe1kea2mprx4cj4JK+lwWjrjPjOLzwDqdvuBuqWo995pHan2PjHnewMIkS5pdgQqoDsqDB+C
xLpMcejv1TJ8krl8pmschLmG/vjovQnEkMJzCEbutk7dgh4iWiyAiX5S/PWj7hk1GB4l43MzqB+R
XYNY3TJqiiD0nCvZiq9Qr59jEgGQtRE+/gqBsGJa2Vo8JSk6rkkKv0sNlmG+2wzeJFj4bjMeY4Ji
QFbc+8nhzyQ39dMeebVPBOit36iehw3D95s3jdcyItiD/yjb+LZQ28UTzbaOqY7FQPDaDg5pHx2H
bRzTWz3h4RBdQmUupeEB5+iaEJZtpR2zxeLhb7nPh+PUB3+qoPmrBExe4xYhDx3i7b3wuQz9gBE/
fC1VWdzMQnxg4G/caHhuRP4OWYBeKrxz6UzUD0GUqExYV+UkLyWdmzNvrkEUIzOyvpI7sGV9dPEb
ymyjQZa4yvy7MDiLgaE1mkn8i6prozkvhiUYvZWVXza1BF0K8Vr01HPrAZZqjpaXZaKpt6IghUSD
Q1tH5WXB90Su0VdUA1rmvAWzNn2jX/OqGkCcmUKgzaJZx8JUcPCaesyDRLY7DCW7pS3ubEafCRpM
tPW1zKC6Yg0eT1Zw0RZoxrqjW7MxR2PVxyrFM+z6Ce3kbfHQqOavU2JqmLA28STLjrPy7JNKKpra
4pC8c4vrNZmX8pLHLsfzZR62KFr5dWH73sMu6spdDpG5G3Vu2H3WJykm78R49eLk4ykcynXlhTJh
oh/fx9LbOWu+/eC/l/bI3D61kByhxd4tJ/oaOBuXckydl0kt4viGT2nNjz4mnIwGgGzyibXiyVV4
74pibcZZ9MeRXT9pYnwDGq22jWgkjQL47+mwOUVJu0Xsdg5FuaTHyHb4GjEVboYQ3TUQ9CA45qxr
/z2N8yfvMoRcOaVj33J14QmCube+RGhJL1Hf4rfMMGMMU/OgiO8kVu7G9+zQNlACdpKiA4575mNg
eyuO6dFGrI7m8ascl5MdSmLWVuDIyd5cKGkos6MZDf7ghCj7JaeTMi/sh6H3FZR08Madm7zI3rcg
IBb8Z5iRopn2xTAQrwXbuW0YxN/d2jJYvEUZRhNbBztD7xoQj7obA+87iFFAMsLkp8dC5t/QUZtc
ND9REUN2+NOLqIOL6ci/gZnkGE7KQ4UHfjtlPGwLF0t1mGBJShLoaGgw0xO+oD33VGBhhFQ3Jyeh
eYMgS1YHa/pBigXAcWh09uf3Pkx+SOp+J4fm5qY0ZNBlQosC+Y4L2ZaxjMar1VMHHWMjpvAQOcM8
dPUiTiUHepsv4DHm0EkKwAAbHREEWrm7XgX2ydVPvpOiRmX2zzSpU7tYy9YKW54Lqfmk9Zgygb59
Qi/QAJDJnT/b+Slxg12je6Yye771YXWuQjsiBo+9eacp8xKTOOJXZATgvUHAdx7c87oMdlYRTtuq
kBQu8iSsEPy3U3Wt7fgr6sYDec3t2YoXylJFcmgL191JsTzoFqKz65h2Mo6tBLb/ouhiQ2QGLwJy
U1l+Tzw5ec71mKy2EtX6FDWIk04XO9fK+y4l/AvJDwcFlXDpGrmPSVO+JNGeuBTnOE/ZwyqhFl7n
HbO5lVewLTObOkWT6GgjRUfijb2RBrohqqPoBYsx2JAtsl8xKlFti7sgTREPASuldJB1TU1iPKXj
YuRAH5+nxbwg4tHrbrpLZr0ry31r8gITwE9CDW23Dv5l3tDRgheg8h/oabhMwPDW2mNQ6d9z1qPH
E6bSjKTXNEEO5N8ERH1Iyq2C9HuOQr754AycOZj1gg6DoqBviho+MOpGpVe4H/7lwBJSxOPvANGu
t7gFEn6DYHGsnd8FMWB6TuzKZIgOmYp9IxHdYSrTc+NofJR9z4neggvN5PzXz76avn6Z8PQ/Ew3k
IseTFEEcPxcs2nPYzN3BGIkp1bY/vTZ/zFtGwZLT+8G26HtYwiLZSZ9BtIoda4+rK9kLzCZLAaS9
lu4UAdKScqYQUg4cpZ1e05iN++Id15uvn5KdyshTwSIESHAiK/g49/KQjfMl4rzPfTzr3mB7ZUMl
CAIy3fKY0SUPF4JsgkPabBzC6LCIDtd8iN6WglNFYM84zWOeeaUeWSnY69qKrMHD/sW4E9gwN0bv
xkRcdh3x+jNXvKo5Udqy+6qj5NNFcikzcehtSmfz73KJnwfJJ5MX8iMIOBGSWfMX2yfRESkunNRz
W7JI/IkdEo5NC0A66hBYOXTzSZ2qMGOFS0HV1SuGQ8HRxObUw9k/fi7cGUyey18Y88IxlmbYAnPk
sG2FD/TYxCVLYIKx4vlPFyZHpZXZLs5qi1+y14jCWcjX9lNT0Ybx9d4h/2bKs7eEWTgeiR/B5UpL
IIabiSATPNbHPpavauKPGXHSTzQ9DSGGGgpjeRFbu7nwcaMM5Sk2rP89l3j9OPmrxuotlf5PO1n/
0lUtp1JeXSubKrapSbtbtRRUn489lFKloXNtoNpsvgsG5lieaDA/hDY0pfUAJtDtjfeOgeJMaeFz
PNh8DNr9q0KKUjsfRz5qdaQQUegk2MnYe49+lYrWuqb+XILqyLW97jhca6fHrn5MRe/vnTwA0AqS
Q9WK7smlilzUTrpXHo9dumBukUWNlIiZIRc2sAPD/gb8Fglz2XtOswdWQjE2UXWymfw8ZvaN51+l
/O2o+tdUa3hWC/EmG49NEH8UKWiTa2d71t/v40ijq805caKaylJXVilfaST2Zey+p3wKUyIZ8JAj
t4x+3OHNe8riEBECB3/B+c5EjOVm8PBAiPgV2+5eDKPkKD02R+XCyk0z0JFdi13WPHWDfSHXOjyM
Gv3BteL+IQD5jEPBEw9syKAJnonUJA4y5wayFBiGHd8tJfbTUQ3U90QMj6Ib9FFQrbVLfJNespxi
8wyhvufxmrsld07WIborSpeJk0oedZuACHACGVFDthi4AsAIL9/pRuvHqnMdhCz8GoqpXVEHves9
msmahJRnqX67WNv+gS8e+IgbuFeu/TmbfuverY5OQpqb69IPP6YY8dcth2L/czTkil+cwjxPwsJm
RXXcphqw1objfMvTFn0DjxATok/WER1+ocLO/+3MybOcG+Tpgai7HmGRB+uh6Vgrpux4g+xhPVcD
tf6bYgAQn9eoSLGY0VnNSbRsMdmB5YMq9m9JJL88KyHdIL8UJjvFhEBvZa9YtriYcXnJEmX3y2Yd
zn6eZYXMz7MJgQcEppOB+YVjAix/w6IKATh8qR1O5YVFEmbN59JJmgR4zhzmsBwvmQ9dEcoFDmj9
SW7kbt0IEFQwvU0t/cI0/wzIP9OTvS6E+BBPijBT+KB4uFA8v3eCnO9DzTHJT6Lm0nHoU35ybGeO
x/e5rd5LK6muxIyV20s/cKCl50/u7dR96Mtk2bCfxd0svxtl/fHDht+v8t7J9QJTT6HKMEsVwtf3
YmY7NUQPXTxnUL9kadK4cqp8vkza5xDeUzpvqnl+agATdpnvUo6c9vgiq7iFfry2DlhyWxEIt7Ym
bC1P/dSS8U/X+OuX8sMfnbXnFolD9+MxGWmrCFmpmQI3pCR0l0GWLB5YMJBSQGWI889a18yQARVT
Yz2V4C2gN7zjwaHSczGzJyurH0dxVJ3J8OTRpEmvzrn6scmTr+Bs2np6HOQfO2awU4aM6LRmdxT2
Fzqwbu5oIwQ0FaEm7MqRMb0xfbBqBEG50I46vWQ9WxW6tYkelfm+Eo/1gmm8CXiq2p79bmmbMHPa
jJPJvAXRSPJtfD9N/m1xvfLAKggWLX3RcwxgiYdl7zfgDUklUdsHXmZo6tmWGYLkb3YZLcJcmVEY
/mYLSBK8Jfa21u7vNVCUb0+KsyygEXAykHCkD/AqKtqAZzOJKjWRCSXesn24CIt+S0CYGSA/Wag7
QIyB7GDJtoTmSBmD2YiIJaGc5rXjKcQ3VMqTh1vluDjqfjSMBaoSyRk7q7m0rnzSFtjXELp3AQjt
i9dKb4ekOu3qpIXUM2NN2vi62lc1W2M/ROPN2NlbMnno/c67NmCSiQOkI0NS4Ny86J4Wt9qnS5Ri
pepnTp0kYCKxoLGp8rvrFkneUq1vKY+Lp7gyxFFM1mPXTp+jxoQnLOLaBp6UEATONdSFuM1LDJ4f
AmvEC7I20S4obnQba9/Q7y3HkIVA0pVHNbegt+C6v0JVgTW0VQfYFPmnWAU+O6YFX0TXnAXRRcVO
DfGPicYMaw8QZykJq5prcfsvnXkecwLUMMgjarnnpZ/H25yUlE0n5IHkS3fvVpN+amr3OTbz8C7s
aeP4jfxwXf/iR35xZ6XBbyvF8cFZjmzKVtsbKjGA4ExKj2814u8VxU9im5NVYYwdCK89BphqNouc
GLApMU+PVMixSlL5/yoYvFm8myYX07b0e06FhOG8pCQOnJGZUSr7U+CO0z6ykLb9sI/v0qjlzBnF
e09Z9a845BNb3OiO3YM8yXF8bM2Q8ZP4l0VSCHAsmLPVhreyCeg767rmu+LYzeFW9KH9IEmFeJp8
n3QO05lxw3GcZYPMxkODO4P0EYuPRFSclZSFBM0jgz08KshGIMlt/musKY3DA70oy+u4uFdnzvxT
2of0M2fysdaVfrZl2N0nqdw7pSNYrCZo7G7ZXeoYVNhgpbm4efW7B7d6KmEhcHg2DwCwf0TOIZnz
IXO4dpqHhPfPFoRq3BG8hk3KXfZoqNEZI16w6wEIzt6ovgdLRY8xgYI7uyntQweReCMMaE+6r0Ag
4oeV7J3b9KowQW2Z44P77L8vKw9Y0FMBFO3JG3Tu/NHVlC4aSr8nrIITesBL1o0L+6YVKiZqTM4v
vmP+AGXDmTbJe9gO1n2dVMRILgTReKG+NwFGOH9N5HZs3qJz9ax9coz6kaNGkpwwXeAsqvpTKVt5
T/o0sRhJ/WG7fXHMw0HeWxRB7Ou+/hCt99JXHJtcq3teopi0PQd9UyciP+awTx9O5z5Nc3+zmrQ9
TWvh09Im5JOU9048uSxIyVivDYaDJdXq6GssOV74D+XhXz9n1tskbbJQIGX3VNRjVyae/xl275nz
2vwmCU5aqzNFdHFJJL8Wi83TwQaT6FkRXzyycVGFEHBkp9uHQi0scL0k+Y7a9iEuo50Lg/GRRrhU
sjld3r2E2yeMu/SFhrxkj2ISPJSD7R1G2d5rvzBXpelQBsFvv+ygP43BMvyb6eNRnuKyLPP7vhjH
VzBZb+tbljlJpo4umoKH0Bj1FCDAWHPz9N8/DC4cHnnED1VQvMZdNtJtbcaXzsWcRt7W2RAbo6uM
qsz/+wMR5fkhzS9ZNhoiv+LsIYLIOeFKm9gkEVTkjNGdx9/6HNvcd//dfJ5MDm4p5RUq2L23ArKD
/3evdKo5lzwDMDX65PjMqaJJx2aVViTzoxNV062OlyPR60m061k44LrP4aD3NfY6Au5WH0FJH4pF
QF0+keXDy7IIyGD7/36KhnxNq87n71sjLehNP7F9CWz9a7GYSVN34mWYck5Wfj48D22dbaqXcbTI
tPSXc54WQKJD+RBpgNoCUFYn0tlZqXlMO2L5itXTrpY/AedSB7RSMFBslOc38Jnsh2lPpIEKxU/q
M90T+HrL+BWAngrkjPACTJelfqJ+AJGLLxEkr4BtTwtxtBPObaPh/yPKaBViuj1fWU8fZtOf6mUV
oDLSUSMZAoCqbwMJyZVJ6oobYaPqiQiMbQLiSqIe2BfwrM1PS0l+hCeh1uFo4gN7ZmYDnLh56r+y
NOUBkiUr1/U79p4dJvFrMlpvg8bM/o6N4zAy5NlW/6EiDv2E2gb1vR2Q2KLLUDId/ZgwiT7KEmGz
cvdcGsUp7GJw6H7VF9sweZPTytvC7TrK6a68VImti4oTeir3CbEiejBsbof5+N9/oSPcnKvJrrz8
98+5JPK38rITSWvrACHbauMKE+4QxbwLzgeoKUXQTYykvmQVEEqPNcejCnns+orHqEbglD7vDU9M
u//3L/772f9++I9vz8Mvn2SI81KQriarijLG5clGf/C6mSNqrJrLfz8Ts8WjgyrzXY/L9kKDTcsb
nnfo5v+wd17LcSNpm74iTACZSCBxyqpisYpOIkV7gpBINbz3uPp9oN6NJYv8i6E5/ic61JrobiUz
keYzr/nzWy4jqofPUP6jqzoLEJmkwzOoSG+dqd4SOZe7vu/+WWtlkxKGWuZ7Iol8L2iebONKbIfR
7c5mFO9KRe8kqqvn0YDenxBZ4Uq7AXBy1snuNnWIEkdKhCxGsvKT8rzAjQDUe7WtjcFYpwkkCVq7
J4aiBQZtv+qg8KB/6Z+Ch9pijuKFyS4I+tvERqBn+e+oTm+zRXQxLucnSwzI39JhwgrsJApM8qcw
vUfpiw4DAGc3tfPTqp8QSZsEbucZmAMpwJIW5ZnbeNRoi5iqWPaad8Ftb+nfNsiGxAdMNRd0sIK4
iFDuSi5pIFm7Jnaea6f7jukBlUE2ck6iS/kLQRZonEYHb4tM9Weejnu43NDgb30eROC87blt9gBq
5/afbJwvh3pV0clG+8RK1u0s4fSWE2ZlCKNQLfiWYCJoGS1mscF8PwmivHC2T0VHyFokN2KyCUgc
G3zQYw7ceDBHWriVQ/BFeudm6vkPZ8dB6TGPuJf1NglLUsg5vLaoJm6HRCCT3F2BVO3Grl4nolWn
ZjSf1uKB8u9wgoj0pS4scHfmfSjb3xDvr4e0OYUeAUAwtJ6RleVqorur3P4bKpu3lrMQOYNij9vp
CxqZOzeEHWDJNbAxWLv0XU9mMPcS0cFCXcjHGl2Lvpk2wFm6E5C+Npra/VNljDe0Nx9VWMPsxVeX
AiIag0YdXOYuAtCWjgqqjPypYRai5Qz8SMc70X1TFupYGhj5SQbyBaIGmeBe6/SGvvl30meqVYl6
th14OMGpGXan7qKNo0zsNtP5gVW/dDMUtdBnjLyVeVPw4IKs6crm0bXLLbkIcYOB6HSO3K6BVGvk
UQDAq6cI0m8JetoWwOlsIoXw4/L8cU4ocA8x/L4BFQMtjX4F0ekCAhz0r3hEiNH5Dezgm9GT22M+
tLDNMfTZKGsJJ4pHLwAENG2RaOtPsN66hryzaWjt5Ng9cAnTBUPTmQvOBLs0gOYd1PDNrvofyKui
XuCXv0ZHttvUoVCZx+fNhHB05NVyrSLj2vcvzDTABt3QGXT4vqPJCkzSNOjs9WQygKZ4D8zK+2co
Syo38V01UHOPakSbC/phaHm/eot5+4A6bEPoWBTAOEVgXsBWHDXddFQ8XN1vfRPOjTF7e15smiSi
obn/2tO9vSar/zXNRb8F+l8g9QWjnluHDFNQNiirq1yBwnXyHoadMSBI2NY3UNRR05/GjoRKwvuJ
MT0topKUCz+sTil5qQw8nOEb0CmmWl9VxR4pQSx7CqdbBR1+iTDqUGzuICdo/PcoxoLpXqmqoIlc
pztff+9d6z6OIFCHVAFONNXfFY8VyG17PKv7rl8PBbj9cP6m+/RswmZjFWLbAWrTWCcxojL0E67d
IrpDvQp21+s8g/QKSx5AtL7ugwLTFf2g+nE8A+vSrO1U26fN8mBhJ3WBKuJgwq1xkrsy5efzkdY7
CUcUBh00ZVJX//YtDx2F9rTqjHIFJJA6mkJTH74OLjpbL0BJ3fUi6s1LQIUUFlWDfOGzXvMn/Uq1
/ims7Jpm/ndn6F7rHdIqRNLJdTthNUQrBexdQ0NK/SRI4zr3qx0mIY82F6qeu/U8Rfw4SNOZ+BC2
02lYmfMGBUIP7gm7HBthqj0GghOV+VTW/IlOU8ttpc5LgS/jMKqXEpubfpFhUnBhcqdGWTd4nvqE
ykE77EcJIqXOniu83aZpkYCYnLN+sO79PrterkBjhkNaiJuR7qQbm1B6/8DWy8dMlntY1N+cAdBq
Q+gzzMZPIzn3lPPD9PSD1ZRA7TRFH6Iwa3rGKw2+adnddhmw4gRGAhXpGQ1m1wJ/1OpLGZEEOe3v
pHXwUaQ/ENQz2IA6br9ZBc3vHLvDwOkvnQ4WQ6ZeWnhsTW1d5eBQzazoeU280zJ2tm6VIPgugxv4
L9u5i+4WtwKzk0jw4Lf1u8eRkDX/prLyjFNxUTXN47BozcTmxZgHtDftF5yTxgWTliu6lUShYlWa
AOehfphRQbrqoiYyTc2t1MZvORCwd+Len5/MIN/5bY5UvrlJ2gEF2BZFg9SBUEKf5oSk6JvxY1C9
4OyyY4C+wPMADl705bYp3RehvB9zxAZMNDJ5DfyAxruOw2pP//3VkXOwmgN0APBQ/+6FJp2LRVcx
n63X2Ka/o+mGcJ1Ia2+bWbKbgCZEYbg246TY1bGuCYJcWJ9aBmDcnOyqiY1xW1CX2oghpUgjRbUf
gT79+0uw/N9w6m/oY9xC4F+K/Xm7Hg2iRrOD0FdpsD5tjjLunwBpXAIpYEDc1X9+q+CcjfS1TxOQ
GW449usgbhFeRBuGfpIXlXt7+SXyIZv3EuZTIIEWVtX5QJOIcw0twbb4sXKzI30AsLr/80sqgKO0
fCvaeoSGSeQTtDQIyE3a38OUBPVkg5lCiHPFb6r9n19MAU4sabweoJG6zkrjaoBRwlGKN3VSPNZN
L08WKkVVyS3S1XtPOC/lPIqz1qzRB6yVva57SuBoLq/NQoJVFAjLtMb3dulzBX74o7Nssu2MVDCs
HrUJZpDgDhFkJV9miLJEmY8ya289SVSA24RxQ2cmOYkSSmv+1IWbsPckvhnxgoeDUyRgbD0aKddp
EwDuRUdfuKdoEjxAhae2yG3kjul1Q+mKGmS4j9uZWMYZbkokuAhmkYMtL/Qwu4DI6QVqeSe6qPhu
aqjROW97DBffM2Zq3Pb9PFMdjMchXLlutHNS7wkAuiHi8MLPE1g6XGABIJ1T0DKAcdHbILqb8Tha
8/Lw36B8bops53jyYpwpV9vkzFy15+OgL1Xj/fAXFlaD+MU0xEQPujuPfeN3EwjMAl4tkMXI8+9C
u4eevwqh7OUeOs2FirZha186w/RiSeuegu6rIjpyuwFoSmVvISxvDeOsjnBvNuruds4lqZuMz0YR
TlSYEB1GFXdls9fhnSH2RpEzHHGDNcb2cSK54lNzE/IIbewUMmQ9RjuoYN6mFrBCmAt+QdyPQXUW
hvmdF9IvzJqR9l+9RVeZ/tTIpvQNSnPcrOveZzaTNC/KwrlC1R+QSAcZNhfpP42VP7hYZy5PCjrf
XhOwwbhc8HwZR0JxpxuSS+SafjjTjXL5IibRQKcRJ7aaigbdvT1XDQQMGxVDU/JHEdC7uTGS8g8v
TgrYaLRj8NNuc1Fqpdd9X+yMOIz2UBxyaumEgkZ/pjpFIWcYgCKjIIV6Mf3sdTfWt0N7EXtRdleP
47ay5D2KrdDa6QpGl4PK6eUygJ0Evzpshk8Qs+oQZASWakXZuocQw9MOYGzINyqYn13KTkDaAQ9Z
4HKKUtMPhLZGHWolK1Axbd2flFEqQSv0t0VqE2LSvZmD2rlKsJX0B6J1haj/BFsJbA92ww4dWtBn
5saoab+dwwlfQBVgZyxKX5UBD6OKEKbG0++ijO0r1bxaUXczSxNIe9r+7GryB6PipPemt7Gkugls
eadihqOKl7gVHOPWvvCUe9vCJtm2OaTBtn2lB/3DAUq1FoIfKagN+kPy12Rj+hY7V/5M8APwOtAJ
DRibhhtWsVH1s6J0dAIr/HnMyMv89DuivVtnzteJ4l8sOwRZBpXez0gjQtkXNC/ZiYpILZwA+NpW
MFz1k42aNVScdKyozhXFNrdIjKDd72fDyNdumZGsD+ZONvap73vTj8lIrVNt+JfFNNzCDL+JM6QE
q/q1NawENjYBwdzzM3doLiJvBN2ie0Q8AzCDJ353fUgZ0aCPaQm+GN2tZmvlyVUug2FvDMUPPwof
xsGNN7Hqv1E2qM8UMmuNqmB/GhIxgxGjF8ozV3Z4XbcJcZqoeC7L/Blk9fOk6cJIxY9QVsgAdkuw
vpSyFj/LtRYEIPE8NVBIqG82LPTclXhSZBGScQnrIy0Jc5Iwt6aZByLC2BYZPh1CjQPIeOMq0vXa
mWG3gLiyz+1JG6d9hC2BEfJIu9UZMhRUYMsWEQmlepZZ5xszoR1sd1Q1gCGYxU+00B77mVS9tgb4
sxgnc/FiUBBlRKyDL/eIqucjSWNIACIrSFGxJDu1lf2kjWaHlCfw455mtzYFEobI865jE58kCmzX
RnY/9I1HvY5UNQEQrtrxO9LEeA6ICDmhiJbbULm/iwktCyBav9u6Oydir1b/67Z21G3NsrAg+5/t
1nb5a/TzrTvbn3//X7M1z/2P9FyMohRJpsDODN+0f83WHP0fy/Uo0uIb6YCa0f/fbE2q/ziCC3Ox
PxOO5Vq4vf1fszXnPxTz4Ju6SqKBZ9m2+huztX+91N7Yhtqm4+AY6inAKKaWUOree62RkUt41dW8
TRND1edDKyp5K9QEH3PlzFOWUKzow/bBzFXonQd273I7t8oZb8gRAtREnNiCWOPYbDwbcC6n+GfU
lmm0GWupWogmRm3RFYJzsYbLGQS7JJmkguliRIZ9l9WR6taOY8gaub1ulpa78SrXQxywAFtQCiLa
iD/M9wLKN4khVfZIzs5rzrOBvPhdXs91fVHKoffO6ChElPuSqV98iAE1nOs+qMOfTtTrCfm2Kfcf
m4HsYht1RtddoVE1F0+kQ2VyWswuPIUTeDFjcNNrp8yvWvoDAHDiCiWmnVm4GUWgUVhIwZ3QEkYC
lpaiR3tRtq4/QMQPxw7H5BG2i3Vdu20liAmYmDwHHTAN/yQGfci7mmqrOINQ0oDya9wAjEQpqnH+
Fbk075+8aCwUxQ5do+pUxE0Jza1XRTEAFo1oIPhG3tHKta0czGma9gGBh0kbfXyiJyjSC/C8TfI6
Fcqr71RihfNDHQx2mGxrmlbRS+J0drxwaUKg6nFChoyqbU66iSzghCKegZdrBNDanvPhh0HlU1zh
6jqgvWiZysIjqvDD0N9lMhbDfVMY4/gt7guYI+gQ4VqETYSTD85LrkH0U/nEBc1+tqk5ADegcGI8
VSqdKtBIdpZs+JdU+s3FJQXEe4qR2XiPBvHgn0YF7Lh4hduJNZ830reBkCAAD5+LCgyYyInSRnnv
tyg9/QD2mwd3RThlIx4bDg+TifhquQnCBNaeGRRJugkFmPJNVqRJd2Eg/rR4y1D7vUbPyIQz4WZu
fyIqT/u04uSA6mooE8UtTsypb3UCv2gXRhocWlVhNYUQm2eH483sudL+jkrSZGzeXB6fWPkul8tb
K1+bXFYDFbWwFTSFI13z/ZkUoq2ALJdobtv9Hiw+jTnodjChuCpOkSh6oYvxk5fgpkrVDsbWSWEA
Lc5iyHvHfxJ18INYpukKx3GWW8L2tINR5FsjximiTmw2vdpMVDnOTC+N8RsP7Cc7kJQzjo914KJr
WyajSdJRD4aBY5kHY3Wd1faDr6B8u0sthCJzX6O6CmjYX/DPNfChzNsVESf/+MCLa+zbG3AZ2GWd
SadMCz2Wg4HrKhe5YXHvdNwi/ikSwhSdIV2398fHWQyY346jtGWZqGNy6Xu8CPrQoBnvyjFKhL+B
92wj6951cm+NUBPIgpMA4CARyxeOuYffbxlSmUDUUexyUag5mJrnhG2Q2YPNkMAedf8LduEYQlj8
25k5GIo6ivsQXZw/j9/bbZIHjl3js6Y2pRXee1BOfuOdNPzqGpn8Uyc6vjs+3MdZLb6gjusofrGE
XP75G3vQweXaxP8yPIWxHNE9y8zQ/OETI3cwZgetbv92OFfx5WxL80biRroYb78ZzpcDu3UcA4Tz
4ID5ntuAkDBf+5xU7vhIH3cILt728hC7DlDRw4lVRtS2w4R8PY0158xRPejQvGCGIC5A1mLxdf23
A2rbtaTnEEyAOPUOppYrRotjCxBcYVzbqXFvtIuWFIBtoM3HhzrwdLUVinSwuvlyGDizLw/utITm
ODeHA/6YtKWi2C3ElVldBjwglfHFfjy8Sg7HOpjWPGJCPYJlRZoh3/hBdluaBUIHjrFqRfcTbfZ1
NjcU9SnP747P8uPWRP2N64Sp2o7pyuUne7NXTAMXdzebXIRAE5OuWOXPt8iMod888o5cHR/s43Zh
MGlr05GO8KR1cA5mvK2i1i/dDY9WcUNdLbysGkTzcrrU52Kcsi92y4fJYRfM/4R2bKD5plg+8ZvJ
JTV1rCKc0T2r3G6Nn1h6Bsq8xhoMw6fjU/tkKA634BywYaABHFxc2OPM1jywMesx3MxDcYa65Klr
R3/7uSCsKO5j03WlJdQSZr+dkWzBi2QZD60X3njxk63BPL4cn8nh68J7Zirb8tALxbWcQPv9ECkR
JCUcKmzKyygkEnWlr8dH+LhW70c4eFfaaYB8FyYLPjCCvnzVoj5pRf/VILjwKCUsz1YHKxWVpdHA
9VObtHkMjH/8+ntkf/ExPtwQy0q5QrPJLEHIsURFb7bXFIIZQN6GYCMt6HmnSFVStMBF1UJnSpfF
1sPk8/T42i3Zzbs3+c+YJFPcTCbp/8G0Us/2AYi3aBwrsBHhIvBqtuJHp2BHpQhuIzsJUr6zAndz
fOBPPhpPistfhB6WpQ/OUiEoklcedIyhjs6Qj7zspwzn2uCLNf1wRXgej79J0KG4d53DzwY4yEUw
ATBzYWYAqO6S+ZsZeRuarMen88m3E9IkYF+COCHsg/MaArzlzijszdxsQrtdjRBHdMhzbG+zp+ND
fbJywqP2AamX+xXJivfbpPf6Am5hLzdkAScNqkNAN4dyf3yQT+Yj2YxIBfI4OjyN7wcRExqieTHI
jWf/bsYBbbEeLjsZ6nhPweeLvXC4CWEkSpfH1xaOtrXrHjxXKBU0kG1KsQmAMJOlnujmoommbake
o7rdFNG0/rvZofXCbaQUIYaQhBnLEr89aYo8y+k8XL68AUKkmWNIeILdsrNN9CB/wr7IL/sOHtoX
8c3hXchC8io6LiurleBSfD9uDvq88IrWgABLKmn2Wb8rlUi/WE5rWa+3h3oZxmUE0idOlz4chk+H
EyhU17WJfMHivIbiDxR5UKoVBiVTbyDPOsf5TVg6/b4HaPJgQmVUwIRSLBSOL/UypYOfBeYB58JD
xXh5pN9PGYxEgwepZawr0wakYiLGNm0z3KXTHNlwY1gZHd5dyvziqf5kpTXGMNI2qS1Y4vAuNWPy
9CDm7exsw0YMD45d1U3B3fHJfRzFJdi3HMGpp4ClDiZXetqEfaDCTdY6MzgpqwW+Zka//noUz7al
sPmUArjYwShYeshcUCLZOB3F0Axl3Y2boYj096MowZEnzrfRYT58fZo6rKI6GzcWbSaUXdr40ocJ
/sXe/BO4vNsPyw3pCKnZltIBbPx+P/Qm4uV+PqCsibmTW2mgRojrTKBgS+csM5B/N+VzmVirDMQE
DD0YLsVlFGPBhL1BvVM5Qu+QJ5qfkOeW0tiK5dnAloeocpf2FRKlIIriRUg4ojLgnAaUqTIU1Tu5
cVTwxWw+bO4/k1Gao+y4vKAHj1gL5ZGegDlsygltLu3sF5H7PDEWOZT1WPyGSH06VfUXe/vwbkYj
TGnlUZogOCRdPxiVVoSROggJk0mgYFfN4GGi5j4qUG3DvRKpofKLaX46INh1Mk1rCU/U+29W0oUi
X4BWbyYPPv1LT0dnQ4IurH5IjZe/3IbL5CgJU9nF+s87DEhAtpXgZHS/iZv4G8j651K6D8eHWH7c
91uQKjBdYpc96ApxmPSNc6vjGVT5BkDIPyAJzpogv5RWvz0+zIfLQVkIQME4NbVDaeAw9MAq222x
zUCGxXfOErQuTASLjw/xJ2l8PxXcS5bIQvN8Uis/OE2twLE7HP12g1IAIgEVPlow1kA/ZjUecTQa
JfAFjeJXpoYvIoTDyIopUaODauAKRZ1eHAytBwzvNaJ2m4quUG3RPZ2DvTfedShgHZ/lx+/FSLzT
VCFcSlSH+91Bpgj1TUZqp6uouhjAxenhqyLYp0vpSUmKZ1KA+1DlwBjCSkK3RTCj/2nieJBkv2Ty
AFdqZZWvdg/BvIHN0XxVOvowOYdzTHAqXck1QgHw/dmq7LyhNw7UPa3rB2vIr+vS39Bf7b5YxA+f
y1myMDY7pUUe5MPdCA82q+3KJzrFX2ueMXbAw5JqcLbpW6A9x7/Yh63/ZzCPEIRWjed6BzcUXKsG
9SQ8NUP62CBG4IcVfxkFOwdDLDHlmxBOD5YV0yZpEI5BLgl8YTvQ4UYf+PhMPiyb53i865T3LO5a
zz6YiQQEpCYBKr70aaykrj+Dnu/N/NbzEChwiixP/psRqUfRlXI+iREDC7m8kPgQ04PhKk1gD0Uz
9ntN9jM3R/eLD/XxOWZ+5LQeIRpVUqrt75exLow+y/La3oxp0FYQLqwqLYe1cCYIMzJ3K+vbCMjB
N1dmB9kzW7XAwo2zyvJrTAxwWwKjiCB9a28QftUou7qRa8Pe9wbnpmvSqgVvsTiWgwO09UpaiPDf
lrlsgLPTjml/IWalQLvHqJC8mkO12LwQECKii8nCgnaNE7syzoCipShqDb1oytcm9ejpwxdWETIK
vSXQDIO+1mP6+/ff/u3aHBzNghqQnZcos+kkoeMlYVS4Y1PeKvQA4cNb3evx8Za99O4y91yT8pK3
xMqsxmE0kbdYao9VOm5jnUb3Cq2tvd0a9vfWaHETnzItobuZzhez/HBWSf65GjisRKvC9g5yEqeZ
St/LIPV1bo3anjf2t0Yqk/iLnfbhnluGcZYSMokAt/nyz9+cVwDKAVoB7rCtIbuBz1L7IUyugrYY
/quBFEU6KvEut8T7gZp4ypCu84atUaf7wKsgKsbVDUCSL77Wp+vGCf1/4xxkyLbbiR624LAFh7Af
KhippTo9viE+rplekhdBAWPpn9PpfrdmlM6ygH4gooETDdLr0EcvB2PZPolPgzoa57/NTj2GI2ni
RtD0492Duy7HmK9JI7zKk0GGdyhnWlci6+X67yclKJQ4mnyQRPhgFEPONiSLXMPJNqZLMfnjhQEH
9KxuI/VFoPzx8ibLds3l1eNoUZd+v36jE0Qwu3JvGwsDAKiVYQK36gbR/MAnE9uC4KvX4uOeoP1D
risFwGLnw9w8PGXthWq+LXoHTfogF7sIFdfN8RX8ZFqesJaqN/gqKpIH95IZw5yYwtDdosWWQNKF
SzXgEEXD2WC43jBuWgBKye7vR2Vf2IJQVir+9n4xO1D9bjp3ztbrIcF7sn0lVZh3hNmL/Z0tvxju
s6VkaoJ7iQ/IA/x+uGTIozGVtbNF6QZVSxRUfuQ1Xst/PylFuCdMMl/Fjnw/CpwDx8+y2N22kV8T
6EknQEhGvUJssa/MsZfb4+N9vOJJbcwlzaaCt2Q578czh7BJh6bU24Awr4JabgBU0oGN9WU6ZcpC
qswsmpNh6Mfqr+9F7kPt8s6zN4loDu55sy2HJqXKuy1ApuW0TAx0FkM0XhCfReG//uIy+Xh3MUMG
Y6TljjwsWoA4mKC1t+42n+I8uMZ8V/i3eYrf0y4wcuRa/3Zhl5Ko9adBwxlUB7dKVhiirLoYblAd
xvMF6lfmuLeQ78NQasLrrpeOWZ53Qan7Ly6Zj5/Uo4hNGZajKB3bPlhXzwrSOqCJvV1cHBBkjRNv
+GFVpclEK6SZYPj3dfAPaAYYzMcn/TFnobptE2MRYlPrwsTw/XYK8JcIs8qjui2FAbDRc1ct7q7X
hK3ZFqmFHB2TYNzqLJd7I5L4mtgB3h/Hf4qP19HSDln63xxTwe/f/xDUqPOg8yd/W/Z5Cll1FtMA
jaMbH8l3oILUBRv87zezB0qEa2G5i8jj34/ZNwGo+0l5Wx8hmDX6ZA3+3HY+RjeBkY7dFzP8bJ09
zyZvcmk2MtOD4WCVkSO5lbctp3SKN/xUSLRUdePlp4MhMn2vNKbpWxsLUnkNfNSfL2jyOO5jPYd4
ZfzdenOETYuakym1JC35EOA4ZVgjfeht20aUDyQo5ry2hwxLz9lFIaJ1KuOrfO7wMDMkw9HeALcL
hO+wG1DAripmgLob+vKIjxQTFEloO2mFBUgn0e47PsPDu9+lmsZ2AnCz4AIpYr//uhqlRbvDnPgU
RMd8hRBRtJE19a7jo3wok1M+4yvY9JB5swVYwvfDeGJ06oYa1NqexsWvkNL8VY4jyoOemhLtLGzn
z5QKYPZkXWMv5KD8jxhEiCh0FzlPx3+cw3tkKebxVa0FhYOk2GEzOwKmYPgu4ntN8tDJx15k0H7g
daJnHTZfnZ/DM3s42PLP30TjUCaCMbYjH7PJFrYq1eWNH/LwlBmaAvHc/To+tw/752BuBx+0N7vW
HVDTWQPdP5nzx0C9JtPv42MsCf/b7OnfKZHE0NxRjjrcNOQtmnNqeHiNdD9SQqeTRlvXYirPmjza
13kgsDZOvyiCfZyYu4AP+HBcw5oU6v06jqqsA+UvVDJg8fnQnKqyeHFRPT8+tw8HgpbRm2G8g3se
oFRh96Lw1m6fNqioFSLcxiZ12S8O3sc96Frgajl5Hn1oediUzQWmwOOQ4pM5lQVXWLQ4hc5tjU5p
4Gz63jUQ8Aui+Quww8fdCBrMhv5OIRH8m1qm/2Y3QmefIIrzjFFPgoYaTBL9EVsYEjpXV+rvKYps
zRe36CdL+m7M5cu+GTNtrQg7GEilrWsNT6VKB5gZtPePf7hP9seCcKauAu4NBNrBxvcxwrJ0PsIZ
Guf41uw6qzwBVAgnNfCT5vL4YJ98PdcDnWA7C4qKhXw/pcDCjROlcxcXQX05yAi3QxOd8tJJHvqg
4k0WyfnxET+ZHm8CB86lOKsoY74fMexyXaKaA7in0mfmzJfyoHLOuYq/eIE/G4jeMDhtWm30ow/i
ZrhCpZWnSKtU8YAiURjkw2lew511AlF8hZ4Sy3F6d5VQuKSrBy5hKW1bh+1hu4uyCO1W2HlIhJwk
nICnMLbk1uyq+G6G1r2GrOejsREVqyKvzH0eu+22tdobhRzr2dwOuEqF41OVNrhr1evc8wMY1FBS
LK9+ylLT/+Ia+nD3aUE+rXkiaM6Agzr4Dn5VeMZk0IcsBnt8NiLzukqm066wk99THN76Pu0pw5zE
F9fFhzMEXp4CC0kaql7s84MNV09+67iadjYGx0m68/CHyRBs81L/i8//ARDsMhLvNDMj/dT6sEre
ABJGRgHRDqvHhwuOXr4SFbC5usZhtI5hCRVQUIFHw2EsCmc+sXso9ZNZQQpp3HnllK69/cu9T5FO
KJJHGmLugiN4v/fTxCzawqybTZfhaajkrcril8SdN8eH+bDG5MAAV4Dlknqz0gdrHASFVaNDX2+G
skJ2bigesaD44jt+OF3LGFz7/3YVzcPa3IQC1lSPQ73JJ/a71eTPKpiQ1TDLl+OT+WwgmBvUnG2P
QOew84YYTzjjBVBvUsMztiwvgZ2S1W7OUWQ8PtS/pfm3p1iTfVKDYbuwbgJY6fsPhEd1YPe6TDd8
waaZIMwllluCNRAOLefG6HN9C7i2y9YgatJgV6W5Hbw2uEKgJeAZsnddVHiHiFV3QvQoNh18Ai9Z
qRCxoesIoS33qrazOBW7KraQbENUpO3RFY7CNvPOrawPYCcioGUIrv+2K88SvNuKn0Yn4vnZC4pa
P+f24AQPI7sawpiBEvJtbDoxomyitwf4uzbXFIbRRR2ncQLjNZ9YKLdG1KDkb8B1X70asmWHDklj
I7lNCqZxY6nTaX6C+9t042rKwxI1u8IbUKitpsEzXmpD28jcRp0Ox2ilJuTcrxxkN5HQMxqj/j4M
g+FdzhaXyPe+SVLrhoaz0s8xBWTJg5LiHL+fArcRa9etW/cOgIJbwe2cve4GRwXUOTA4Q+yerrEF
CrqnYHYyIkQEcSS3Kfmdl5Oe5oe5pwhxMxH1lg9djJNUfVWUoEd/ybHDej7ixm9PIt1DtHd77f2M
u3hyrlHNMCW2gTZeKIEbYKIZwiFFBzATHWIKHKR47UfIES9ao16+RwXDSq1VYcl4ME5B2YscF44h
MlIMhqME4VncO2f0Toi/Y6s+RRpeBOVK4t0q9t4k5RRdSNXD/zRzq44DDJEmfNRWeD4FM8mn4eOt
sMFjYI6KncSigWVBB1C644kx+nGxM33Xwo0OvQsj4U1GuwVFRjeBHcMnFzdgxPSTKHtsE7AWQqhU
zcP3UNAtXsWLSgD+Op3a96XplZjOU9Eod7qu3V1maB2sJ9mW4ZlvVz0EQBi2GP3FU7D4tbYYbyWV
l19Wkco8DL6QF18Z1uijXZEiWtVuCcnzFrdChPYGdK6dMg5f2rrLm22DFZO1mexqLjZoiGXGqUCT
oUbDwlcVIopUmAL5wLonYNDyQQooyCghvsKVzkA32W4L3qbJvPhcJujvQbCEgo+JCDk6mu19PT3C
zzEoxprZ/FJNLfwZmaW+fxo0cBBxUR/1Bc6KAj0wHMHWQNCxibDsPMZXT00NJ8I3AgtTgAljLADV
vf5Wd7aZb1okdMa1O6EwCSijR3ktbRErx2jXKNKdLpwsoO1v5gYU3txaGJHuKNEvypTC4qHsNSIf
/qJrjjCbdTpaSKF88+cUGUYAuPIWI54MnbYUNRFkvoWTrYd6xkQ6SE314IkuLXdBb/r1unJ7Fzdu
z0pwDPbmHq1B1edsTEDz2S4Pmr7FdUt7eyvRtXer+r6uf9sknskur+s53QSOYAcPorQUbmB5E4O5
H9xHv8y6FKkXuKnfi8Ivfjuzi/0R5OZ0uvOdupv3FvKe00PlVN7E1SdnTGvsZI5xMYjVmPzKpArw
kp9KaP43bpT7PkX4DBUCvtfMzYN0hA+sxJj85C4DRDatW8/S8S83HpH/o8gVnmHtZWwhWxrBL6cN
zOmpKUYZ6hOQdmnyE/9qx76kZ48lOFIYqKGfTDS0/X9csxrSMw4mqiG51+rubCgwRHtIFRXRl9jO
eb5PDNk6/oWVz6jIR21TnGLgdpUAWIIR7JidgZu1r1lTEST9bekn0XDlT7Hjo9SdI0JhFdTNn7Ma
ZBsbe5hrcNrIkEcaZa5+wtXIM/vm1zgM1fjoiDYrr61UQ4ZFJky0GoOgwveu6xyD0u+1wUpsVNOH
3SWUPVvOeAh1cYuSTmE04ryJLHO+K80Szps2OujPCHTq4CG0GgTTHdSqqSmVLqZv9l2jwemchJMV
m5wXfzA6xJzbts13hc4CY4PVkBXtO2f0F0vjsjP2vChI4Qtarx1M2dDBHDQMjS5eeW6OIqxXpOJX
jmgU5oVt7EjUuPw8S+MzRJpK/aOKO63RSVOd5Nan0jGm1kVBPQ4Luai6Y8HLF4XMCtY4+I6O2R3d
RVttrLkz4m9eKgaUq7MMvZLhNJ2c0n8ssqDiZy510HsXHu81aohBjAEkDSmvH8ByiQgw+bl24uL/
kHZmO3IryZb9lUa/E+A8NNAvMTEj51FS5gshKSXOkzvnr7+Lqm7cDGYgAtKtAg4KqIP0cNLpbm62
bW1lZ9gw4i4GMwrd6zaZZl4umZ4JIyM3Ma7xIcv3+G1k6Ze2a0ogqLy10fSrXLoYJA+GE9AqzZ4C
CaNQLNTHCi5/PXXKcJPHXp1tc1AWjor4NaBUurL7Jo5/5pPmxbeJMXfrVxnNdPdVC6OzhEjgKum1
ElSa/oIA0TWeByCE0S3UIdAqlaro2a3SCXzKVh4mEyTkgXsF0Y0UXW/j7Uqb+XU40W1/YQyd01wR
q9FasFWsrMQTmOXUvGeN0KlqOh0G2TXIpkkRFwHPpFDTlRNz9hWjaQO6iRAefa/qJHptjSLpfnS4
KqrglEIzgVrJcQzTgDp8trEGDaOIpu46qr9ZAZHBYEldOwZPlEY+O81+t2OShg+acBX9QmlHHe+p
UlJEfB6LWNUuOHQh7YYufd/viY0d7EuJv5lJflBhUfyOomjAIDpJK+BOQirO4IuCdtfvipim9DKt
Wjt7JJEZaLd2khvq3tInhDGNEbfqm0iNzuatxSKA3CQSy4XtNVZNGyVrqdDqetMVBDnrQdFLW19P
TTjIx1A1q/ANnX4K+L3IUQXIrTOC9ktXem5ilgLnNMv3c7/T9FMptC78rRZVVb86LdakvlD0Pg2h
JiWi/BrXHtaYptuakLUSPTYKijeGkQ+wPF0lhBsUB1n0rYkILqdV23qVPTt38aruiWlU7GZpwS+f
sq4A7wDfsoQe05P2ci5JbUIFEXXYY5gGtrZtkR14DXvDqsKJcQBgbIT4co1TTI17zfGutTf822Te
bZrR5TYlT2X9iKokMHaJIfThva+yHO0Its4udpEgOGLrIcfka7x1cIQo4Eu4bqUAazK1zlhbFXAx
pSm69opDfgTSZ7fA+8I4fPPaUH3Bmho0PNksRWwmXbA3EQHSbLYKs8jucE5PiJF2TSLyDEeevB7S
SyUl/clN1HE5duAHOfmwSum7nsorV4n1CtgsCVcertbbEWiThhMw3GXcAXR/gi81vhYIU+lFNFI1
REZJmAoKkBLn6AQrawCHiw69bQdNrPXEmyFLhgwqFW7z0EiNa4Q6mvgzBONgf8V0qPYA75WRivW1
FOR4+7ZMy9WM/DWf8AEteTuyFPQTs2tVxburyy6hrzYKuXOvSk96s3s5ahPtTSQahXEWwGCCw+6b
imW+qgwD3lM4hbn+I0nKGW1DeY3lvAI1X4oOTzx6dzd6BXFx05PI7h4qJXEAq3dW3ohNO58Bj4Hr
Ke51XMD+3VS1o48Ad8HX/0qKNhV3VmmPCErr3kClSh5gyO2nNo1TsshVzf33a2p39E6kSTtNj3GP
8vh2AjnqPSsidbxX2xqo1piERK9hrNv9l6lTumSbQ/BWnnVM1vt1mFH2tFedRGWwJvDKnC91mgj7
CzypaPpWR21ax5skMG1tWBFnGcqV3jej/lOO+EWzobLr4Q1Es5JNASpQSpg4PC5lO5mqFt0hMLHr
ay9Xu+DC6oxp0raROvaFr8y1vOcEQBAYHDHpBAVoF8skudAbUlh4eRqDhXkhFbziwoiBVd1pQren
tTt7cskVrkmieg68ucjoe4PWNywrE0TLpVkzGsZ2auXuptBzalppsLyVV1XbJOW3aAANc1sNEMge
4jTFGrNVPI1ljfeJd6VgHShuKpmzi4pATHDSxt7SS1QKkdp+wSscJST8sD4iRTDVdbcDZ1RsbHil
GJ80sk/sG7gWjXpBhcOq8503yNzKfCvUdMwOQATUE/tVlVAoXgn2ZuUirTlRLjgBk+zOVnLVe26c
MY8fy9GZF2BoCrmLEW9waXLtpiN3GXTfc9FkyV0Y6SFmg4qXwfKmwyY04Q9La9olXUXjf+DVbnY7
hGOYvNgTXTnXJn90uu9BHU/rLsqV26Q2dYyAVTjSt9CXMQiH4Rd6vOuow/j4d20rKrTWsnHwbRpr
N7jhfgbMWh+aNH7gmqta1bZAzCM3dilZDBj+cVEBL2uJgU5f5z+8AWIx4AOG4fbqU661DWnXwEq4
EUsrd/ARTMwIX7oSH3EgOoYwN5awcShow2YqH1G+58S4ZQ2q+ZF4yzBqfp1oWOUay3MjdQ038qpr
pPmbp1JE9SZNsVh6HiZhiqssmhvHDUlb8oNZQ3zYT/DkwNQTDHJ2x7ETsGkm4BgwKVKD9L4q9RQQ
ggam17jHrSNPsGLOtaHcFW5ix5e4vOtyD0+s4IfILEUMHmcQ8XYU0xz7uszVECIohgSW0Degviws
4iLTgTxTpraM/TgCerOpTWeqaL4KMCqJe6dIsM+jnsdlVMkRV9te5NI1Ikuwo11ojICbdAFcj7KG
ksVsniGVodza8MUVCty90Cy4qsuIhtlirZQYX2h7yPYufgqOrSVERtjvIeNdcwSl1gOgA0/7KgWk
3/bBNUba+tdmAP/w0vAS6BRpnlX82ZQCJNbmkIVix4YWY3lKTSq08wD3gvBl2hvs3s0GM3Ajd91f
BdkwenmyAWAuIC64Bc9uNg76QyCTwbgbXbjmP93JrKNvgBM8684R/Be+bVVp9vVIEtAjTi4bzENC
fXJV35iA3YFDt8fReeubsiBLIvEWKB6tCnd1h4XQGxLurhKaz3Sd6N1DoVSq8TDmdT39KiobEFoA
k5wvQ3CjZJMY2HCfccIk7ojKJB+3YggHtP2IamzvuvREFI9wkxBrzvglLA/xMh0DYV9JANn9tZWT
zrjuU3wLn0w1dOcb89DhWqFha4glCsxamPqTAf24VOiof64qNxeU6AdVK9ZpoIb2rmsV3biUTqRX
9IsZxvS1UNChXAvpDgH55rBkw7ErWcagp9QhAZSgS9zhW4wPn/E+m/IOFgax6WxuYsb69zHC/usB
S4UWJ5rRU2MVo1m90206c3rYPFCp6F8v13qcd8KPKRan416XY4SNSZLP18VK76znaJSB8JM0bZ3n
miteJrappZhQxal3iZtCyi6/p0sQLaym3UHuKJ+znqzXjJjCMBivkuk6sqdK3YmekObOrvMOjzVz
TH/jmWAXvspBUt4R4vfeUxZ6qnoJOMpqLuE5TeKG+mkY+sk4uPFzjSGEd6kQPTg3YC9M7CTcBpI6
F6hBqRv4TsDj23jDv+c6ygrzIKPb9UPsDK+DasoOlilmathS51oIlt8tS/hXPcc0zY5p6MFt76HR
AQtXHT5geLVRpXVbkCyxChbZtqtnl9lE13ojxezugkRzJ6vUDn+DOkxVv+PYh4+aNbGrXcYWtzX0
UVkw1XIrRltq97GYSrPFOCGpSrZ3PGywC+PqaUl9lnSqCSaktC3+HntXxxNHF4am/SwI58x1Ry8u
jkFmVChfvQ47mHd3JPTd4sGTjPDYepc36uiqFC9pbmMKFZCnjp94Ucr4jPXLCC2w09nHX6fKSI2f
Ea08WH7FRcHxmsoix6kS4HaImqMtuGw5catjvhh7PTzmFV0GBLhUaMFm/Cwzz7AuS9tKlDuX8JyL
c08hXgDOQnnhQpksB7I0xHqNH3B0qr/cHv/wfaBozvjYiVhetgJuqzvmXXWZ5a4lYR4Gga9BMs3f
e3ZMuW/jDn7spCYeyWeHnhrSL+plbQtD/zlgSxa8Q0zp81d9tFJzZTpFY+7bqcPLG7plorDkaUKf
NqqSefZPNQlrcoe9PVjae6UWMn0zM9Uduc20kg4fp/fidGU1odZTK8FUxdjShcfuYYdlhuEXh9z4
rQktJ4CKnEydjo0xdXGPiLwtAr1dmdzE9W/JyB173nfsX47X5yRGjO5Ki0kqcIPqumoPHrnv3umE
VsbrSMvz7DXHOBPE1sxvcdapZjbezCXTrafajBthYt7TqBUO54moBJdtq5UYusXz6UVIaXql+44l
U2btsBKZcmhtsXRoumi5GcS1T4NYEKorW80TSfKzbTNQyaa0bZJXWZul2bqtbW+I1nVBgugHptMY
dsBt65rZnlrQ5wDvO4PTh6tNHUSJWHWo/sYUJntEdwzht00WfVVPPKrKd7m91hAuyerYeGQ2BRb3
gMi0gHuEnUae9Va2bQTt8kyufVEvc+dM+0xwMmepKqKMw0z72KdA86TMtgG5qU58lfGXwnxQml9u
fWegL7CMcyLfZcGLSjFnNjIJlIVopZcdjlHVBDUpO0nGwtyaAY5Kua6oG+k5wM7L6g1xg9hjSnOu
ELWsxszjctdB64XcjE95UfQhXk0baiTNVlpuy5VK8bo3XDinM/WuY8N4NNY4Js01c3Xp8IGaVi1C
J6P1FeThg6OH3wl8z5RilsXiudaOjIgmKFhTKKnmn/Ch/h1aMhy1XjO3QhlXXeddud6dCUkuo0Jt
ef8PmPZz+D/hr/L+P1WX/1W0+T1uJY38v//73GiLAmWXNi2fgdFsqzBtn5CIuZSy6vw+I/6D1NZy
q73CAKr6W37PPEsCeqrhKi2UCC4Xs8w9VfHIOW89u25/6Qp22StEXngftNF0pgi7LG79GYuWKDq9
UKEYzmKO7EJlZ4BN3Q56c1Vh5am44xesyd9Of2xLscQ8jEc9i1lZCCyXXQISw0XwL1Y7G4OYmKi0
2mT9gh0aKnc4mOXkwzCqLNyL06N+/uBQuYC3YTHaKuXIxeTIW2ZzSNFuFUU852A3o670S2+8kEoO
gkzApDrXUg8bgrfzoYLnqijAUIUgqkTdSNuSfvj2PKcxZdAO0Z4IGb+qfUzOi0TTWIUdfqMVObIJ
gGY6JNElWXEl+45DDcmPuLRGR9t2atm3HuLWHuyVHs+My7AcpbLKChx/9Im/UbS8yKv6T55FZE7f
Xplz+gWDTq4za6cxbPms9DLU4m0femmwF3qvBl8dNxiSEhy6nugR4bdZ2W8KjnHeLpyUgmpVPNYZ
IjHak7sN0thB26IB5VJqc6XNunULMl1oF7UUeelzMxIY1ROItvISUkpnX2Nlq8kbqySn96OwyURg
n0A4TfiviA41zoTHQfhGT2pPOISdYHOt4JqhvKRslUG66b0k5abHNUT/SunSdbau0wwRgqiBheuP
uZKHhJ5hoFY5JgsO/TxxzdOCbwUhHHtyMN39VkMTYz8rRRyFxirQzSbzw6G0lasqdzIZXNCSl087
LOCn+aKYRcF9Oxj4oVw7qSodHROOXNdfm5Rj/1FVpWa2mw6ns/xCOBwV6qopaCN9NtIG5UAz0t4n
VjTjV8OrmzmSpGQbj7OhVxYkg7bpVWNAlUS5x/7pRJUqfAvbZOMqH6fA3OhqQPf6MEJLKKlODmGB
vYGkL2jt5ZyAP8qObNwWWLNrbTlm9fhX7+IAQi0pl7HBD8be7iqiVqZhJpmOL3ZjuTBEujiy4xc7
MVRyMMIzesxhp95o44vQqXCWywWMrIeOyjOtxwHSyDPfnDav74/rn7aPWeYP5oHOs7kv+3D9Bxbl
BFOpzG2YVMq7HqTalTdW2DM6Q/w0IV30E6+uH7Vmii/UxB1QC7aDvCLFQ8Op1sozp9JSBusuf89i
N3U4S2ozLBsfs8xrtW2+uF55g3Pne6JfVJgSA3VeYQ6CpRi+Uqf3n8UB8p+hdWRiQOXQwi17QMMi
hRqNO7xPNnSTThclJTA++h6XTNsNrtvhzPG42GXn8WxOYJ4UCo/PEqCOTzcMSiqhQey8KFO2g1P9
RGh9O3jy/fTUjr1mGCgo3+jPhFLiLB4rbW94O4he4HFgX0VTQ52ppj+GXH6PP6Zxh8TBXgcConDd
t6tBS36R9RxuCzs4d1wu4o551jxc/oGScUY2LBSxWhAmaaRrwhcqGhrHmW5lU/ydSu0/YzgO8BJn
frRL1W3Ruhkbsyd8XRm30myfuTx8gZC+ywfnx6i1L6ef7pEXSUevY9JPicrl08GVBL1rcTQI38SS
iau1P2p1TIov+I6Z3O/TY2lHVul8QiJTmhstPglpooKjIEJ15Ntm8GgMcXSV6+lFR8aNLBKFONfk
KqMU2UVq5VfI4q9g7W9KWHGbcYi+aHZzkXXYsXFtfzHgkJz+dUdeLpJONiuHtnckgosj3GhKZ3C4
xfgt7o618zMRZwaY/8BiuzoYYH4VH0JKa9RJtsQ8aqBdxP3DE9VswJaqPPNtnhtnfgsfxkk9Z8LG
kHFUrVvNTriYFpBhOHOpOT4KoRx3BpoM/qjHP4xCal9OdRQK2OLGvc61fIU+4qFvzTPi13PjLIKc
ws6nycsVfE0b7cIMx0sDE72U3Mnpt7+MpfiqeTn/PR3j8KHVrEELUKnwiSpQySij2MSNQU4y0LoN
PmYbTkq0Es5LIacz62IRO85fvMvHZ/DJG4THy4VX9InZh3GOZRpR9yYcg9t6ULZeqoFeTS8zRV46
MfKb0/M99imiF6WAahO22svXF+mm0gpOaT+hmZEalIkRehDegHDFbKjmksOd/Uwn0FI3+meiYLuQ
pxIk2+jcDp/xgLWCHJp5r7G6eqVG/Y0i5TewtORyaCpZ8//udCzgJOzvtWUEPyZsKQOK033RXqvl
9EoGx1o5YBxNib+71pU3LpYtlg1y+F+ejkOjAQeZZSzF8kVCNSZJrdpvZ08Q64FMwaqOvlMlztrX
00Md23Zgm+L2Q2rAAAR9+FBmQgb7jmptu0LFWIUSTfXHnAIHgdMDHdvpPw40f2gfPtiMusWYDV6N
didLqBfnOpYYuLTbOK5VtvRPj3bsezLhpTEvlw7dJXkjjOxIQaeOeddokg0IN8HY7zTlKirfFdX2
1ardICM5E4Ed2yvmNiS+IZ6mueQNIRYUWk/M54vu24CtduPcZtO30xM7+hiZEOVr7l6f4FFVPYq+
mjcKqfmdSBHHYcPXPEntXzZYtBII1lnAiFsXxwU3Ci2WLs7VNaZdLZ5UOYmsoS/OLPVj8/k4zOK0
SJzEjlKqsX4wvMVUIBNsqzKAy4goz7ydY1vOx5EW4brqSq3PFUbSPCzX3cfG2BepvXLSX058ZvUd
21Jt3s2c26ADcNlX4Gi1oWbgFfy8HR5I8KynwVkXYbGSeorsMbtoMuPM53Vs7dno4kkskzb6pDGP
qyFy67EkpYmJV32DpnbKbhJZF+I9Lcfu4vQqPDoa3Y0kY8BF0dt4+DEj+qyQdja1L6MaHzNM6SJU
XcqZN3ZuFP1wlNEbEf90LWcviuAwisnaPjpYFP3P5rI4elEiRHo5MJfJfk+L71aItCz8hzGg9Zls
5obODrF4Xu2IV486EXmq0w3tbiStWQsk4v9+JoTSM+aQHZvt7/B5ZWiyJjcQLDv64aTxpIdI8Pvq
zFs5trg/jrI4MexYRqBWJbscGLurRNclTUf9M8ra73FrvEzIBXDbsYLd6ckZx04q7lLkXAHkkFOe
V8uHA6TJInSoQU70Popp3WN6PKTqVsNKtssqZ9dYzX5slHybJQ5FpdH7Tc+Z8Vq7AgUxErS1pkz4
cdrj+4DybJ2FONEPifruBuN9UMvfbdKtUr0jaxY/TE7124HIszYyoftylmCvTB2qSIX4sdWKCzMe
fgxq+IjH0FXoVn/Xt/MnUGH3AO1oosTnZR7ONKwKyl4JTl6IKB4IBqpVLNNHt2+M7elneuyRYuAw
cx3Z4KEAHA7EhbbunZ5HOnGXdaN0iyD7zP7++RuGVEG0RY6QFrxP1NSowHed1V753P70bK2WygwA
NhSBLtLKxJkv4POE2ABRcJF5NcifLwMnDPMmxWvq0m8GW1vJ0rlvo+7n6Yf2+cSax6DMTuBM18uy
qyqvaHfCE6D0NfO9s2qcWfBIxuK91v+yr5d1wEgEyBBZ6OOhdH74eqxQNyo7ZzadXXfFBo+j8DaT
VvzmdqGenXl0xufzkdEQekJ/h2T4CX7g1F6SUKUsfTplRI5PUiL7K7zWJ2UVKk6azbtwol1Q/Ojx
BYupXXCTTKL+KuyyUUNmMLb2NcWMmmCLLVDZ09EQ4iJXxVO67tDlURBPnNS50NBSDFsZlnn2yKCh
tQNvXpRfAp1OmnszmYLqe523qncLhC4wHwyUhXsc1rvLsdbL4FdHt6p4NaiwGdd1QxvJK/y7ML4Z
sXTX+PxVBA5JONnaPfe1fHgtRxxA7k8vgiPL+uBhzQvxw2ZklTg+h45e+orwuJthukDvQITL8elh
jq61D+9k/hkfhhmn0RmRhZZ+Wk1r/BBRSVrrbtTXCFDObOvnZjT/lA9DYVQcl1XNUD0CdWSI9daK
8Yw1C+XMRn70G52b4WgVo0S3ZEEIioPIJ6fS13MD/ZOS/WxMru+nH9y5QRbBHt0MVdkFQ4lB7fQQ
GeLSTIzxX8aYYRbUlMgoLVvMTCdUw5a2Tixb7fgRv4zgxklG5a8PA4PsMvkgCiyQoJbFxraWjWYV
lHNUVHZb0RnVu1uTZUZUHL+ffmjHlgBVK85WemK9T9dOrZKGMw4ZEzJ/Rc5NVH1Rh395Mabl0ZNI
JMSVc3G2ibDKkxxPVyKhaaWOt6Z1JmFz7M1/HGDx5pMU7TCwltKv0mv6ldfoDv7hS/k4wiKPAKo6
DmoaUH2yaZt4vMl1FFP6mcV19F3gxAH3DUMluB2Hn6PZA+nqkCb5ivmTJiGz9xE+/csYoJfIhlJ9
5YUcjlGmUyZtt+CTF1+K4CoNr3TzTNLl6DQ+DLGYRqxItxA2bwPd0b0C9ivsCKNsJ3k6vXQ/B6Uz
mI1D0iCbRdi0eCeZmtKx12Mf5wWG+7ty1BIZbzHeiSR2nysHRc0qdyLU4obTWC+nxz62SXNNpruX
RBYogMWStmFYTWbB2EpsOduqaxts6JMLr0mfsRw6Jz449kSROYDppbcb+sbipWEb63WaygfURgWt
1nH4BN3sHUnuP7y5mUWJRJmPFeLm4eJArJtOhjugOabMp9C2ji+7P6jnqlbHpjNfIiGpsYVSYDkc
pnebGFSMk/tFJf0WLxZp699nF5rT7+hYcDPD7Wa03Zz6X7yjLHVp9Wrcwre1HFkRHp8o2rdjQj3A
t7TEMHZmrKb5DvvI2DuzIx1bHx/HXuxIbOlORNKo8C3jsZqNcYtoPWlvEybmpyd5bCC+Avq4AP5A
VltMcgyniuKtUfhxoLxEWov0PXkNM93Xp+zi9FDHnifXEwOyER2bWFQcvrYy7Ojd0ZvCn1RtM+Tm
Sh2+DWAhc71e2+nD6cE+zwuJAecfGiYQs5/SKVIEFPFDK/ez4DuuWqs2Czc2QLCWZqDTI30+POaR
qPxzNhHZL490zOVrtPFG7kd04V3SQIi5FfJKdNSnxzk6I5LK9FgTa3/KB6R50HSYH+TQCdXvBdap
qM6cHR4siH3sslyfHu1PNv2w9MP1CzQDHWQzj2k5rTKYkBaoFd+y0m06aVEr2UXNHmPdVS0vhwrH
eg3bOu675xJFR6qnDA1PDbiVOef6FwtFNUsSonZZ+EkyDXMn2S2qS7GyuBO4af1dR/C6sut4T7Z7
rwTeHmvKdd9HZ7boz8v14FcsSVyAZ/rG1sQspa28O1frgrWMRcSHIuxdZU40ioK2OLPnHHnJ87HA
fyhQsb8tzz5RDXGSSBoFwtHd5NyLxtB6aa3JL1TRn1lRn/dRckuzFoE3jChhWcWxkdVlQK5ojdUi
q9lUTYfBcOyIelwzdcw/Ty+p+bUtVhS0UOC7eMaw4ywL/kaqdYnA8tDvsh7AtAVHZZNoST53fibX
YWBjdQrGaIfvZ7Nqh4G3fPoHHJkvK5qJ8g/AuMsDP0ZXRTpIZH5baX5gd7vOGDEFPnfaHnmHDMP5
BCUZM8ClnIvKWJYHTpFxz7Ourf5X2IzrsFK2s3b99ISObD2MRMKYcB+N5pLy0CW1LoaizHzhefRT
jXaziibt70RwZBTYB1ByEVhik/NJIDn2U67WHlqhzLmr+9ln4rtijWfWxtFnplE6mBcI7OLFJ9/F
bemltLr7tM57s4W56yPBnS4MgZFhYXbe7vSTO7oUSHmTbp8TZstaYpxX1UTHGu+oq/pdarTZNa2R
Br5PUXzmJDr6koggOIeo8nzSgpiZp4ghyTN/CNFATYW9rVNAy6fnc3wQl8VGNyX9NYtj3Iuw0xY6
S9uio3DFzr0HN3ku3fM5YGYlcNOjHkq8/CmLZZat4YS1zNCfGzvUOtcdbvC6Qf+UcqGP3kpJ4n95
TXMCHEIdwKXlzU9xSRPBcMt8p+vlY1pk6W7oPY0gRfOeTj/Boyviw1CLiAstEk1zBV8tWSrs3Npe
Vb4La1B9gZX1mbd1dLV/GGux2mEMJ56eMdbgWMO6oLVyfmX2CvT/Lydwv5+e2R+O63LjNT3uGdSW
CGOXi4PGBTertZaPy7B75y6dmXUXnuxr78KhxXxj2t3oXESip/Mtl8Jq+DmG3RVPWt7U8t0dasd+
SZMcaRaW5+FISUpACAy1qrjvpii5zBNabONViKO5uGoyz8sv+9jsol3lxrW6z0bAARdDiEHpTcYb
VdaKkRXpr9PTPPYJUKPXUHkR832Kw3CoHb3K6lM/EM0rMLDfmAyd+ZSX0KI/eyERLJEyGnzSUAsA
TUXScRjiwdqGOq3ghXWt4BiPtPQhtWDBRPoazeVKqSFVK+5TgvOASt9bVJ5J7xyJTOyPv0I7DKQj
qxcqWlmuVuWIHrIRq4icchLab9B+XqUXb04/2WPLlYQiRCFtJmgtA3erQWIGzDD1sVOWNM96YBeu
uwF8AiQEOd5WVcuV6O/HpC5JGoDuVYCOizmqOoiNLLZSn2PJfoC/k+xEZdZfrNrO6dkzvDOXkyNz
dBmPC9BRRwrgeWoTZFnrT70rnvJakZs8DenkVsLqXrDqtqfnd2S1so/CF7SR8MwGUofvMIhSV2np
OPClSQfcygAP4FEu77v8zEBHJsZyNanzItADhLQYSAi981onaP1BT7KnCCnmrqzbctWEdfljVJR2
f3piR/ZRxJVzwZLBdGLZw4k5YU7zU2a2fhYrT2QDbkY5/HI66+808/OXyL18FpHPynx1mdJQ0L2l
hRI0fhr1l5jQ347peOm1zUNdaX9/MnDr0iyVQuIRMec4RhBNDQuhquEMF2pHN5Mi4sinvCDPvKwj
J6wHtwt5E3UvZDyLgyFusCVoZdz6bpjUmCP0fjVMV2FY3OtD/JJX471j1H//daPkIm5gEWOutZS9
1F4qDSMRjZ8Zg3abpEp+PeHg8EbBttyqen0OTXZk95oFB7imzaaw1pJsZ49hIzKkxr7bpSsb1F8b
/KoxvDMLPoBYnHmix0azOPLmReISF83L9UOJIlPUzOu9oqUeBuMvpC0LjgBCbzpfNuR+rFU5njN9
PPYSZ+SlxprhNFo+0NHrHWvKk9ZPR+eW1NEqU4A3xV/DKFxn8qdMz93jjs2Rfl1kS4TqhGXzXvNh
jmHGbyCfgvFiYr+pmUVzWmLSjxq/UPH/kuCIeyZ+OfaNfxxw8VDduKPhLWlbn8a5b5Oi/+5rVLBd
l3w9vZcc27tIJVoUM+aqzzIH0cMl6AiOWjpVaQTu6CUaterOqEJrlcFk+JdZITB0NVp0eZLLj69q
zN4xeW+x466iig5jtdxmxXDmqnNs58cK9P8Ps4whqMFkrarzjbdT+mxn3Q56zMvp5/b5/XAlnMnO
MPCpAS8P7Djyxi4o1MaX9KvejbJ2VoOotCs1+ofYgKF07E3nDXImRx6uvanhAcGpbPwq75/HXL/U
euW9aIPvbVX5p2f1eTUcDrVY5hl3j1YByeJbQnbZH3hzsxmbGBxnJTPzTsOf+PH0kMceJNl5ylrs
/pAf9MPZmXFEZ3ZElpnGrIto8NyVY42vnRe9nx7n85rAW5mePZKIbBnIJw/HQX9AV05SzkCvF82+
SZUfp//+5x1i/vsErgjmZ7T84oMVdpEVlsI8ksbaB5211qBucK1fFeW0ksaZQvex2ThksOYMHi1L
n9ISKS4Zdstsynzc03Rx2/T09p6e0ZHFwDFJ5lr/c3RZizeD+kovnVEXvuZMd2V+rwGelAAZJvUv
7S6JNOZKLWf77NeI6nkR8+OOlDaqC2wNmHC4pptXPiT0ru9BouGa3qv5NUyih9IEEaDYzTnThXnT
Oby7zY2pINrJ7/yRkByujLyzYnPUTeG7sruow2ozPCjVrWrs7U6usp5bSJuf2aCOiJ4ZE7wmuQr4
oegDD8fsk8AjFxhRW0mMcOeUVbJJw7jYN7BV6J/npdykjTej7IrmBdJV9gz5IPE7zZ0umYW6qgaz
3GDg3fn6OBVrd8zcHTQ8fdd10tx3LmgJQvFhc3pJHFnkHLt45nHe8/OX527CbSIqxCj8QH2uwlsl
BbDWA3HSfhrxGZvyIyucllBuRGTGKTEsC+xoHF26Xi3h91b6EtrBF68E1nV6On9yvYevHiU3FTtc
RajkfwpxQze16IcPRt8Z1OcJCpEPCSDaxkYn1k5iPBDVwH4z3GuvCX/XXdrvK6XqVlXjtCv0Rilw
Mu3MzfPzfkhhmbOLdWGQNPuTafgQaQTQbOAyDRUrg3pHon9Th+yyLtIzO/3nx3s4zPzxfxgGplqZ
0+5e4UOm/EzLSN+mkGD+Oq85DzK3hM3dM5RhDwcJnaSmo6Wt8ObaW86b23xL3DNVvM8rkiHwV8Ce
BR4qu/vhEEEbpXAepgrzIORJWoDLIcK51so0YnvtaRycMwN+3hUZEG9swk4Cek7lwwFNUcRaG+go
5+x6VxoQTccAVrVF7fLcteHoUoASTZmCPZ50xOFQeqgJ9lyLxze5e89pHwkzX6DY/PVZwsMj90D6
lN72Tydj39ZTX6eKuW3CxrvozDbyC1SVZxbcUaHoR6H34oBMOtgj7oByXeza9bSbNt3e3GYb6Web
bFPs0m29jrfptnwIXkPfuNR3QJo25abYljvhR9vsoVlj6rCtbuozeYk/HaGHuwDJ/Q+ijsVzVoJJ
QYSa0Jq9Lfaub+yidbYJt/GN3E3rYQuubS3W0RbI7JljwJgPtuXIH6v581f68SscMSKN3LHws323
Mf1mI/ZcobbBpbHTt+rWXBub1s/9fjNsxw2VOF/lf8m9udO2zTpcw/k5s8H/CYMOfxFhzIdwbLG8
Ibu1TkYG2u++qV/0X/KtfpE35YvxI34bLqK74iq5rW6ji+LS2VcbYx89ZJfVW/NW3qVP5dfTu/OR
p3MQFix9ItwiD3Ou69LHZWDvXOVbqBVr25++ebv0sva7K3vjrPPrdgc6cY2x17bepbtwB9B9M/jx
nfl4zl7rSC/v4Ya2CInqlB0oll3lhzZian+w9ulbra9qc93Hm7xd1ee0pkdqxIcf5yJQCBuzLbnu
Vr4pIYm5ItL2YTOAFZxmVHvvSEDEInhqFdXZhbMLxQqIkLknhVydWRrHdtoP28Sft/VhrSpZpHaR
qVZ+p9yk/0XZeS1JjiNZ+1XW+h6z1MJsZy6oQqvUVTe0SkWCEqAAQD79HmbPv9MprPLvm6yKjMhg
BAkCDvfj56NwSMEm2xY0ckQOaNt35MOv1qclIoToFb4N6IB6f2cgxrRhtjWwFTehdiRLQsh1vxlg
X15OFyJr5Aax9f20iYPTGoX/1fKVarTlB1KZ4rHWcm9tEdEfoQEeV4NR5leZ19MEdi3N0bV685sF
/6sFBbohhNpIuEHw/WH2cSWF/VKDMVXxiyceydSuvRoFpua70fvdgT5MNmYzNgM8rDB4m5euQacD
+vmKkaKv5zt5wef0DBJsf/lKH6b6mSgKKg+O5M092u25tjb65rHnvQpGx3yRrX7obfL8++niq9US
wjxEA6jCIEnz4U5BSNW7lUEwYiZ0fo+qWrXzsOtH5O7/9oGw0YM9Pjpt4Lb/kdM7WH5hVLxmq44X
ZzvvI8q0na6+41h+cb+9O8xykv9yvym4EuqFU7FV2lZAyZCorjZZ/mJ4aKsHSOv33+mLsYHWSwTb
SPZC1/5Ro5R3sO5mTsaQcV3bGui0zrId6iM3rf5+/IQjASKFTYQDhcKHsSG1oc9KWCBAzSpowlnz
COPuG3hh3xNHfacT+GIggmSJwB7lbqgPPyZCqa3gSOaUuLcmP+lLGlnVo6mjm7eKXXOMqpffn8Uv
hiDyQZBQQzrkQBX84ZJZAoQTQIDduB2kngyDqa0mk0EmbhrzN7PxF1sXNHD85VgfhntGQMSZOb6a
jfvr2NRMgLytyrXMq3YHH/vqp8Or+tjofIpbayJJ3ehl3MC9IQRUJYvmokWFYnD5ze/PwRcjCV1O
UF8vvU4e6vHvh+3gwOXRNKUdtxnztvD6nzejoZNra/JFUjW6/d2J+BxD4UT85YAfToQaTN+FSQmk
yxPNHtOSE/ixERLBbwU1GBAU8YzJSQzggFhXKL+hBtTU30nUlqO8j5vwKbBggbiyQIE/FoDNxssn
piT0zf2D4cmAA6zi+zcF2bsWwrbx2rG7b775l4MbZhA4ywvV7+PgVvDh5LTI2QpaoBtXG1RUsl6E
xTCMEP0wtR0NE74FTNz+/gpbX3xVLFfofjHQlQL7kvdXGOt1N9ICOyCDzDKgcKkKB09cfn+QL2a/
5SZCVRKNjLAOXJ7/y+yHICvrcx0H6Q1Cq7AusvxVA0rkoc2QEIWPrdU8pMgP/G15LUw2kJUBshC7
Ie2jRRqS7LwFuQi7Ox2BLnHgbOrEndavf//tvpookIaE5gf1hM/IsL4F2sRe4kibYOvKGiFC3e1Z
XE7qu7X4q/sREQ5WRJQokbxZPspfTmTKqlLC5rZdzR1zdxnM/+/1rrIf61w1t5lRsr+/mwR5Z6ni
ITEJAcaHwE0zRxO5KbRfEIs1W6Tc1MHjvf/w+xP41RhE6RMtZXC2WUia779VgZajsi9wa1s1lpqw
6wYH0TeMZVXy+wN9daWQhFrqx6iRfOrzkGalCh/gmNWk4I20cQu4BsGYnENDN2KBjn9/tC+/1mK6
guZdHPTjyUOJzR+6ERfLmkbC9hmfXExkNUQBf3sAerB3wXBAKhGZyI8Vkm6YMS49YcWsLh/UlG9J
PcMscRDfhNifR9/743wYDbNeyEw0bg97gUKiJaPy0b/U2zuapf2uJ2a++f0J/Hy54G24SAKXxCpa
ND+M9jFFZ6icl94Jrg3k4FdTmSWjw4cuHhto8F5+f7jPsxQCQMwYUHVjnkI+/v0wtGB5BQZXhj4K
n9OV4p15oXY7vsD5q/ghsUgCoQhLrm8C0C/2LUt76FKAgsvb4s/z/rAT+DQezLLRgZgV57oiIYNn
aGA3JILqJ2SOllgkOxWgiARdmX6z7Hwco+5ygvVFFIBdGVrbP1zSMc8Z6rtgKaamrzYM3NQEQIq/
G7ktR8HGDwEO4ralrfP9V5ToalSMiXKF/ZcZOTU1D73b5Yc00/tt7RiAdmPNXQ0c3at/75q+HRkq
PPjXIIjDNXp/ZKJ8qQ9FXa6kV8EWsNR/uY118m20+pTpDfod/ya4Ff0VUJaa6FtFiwB69j/WAqaq
cfJsyfDqhF4Qn8UeVoLff6flbP01Onk7hLto/BZyK1o63n8nMZUtQ+vdcjZrcCQW23dTn+EcW5K7
3x/pY1CyHAl4WBvZRDTifg5KGnjg0jEr4JHCuqBkzbptXDdOexO3whxrHX/EZvs7mvLH+3A5Kha4
xU4V8lnkZd9/P4YmbOEafbHyB7hICILvh2DwrPuYQ7Xm3HPy9Puv+ekWRNefhaQByiAQXGuw6Hl/
RNG20ObxDKlSB45HOwd6KXcHpbeUe99p5/Zialrr3kPv10DmZGhG95hnRQaikcxJ9Y072OfLi2gF
3eLIRqMt7ZO0ty3dAgxIz0sGE5Cyda+oZ6zychynNRFDX35TmjE/zuqY8NBjvchgUaBBQfrD6Vaw
JYI8MfeSasz3dNr05TXT4D5N/HiuIDGZ5kiJs1FfO0AkWPJFClB1Wph0s7Nh84D0F6Nwg266h+M9
uFAU1Jw6QIdHkMLNmBb6AT2va4qyVtEZu2m0Ay3Lkwqu8TYMGlDpClNProDnTszv5Ief8p/4apjN
cd/jxsdy/9GrtqvykZrwCk2avlnBIj9BcJpwL48qZ44RR22nnN9z5R8cWJYlLXoAq7YLBZ1OBkQp
AQyCwNSwHUhtToDPwrlaC83saTD8WBt1+DgBeOO08KcG2HytDwuUp/1mfv58cUBIQr8okma4Rp/S
+U0OI4Umh4O/acgpJhK9Mla+9PTDdj67VmRwviujfRp+KHqjPQdlHmiXka/7cC+AwmFxYqQOdvOu
mzjC1pCus2G3SfdlZRIj+ebe+3Q86BVRwUc8hugZQfTH481uNY4C12gE6o4F0LWMLz7tWBWYlNXG
Bv7uhhvPDjcfeAXHlaBvKqsFewiEji0rCbBPvrQKFqKU6T4phiaXxcjrbzfRYVsGDRZGEmZd9Ed9
jA6QPaqh4bGdBNGDC2qFDb5TPKYaJ9sBneLsm8zKJyO95XhoMcHOG9uXJTP1fk5y/cribj0gOy4a
cz05LV2l8CzbFsQxYyt3Ya8FsBlqmJlLdn4ztXdz2mG3DFXeHahOVRMOHdNiAgxojEI9zL9Sjd5j
38u/u4KfYgh0PCFIg+ADLEYkuD9MIKMzMHQGeG5iy0Kt4ctYHQEfMtDgjkTQwe5mb+2B6AIcVG/C
HLOH8F0f+gOZe7Rigbec7mzGrJDOC93o96Pri8EFeia2MCCnfuG8VZeGNnKHu3FR1y4MBKjFX/Sx
FH6cIylsfxNsLJfk3cK8tH795WjLp/nL7swcNWJBTO0mqSgVOBpuk+YhsJfzg9cVD8OoshdoI+ur
QSPafTX2afFNifbTer2kDgxEy7Aj1yC+/HAlZqysvGktO0lrIPPg0BpAuz5H9dTEadGYsEWu1m6Z
fiMt/bReL0fFhAHoOLKon8L0qk0rv55SO6mtbdVe2TDLd52bqn2FL8g3Z/irQyHLiBIqlJDIbX44
wygh5DoU9U6CoklaVFflnJ/Mud6XAvhJrj3/fvR8dTSEcBAVIPJHQdp8fz3zdjKQYnPxxVonB7MO
drkF0Z9yMmNtQKQXuB77Ziv81RXE7IJdALaMuv8ptgPTpCpI6SRdAzvwdrpHj+R142gPwCOtG+av
0RvzTfTz+R7BbmehwyLgAn/84/qfmh38Dinc+yVsjrXn3oQH6k65btkfkVOxsm/Cm8+zBVK42OUj
ullm1I+X0FGE8CxjdoLBON9Ju5NwdBi/y+B90uRAfQR5HUr78IjD7f9xWaHMEhyG61Yihlo+Fnbf
sZDqCjQ6NkD5kgUAmM4HmVr0vtO4RnkAxsokYeKtytgkvL/4xZges4ba1+iuYk9V76OS3GZVeuaY
g9tt2SCkDNisQVsSONBwyT8H+3+/s4zv//U/ePzUsqmjWT58ePivdXwV/8/yF//3ivev/9fqpT3+
ql/6jy969zd4138fNfo1/Hr3IG4GcNYu40s3Xb30oKO+vT8s7ZdX/v8++V8vb+9yM7GXf/7x1KL0
tLxbRtvmj38/tXmGIz7un//+69v/+7nl8//zj3jIEQjSXx//4uVXP/zzD8v9B/RDaKVAog2tl46F
qU2+LM+Yxj/gpgOXE3h/ATWFetEf/9W03ZD/8w/d+gfM6BdjJEgRobi0MPT7dlyeMv8BiSxas+Dj
tWj8cY//8f8+2fnPKf3PK/G1tz+8jz4EakgzLiapUAyi8AcS+EfUsupsIS3IpYFirebE9G55l59t
ynnYtabEBoZRBL18ZQg+bODpc4T+TZ256B7KkcOSz5EjtOvDA0BV7hGc2SKkTXZr28+mMsonffDW
Tt6SV25pUanDeTHIrdfREUYRWFs/ZV4RKP9WkwN2hE6ahgSIvEsGhTrQcGirMdCZlDSV0m9m4Zcb
nTki9OZSv6GKk4Phs/u3RwMzxdEv6CYbWQKoiP8It4AuSOsmyWtpb9z0VtjlGNZizJN5mOajq+wf
QyG822oGX6Oz9V0jvRenot4tkJjVgQAIG1jLQxMi1L1Z6YA342/e/tgfS2enAdn45yu6Mgen1XLT
ROfNjr9mko9RA2UTbLUrd6uMgcADj+pIxzf+OafiolWof3iQxhs1uotNog5apcepbgynVozuwfZr
ALAM/Uq1XF9Ir/eCpq8N77OVBz+1a81iKiF9C85kB5sR4QHCN9b1Fi7trwbeN5Y2VyFavK7BH4MC
dMjoa00o2Q22iyIAH4c10J4COCVTnUB7XnfL7+vmhdMuu/rzRbDQigzIjBK3bLduyuTRL43EFqZc
acI/oTnaD5ghzLj05xdEdPAtyHxrbaA3I2Y2CYtqNleVLLwj7Ob3okt/+gW0cxREoVPlQek16FNS
O9SJdZ0UQBwWWgwjBLi7yrWbm2pbs4yuhJlfM90+SNHlEXDwNAC6ugpLMcQGqa9a0PDWhmbzEBzG
p1o5+VZq06aQ62ZugeyhxxpNabvSlg+AY/ZxgeA7IoVyFkAaBFP+AOmgZkZFI7aZ1J7crBwCW8+v
4frmh6JARXWmW3/24OQtUfkEKNeGkTeglz/H1j1UZd2EzYu3mACYxZ3l9tWuA0Q3IEbWh8rw90ae
82SerVOdoiRkzPTQDAotZMK4KDoCFgh3INvs8gAN0QGSaL+KUp8DpjfP2ZRvgL+FHYVK0PNytogD
X/smxk0JdHN5KHN4bqbDuaSDAoaUgWbvcz2wivy+tsTDEqbHwF2ja62IKfYigZMPY9LbIBnlLU6z
5yD1Ip02QI28CYzKmgO0cnhgyNchJv0Y6kI9nCWg2USSV4PHDjagQTobp8Jpzs3sa9u2f3UsELEL
p79pneq2t+W1ytotoHOwwuU8rmttjmg9PiOPt9YL92wIcc3RUe97i5UnekJ6rSrDyb2GudzedJrX
Oad1ojvdFjiIFeDVJEznYZvVuPqwDbvu+pPfdFvlEQlqEN+WCtkxzhngSibUfbS8aT0bXFPfxrcB
xlOlPJxY/xOs6x/dGKLXxjO8m+Uvm1nbQS29TuHYV4R26dy0sDaPsaN9QcMU2BwqmEw7Goh7Bwqc
nT4hrlvr9hMbXC8EtEBPeEcwCOo65JhnYk/41xDdL8WkoORzhLQygxoP2xnWcOS4au221/jDQLBB
HCrtzslAGuMFzAY9bNbnmozBCLRKBjZmJmgZtV1zqtGiGcLeKXB1pp1smZ5zH/DwqqNJY9eAfMPf
FX3TMYxv9jqweOEChGFFkUYuoBMhblM/dgAXClpgb4iWHQSfxmCg4kG6Kbhtc3nqRHYFwncgfXme
KvcwqOKZFWbikVBOQqxHWq5Y573w2bo2KrabymGnN3ASnfzHTDs4w7jKCGC1VVMEcBBHoCm9p5rT
KygUbwd3ujaI2E0qfRI1+EI5+k4VoF0Ye/HMcOSF8YX6+FnmsNDPHns1PzqZf4annRtkmMYpMUH9
TG8ZOBowMXg16ulO9gLe/uYET868TGDamjROtsOu9sDcfFfmbKN5iIcsse1a11mBrjRDAu/8zO1X
Nts3BdizUGTKn1TfALJqYaRa2QqJltCqYZzmoCqR9DxLTwZbXnaNoRajSAclc0vB+oD6MSSe0YUe
KnSJ700/2ShwjxhMAdR1q+RS88X956sqnt3pZ4P6byhbUsRF6lmRsIc4B3g9X1KEKWAQYeWWIfof
222Rog/eEnPIrMFE/mbC3SzTdIgGx2zALuvYlqELR5vr3TjzeufV6DLPxwbhdY43NzkPJrGoaSrT
jU2nVHtXYVZOYSof5WbocM1eOUX6wOau37cSHm7DgI82F7BjcIpYFGJeT61hw163RldR4W17vQfA
3aqGIHU4VLMIJCnWqFCj470JZ6NQDOh2AkQ7MHNqXA0wG4oL1auY8qeB5t4Vy69Ij19qKQwuOm0I
ucqxFloliHEavVaOOo7tE/fAnRbqWBkgxXN3GgLca2xrVBpDRcgq4qGEvE2mcZqOWlg0st/AH3Bj
IxgPUVXsQkqRNemAV4zHYRxCeBNmkUTtOUqrtlln01CF2FOmx6ZtjgyEutgoah76zCvjXtIOn0wU
oQ44X+x3CDoyOFZsLEQSLq2f/VoCCZTWEVqcpzWn4IMhj3YrSxmigOoGJimxHjg9C/mV05P52Izo
jc5hiVjCDN73utiezYfSy2ek3PD6dKFPooiHQxVGUJbtiLkXRAVs8tN2fqU0xZ5/NrceMLzRRDla
83K72JLBc9Z26naRM3oRssLag7L6eoOu2k3Zcxqidae7B/ORRqrM3U1nA8/azARU5xawOyCVjxVp
/du0Ge+NnJIjM/t+3yxhjSHcG3i+OUfLmtlty7EseOD97t8eeqm81Mw9+g6rY+nQJ93m3sWZSijS
+5mtLaNFD7kwT0yb2WUevXoD3G8H0g+Pac/qI24acq56nZxhm/OC3GW1xZxSnnH0ESjZU02mbDXI
CihPYFrwrssvHW2CAastrJVCkekEjAoSOekR7RHjyZ70PeofuCNo68JyXRrjSRp2AlREv397ZLWY
B4Bj3PuKo2e5hRHDoCfA7DQgHqK7aOcsP97+9/aDNRM2jgg8d1gKiwiO/ikmSSPfjWB/7oCNz3dv
D+3ew507Wfqlq2eS/PmS5dm31/3nYUNAAgo//t3b893ytv955Z/v+J/Hb//TB9cMrWFgf3mLtzf7
8+NUoEIPCDizUfNOZTWrePDS4kLTxo/mrBmukLJiUY8e0Gugza0QucjiFnFoG3bClXeVp+A/MDrZ
gwBaD0FBodDnhLx5U3TFL1hl/GSlAT69IJcaPPNnlQ47wJiKV6VUUtEU/rlOX4UNogMawEZPuJ2P
GD5HGGu3+I/TB6MF9XaAykMs01Z/zRxzI12ePlNfP1GDNE+ia+4zAXcjavBXmvoIpkoszXSu5INc
zN81o8jul2EC5nY+3SKahcMlkdUNUwpLo6ydKza5RgQOsIJc0eNxC2rrWTGRJTUINqcGDcWJ42Xp
oVHo0rf8yt1zMvG10zF7B5u5elOVjg0DEtxbcEJw4F1g0h1Uq+nakk2x76GIXJcNfLJ7fIkV2PXt
EaNDJoVOx5PXZw6S5o52TuHaDasw4V9SGxMO2tnhjjqWBH6f3XQzms4YIjoltzJzYJVK2XgvK9S4
6ZD6D7Qw64Bks/iZlfMT3AboI1bsm8pXJqIN6+BiuL9odrP2mQVJ7axjp8KajAbG8Fg0cHsIgMh6
O/0OuQeRqqSBcEhYlTYsM1vlQDtnTS9V2RwW+c5TC4Wb50MCOaT6Y6On2k8EfVUwkpb+KBhUkdBM
TfdGOwE9q/riDmirIWQg9t6U3uyHGfRL17kUIkq1Ir8C8ZPGw6hb56b3zDgrbXWaNESYE0cCBuBM
CMYhjThMdpWtBRyt9pXRu+vFQ3LnOsBNloWot34hje0s0nZTIEG4U9ihrwvqmnssrDBfE4hIIFCw
E1cO5Kg7I03y2avOM1A+cS6b4ULQ1huZtWtctQ7AvDZo2Te4/fXQB2f7lgPpEBL0kN/lmKMCHVyJ
B8fCztCU1PvhKOA0XJi1/vJkjgUbsxuAXufZyexnUJS3ED6K157rMaoIaEkdJ3B1qrwoggpEhLfz
TsuNIIsjBkUnKTVkngfQKiYasJivPmCrSLuq5zFniPWZ9wiu5g/0csJGXAfXou6E/gN3EcwHe1o9
eBlIz3Nj63e5wMpKGr25BUsUMwGT7rVNEJNaMHK/4rRyI31s2ouVmSLu7Tw760yvEpCzMYWPlZ/Y
VmEcMGKMFTi4874eXLlOC1vtoNYeNnmlT1u9kXzrdq22QYzJdjZNzTWSX3wv5eitFPiFh0Kh1WtO
CfZ9Wdcl5uAaJwmeGqb11D9TkmcxbMrqK2plQ5ShMn1NYOIT6mLybjpWdtiTcH6nidkLBmZb91q2
4Kdlw37kCgHxPDfuz6Hrf7GhFY9A3l+n1Vg8g8K9R2TlvBSofClAirHnEVPYAN5IMSlflWBGFUH7
y5xtgFMNDthYTow8AIsbrddW+rpkHFw11S+gtR5tVLqeAGS5zeTo/lK6+1zIjv3EoN5msPB2xXWO
wogjVZ1ISYurBvXbZCZohR9b4a+lBLW1Apr53FoRHX1nhS4VkK35ClV/72LAQuKCRQ7BEpI18dtD
oXFj63X9Yy8sMyi9ftUZKYlBX0VmJDX6MagKr98UynAubloOB7/DhSitHwO2GAo43rieJomhp8NQ
vCL7tIb5hkc2ttCMExPwSvNE04aDzdNL6zYrgE+R3SvVg20NaAQrHH0NW5IRNfUDam72CRg6jaT5
ZSCjtylcHeAJzukln8AdmGZ3ZRUAXyObyGPoCevYAKL8XKYv2I2GrdL4UZStfcmRgE2kJdIAYOZF
2j/s3baAjAs8MWDbX1KbbEpPay50hq9YXdMTAcX2MuXWhH1tpSc9gq9FD0Lx0aG6dWKiOsSBwOZG
nVW+AFq5VrRbWGDdERTpZt8PJTm//XC7AdOlNOR68MZph/XqjutTGmvNNEQV9qeIGKyI6CVdg2+J
GEzX2ZXeG0DX81/UmfuNS0bYVItO7ZWgKPA61g7Qef2SLT+8TsY1yiPHiRXOpky7J1K365LV/qGY
JSYfRx2UcE4uHzkMrN3qYk9z2DIvPebS0I5an4aZ6GTChrIPPWy2A6rnDa6dLCIkD8IMtfsjryW/
lK4aI2cjcBViirvuolslv9iphL7PxgV4e9gqyU4c4ag7iwp9/jOJ3l6bt1ATNNMo14iz1mBG9itv
RIGzdbX+wj2RR8qYWKIEo1uQHpY0CesvJCMqNPggV4vMMUSsfBk96YT+2ynpEItuNUs9TwYxjpbL
o06WXUSAAESSTJMrztBc2JushFiXqxXqneVFM2m3yRmKx3pVVReCjTZyjN5BN7JyXQJHHoi1qrT8
0pQkAQWAhbPFcemN6zlvfciRZyvUlGdd3n44IIBHwHrkScdiXQDXNAjWXMCrFZEkyGC8PaxMs9+5
yrx1/YLF83LG7NE5wWdL23uINhIw5hE0yGrfSFTLHOmgHqvDSXNx4oLDs1lcmk5xzEPqJ0fsGtv/
d/tCXFqindcIiVG6q8wyxBll5vQgPT9SGTJUzTIb6KT0LgBT3qTEa7bdGrdwumpNdT+23aFHkcUP
sCyZAfxy2apGG0pRVuKCTYC46JnwNoYrr9pKi5CexO3aYY7cqhRBtXXodNzMMEU7F5znAbeZc2wb
KISF88umbfeQU+zeVUEoSPfHNneyMsgubcUZ/pUxrWkRZPAl2leYmQLXkQfbrprEwYq16RVyWQJh
zUOPDBp8YNL5Lmcu/OPGGslMEyhu4hE9rKSb34zl6IZVGg25eiA1ZcdhLFOUrGl718ueo8/Gz2/N
2t9KC3B5yl3vGicGln52M5/V1GOWznZ20SeIV5AuKbtfaAUXq2GpXi7Z2e2QdWnEBbh3IxJMztmD
ydh1WrYiyF1mrHOByWgyxD71yDWW1C5sJiE3yjaybT5aP1Cxei46Np8gZK4jLHLUsMi9Xhtnw0S1
ToG5vCXizEdVXkMXosedaekRdgiIJY1iO5cci8GA9jXYGET5mG56X1OQB7D+mKcSBkuqWIYHNjN6
nkeFatzIKHUj8Ysqdmjxq5FARkMO+Vqib2FligJ3uI5cdzmBCz9rw3HqmRENfu2FE+guIZvdPsZ8
Zx2c5cfb/xqNYjdXYoc9ZtQPJs/v4hY2HyGG6i9WW9BjYL46oNK6gt9Dsa7HUr8bXDcNvKqedoVq
iwOlcHszbYg6ID6mYcn8Ico50qK+3l/a2nvuuQXiCsBGZabf1nW/tgaFXJlsXqDLR47dHLAdzxU6
tqWM5qq8NrUn39XtqzJl9hXNyldV6Xu4iPFAU/hsb7/Op7lYk5n0ochS64osr2dmfm8tn9Wvce7A
/3QCAnotpulLVvRDqDwDSby53ioEnJ61h1GKXDnNkB2z7QhTnwQpVnqV0UELoRgg91SZ2GwsrpGq
4WvYHf6Ex/BzqbtdYnDQ2Wv8ejcOaPae4XN+xCS1ENP9dFNKsw/QjDJcvf0YnGnTtUYRElqISDPn
7kSQ3IxkZo1JnbYkErCsWBNqGFfIyK0Yq4EItejPfJi0kHRsOKHfBSmjcYYJ8Gzsc5GeMt5tpr4x
V6LP1uiRRVtPN1XR5ByNtMf8PdUwmMnNo4mBeBkbFmlwS0HqhHdBlgVl5kxrQBmoU8FmzleRh2G4
6WilR1Oaq2CGdOpcIIMX6HZd/yAa9aHRqex15T7VXZndSA2RquzSKpxGjrwMNi3oCwOrvdCyVSdn
G8kxUawxBjl8cBUKNUDchyjDZoGXErjuKnPaG8g1Dg6an7DbETz1YmTHJHjt9gBKg0difbDGk6jy
x7EydhirzY+ySJFYTZtXs0jJNu3z4YCtJ3o+qY2iBJKF2Fvg9KfmYUznMF0EwiPhzbbNz1qZ0lAR
+pyn9q9hMu+KJQwCHeYsRts8QLBZIanKImKzowKSJnCaeUaOZeiDCZc2zmqGfZ4AWFar00OFnkcY
j/RtCCOrJblZRClzaeK5j4gv5xAY+ywqDGtte/au6ItskxbZmdaPFASple7BzKzjKDmNE3KtYmh+
mqK6G+YlhOIyaA0dxgfweAaR0K6D2vNi2XZIyBmI9UGJEAF6WizMcMiZ1nZLMLQneVZIvpr93p/1
6sRBQz5BmfETeGXYyqT0gmsVeVmdPpkMmR8ymB62DLkKy8reCAM9KV630THAA45+/0BVEHTzuU2K
zsTuvGvvy1QjyErnfYLNJEF+GNbGHmt/unlZRF6rLWANrI5p8dTkCDzokmXTIQS0Wg9Zfe5QVLCE
gpYapbt8GoYtX+oLlpBBXczDqlNTYsJrDRHjD0HaNvJIW4QOhQcnTHBDmkLOrqM+NYvaDRyk08N2
vJhVzTdYinjA0D091KhwOGzf8qqPU5LIMavXro4Kn7LqEx9sgD1cAqcTKlA28Gc7nO083WauHeV5
8ZxOYxHWJvoOMEXIlmuwR3RZPLZ7aRRRk0lMi0STAUMKOKx1/3ZKRt0TsVYPWQijp9tR1OHc+GYg
ZlWH2Hk6mJLVwSh5mmRMRkP/iu2Ft+3611r59Ki5s36Cg/O0KbPsype1t6Z5mrSW2DMdO/eSr6Fk
GyMr42XYyTu0sSKpOOYnSbyAWBZ2Gzk9dJX34NvUwHYYdRQwyreuO+k7BZ4QsEM+0qxyanetQjlJ
mO3aVpi1AgfU3x0t6hyrvhH0YoSDGUwCNgzCw4m4iMekhv2SYY3bDDuVrY1JfdaY2EJq5O4h4ojK
PHV26GAwVshrQb+h1BFXGqtxQcbTtPyoB7WxmewTY5hOpUMZbGjptBSG0C1d1j9cZEAxcCiKS6m3
B5o49LDFPMOky9vUZnZfug3ddnTYOGOBBT6rss04jnZktmkfO5roLg6to5aij0iQ+s7oCaqGWOHL
hqXRZIsAd0yW2D5j51J2STVpSC0gdRyyjYtmxQNzyIWYFLsn+8nUivnGTeuDIwY7nByAv1tHqH2X
a2sMVivgsCNYsWnGeNA1FaGilgLHusKUayTNxJzIGeT/MnYevY0z0Zr+RQUwhy1J5Sxnb4huu81Q
zJn89feRv8XFAAPMbIy2rZYlsVh1zpvOGV3tRl8cjYM9A6519D3GaBe1Zgi2l7hP2pLCNmc13F31
QeBTvV9UEIhct7O1ldq6l0wiCuIx6Q9upAmQRGc75fNTKef+KjPrn7WA3qRZvl1kejeK8cfUch4W
a8xrA8tYGVSAngZ755FUyTBY8m+UhdjNMvupBuuNejT9AD3+MJ08gQUSJre3sey6dpioX3Oa1t4q
9lXMSloYXbaj1VE9VC2MAY9al7gKZ7wLBiSxN9YWZTxFh6IWNOVsVhwsZhgWO7Q4465Ooz9FY68d
elqwHsUrBooAlpJ9GuwsOWdKrmLTtrjNraXcW1oV2AX3TDuS9Fgum6VT43U9uJXP7Z4Gc2k5AYEu
zRXGO/Ki3K0++roxA7WL3R2xsfGH/kaHX3+4fbrsBtMUQfP4Np6Hb4PYxWvM/vnff/79OYE6ZoCs
y905cRF/yE+G+bivRd5/1JV7jO1uOv9+yUtjOoddOp2VLLKCzB7A0R6//f2FAoGwq1AWIkpIDmgZ
9StY/vBiNcqtDZcBSprvqPs+ZNtV5yEbhpcUxtULG1syB4xvmYHekWvjxsdc2MMLsCaAc6xGh9/f
Mmml8u2BSVozMDWKv7I7N0aYrgtDKNdaTZ3ATZ34iTds+jG1z4vNIHR4Iat7z3QzI43NIrV8TF/i
Gc6zmcKtXKQB0ZbXnt1YnCZpuasWtABeFTMa3Om0fzq7O3TvmrlR7Y/t9D5u9hkgrz8npHzEnrNk
9NZwz+VoOtCSQ7xz3Qg6YnLqV+QT4XqsGhLhlqp5TS0DDRCp+ygy+K2CMMV3W/oPU9Wa11yHNE2B
xY6/v02s6a1o8urST2ntDwUaohjsZqO1ag7tF9XPsWL96Rcr/4ri+l00i/0MTUcyhXD+Px5g0qc+
x5b4w2DU/+szjI8/Eebu/z4AQ4D9/L+vgc3sv9fwfz7D//MBvy8ynGXxv++iYwTHoU2tHBTH6dbK
1FiBpkftU6wo2V1XX36/+f1im6RmKRNYz++3pjLIU2+O/z1CZ4TC01hQeeYJFvzfR4isEMTrgr4o
j2f87385YRCLBvX540fqAKyTtGJ4XJsG+YVrXVvGFPw+2+8jkmQsfShnffv7iCYU0RHD3vfvL3+/
LKr7xiAZWJmepdkMTn/oLObhogEBBOptCaHGtUsosBytC5+cpcyCeLaXjfX4Vl+med/rE3gMKUZP
bhuHT0YfmPYCfR45zOmK7M7Xc4P2OisnMIxe3ZZp3gZ91jcr1+5hysZnW+hizUSMYSVk/UxY+JMa
cWzG4q8yhK9jvnRoJhr2/X8yN+d1OXflzr51g/Oh4kql3cgZf5JC/hn5H+G0pyJePrrIVry4Jeqv
5k70FqPq/cGk5nfnFaz4dbYV4iTc+mUIa6/MUGzMWntvy8708sjm0I/y8VAkcWDWI95FAWS3qGG2
dVQ+006a3hyCxPVCVYnQaulp5avuFu7aiRBadG1y7RfmvWrTLclDnbZ4+FMP5h2iRj9AF6sMlFB2
OBnOMoGw5IdDjLkgQhO7dRrH3jhZuWqZURzomZNwWo6MKTDz3dRx9ijAdVVJY1QY+bNYrHk19Qo5
FX3X7biTzwgm/ylGP60GVTa0+ZthoUilM2l9hT3CYeCubzeLviurUT13AN77LLPPv9/ZuVMfnJna
xIYw0bvqXyRk+jnoySoLNbEXTqAUY2DS++Xd+DGZKnBSy3UWf+NHZdigboCtYQktBWgRSpZj2xBs
PC4WakENSUzDlVUUJFl2xwWymzHAL1ETYD38ictcuam59M0oDe+LvPXlulDqfxTSKFkyBNXJj7LI
19AsP6pklTOizm/H3UjQjA8mHVLVTT8Uh9t8Gl6IRRuC1IB2AEFs5CPZqgavKADFNYQLnjEx8LqY
NX1LT+OGJYel8ASykc6JNM91w8lP5+yPTOW1k2Pt6wgziMvyCkXpvLbRILmylgHuzexP4dL6hdug
KR/7c2Wp1FmWuwPMRNut26+KhJ2dWF9BEmm8c5OPXgsK2/3itiEOW+BvE4RxlRphol091xS2x7h3
fyhQwlXzwSgZvG51/3d5cNOZnRa87fKQ6DzciWlruiVBB1dXQZF0zsF0l1UxLrbfWV25mtxcXaOy
Own4MW+Mpw9lnOrbkEYXQF54WgwhftXDteTMN4mx9niSJApUO8MatUFDhEaM5TsFExd5vFWj8cMu
qR7CYt7nidiMpPmuIhKFhgeRUdti1dEwriBPQi8qCw91Xkf5oeLKj/o1pcwzJrtVhfFtSmW8Lh0L
tiUffcRZkExN4iuFUgZIdIA9GBGJ/uACZbxpXQaQYbn8qhp/QXYdOEvzgqzFRjsRK565z50pPXZz
/t4xxvqmUkmj3kroBcc6lr41KIM3l1zqPpueSwW83eqVTZbFG82ZGfU6gmLUqXK3dYZyKmXo4xAC
bxkVGg9g+afKPY+LJMKpiLixcmcfFmru4TYGyoztm0H9oCOl2esibL0lbRzPHdSV46b3si3ZH0Mc
Y47IObB5U0mXar4UGPcbx/3TD85nQSqpz45meWaiik1tl0drstMVs6PSADna33mC3LELITeFaa6n
FPaiTe1qWw+0aFOXHzuNZTRp7VVR68wnjmT0hNmjiQEz6+tD1kzCy+p0l7bzfBvmdN9prRkMRiVo
JNJwRTh+vkpZC4uZBbBm+zavZzAG6maljK611Z+SFiNyrtcfUptL1D/FxiDeZTsZ7rURjGnUk5ON
ohjqnZ7XLln8hR6xcgl3bfv8qQ37wlfzMYHn0P4ZOcdGPGn4VbjfBrPAVhM7+Qa7/a4Zo94Tis7A
KRckTzYGlQ37Y5/9zZPODnplOYYlapYkfih6ulr3WsYHNBOSicivF+UHgA2xWGzxECY8rnLNXpdK
5S1Dy9ulDQ0YQ3algNPIHxvehmrfOBOoAOIGNTknS1wHU2OLdfwYgGiDYRozVzt9Gqq539hi+gyj
rTmUis8WKzxHLyaYAOMhhuPqjwNAOeMrdV+z9PGYzkdphAfRJdV61MPX2GZrqQmg9QE0Msf4tszw
RzkOPSddvsDFTmv8yjTZ8d1cyjjAR3pqupDdwW09ZzKnMykNV/CJ5OwC87qPLB95cEZXBtmMOksR
qzgCkbbbx3rQcZvENvtvdol6mftFTFmdifqtzZofPWJ8gMWRmiTRKle11mt0t/eaThxbkb6Rjy2C
ykq1IKs4JEd3CZQkuuXT+JEwp8hbsmVDIPhfisz3xdyZRbFTVfdQw7RttWj4fEw+iB35Lywax4+B
YarvIiRfMa/+htnXnNcAbIPp+JY+bRt9JJ53ar/1rFkN/TVXkxR9kTKj+WDcxaAa5s7RgqnUBJB5
Pt6B/Ydt09uJX4RtBParjqOnzY62cyN7uAsUW1f2Nn9eZJz7D/nzWs2Rtf73vSKXz0oA6/w+WFtU
EFXHOf73VJOmlStcgMPq97e/f26u0XFEUkJb8uyTPg4HSIev8fFSfn/kjoZAd9lFm//+gqo8Qpdy
9fr7ELtC54xKVPGy31fb2jnRazPY0u+z64k637TB49gg8TxlEZnMiF5HCEpmJ0I0nVrfhT18V6H7
lGTymqKmceegr+bv1hkXiDsm9UWC2zPS7b0LS+11Rdl5JekxGztxR0/mGvRdFJl+Zxf3qJBvYZF8
RFZT+BPeXZhOX47yM7Xso6pyxatc/EU6PvhLXgYoomWAmjo9EMnhhcCpF5x2gVlkH3D470k03ekx
gtDawYCkfqoUHVwFEZ/DpHFgBkyrbD0Fpua1squDsbjixRBI+wjRuTn6WunKbx2ddFExRohZh+9V
ifIk7e5Vkjy70nnp51wJ9Cj6mNpqOzTZPjYsgriZ5FGlzb1y53uHT8THPPGna9/KSQVLo/rSh92w
mKbXqg+9lECKqkhrF+nJzh3Hzo+LkIJ5nHBmGi5dVu/PRZevHv+wO5muXQWO0BIQDzXhqTbkQazK
jwg5LYgen5veYqEOu853ehPtqQ1f2CbIvJZ1mZQIyivnDhj/qbXaG2H9GClBfttJUwD86y+jb45O
1HyLiG7fLJrPJcxqnJUO6PAYPvc8eOMCPlsZiknNerWydVcrk98u6bVdbOOJAB0taHuN/j7JVuWU
kAxZDC+V6fwlTzkGrMcnqFjVKk7N5tJF8q8QLmoMt/mTFGO4QXcYAt2pR6nr/TZU6CrM6Ckk53fX
FOpnmpncdQP1YuhUule28bw2rBnAjnFEtp4M6MrTgHTKj2oS3yHxYigeFZwfoZP75kPIVTJ+5SED
aX0zhqy1Y+MDDSEZLtzTpSSlCJyCOiu1N0Kvj/aDjMpM9dLkRbp6oKMxYShrOwck4FgGyBm8eqo8
JSepd87cyEc+lAV9XghvWuR4MK2cMgWGwW8N9bxY1RBEszqudaVi1Fk4IaVVGLAxJxcWs+3xDEow
HHRgwVXCHpTkD6x3/HRcOmcZy+debRZkvcWzoccYfB/nchZYWQo83jRFkCvhW9q0MkiE+WZpxQ1E
SIHribNVF5sH84R782621U7LexRFaXIDrDwsunwpGO9doZmscl/qarZZpuyktG527LX2D/aE+irG
cd3rZkEgwMIMSdlew2Gu7lQwGC6Tq8NPhZU21yGJyiN17xFodz3owr7YpP88IfLIWPzdhmCoye8N
4yeln7rZAEKKzC5FIbkX+Sux3RNAXP5zLIMg7HExHqe0fMYhp7SWrzQNFXX9pBUpIwQWLA00GiQE
Ct+OUBfqTGEP1AKGLqrkmnzQPnBn54m8vFhB+hzJCl4+b1eElcc7o7nJbhLraS5MgE/3dazsr7RK
v9JSKw+mg/WjHdXMw7sidxG+kauhDq6P2ZwhW2ns+hJad51rTn3iRN0RlvteLgWGgIjoJxMoMpmH
m5gm9Mpm9gztIc+mI+pnCGkOEct2N1MyG/5Q18ZGtidVZi8pSb/YsDHHtqcwcdxbpxfhLWX65KHR
wz+CFm4TVbYaCA0Sg52QswqVo9emSJoyvPrbMpye+sJJ1l1o+uxB+gOzngMpVSuoBoXjPatR5UY1
REzkXEoMAZsS8RMtQViec/mn6RlbX496uq3MULuqs/nH7DLm0o1Fv63G/FOCSbcuIpwuSyfAeOYj
2Y1p0GXkzVmyQZQD+0xjKGI7Fln7nODBCxPOHWsuMh9/KTpcrh4XorK2lZwPSasYCJcSIxjNV/hT
gIFUflS9gQb49wteo7Xatzcb2MhvsqkMzKZRgnxqcp+/FaSIx3YjA0/Re6jRNp8xvxORC7yvw7dZ
M10oI1B9CTKNHnlO/DoyPLMpNX+ahPTLRNKGMWwmssu7m0BoIdCeAC3PSpIdtAJ1PZ1jMkAaOBNH
h26VL0sGQDlwZnia3dPOWg7LKVX8qZBMj5rlruvI/qrdHtFVzEPROv1QBtOBmOjoxgHsN3Zvi5k4
fpFCn6AEpi5N5cGqJ0JbmnxnNeUFuXFxrwlmXmm4/rxRc/d9U5encXFotoYiXc/WEMEdWcRa13PF
7WE0KGfd05KkDGLXXcfXh+WgMfnIN0KVPYThM70mF8wUaczpEJ8VDC25NR77pnlLcttc4fl46wj/
WKJxn7kqFGL2SPBq4UHMcLq4rf1SswMFRS7c9wm7ksf4Z0QghCsF+YA0qI7dN2VSDmNNbHkfhkxJ
MtGHTTnlHA0b6zYptY20rAU7FEh2pLxFwMteHRrxkcFYnw/i4jZRtFyyDtuVKquzE6K+sszJWWG0
Rv2UzZd2cNvn2tIPYfUxoF15KzM4AHjkBmJztEn3Tkekmw4FRiOaIF4MhPIhg9hT1x04/MvvkDhw
4ArzIhfXWRnPumhKBDI5dGoTrYzC6tYSq+F7ONaPIR7LK82sdVxWdPU6H4huv7RM79oYLjV5MiZX
8lGEn+g9e39JO04v2B5UxCPl9DSLqafulWLlyPkUZmwri4nbrGkiimsZCR+1I514Zo0BdNKrjB3t
wsgZSFA1f1XHDk2Rbf2NoDu7MaVjrkAchuTh8VjK90R1gfym+jQxMg3QQlGQmNtIageEP2gLDQHN
55LLo7oYzaPaVugvbblycexsxnb8AqK4hlKd7lTKKqrzMN3WXfsvT9H+m3UdMgYUmkszrceuEe7H
6CUdMnJx9ZB3FT0WcaHONGt2zIS78DLoyk87Soaa60u7sRz5bcU9Y+Gr+a2NuIP2DqYeusy6JISr
f7PlrK/b3Lb22uSMPgc9wWqFEPtySZ/VgiExhlCPSp4CAhnhxkl6sddlE9NrGu2mUzMY7pGNP0T7
5CvERRyNYrnlQiqvhTRhFVuz9NqcDqbrfkYtDpgppK6KCW9OD3x+Cg33xVgzKV17Wygsdy2BvF6X
pxetrrZMzISgthp/0sHERTXHr8gQgSBD8y8PpO5HrpVPivDikGklojPX0oZ5btHdNWN4AlwDj8Gs
unkMyfBMmq0L+1h4wa7d7O3c8jo7vyhgIb5KMMIa3xjGgDA0A21U8rsC7RRPi7Ifs2xHlfESD40C
jBUPXlKofug2fwlxvLnEAbnmeS7q2xI7y86RSu+HTXOvnYe7UYhDTu7ZqTMhqexkfjH7wYTjK0Nq
VW7LODdspPLiygX912lc4rJA6xUD3tR9iogJ/aVnluNmWRicajutQyFZHpfatgNbvMXCjG4h4Qcl
XYikJDN1FnreDTBG/RDozCNczzriskXVfdNuxJUgWIrIBYFg9ngj5CTEYLhu5JbHNLyRYE5WRx4u
QdHmAUfoT54XX31jNy+NMf3Mo2adiMMJg0Qe9DA13t0S7kZkZdA1g3FN4/plnss7w15tv6Gwc6fK
2EqDyHVnSTt/rLvnmlnPHiOwreehUJ+cfPqvW8nNpQoiObdrK4vSN+Zqnh2rjZGzXgVXwWtJ7jrJ
SeXtZWXGok32el1+ID43r5kanxtN8kEtS/dBEevLfLi1zDm9ZjpwEwSTtYpUUfptH2vHkCLeS8fx
7FTJq4EO+qK3xvKq5Y7XKnGOrsjVnpQq+cl6x/wsneIH9UayJ1QyXgMWHJpIOUdM33j3iRk5Jla3
cxp32Oizax7o6wIMQ/lN0aCrelCMWHVgwR91aa93Vz2qfgyrOjX5THlaOfVugGZyDYQwlVFQkMbj
e6vWp3JBAt2F0K3kUmk+Z3e1SksInCqtEFnhe3BqRsqYcEmmPZtE8xTRPWOgMyK6KCGlKrow+pXJ
st10V4wMAinRZHHtOgUMqGvKrVJ2SCcsJ6ZSnFC2jwwMM6torydi8GUjtnpTC8ByN90gj6VN1NLv
ZKm6VSqcq/toTgbFildSTnowpvlwSJShDwYFB2Y0KXtXC+/q0MyHTuk4CtXT0ANXa6a9z5wsPaNL
69dKjSIjbxbVa+sZ2qIV/SHVQI+ZBrYtP3o+vg2Xlr65HZJ9OxZvhj2iu9aZo7b0daC7MwOLu+Gc
5CPRHrVa+b+F8eLk0SYnA8KfIyS1BBolK7YPJwCORJwTNWcjUjtGxHKyyy4WG9y7T4upD0eTBX7P
KzS0xNroWZmfQIjaVRKPS2DgemH2kpVsunur59nR6MLqiKmhOtruEuHho0YqCic//PclmugShNXa
5QNnq1d1nWHrKLPiv98jwSRyfc7ewgqpJBlgqa852nKw1W456CkWpCkZbD+mGEBfZxsH+l17YyF2
2A81uKCB1DxQHCfytcJwghITD89iNcGg5dFxaJlunEc6W8k0NKpf0WntR+CCzHNqGhgwUKpohNUH
Q2TVyp5ZVdNQ9qumAUbjJjD3c2ppweIiuhv7ftijsB32v0+jy64N5mayvXyZarhde7PM2Acj7pGp
GawAwST6FtNwubPT9t41yRZ9/gc5MGJVLDMa39Yr+/pkTkPxMS842uoTBXV+qOP4gyCOZw5alwpF
ReyAVtFvOdH8Sua71vhyEm3ezFXxnObqJ57LTZu4s6cmypceEk1eplyI5qDFHMtqSY57KM7FLG8M
Psl8Q69zIGWusDJZq6lBXtEbq16ff1itHVW3WRA071j5K+3Ltq95hXb5FVm8EbVz/8x1f5Ncfxyb
4+zVotiHpQsOh93FSEJkP6E8jrrxM5ci9JNYOzN+mEgwjBEyaW6F2e+EihGRitzv8+wrtUd4+Dhc
oUtqAeVizDZ4XLpyWSE+abgc8R2cwFqPbgl8ld80XrTZ3BEGPFf6c5U4uGvjDk92Yt7G1PmLofhW
lBr4RQ7+6BZEh451zZmB7HweNlQ9XwQHI/9zoWIWK2uC/OEStRcA6lp9CvtxZamh6s1CuRhz8bcy
E7zSObCRNsKnOTrIdnQtm+Y86Um3SZsyWdlKx+Ru/dKWKHfJhlhLEx11gxnRUpAIkZakbnWtvWVD
tMcya9P/OOfUuvXZGHqyBbMiMgape8pN7pCUPXafeC3YibTyX5OgUmIKaGVxfR/skfbQf/Tpeoym
bYWNciUQLhlouDzQkzLQm1et98vBlusR3baXttb9oSzyUfw/Eu7cgxMWIAjq6HXK4Pi1Mb4iON0w
pfh1pthbGe5lkEu9lX3yUsAroE67xDJ5bus+CSjrT81c3RTGPnuljohR54UVdsZS1/qnyGCWTW0s
pUfk21HJ+CiKLNZXCKLfBbUxY7GX1ECGYqhfzqJt6kjc8E2vbbvd1Ub4QgStuWqdocVQbF2RLSX7
mLhBX0QyyAuA+ap8kcZ8bFPRncDF1c2k/kmX5Vkow7Ys7a/IoNSSvdyYZm0QImh/lUpKAJcR7/RQ
qwMlp86hPNzKbPyTpRR67MMUYM45khm6l96jdkDPzhr1UgORsGGwOYvkKTMpN4Z+VWsG05cS8Hku
BkX9AuMFW1UW4y5puRTsRqWbw2VMBwkyjaFkeJopgagw2AjDQi/9abZfQ9xyUuiGP6OEa3rw/sWc
7ondPTEbJHC07KURBI2N5t0xF+txyhHT06bsxjEtqEn1NTXGJau4MQhtyb1+eChCtVeRubtEQfrN
trEuW+edWTpKYOTkMeia0geIfZ6QaO8d1XqrRwOVfYz/oD/0Cueg24bruBOvYgaosTKM1LWys2YQ
5Ca/plbyIch3Wqd2+wJp6aOzf82KmMi2TgJSE5sIO8AMa6Nq/qrgeWJCwO7SnMKmoI/Uv0Ta11Tz
QwWqOL4SFSFhZ6fIa+NGHobQOldZuw4xDIv+3Mto8ui7S68Rdg5lvDylQ6Xi5apWyQgfJOg2hYqe
s+9HRDsdtpSmLYJMLYqHCZ5yqlIwNrVwfuKfhoy/ncL94zOm5BohPxHUjSJc4aKmAbfT86Akq9DF
whdOBFm06Tqeopdl6ZMDkm1fWvSu9kSjDFhe+pX6kac4kUwU3riLu2fTOfb6eGgUxq0P4jwMVNeJ
6RcyheQW1rmp06d2ht92bLa0SL1aDvIjRaWyJwMvflC2cT3/BQMZLzKv9TWsgLrSjGybzCI/ZWTq
E3D2xnm/G4FmGU/Le6i5wuoLptaPMpI7vSilH1blNs1stsSw3ZYLzTc6V8NARSiE/dU5MxdgupUJ
3FMVFVsnrX/cMP7WlGJjhiL3XYazZlEYVIv7XCvqxW1MckDaZ9McrqMQr32DYh2FRhBM1vI+NwqQ
GnU9t0r2zQmPQh4gSztqSJP1otuR42BulUbgt0N3aTunCGEYS/SE6xkaZsahEzr6iclYuz4R5Oql
L1Gc/Q2N9oCC+LV3nX0pTywZiwHpmPZdmAAfxnlNTEwNNZtiF8v6vZpMu77TPCIjU89S8fFHuPaS
EruEM2HSF3j5RzysKENUjbWeMAohtuRdJ5tt4VNGVJYI6rKmxWFEMDNS3FvHQJQ+CU+0Sp9uRTs+
LN2FvPF7MiPZGBzntGizH2vyk7CMv7lo3jsSGypLfyeOAmeVfmyG5oR/EYy0zy6KQP5mVprhNQ6I
JRIhb8JF5XbKy4CGidCmE9a1c1uEnhplfpSm27AZjs1U7owHqRIT7KSLrSXVq6u1n3n3ictt28XN
i1lH90Sz/g21+Tq7sRHIkq2Zzf5u2whwRx1MP3TIiILpQqI2GaGXGbyOSY2+xVz8SFW8mrWNgEF7
UWfBxLGw0v1wNRYYv8un2qTXdowT2vdPJ+sOMoNNMft9R6IAiP1F7T9CBDhLzAWNYgHwU+w1I4FR
0gzai16e9TnboVUHO32M1rLK+lJb0zVfvsooJfajVl9rbWae2SIh9ZRjV/DQB4I2NMnz2MmrJCMm
0A1e1Cy1fK1Tiadu6Q9G/hIBwPtzE7qBQD86jQ8ZJCt0HmMIqTDIOvf0uI2jVD3a4XhIs3kdZZzi
efqtl+Vu7h+q3ceUzSg1AyDuwKRKV2LjLUJlT1LMumsBiThXTnqsAnpoeDmUcHnriATBr9ZiKQeS
r5SPdGgPqYp8nfSUojQLL1GSO7lTwYIMJCxZp0sa3e0oqABRhBX/BRdPV1icfobklAvo4UaSG9nn
4kNpNIIysTl52sK8JFfd9pzAJKfgRajclhFw5TWedSi67j4v5isi4O8h7veJZfAhiuk2seSmtt51
GkFCUXFnPxsD24wRxEX2R2SPGxw5ug9oWQSzKm5WPD1lnfFPdfvPYizQkDB1FFcBUIHsT3WjB4ay
3CGbmbZRABvigtG6+Nz3+Y874MRvGm+kZPORZR4FwwKTKTFQcmufma3/aXlrALZMIIlGr53N8Mpx
4otq2DpMT14Qi0MrDB5eJtjwwRow1FN7EQD8OOQwJCy+Y9cFqwaP/xze3KHcIYUpgkigk1nIstnk
FKyUR4aP0Aa8Bx9L1rO8s4fzx93aY4eGakbBGKmbuWcE1dBma3cp0PojeLX/OZxCqiatPVm5vDGp
G+sXHNXFSTzKUVd+l7KCBMxM8jyuMxBsasKbJu6ZMYy9h+QwIRK0DESEVJDtQkOm1XDkrq0EZt5B
Z9OOaAIB3I5LN3zqBBk8aiW1nSBdVJRBTd96j/uhN50fnWd76Bdtz62h5RnXUECMaitTD6fjIKXi
V1a0sZZUIhFw3+XFsTPHw5763Ynqs0RMzKLdZnFGgIMh3ucFoYs1cf+b6tuUyDPaje/IVdOVpuEi
LbhRGPTpCZcNnIIVxFL/k4f2iG9f2S4NYQOGVqMUg5/yc1IincnRg+h77AwASrPc6VPGMXB1ZPuz
CKJhbHYis3WDEe/H2KlA3DqmeSJ56jQhNyLH7kbGnJ8zIIP6nhlqkyifpwG2XXOoIMZ0puJjnTl9
ehg057PLKsIw3CCM7X9hrD5pbvQDmghTWlwSN/8pm/ilCaMzJjushQDpNaK0zWwskR9VCys19cZc
MfcKzm+ljZZ9yXbi9y0GOHMuxpuhMaPDNkp1BXUiAzGLeVWFGVQYChNjVFZVUgXO4Fq7sh6zlTHk
NOx1cjAJM/TQ6F6GgQ+gZ/WBi3hlghutHS6CzC5vcJf3Duko3VAGeOjACc3vYTmuse9cSO5971W5
X1plQYifmhu9+klD8wKs1+xCmhCAMYL2lJesh8SWr2Qc3mNQUE6y5dpP82H8H+rOY8ltJl3TtzIx
e3QACb+YDQmAvnypSrVB6JeBdwmPq58HrP+0TOu0piNmczaUCAIkCwQy83u/1yREt5XuJwMnkz6a
TlHCirs37FuzQQwkErhPVfQ8S7G2yM5FfJ4VwFCwo/PMwJC301281Ld1N3oI5V76aPDqCm7xKOiK
f5Na+qHPdNPPyeFi4QzFz/3GNB3oCSNDo9fLJk01Bfew9BM99b8wHeHCVNRTQaO9Hmabbmp9oGt9
6V2F9gU0w6zD2JNGvjQcX+2kdsprRpGwBr2FWQfkr1gyqELk+6Uzb8IJWwPbULzJRg1ZicL1JVot
z1zEVmQhwHYyOYeoDFFqgy7pSXruLetrbIAaOpo/VA8gd823ivzBbpkvw6gpiFdU/naTa7uwLyxV
YWDZ7qYz8LQoyi+aKvDOQD8C7DUPKrNUDN4SiSclTdpjOEe5X4sSvx2HvkcU9603xBjqFO3jOIx0
/UyMGoxee9Tc0rO1w2INCyS+/rVMWQSmI+YSSxKjWW6OMCk/5M150Iog6zK8pFQ6knA7M29IGN9x
DdlUxlo2WqEfu0jcZTo8mr36ptMA3IKBuPWprObSy+Bam918dLpPVk51V7nTHexFcm8AAAEQ82Dk
4ygLO+pofIwciGeU0GJTlPEHFd3zdsknOFvi0jTmsy4ZlR0qpG0qii0Oxa+RRW9iBEmjO2qeO806
UMnUlNLGwzhisEsVW2/yPPzsCixF3My+r7ecGOdQrZB0Is/jsuw0A7QWAc4nvRdPVqbfaomerWqi
e3sC2bWwvomKClQz7ANRE644FPsB2skhaksSiY3yLx176KV2Pmvw+XQX4Vev9njez3AWW4T9+7JM
cFxT9MdodvFdxtNEjUZ3i0mTisLGGnejrePCRG9XMsrFCxFuEfw6LTVwPJDuhVVqAC7xpiMpsZrl
1OXWGfvadZhn8TSp3dcJivJil19kVx8s/Jy7oopvhtq8o7q6KCTc1H3n+n3UeOWwnCOpeRoBsg6N
94MYlb0SOuRExzbU0NfQzG5jg+Wj/qFMrNcl0Rb8/KN21ziUcMZfi7WS5+IUBm1Npd09upH+XILv
bsNiebNFfhCq5rACSdqPmckyV3fzDoqUlWAgj5s8JxQalio/Rope7gorCxHrsq8dRYd5SsWT02bW
GVrx2rzTrdem3milwvyt0vMmEtH0iqj5mCfHZLQjnz/jNR8a46aOq5t27vs3MRk07cdeP1o6x2J0
GJ/MSH1LocZjeSXkcZwauVUrwz07MEMOXKQPcdsFseQP63qR3DuV9cV18FoqjaApnstSecBQtGTZ
1m2TPLTXdjlu2s1x0ruXxamxOiFLzIgM3PSyGm2wG+/wDGDcnAR931qap8ZO8MQyVqLEUDx2InGD
uK11z5TZXqZ35CZYXqxAGQ0dy1Oho86iurESOa4GQwxYUGXNadwpc6j5eRFtlQVeWmSGKEWjygvR
6bdy3oWScriu9MdFteDylnazbTrsjHvVerDc/EGm8WnMuz28ijIwUuMv6E+tF6cKUMjIMA7NDBxU
se/1FrDcWC+h6tapwxbpP/ogZUqxxNJKH+XQw2AJesSwCHCCaunaJS0rv+wNIWnBfJgwJxlPomXg
EZGabZ1ueM2WhzKWENZM1SvNR4xS7tWEHehahtsQk3ZWyhdCy6z9iEGVFU4sqaa/AMvJ15zUWyu6
FC3wxMDSIGeRbqtWEujAjVqbVr7bD9So+mBsO6l4bUgAar48StxNlyFlYcjgV2jM6YN9WLoSel76
3GnlZ7OxDm5KLVKo7uhni+fmlOZZedsU8YPNSu4Uhw/hYBd7UUd7UchbPbc+TANMi2TSbBR4DElt
tVc63oNG9eA1EdCiOh7NgbtYjoY3tQoD+NLOqy6Nrj6ubJ0jWw8F5XMSaWJr6lAdiMmBdPsxnOow
kGX+5uajhZVCtLVrSjBVbY6JirMhaEy/3RcRZWtBUz8aoOxM0GvbDsxmEQUzbqZjfN9DP6BL40tD
PzgqWGpR6PcpYlkE8ehP4mbk+sj05w4Lxk2mEcFgpOkNrDZi3Av1FQq65Sd0TOdt36GAlAnRf6VV
vJJR5RId3oEcl42XC8ZXXQ+xjmBkPA6K1RwLvAe4c9LRY4jSjzP55iyOatobqSswf5lJWyBd+nF0
sc+eIbcq4i2d5AVrnSWCm/Dcj3r8zbKjT1RF2SsNbGOLpw+a+lOYxp/nun7DzqSEkIKKUO3yfG9p
IBDkHWymBIbGAD/bwl0IqazylRi8fIsC9QEqfs5waW6gGnJzwV15TeMq2sb4RDyruLkiQfyqsg64
BzLHXSLBbSCf72Thvi6y/wbgiiBVsdsjBBoKODpVs9fBYqKP7G7zWHTH64NFGefmp3x6xW2sOVWM
H0YB+3ElV9AMzGofqZENSignr+XGxfKLNaCmt8dZ6Xloou54ffr9AcPYLxLJhv99k7rudt2XJvC+
bYWK8qA0IcCO5un6Pxix2T4WFC1FmWEHMkaxT//wM7DvcizIuitYTNvzMWq65YiD0nIsR/nCb5MG
12fJgpENpiksNSdMClJx784oZHR6TIHTsEbuUzO89MN8UNIh3APFgpQkxl0S5jQCkpSeazJ8icVp
JP6rNC33qOcYQdj9fW62D1M3RAhDNW7GbN4PRv8KLxcnmK+sEMN9J8IsSMhy2kDbQMEpKXEq65NS
PaM21SlkWdiivwtfaMNAeGsqdxeDHXsyhRhHRWLapnuYWBcxgAxH1Y2p1xKZBkT9MChEugFz9aIW
g/2M2amfwn14SxSD/6EwP5S907+oaEeYayAcQBrI5b4kBtlvCzxF5VACotn1jZK6ymMLYHOeV7Zw
WGTxW8qUDMo8zndOKaxgTtF5KCYSK5dQirdQx3TbhoZnWTgYIO32a97sYADKApraBClPe0WFItxE
+Vc8/XB/zJoPwlYwWmpB1xsDAVcWgvBVmv5qNDG5FeXwpTLRAcuIZmLeyNzvxeTbvVptygwj2TBS
rZvRAHbtk1G8hTksvCiN+juTu+AmG1so+wq2HvhjNLtpLZozy8nvQSOHSzEzS14PU/T4i13qUKzm
2tmY1kxmwVhp7y92Vv06xBX6GNfC+yvBn9OqRX2TLz2+AZ/AjyBi5linYgq1s2O0Du0Ss0KG8zlk
uRrE8dqUwEGC4aELjLhvAiHax7w+Zy5tAxTxBnaxw20qpvjFGg2WpATJYmFuoU0MU3TZdnhrFk6E
lmf00tVeM5F4xXWYc2w6UHIRMcVMUzICAphf7Va/7bkloJuAvdjnAabJyUrwkTFGak616z/FQORx
W8WYJap+zqoB6tQKoyIuDOl62mk9nK7/+/4gqv4ZvUcdmLVpb6Cln1XTPMaq9NNRPzUO+HHNOT3r
UrmVad55KnwMBIO2Tsczln45Qz00nK9FGEmvWyzGF9oyi7E2c0RIgknBKJHYWL1SbHjUsQiCx4Rl
t45iA92FVH1umWnywMx2+DTWt2NaPc7x8CUTDPRaDxy8xAAPkwEf0vHCkJ5ERAXD4MzSuoOxMmpn
aymGI318zKvKAVK5qu0ZXhmoVqvCZuifmDjxRMU2JYmiEDprc3TEQEh9bKkvprKPgiaGxuZA5Dyy
FJMeIRcujZJ6POpuhF8DngrltnDCS1XQyCLl9kF1VexxZoql6guzlJclU7/XG1d7HNvJOM6m3W3K
SAYq7LeD2ufNIVJeaGzsTFfcxZklWbpi3BdRkEO29lF09r7Ru5+bAmRnoTXCBYVdpordy7JKOdCu
bSoqSTN9U3X3i1IvTtATB9fHF0cR9lGbETyps/lVhvKWwKCdFaGHG1ghO722SWOlCJYpMQ8IMmGH
lYM/uvFTWtrTxRqX+XmpQFtS3RPW+BglRL3KHkA4B04r87ncw/5Sd0UyvSXhEp6AW5q9m0HJmkfz
WMRR73UrxWOYGclbepfCqk9akmzJbRloS/kZkZkytIMkNj9WsfpxzCHOpXD8qjYMg7BMVZQtPOB4
Y+DS0TvbVmPSWeR2DtMDQGbkGbQ5jjpeBxtVWbJgsJu7pWFgVnp0XLBuyi1G1sOmXDKaoQWyLT2Z
g9is+BJL/dmuueiA5jCPeLfS/9uq/Scf8s/V/2+D+J885S+PwdP/AAd5zSQv9L+3kA/k1/IzQPQn
2dGha/qvP3rJX499N5NXLPUfJMRrOMljAe8KzSGG4d1NXrG0fwjhONAXbUOQv2Lz0g928vDbuEmA
jwzH1L/byeM0rzuOUF38M13Tojz6T+zkf8mjMk1Xo3m85qQRv0kkk7sGU/wQJOLCilX6HN9TQRnz
Zu8TgFNB026Y3qo59l1UFdXwpyC69ev/EF/y/qmuamOJSCNSWMZqcf/Dp2Y1jAMFYybPcl/6+dkW
DzgUbwyAy5gKZdiPfbA2MPTyuc7PMbS1SvlySYlOVgHVGj9c0eMYZ3Lja1s8a+g1kkd3+GSE+wql
mY2ryhM9MhqPzw2dm0V+deKPlpa8hyZwtf7eit/4OV/i779C05DPW8SSqBqhAz/+FRIFTTy6NiTS
itVb/Tq7yIMcLVDUcwapKNRI7WqjOwen2Xp0cJX90LK8mOotCDbYZeI1gIu1+xEp8t5yqkChMT/0
4A5oeuPiGGdlUDXgun+JFGupxMfT5NDY5ilHMdrUSoCzCyRfWkP5J6YSmHsP2V9rOq8TvlROR78W
E1aICD9c538PBP+r7Iu7CvO19v/875+TZ/7+ox2L4BBVJyFB/SUsKGlz5DONVXp9hx8D80XlpvdR
hPLX/jYmdO9Cm0b7n0Ktxc8BKdeP5QyrZMQ5JhFxzi9XTGxOeLT0eumZMBpyeCMmcKG7N/ChdElo
ibokUPoj0Tv7rkH+30QHFxtIRZiwvBFapegM3C9j/0Ss4t4423G8LRSvxAzIps3VfjLxPHTrP0WD
/O4651tzd1MEGJjai1+ukBHhpqWppadkQdRGfochaJgfJifcTNa31gU8BAW04/sW8/yyQOEBhzx5
0atXA6d1qX4a1lae9ZgMd4mBIosZsn3u0KHrVBuYB2rdFkNsEAGMpJHKt/LJ1p+Sxd0otTzpMvzD
FX+NMnnPqFhTNf7+FYRh2rbNA87oP/89A15jk013HONGEUTArTMUvaiE845AlZbVxo3FzskyagTr
gJnTuTe8VvkylS8a6QadCKRJU6CegCvG/b+/Ln83koGwfv9uv1yYuFmNvdouXJjiaYkR2ErFx1gh
wGILR/rYx2ijy5BYU5X+4ZPXrKN/c1Z+DUVt+VoxK/nS0/kNSK7yJLBqp8odeC7EHcm50VHhOhF1
iG15f/j09Rr6d5/+SxKTmiLa6lo+PUO3vdbsTXEnykdV6pClP2VoeyAYAxCEvt0g7AZ8/PdfQPyc
R/L3RbFmnpC3ye3p/jIMdm0bF2rNidfhE4wtxnygLBHSfwvLk8zFdIV1o2Sd2Obeasutrz5bLGI7
+61Scg/z281wq3F38P1wiuo8PXkV+G1AJ5d2R6W5QCL+U1zXNUTtX06bTt6ZaVm2ENYaD/7DFDT0
iqsq5lB6aZ56XerSX6p2F0UFgW2HIO2WfVEIP7bnfeH0wdK+2Sib5nA8Kown//4MXieKX7+LrsO5
Ih7VQBK0Tpc/fJd+cEXuzB3AFqQNMoK9fnwuB/TMdCctmKUtVtivStl5dSu98JbQ1j/d2L8bXl3i
i4j4JO3Tdn45G7rblWM0w3rJuGPDzNoN1eglobyJhxj/k3OKNE7G2aNrVpcyLM5KfFzQ7Mfa6Kkh
fl2FhGwSf/7Defndpe2aQjDBQiUyf01WghaY1SQpowgzW6Rf44EsHsIgKTds82LJJqi16iRmC4Qy
AdJq7o3UOv3hO/zu5v7hO1zTn374baJhbCVxGyyQQAVqKhbBWaHERQNQ7oe5v9WRRRcFRnfZk4IP
5B8+Xti/ub1YIQnWjqwFHRaDP18cIaKayB2iEv8Y10Pj60uo6QWpUhg0K5OOvyoeBGiIKqPbFTjc
RRmeKUsURJN+buZu1xf6BRfUjwkBGKF8TCaoZ9KgEqUPtkACvI/owPZRt4HjiS3S15AEEssm6KaJ
Ar1HXMBLZip3q5lUNxOVsWjnkg7IgPDAwcoZ1vpGo2PsLA8YcHlmFh1qjYKswXIGZNhmmYeOqvBU
u/EJwd1rTr4fqNdLCl+zcUB0tK1EQGMs8Z0727R+gGRxjVo/qxlWq/8YzBZyTRWeV0Z9DZ6V6WqQ
1Iw4Bh4OAmtZDDwJ9wlm0NpOLfYtPBLLeaSKQ/Gpbe0Q1m6iEJyJA0lewF/DAFjtsAbcrT7qg6EF
9CAfID+gLsNkwRb4K0sfyYc3K18HQ2454qhpxT5tSBDS4JFHq1UKqQdkDHOu4visdS9q9qW28n0x
pvcWqmmDt8dC5BCNaqDWmBIABZOAs0WI44fiber0LUk3ZHrwu4g3DTAi61HuKGdSY7QRCjMnf4gh
p0d0WqKXebrI+G0hhLLItCCdsW4Tz31Ep8S1vTB9azSNa2AJEkTqBQEQdI59eNy0+3BwmQWusMUW
cl9Ae5jIh9Jv1QLtYeQ58RjEGANYZrpzmMoLauR5Lj6G4wVfKqUuyGS1t276Mo8HtI43GTTwbsST
lDE6LPF6qBvfZWqnGeIL2AxjWMCa4LswtvcWmQKc1cHhByD8puhQq5kQC/AOwAxuyMptw8eVxZcs
Jbn1YH8gmGoTY0JO6/jjWLVPGjyWSURw06fTpa7Mc6gW215rt26+oK6ujyErkQWD7QrUq7BeJ6xn
cEBCiii3+mfzoc/hycavWp/wRz+EVOtGhppab2CkwkoVLCbTaWciuAu14Vj0WhD1sIZYCgoiSRzn
RkONHM5c3trJHmwcdja2rcN87T08oNCkTEFT3bnZnWU9OUTuRPXab/MEjqkFEgQlQdYILaAY1lYc
Frenao0z0g9xpV8nQzJAN9VMOA+k3RpSpvbU0AyYuFQka+wYPFWzC9T58T5qnvA43uIDvEFgtLGt
Bzm+mjYUSqBKDZ6IiUA0k9QMebgp6xGMLPUmV2xBqeg6INpjldjFEIaIVuiias1v2jRduRl0zEXK
12bGDHqHrHMTz7jygAhK3EeU+JMNHWeaK4+8nq3tPEOsDZxOP+ZTGCwVDMLh08pzt0CIcVkWvoEh
QQeIKw1+2JhskvwT9e92AODD5n3rNCtR587M/fWXjLhYwvy4pgAnEKh1k6KI30fgp04LZGsS1mQv
WLDi6aG65wL/BrugvQfVHHZPEI6IwRa8IKDXGg2eQwqdlS8Sg8iFA3IRbzXnSw0pWl++sFyeOav4
moI6vnE9wPJ87iDtVQt5QAOIJR5RugajTmKCAebXR7cqBh3ruQ533ZARQTIEZcdaoK68PvxM6raX
s74E9t+ZLBfc3san1PAnawQs0jwkBh5e3LspTT2zrQIAusClN5Y6ticH20sszt+0uvMiOuVP1VeL
Oc1TIwiX8zdMZ+l1wsUUOUKQgv7VEjhltje7T7naHnVH30WL8FnaQeutPPThXGDEj5g9olzYsB1B
YwBLgPPbin6PyTp0hngRg41iswQfJMar0oXtOvio2OArO0QfXYj/PZS0wHNSEpXkZuhVmkRPbQSr
XWIb/8EMH23EdFoMCdmEHuVAgaT/YIf6TlN6H5HHoZLu84Lf3qj/5ZpeJPH9xbex1Oxzle7kECgy
uZvI4jAnc5dNGEISO1D1dKTiatdz1ziyuiT2iLANMbKsD3WP3ZUL30fbT4uAol4eUI94wKyNk/iA
1lvwFc/CAsYYE+qQ/iQMdW82tW8sCdLr4jxSpLpNvusiXN0hJeUwkWpV7vvaRZ1BsA9wI6pbHTyu
mZ6j8CWwsv2IHR08bchQ6Gk21vI8g+BbeoFwsfIGCH796psE/7cRT6rYDWRgzaL3ZuzcIBP4rUwg
ZEDwIeyyaqeA0mTrZvc40awWBNsctkOje6WivRRt45dZvwuVcB/hSyZQkC2J3CWRcyBv5ijCcK+h
mGlnLx1EUItzw1CEl+NO9B10J/Wx1viSXMTWMj0qsQXj7w4zQ9ytQh9CJdR07RSrIbn3J1Pah55p
0s30k2LSFhr1o5TGpXWcTTbmu3XkQg13aNeIaqZhwKdjjjQG3+Y2RzHKhLbOyq1inLSS1B1OepbR
0XLNY1lppwGYpUTy10vjILWMzrgB1il3isaXgtwUq/qxWORuVTzUESqegdkGpsi6stBYEazbIryQ
1hkD2Yy3jpEVbLGM695w5i2ngbWn11JbXg/vo4Oq6ueWj0qFFqwTUamKk9WrgZzx22PCqWztRKp0
kOfq1vkmqL4bxLesllhEQb7y9Nhzyl3TvBS6JN+PWapeHrHW3RsQ9Aah7NfVzUhGSaOcO0jGxO+c
m7euVvYz1k89BHZFR2bdSb9DQqah1FY7NcDky69H2pxQu3ok7o57AaAJqto8xK4apKaLJti97Qf7
tu+UW02GfpS8qTULIhZa0ZDsRi9WrQP2NNgeEp/SZ3un5qQb2f2cUl2PpJ+QumjRvFifJxq6sRGt
suE+CY1odfdgNvk+nelxSIB8gfkseiEMxC62ZGaWNTFsftorvokvP9jKG60mX1OMG+y+DoMa3k7T
l6g27pvS9rFPdlquk1hHSqWdw6HbXWEfvtO6SNKcZqf2Bmj5/NLRvBcTwqQWQ3AspVh4ZNUHI0dD
oZiHPC7uV2GuZZaepuGGr3XQEAtkWeIEeRvZnHkztM5T5VRPkZmf506/yNB5whBzz6oyEI1xXC8J
0uy3MUbc9hzup5alELfrbJBRbdooEfhFXBx/jOERFs0LIAYWzQq6dFlKloXLjQE60bA+VcPwqamy
/brwA7FA09rrFy68JGUarkLUF0zAFghXpLFsaTnnzYtIGQvSXsAR+YrQHxJkf0SnstOASg96nezh
9kpIDvmwAz+7IL1S8CcdbS/HwFmLXkNrgHjj6CfHkQ/WoF3KiA8PULpAHgi/6TVrUEV9oRo8YCvg
z5hYhW54S9zcV+rvU2+pnzuNhMJoClJgxExONy3dCs1qH9oM/i0rM4Ff9maZjFelygIR36aL6iez
+rlUlrcxlg+Goby6Ntc0w4FYkbJiPNMQeOxK0t501uVMGduogGSsLCMchdk4gwQiCCsHz7LI+5aY
SnTLuSbxSBXT28yHb+J4eGtUZE+cy4lQgrn/lurRnd2GN0Z3sp3lTaTEUGvWzZDgtdE0z1HOjVdj
64DluJ3+BZFqu4QzzubULrY4UnY/aoj7UXUYHwyp4HOY3cdh+UFFByvhxOlyebRkoVP1ZR9n9SMK
GcI6E8Rwykrqyo1LZVJucH/GY7rXhseO25Dz6q3G67Gk+pCwa83sfkHMXiKEFSmVFBdUJ/RjV9hH
NVrjApM3wmh69ynl19Ec7UyjBQabeeOGM6Q6yeQfLS+TauAkBOZrcR3rOhpl9eIkKLxU9dIo4w4z
C9byGLXxx1U0nwoT2TQp0tWAqzd3bL+u/bQsMIBATC4Wl68EoIMgFvVr7I/kzUzFhHP5s82JbI6t
k+CgNmxc5cUKQVoyQkzfDJqLuYU5ri6hYeS7fZ8X91ZXfJykelCmHYz6vQbjrgxZmSGvUToPQTA5
wb7RfRuiHitkBcgsoSXtg1NxiphqUJTFaJ7N5H6ss/06hIQzBMO2bJmyuf1nL3JiDyMiwGBObfG2
TNZhHQCVqt+tn2RB+BDUhusgFcPV7+HJ6QS3qd5YR0H3ikTdW3T9aFbS10MYYQzdBebuUDCga5CX
Zx5qHPmaFAvuDFyNsmKtoNZJaEWS8BSizKNI41+U0Hjrs8BLkdfgXrTOo1BXLkvR73rsGtbpMIXy
VfXtDv8Xz22IcFuMS6aFT53CopC0ukGLDkomUbGoEMHRCC1E8yh+oi9Brbq3U4XxIGt8MuOCdXp2
9XtdxdxRmDe6nu0tFq2OcfUcwBeCHNu6C8yW8aou9jBHg9JW8AIybvRWeOhOxXHsaz+HjjqYakDm
o+/oUcDcutGaDOv+m7H6thau6wwaddTIRberSu08UFM5OEHArR1tnnKwpDo1GPXWEn+pqDop85JE
9/JJDepaeRKJfJDTfT9WexzSniCu3+czXZ2q6GicPliNeVwWbAkJh4F+SNldQju06XXi3YiQHPJN
lIVnC6kPDMO4fl6/kskFZUNiwQXSN7QMKZO1KRJQX1ZbkyCHlF7lWsb3NSM+XeIcaGKpGj+PmYCo
khe73WVGEDVJ0CCP52fwIadcEYYVkFC5+Wsbq0FJBZm/V5gmV9Na0lc1crF1rJPh3kWgvu4T4VPt
6uR2OHI3Cvtg2fpFwT9OhcdZGtJf1x747XkjCMHanImYSPDi2lYQJ9ezrGXaaS6pYLFQn1Hy1o5n
zOKYYHGQ5fq5FkzdlrJHW7HtymfwFRRN+gmL+sAJWeVgkN/g7Qelye9ccVNG1mH8iyuMJZIfkV+q
WvqlgE6YSVYK3Cs6tqR25hz0mV9pxXR4IyvUyHva9uoauelh2nQ3Z/l9as5v61WkwWqNbfNgmsJb
v5GN7myKmYsbT0Du6b5BhKCm7SHOH8hd82K4I1ST4YI+qAjRlt92cK7XU5hQ3q13U8ov1bMCrxS8
6Uq5Q2nvKQqRpFi+doA+63SiKhg1cgfiBEREpIpPFowIN6LYB8/lBtdgAckQUIg7L4pXNlkBAkTG
Ke9xXcmCewzUeHl4Uy/F2YjVYL0RZRXvSlFukBIfZm1+W7dxe/hKaxxtK73X7TvY/oxQWHIK03cL
GCKSb8Ynrd9wPQ9tJAmpFMf1WqJsZ/pw/Y6/xrDqD6XJtbVCcsqa88A1Fe2usNx/1A6/JJ8lVgHf
ul+72T+1u/+Yqv4/pB9Ot+8H5HJNbP8pUv2hb9ufA9WvB/zdBNcs9x+WC36rgmNajg2E+d4D19x/
mI5l0X+mM75u/rv/7Wj/cPBucdhm63TOVuS3ZXYgTt3Q/kETnZa1ATSiObrp/kf9b/dnfJf+s0ED
gH8sG6GkSi/8Z3i1s1odAugMzSUfcvJN8AyLHrvVn6it1Opy/d/3B2wx4Mj8sBV3KbQN1x0GLUy8
AmK397vDv78b6xPG0ff3CElsPHVMxstoyLMDtQkgcRgAY6XqHkSl+9cX3rddX74+bzJnPo7EIzfS
YWUBKcw9KLnwrfUNRFrB1Ln+Nyc7jRsSROjg8nKN30zx/lHvBy4YdQGgiX3ZQTEWstSfCUUU5+9P
m9wVZ6uA1nt9dcHv+P1VbbDE8/XV7zv/7tjrq993dta3UtcPqrEDhYOPAY41ayqWgwRqmWLBosVq
auNGwRztEgoNuhLPciCGm+v261NNGf8+4pcXsLZKLzXB7SO16OQssOsQA93KkCCQtE/mV5jyOAW6
wt3N+Ti/WrM4F02ZAGtExi0Rg+Dq6/brbtRlePqvRzn/uhv+Sz++23W39d2q9d3cETV9ht/RNmk0
8yRZ+gb4JH+8PluW0Dxp68P3p9f/fX+47vL96fX4ZpEff9l+3aPI1fw0WTMh5Q+F3sPkj6rLtD5Y
FR59hAHDrJhEiWrThuuYSbRS7xtaxblpMR45vL9y3el64PV/elmkuzFEUnd9en14P5gI2vKCS8Vo
qb4o8+iS2UYEOD1Elwbb0hYPHcpFnn3fbqFd4bPX/chwPABX6IfrLt/3K/75Jtfdpr4/megOfr9b
tyx/6rQg3uBW/96GMxiYtJUKYwgdBo/jur90t/NBGPZEYxAZlfHsuMwcs+jcl9hJX+sUqz8nPTSx
any1OxehWduXH+bcRvOqiP4GhmZ/MAjX3jclRnzXo+s8ej9arkcr8oejwTDM+xbfG1duU4VknULv
Pl1d863ZeIVNZz4txejuVIrJvVmF8umnHRSzNJ+aoroBh+a0ZjZm5TGxhAoNmfen8I6KB3LU3p+5
Y1k+TZb2qpZ2e7nuH2eT5XV668DX5HDRJf9y+Bryc31R00amdzS1vgFdm3RG/JLX/ynVSEOsBlqN
dKyiNyX/i+t12+/2W7e9v7ruNxl28dwPyrMoNSTKre1hywNUW2RUjbUgO5jV5NuI793humloQ14V
8Pr8cSKW57rx+84IVt7f5bpprmLl5v39psV5w8aBLub6nlYl6nOfxigvcEUr8RLXKTLVeISVOKYn
sT5c/3d9UPoyPS29+fe269PrC9dt35/+vx7WWhaQ+z8/7b/9jN995PfPCCeg2qK7ydYxMYH/sZ80
wG8Yoomzo3v8GmtDjuNCaNpI8MN6PyPR2OSCtCtMPNH7myXQNRzz7EZ0GJ8ojau/NDguBbax9MH1
aRpjxUj93l2uT0MqxrmsX345KLWBd68HCasxXno/6SEk04kw0hsMOfLT2OPtJomBJysHlxCzEPW9
kqpoS2ZEOQJZ6m5sI/gtfZ2fOgGVRbVRnlx3KVR7y7lq7kct/JKbdMVzw40u6fpw/d/1wdDs/qQp
XOdzGf+w/fridVsVLtHln7vVY5aNaNf/602+H6as2DH12fuL3z+mnIYPjGic5TKeLlqlTRd1pgPf
JW3vX7dFlZwIX53xs74+L1VC3K0pLcCPRfWm47pHoyiu7nFhVAhojaaDuZQpIdl0VbDyEq9D0cOW
NUnxbBawSrf/lDku2qC2+/ugShjjAQZhegvF/i+o0Qum8AvCRxjfZB0tcXkXRtqDbAoFWjPPrg8t
EtC9dHAnft/vupEUhYemGkgHm0Xxvl/Z4Phw3e+6h0KyH+2ATH9/v/djr+/Vre9lD4l1nkxtp0+a
cXt90CykNpbSZjuUhiS0XDeGahUUeIGfZ2km9mYgTucUdUArXWTevm8brbgLWgoSYNN/bmxxttrA
oc52P2z855t9/1BLF58x2Ce7PmxfFIOmUog1x/tDr9ZUp2aEAPu/tvchTsK4TKv+dbcCUSvOqKF6
XA936PiFZEax83poNDN7xf+XtDPbbhuJ1fUTcS3Ow61lWbYGD3HiJH3DlU66Oc8zn35/hBzTUU9n
n31TqQJQIBVZZBUK+H+LUe+QzzMT99lyTvqUka//XVW63xwqtT6l6lzsKHxfDgVU78nRwTTO7cT+
nilL2CZPfssq0yFXqpiO/WhYJwuiFioZQ+9bCCK3mNrJAAJg2g2PBfGtfWP07U09evPLcjmxaIfx
fLl8uRzYwa+Xq1KCkW+X6y4uF+YqkJJKNA+wDrVH2Hj/kI99/qARUfokiZXT+j/mjIG5yS1yDpNE
p4LDXI6uMzU/T1v/Gz3fZMcK36b8B/KyS45xl5Jwt7Wax66zEmhQjPxGGymEL4H+P6puDO6VdKWB
KCw5So+FCCnuaQ6S0Gp+Fooj0OIebYg4JvvB8N30OrGXmmmvAbcwayhBjoclPc4LZkLqsdVt6sRF
H/T9fL9w2RUx1adbv6HQPc6T6i47T1/MOTL/QBY5h23h76HVD9/61v+W1P7wDTbAb4qJZFEFeXju
qLlfPPUDEKjjglsZJ3XzEqstSPZqWTyqFhRyagtNNhyy80FvACjq+wAsPQiqrwFODT6bDiecGqBz
P3pSeJSxpdytdpytpXbDd1XNck6i/PoFCpaK5A0/P/usOzs9TJRtnn0mRv3qU3XgkMnU0LlVzahX
f6dG37mmQFCnji1NPrSq/gBEh3+sPCv+UKkQ1LIe3opORKPbjrdt7JIstliIQmEXtgF3zb1ZZf/p
yHP5g8kgkBlDz32sTZ1c3JAyUwA2gRnzFB8wz5+KyDSm36YCqJzO0N4rgkWhLgqZoWq6cSoaymOC
haq0CNQe5O9fenFg91ve7NNjACTEpXadIdp5sQtTJ+F8OBqU5wqmsqSjmn7ZwaRNpH/QOLqV7Y2M
5l9Gi261fJsHOYUBkwxPk2n6UrLJeAKQunkaVSV5ZP8wAGn5JGJfrdK/kTCrW2zEsF9m/eKHMsMr
3Qy8rV/bJAcrqvkpdct7NVLD3yksAxlYy7KHQJnrk8r+mhBiFP1u6sS4kyn+outAWiDpKLtzjE+T
Xt+Lgcx0Ajd9MIEU3Y5OxpYr18uN5hsFWJA9uQUtOTicg4BWwvLUP1hZu6kX0SqPIu/VYuA2N5Cq
lluZIArDtVvyHQvVPxjMdULAIUqoqKCCcYJH0ObDR/LCOTOaeCc0y1BkomV7/sN00v5uFXl94hCY
dw79OIaPYiWN5UDya5Ua8K2Lj9V5DCitW7YTxcY/fa/Xu3CSk5vKPrvjwPOnD2W5HiSFEE4H2RZ6
Y5Wzfr4n+Rr5inQX2MuNjOrgq3zD8hX+/JpDKyYNQ0ZO8kX+JtY/g59f8S8e/+rj4o/nb/2Ii188
d5r97soXPv76J8m9UFFFANpKLEICkf8ojdf7JIrweF9F/H4WDIxqvhvfzMBCVzZTDDKb2MHN4D8m
qgrXHy87zvR/ugPGlYrTPvy+isq8cEAYJaeKeCw8mYvt21WL3PDON7JeVZyL2XpV8hEthXRMP4db
qvwtGeO/XDVMkndX7QhM3Ud983pvHPMQG545mrU6//R6J2+f8+xdr8PXz3geX3w+ua2opchqudJ6
42+fb/3Iv35GGZle9mOmOuPggd0Z9s4HJej652khPIN/tNzBH9Q/1yzsT/nkflTKyIPobrZ+h1C8
OmaZ3T9XuRLc8l/OgadocZQGjvNBZq6OwhC/w1yfHcmIwm5333NwKG/ZIUqg1FWNF3knp5pTJNfS
fffizqYsOYZZXe3MUnuRaWIiciuY58PUPli8qz9VkQOdMn9urRard1k3adTpMpzIJbgKYFQDE+7V
TEImjcL5lOEY8OpymOCMmV79HljF3gQloLp21ck52kuTBNRz6GlxcEzNoLDZKzjstW3AeTVS1Tcj
38G1CqLo0eRkw4MlPZ/H+b7sM/W+rD2Kh4sULC1Gve9BxTyMMxDrDQyro4yhXxigmJkoTHQjdkIZ
8MP3Z2HqWCoYes/iyxwKkmGT7LvnQjJi2zWrt0BPwlsZk8/SPHmRUz+lWRPeJg5oKzKUxu4a6hZU
bwbEfOGHUI2boIfwTPnQQGg8vTSKxrqhgpWiskIH9szR+AwI0EajMPYT+MbegzFQqZAqxmcnzjgi
8rxmO2mN+flikssxl0xS2bxRaVhf8e1kgZ+QVgh7oBu703MW93v5AjjdKW6DRtNgfuB7Unw7uQJI
+NWMlcpeIl3Lt6NOZnYY526JnbXf6twdTmaesScaIODkCIGxHkpk7VVbVnCrnV+63tRXYHZSrjHU
gb7TKlv5UMVmT+2eb/8o0s9F4hffNcB8SPo258fVVK+y4FlM3VkdDq1XExh5fZVPTeQfQjcsD/HC
Y6+Hqv4JLIny4PgqQ6s1Pom2McFoATDU+FT5VXnoluG8DP99LtVD/RW8xL3yPFi+dUxVx91kdd4/
Fpqu7AD5J66qDPap7cN8Cx9f92mGbYlkKcX6YRh/StRo6s3nUOmMLzI7zd3ucnZXEllhkw65YaYV
HxuL1FTfDaItWQz6p3VYD6VxHs6ZE24r1X2vbX4drloxlrl2/bEZwTekJDo/qZUfHZU8H7eVU4ef
M9N+jsfe/gFW9zEvevVLZQLoFppdDmybGh3doh2pZvUDMVXC9LO20PRB0hs9qz65ZMC6+9/6Hj7r
LIAXI/ZuoyZqv031Ul0/WOoHt+DQvUnZmRRdoRxyTrZvRhdYzHV6kZe7IhnMP2toFaZOab9phvNc
p2Tn+FQjN/duqJhwwXIWao+wys6xkh/1MiGQ6dektUX8NAdKMzWzKr79nUUfngA3ma+aocq+uxx2
D2M6fa2ht9kWOlxPBAvSR83JSX34xWJ0QhfeNr6BHtJaUl3MHhBGQflgM+0fYAhTDjLM81YlvMIf
63W8pIAFoWeTvSztuS9mulbCeJaxQSj84bE1J3CXcpWwOASKZFu6D7LoXHQykuVpE7TvRouu0Tzn
QXR/nVdRn77VYamiRqccSCS2goZM0eXP3tWbbudSsb2VX8E6XLX2ol2HYhyHnfvwGrUEN3smqTo2
APZrWrBt42AnQxdcye2QVNCcL9p1uGrFuPH7V+3/aq7WBaDsyW9Sgd77NjDn+piWXn2MM4XiOxlL
Y5nhTeY49l3HypbjysVGFLXVube+Hbz4IbwrGaHD22iJ8k+deTf0s/lsOE7yYHkFrMqL3IkDcIRV
gAaiJei/mFEQYD4X+Qh6WgBWw2oGqnd9O8ob7xezs7dlehyorxeNqw5+9by411M47eLBm3ehUrGF
TeI8BzWDl9FYV+xdROhV11pgxY8i6jJlfGzL3L1Kl2kFSwZeNdA832q5PlG6jdqOihkcyNAGXli3
tyU8CPtQScxHdx55OC4kr53vkpBZ2l/+zkL93e9YbKiG0nwwfbMFsre+L8e6/SAiYmDATzgTibG5
pabgvRkfWDga/zghruyPaqiRFGbn0427hKRjQLBJEaRWO16C0K4emx+i4Ue4DESSDs3vflP7vHMR
1aSibLUeqF8Zymylzfg1U6jwsVR7mZ1G+QgGdvIIJLJzYjvBrsYZyi9tbna372TWssmJ8iK4LbXs
e7jsakSkyw5Gxm/TzrIBfJubEhpCynJY6wJSbV0rhWI+w0+kPxAtuKsAr30WUZCp30dlAFOA6t7n
C/syrM72ooQAHUY+19rHmUX+GJjS9iFczo2k8cBzdou+AcMY0dlkWk6PZKwuvcTi/B7MmJ9TpEct
AOxNGfOUKfmPiiUOaX85K1nOSqkUIqrncHbqcKZ7cWwa1V6UqrlZkGdQAI6TDySSRwkV+pxKAqOo
qnse3OG+hXHy3IyZ9dpbZQ1xs323NBeydShasYNMYgCFgvz+ac6pCCbfbjN5pPJclUXm75vcHuEK
kq46PoR55t9EK3pKHnUZKBMAqYhQGgFXAYChza6kexbaGXziDsAwvR+xOl9OAELwualFYWwoWVNQ
AdCDRKsq5GrB5JWNxQtoUhSjjtV27M3dnKnqnQsLFule2kOgF9/SRi12PkBrZAO6z/MMdoEOkWE5
Nf4RZsstx6rmxguB3oGw59qj0pX0cPul7Dv3ZtABTuKHBVCa7yo3AcmbETWlt8ZS8qsl0y7sy+FG
h882raCr40U03ThsrY0GynDX3/XGmJAMnDeg9HjX0UvomerycHuYverOUzU+RFn/MANdgYtu+uwa
OuUKYLWncfmlgSQRmAsOM9u4e6TOb8tD5IEI3suYNj5lO/b1SIGGy0FRa89QrrAc76g+neqHaqSg
CPo1sxg2STh+GCyYgsiNv547/a4OqJtQyuQAiikYHsSra6rQoTyL780anDUiM9W2DgmLQZpGeRVL
8mutI8nV6r4B2qlsmuXFaTbUThituc0zEqJm925ojDtKQK+qDKTIbxRG9Rtstg00aldqZ9zpHhC8
pLqyEPYagLEAMRlUG0y5IL0ebDBKLY+NSODVxCOjbxSVhVc+7G83cDncRi0QFKCb6EVfbbQIwGAS
5RZuY9IUttlAenNt1GBlEQGFXg3MPW++UahCuSrrzIX2sd2blfKnXw3aPoT9VAvA7WvjcgTNEpQK
ElStwnqOLGA4VEjUbn3FeCQ38bvdq8nJnGqYOO0Xy4AKmBom1m+fY0LXHOYa3xMD9g4vt3iKwdLj
QIikDtEfql9+CYbU37TkJN3Y2txdwYD05GRUQmu9T/LzeAonSufVME1uskGBgSCJH3V7tkgO/M30
WcMkk/Wh6ngfGYr3zCtXOdY5ld3F+DTnQfQBAIurXl0C2TwJTlrVOC+F2tySKH/vASBZWITJG8BI
ki7lmji+7Y3iRS/n4a4JwZePY6JDSvnkdlCIFJOh7WJKUjaBplIobZQvRThYtxUQW7tiXmhOrdC6
0UL/CfbZ8CZ11eEK5Do4dLofrfrNtKoWfiPlbir8eFe16m3fQrdoOu6ODDnzoGrd0QfOQ43tW7Wq
KTZq4t84PLutvZnKag+crKbxGxLHe9bvtuFu6xkyN84XoKwlKW4zGT2JV2a9VwH83ecGGOW1m2Vb
pzDjHclW5GKULugDSb2U5nUpgADQtqnDHbhdIVixYGepOuzw4UPFKfQOommFXHvAPfMQnEurqZ+s
Pt6ZderuBlBph8RQTj0LmhNQ7ZSWPyj+PEJjt0Bgh5zzAZlSbsGm8LaV3R99Pe6eRqihggpAtXZO
qFGgHpKar9G790P3SdOqoxW2475zcgBlRm1fGvMe3NP2io8znXK3BjzeC/oTlUibkJxvB0oPYoiE
edSUPZ2ROL+p8QQYMGjhCvC31OmkAYURunllhPxy+m640yPOenrKDWbYRPtPnp0aN5WllaCBExVq
KWU1K2u8a6E2h0O4h18sz79oUMt2akwUGoYQUpVZVFqgocCQt/Wt6RvFefUxH0d+5fO1FtXabcWf
G8SNqXpy2E5aZvuhAn71ztGAX2nrnpQHHVYo0vI2UGRpN64aTgePXOwrc6o0lWvGAFZl3pHXIvcb
8ffhjKSvO+Exo/brKD2ljYsGtnLGSk9Bj2cBY5bnX6nSmf7s3KObJXyELh5vZvA1+S+yva9wQRrA
jlbDfZwF/VMWOb/ri9yDzfbaIUpw8JRW/+SWwKSHjfc1BfiY6Xp+K2ZDt7HKqf1a+I11a7mmvRWv
ntXsvdGyPjp2YR26OPXgfGR2xcYdmHKgvA1KZh7ikLoqUegG+OyOGgZw71X5s54YT2rj2rdOrlNo
XVn1vhxjCvCkK80E9wMJqWj+Vv13NpeGFy6olCTBEpAnigGj7Vzq4FkufFhzn1DqvTSNYXUPsBh6
GxUEd7BbY5e8qEUYViP8nyXVvWeh3lu8tIEP5UXGQ3Ye1BN4SVDCW+XHKYinB70z4xfDUO9ieKyf
qEWIXxbGlor/tWerq+OXjcj0xjKfhwgGzUXmalVFKSp7y8DLHtLMGtiiRdFvoTlRKAYv7okETMgv
fPWboertDti+UxNc6fG8032VTIGl6SE9IDHqbdw649WPdgZ7IYRTC5pxmkkdlaOn2Tk1ePxWPDa3
h6CzzIP0gPLgUBSk8GB+J/BjI4IxeTEVA2dMGMssHd4jIvYxPBUcm7UQAF1lcAcce99gZV3F3dd4
tCg6a3NDv4GjAZKDqblmmWBsCCY4B1gKiKWn7WvPzyDirZSUp1TZco6uwPW2NPoyvJB5+dQeKsDM
Gv4TwM86mKCqHVj+JgfqYRXgUpdEkKSnrHRp/JhGXwBCIqsk9DM6e2mKyX7tVW+9aOgV7i/m2FHt
pr00cPlwMaqFp73eq91evSeQQRIB6/ni0ELXfiC8tnHVur07K4rRKA5+xYMR8DC6pCJEcBhoAbEC
/td8Zf4vBBjtchVMDqLlAHqgqprmkXl7gZ6jqhAOeDpYXIAV3EK5ThCaS3ESB9+6a0PtYSo8yqcK
GgUjH26caG/PAO5VtdleZxpVO5Rtsow8ciT/Lvvyb1BadNIg3yczOSoJzh65k46rWY5qWu5SW/+u
br0wem0YSzfcJ830cZ7ISGimwT6uDZQr9jGGuu2dDKhCQBhVD3iwv9q+k7kAEf+jz3d24uX/6NMx
eh5t4lTuNp00iu68/+97JJK3iQY9eFQyMrYnQCd2kamGzwXUoY/VBPMqzCzPImLtQyb6m4UfDr/Z
4FNP/scggKw15s+rqEh5geIefkTphX8jW+wC1vpH6rthUh4TAxqXYdYO0mjWON8Rtb5+JzIp8Sui
SX+1ezflXTeBPnGdqC1z2sCxCWj0AelNijI6B4pp6ptBndicTY0JKHFkHuH5No952bB/EGGwaHSb
Ik+3ArF1tVmnSC9iawFN7p8Q2Iz/4undJWXChRe5msj+7pJycdEmFUvSIZ/t6zqb1UOilK9NWBb1
HvAHuF6D93Ixq9VoWXEuxjI2I42xWK5uLD34DZRX9UYX7eo6H/Ppvd91ytlvA17Bde8UcAu83c47
H5fT19uQXkU4ft9awOS/3d7q5uIWRfHO9TrF052vcw/mw/rxz9cVExHC9UR1UJxDiaXX9nFt7KHe
AVvr360i6QWcHb4zgxNbg7lDIXr06/wLO5n7v/Z54WQdKuNU9lf/B38D1a/nj7E6fbtHoxg//vsz
1jR+zR1fnrEOoUDb1FSyyE1HkHHePWPrpJoNVTczwGGhYmGjz0PAKUg+6ct76ZGaW96bKTmHwzgC
+feLPF6UY2MZB3ZJ29Ve5DJzTMFoiI1uJ6NVLrYjJAwQ+cV7kWuBEwOAuLjsaljcgSI6XbhsYXzd
jIBHXMvDdEzBh8opg2SxxZtAZAWMQf3VOk6X18P1uyfwu+6Fk3ea993RNdgR/lHpffgcN1BtBfNU
3qUK2L0A4pTcwBKHn784ZMT+yEYeMKupZdivpt1Eihj8QrDgKfpAUC0ZuvwmZv312ETW3qga7Sij
Si/MR57YsAdmESxTi4XBDu+xaW2Km4BeJ6ewJYCn6GN3gklyd54mssWVr0BAIjJpVlfZaAfKVWtB
KQc3SrrxbkdH7w/tmPQH3uRqftPp7etYNI0HEO5mNQLesTl0e1sdvRKWC4XMy/d9dW5nCn4lWl+N
anbTVHXz4E+3nW4ZC0bsQAKPfUtynHHvAWjJankxQBRmiXkvA2msUJd5q1gkP92J+OzAWCyD+exz
NfopXh2o+kDFHQW0qyh2lPIYgOt61ItPawpD7bfFowKp3pIRIzkIIun6j2sqhA2Y6GIjasljEMlP
P2xHrTvSRoCUeDU851T8dP1uFHIybi75FpB7istzDsTPeXIT7qwE5BVRhxW3U01hF6tz6YXLUHqr
YqCy7TBBOpG5NuGItwkivxiunkSxulsVMk2GvW2DqVHZJTwEtpmCL8XFZQrZRi0sLa7SQb33dnOF
1jJ+1VlQV/o+kYQ3dduUPyC1BrRqguTD7kF51wtvybBfElt1KMYI/oVFwQYhIfduyYBdmxQutFc1
db6giy9zVvXZhXizFhfx6FHm/2bz7joyR2yKxY8dkstLTd9Pbx2/k/NsMRTFbBG6hfeNAlATrHvV
hBj0KjeakNp1xuXSk2HD/vbu9ajJ01xSlJJ5k6Wdy14jA+kIXHQOtNxxAVWPpvCwqEc7+ameLMAA
RG0UXod3/3V2ag6kJ4VO65zipVn9qAo/MTEUP6LVVW6vcyv2J8fEmhUigCWw0QBP2tWmbIBx1MrU
va6lCqdXOg6hlNTRbqalmkf0xqJPpAxH9Gmh7BVHj+/MfnJhpBrAZisUqoHPYx/0jaO7NNKTZrUh
HW+vmFQvh1VR7UIIjD/EneU86sRciUR7H0S0QA9vyw6gAxmKwg+u42FsP/jgj8HlZDY3QQGl3zrJ
aKGy1irlQeaUo+vuDLZeMNrDcrPpjeihUyoDtsTlmr4HrnimgOe/DGuTkFnKEYpZV/Zp0Jxqz+sS
kClGXq/aJygQ7NM6bGdWwVNYjltRhEphbMAXJ9cmSctDFszFwS5qdnEyriO3OKj1cepAQpeBiN9Z
yAzRAKrANOmuwtXLmFisxHMtL0hd9h/FbvW4zlhlq4kpd7SOpQdvaHFYZSAcwxnUPxlNod3baT98
osbtRzYn+klGbmeze04n4yhD4nhwwFW9fTjbJoVL5Hjy90Fn/Be+m3W5U10gXm2XCjfg5Rw2qhcA
b8Pohh5gUsoeJiLAPeQ937bVV5DJ5937F/a62wI/yNjlmv955ozHu5FVwcXEvgr66rycELXjx7CI
OgugTGJqh3gmqB/qNigvDeXcQeWwoxGNjM89kjRehWe9qEAnT69Nl8pRMVrnnG08N4X2s+/Vg5mV
HWeeqkeYWYfaK4qUp8nNQMIxZ3fbWpX/JIoGfBNJ3t3LUBQFgO+u2roPMqtPQhWitwyOECaJSJwD
JgBM55sjce4EtgtaFxcURZ8BQh2CObKPsr58rIvvoLT7h3pJDJDGX9hAVpm7AOvkNY+PC4UMZcZq
fCHTlsSCyKs+uUXxEIZKDydv7WtU61b9feDb7qYceOQQUO2saxH6qvpRrf3qLuLYBUpaVe3v3bod
TuD5vROJ3A8MZ6fEZQymA65lviiGZZYX66/uRSbas4e3a4iCk+diFxRw+hDMVE5VH8eHNuLkYBm1
S2RbemuTD8XHVPWV21W0mrHfdiEYoUbw7+a/OV8nXDhZnBcqWC4iVwr1v2BeHfMi1rIch9oUuaq6
4XEcal0UjgWcI8xeXfFGT4ahDJ8UC6aeXrXAP4Vn49gsjTcQ/b06j1WnPwzjFxlcmP2dLAwTeAnN
BjZ0gDA5yFk8n/31djMcZZz3U3+olS8yWMWrvwsZZLivTlcT6Z0V/WA23oksRU5Zlk3geXMGYdux
sLIYRIllryaaIciIz5y7PTiQUK8U7zae79TnSZA4HxVY5l59yKbtYr82LH4mnaDKheJiCHj8ubD7
HzGdNWP5rtYiQEd1VN2ybFbsjkYRPuDcv8bNoNmxC38apkO0rMjSoINwpTgNeRTuiyzV96B86HsR
rw2MDa+yCZZeYP2W8YV118zwtMhszQzpilEZpLwTxPTcXZ02MuGdlXTPc9ebUKcTlSXB+Y7eTRHj
1ezyCpeWq/m7m5PpMIBAn9tk6bZg6Qq2jArReTdXbEzd0HEobHJOweCMOy01oSDjWBx92lhA3yyq
vFDH3dnSU7sn22k+5kuhZ7o0oQ4/0XVkUAwxRR75Q+EEtpnoV6EMzSjWmz2ZgZyiLZZgekHITOwz
uzZhldmoXlId4NUuWUQbRrGwaCx9EesqXNk55O9XtVf+FLZBVx0ux+CgVAeZw4YBy7P+3C9bsJB0
oslnpyZYZIDTgOxSAQIGh2wHxgrh9ttp6l+gIG75D+mV5mTFe39Iy/wACtipJX/o7qzsJhivefkk
N3ZqRvf86CxSYCugGczFIZhJ0T3pqbZ2baq1fdsW7YsYSjO1Xa0SQtTEv4hkAg8KvCxXUuzm8T+i
HYLj++svg4QPKu8p4ldZTOgXEeWpyfpCg+f+QHmsvZPiRWnWykQZSlmkVDDGXq5sVcf4LnIRiTLw
XajW/3Ga2Pyje99bJq82SQ6MVT/a31fReldQC/9u1aG/M0naulciNsrtqPt3qdU9VQ5L52sQK6ku
DxqIp6olkUqEU9T5lAsNT8FQxe4uyeGsc8yOo5/FuocFxOAPFpvFzxxZP12LYnUm15NmSBPSLLKJ
BASqlOIPnRmFxAGXpW4K2/LB5fFyZw31tgpAjyPRA5k0YnK2XsfSu3Qhy9eSw05oMXM7uCs4VVun
XLogzci3NpKZDcr3zWh608dhdtt7RwNLRzKBOWXPtoA9ureSJ/yrGVBS/NRh5iidWbkjVS23Tryb
7qnI6pfMNYa9qYS7WunBEIWL8UYdo+or8Zf7Pky65z7WvdNAFfOVyMMJ9sdBG8ijJM/ghcyCa3Zj
1deRrKidTA8HhqHLmfgy3S8CCoj4zVyJvLRHHRxK5WtcmTvdYed4kaIuyeoik4x1Ga6yITDOsxRT
/1mqJnbmTJB+oMYhibvqmgw06h4j4B7IMbC3Xe6n3o0IpYGwyLhrYcxeRdKrl0OQC5k+JYBGhJzx
ropc1uTJ4DRX8UhhTqP6k01iuxIezt0u0sODjPWgiM49GUqTJ6SIOTH1VkyQxtPjXx2ItF/0WQkr
M4kEb76lm6xSquY2wDJz/qbF6VaZ5vcbUtmfugbFwmT6oKnB7b9KPC/ZOuz+oLF1M0h83+bIsGan
eLbxWhb3VyKU7e0/GorWJDPS7PvrxLfzjeo7zt6Mu/GFnPQ/Jq1o7jUlGF+UQNmlComJU2BGL8Bb
kg4xvsy5Mz+FQcqJJjYmLB0nI4H/WJSW0xV7RyMqK9p6spvdODsdKHgY550B90VoucBaMiTnHsQh
8Hr2MswS5+Li3hR354vz7BYbuXjCq1Cu1jrz68U1va93bWoBu6kG2Ql2t5sMOIXH15rbyYEMhqqJ
s1CqceHZTsVORmIsvXyxdQZSKSkfWwAcf/oTbSKFwWIj/tbJb/6qLPlYKqayIxffAY2odA953yba
01yz/Kqr4M8Yuvv+blWXihVSrlKnD5mteTtnsPPxd5n4NqVPMi+8LmYOnV/Pofy63EiZgBQISBOp
nCQXc3y9yslziqkhKIbxJNrQiKhKeqsrsJc6g3VuxlwZrfIknGFrDqzh9NXNAzO5ev2HE2AZwnv0
Xvy1IfX0D2OGQRey+4VNyjXH8Ci9uevb+Npfxkkxg6KbpwtYdhHZG6NJU87JFhW8j2p7IqXHP2h3
VWYiP08UH8ZYGAOl3D8nnoWJfT97S/JxkxYnp+yLk/SkUTMjuhlblbr7XxUXxhlcQf1QK3d+Zr2f
v5qpHaBaZU8ywur973wunijzxdNyO+v8dfi/uSf7zdN6rW5wi40bk68jIUCTktdDo/8ItZJY5RoV
lN650QnhmSS1vUURV12+hjHfW50DkhfOmhjA26VewByVaK9U3fDkpvMI2diUfeftdEfs1f1cc5Z4
c2HBzTbPrjaD29cYyj7tOirlh5kUtVIdgF2OgayjUh+6QFF1Zu/nsCIGASu8n/YyvFQTG2ESNUfK
/jxJ7Gc1xPUIudhVHIJ79k74riu+zqZNGv8HxP0FBBJbHgvKPcs2qRUjm0FXL3J5S5dgQ5RMwTGu
4wU8sScTuco4VgnM156jleRiilDU0lSL4Tpcp3gWoBo1taFbg31HfrX6EeuL4T/6urzoOq8ak5/g
KUrikxXouhx8bqhjiai36q41q/uRtxSLSZMsCSPSm/Qlv7K2+d6BHkO6qkR/1pytRGCm3xpqq/cy
GOb8FPQhuTgbcJNsMNSIrSuBS5EuG4Fj3S3H4v4Mg5mMbTt5FXbUPt0M0OZQMPZTJtblMkV60ohW
5qpQL7p9cVztL1yuQ7cj+C93QXZevPHzjuDuvy/9Ne0vAQ6bHBcNggrPJudbv1z6jxEk41FCSMv3
BiPQST4iiHJ+ni9PbOkVCejNDth822mEtO+sPj/Cq0VlLar1ef3u4T5XwMvIzPV9cFaLeeznoM/E
fb6V65y9w9IJ9F6dOKSaOzcxOXOfZ/LpdlRiFLfl4Icvuh+cpF6686EWhajJu7fNeD7VBeFVKYde
ZqZG8K2iaOumWQ7ySPLcuqUDQ08DrEi3iEQuvVVmy+ndOr6waZeDwMWVQlzwP1xdTP3HS47WsAWP
J6aIP5t2JsvyozRqZkNJyLaMsdEDEzvEO/1Na82cQZLRUQ3b3gIkRaZ4quUeZcbr5KIGRrj9Q0Si
LOCw7Ui9WIol6yc2vp8rkCAOrVQYL8Ow8PKDfz56+zlctWJcSE18EvxH5cFfY222ZVMXS+aVZtl8
QxeB7NTToCfrSZcrCpJs+zmNdnmaRxsNGK9HaXwi/I922dzFWjgcB8ikyFNe7LocKkawhxhXw+Qf
hgbwjvIDhVbEDry5gTq4bB7cbOZQM7eAXfdfRUMyRPyvWuEtJDCfBpJZfwOawd+ErhUf1S6Mnl3H
/JRX+vSbHjjfxyaFH9udyV4fA7in01i58hPf3btLI7240Ny9NGdD6f6/2Dhh7p0nrn7ELYWNywXf
LiMe5x6c3Wm5vgwvrr/6uri8DM8Oxcazom77788UoKovA208SihJ1D2DEwdS1C7eOqFjjYGaB8Yh
b5wfhZke4iTy7we1754LYLBv4P/2ro0+7p7bKBqedJInRSlNHw+sKtXUuK1ZyT8XekbCVBzAArPM
l8b0mGSO1klGYADyFdohfCLLhGbQzA8Qd6zmoA9aGyfRSL9eXJQkAhz1cPoa5y1Mpk3cfk0UVz/O
ja/dFqbD7qn3kkMwZClvETU5rEPpSdNpZU+FHVn2F3ZhGEMBuxpKr18crjKZsg6lt7rJgpEwKxUO
rxe4MBRfcWve6KNOBRJ1sBMUhYDqUhCiLxWA8FZq56H661C0q/F/zCVl/jFuhttM96uTFrfuVksK
/SpZhiKbXTfur1kQdUdv/CAiaXK1qM8WpN2TAe65UKFUBrn7bgdm9d6tOb6xu0S/Wi1lYktgg73z
q8Oz+0jp+x2Ibn86Opho1tJ0WtLutBIeDwjW8/tVIb1m0XYpaxrRgsMUalei0ewacPoQkJcuGIv7
i8kXXkW72snc1euquLjmqlgdiOdmuSMxXhXn3q+fRhyYEcXv1HXWV7EWhWf4vbg0qiPnEJVuEx4V
RD1pzuPGbKvjqB5EFJMT00FfS7bwVyINREx/7RVLphrlpflX6Ym2ab9UKugNoDaZH3sdykZ4Y10Y
iBjmVl1eUwrr7XLVMj9GbZTu4OOGmmHRKmXh7SG+0vg60U5ePj4oAyROi1IakIWjNuip4kNvOhqI
LW7wICrPBRDKcnvIbxfztM8ToiOOcvXvjyTvMmXW4QTH9Byb9wuQIKa3rILepXNpcRbG5FKXx9c6
X3/UHrwk34UC7RVNWfoK8GXN+rwPvHR3lmWDz95VoL9EQ3X17h0cmMCDrdrF4/8Qdl5LcuNKt34i
RtCb2/K+rVrmBqHWzNB7z6c/H1EzYo+O9vw3CCKRAKurq1hA5sq1pMmCNUyYBYzZsQG8xkjhAg5S
p91QLE71U9R9hgCmSHdgo+d/T1rP34oHtxODtwY7VZ9dowGuPV85WYOL7KsSvl13K99BrGzJPi5Z
xUCWIlfwPYtW+5CVrOIBxQzpN6QFUh3/uIRmBGucmxb6sR/tbZAAtkBmeko2UeHCae51U71HycW6
DqVAJmasz0FtqvV+AjsAZzWU4abWc+6BVTheiTIuUPookomduGtejYBnNLuY8uzVKQId8+LCY7H7
5dR3L1noP/LAayjRLqnOmWP9SCuXZ3m1NNJmyPB/PUfySxnEl+NKOKcDFldNINgO1wRHL9A+//05
uh+Y/hUpd0izW2hkOo6KWqXcw3z4IHXwcDRK7ANaGEPtFVLI6IA0Qr51oqT+rBaIPPdO25zifoR5
DKZCpxPj0+Sk+WvTQ8w1m6PSai91nNqcOJmUaAhcUEPSwyrKqOYK9jBsjAHC0TWQ3ywiIV6iWHWe
vIEYivSKCvUEya66vnspebNFRa3Z5FYOPmHMqDDLII4Tudh6iL6tZXeYbfIqdagZ7Mrkg6+moSO4
+KbO8KkoahS/Is8+UMftBd+DxF6bkPBbnqpeTZBISIP39YO8+mmXJh+dF/SBKmoUfvqiGsV3gTjO
Kg/d7nwnBBmpmLxDkCZEmiCT64/+WGr16Y4pmoWbqmg4LqECc7ghDyb64qsQkX6J5wdkplHH048q
RNOknu6m+Up2F5vrDf0pgg4DfDQHCMeDxZ5gGrItQHoyWwnQtPC7nTp3f0X8SKNwoUy1jLTbFQss
qN5RQzZ8Yk8DzUfj3HQqHGVvaKMPvQY1oJs1Nfcx6A/+HsugEPu3p+yRatU+NTd+MTdRRT3uPsoo
wSK3umkcG90KLS4pLq8phg68XSujhNDTBiczG775M0vgzOT6KK/ySY8o5FPC4ywi7wJkxY8Q77d6
IgT4N+mGIowBHjw4huseve/WanaKk0zG5yau711NkheXQglgCFwb83+/sCBpQ2DR2HWa0gXbD/3G
YYM9+yyOvRtBCj9/YKSNvbZzi6Jt5wnnMGnD2TcBHW6iSW8u6EpYOtJ38AanNb8sWuMxJKthPlwa
QemsvKFB/2ueZBOI20IuDc50rj6x2silgpBGXv1PW4NG8kYNEbVUU79n2zBPBn/pnu59iwLh/36K
aFJZ8F9PEdeCltLRLEjUKS+RgqcfniKTTz2MpqfmJUnJLMi8ailTsDL7SqouPS/JWHn1IUMr+3KO
vPowPA7hj7r3o520kQGHvSsrEe6dAyYw/yuHqYagYO5Fc4xEXi1NKaMn93axyqIc6T7IGMt93KZQ
KDNN+xYT8X5RSa+sPdFmB5/w2UuTD8MJ0Y9hFTToR65TqleNIp2ODXC2/eRU+U2bm14Po9NotKgU
jezSAPt9HIj6/irdFrucOiU2xTb5eI31gm9CCf3pTbrI5RJmLXdICgRNYDdqx/xYUEG+n8xm5sR3
3OxyvySIf1IB/x+kbUy7LNnYFIhe/r6EOm/rA2Qj+exTUimHZFOOjnUwmlY5UHbYX9oZuSGvwvC1
1jjFLmZLYjuWfiuhHVFRUSlkNqgO/DNfDiwrBUFlb/za1DeTkz1BXGk+SB6c1En+7s3b/5lVX45J
So8GgNR/f1wR0fr1PAdZOzgYB65xNL3hB/j37klo+ZRX0GVe1AKxpZQqc4Rh1Cy56GnfxcAP9eDS
nqyuzOD5yWAkVwuxCfWwKz/34ZBcymwIDp0fPfbC4mxMBV+bFepr6JnTg4n2Y2BNQ7s2sq8gEooX
G5LvV2d0vvutWV2lp/AKm8rsYTwMIPaBGYTKri5UsZGjVe7l5xxmjpUc7TzPeIwDj6AAN5Gr+cgc
TsINn6UJegqkewGiXKS/OsA6lamNdZ8QtZq+z22t3sjRRDVSsgRqtGvAHvDs9a53zLREXf+0SWT1
ArT+ac8tv3mQrj/99YZi0tAUyqUdCmPvUH+/MufwhGz6OTRhpeHfA6ESeFs77uxT46A859XQ4t1h
0rKvzP07UJqyY23jVt2wvQOvq7J9rKyTzMGZZD1Wut2Muz7Txugm828DGfC7ccnYdQWpIstkW9qD
pvxao6+B8ioCHJ2j5gdZyzxpUf3BlmYdKG3po3bu3z7S0QU3+GGeXIuybpvSnwa1ktLtUfgrkGYh
FrQBETNcYDQebn6ISl3kR+mPpP/UALL//jsHvx92sC64RyuYJgD6czxvidrdo3jUKFkocilv967i
NzMw/38G+O7j92Dh6AVrvYFptK+iq53BA74yZoBANYHRT1ISxXqjEHaSsABpJNCI4h/e0u8+ZfG2
6yba5z6k26KvOF+wOze6IvJhJOBSKWb0pLyUTaBU5km3Py2WD87SaMRgMJdhe4wvadt9jgwRrBKr
CG9Wr41vkzscdDcon82AqKmab6TVD6fqqSY8XWrh9KYMLixQeVCu7oO5yQ8SadC1HC1QMtp1fq1s
5eg4Bj1Px1I/yFHDmCU9rQDR3kLdAgq3LvXcVJqOdom8zEZoY8loRQLeIDi5KfZVrSkqN05jOBvD
t5E6n40GhHgukVpmj5nzXOdOepjhZPqUoh2aKFTiyEFvgBgI9onX+ypyrrxxGdjR//Xg0389NlIK
4GoGzz7VdD3t/0OM6aahJIIH/aFP2s9aLVBKaRsIcUzTfzKc0r+mLcjrIc2Tq8igqlST5lk2jeOi
urZMQM32sYf94D6hccAIaHXqQFQOrgjQ/k1ibO9oXFl9I5s4SxIQZMN4R+iqEqsgPe/D8+ScX7/F
dAfxyv79kuAo4l9m2a7ixrXnf/QBouc0X4eVghbUmBj7tjSCF0triod5VMjRpuyeaq/f8uGIIdnN
u0+8D+7TJLRyGw2lvpVFlDZF788z/dpcVjkYefASOkgBcxT828FUxI0nY3QYLD9Zc4wUX3RCatQN
1zNmeMw+E6Rf6RA+3NSgzk7sT7szyscfyk68NunPHqaF9lKaZq+FKfOnSRaGyIKUn2vdH5f/ax1O
ex/u9nOSXFrecjHJGLk6v8T59XxY9jdr/MY0v+KlVObfr1jeTi49Txw95CWGqNQ3gR+nlyBJyrXo
snKTD3ZykY1SCh8WEiVKL35nGPUKfPBTUXbOvkN3Cl3B2TNM4xBtUQUVvjpG0Iy17naC7+NVXhKA
jfeZH32VSw1qbZ87bd+1VvBNT22OsHn53HQmeyrNjdfSrkx1v8qzAIxyETePnlHBODBPqCPINHJb
6S6FQHcuDbpH+HzCb0JxlM1gRcFJCczg81CHqKnir/WIeRW5wmueuz0f8wkkUZ7DapNqyLVoVnGp
k55qpDQqeURYSA/lhhccY1U/SpsclX6y0eYZy7TF1ghUvkWdk9T8Zzl4F/xRcYG4K9atyVK0StE8
uUCMzy6DjBil9HF00vhdOgKEMs6lqoYHuAzA+k29sasdr3sIkp6f37Adn9J5gzIYwzEKYrTW1o1Z
tScY0ptTHrLDrGMFIV3Fq95yWw/5FfaV6tBVw/v/sVWjEPyXvRo7NGITNg8tTv8WbCb/3qvpah4F
ELYVJ9IV2kOUQ9qZaKP6eWxVMBGu+0cXF+uwa5FDqZp673ih8p7mXrlqg0F8ErYKIIcY7wMoWnUP
D5848aCwz84YKTtd8Nzj/OtvOCOmn6O4RoFR65o/hhIkhQ6x4cq10SYES/ejKshZkAWI9mOoF1tt
Go+jPoovgz8GUNcN8KYbdn71kxFAv+2Jr43X76gPKv7gU5usNC+2X4QVT3uSW+Ex7tCsdxEfLWcW
KIoCzGzllVSK3y+lVfbzedx0FX+Vpr59mIzef25t2PATe4Jox/Wf8zCh8Vv/NI2cjaTHMLslKmEo
kGSwWsxd2SRUI65iho+lTiJ9bZH0caxxfJCrlIj0waAYXXI52KGqsK9T9CWXBaiA8TcjetG7xRZF
6mcgMtZZ3tZVteEJGpGpaoMYPiQjONsCBtmfr6Fq42TXum6zub8GL2ncldF4w0H+PdJRiJkerixv
8nXpIFQIG8RUxCTKBB9La3530xG+AFG/1S00doDvAlQ6a+sLjGR3ByMxULI2Uu9MFqV46hVq1+RM
f9b/8MMgfe4Rjjn3Ye9tiPma3/sA8mAvd786CbKVg24IUjZ+80k39Jt00CIvX2ftSBzD6XpULfTs
fq+6LR4a3S4+dZrhH71wFg9GC/Jr0/0lJxa1ITYgM6Kz7yv5s+9CulQQtVRL//OUCmcTF/lw7dqw
OjsaAsx9aCEmmiXEOcy0+nMAt9G2NlSucB2tG6KxT6kxZYehyMWhHMzuMRFJNz9SOWRoaFInRvln
YikQWtawaBW5vtX7NrkgbaXS2PVWj3z9LZiyL3J95KAo6qqT71WBCJqiO+LBVafyOA1ASnurDp+N
XnNXYZdEX2KneM455X2HTBvQ/YC2MJUWIfyp/mpIp6faHqtvrTXCe5q04eugQTeKiIkORa1SH/y0
S08QdnSIAf4BCceK8DaxeGKP72Vw8iNT+55XKEk6DbB2UU3VY6ZSPyodgrafmQayoyYQf4S+flrl
TdQ9tFUTPvDFNlZJpRnfzIovf2IZ5aMVlNlt4OyBUCgDjYBtsx9dFAVh4kAzwazXLTR+37JQfxdD
nzwHXaZeVIegp5ygtdVb4pTxS6p7D6LWctCmXV2uRtcZz75j1co6i5LpnMyNvJJN0dvdDhWAbZ1Q
bWC3fv2eqj5hwAbweEQig/nNn77tvVdWFnzRdQQ4S7fTnmZ+QMog1fJSQxx7UlUVqfe0aR+8YuDz
r4hHG4nlY0s+7FKAUeW4AWgJBTxDX5HCdV/suQkisiFZiPiptFkzzaniZ9Um8yb3ZYS2qgv1dBuL
ZHjim6uupym1vkxm+hbBLepDEEmUdFWHxZsckC65AJVUuq3Y5Wo1njV4js9m55C6ssqbaZ27wtYe
IUjrnwbFtx8h+5edu8XXy4e2aYGfN/2TNPFN8K624u5lT9rTxEWpVdNuoUFEDtphKpCFanxe1ukd
NzmlwH9Wi81JqvCogl9YNboG1Xxth8EBdRmFcyBH9Aod5G0p5s+nIfw335nUVZPUwTcrcb9YIw/6
zi32aVfF4ap+C0cNAvi2RKjdr/JNrgca6AU9uulzkw9igkGRQnRFraObbObUnrqy4mhEExu9HGmU
3i7kUgehtexzUEhRc73+kfmw2USm8hdFKWsohDwAQONOdCWPmswpDtDidJQUeilKsp3z0pih8+IV
7tok9v8ke1YGp6+hKmi8z4ODk88xc69fya6cFTjvNWxez9ICLqFdj3mqH+RY6cEfAuEaItZufEqT
Kqb0shi/cVQ45I1ufdIJks34oXgbamr/6GnaO0moaWX79nAS8Pm/xmqX75sm7jayG6SkwZGZgr6J
waD1w1czaS5pU6UP0kQRVrnh39Xu5SAHxvKk856u7qu5af3iQSA8z5aNMvD1ivSphJWIxTK/IJVQ
R+J+O2V0/FuUF4juwG3IgS47UJUQP8qpbOe8dRz1ISpxLGdP7XSMPcRv7qOhUj5zqrvfWJoG0J/g
2sVVS4PykU9Fs275Rf5sDCW00nalvkNRcp4GBT22Mjk1nhmEZL5Qfkw0cyVcL967MbKLqEzNZJJm
1trmOrD0p6unNc271XM89Nr4q8P5YheU6XiMOfG9UAf8Qzpoth+tjEobkLgRyUmvR0o/Kjv5RjXm
ShNi5Y4ZyAJLPELGZn4ay8/qNEWftarSbyCHKO6Yu4VOHDyIx3Yju4njig3nj+oAX+MRfnESHMjN
vjpKzbk3IzydJYP26hWGdwobR4Vmm3MSKDh7bYNQgncs5lV40AaT8Wq06+ga2lVeZWSprJqChMXU
E3q8NtZbNUJAplF47K1y364efWqG88lEENyEbm3KkZjx2oaN/bxhl1eklFDYjNBAnsn0PozKgaT0
GHE9/e8py7ye+GEUFP7JUpU1j8HgS1mjx+yWfn9znF6QDiX2BY2h915CEm+r761R9JvORM2jykwI
Fbz4qldDAqV0j96Mx2/stctTGKETu9nejWixapdpumlhmx9rSj6Pqpe3Vz1Fl1lkZfsMe2K/1iKz
+GK0/g+w8f6fQTdSuR+mAQrmaN56TfSHWfPT6JdW/1lV+GR4imE+ZXFCeqXvHFRl0F2NQs9CFtYK
bwMEOVAzivTFqdHmFYQJvo7uOgAJUij7sE+1UxQgnicb9ESTM0WyH7uGFsGN6ETxGlLdZt1VaXi1
m6B75pzyhQRk8W0onHjjo41xJlBWkdfWr9IugkrZaKlBQKLSyzchmp20++XMLGg43oGtBhs0TYmP
Yaw0j5bDYaW0R7Tb8+ZRNrrb1NvKmqpNoaUarJrI6N5KLVnLCZU91VtVK9ydMRbIe43O9DwV/nBq
zL7b5pnQvpszh1gZvhMOASllWeIExWPwrGsEDPzWCd7lzKofxBOU6sg2Cz8qD9OItutYFNOl7Ibw
zYuqP2K3SG8eOLo3o1CeCJh6D3KMR8ZBCXzzyaVacKU0It/FE/zMiMLD2uXAEGzBYT7Ab1oPwaqk
uv+GgHR9S3SKwrx2SldKhAjFShplg2pOtZ0GHrGBqOub20T/DMelSwl/XyezBvXf68gr6VhUSrGy
LL/c83RC5leOtObw0JeOe0wnosR3m8GzMHQScVlWcbRmm1Twt+aub5+sGfQqG9nVawdMhuyPtsj+
vmzhmt5XPUDIf09Z5pU/B8Jg3cH58chXpXrym8JcqSZVIokMiS79TPajpEFQNzTqw4d+Xnf0ya4+
8axl7z+8GAZJU3KhxjHKIw7RKsm6Pgz0+2jllsMLBA5bpCGvNdpe69yDn8Y1agVxpn8aE8zydemW
TRceRmP49Is9G3SFjRGN9HW6IT55KuGAf9vl4GJDA7C71ObuF/Nyu8W1hR+s9ezgLE3SY7ndYjNr
41Z4pGCWJX/na5lQhSoJoX+5yDJ/cZY2UYYen7sOZenWF93qd455MAYbZabJkZNl88u7I22jMrQz
jTgFfT/f3d85O4kT7Zsq++t3iyy2nAAq+y+oOH/zFquByqtFroZcHSw08ja/81tsXXixWup2l7/w
d2+v5fiHHsmo47KivPrFF/7Rz6ldevv/fnd922pWLqpbu/94d0ulWRtkdTbyRrJZ3oTFxjFG5/Bl
VR/+C791Dp1s589kJb+ssrwVcppnF+A4I+/TL3Y5uNggL5m2epE8c2C+ln2ujqvUjLRrm8NgtPLd
JtgNU8bxSLfUqxzpwt4dNvD/NWs3r/3tvS+H4nkm8pZfREuGxOzjttzLAT/9M3b5qmhmzYkiNgRc
UoNx/HXRIsh7tjsKtd/yJnI9uYACiz5nVLbR/DzqO88mEKsOMeSNEM6drVZxqfGYL2t4i9PdNJo5
imvEnVHCAzJkiina+6rdrybXCl/bUnwP8li860b+TiVo8GoUvnpAHLjeG/4Uv4VF8jimk3jnFwCR
ps2UON1uMv38WQHe/RxzBFFTEnKyF/ZteKMc+NSNIG/WJK+VXdC13jqMXOKEShHMWyUvP+q+lj2b
c5NEF9hfSR3NnQpx05OR9vFKLidt0wR/lZvm/v2urj+5K7dTx40P7AF+Fn0C0BBqgIBWeU7mJEaX
oQVL4l2pEw2eLV2g+cNRc1ObU/AsbU2qqfwedtFRduVAX/cbQ3Gah2SeZU5GcVWL6kqtUxbDNhQO
e5RXO/Cic1+MqA+1SoXoeFyFz3KBJBxuUZxHiK1i8rRJfahGb+1bQt2ZceCuLA7s56J2mrO8AlPc
nFu/0fkZm0dk/xcf2xXRJq0K7jhTcS4uHyYvxl/Wlmvdb3B3N3MUEzy+yT9fw4dR6e0Y0SXrogLm
206FXz4x3LPofO9Mmu8T2rb5fjF9cJFGvmXeeRmWV3ZZoT3SNTkfWFZZRt1/d+/Oyz0doOgHe4qP
cmCZ9r/vWbZms0shQ1t5rfUwoXd6BnLoPqhzE1Sacm5jmJznnmOP7gP3dx5i6Lq3vTVGm8VXuihx
9NV30ONefNNR5NeWPZ50WPzTuE13llN1VKSzOGytg7NqQidaTSZ/xOKYa2gR1fa7vPOybk650r6m
OJYqc+Yv/l2pD6uhjuw9MXV/B5+HmXO+JkT8iCJm+32IdG04jEHlQEjOX+TEUXSMddjyMz6dqG/O
f+EEafK6qR1le39h8h6ij3ZWkIrL3TYiw3oKC/WtbAcl2fa6oKAzMZPthz8IHZGLaYHcyKbcSzlu
u98kFEpipOTVAo9abL1execsi5D8gSiJGglEOUpl+kTGqtvFcxQcgCoB8HS+zOaAOLCdw6BMzTVP
4/45rY5oShlP6dwJ7FQ7TENA1Y/olGSdt96IxGg9HCf4iJ4jZ+wfkfOGv13x0zWyDN5uZkPlQMfh
WdR2DS9NZ5yjuanRPt5lsauqr0P9jCxi+uhaibaucjXedXN3QEcpYbd8WCbJmWOTGlABm8Y5pgKA
c/BgbuSAbH5xzhVIWJBiYoocvvcJ4IWnwEjXy1pyNGktQm53H2n4ZVx2zdijtADJuc2vy8opRvYW
94hCDJKiQxSZAqdaGm9NHUYP2ZCMoLI5gDftMnjCoLIAQoVlVM7zc3ffRuZ0bhM/fRgNF72HhmSN
kluGCaeOljz4Nu9gwv93LbuyaewyfaCIIDwqTf5+d67nFXIedYQzzK0vfD86BNaXQbMCTmssJB3k
fVI/e6yjLF2ZXkiAqQ5vC4YnKxC7ZffW+Kd5YMH/3CFCVqj7Jw8Nu7ufnKcOTrRNTPZoA+BbIjx+
l6xajTz7/VJa3Zm4HWw5TNj3y//wlXM/uKJfAFaTVItuH21OGCvFaP8k9k/+f76LbCbDu45+mAHx
DPNdFyrmt5IozpRO32vLH7aIEiQn6lLtF3LmRJKxdwVSYXCzItlYwj+me0WznvLJ4KvntjvLyp2T
WmWIb8jL3/Z1T7FPkWugAtEh0yt9NM1BpWOZ86FvzGsuI78uOcEuAF1dE+3SqdcfawWhgKwcHM54
if4obaVii4NVQJogbbLJEGh79MddaUbQHkkTlD5/DZNuHe82EDnZluPjtJGL8M9ttyg0FGv5czXv
me6/eNX8e/U7232gStdDaFvHxU1eyV85eRUVCj+yv6y3DC/zequwNmZrsjmYf5yXATn3vswva0tH
zyK1p6Qqe64aRQiIeYu3slfEWvimScDX8XdizK1rUeYqlcBBdQIKYZ6LgnqU1jfbB7tC+6stTe3F
diid1ca2/WJPw5/wpJg/mlLbBzmMKgjfbZRwjLko+Yp3BaxKiHux++3fu0lv96YWBZex9rOtx75y
3cKNiQ6XNhLCJ39nxKhDyS5F+2gM9ZN9oh7qLcjRMaXif9zrXZfCC9ggYhd60IRayowTnp3vTQWZ
yZTnf9xnZAh0a+2Y3e4z9KrvoI2zyCznCOuu9MQJj4brpiu1KsdHuKGm+zKu+93s/PLh7ubqTbAe
CJns7/3MYr/cCn+kWnh+IXJeSJIwbv9+FfPr6YWu8pkUhCnlzSYI+/aU7UDPN9ncnC/I+JBoT/c1
48QILrBbnNvWaFZdVDlHrXfrZwV+tkeDoESKzt7z3TR1+l6UUY/8A5kRpc68ne6n+lk2Rt7p576A
zZwgzUGaGrApVEXMXMyLy4cZ84CctthE9QBtlHeS5tZS4f3vTRS7LShFnWkQqzJVW31VJNl0S2dR
w77X3mOjmw7S1HGM0skilTAeR+7u3pUjsVRAtCcOWBpk1XZrURESxFA/Vwgwq7W1cUeND0eJCq5m
IBYEPutShE1Z3y/BqYSXFpGDYxQfRpVtdFTokFgPZfBmOuNfkAN716o3greqSV41mJcfmrmnO94p
icAiyp6lqSicwfxDKaQRDsrjxH97Fwb9SPAvmQ5A6kbOPGFxrjpb2Qty3jejiezt6A7uU2FZP4rJ
2tkZwuHu3BhEVO9NplTwMbrlXprkoHRbuvIqmgPJy6zF75flUj9sZ5IA7iGX+dHDG7Urxri4VGqf
8W8rlZ3Z2d5TOjjluqI+5ls5RVAiZs5fce0iOOAMP4SeUnqByOOrIlJQeEVSXQHZ5KfCL269Y037
HGXvR8XQu0fTLDLOQorYlbNNDuiABY6xb5Esck3txA+MubdaLUWv0My9DQSY2SYFLuxvQ4dsmB22
7dqzNd3fQkjj78u0RcDeMYsHWyngQzBDG/reXL/Ixvp5VbRkrSzbP5Qhcdm2GfWLhjAQ4u7SZQQK
SSrvnWjDdB2pylrllp6/EapJzzl6jGvHKPI3QRLzaAL+2Rh2hF5LoiX7qet6Htt8Yyxyzqesjbr1
lETejYJ+io+mwNw0QzF+N4fPujCiH0HjaWu0W5pbUsfmRZsjyzofnnfhIrSAQ5qieNFD+H4tM1QL
a6vMN+18RDVOlsijH10FkKXSiSVPbaNfx9j2AXEwcQQsqnfju9nBdsqjV7k0lpbc4Nm01tKhnm4D
GAPIrWztQSs1fwebMpUFevZq9EV5cQsIloPG/awprfYoGx/ei8cR4RofuADcI9ilqXBcgj8O2k/h
7CEHUksLoNZweYD/nC+44ZWK/20y+AZPp3mgN8QjTHpEkOcfUGkae2B4FZm1rVz9Pj8ou2NQRNF9
1jLg+hsro5ZD3lmaRcczCDFR5yBnygHOstFOQwjkw6tJff4ldlMBAeJFoxaoCw556XGaRu+yTK2E
Ma7HSet3y01HL68OU8W7t9xWR+3nAYUfOXPgZ3PyPe0sCy1si2OQlwKdkIUWkvxrqbuQV1RfRRvS
KGjRUKaJHpzdvhO3/ZFUdk8wc2iOqAO1lL8EzXEcJ3L6HdoXWW/HF9Ho0+uQuiATpmFAZ4uubRn+
IVbDZCO7jZVYlHMaf8kecBTzucn5tJO0ep1lQ16zuprr4twH2fNM4qvNXHGGMM6TW5jZkQyycZmR
nJe0VA1wRmw+9VbbSXtv86HeyMuCk0hLtZrHxymekLef53WF/llLART7SW68hGOfHoo61aETUY0X
Xau751J/Q4RIf5EOiORRE8OG4Hj315zoWLRE/mVXxKyhXBEeHV4S70YVULgxxhFwfdQG0064Pfw/
FNDWhT+ep64YzxzTngJCcvu8anN+ngy/QCtJXkunpZHusls5rQofdbMt4+G7Borm6A/CcdFcpjye
EqOQX05ORuNcLSSvvKG9+y0mDWH5Y9ir4SrO4eOIm666VpN6VNHUvQ4OMUITSjFOn1SAyUYOyKvU
M6YzoN3NYodP6oSgnr5Hekx/CeCXQtHMMe7dOtHas60HcCxMpfEiXXyq1rTYKB6Voiblk/KgoE6h
mCvU9GPldNStWN3VS7rkGfYs9TluMgTfvAdrqIZj25jqBeCbBv67VXlE0pVNhV7NOSni1WKSHtJX
2mR37KNDWXfJpo79CFRvkn22yy/QGoiNacGImou8hCRy7MQpsoxjpUTi0JcIGiWhE1AfRMZLicP2
tQLovnIyK3yHtvdQlUXrQ/DlrVNVhH9kNpJ4ZH2St6ghBtYLA1wDmq4HHRbVEz/G8bU18m8IQCgX
nt31J8AiZpN9KudrtUdupa/SF4sd6ydKow+EHvmgUM33qbeDJ7fMOoTiGNOH4oc+tOZVzhO9QmKp
bZKLHKQ6UKFyN9NOclTr4Xrocmj0kmZTqWn0anUtuTPfMd5am0P6IMTwNavFHyZ0f+9JOCJrrOl/
Np2xdeKcdHBYw6s28KBD6o5kYg3n34h4WNtV/R9RZrxqhVN/t+08WU08E7/UFom0ocqNT6LQTUAz
YfIy1iq6EdpkPA6aE+zcoOpv/PS0+6Hq20uqOP4xdY1g0yTJaxG5+kU2sZUYl37+LZRdgA76ivL1
dpvNLqQo+i040xBALJLxUex9vRerycq23kK2Plftj7ZZbPs4xebXfi50Kqe45EFg7GBXCh9k44wK
ULDBOvNfBcsEAZBORLby91R+WWKDUPawtVIEuaR3AE7moDuOkx16d0q2Y9a/QauVXeRWNRx9DgAc
ktqUb93aHBMXj8rZyFHZdF7zpld6xqaOUlPbyhp2X8kMMgYEmBeJfStczUZFuYu/JuPrICrenSLS
br1rP5SjEr/KZtTNfeerFWIpmHpFH9Z4GQfpn+RWdyB1rK/lqOCJ+TiF/lEOSpPqhLc0K5Sb7FHF
ju5fn5r73IiSPU/mdEP15HAbTEq2qH0014KH643o9nAj609BeJ2q76pajwdpk410qeGEvqrj+2JO
cgoBZZcdKix3eoG8twcp00oa5X0mQYWflYhuJxe530JeNjCWVdSnfKFMC42YPGpAwQzBG3pel9Hu
vO+NHgFFSbL25ptBcVN1GFWDJPC+l5F9Lic1e5vSvjg0tpEge6DlXyi52yL3533PXTfcWM5oXvLM
dDjgOCEQ58qxi1UwKeKg10H91Y7WTdXbX43YajnYVOFOdithHUeIvV5N0XlnzQCaJ+3/j7DzWm4b
2dbwE6EKoZFuCWaKQcmydYNyRM4ZT38+tDyWx3vmzIVRaHQgTQGN7rX+kBQTKBdi07d4HoObGRUL
vs23PllTxoonxnE5jC3xVIOL6NCy+kSEJNgOVT/sZX/A/XYe958In+Ft4Lb6RvYGenSXOtN3J1K1
na8vuwgnzKxjWFiXdhjq65Db9bVbDjO2iCfc4LGjW5rJa91kLK+j6Vh1frFgOqGOlBU3CzSOEI89
kd+FdrSTI8Xp0LPOjYz5DuESHEj+GljWdnManMEerwOh3fIBSlW5MDTndkoatPlgcqoKqk287z4j
1Yi+VL1Ui7wJkcWXlM+sUnaTZnyAlBSc32plw/eyGWMRy17q4c++b8OoaEfulba+yOpRfrI8lQcT
lOAhcp2j/LTcVvhgOfTb1yl7GA4hAKpWkL5AY4BvJ/slCzE1GmYML7mEXSP9fjuFL0SkynJh41d5
6yGaAVoAxMRNH5z6xkaRvLqL9yogAsVVak+1Wn0rWyXLtQ65hCPMyRd56a0xWP57q0mbUwwnEnFr
x422daOiTiXHSsqxuwbJvRxziESE1Ix6M7IxfmxVDXo6QAB9muJ7zbZOspQjwHEthP5BLN5qGdIs
56GE6x04Ok7Djm9umNrmo7YcSmnFKr1WByQEs5WskmVZ/158q5Y1b5062/+rv2wqq/6xfZHqz5Eo
AWk5Q3CdyyyAgJzblwVQl0WCdyZX5EEVWriylKnZG70D96ZbOjR9j3iVVZmglyi+1ai5YhwJ155l
v0obQ8EmjWqkXLcTUcVdAbZOD6EOaoFr7KXvSLw4kIwsUzYT+uBrWZQmJWM3geGt2me81kEtlAIu
1eJQ3SuLURoogQR8TLZW6qG5C8um/XkaiWE65Kj/AxGherKyhux8yqwpezdh1O5TMeHTvFyT1W8t
5UAVa8z/4Knq4k/+iytczdIdtvVgoATI8j/A5G1RtCCgQbMtAXYATuKhHErxYLbo54VsuWTJ8IE5
GRF2mrKFWJr1PVATpVEJei4d+klzz0pbnWWlbFbVBKRzcp7MfaH5MAfx/OCDwfnrM9RE6NtQJab/
fi22rFONTNJFDjNMLF2rHt7fPDH/QtgCqhKRpmEtCWYEUFSzEotFc26ZN3hd2SUocXSeUjFvSt0V
G1k5MmOfp1h7iGORkInGdOG9bRpj3Js5sbmpR+yfZduBtrIkD6plgC3vsoss/Vt7ax7S5fk13saW
H0zol+8RVSZylFFw6XP/XrQZcZdgfpAN5Lf99d3/6CMrf313IcfX//Zd5Pj5Mr78akM8OWc7Mx5k
TznaP7SX/1dZ+ff2RlFYW61p9XWOgEcSmz9/zPf/8D90+vUDvbfX/HTedMXw+5cy+VJvX7EsJwJ2
KgQFZbA/uGNziZskX5C05Qf0kpPlqk8w+YYz55MsRYGWnaIY70fFiO0P/Et3TdWaG1mrZdj/2rVo
ljAg+9VEvyYhb+opaEBtjQXO4s3goz3CO2XRRMV1kpkQCKGskwckl793gzLdyZKLMdRGh3j81rtV
x/iU6jnxs2WwvtWrR5VV/1KojZKkcB+OBL1ZVat0upR6qz37Ru2RUc4/VhiyHrtoBiK7FEdrIt9v
VMFJFg0eoLQOiw/5rFlnQygDFGQ/+xjYmLNXYZvt3aXXEFc3Zp3wIeMeuDdjLK4xYf+o56m9K9lw
bORgyfIVCJiWF2e0tOd5QId6Gaz5+1fol6+gI+YC6Mz3DaDqVrPklGZUkRPbNy7kHp8DwM0HWWrB
HusggPFZd9FBBli9lFVrhigpxLAtOgSDNOx0I/loDVFaL4oL0UnaqMMSN4GEDsqSw+PZCpv2fmn8
Zru+XJIdxrSMYPdS7JzS3NUhEc/3Dm02Yi5SQjLvTfRy+qWxsTzzYWS0/6UgL/4QttJUS1iWIQwd
HK8wQf7/fT40i0QrIn92LzNiA1u1j/BmbwuWhP1ysHzTPBmRxkV5+n5I/PYlnFj9y0uysewmi78N
897jbRishF7Q+/jZT9a+9/unYuk7M4DjodsPOr6kTZeHXqSanX4ZC/s1j0d912vz3K6NEulZUIjp
OaqC9jTZuSdLnR6AzBB1Vrx1fivLqmUEplh9B7JcxztgGeHtVA6hxbkHAabRLzG5tbfest9vzd8/
VX4doei7tw8AjIq3dwMuZ/qlviFzye/J5/e8M2rM6Ya8mVj90fgt8Sy7lG8CHb9avg9mLyIX70V5
hr13uGvnSNuP1mJArQ93UqMiWtQqpGQFW/KtX7TDnbwkK//h+ru6xdL+fRx5Xfb8NX4u1VDkQEtb
My7EkWzeKhBzfYemZ8lmaTl1fcjbqw6zdrNOjGO6LCRkhTx0TkqtXB+k1tS1qxoygGz4WxtmpZ+D
yd5RMv74/2lnKNJw4/8maKGRxdJsHg+dhYLr4mD89wejDrjHosydr9mSGyycYrzUGJ9LrRl5kJo0
YTsp3uhEkAxm6GsrOGJv7bol3vRHuyosjY28JmtV3R3ZXP4+pqwcSgxZCX6+YCQjtlIHQh5k5lgK
QUzRpW6a7vzHZdmgFmdZ956Afm9lN5egjbp/1KD4lzFl57/q3j4ch2ivrbp2I12nJgLgZ3BMfQ9C
UxbeXKt0xbCBIQGA6prCRISUNcpa1r91c7gLwWkWYdrNK3kpXCyuXL382eO9rax4G3UBTC3d5KX3
z5dnBjYCqt1d/SB8wYbZ343SdyFe9HSwJJCB9fClKGx/l7gV+QcpLSYPSxdZIbcyhvRv+DWMHEA2
k7W/yZX9aiJrZbsRXbmAKF/8Iiq4c7KiVKrwvybuPwVXyHEbtiFQEzOhSxj/c38uSNkeILR6VxRf
pa9fx1yBXjEHu1r8+t7LSYT2qxWVxUY2tAD4/qyWZdlHtv5jHEi7L72rdFtn4SXKQ76QEd0mgqwo
y2Zff58JC2xkyZYViJL4b63lRVVSG+WpPIiUKOJ7UbaWw8prdoNzPZpUQ9dsCyPcmzoLNCdVjFOv
uMH9gCARphoqcHBsxcWcao+It5mH2K6DbUD+71WtX6Ve6r921B3lk9mY6p8dFfNVDiyKQl9jlY2d
dVbDx0B2/k0FXkpMJA6S1w1m0e9K8Lxe0Yh/k5iXavNLG6vOcJVevNFkQzds1G6FbaS1KnihgSKu
Wu3LH3P2zxmesMi2oPZ9WkczaWtj5nuQHf54Rci3iI7Pw5Z42J9DyrbwlB8ymKdrow1hoTXZPcL9
FUIa7Rgchjq6r6e2MY8WScX/0BswjT9mUYiRmroI1DmGyk1qL7Psb7JArsFtamklgJm2bCfzhCBL
/mBoRbEuR/h9dZjHsElHVXzSEwspXIwY5UEvFpZSFaFgIjnqPrRfzPNYLb2Vy6yJPPFeL8uyvhBV
f2577dWNeOGoaRh8NY9RPGdfGyWM1qOTAm6djOb8P/XoTgG58vt/qwdcGa0HUA6/9Z+TIfiKWdUy
vutm/1NfE1B/+o9Xk/oHIVpjuWqh/mcZLopeqmb+oSrrxH7CqyElLmt3/q6fzfSsmS42LCiuSLEV
efbretE2qJQ5kdtf+uhzIIzptcvKEzjD7FmBOMRLGnSGvB4F3LRENZ9DJLZ/u57O+Vv7wGomLN8G
DELCbH791V5eL52KCC4aVx9bXx2VbNMrTsWTEBkvtup3GyWfwr0skmn90kyjeYVYkj8nM/6ES4aj
GFSXe6JJoCL91UkYVbiXtb86CcfKnue6fmvV2+7PTnj+EfXVsQiJiHZu2EZPH1uDZ5NcZXlpWuQY
RdZsUV2ePiq9ouxxHY83qOxMaDgYHSFNdhO/msnuMHWU/VAQNVat8jhgWEIayM2Kb00RNOa2dKfv
tjqKgxv62mPWik+QraMvgRmhq13lwf1sjOJkWZG+bpYK33wd0ql9HW2imU5R/uyIntYnmC2/d4Tr
Lk5K42rreZntfP2z7GimU7A1l09Msqz9D5lb4erGH/eWYXJ34QvGo2rqqoGU3d8f2LEbG0LWDkKt
ITpyypR46OvE4NDG3isxFjuWzqEL8xyZl6j33Cm7D0I4lX4hlHWcGeF2hpy1MpxAXVW+WmyibFMY
xbnNBn1tWWnr2cIEAeLa0DzVxwR49t5X3JUe4asXu+1rWeWfKyXrNjr0MXIs/ZZgTr0OVQUgrllt
wklHTmnAb7HXe68Ci7gtdfuLbYH5xbEYldnWRail6J5sG6/zUulLz+3Aamf9COgBTS4mH5KwDvJX
Q5KtyindjFYUkFMvjviafs99C7HlzhaekoTGyjfcEai7tlfHPlzNZhCvQ8e4AoOHOjh0HV6SyaHK
7e6M4K69w/DuWcvica2RDvF6O8EkEZO6XO3vh24gPhNXMD4AYq1da0g94r/o95SKtlJEiDp4RTIZ
ZGu7j5Xq2cjq/ujgYG4Yq6qzLCYz098NfncQQ/zFGdR0rcWQbxJkbQs7iY65O5yQ78Jd0LHibQSX
9TRVicF+DhLlWDQ1W5NmvpkO2SjI11EPhsucnWyLAauf+l/dMYMH1mpP6qh+njG5XFu9f1bb2bNS
B2adYkJ0cvRDBI6fjXxyqjDC8MBg+FuD3OhzO6jzdopFtMLJPERP2rAf+tx8tkyoKWgKCNJwiFbF
0aqtx2+6ExOx4OdvFOEjodYa27Yb9y26kr6dHabQeIqrVn2OAsP0qkTLD1Vqqc8+KHmvq8MHxki3
c2OLh8lIk7NZRQ9RT6o8WA6Tgn0BJLluB4Od9LlW6/elfS/rZKsJAfEtqq3PtZECnKui4jB2af1U
mP5z7PrxF38Yp5WVFzMJ2RADDQ26hEj54Vn0raJ0Ll/70IQo3NcmEJh0elRLHm7YqF8aMserBoH7
e0247YnUL46Ay5BITxqJyD7HZa1uAKJVRwSwzAe9KX/IkaMWmYixDKOHEgA0W9a52MgK2RuoRwHD
rnOOIdmIh7nLsXGU39SMf7huYz30CnNU2huoRqKn9nkaDo0+Nh8jU9kglxqvZwzjr0bX94cUOZad
Wk7Yf04m4g4q34584rr2bfM77/LnqhD9S1I0FnCs3D1rmHsfuzhXtnGjRo/CdjWiS3H6rTJf7NER
3xNb+VGYjb9wzwH1IfoK/0z7JLrmDmFn//uo9wSs6v41tyzVQ2q3vwE1GPamjcRCFcX2dUx116td
U0Uyrbszprx4TdkYxrGGvGbZxsU1Fma+QbzH94pAK4JN6yIX7wBOXAG/Lq6yjTzkgP32Rjp+kyXV
8md4Hvq6mp322LM+3/uOVpEPsqbNVATuAxNQ64mmmh8Gs24QJJizRzJg7X0/QBBdSvIQR2iCTLlS
7DJfyR77uVMucBIO6H9ahYfCcOx1SJrv33owS9wF3fzyVksEEKcsZMSPshb8rH40jblaYcq+IYrV
PqKMn6LYjmgqsfLiVeQzDkJu/1J2wHxUc+o28rqZmYe8z8tnXxDmg7c+rOV11x0fEfnNHv3ZQbrP
qjTPyvLHJC9wtxBlsLdVVTxWRgXn3Eytr6aGYEFTKy96JcSGLEO46Y142lqxr5xYYSgnTBaU0x9F
WRG7HcHC2GWaX5q8N44RgbmT1+QBuRLPQbLEWYzCcgBQxJIqbTBPTgNuElhUxyIwuoZokpWTHt7r
eR3eR2rE5pfl1FYWfQQ875Us9De1YwBPCKs08NA2HzeZaeDL2yW7MJl93OdKa9NUdnIfpK66trV8
eETtQfX6vA4+AMOyVhYR8Y8Ti4uVPhXDZ8BUT60SD9/sOjwgkHmCYhtoewc80rPdhgfAvOK5VKPs
2NlpvFEcf3otgIU6DY+H4/MAgJkzdko0lnfT4GYb3dL1lSyKKS/v5FmbFQj8yFN5cJfWEeSlY2Fb
6/d2xWwtkkBayupi6SzL72NheXJGXWnc+62FT6quQASxsDNprcCrka1HMJEiuwoIBkQPnqeiTo59
nJsk4Gz1k9KEKaiEILkZqVPebHJjq85t3c3bf3kuG23TquwRyzDvb8Fo9WSNmh6LahF/nvrhKbAK
49FyOvsI4spZR00Vf84tmzf7j4rfPPio8vaOCiV6tJuuf3ShrVdukLwoYWXf4ecyAW2FqV7Mlb5L
5rzfDLWInyLkGsrFZLWP+6cKvvtelrrFclWe8ZrhufR52cT+AgdGa+kxSwJl3WuOuCIhkUBQXN7m
REcPc+DnhyHKKuRZgMWi962g2RxOytlWsfYOBvARsoic+n04xOG9PVaZh9rlYm6kJmQ6YZQr6Ald
8gbXbd9E9FiEIx6hQ9Zth0afPzS5Fa0xoaoPstizQUbDX3HuZHEq0os5DRGbVNpmyT4cbOuZaa19
yOtsX4+x+gGkzKcKoStwfELF5NEmsLgaMpSxF41dJclf0PC1LmauGs91F71MUnG3zo1n1UxI12Wv
OgzDAz9MjYyhNZ9FBztca+9nTSX5o6uXcnKUx1hDLgdzUGdrOUXwBIYjP+lLrNpZirKJ6p9EGCeP
suCgyoRaXwijcmnAHOvuAM0pPJiMhtwI+YnE2MnBZAtnNp6DOlTPsgHp8XLjtiLfymI95cmdm7fh
28fJXjYKP22juPd+3DUEy/xwN2KPceuUaW3kSXJJlJEszHKYSxPVIJjMO1dkP6/lPqaHyAjHp95R
03nNC2TtRs74s4g1g3XOCsfCQoCYeTeYYXDq3e5LmWXIwym1eTZiHXcFhOmINgG7wSspO8lrslYh
RFw7TrB9ZW6YrgH+S1dbG+ZrancCCll3fL8kr6OIcbWDAEmxj5lb2SwNm25TOa76zdH0V9Mt8k91
NARQTMb6KY40sbYKN7gtb5kVOkiXDBPTO3TN2rtiOWuqEXi3LMeq729GuwX09quNrJCHf7rm6qyg
C8hP639qJ8eXFUqotgfX7Qs0R/Gv94HUnpTKnhF8Ceb1vFxriro9oMGFHb0ae8YclxveMe25I953
lmd9KX6elVWkMesBlpTXXL/QxtUQqAL/Y3fymrwLrnk9XLNO65/koXQQdcC7x/MRhj9KIdG06sb1
PJvqWtUHtqlSU1RX53GtZ4hoSv1RR3VGj4RicABc8iyM2HptuL1WLYSiDwjrDF4MFuQxaFVnTaS4
AFpQzltV1StcoyFWZYfCiL4ViyMX9tjIaU95+HYmi/KAJvgikhN8e78UL23fi//WLOvy3DPaCPie
049XOMTtFj4ISNqlOMXpeJVnYeRD64+DYf1+zViaCDPovFT00Tbps8RaKT2qbkPGnTECWfV1trew
Zozn96K+FLGVGVdllGNDuRTBfxJ1ahdXyqVIpueo8xr8ELpkzMRoGaysQ+NTuZsUxfo06qDZUTtA
Kavvk33fdeT0QHa4S8TKX9wQ5RkhETI1jcNugkWKl7Q6ugs1QS4Sd1Vw1zr1Xaa31e3tWsEKEAaJ
3u3rYSrcVWgo4uBk/lfZJrYG8p2t6zRrSx/2jdmMa0x5249xEQSeaGPjrsa39sW1bnbdtnhDV9HJ
VITwYAQ0Hzukq7wOJ8iTrI0q4lXZ8GK6YkAnW4veWrGL43/Sh+4BDVc2iROw9tm9yp+ka1HhVfKr
nFxlQUzXpEcOyTdEuM1nVd9koT5+DNHL0XHz+6qqSbuyE7V4sMwwPzDLJLvRsrVn1FeeZQs9Cl4h
LDtPTl5Mu1gDLIQxRPCo2na26sJs/Fr7+skBCPpCkjTejkk9HDURDzeFFdqSQV0nXRfu8ypboD4j
xmqOYp6yYTbQ4Rgeysytb7I02HdjVdgbcFfT2e6ymzDL4d6OKvU24Axg9MAFlLBIoRRmLqtAa/SC
0gY/m1kek4nwUPLfjbCE4Cr4MEmyFFHEMPmqkYPxCidvNrnpR6spLj7782B5bhomm8oyOq8yjBuh
kWDb6phRoSBDbnhe6zPpnTGpxlWn+MUdXC1DBajT1+GGyEfo1TES/bmjHzlcxvgp9OPRk59vZKu2
TbEoLbeJIrJNiEwteRUmxlEEwgssZfBccISYMTeemcEW18Z8FTnp6A0DM12HHvRcauDaA/7YaGH4
XtmP67FHALtllCAIBpCIibJC9PpjoAXJamraF7BePZsW3UaSRF0nGsa86RcWIvDjLQXOgEq6dzDn
H+MUQt0B/+Sxi75Peji4RoRgKDwZyAzNrjba2zCDV0GM/L7SxDUnPHBwou/zrJGUytDUG3vEeUo7
e7DNazCTHDes5L7gS7LeeQmtUxPVujchP7WJBZRmxd1UivqQDfapc4x7PMtKL4aMuGrLl25SxCUv
cEvQxm2LQ9A2z9yO9POAhkn/ze16Jv2U5bCb35Wp+ZHojr3uW+07+ZjPOctPb8y00Ksq5Ab0xFll
DtoEc9EMXpTPxzAsMjTbYtQJRQnoJDi1OjJBylgCpc67l97n6UsdsOdt3BzHuCn3IqpHDy7r3aCF
w6keHMXD3WhEHtOzWtQEmsoEKmdD8gMMT8JeDNe4V2G1FqwpgIc2eziSvANrS2wTVXtUMpjm5oDi
fsyP4OWi3NusE6/N2L80mBDv0BDUUBWaIRCzvEGkx9qlKZT4Kej2Bk6XqVoeQ7fbhk1XH9JFJDRf
Dimkh3XI69Ibk2bng3V+HAdAtG5MKmPEaqfLv9twnV/KQHlU/LNdZda9aoJzH1v1VBKkquqIGYcQ
33bIom+LxHdttnfsL7Rdg3z2ppsJ7ZkVUTJ8Jg4T+mNEcazsk21kO3b/R99Psh/kMpUMm2tXbR5q
n7+pMvtXG0GaBzNpChSDnhwDHUuRORHPQDHdmQIcvjUW7bppnexqjOPGDuZsUxe5ytRXfQirJPDw
e3b3qAMq67aK9XWkZuEpAQj8aA0RX/HDCHXgA+YUDZq0mFD45lc+0/jULsuwuO5YgWdm5MW68J86
fdq40Gl3g47snmoMxmNrHrCFsYjZ1Pkm1RP4GpiX39oWvQYnQuWvd1F/dOwWZwoz3RI0UFfhqEeX
Bjz3CWTVnRiqaFMsRgNZ0OlHeQjT7zH6dEdRljWKDzNC+Vm3Gl3jCXuVaK8utnC1zVp/QoM/G9Kr
I6KjajKHNcm6i1KoFOCdvdzNo1U8WEuQMYGKanjGhEMcTsogMazFaAHtO2Tbay3H9Fw3PsZp/2CP
0c1V5mrTDbq5zhOlWqH9nx1wgM1WUxDw+Efli2B/V9h5sbKrObwl5nrUCmdvZUzt0VFYwr1liAQC
hRg+pWGv3xEH9VCG686pnpbeXHYNgpZJRPjZfHDg1g8WGFmj1BanaFU7RZCsVj4hkbwrVE/DVGpn
FRWIdmudN3FAjrQAOBOTXEoqdV7piQmQqkS5ILG4jQKb6Qrm7a5dcnxuyWcjTI8Up6+AdpAHXPw0
VOwPpZGMp1y3q5P22lZfcMhrDsbynAyCxF2FzAQzO1y0TM8velhoG3SiwBXWSG0n7vLkWiqOLcmI
2QshQfyobOUyjZ3wCAyyM8qsJ3wSfIgV1UNqKcY1HtlNRIhCTRb2B1bfPWqWlV+tvERQd0wuAQ/z
Nhu6x2rR2dN5RgRCmLBejvmm06qb4ygJYl5w9P2o29t1EZz0BXmdtyWSVijgekxdn/UJyTIt9cf7
o+rju9PVOm4TrZcJtfWg5yGt2Lixlyv6DzMIwrtgjvN9PxnPIo+fk0737+3OTfesdxqvGMtkbdVA
2ie2Ek9mND9jDcJfLuHvi6aJX+T6s9Y3K3De4W5wumqfupZx7idxsCbV8dJ0nm/TGD+nqflBz6A9
LOx0jDCNCeG75EMc1p/Iwx6soatWuMBjZ0gIagL3RZhiBdQ931tDMaPV1aG54PiE6bgLCfu+GGmn
fW2t6NwqVf+yxGkQvw09FfL4A8HBbN21hfGUlygFKOoXspkTWpf6jXxofG8JJAkgTk8Hcymm0O1s
gMxD3Ih1Easokwd4xk0zKkuEQ6KbOGJJHqx9FeSrBlEPl+0wvsN0eaXPpF0TOz3N4Yh2vUpo0AER
3cdeVBBtTRfolDw4lnYGQdEdO8ctNmFv9Ru9SX90A4BdZP+eFy27fBDtsQoWkUYhUCyESYglhM+M
X8cr7tzBU6rmYzro6VreT+a0zpzWZ7cEawqdVYJzZvw0VANho6CAHONrZzPlVS9sRfB7sMJNw7B9
tllKsMFgPnXCb0KDWTDaJerLtb5O4prYc92bEBXQrilqa88Nh2+iMrvwNibf69EVZ2Wa52czKfJD
VDvXWsv6a7/gOpC7NXaF4m5bLV2Z4+DczXBiENPvn3iHulurx9I17CMWC8vByQ2xqWpAyrLoTvMT
v7k4BPVsXtiYtDvWjCv+wKTHOlU869USfwi+WRapX7+Yn7HGKa42RglING/VuXuZnMC/Tky+53KA
BaGTEn4R9YjQdLD4bwFyfCGsAIGsDNgh1dNGTR31OTe/G8Hw7FRW/4CucIsWNJl/aJQrNiPWJ3Sd
EaSZdWOviejFxQrjqlg1oxmIrjYQZy11ulRCeY2wCf+gKzOJxgAQtBky2U6qpd50FeF7vfKnk96P
3aPed7xPEFQ1tWIiuJF7Iaj5JytDspdQ+t4sMiiBlhjuO3DbSJeEw3ZK7Zy/oTPuAuRRn+LYL48l
/6sVPMtnMtbisW9QOh6iJQmTVSEU+6EkHd7ZCE+2ZH3CnvCy6D8Sdb4PdE25bxAe2Db9WG3Qrzob
6pDdRXUsNta8rBezhj1MyjtTmMNWMEmceXE0fnSpyOStWr/WPxppL8itVFCP4nFTtoP2UYAvLLDk
/FCVLNLx5Ywh0ynpanBa8YF4xy3jvXTqyRlk44giqBJMh4VSQxSybdZuFc7rYnTsTVBXTzFAnYuo
ukXIHMGEgMXEjYwuuwCW1k2j/0BUpDmUGa5is16d5CGIjRyyS+1sYfqIC6AKJETLTlml2dx6rskS
L3GNj22+MF2ibYP08Z0di3AF+Ca8OixFmNXxIoROb/L1I/1OJ+c1Cpfwpv4Q6o6zVUjGn4q2bxG4
T9tLtpz5amyuTadhiZ0mrynWFLsy8BEvWbbyjan9yCeX1TpR/03u2z7WLuMSQF8ge4X7THI8XXR5
VxClSLgYF+4u5VLrun9RC6zEBtahCM6MLCai51EbzUdDGbMH04xXjUCskRllRCs4q09wTLP1kLjB
K8jQLzU/fJZV/bqbVHufFgVYThXXKSudX3DrPqL6EXzLgDlnfvFV7wg4hFMUXW03KNb2QhxtLV9d
2bP5NKSs8dTWng5z4yKsrNU4R/esOtNaOHt1GNDQHcRwcJDaOWLXkh6N3j7ntfpQTaQKQvjTfZDq
19FthkczK45+zGuuFKHw9K47aGNi78Dyb3x3PCXZPKACr1dHURXGpo8TVg/zdZzilrdw7KyaoQEX
2vvRSZ6VDqL3s9qtexvuW9/1+yQN7tOS6C0AdkwJjLlh1iIwNlnTV6hJ84M522vMxKf1xHjndmj5
q5PLxZYGvckEbnIntGKDEzFSYO2QwP13tb3l2uUZBeStiG205kPuY9Oeb0HLOgu4hjgFmYLQSmcW
pzDiLzMXk9fPTnNNff/JSuZ0VRdJAv3fHG8BKijHQm95lc2zsa6s2WHJnWt7QSDam9hprONhgx5+
/+nbgBSArU7terTVeK0ELhli24YdEjkXGyHWLcZXu8gQKZJb2X0bRDrEjLza+lrqrIYGgA721vk6
jAmaj0EPh72/jS3vb5v13dnIyAqw8GG+r/f21IcHTOM2ei2w2FFGHAxTlR9m8JNl82sBsn8ysqbZ
hwWKAkZcJGzEkYzqp2E1hMEXzSB07QiRrHMCiFpPeFFDKxoxEReajzNtu7xV1kjwFRem09Djxu9J
tPj12jDtF8VEVL+cXEglgQ0yIOmSjaaDWQ1LMljwHW9ZiSIPqSHe5bjDbSEiXFNX4ZVCNFaf2nHd
4LHS1OOpBkPdQlK5KCbeFH78GFm+/eKL8mw7lbNDUnbeONqXMrEdRNbIYmPljQgpb9It7pZ5/GUM
iUxYCetVN1Gz89TaK+L8pdcijLSNcAIpzRzLQ8LM6zKegF8ukYx56cTyNfUwS597wW7rFYd76G0q
TG1RD/UK+fbtXLcIRoKmXg0EypHqDLd9ECZrBx6KDpp7lVevbOR8UhXKdWpNtNJ0JA1xckAjXCP4
bt+DYx8PCHL+dPVLJn8LThNDPKbXm7yu98jVCUDcLIZrvG7BWTKFALac8TWv3PrQaM1mnAS7EaIn
NyR8nRtzSI7cJKzVvNtFfl6TgSChPFeIBTQAvW/ABYcbpntE5DN1+JSpMPv9Ue2Pjebot2ioH+0J
pfdoGIhh4AmRj21K6EGrt0HYDiSu82FXpWx/UY5lRTpHzWpIWAOEaY8ATR76pz7v6rUyFkCQSv/Q
OI22y4ow9jJHvxhmF3hqSRJFBV6ugIQ/pEV+n4B9OyETfT+6ebrDF6Nkkb6Etbq4bp6m/+PoTJbj
RLYw/EREMA9boKi5pNJoeUPYcpsxGRNIePr+yhuH7+22WypB5jn/2M4geOS6ubpyX+tlXGPdbcXd
2Rp09VtfRau+oKPwnZ7sNPM/g45xuP/ta2MHDoe6sKNpnlJEJludlCY/NA+Si9GFxZylhpSqFTy3
azefusxGe7LchjfSzm6WgeoIQWzKIW01d7dcv0WWLpfRcPh0EB6HNtxahYePcX6ll8pXUzIPID5L
4FwgPLvr4PTpvc1ywX2Y/gS9rfeElVgjAjRhEEmBZTjojfaDzeUIJWsf26kAti3qq96wQ2e43i65
u+i7ICOkPneaNhLYyU+Y8/NQwJ2QCgVBPJuAJBsZUvDg26nuS3mctiAil8X+KAlfBgna8BIDgK2N
YvG03ycVqCOZlkFopX1/0OY232NHoxq5uafrYgHdyK9WBeLFFzNx3ybUkKu0n8sgv2b4ll/KW0H/
Rzsa3ELeQK9oVvlk1eTkd8rs2PY+Vuka22HVl/OFKOtHQQOpEkaVyYvkXhuDXAsnHoZTjYtyVzui
I9cMPNzC3l7WGiQzMpCLSgvath6/WweugaVst701ETOdyjMxhzQA4CPYMfnO3D3rvyYPL0x5XeNW
1ObJmPW3QOv6g11tkdS74jL4fM2F21/LDgO/yC0HjLBNppx0JM+d8aEPw25WbMpGP0eANvmlqdQM
WBN8ybJoIn3SGBR3dlB+ZjXqZbicRBQfSjP1WBLjlgyz+rlMhFqJDB80weiBVv4YlJZdH8HaMXAY
PCHz95l44EcKGgVnsnMi3rIiMkd+pCYQ6MLLYnVRbrgREcPZARAGLSVZlpGpkwPSEoIcb8MYG2Pv
hr0S+ZEYgfXcMzdOVevcN+rH7iYZ9wTdrhuVbp65N209nEcnPcMI3oJ2zm+5VRa3lhheFtDp2Gyd
l1Ad+cPSquo6m3Z1RTm5Jlk/5Y/zUTsVNiBWJwc/Xoz5dZhNda1HaHtF+Yt0RishfD9HMp8EmBg+
LH/4zIbxuuQF7QYp+cr0LYWIA/RdBz786XpErk+Dn19Lpy0OgORNrDuu/+BnQ0SedeJvhON7QXuw
JkO3ws7utUPtil/dYPk3OY3BbRSUjE/kkvjO6N9ITzksOnbIaWAJA1LNrt6oe4D/pRNVTksg5yND
7p/8vHPIm8ts4tFqvXrKeoIdLPomwmx2tLBJ52kPr8A9qLAJut6wPROciTVNPUZx2fi7kgwnHPlD
2NZOkxjpZof0T7x6Zn0olP+0EN1BgUUahOh0drxp/M3rtpyLrEm2jd5ZE4seWYFFIkytTey2qQ+t
tRSc2L85g42jsFLC92b5YmzrlFiLbx/V+qwTSmdwLhJtyZPFdLwAf+vPPLUAHuXIW5P1Ak+T3ye6
Vv4RQPWH2hCIMsCV2YFycZkx8twYI3/2IL08XL9lDjCas3Ls0m27bqDNB7v3DhQrOE8lLEr8kDoR
kvKwBfL9lsLoY7WyevlOGwepox0XBEKoPECqUwKOrX05s22TQhQwpWVrRDiGyZtPOIcx6tHC7ntu
hwdA9trKMris5mF2e/TWZTefmZLPtZ+Dy/b21bMWEeYVI28htGPmfruGsb6mcu91guFM2j9cRMSI
w7qjQ6pi/UhSSj2e0bnYdC5+3I3+WD83WwUHYzYiCehbKqzgyWjmu3BnL6mtsrquxGuT2mP50UqY
Jx1fp0B09sFzwb3r/ml8xPkZTmxCO+0nQWwXDU/JUNKmTkr6ZRb5rqj6+jw18OfDSJmIox8dn0O+
wO9fyJJYADdnFOPAfN5actk3cKTNR/Zjaj6iXb2hcnLRwmqb34a5wqE8jyLBy9qDswfjpV/q9y37
IydzOTIUNqeFdibolYduz/Ra7AZPtWuNJy7mlmlMu1Lv5O+6yYv7AjZJG60/I4dYREQLF0XddvtR
rXtiYkn4GFSxNzHRhBaNM6FJ4UXkpeoHc0VwMEEiCF8aEdXV27GRd72Zvu11qKijy5AsPOLljcar
8X7ilNfNrUKoVj1Vtd3crIB0WqX9lY4t94ZX+LGSsUYk+NEjqIlnEyRUc+6pJKgiN7b2aLWeffUP
wYOtBatmCO56LbRGK5xzg5N46MOOepwTAzL6MrLFpkdzYBPYNT3OSKxBPhLH7ItoVSNguLnlpFrk
5slatynUWhINNuByezE5y11iOKsBFfTkPVzl1lGrbEmamep2fT07p3X2uarIXI/WWvvTMsDEqKrf
vLl+INUoQvq6sB66bB6Nngq6QwDDjcZS2w4+YD9BD0ik/QrtJNrTXSZ7vIwdlYa0WLlcOGkpfmiP
Sm0/gwgqaq+Cmq7SsJmaP4EaGJ+95Ykm2LiXRXnrQbvpJtqhXCFjVP3hb5NHxM7lMaVVIwAfcAzm
tUZn2IZJhXco21ApunGDXNXR0qIyzR8Jm6hxzWRouINkgUsEQHQ65B7XvzOJ/+Yu/aLS3IvFKlLG
O4e2iUfYY4CcRBN7y4DCqHSeEAWjuhDz+Lo8RFZy04nFK3In7jo2gSJdWTYeJYHV9pcqLtQWhkxv
08ReTpbEQPKOPZyHMiPqH1f+Ph2a7V3vgztbwr4v+uEIIK6dgqp64U33k3qatBP/P5/j+jIWVncY
CFLmGTaHk0hlFXkjRvx/mT5b3u4aq32rSya2ciPJiZyGk9Y2f/kogFTwMprjyfIkTwjsXdRrZpw9
bHXrpni2AwzEeftNDgVZzeWBbOjmRSXazLiSVYOMxZRicaBIZ6VUPTT1YuRqyFfQ67zeGa/EbHqn
agj7tl2I/CMsuLRUPLnORNJWwG0hsu8Bk7NFohdOw6B89EeSJ6QNO1E1mMLJqNwLg8RGRZSnU7BR
bYFC8oLzCk02dQM6v4GLvVRE6B3qdJQHmYKc8Iiz2WQRlm7RGQzb+ZCd/aJMBhS5X3owZ7vKJGui
XpV7yEV756IzD6K3hv1QwtubdYSTHCXkxlDW0g0f4Z+EhxrGW07MwHHiCFioccIaVqC37LdjsM7Z
niH4O4V2DkXZ1WFHWQkyXd5R4pDoPgyDMfdDg0M6NvLvOQ07YlEqmVrQZnjDXCkarCdx2tsffWBc
quBhWnoh+eq3YvFi7DXJb1ZLtC2uGa75dlaiD4cUI7OqB7BueZREYbj68gNL5/bYqg5tn+0af/hV
m8W0y9h+dUf3wqkCbwjS7Iqz9Q3dxN3nRTgC6lfYCADRTfOACpZelhOmiipktHnS6pLN1/XutC19
WBX66UmOCdDP88iXDqXGFARYIXJjCu8Wn9ixseevNjc8muXfHYuyhzzo2Xfc2AGCQ4o4gCcHz9Vk
GJHlTVSQa78UZmZW44GKom24UtxU7lL4cH0YPtvVO9B1QyoBZTuern1wzu1rTX8S9nqyAvGM3Nhh
Cl0PjSTECYsTlZW0q/njUTORten9W1bo7kHv/DjryPV0q/R1qNaXzhggb6yOGk+dMrByvcoUuQEb
cupnCmzBYM91OcgLw7o1+XYbFvnLbYz/lqHkotpZ6d6mLoxaEqiTaluZYonFiIiCq3bt5rw+npvF
4aQoi5g2MYMyZ+2v/ruqySrcKixi6BMQz+zEpN+c2vtlbyZ5IuP8WQ/tm9ln7zk1k5F6oC6yPNQd
FIxlKXJCeFlTVaLO3sg/8pnJujxrwoZUmGNmEW7SVN1e5zf1on/VRir2wn1w4Zt5DTyQG6DvaJn4
832eFFqFmr8g315iD4iGaQmi0d8+s4Ilnc6B79zmeR9qpqkqhQia/OnnVBUsWwg6YiRpJ+Q68xXW
h1cXNEHTB/3clwaptdxjazXNYYefm/CjtXG4i5sZUKGEBO83MnN6S8a2/K9oyZsaCM0L6awud5Oi
TbaY3CdhWl1YNHc19D8rFylnDY+C1pZkjCBF/OMSUhvggiEm9KcnyO5yCv29DejtpFPwTQhSOcsN
Bq3vNlpMggXMO2dHNjpWdVvZAo816VIqAHY0tkHtlt5NFryOiHKc4GjqvNEDKFdhNhmYyHytSIui
hhwV2lqjxGz4d4rieVrGIKTPiHSSPPvByU+wBjFrqSliWQqCIVIttlarAjst2x0g8Rv5n0tiOne1
TXhZiDlDqOHfEYCeEN/XNCPPy1k0gF2+zb/YF6CkHq8KFLUG27EDcQJlwIpTk7U1ZXS7FAZirJXQ
W/6ifE38YH0STPeHmqOzqqynOZjZHXz/v4a1dtQmPc7nLiYARd+vcxKUBqmhJZFRGHlCwSdzkkVX
Rp62vi7kI8emw8mwSPdbT+HdCUycFYx9VxV2DP7+RutaPFda+4KFJEI0+V25pp/kzbRTOs+FzSHL
taPW2KxIlk4bjPR9+1wrlAwAg/cyRz4KiM3JKqFrivIw2e2HzFEXaJJvYKI4x3dnJ4IgdViftaSZ
5H+pM8yxPzhPHrEScBIUUfMDI+Z1MsJFvtii3EiUnS9s+nzGIIu6pZNsgnbqbI7VqQogd2wzqw5G
QU4vinBUyr+nFjZWCzZx/feLuYi92XFskAamw+g41yq7cPTvCxIKCzJrQxQ4R611P1Z70EJI7g2b
01knAMfUvPIkbPkMURUcDdLGkEaxg4/C2LsMtBOjrGrEtCeD6LNRzs/KZof3jJ89fZDXxhCXiLyC
H8iQf9nusEcW+9Yutk5QwsH25EuqXDCESyVhJdWH8JAf9U7j7uUw34TWv7mdM/CKNr+CHvkD06Bs
6bFYbT6qNmjeinnP+fFfnwUrDQ/6J7wRk+Vy0INlj2t+Lw0LPc7WmDvGSuGgVzVb77dReEXkefEy
uzvR4psCmd0if6mMozmDkKK0YBeob3S4/klRHphpMX5RyvM5jTy0lVmfUb3x3AQNcXbtcza03WXq
XsdKdeQAOsBHqASOY5cTtmctH0XKuMgXwgsrsx5/iv6I8TZuG9Xtu6ZrNSYsdTT4G0eI/t5FekP9
2Hc+FYdgZEBe17x4o/hsAHhz6QjAERRmZft3fHNMr+P7dDbGOqgvoUQ8PBCtXkunhKgVP7a8wUxA
stFL5ds3GT3E2bl+9jZnSSW1V4UUOFm77UFCtaGuV9+z/sMu9eFuGrT0uGiEjOFGEA0psdacEJ7Z
45TSg09RiLtb37uhtj9Fqf/G6fCtEPnt56rZ9+PmP43CAYV3iMtq8y4ypJVz7DRflR/8svKNH9+c
Dgk2JQYrndtim0E1+o96AOOfnbF6oYIEnmfxDLwqHYUTY6tdB624q9YuDsJB/9JkGaeqkttuXMme
J8StOlY9cco0OavUNQ+BOc+vy0AFqsQllXjjYu2zbrulDr4UljRqz3qC5nAf9nbpXlW3LZGXT0Gc
9eWFhg4FVr4at3E1LIRb0oUQXVA7lbGfSePDHlbee0i68E7kCP5WS8cN8buW40F/BEI6LphAU78E
bh8LWkmPwFysrhNcv8i3a9pZt3Zp85AW2I2ByQR+KbEhMVltEwAwCkxcacRGhPJrNC1nv6XVj7kU
r3Kx82icYM/rmukKO3wsF7rRp+U3UlZ6fA2dgAkHRHsTzV9y0ceo4T3SaXrS7A+tShYP6T4SZZ+f
MGeMaWbINbywNtu/TUMmE4uHHzkFXFvWBhGrp3MY7OkkPdRhno16hsvri0cZqZR+93pZ7gAgzZ1D
nqNPWAj+rypPjGBsnifGW1sp8tQsxH3zbAxHXxfPnF1xJX6OLYpRMT/g1kyH57EziwuJFqkBmJio
8jGeu+GHYVu/CxrP+coga8dXq0q9qya0ef/wE8WB+FXV7q+mowZVNUZ9bvzCC/Vc/UC+HUDnqOyF
euJEZ5Ex/UV7Hbzyzu0hdvrKOeP043vlk0LZU8nzkBnO5wl8JraJrjlSFxYBDdWfs6rUSV/IjeF2
5XwuB/3AsgBOYhl88ct2BrX3bSANJ7dLOhGJCfaKrD06UxO1Vc7eoyeTOxJhYWzPRU8yUWV9T31f
3nKFO9P628rto19U9pQJB8qlyzvkrOy/hvsFduIdBHVtXHPdHf/bfEZF9w2h8xgAxedYOPYBexEx
QBZlrpBVrD9p85pbC00bLeLmee2jvnROPn2ne0vT+OHoJpSr8SnM2txlWIA62RN6DWvHVdRrT2Wd
zHUOdI2IgeUVahBX6QdVM+oIJp/dHnUQ1LV2yJiqMVnzwH1hbp12jlbRHkTmQ0AbwVikdYywQsO1
ryiCMyVwt0cDKIfSj8pe3T2H7YMXX78MDDNva6PXxyZ71GyORFsJklKSvCesPMim2GWdiMjlDIee
UCvdoGmQRPsV8UXV3uqZQbpU/dFrTKZvg6pRM0JNZlCWwcBgVXguvUxPAk9DCTZ1qJUfp0jumUU0
kI5DL0/cacuvQO/vTkOuXLdEKaHYJe3ud0Pi5H6ERe4HJdR10tuIO1KWg3WWRnZdHFoU220+GOmU
UkHbxd7QnKfCNk914VoRzaT7FKycrkOTjbfhewpAkfyatYrJwAqMVwy15NS1tnNx9IlCJR3oMpOa
EZaP4rv6p+azDgBv57HvYbArZGBF2KeDuOfd8dv1D0rjZjeUHALumMXGhmyHelSTPZP7bvuzTpv+
ihviA3LxOHvmD8MqP1VQ/eQfepF4HVUTHKjk+VMXrzBUihe8DjArsOPZFgT9XLRx2bi3LXPo5rb7
cuciK4sNHweyXnU710ceAIBaRsgNiNYg3D7Mch39tNyjtKvOBAUfq3YrdjPbVmhXNc5C3Dv+y+I6
9rmyVkAUbiZ0TW/Kr44k9uU3CUGLzLaFkfIU50Xf/fXIa09Sq/0cN5l0zdY/D3L4VbnpTyrSkJu5
2yvY6Ve9BMwlhC+GY2qNsZ3DsqWiYmfUBXq0SVHcZnf6biuQ50rJPmt5y/u/7snZ1wg+LkrYiYB4
zvzLMLlc+1z/z2Lsfi7L4Xe6ObvF7k4bUcsYYR8OHL3bU8zySm6wOuXGGINc52Tf6uORZiQ4YzIZ
ZbNeJ2l0GACGgfuFo87w1m5ffeQFmYBGPpRPNV7Co/S8H00u5J089D+AFyTJOHTBul56Szm2uBsC
bE66dEI5GKCZKIpSlzRk10QujFJviNtu+DWk1U8apr/Wrk4kra2XPrerI5UqXWQ3j/ZrpFPEH2Jb
flDzRlE4T05u9KFB9TdHcmDFZJ3oSM5iqw+AtZc7fDkV4+NcfCHcip0OvEjrjp3ZGc/kytevqjfe
G6l0ejbQRJYzknBhzn3sb5R+ZkqFwVaLeGz035pfpUyjJBVpWjaHCrNjYtXNvjXIO0YVaVQes3I7
edGYYrDy4ZAbH4QGAjQt0P9vj5f2Acg53lLxOE47TPyMpXMTkd6xHuzUZLxx/llz6VLYUCMgh6cp
Fbdxlhm8uYDUniqTDITWmNVhbpDVDmP57pcgJcAlRtzUozhmzrDyBHJ7y8xFcwDbXab1c704LNrO
cOQjmZAKoBkRwWcWDFqSWa0695a98oJ4XTgvK1kDhsv6ZLd7VPW8VJbKKIXOdq0BxA6hkyWPrhDk
sFl7CtLHC+zJcFQeP0xBpKi1kiksz0Y7TaeBlpmwJfudCq4gwj4LLW4t18pcgYNr7+io/Cmo0IWs
PktEJumVLMpvZodb61lmgmnytTDJANbGfS7hMCpYcFqbvL0Q2wvFX0VUrSw+Nipy6FbYJQqdijl4
nSQ6VMtJd7LsTitMuK/6v61ZnuQE4WUN/XoVzeAfiatA0Vd/lVRTxlQgojbvU/T+mfq12ZThIGS/
bLPXYPrF5q6I/07YhfmWqi9zgPxVMKuxMd0nqxUXspl35DiYONnrip83LnhJ+HjV1tcGqidU9fgQ
w9dvPU5+wz/35noQk2uxvPQcTa7zSSibt2cmfXbNxPQVKJod3Jtijf1u3BLFtgxKaDgHrb/rlfe3
cQdJj0hjUSd3yz06KMbmVDh6hQ08eOoyzgKsKY1FGwQL97SlPfUpCECcQY/Ic/ivs7oxnIrEztX0
MncsouR16Ubuvg2Ta18zb7nqmbnXOgeswrZ2mWGLyGyGfp9ny3fbe+1tHYmn6zpKgCefsJWtpURH
Vv52Jut24WrhyQBZclHt5oSHlnSgG5oWTz5ZDfok/jLzdnfd9d9aVU6/IQB3xjjubA1+YNEJd7bX
4t1ZrSQrEWJVJvhHSzUflQNVPftXZit3HzQdkkAB7pkaOXvs8lHLoDhY3cyYMGdoDAf3fZ17+1jQ
UDQ3bAkBw2dMi87ebOgFl+gABfB5spY/RkNO58qZJ3pR80fPqHnwZZ2dxay9lyT8mT1JDEJTZB6h
/qryKQdtMqwYDSQLQ1/vB9+r457pO0QmAGay/JhBB8/W0uUIcwp/Z/jknWqaEZUW7XOlU5/+JQ3T
1gzRTAzwoi8l3OJDMNZihBkrDhNh4uvIcov5x7L2dr8V+PDGE4VffZinzY3kr+oVS7KeXvzcpQGu
cZuoVOyRfotLuvBsdVDIVdfCE7vUwOCpCEmL+fJnRBWNf2uh03n/kYhSVeGdfEscC0Ljzi1NQydv
5Alw25MNFk7xu3fgQ7UuDZH/cyXZGRa3DV27Qtyvv6xp3x1JFME4ykibP9A3MW4cab619wdoftoq
zAiyXXHhUw8+qmhcV30Ntb7uz64YYpDlEUz64sGY3zLbNW4kT5smEcgs7E5u/d48NuiJ3oqE60qd
13V8NVZ3i0x7Qo7PqB2mwc9e1b+RsK0nuyjeTfnQzfn2vmTUO/m2NE+dHSAOUBzdaCEOq3wGMGtc
Cp+0PkiqDPNFMPr/GU7v3y3btO/mftweBR4oq+OhniNMcNXNwjkOuYtWt83m5lyYbTjr+nwL1s48
1sPCmdgcLIjlC6rXAPRkw0e1QEyWtM0VtnbWVFMmBHvnYSPRaOo1gNg6BoRIe2NcOD1udK7/V6Ve
8SzZoT8qOyo1fT1DOWSRbHQWyGa66JmGbmAd+gMNjHDabVndxOQ0EZMbFfW563EVvRZURb+OXb2G
1PdQG0wwOD23LB2qquNq3qgOWTTjMClIXc1ktGnNxjhjIOK0e8gjtnGlOHuk+232FhSCqrrgBOe2
LRBnpb6gd/phZmNh2+l21d9pik1vzhG5YWLXcAmGYRoxKuf6mMMzO8p8Gzlq8QH1JgKw6WhRW/2r
2NiuqwqJIJprBJaYw9LUO8rN9pKtnLr3ZVE/x2xbnlhn8UoWPEyS6WIr8+xQU9dcN54Lejy0ULzj
ZVmm4NzbNQGubqt2hHsFZ5POCCBYp39E/bfnqeYCZd7JdoslqqQ16k93AUfMxGjElKes53+/rLn6
WQovRd0h5Sn1Ri9xUveOYN6+lN19WguI5+Zk6o//YCa3Cxr+6rgaLiAhbWKaPj0XYOhJYSFFHGDF
iOh/NM5Z+YgqoA+XuYRctFwKGVSdU/dC0TBIh3vMlp//OoPT1Pb4nkoRzxnK3LVEu1tbUVm75g2f
GMyYixgjApZ8sRRg8L/hbyJB79lZsGvYba+hvnWh17xfpKPYSVDk+bOVTh2Y9XQLeKKeptzkDc6o
Rnv8L7U02pH2gRcHvyp6TUTRWkFj+qOguCaIe6fDiT4NRG0lhhd0hPDimtscuFzpoky10ZPoGh5+
q9hxzM2xO2rbzd0C62Rs2p3K1sK3V/QobNRBmTlHvzPPmZGnT9iqz1taK25nZAgvCvIqi8p0Lp5T
7VXgnbuvY1HftVVzkr4i6rMNiEZJ945S5qmk7RRJZ32XtqzvAll2PLj/lTl+ICj27UnyECSGMFNU
dYgYM5IpbE3nefS8cyqEC5X7cK1vPUqLwKIBvs7a6tj7AvcdRiesT8548o2hjDs+9aPpgKBUwZhR
yCCwv27LI2982Wm0iwfDUr7AWC8vul9DlTlXM0NLU5nmpfHArSUfGsmLzYN4h/4wvXPng+p6w3dF
2+LRkWQYT5n1w9YwgcjAJa7jNXMmwv512WHdbbw9oxOdoBzH05rmR8q9b9M263stoNOKdc9ABWK1
p6Go3Fe+InmYt5E/Xr45uj88+yNvjjBb7qIRUMB3lYwc2Xo4+7iDVtaIRzw3aRwbi0hmrhAPWU+Z
uTPj7M9eKv5d1qXFjdM2eNHSHJ/m6NGxkRLMgbbtkNXDxjgxgA02DPmrYkwzsnyXFW5JHsT010mr
YodgP3FWBiYv7Vs2h/LsyCyIXUImKRDxYkSKr8uqmUeT5qF4w8EJiv2Vy659D3zLDFEZW6eCYRMz
mpxiUuvIfWII71D6NlXfHID4yMRc6C5MPf08o0OLjcB8WUCATty4WiQyxvN6DGbsea6B6JrOU0/0
p3YxBIx96zzg+5u5zPV5kGh3/Ed6BnO1OKHDBQzr+DZrbmj+oHEmIjLFoO90x6ZM70g/hts4Dzcg
Ow3Bm4ugvbwV9ZSdBmp9QdVSdZlbxQttFu6HW7ry4OI+jFX9g6UBf2iFRtUU1rVD9YIiMaH4Zflw
NGciycKwDpplZBFthvJqzVRUTr7zgUyEwtwNfpO8fzJ0ctR02KlC6Ksn/RGThzGsof2naNBdmdke
c+vfDMnOMeOf9XMpLyVedC0j7I1IRQRKc0E9bp29/PvF4KeKHLl+Qj4ZcCGrNtzMJTiWs/+hV1p3
WJT5icGmfPcoXgI4wXU/7lIysV/+/TIKrdyvKGCjOrWSotaeNrt670R94LPAM7D9N4nhhaWOAsNm
+qO2zNu3dv2aZxKZf0N2GKwlcLebv2KiuA3uQE9ihgTbqvt5D2G9hP4kewy3QXN6qDMcd0IGMC42
382E9FMjywJKZjzZsvsvRw1nKZbVFLNpRmKSjXAyykw6P73VFcmce3+sxw+ehWI7FLr/eMXTEwyF
w/Qie4gh2Ai5DbsRgStGyqaPpVR27GSxhIx/TWvnnJMrh3K5+ZXB2uyqxc+hKbx3bfS9V/Tml1H0
2IWBU3duD4/bllz4dvfBH/toy229TxpyWyzTkKFsF5x74qNGHbGjFiDYZ5S8Csf39xbyn7i2OgF0
FTy0KuraPMoq86I2dlax791AXF0i4naLwgvKFhUFQqynjY6Si7XBlXazT1DiNsee+KrQnUDy2G45
gASLCksD3jdtfSaAaYkdYwxirSUfG9xjfi15unSKFphaL2gx+c/pyxtJd1ibCrt4crDWuyI4M0GB
xPM5BjMhzKI+C0y4mWi//QK/tgR5v7ZZdySQACBVPTmWMV7doorVaIu7Dz8Qa/TpIkfh2Ge+eRH1
J0Mu5YsEGdDu472IoBr2WwnurERA04WmXpZ+iNCpE1g2ygiM3DylOA9imfd0lpjGm9isA2AFtpuR
vcRLg+fR7NyzO1pT0mt5kncNEWUZCH0PThPnw8q5YDvnlBswmszENeiBohoIUa1S7q4T3TeWLxyg
Qhvp9+6mEKRJ3+t++9dZcTQLifGqX8u/swutC3dEmeE0ETnm6Q+fU/HG4ffUDTBPRZrHRr9UidZU
dmj1826iCS2sSPAK/8VbboWU6L2AbkkO0Nbpe1WczuCdkc13FTe4+I/9QkTJVLLUdKQCRZllapG1
ePOp1KBsSPF8bPDesSWg/9JSUH0YAUGNcTLYPPL8B/E19mnRED92E+4dhWigWf2XciH8fJj9/Cgc
7y3f5HxphFHEkHBPVPP6xCP6OobnUn9yinfStPodTbt2UrMQvI8qb/dQEw7SwQCki0jR1kXy5Ugy
l7b5YWHKGn8vTeusyuVz2LT5KOywHzj9mURwNdAFhZmDI2ybg3BpuisJOtsV4P2N/dcNx8IlISRX
4UYOISRa/TlghkB3DRGkZ/m7t0FrkfDYc/kuOnnVGAC0ntuCTi/446ZlPMAOtdnDp7tCvZtZdrcG
Z451kY4owts+XicUV3OXcY3Zk31btR99u6hrqw8LkR4Ncy4C23lcvW99ZMlFjYxW2Nst67IfXc+n
c2ul5AT0i/kdIAXZUmIi6Nvp23GpZb23Sc/70vpi77hb4nbcH/483jqJuHcdcK875o68HP9pks+6
4Rd7H6NeAf7C2ECPYwPd6/kif+5yOwbask4+YtOhAuTyNEqJlsoceXY7Mrxk42FbcTVWMmXtdNDr
ws3eJod2MapgnJ10ya0krGFWFA3lM2I5VTrrkxLj90bKdLuO3hFLxg5mSEug2IlYMkiE2+r/eTqv
JjmRMIv+IiKwCbyWpXw7tdEL0SODT3wm8Ov3oN3Yh+kYTUij7ioqzf3uPXc3F9j7Kr6nnLt8gmq7
K7Fyzh5XimX4jxlZimzFrUuXVlTqDgSf7G+9nemjL0M21RyteVSYrVTBhXbWSOIgXDaloykMc2xx
tEjdvugwea9xupcatpEDBLjtSaUH+fQT7tpt9k2NrgfBnJo4jFf+NvjpoYft6fs2nvk+VtxA7R4d
xHcTLNYLaLePcbGoWh27K52bA6Hwge/acQooFSUludhTN4HZdHvDfA1bDNjkTa/8WXDzaYwvDzcc
AW/M++ELPMyEK3AcH9KaNLylk7/xbFdPElDAbLb5YSiLcwWUDBgjsSktgkj54SrxlleqbPCNod0S
/Ahfa8t4bYMZdOFAIK0a+y6yWuN7aCQuF7MJ47NvNfe2DaerBQScgw1ypzmnaGYW8+GAcfTYeUzi
wX/PTa0jbpkLIcawirxYbpIYz2/pJH/FTFI4G9zyLJlPEcW/DoR/LgZ8I1KibqcSfHr5n0SZrGE2
0xfIVLvR81NcA8su0NOfuJsO3eJ8SL8hr9E6HI50fSrYKSFIxGJXcegh6mxOP4j1YWyrls86bjiC
q7iJwjVei3aDjAQKle3NiJnQuV8xjIxb60PiEgBfGa8fp8S4Jlmp7pxTO4oHj4z3rkif+hLCobgk
hsNB0zaiJM1R30XJDsXfNjjWpwWK4LrgUEc246RgVGo31YhACjkQgkzmRLHad843thiAF6PZbb2U
acA41XfLboyL6XpYwquBrh1sFSSirIi8Y7PvlXPVvqtIfKb9xoxd6+aQDLVb4T37B67IXICJgINc
NeSdAx/mJ42DJnfbefuZmP0er4O5c6oZR3UjQiQJeoQaHqCAQPU9tzhzuL4bGXHQQFJ4SfPW3HQu
BuiwJtKUtCA2R/cJlMcPkk00TfZivjIxoITMO/iW4+KapRjLVmu1cssZxSYIivx3sZj2pZlR3nPK
As81TzEoDxhfjdCIajWZnZVll/TJMwU04x5038qy61F9PGtb97XeDj4ssTLbgizMb1BJGHK5xMEc
ozzY7Ftpg+FoLLCQTbZ4DmbWXhClYl86LHXUICrmEkmRtv/7pUIPtpcuCixzoVSNJ2ziVe7nwbou
SfOkGHQxvw6qkz1bOR12Y4ULAHYAZ3BjT6jLvw4eYBaua/O+DghaxvVPDgXTSVQ9rl7SUPXaC1V2
2R1rB3szcAUHpxBkO/LORXIQo0I/woJeV8jAdmqDBcPE4tfDvsjkl810YxtbboDKUkdNtQ4KwewJ
6cTbGagdYxYcyoY9rbqE+Vs0Y8gMH4OaRBenGW5fA4080Kv3mvo1XAo1/vJJlcCwsJMIW8xZrWci
Ya+VnX7LXK7R5iEYy7+tWfHRtHgxvNWTiTNx3HYAxHBhtqtgX2uqLVf7E1tnNWAaqcw+RPmr3rjQ
NQQmOOA6bGQtFECXqMSOi8fnJFfAV/gI4wB1KSdpVuWcXQx87FHZDn9zjxEVAd1XZ7IpVsWtuBmS
uYwIL37xEspdkE3dtfYUdaW6eeUl8c6lVzz8PmD+LlvyfGOSvfUZXDslA2dX5pnP9Q0qadq4rEfV
AzTEm1LmB4MCjutuu1mMdIzAx1w7I+jvJcW4u0HWr6Oa9M7EQZcxioOvYbwbQMe2ndc8T6J2oqRA
V51jkbCRVgilIIF3JltBbmfDrm0aay9He/PvV6ODMFoCxAsl0Nd5TL4COZ+pxf3M0Yt3hgyKfSaZ
39bd/KUCu32U6O1cVRkqUfO9HYoqknHmnuMk/kxF3x1sCquICMu/QF7Vse+xLQ5j2V3lvHQbPwhM
7Oar1wvSxcCbCRENid4PsJOmN6T3z9GUMF5CbtOVss6ENThXlIC4HD//FOJzJCBhEWugwXfm5pZP
RI7i5mV2K5QVPfw1MqJCtg+6F/e/s/Hi5YtL4mvZxPmhbetL48Z0SvfocGr4cF2/xk+2THtp6zdt
B69TKepX1WXHaWB/J+JYRYKFCAQRPmkxhh+TS5whB3S7RV3NN75OeKgh5O8Xz2WwY76NBmkoH+MA
n8j5oqGw72tQKEODD12Xfn/ol/To2M4YEQ7GFji50dwFP7LRb8HeKOZbYeE/80EAE9lpTLbUxW9G
FXDUNvJrUxcvQgwlKuHwOnW5h6Ea9B3hyi5J/MjtYK9OKbcZ5bzijVjORTodJwZKfFQYlPYQRzrE
6joG9NiETbNjBlDtebIsTPZceZTlBLtCq+we5CeWtK+wR7/Ns6S4MVM78uBWpwLrWKEn84zIHHO5
y6kbwEkJdSaE3c3NVICavyq1J4VMSsFnsIe15xoH00Nrh1tS99lg5r6pgskLgYh91UvacXIj8irL
PTQFYMAJFkXKsagJvKMJlmZjTSJmyuZ17IIJJzYAUH0YfCV1KQ5JbP4snPqHy3zgMqd+s7M6F1V9
cq7CLx4VI9CtP7b21SEByYAcETl/TyT9Wtz4ZBLuHdLKmPVWpT1Z/Tu2P+5j5RIHLhPE5yBNI8uQ
aOGI1iy/2ZkBO3Qo1WNs9H/bs/yqE+9PzZSQcBuhriL3v2TKFQqb6UtddfBYAAU1hg2RpGDNNCZo
KMtTmOyRpdwDEHXYRWOBdoS2XKCx0XPyI/WQl00bEc4zDmZdCPJrvJ6mZoQgxLqoJu5z3gqyrr1v
kWXACOcBxFlvXFhdcJc043xsL8u6oYzibW6hHJux+DtimC0dUAOhibkN6ChhzemBunsoaYWnESr5
JBFE6K/mgPVPFy4Gjnu1e6hdIETKK5eD08r4nNoArlPp5BiJmINhJBrGmUJ2Rfduq/sTVfAumKTm
F3zk72rI2nfQwjm7kvkw5fwcFMRyvNUlq8SMjJjGRCKAGPYFdyVcIqhgw3JLPcR7M1KxVf8w6SUL
cKnac5l+tGOZ456loCUf/BD6VhASZWb00nsA5VLBW+T3ZhWRejYfge6OMpX/9Z09oFHYtDcil/ne
0uxxeqgNEjh52TFHOuVisaTspV4rPpq4uKoWA0QwZe9MbL/rsa0iW8bhDh3wN5AN1NGRqWeHN8Zp
DHJjI9c3U6TJ1rPMl8BrrmSx3ido8K6dExwtR8p+DONNmjCwK9YJDnmsKFJOEfiZET+1bjYkrJDx
CRlnXrNfZjq6KTR8WYcLW5jvasI92XEJIuLFM+MW5jFpkQYGZEWTU7KcppJAH5haZq+HiincIfEv
9DsNm7pNuSVa+OFmQQNtB9BQY/ayrebd6EkDLB1SSuB+Mps2d7ETiC0f+Js3SYZVFXw2tgTBEXeX
5/s8C2kSL6lWTyVHM8zc9j6LEyQHCmm09n6Ng/hkOvlUEfuBsQCeRKifHcg/WLknQZLwosZTMOGp
6HV9o64Y2K/olgMULYSa9Q1J/a47Bll1hHjLHVgtR7NENpAsKRvLKlHcQhSuhUjFhPTHq6EgrJil
tcva+KYmxgOxNo4AfHs6NoHFD4M1HRsSkvhvOAh0mAvY83J87lNe78pM/i5cyXvRwv41Yn2sQuNN
5EiGgUqR+R31EAn/kHbZ1UOKxU+xdXk5JkRLS3BZiY9rKeaa5SYsNCWeRp49dSbm+TR6gjqYKY9U
08S3eC4+MpbrZaHxWK4Xgj6Cy55EttkdrSDYp0F4XhbjMXoNDnbXwPVPDetszf/h292nnan3lMji
emib+eblvBwD++ky+5/mEb8715ihwR1uiqe4wUugAZdGNsk/qNvq6rJHHuEW/V1EeHagIFPN4lAJ
yNzakao9kz3/r6eLl87K5jyOdnAbgzvvjz7KOqOuM/yVK+N5dtufvYuCNgz+a6UZmDutSULdsLun
sWryNfuKHBXY864JGY2mHJYJDIL0JPAUWzawQa9nOha8un3+BVqAprFeqZVB9lGPyd4U8DIyxLtE
8KPXlN7vknF4CNeEGoVRAQUvQfuhNjksgufFxwE51sAD5irZJ834mmdU2nNuXB1iHBRkEFZcMrGC
NyxR1gQ1rvChELmh+UQ/LBbmkKx9QDjVECCdTaoFDY8pEdkPkZIYqQs32QthMAnUn9prG7yhy/to
2852GLF3lbFoSS0gdC2pc0SpW3EFbRmtAY6S6SE0USpxlM7WXH4eH7Cp/zHzTwgu+c4kioIzsZ2f
kvoJLo5PEs/iyaolOGXhfntum56mpn6ROrBOiLKc3eL2FrL971tciMQrMZyZAaklpov7UVUPt2VL
heT1PBgxEqT4xUoUbiotN811iNNvX9nfpkNekI6CEybgi5/nZIft8MML3Kuwph9ljVOyw3MSV+6v
2XJ/K3tNqgU9infircld44/tES0LiuLdgwixyecJrUL55iZzn9tZ3xOj7Yipr85uif/GIg+d9/jS
2nvQO+aurYyzGswvNQ3ZubHa58x2BLZrRmB9gdofJshfutlXuT4oOfws8YibuCsn+uQgWhECbzis
DCDIrmVUsCxtE5bTfLGag1nUv5Meq8tk4CYJfH7QPp1zEvTKPKWMB4262SCM1m9BheuMbLjLpeBo
EqzajQn2gyXnwapbBiyB3Q87K/af+1koehvq/j5a0AFFglnbSDjbN6m4LanidAsWfqNklbwARz6Z
6bj88Mrx5IuMrYg+y41ImyO+6O8WqKl2siAaV5JaXfEcJtINcPw3Jpgu7LVxgRm17nR2i8PgqcHI
Id2ew9QEnLwm/kG8dLGjxgrrbe3V44+WrTP8zbwnpaRAmrvK+MPg6ED5zT33KbVKV3UQBWinbDm8
cL89U7pXPSQtjzuviK3zApIzr90XQ2b9TWWo9RxgzEhLLbfkfCyghJ04VAGpcRJ1jK3K9G6YZb3h
Ov5UxhUmh97No9yTRxKDG7ACwzXspuBWTN3EWx1D0uTgtKqxzFFDSHoiJTE/YtkZgcf5lDGTht6a
C1OTvsIl6VhEwYIBCgbWoK0feG8FbRFpHwxbtthPkS8fQdioncfYaZszPnb7INwD/UlYA3D6gRbh
kfjKEry+gWcOG8/WPFlLJk4jzo95hp1Zltme6dRTl9XZZQ1OoIA9ggrr8LgEf5MavVwxCeBoC5oz
x7Zy1dlQbvIUY72LD2AH+n+0uW7GOuRAGIQ3zyC7bgu6ZuyyDIEhhJz71upZisjSvYOAu7VV1x5C
A4XUWQBpN8uHwVAceZd8gS+KAxNBTOBhYu65HCx3z6u+EwMhNobUJPFu9kooqAPTD8PgnkBGmVwt
lJWM4ZMsYSoaWaHYlciqjU5ziul+3g2WJ/aGMNhsivE9hv+NQwTnBof1G8ilUq8vv57jkzkefN6r
dSFs9j7fCecMu+deyJa8AOzCs59WB78aNDiVXN84gk4Q3iaOn2TyEngz2wzOCMl7udyJLYMWTwx9
HJxgvqv1i9UZnFLxcB///bLNwJyE6xTl35Rj4ISxlTX7Vz46PxNUWQxj2IowMaLXGy1ZFcRKlwgF
X4x2umVanBo1KNzlc3MLsvr/viRtdcUUoE7IfM1NKZmuM48a3U27ZxvhwzDtuzWRIyP57W9Fl1yx
WVXR5Lf1Tuc2SgBxyGfe1EB2PSSl0ongZ5acBv73L7dkszG4bJ9JaZPKxeddbblNpju4adx/8AyR
u0oPfRJ+2cRiZYmjR/PwHoxAf+cVP07W0UUThuOzmDIWR/+HNbXxY/DEBdsEs0dt7wxuI5tGt7+M
kXdpGRkHT4shmRNQ51plgpyERcnSVRBDgY92YfPm3beKa/CzUAUCOuwNfxJd5DggJzn+Rtny0135
q2G1nIYW4wqcytXX/xWa1VeImWFX6aI8eC15MH+8tak1H5RLYbbsPWBEcYZjV0LaU+o2VwMsfewI
l6Tg+w3wD3GU+ei7Knl+duJYgpodp3W+TTlzYTn72HEs4vbkl1puDAOVh/ArWPl4O9quD87GrN8F
R4Xo35OBy7G/q19zaqh7emJSPj56oDM7aB1yTy4i5OHaehAw1bREfgkRLEZ86IR7nZdF7geLMgxf
zj3XRfQyTH3AoAkegRI9NePK3sqX8BgL0uQavhZH5YnB7rR8+2LhEAd7i/YK1exTvABdnnLAipcq
KktYoKJJhucMHDNsh4/GN/tnT4Uv07j0/LDLzXexIkgxPmu/ZP5S+HBv153IIcSZWwwzxwSYNbTQ
c/H/X2rMX6caHg5+wHbjBdBT5q46TwNT8bwDM5hxS98UqQRPG9YPurfyR9AarA0lpURLop4XQT8B
QNBRNuabUfTliQJCvEYkl8rFvSqrbTbe0qoDsQAclJMTQTbrz8MHJTjGjZGevZHF0hwSZQ0ndI2m
ne71AmYSbf2LYAyAYPyldfPH4xo4efLMu0+tLC/gAZorlhr8yYDnkh/GON182R/tnjho4PdU8fi9
cxbrFzW2BLgs7itDxtyywjsA/eJoxA6a2Zb3AkifE85vaxyWQ5ezST2UTwyKcH60uvkVTL7E758m
nX8yrLf4DLzls8xpb0zYmzp8ExC5GwLMeXCWsxHsKxH+xnTuwjNDr0MDZi2c5CkOhu4+8PxqmHCR
6xLcVKBHTY/ILYEkxMXOey1TfBP4+akJkFjisKwW7MC9NoMoxVS4n6W7xtHUeBizlo7r+AB31GAt
oUalAGJpgCyi1Mu9a/WtiwWiYeo+vKS3tx3K785xyl+6ly1rrc3/bHb+SwJ6xxqtHF5IkhcGgAnA
adN7B8f+UAhn2swdkKJhLn6mJSEH2h1eezPHQD7W5jFtvXBfGam1ozdrfCVgtIHYQtTCw8EBsa0n
j/JqNImICMvXWwlk45XEAbFXWruNwuo2lj4WQxMcQtXjFhEMnipieUG6EE9x3TsUbu9SdvhoxgEz
pm5NpuFzzHDV++mneCfymm4ir89vFAsdHfTYTVWa9KYkSOGkf/Dytr/pgEjPc7Jguqk/qe8VjKc7
ucuoTGgcdZ5HMCWqXZh69KK/1UCJd1WC7OkxQzmlXfFCqn9h9GlyOXbbt6yT87Vd/Q8D/vVUkWyU
scemXoeCQE91UZ4SUPXzOoI45nKxZ+5H2hiKTEaiThuHIZ18vbaLfQuaWSIn+DZcaYNjMy3MHGsl
sUsg86Kn+p3S4ObYLR2Ga+F+2J01PsW4wG+uw4dAOUW0+HRptI5o6BPgh4IFYpx9B8x9Yvj/KIII
LVVIEJYPfzirl8mhlrOc7F8EENpp6Q4TwzOw1mF5aJPVu0kJxB5qf7cLx9knc9S/x7xmJPuHYQfC
yXwqDQNPuplilqfR7GaXxLSGhZXI5xNbuUF49+Gf7VdwFS4ermhcwmprsQ7dZEHkLfxlO04LLgks
v2zLif2uDTcCOb7366Z8yRoMfdSGXYT5o4lhEIUT9xfOR4zVIcZuPNM7MvXeWmTgLvzlkBqMDthS
hkuo9+ULu2kGmxEgslpZWaWtitclmd5r9Td3gvFBJuDaTJ0++Hh4NnXvGGdvGAcE1eqD7lEPRCF1
d2q1wnroXrAfQHjkqjZOqcBQ6Ib+Y/JZabm5BnKY2SbsV9PN811vw5kyFH5CmQ/d3ppx/ZVE3LdB
1nc7Oev/yHE4R8+vScoN8xwN0BR32ISIwYFpOXm+dZ2AGRQc5a6pXXWbRDffVp2HxwXYqp4qyCQg
98Puxmf4oX3H4VkwGm4uLjZ8ZLHB7DVX8fwlCWVwjjuGt9DuQI4wQuIJ/Z2rPn00ZuBfJv/Hsi77
46ixHPj1n38uWc3Q89pJSqdgwkX/1jBcEJ/EWhmP2mDn8HiB+p2OIEuP0gDsmdUI0K1un0zlrtNT
LAJ1zP7dSDIhrWh+2Uum/7TMOOlIoZJ8ccpbAZQPCMM52fkDGF/kFEZmHsdf3f6nSeKdVe0+TwQu
7NWkrsYFJIJBMj/xWQ9Fw4phNlAmEz+7GSo0T8AToJKS4q4YIUaJxYIJTIk/apd6P2HHOIydeErH
8qfp2vy0ggtAw5WeUDIA43wsnzC7pPeuwa3oI9gHQ8h0t9okmIN3KQmlh0dqJs3X9aKDsNzk+jld
+M51h4MkxcOzq/CbIe4N8Ho8+hEdA0mhqxHE0Pudqt2HnrvWaXWg8Qi5nQtjePbKQO8cYzA+VdiD
pGkJ9ufcp8g4dGdeNOKtXW6xKjv1RVgTFjKSRWYpgVwxcx1cn1zhiJWlaFhPeNXA9jLYFZKMyliu
AdBmJqiEaGdZKMQ2FqZLSDsc0MoAF5O36yvcxG2SLEemtuSpNUHSgTzPxh5xReaOeeJMT4BeItDr
drYPuih+og1mjyT1X5VFBjgf6/uUpJojSIfdvZrRnuTKHAo1Cx2dQLR6iP597KV1rPv5GRoeLWZm
W590sRrxM/jDd8ibxZNFyheWjMTwjnsYM8/Vt9ri3NR8cErD2xcO7lFZQRUUEktdzwuQIaqScFpd
pa2YtvjSgLiYSiJ0AvGOaWhsRUHHBVkRWp7ynXLeECtQcT1uXQjjYhHe1hg5q3lLvyu4LcVZOiNN
unfFAer0L2xUjezsmYOwH/uschyAXcc8p8PvJsk+7aVySNE6UEhS95BrgWFJwsdqbWZsGcy4qonh
hUxMNiXdR/NgWs/DwJTMdv2rbhqOBPY3q8tyDutK0qcdhwfPkl9pawUwfH9mReZt8GEmgb9OiOcN
3KzuCGoBMgkVshviRv8QBDciyuOR+1i5J3WSvHO5ULw3fnLo/RX40Qnr0uFOJaRjJrjUAgbOofEf
iIIGgZZ33Ahbvc8bMd2487GP8bhtXStkklVaBwNXEBAIlMduLGPI7GheojSYxPFOJUvR77wxoNPA
LR7BMG0MB7BB3WuuGUPzk2DJGS8+TcWInfsOo8RGh7NzqitjG3YkIKTFFMIaS9T2ZIBt4Lclk5WO
cJuRH1RDV6os/WcyfvLkk/iIQH0ftc9TVLPs2Q681s7a0yyMpsR1A7/Ik0NTDnob7Qkh2ZyiNuaH
kzg/PUEiZFy8Z26QQMcQ8DV3uSeqpDmsAv1Glf10JXV1g5V6x38BmhFf1wWT6HL598vEN00+CXGw
k6tXzwSrCKN4uFYpqsO/L6VT/9UhySHMJW/UDzM86Ypb4Ivyh7TJmmBtj0hQMlTzp6cyy7/NjJBc
kvWftsbvNdP/Q1Zn6rYo8Qs5b2qBU+O37ZfJk8+Nb2MWQm88CLX7cXT2PpMICMTWtjCX+eBCvgYs
cB2BPqLowqKvgwS79ngucHtmeQG8DGsto/jkoEFJPxK0Vp+3Nq/TkxPQMzHMMZUdo4XF1/imiDWl
oqRLblyj/5DqDbiX0fHBp685TIt1ajx2dxraiBSG1meLOZljtOEd1ciOSG3BkQkKx/ClVpsMz+OF
0B/KacbwzS8/rSVp1+jPu72aDyxfNWd3/beR+GphVelZIeHjySIpUS89GU3zmlp19oNOuvLemsnV
ZsMr63x+9YoOn5BVvAFxwfNAmOzu40E7LAEADvYEY+uZ4o+NsQzwCRwKLvYcSulhDRs0DOAOwMWI
lNWu/7CW/GS4hcWl3E4O8JuTg4Q2W2H5Qas2qJajGGoz14F9rgOdPQqqfs06hmwOFyV1EXPKghYK
Yc8YGHC0RN5iPDHseXaTUl4cGkSwPnSrDHDAixff55jGqznkNcXjuRGthGiIutzHqJptZXGm4vuZ
m++F0eOxaCvvnEuyhbPP2wSzut92MWE+bM3+xo0rfxPqcB+07ptZlOlu7gfQCcwMsMA1j3Zq3yen
54IjfO8lAap8HETDqF+Pb8qt7M9RU7HilB/hdPbx2F5qh3jgxLOZUNJWBMQ9CS0JwjXYCBjpHVaT
xd0gVnrAS++tjNmUgRjYStG6w6PO1g8wZ/HvdpCvuEq/QAHIN66J4GrvRsM43pmIBwduDGVQUhmz
Ccv+3W1CeGONtJD755d57Jdb03FOcx39U+UkIIgS2vu8DzEkaAgf2A8Ync09sAVV3EwT7qKXpt8W
OizOw6F6IX2zo88nBo6vzH1iqOIy6fBYMwmJMOp4ZzYcyIktvkk0UBDN88YdbH01fdo2+zIjq4Zf
QOX1C626HOMKvWx6k8+nojM2khZDwbokwF72AxU4nopcJibY1KrhoLzhp9Gtt/dxNM7/KGZNELLJ
8eoe6sIRkZ0wPYJ352I9GfSlLngLDWN2CC0PxKhEtu0ppSL/lZz9kO9MG9lhCJU80RNLQmCejfTo
uhZVphVbKUeVTY4taIvjcuOwbZ7Xf8FcAFnSoo8E9iFgJ3DRaV+n195AvnZN90OGQ41zVDlPU+rw
O6Gs0tQ0lox2R9u5hcOYnvwMa3hdy0fgWeXV5BE6cy4Gxu05t94ciD4S4+KmXiD2cs89ZIk1nl1u
LUIH3W0YFBY+F/uvKJAa4NqcR/+1buR0LjHg7geOT1BnXecyuq2zS6ik26fUeleJtK+9J24ioWbI
NJ+QO8YKcOQYJ9io6LAyFtazrm/pNliA8gSD+55ZFSrI9DHMCy2zTsGNMGW7SvH5bdyelzT0Vgy6
Y/5C+/hlGYH31Fnx3mxTqCKTB9XM99/xIcDNNJfvbIz7SBs14IV6qe6ww+AjaXvvi9Tf5kF5wHqi
X4ueBjtrUKQCe5xb+YWbLufr2n6e2vHcNuV9jceQi9ZjZHOzuHi81VGc0j1mcmRHSLdupvbTDVgh
tIMFElGhIBYSi8OjgIKODkIOr/uaSMVhFLKCR9YmBPAU9GQW2pHfGhqUUvJa4uR78TyrxR/MQ8rf
fwS9rI4l1UAXuuPEZaZ2HN7VJcx996qLeoJ7R71rNgBnbmPBI8dv+vfl358RNA7l5MmoikiYR6Ql
BsBfGon0e45DODrVfzjy9vMiODRbegPJ82/hzda7Z5vH3O/BGKA/sdnNR5IIHQcpKpcl8t5Vmkct
HMnHkTAs1/9+2zsenyj/A05VBkKr58JffCEbyYvZyBtJBfelSO4lq+Mrcx/vCCac5qyYNs8asx7p
BfssCYtvywknzMhYzIpNcRSWvrQ+kOcCkzNXMWwxZQuQdbhRxUhGH/cVp5Pqs8DTtQcLygBeei7l
Z613GUYRxV0ZbM3MvC1O4R5bzzvbue3d/LVa0cZTxiSLWBIgQo6/Q/GEpwk+brwSlE1xKzsV7hTT
QOZTn3048bM3Kj8EPtfLsky6bY0PYx/myGWFBBzhOnW2T7waZ4t1kSN3dRe73TnQ7PoV2KuXxLAu
HsLQ58SRkDmMSTVJ6FSfsZUHnAvoAwi5yewNrcWNfgkSojhfsDoWNB2VAi487vFlCbPboCY6hvIO
9P8cRG1SNedO1bjkLEMw8Q+gQRqayTlX465IwK+vX4pGPBwKxU+JO0RePQ2vVZuiF1rYWDD4R9AG
YKJlCc7UAENdAuuFOVlwytu2JTQZjNQcLCb25b6+xdPym+OUAqJURmXOQ9QNGEHV6HeRiewsp8SN
hGU9UXFR3LIVga1s/T55TR79+0//vvhT/0JhR7YPA3rCxxhwxr8CnYrbOqb+4aNR4ksPKXkZeGVM
aOL8VGqWy2WcqiPNIFHb2Wdyst2zlKAqO9NgjEhFTZ5kuNnt9KZ9PZ+qKjvlUjp3LueUq87Bb07Z
pJ6g3pOTA4VZHZvl20P9vvrvMFkO41TapzCewAvpENC0DPKtcJHDMCtZm4Vd/kH/M4We3b2psTMG
Bh3pWOGTh84NVHjLMQ/NUL+0vetePYEnLC3TR+raeAkTCRS30zBsVNDc4afQpNGaryDf+lfKUtJj
T+v5zDjjOmhbIpTo9wZBJW7GfT75/7mLig/EXKdnkNly7w4c80LDAy5H923kh9nHnCDYNvaSXzNY
CTAQEXbMGrbRv//279/c3md5jUESFfSbJx+zjH8DkwWBVMbBj66hGar9Ur3K70wg0rdscttdQ8k5
oEdxtLPlQNmJyU5CPn001/uH070lRWKeW5XtWZTh7U9YVwIkLiId9EqKoN5QUD+fhVP/SkY4L3Re
faeh5V3GUBxpT4P6uZg1sy6DBjJjtLdmSLxmWjkiRblyiRFdNlkyZdS/LiPNdFj/ALu8cpc99hRN
fVsN/3cYOyEsjQhX2XORgpfLnHlvp9awwwj8Sn9jcy9m/K/ZELx0leBGORTfWe7q28ifOxSxYe49
CnLIrlc2KLI4x9ZqywgONpGVPxitllObgMZfM6Og1f7UiR8wnvw7Dsvwo+iaOQolHCVjpO9vYNJW
Czd8bctccT2awDMby0vj5gZpqYGPvBRIQ96j9jz/qayCzzqbS4Ym8sOOS/h4NuRKZ8QWjt9lazuG
fuODCb4zf6fpavnPDtNH2bIFesJ+6JRG7qzO34PW/soszeW+dvunlOvcEWRxsAlzr7vO8XKNrcR8
5rOBMVj1zJvrrzkQcjdrOi/sdrh3gEzPMJXaBzGy5ZivBl9OOLcFbPEltIrxCRjaqUafu7azNzyl
vBVsLQmQGGFPh6ZhpmCGAlqnPcdq19GYtGOSiBKewW1tQ8IzHML7+J4uT6atyRLgEd6kgeke8E1D
UwBz+/j3ZSiAGWHzKw5d6PREYdcyO5BFh9krsCVqUWawF5aMvNP666BW5jW3/GM3yhdVYX128+KD
Sw0A1oCzWpPN2+l/iDqP5saRdIv+IkQg4RLYkgStKFFeqg1CUnXB24TNX/8O9BazaEX19LRGQwGZ
n7n3XJOBAb3eW+FMzJbvPC6PO0tYNOMwQq9K4ZP1YB+UDIWjDRpAuZMTgRZw2o7RtOK8OvEWOxMz
mnmVUEzLDGdEYqKnIR7RKh8rHZhnH33PTkHG3vzyh4s4Sw9ZY77RxrUhW484ZKROr+0U+pxatDQ+
4KH9rzJTWEGHKKjDKdk2+dZwOoeQACIaTKIBdz6cjJGs4TF9r3HR0lv373HWHQKTX64lk33HGApB
JytmtsAewUU4smZ3G8zj0y+CILVcriz222BGk3ivm3xkD+26j4xjkgfAFLtKmtW+LIxym1dx85Ai
vKaYA3DTYW61O+9+bv1xmzHSRQxbHXOzR9uBJVWTWbh4bnvEAEmKbGEmZ3ekHwLO1O2QcYrQidKW
ERVDHL8Ey6sl3kIHmCJEpfRBlKy/tRqYmMChLJf0p2fGfpn9AS9QxiTISMjbMDKcKNnyt6npVxOq
FK9O00PnZl+51bpHMSEJL3LHPEqy11P4jJuqydRTYpPq0KbRcD+12TG18plnbVVGWOZnbTlVmI6A
0VCtZXcwFlHsdC+GEycPs4Y1SYe08gTYJwUa985guiT0lFvXr46lUvFxnvtvCg76+JaRzYLB9T5w
cViP/lM75PKK0W7cJjpjdOKXP30BkXSEkxTaeU6kiLWcGGFMO8ETieHrVkBEC6PaSkMMUkZBqt5Y
8QFTxjLljh6SYr6n9/rIjEUd4vTe9VcspcWSgeyzES6Iq/6Vo8bcTFbHpmVVVgq1tYWDodpxIjZk
80wBgJGLDVvzDLhJjZLhU4tFOxvxzrJsuLqODC6KJDNBEcNt412cIiHslNTMW4n9k1D66sNDavHk
GYw4+xFBQOE5L8Kw+9CC5LLpyhWx6U3lu8/EhxrG7g+/3DIbcd8mT1uCfdZ/ulKeA2PhjKyRWpPr
RWpqLc7xVOYHlvM4pnq3vulMXMq0zl8Rh+lnbfwtlMxef79AeAPELtubD9j0d1KDwf86Un/cfv+O
CNn/MtNoCXtDEz5y1N4Rz4fsaJrEmSFg9opZCXpxXZRHk8iG1x6MItvDOd1nbg/33Kze5hyzMSWK
RRMNLy4z2a1UTPQ3mNXKC99SMMdkRsTOwrrKSX03xVC81qwrb2ZAk7pU5evos1VT0cBWf+JAGiVT
8iAznh3+lu2uenbsU1B6VqiU4W0JWW9fSYjdoSZpnmpLn2lwxa3rOlQ2Or3lMFpflTF+tfaEfET1
zetcGfyGkGwbhGJeUlPiIc5udkFUrxzG+OSPzoILiWQ6AYnmXRHKdiC9EVFJ6rnvq9Nzo8aiv/7+
U5CylcHpw8OMki2OxHVO0LtmaD7ep5SNbzDL/FAJYsYA1pekUPX7vBMLUe8uyx3BYcgL8UWVMD3S
btw8DUCwC3TwPE4THNMisZ9GL/mpC+PHjQvj2TXYLvYR375d5j+SK2cc+/+41PTNmH/1UU785iwW
0PvmnLDcftLFVIVtq/fUQvFt1qm9MYfWPSx12h+UWT0Ydmv/zThdBBPQS9eZeMr2ZhpY/7UzZ17r
PWZ8qF+TU7z6gV89d6r6niJoO0wJK7FkXyCrQ6AG8Fms2rpObP8xV6DnGX9E3rBNzB51r9wvtuyP
1QKFpmRcOcMaDvmxH5oqar4D5glI7XP5oda8RBRK68sSVReVM3bF8x/f1u25jR7L9uEuBblxBMNo
vc9UOkwaFvEcrcsYq5s5BrAiX0G51qHER/U2FeMPZSQ3B4sSkl3YuPiM8FTMbaLBI5mBkH+bLv0W
IhMftWk0bJhsjX8sdjn2ebaCPC1vsqDjIdx+uHJED0dwO8YZ05w+D2Pjop8ul0sJE7KNG2+vItdn
edCQCVGr7LkoemQZ+cWjlX7NmruuGGp687j5zvP8zmASTI1BXGXW0JjHZXecWfr/GDH4ZbuHotpg
4GHRs+T7duITyAjUBv41tzeF6xK+Tv9SMJR71vN4b+fIjWoyEFithd0E7yBHyXoftbI8OH6uuKDa
GVloBEZAa3r6BOaPZ6GsnZx+ODipZv9FgS0l7U/REZhFXNTw4NDh2sgVgiG/5V6wHL1ieLQlnF6t
IAj38Sj/BLNzsZAxxBtEqtvELhOUAoZ5NzdOuqObveCQi06TLNGSRAzdsmqALVQgdUlEQPVtRXd4
0rdmVfd/kbbshmJ8SLRYnSagDOzSeHMJftkkjxpaUN7S6lKI+1d2f8OdLJZoJ6nxP7PCDROl5c+8
DmR736if6gWdR8HQcGPisDz4rZYvxpB9Qb2xf3orf8oQkLxlk615W73gVPQMSfiLfrh0XRRCqf5h
wAMnwavgU4O/NKz+C+BEzROp2pcgra+LR3qv1ULM1SLbUbce8ynz2RyyH881F5k7LATe6ienWZaT
WlcsUQBVhuFg/V50gKdks+2o9q6YrDjM+bAvcZS5V4hW2P+NF6sMUGeIcTpOQPTZMvO8DAhGnMn8
4fBxDlOakvJSVMY+R3x9ytm4PlkTDSHkb/XT5Tfy4I5Cuf5LoJS3Mw3/n2DpwxQJd0JeIVWGn7d1
phzlJiLrq+P2EBrTB01ExM30K+NssdhF5saHbJyg8m075Ps/jYtDTNZPrpOMr7DvkmPChvAwdZN8
7bqa2MRN3GT9sYV4eoIYswNrtF7O3l0qucjmynzEaB0dgAObN6NM3e0Anu3BqKq/Kh4pqG3e48xB
ZGO+z4r5KNzY+GB85rK0ToinGfhBlrgQst7g3Uibo1elWwIaglPiBDtEKjMDs3oHafaWQ7QFyyRC
xo3fUd17PGvJm4pt+0QtUV7aJAFFJfTB4QkLhwQy+uQmRjjEKbSDJg3OTueyqjPf07Tq99D+qB2h
N/HgXLQIDC4I88lSNrEQOhzRuh0bDZVmGsUqDpoiwuRKdW6ngbgVX75FXrfP1zW/Ea0EfsHg1q8y
SmLn7E3rtwa/AgLTxrzuBAukibwMVUm8FPiBEogMY2Lkfu3Zc+ob1/UO0J17LGP5RBnW79wxmcOg
zlv6DIVsN0jUWRZrwVrpL7shDhJIqcLMvJ7wjXyOOLJLCDAIyN1Tu9T9Ra1ffv80GOnqrS63YBYe
iY/QKBYB2daTNUDr9/T59+f+/dP/vvz+Z72gL2kFDsNq+FO0Jm3YMtL5kRkbVFa2FxynTdZml8WT
L2bmOLulL+ujYQVvXYlOikEggFemz0bBlpoQnm0wOcR+eqgYbEVh4dv05T4mB3OOzWsTxIzNgW/D
50Xp2fTTXeI5fypJZrqnuFhcUJzHFJQ+zpactRnDHu3l7l1cafM02PknwtGj3cyP2RhAK5aTecRU
XDFtAtDHtq3kNmBANd01a3jy/754qniF7OG2I84Ivx1unVuBPvVyMJQErOSzeJh5OGoeDN9p8jOJ
TO5u8ulT4sydL5NpU8T5t4Sd+daogEY0iT8zpBJ7c67rHRKqAhHjJ8G66HekIkWwAjGGXOSq2t6m
rqGVEfn02AIFru3mAXLkFLpDne6BBeApaqGMuXPgbXiRX1CawgrDj4ue9CDRD28ld3Lum5ALuxfV
yJra1ry2/TiCj1iwWJrzeRF8aHCFGGu5TlVu+iS9C8ZkPFWRGVzRHGI6LsW7n6lrPMTdQ9TzpWHu
vUVJo/cpo8yDKfF5uN7oHAKHYI0F7QsF7JKFhlizNPopO1RdxqNu7DIrRtxjTeSpYHDv8f/CbdqW
nEBcrjiQ6+c4isbHeDK+5yLDMBcM0y7rbT4v+TDlGPsKomBT9PNULLAP8GqEpHnYq3BkW4jCeEkc
859bmtbaYthbJtLkzoKQ/U1Egn9/rGrHOQxp9DKhuYJO6yM0J6267QlJQrqTxPNdxlSuN0vi9MwW
xosh1Rk6s43HPCFC2Ujn5m7MNTjVFdtXW3lNNcu8Ni3qv5NC2zO5RHYHxcwGMY4OMQkbvwaSKNBU
qC5CGJm41gaxMMyUGuWS46jQ1qvCNwKOMdBY5m4FV2pZ8h0XPJMjGcmd6bO8wfvGT9a/kutoHcBt
k7UGATOu/TV02Md1juiU5HGUT8iPSCQllBBoYi+RvjCsIp0tgpQ7TxKZQtUOW99ZjRiV9R6ImbvF
Dm4mllvysZUJLHXAYQ5OmHNKqmvH73bTjaEOGufebfxDbQf6AXM8il4/AJJe5Z8jK1A2WPgvCHBl
qlwizalWVDUzgaO/qpDcwv4oVsrk3LKu6hXzPfQJUNzlfhrjt4jJF7J2x6IK7E6e0wZXpNIPft1k
B/1cOZGJjB6uLDOereviY7dRse2tfHzRkkS5jaJWwP72WXqkSFULVl8Zo2GG9O8V0cfkEK5pGvEf
FGIN7oU6f46ugevWzwLz9X1fdmcTL982QynItX5Ee2KGeWLVJ48VieXaK+OiJ1e1YBNQdsHZzP8j
Bs49Ry48KBsI2axgsPa0WU1vXiIv+y+y2RwwIttiLofASZDsYJNwgoLJYA0W3P+uITNWqE3qOGy/
LfcBmr7JkNc8dhm/BCBVFFJ8sRd4jjjJynBwpvkwaYVUNmmPaikxAaphn+fmAtDJ2AT9mWrMfddm
9ocGD996ur6eLYoax3uG1cpC1syeSn40qImW1y4/IB6vVV49Li5Qb8zwE3h2+ZnYa03ZIX5j4JVu
AUpsW/CJl5zJCUF8C0EK2XSRjqOvmU/74afFfz04P8dTnyjmc2iY3UcBth2dLFmbHfyP2vAPjBan
o0T+35CsfI71eLVVNu3q2H9laupcrRlxz+j6gBywhe1tCTWsAuYUQqQmc8P8tIfaeLQtdkNDodn0
piDOZQBR37oLytkKgeTAvVHZctdXzl9TQClxh3IVscHeQ3FKAO4QPRDlPp/IonuOOaD23oSSmfo1
20Y9WjE7jsb94K/Q2SCtzpljHBsDiD9rXmDQbd7Ap0ky5jK5tUUK2lxoFlGoVo1xl5DRnjf1aZzY
2fVG1uNEM+cQbQTwz9m9eVGFjcWihYzsx9hgu2W0yMnrNCO6KWUSmJcOMxVn+Ecxln3Hq9F7dr3s
yYsr7zzG1moxKMOuzpoP+SlUVX5PNvpwGw0W+ALjZpKbkmBwvVSpWe8tnMww7oli1DSPiZ6zA5ID
je4Q/XEgynZfDo1z4uoOFeav0GbicedExkcRN4J3KQCnjio9TUb5OiRGG5q9h4RxhjdRGN38zHOV
U1w06SvJeSeqjOviQNE0Ax95+GL+LdCN47EnUr0th1s90rXwL+Rmmh8LaC8bR0SfvoOlsmeRgm7B
OMTgHQAdHHMEV1WfktDhJqx+XaZc8fRpIVo/eJh5dV17COCGMI8X/Wip4GyQKQimakmxPTvyTD+n
wmFunhEXJju5VuK9UK88nSfZWuKln3sGYKK5Os0kvnmFh75Ivgkv9HedhgYaQ+XfyH7lDfvlsvcK
tAUVlJ4xupiKxJt04KGa53e/Y7qtFOuqjLihPXxKK5x7sWkbz92ZCaAch3g6sIppBGdzuTmwFvcD
lRswH+0+9RB2lJ6yXScH1pAGK+egmULpImqdh0c5aXZpvsKyPhWkPJcD0SXkchtTpc6+MUAlIHzu
INJhO6GLeFfIjEOMxwpr9PBKb4Zh2c/YvANjIgbKQUbgiyePXvPoUoD0ULF7F04hQm/yRlFj9wy6
em+NtB1DIfx+N7Ox2VZxih2w1Na1Ebw3ZIAJrAOjf3ICLz3L2Fjg4EzqTfvstFMirZfBx2EwwE5p
6vhUkmGxiSoP4MU0P0HlQJc/drcst32khR1NXq+cQ5/If2U0foIyfwRhR6TuCPGoNl/AQCF079HY
ypYbQc+sBUS796TO76rm2/HQLQsBz9po1Z2ZsqmJjfmxZ9V8HkeBFC4obomMGW4GI0jeOHubU/GU
kTvUOjQxtUv77doeyg45UzrhM+eJ3fBctBfyz/Hf1NC/iyGrvyoEqXSzfUtBQQt58nXf7mcUFkfP
YIKEsIjoHNz13NTBeFTzpA8TCm/i/sxjWWtnb5GTtiWlHPdLZt6ChXqzZYXDAB+wfYAWH78VKLkX
Hevmz8DgZkrJjJmX09JzYcNOAdiJyninBT4Wt3DOfmp++zZBFi2mudIgr4SXE9mM8sPWNL5sppWo
/v8UJQhId517+5zBbkwgLYKCZctnvrW52w+JEMOqOiaBSwPpIEVjU3XjuGcDBm92VdZH5b2iQCKo
blViN1ixFuVdqpLKJfCMOCyHlvcMXSW2PfR4sbJJT8ta+36Bft1PJIAw6dH7xZZ/TERI+0mRTpL4
0yFaqr2/sOJHO3Nu8FcfPEYnrXbte1y69v3od+Yhh41baPEiITAy1HxoSs3sLnc+mgw9dG/K5RnL
2Cbj5zPyZt8uGGFR3Uf2hP/Hm/Ud/+NgWnvErK2ePiwPyGPc5z8KQzBXcc76leCLugTODgEFEV9q
05HoL/QFtI+QfoaLaUzRvuorsQEoTXSllD8AWz2nj95aJMSkV9s4beBIu32eh0aKK4rbXB5nOt/U
JZd86adrj1L00JoMoDM5v3sRRwPtLk3YbFcHKbJ/geF9xtkoH/t4mLbAb5yNZzuwGISVXpREatAH
rBpU+UOu3AvyRxwmgU3XWEc3Qk5wdQNA89nprI6DtxiBLmXLVB7ZtsNKpZTZN921MkUM78cEqiHJ
t0vstZSMuhdIBCmwfIJcqqRms2i1HzHL0hBSG0+sgSNsFtjZu9pr7kesYBunNoBgyO690naCWnZ8
Zc6cXWkH5sdAvjLQASxs2da1JxIW3rLFG1vQJUGx2zGIeuhVWZK05J0yST4cDWy1teY/DZLPW+k6
N1ocCE5QqjBtYxF0guZa5KthWqkmzAS/uywn7TgEkumDridcJ1fTH8Se9oa1abBxbSrpAbnb7ol8
hn9EELJnH93QzthJIMaIGOChFo+TmNPHBcjCGuxQeLALYkRYY8Q0QeAH+y02xdw1Z6uguF8qeAgL
zC0QHWzSR4Z2VwvV3i5dGv/b/pcp9zFRQLIRAS9UT4R1UZJMptVeB93XJ+rnsyNnjPyeC34IMdET
3heImanv78ZC/01IsWcRAGwBJhG+ENdfEHu0L+CbYSjYbvKnYdMcsWnaamUzSu+GvyifPg23irBh
n4mqdx8WIEoAgZb9Yon/msiMDhDKUemxjMFSL1De3PkO0oi9gzXoko3jW2AtlKzugqgJqqBXewRo
mbJ/kP7UP0TyEyEKc1EQSM3U/CNIHiuuUZAhBfCnzNNdi1BejsYNwP/zQBHGbwmqrqCKWpIyvXjd
o+4yg+UCMg4aN7OUxMki4jbRnG8ny6mP6difSz9frkRG8VTGCd5X18VS+Bci+EJrk0v0l72JHLxZ
GRIz7DngJMjEiJD3MJNGkEo8/adFU06wGKoFghbzdNDHeghQJXbWY5Fnb3a2VqUpyxqT/05jZ344
dwlWekOBZOR+3rLuIgVMaERdFqpx5iopA3PYKH/tzqL5GFYX4Zyll/oIzKcO6ZbkxuY3vJ9iKBS/
8Zk0cfKMNOCrBmpwwHODKAVSuotB3KmLJzN2e3QRpj4iU01CKd1/qJ27nee4PzWr9E3Rz59RVDYY
manVZwujb+4xbIzEUw3o9oQxhAJGpyZqatbino4x2ba5PnZuCctMGyFCPMQYgQ4RSCDiWUtQMMl7
bb5HmP03uoKxOCx076DhfnyUtVTSBY1ghTWRcp+EUF7plkgDNVhPY477h0lwfNaoMc3BxfHnLE9N
jAjLaMZgXybTVyySg06KeB/4EZpp0vuqDO8rybIXvK5cUiIAVDlA5qpmSO258m4eDr4RBfWGeA33
xFDYBwfhi31cxR5DcWD4pj1Zh0GlF9FLdbFmlMPOcKfwhC2pLk5T5gGErq+NUfw3sdLBjCKQF/L+
JGiq8qy5iozZUTtYS2hU5hu1K0RPJIkhvhBsFUm1y21oxwWY7/NQeljmxA+Ul3YPWxNJmQL+PUcj
dpCa7LvgFUc7QxzMUrtWO+lBmLSrWK4wmECxcot9KqQT/rEMAB7kOZAAHxuhU0X52eK83Q0ZxJll
ln+yYB2P1/N1quk9SO36dKz62w2Gep/1HaDFKb9grd44nB/s7flxMOgx9AErxygeE2CWN0djnl7q
cQbitqBoSKEcH/Jm1mwPDhm8tlMAoGTnImDD6lxh7CDJN8THRyhpfefZQ4LuhjhKxISrETcPo4X0
RKmRPkYFmXY4Cm3yULZ0HVhmNEj5WePwtww9bz0TnoAnSNFEwItuKtJMdclHc922u0aZ9bpIFRLk
Rv6y8L1j6+f/oIvVkGZBW/Rddqrm9hJg2DzlUxXf/X4RSnybhOPtjekdngbQFsAqfaQppjsC8Gzf
FGHvvyGr4E6by3xnCvOWKpkeeOcyUWCgisiZy0v9lgKmfeqW4lQk+tlN+f+Hapc1gyASmMo83UKZ
3dRpa9zqoL64FRmwBiqUehWCPerik0jXfxN3F6f/Kw/1gn0y2HQt9tnI6L9zpD0XZdXOTUvvW1Xk
tneEwTb55yLifbJCglcBcsF1cxjH8U+5Vn1ZppCZesaTyBa4wN4MfgG5KcScGYUDi9Xa8+UOSMYW
zFpymSq+ZYEtJCSyjN32JrGyhYn3vLOi3N86lpTbgYCseP2dLiYZj2yl/rgW6q4FlYAiaQ2+5RvJ
Pda2yK2PvJVszEPLEmczus98JyC6/JQyhmoKxYQg008Jo8+tMMt/RZr8W7oVfVkgX+pacXVUdGfN
2v0aVXpojHOq/YlCgtMfUxNgxEASnkdCeEDmk8LQglo9CdCumziDGhCzDAUndtTltSkXuIOv+I3l
i5fGDyZ2i2xCY2jXNY+xQKzRm30oyYY5qBT3Pug3fSlIODJVfGo7OztYCGib2TJYLMUxaYt44Rcb
3+98nVMXSh5N/sFQ84Hs6frqp32+8WsIPxPNNcB2wZ53qg/VMlPjxGnYOmJVNZt37EeI4HGhI0pm
EnkVbaApkTNhknxChgBTiJFLoWpKEuTrjlVC8xQzagbPUdWnGPuWNEWxzx2HGfAoUcRnRXmqGjKr
y3lZU4CShPNenOfItLGa5DZTIfBRQ4wkR3LLzCbqvMX23D37gnnP8/xQ+c2Hy+T5NkwTWNae+NjW
Nsxd3A0vczGjW8gC1KICytdgGQwKNLOmDub2CeGX92CkpAe5qISyzgazWRDMmpfZJe3B8bZOc2eb
sJ51QeXB8Iu955rhDSTx2FAPX4iYKHcrb4OF/zyRGh19FIUrTvAqBJgZogyLl2KiTojm+grbeSBR
BY0s+N30MDUDdkIlDu1U2U/S747TWJ7ga+swIxSDOd8GWk2xGSHd4MeuTnO13Neq+hTOF+pwIKEz
Q2Kt0vs4IV2JOKKnvvJ4sQjOSrVivVUPFMlOsHFKG4CkMX8lODJqDMEXpESfxWCG1ETwiWeju6OE
31naxVA7pm+2Cv5hGbYomvMPZF7+lsljENY9gYlmGp/ngV57xDPeeAL750L3YxPbaafjtINvz7cs
c2Jh8oYFq7LcPUigrzG3jWumCiRWaIpc27pRUGMSd7qr37dHE3rOzownRNfz+OaxpNx0OTATPlkf
58iFsDTzzHgg3hEqQFkDHaBcLUz54JF2DfsgLBtpQKMWAV58sKhitORBxNElcrkHaliVO6KujqrM
SP6oIz4VErPxbEGI8WiIQWlZCSW2atDosWvcx6bEbqGD/upnAVb4Lr8fyr9kaeRQvpSgQi7qa7uw
uqYUsnwqYoViMeDnRv3iXUQesRD1Y6RGrrhGxvhfno72AeGKdx3MBq03zHcYzaQfd2HQdQQlEIe5
j333I1DRxege3WhY7lIrPVZIf+68s+0IucfJSciK6n3mSWJ8hol/Mnveo7ryxQuulHQb1TagrvUW
yf2W94WklAm6G2wEM9mP6mxwCd6xNV1tB3goLRDqPscopnPISpAjxn3Zuv/BXoX/2jfTYebo2rRz
JA5YP67FgL2wkhZceZtJ89h/rjKT+7lm9TvWkuj56U7lfF83PlK12wgmVVzCkJl3YwfKJeJklQnw
jqT9SBhJbgVQ5ZGp6KZqKdHz5RkBtzwkOIG3YyLGew6zEDTO8KhWnFyCdeBgLDlKf7m8SIRg9Ehe
WPrZXxdrXuiBS0Hb5YXezcDU/7gYLD4TJBI6mP+k/uRtMXFi6FAfQUEqhnLcmXfUXhNI7jP08RuF
+SXiJtgOo3oTHdc0jIZ9SWLjmai9MCgzmkQ42HxT7NYlwzlewhcHaiOnSa8emBbet1YHW9ORJMRi
zzHHi8wlpkBr+bCt5llo750Qx/RIxqUBap3GXGIVJdiZkJcAMZEYi1PfBGojDIg0nFjEjGoK59xE
P9yPYj/LUxpVGhgICk6QeMzKnUmeGi7FRSJLZsgcPbDUZKwiJgs+o0XuiFlcCOkYd1Xn8SFwUD1Q
2ychfg3W8egHz/PYJMcxqc9oNWyYWwUr0oZFzp7pCCPwNp8f6yU4seytdiqfiL3H5iNNXl0vw2fQ
lQ6M87g5+evfyToVx2nKHlLBWrem9rEiTPhjwJxIG6D2ZkUmWv4RcHswq+Otr1w2EEEpOxg4lQod
wpcmI9o3NVo+a/ovb2z/7HO8dPiaWFDHzA5mjwlZBbAVPzE+YOHdRS7+wHQW1oqyhtVr/3WwlO0d
b3HDFF8GDPu8PqdGt6AzAROVxNa+bHpkG79rpZU+3q4Fi4+Y5uoJ71SYxOyZLnIZZ5D2JkIztkE7
gaR0QlsIK5oZCWSGkieZ4Ic6CJts+WPwu2cwJiVm8eipD+LPzCL72RQOllu6xmM/9RCbRtKJqrh4
sGnmMMcUlBdMhTmnrS894qOLqh/FRIhFRaTPpRTTef74hXaj6gv2IrhyTF11MzyPMzRdp/MeXMUL
iDwuOqCbQrxpdN4LkK6R/oLXsym8F4tNsU+gO0krxTshQX0IChg2s0M+YVa1z2S3ug9M3rDzkVPM
LpEOkyuqYcbbp+EvABKRP+DKHAgY65jh5GFkC4iTvqAJQf/sNCHUT3ugNl8ylt+OsAmoZG5xsmU7
nruoX7Gsj+SgettRsu1gund1ejc7I7Hb+warpQpPyy4VPpPYtH/MpjWuolhe6jJA0CFEdcf+iXHK
ZJHSMa+De/HOkFLDGDgR+PjREBLjD6Q7Dtw/iEzUS9ujZ0YUYcc9Uh6feVEUpMR1E6VVG5q9MGSL
DFC+ldEwmUBljKydT75iaATq1t5laf4Kz9hBPlMQhMjmlxlOgiEtVTgQ/M6Dwq48ujLKU9P0XzAK
U2zOSKVRLtIEZMFliEp9iF1es98vTGbvdSRRS9Euxi75433pTCdLXcihUDWaoGRsY3yarLszqo49
r/GPDuSFqJ4Auph5UJhpxwERtl5zJYx9G6fGZW4aWOIj5/vgG8ldGk08VyAgsVjgishYB0TxZcBf
vJkIUqxVcFv/qsrkv1VUpsZ4uWJH/2xk7tyztzjkNaOWQhb2jpQpRNdw5A5iyrCu+muasNMNZ28w
h3OblsaRpHoyD/Lh0iqJ/2n9k2kkHNmzHg6ss3mNuPwRrt77WhoXd3CQXlO/+PlXI6uda5v1xUwS
uiQSnWy7f2tNlHDzSK5NEVh3i5ke9DQ/csp9L8yiqa+G9LlmQVPV3YG0KSZRCVjXmc3ZFoiCguEP
kEC7CUP7yryBn6yuHVmClrI4ckAF8tEhkzJojCKIx8gpXOaxeJYPndM9OvbqKI4fmcInECIAawsi
ODbCjTE9dYRljqC1dkiOMERJGyd1zODdz+uTXGL2L5ArkjKxwGDRjCtd62blKKr/b861NdwSLAAH
qQfz2Eu20GV0KBLszyMmrZNu+xNLh+xhFuaLxHt/QUKqtnnJlJK1AbqJ/G/aJqDcMtZEs6XM+8ot
ni2pf4gQE6GRJe359wvpI9jV/H7CZ5EmoXDoYZxJYdQgQ2Jr5ZjW25lRVkOE8CCHC+EGFgROCZEg
GJnGeM2x80x2LS6M0xp6l+3BA1uY7nGjNXegrPXerILvTqMQIrisDUUC2z4wTOpsQNZ7i0bgUDbe
JioH/xRkzXgpxXxrS2YXUT1WZ+7LCno4f8qSujuOZPH85nr5LZN818KiOSVGcml7sbd7JzlqAzGP
Y8Q3MJ/jLmjFm9FL4w56+BIW3kBwW5nfYqIwdp3wV/RLr7eRUuNe0j2xumCg0+UGde+/1rXbI/nE
EWq06Tmu6Ooqzwu2SOTKQycUVQKjm92UZlezldXJG+IHqx+Jnsgz8R1H6XICsH5W67epSEmlCa52
XRZFVLFN96CJ2XkYr7AHIiKV5j9x6tbnZmA+BT8LQkeLxhckQWLWRFu7xrMq/fEB6QxtVjG+cMkh
dM/a6Sln1wjDVTOQbL6SVHTXoc2hDhDuu2laEAdc9PxOGvVcOl+dKMo9ZhrICYn93Zk+JXWiMNFK
5nE1kjiYMPV7n8cv0FrZVg+k0eYOqy3LVn8cy+XQ7GjkDLv6L1JkEUzA9TdGjyu9sDw8Z+OEgHGd
KqfJdL843tELuvHYVbwwJWYF8mZjxDrkKF7dEakqmQ0L2NM9jpzs6js1rGWiTvZiSb6MjrjjbPU7
e82C8AG8xi9byV0BS7gLx1NOumGmCRYYkVowmGrPbv5dF5K5djXCup4MtWVIADlr6B+X2qbu/j+i
zmQ5biRbol8Es0Bg3uY8MzNJSqQ2MFFSYQYiMANf3wd8i7domrraukQmMcS97n68o04nYZkJPOE1
nfh0WdnAMCin6BEJihJQWXsiDDehcF31Vnnzgr+LELLu7MaBrI1Z4nuJ/b2/TmmjWOfKtKHvRdX5
m9Cct4B+FIFfm0wWZVfttGuK/ieqU3sFOc7Eb1AfH43xLjRDl9xJEb98R760jQW9TYAFFAXO99BW
713IX6yoLIqGfFqnNt4DnCTRaigIq/hFBXG9JUzja+8tUtk7vQTWsTHM+AVBL1iXohPknZjekGFp
8mV5DEnIzs+ViOb1UIcDz+z+QLCY1W6AqI39k66uiJKPjpWDN9PNbedUpBb7wXePs6nd1wauyUpG
kH3VZF9FoJDHtffi5qJjn94ij1voM6M7vOTKHo9dN/6XgV9OPc4ajm0NBzmi5Dvkd8gmElW0jiFO
ty3EUqyPbG10b69nMLHXpP2PdsDixLdxIPI4nJCxPqZ+2QHHv2nlVh4jd1kPX0PEtOP5LQ6HRHPn
MJytA18m4EImIqVEzrbuYJPtpSiVJlOX/c1cn/FmwQRJ4p9d+15LLDmJz54ndYYKsRU5cwa2wg7P
pc/qjCJztwo5rUSKagjPTWKOBHZt1Ty7EVQBanHg46Wbhvq1pfQT7n2D6MdUTXCECulljMvLzkPZ
6zcWjjraAJiXyU+BTR4wFBIjHbaitN9mHftn38PBlTnhNeLTXkk5k4MquveEYOlKJQ4KJgtm257E
pxl7O3hhXds1v+Q8Y8Bz42ovzPLgJ+xQXf4FG13e7aVorRjof3biDkfH1B+dRv4mVGzeDVxsBeem
A+RwuCBj94LfPi2c8Tb6F6A65aquvW3o2bTseNYNvWjTSdP/EGnx6XcYycLBCg5BhBlxDoA92NPd
FY61V8DaOSRZLNUJ1x5yI/49R41LZy9zc0ZPN1iQBn7FKDe5C9FkDMptHAGJ4gIcz2EQbbTTLHvb
5KASsTBbQ32DBkGAzmJrWfF4vDYBdQN+mN8bDkGHuO9e8fHzyvQiYLMSIbzqHDgKfhZta+iNt5DT
0LEfq99+7gM9o6Nvl0x/xqE3DkNERwNrJ+LH2QDPUfzXQDuOu6XFbz6ZPk9gbMOMot5sUHna7eue
x7Shyk8PUXvfOPlDGZ6F2QF8s+3UVBRic12FOH+ooE2BJuPm4qIi6Ok2eyeJnSM3iLXSPago037O
ljs/B7DZAKVzgyvIypEEZftizZAi0GXMpRrYuYrROmZT8AXtvTgY6AyGY/5EZrXBB+IhrwglGlYk
32uveMw9eT67wkhjI0qd0+rTbR3nbexMIm9hBtt1ITZQShIgYg8ppjlDlr965B8nT/NN7Anv6pOt
hyMq2bIPlOhWzt71gd/EUIhN1IJ0+TnEmK0HLXG51XiIIvQslmhIKi6cpm2dyd8Ts9fBIsk9ENHe
d6Tp1kqT3oOXjpXTtMkdgI97UA2FjJh24YY70t351DxxrsPquEKf7Hl0J/dscuMTrNiKZMK2tUil
4tzg5kuo/COpj3ajztIZvIV/eosEjbsZcIytPzVipRv5zMl5T14lDlmhUAN79Zq4S3dMARfInx9J
xIdFHra+Src4qWINQCG6As0wN/jy8aUQ/Bszc2PE/DZtWP4r7YaU04DQnmwjxSmP48sfSYmgUiZ5
vpatl8Mfzaej/gGmrPqVsMurJ+B2czwvLWg5JAothoMam3DtTLP/hq1UcbQj6gaIk35JPf/o2eC0
rIv7ZKiYHhvOsnjwgGJPP1NvsvYWUhYBpyTdBq6Ht5x+bINnOTQm/XuuSONljU2EfE7PIfQpErME
Uyhu3XaByauPEMAqBD+ymBJupSgvVuxXRwxgn4akdokF81+Sylh4PNtdW5Md3gaq1gXVpuuGTraD
axryMRSTzSwCz0yreI8eRRW6nVjXJdEt3AZAkEdUgVIEhiMZ/a46UjCTMO9hac2X1iX5I3V4yacv
R3C3+Dne5czAbUlROKuEzuUxZCmxdeOMWIzpUIJpVhxCMnemYyW7gZ81qWUW3oXaG+cRtoS1isL5
NfY4ArIBTHyfsxOIKXfZ2BxhjC6p3qY2ovRKRfwB80Q70AOqgD5hxHqyvOU9b3f9WhL88TFZxvho
8eBocytIgD06AxdaGfycelkdIjC0si7AUWX+Z4IXdWU2kfHSw0c+R/wmPRbom6K30b/7NZMbQcRK
WbveJ9belSFjio0Eg1PpQULiJuiD2zS6oMMwwIYJZ05cTI42eZQ7KCETYK7AQrUy1EYmMZvxjhxz
QnlL2r1OWp1alZibmvF6q/OQVJPhf0FLaaJXSnEo0AqnM5Vt/3hXeZusYoKsJ7591RSHNCroB/Mp
lR/VePApaqlU9i8dbd42zoZlYYgcP4Os3nKxTltPRFwGibS2eDXqlUwKsjVcJ4mCYiMmWe1QePdG
YvsXjtN86yElXXgDrjyc0c/+Ipxf4mYzOxGoRy0bTN0epaEMjcp5l3mCABj7P9vKfJWd3a2FIkE0
JNUetuTOAd2CqgDzKNAty86Y3rjMvTOrc4RqyRPo6FXl5Vs+gtV2WFAg0b5nTQv/gf60VRGPqBft
s2iM4KWbYUHX6HZC651nMm0TT094AZPpBxTxAdcdKcxJzD0bn4TqKtY7Mv4YcDo+Yzv9yNyGCRaH
gWfS0Adt+eTWkmrPkQIaqFgc4uFsbsiL0vi1xOenpenDabvwgFB8tJsEAsCYnoye+lAAi9gg+Jd6
HhwKso+gmcIcSMQAqDhI6q2DAlnz3j4I4d1GODb9VNwTI8B9r/CeT/VIybymuYQSnX1rOzdZBfu8
jrNfPiy1GHbvmieWz1AT/qlgB63MCgihkVu48JkmA+x9Rzvk14L3nf25D3HONA6VDX6lULd6AVN5
MR03xJfnbcaMrqSw7zCSXmNwNVesb9swm7E5As41LTc8dNb4bg8WNybxowtPI04VngcZuJCvACGy
Fc5o80IpI9DjpVwynnZmZXgUXROZLVSdXb6/aIexTM8N04nCvuNV6XUS3nbpgT4IL/mTSdOgsljB
bk6BT86WjfZGCV2fVP064De7dsqqekxm8MI8KmU3vQeedYbzS+pb/csm8LzD1FKAWODVyNNXGZfE
O3LvQJa/eAXL6K7gyAzHrLB+FKbVbAdFj4VykMAzvObnuPW+2MW+ErZ/w/lbo1ZDNQsmO7vgWBS0
dsQPNIxxg6XRI9TIFRZKAXAl84gspZ+ll5RXh2c2AuZ5jL1V7ZbGRrew0CboNXZ/MV2zfOhMsg3A
3WCnTfiIB622VknTnfKt37RA8J5yxi89UYMTsKqLdGffieead4/fWBtc7O6HD2QQVKX5nLIueAGr
pF6scmfU6YyMJeeLgfgItnDN0J1tq9hV9yjjrp+qbS95FTey+YVdzT0EDBc67G22xe9ukImTaSyd
iBQHK4Bmk+LcTnBnYv3PbKoN6ygnzz1Srg3TqokudCBHeE1GPgt3JIAURPGGLMcxCKyOMYvcc4+z
ZxOZNBglClZ/AOTSmHhc2dBXecbC/EuoBLd72iNbGmJXzpLDgNTsQ9N7cWUJ14Yc0ro2jWkLd9I9
lPb4leISDcJEvKW1AN692PLLlOBL23drmt29G+rpGVzUGoMvNxksvAMHuXtY09JXDPwyYEVwmBUF
gOpi5NjoJD8zix96IFMdga+mOqzyXm0dr33lam5fCOz0lyVJgIzeHwyHLSqD6OUbB1W5OA6cggbX
Hs8FUoW1qyFQXjlTh3vazJ55wj9y7PmRR11yAbKXXOwZZ4Z2CZeaStXnQrMZtBTE7KAS4cUJknFb
j9FN9dFNOEm1TkL8x0OYLOBPwBhTQSu045yVOThniwMWZLYEPCyybN3VVIdL795iXj1ACP9tkzyh
o8KJt7bmkRamxj/UPHjcKYbxTs3jBs8eI7a07k3Y/7OpMCTxf5WxkO8WR8K9MuXNNTKWLNMAN04Y
cCJeSCprsrdtsrOj7K/DYfzoUeAzW4OPgvMjpqJ7FYwtQ1cSOkz0/oM4z0cAVH8VxZzqMWnXCUXb
3lTygXbdh9tKseX27pGQ3b8Tp9BnQVNUm7FjtcrAB+JU41zSxRMsAM/40RtXbibFbRr+aNFlj9Kj
xrNDZqKWj9FbNs78EfgZVOpImNfGEzCf2CCOg3iJK10yloQpfl8/XBsDUnJc7agi9U5my9bfELI7
krPFUzmQkY5QNFzX3OeYJrE09lf0KDnSuEvLsUUBvfRwxfK5jxYcNGXh+kUAwp9YckKK+hRbfuVf
qZWx97NqxJEVUPmSWEzkWLZXs9monefQcxcUXcylNzzdwXhamp/ZRB1mZYDVCAQc4bB6WYQW+7To
NkqY47HV14wX666wyYHaYXjvBx8CY8pQBq8MaV7G8PeFIU8JHZGeZXOsi0n32BGFQzMTekoFq2Cf
gOeZzDXyWrTOZ8D04ZAHF6Xbn4ANbkPYNltEvALeUPXf6CIuf/cKpPbWhs8MPJpxIoqxAltMMask
8W9SCDIkk82COtoOUC1e26ziDjyHHPAuWWeOWzPlCWhhMia0hF9jjLWGljZg7YjshSQUI2Y1+5Dn
/oEz/sHtPHfrYAZYRZ3z6pNrfbF5Cr9mgiaLIVVbiH/cYfmJjIxQRntqdLf7TiPGk/NuVh2GRCqf
nFRuWKy0F56BDPt2Y+5MTJxHZB8Fh6Z1dq22DoWnfiRVGZ+0CF4nauvPCZBuLFFsLsGcAr0bOcvy
JQCouO6YktnuimuHBNRkA7zfymPOTZAoBdsGMt8AueP4T61J7MWJ/WIpWOe8dYs9QkiJC53Mt0qt
FZFQ6+Bm8aungb+oktIRX0HLH4Mabnbwt+k7Rr1YZM+s+jDZCt0ygAV7rParuKCdJaxglAbjkL3a
1HLn7Mm/aicgKthistGcD9ntt1cZVcbJMvHDFUJckzkl4ogpbeOlXnv0B4fzDAuPlpeuZ8Q5DUJ/
R4ADDEV1c07S6j9DxOnZDwCVy8E6dRTK5BgB927Pkn5wqTJqzFMSBpRHBjWPdJ8Yoj0ht9T4SXba
EfXrBD4JtAKntL7meUdb8MZQZsvA0nAuo35OpkjsNmaWyP1oOvCJFZCYddlU9pp2tjP8zfo5d0tU
WpfypNis7WhNEI2fP5spo4bTFPsqw3GnC02HtUEBZF5Gb2Syn2NlFA9lUZypv5qG7TpvIPqZDFs/
MXDh/vDdgJajnpjKhEXNrrV7VegoWz4Eb6VJcZ6+l5dV7jN8jVQipxYOHwFOUvpj8uIH0QUv1bHv
XLlHKPW2dlWnGMOutWqsSzw0PO8W9TonMaLQN1MPahQx1uyR8ENu2An9jXDAbXKnfC/DPDh7MP8e
fAr/GNvfx3mCAJZNdLKOC3sqE+AHaZf/U2CY35PjxVEvenySRvbLxU8KxYxqSAGew8wq8IwsmDMt
293sUdaV45UGlGHgTc+sp5R+cwuQ6Lsa53wkKLKaPcQrH+yEr4Pg9C0NfP8paBIbGRfkHzi++Ui1
k3Eube3TPYwPzxy9ExDU6GQPf6C6QXZG804EstDgx/2WR+jKzL0FNR2vOUeMByIA/VlM1rOVvT74
kz/A+DLxtmE/qP2WLOnk0SPKDVlM+A4H0v+jICA9Ov6OXpIiwA8djbRomElPeeCIftVbZGjQcv8Y
E5Mw9RFrEfJhw/THW+Y18xUH/HYIeLaibrAEcYrkNWyCxaoPAPH7v7b8Yp/VVyBw65usHvfpkpVq
JhQLo8SJw3LwnxF1QKCksx2a4WDBND7MvJj469hCAcVbtRFNpoF9L5XU+CFLcSH0gUNPBb9tG/HE
BNiXhv37IFNqku34B5vUan92ckxFlAbedQd7MfxdkNfaS9e4RdhRcBJSDtbR+vUojCG72drdiZp2
cqvxjoafglpk3Rh7OU004WA/CJiYYugffOIWobhNCDFqpTCTHrkn1p5n4ImgfRBKs4tZdyD4qgJA
0sGqx8h8wxnJEzqnls2sSVkMNf+3yntRSkdHnqTk5gBGSbhsWzubfaY2ikyRTslFtY27r0oCffmC
zoRsxDa7ie6kw/HAxDsr6+HGmu1doASdWNC8tYWQ60Jgorfp6FvRKvRDwyBYN3UZclVjliyVfzAR
8ZKs/YwVanNtIDTYShnkDKvg0s4lHDr+5O/w1Marzplfp8gMdsIwTrEueGybZDL8rugXFttmCIYY
Rh1lxGBVDCOE+J/8bU1YWGRvb5wC4scYRh6fhKJGwgVcpZuofDE5cyUeHWgwRy9RGhanVhjukQB6
P5MinKxdmtnPsOAnKSuvYimqvOeE/PhUfPO2X6u9wLGwQvq0bpgSrb0oqi+wCNNJB469NiaYdwmL
inOXUq7nxZKDh6arK6glQl8GCAheI+1yKeK9OW0ierguYJLm5bCPocJuv6aR6jCRGLeusvJPI3P2
HnbmlY9F7OTrynvvU2YFHbzlyrDPTZvRsDfau8mnrrIiQ772B/81D6ph76aOd2S4Jxihw1OUm/+S
zFIHLZLFtg7dpZ7L5i51T49fLIf1/3Owvv/EI34fe1x2SO4fFQUuHPmGR2By+EtAMM5JDJQmFZrH
EhWR31/G1v0sB7qWPDBXJ938x24sPOIgiM+N323YIOfErCKa2CS+KzwioCG0eYyofry6w6WPZ2NT
4MTj5RmvQY/0N5pjrKPjxp/R4hsLpghYiUs+O3WRu1pWAefK9AKYciZmUVOAJe7+uRoBrJvJQ49c
KSkPYMz5lEN2BotqsixMeuOfoHLTQyhJwTZB/gN61Cks/HHHjnPl2VQCulpauybCRKEJrkKs+nIx
17N3dBjbW4LGsio/Mobs59g3NKKN7c2jLjlcAuAz7zV6agnH09eudr2NA8BTI7tHQ93JR/2aRDUd
Etf7zEezPRiiIU849Lj2B8xBXRP8aXC93azcBg21fOlquDMhcE1penCtcDMCguvpjaN1jQOuwECD
3ciif2dbT5M+q40KQIg6HbgiUB5cfoYiE2s6XNX+3p8C71iDwru0y5du7JxL0g2nPCv8oxRgD812
MXF6gqeC4h032PV/LhyVgwvIi9nUGwnClP/8MmrfXemlL9Shvqb93LxTxebcLaPmLWIpeprd/OYC
5TjW3ThSMWe9l+XSizA65CLy9m2UVK4ChCswvxnRrq7WxkghcdcmH2UUhWRuOGDojmqWRgY/Ozg0
OmFPA2I4LduDW6W/4mE6E/x6lan5I41ruZFlDiwtJjxuny3yrMTvmne/g9vA76yo4cb2rbOZihq+
3s0OKNgdbezubvQrzeYOVFN8hJnx1vSEY6TkmB9F0zV3hv8yRQ7Easuv0lMf1K6AkZH1za7J0/aE
Fz+MFI+UDN+jGamLY6CBkRPzSgJweMWJz2IUqB4EMdUxCcyHVaC2pHyKvP4iex0tH9cIvoVXc268
CJOpmFOWbKNqa4YmC7Z8+KtJKpmYVTkV4N2fJv88NdMzL3K4Y8C66vInF+5fbZSvpllT1IyNQoX/
DEgMuzDSD6BG1iVgMPNMItC/ElclJ2exHTVU3qLAf3A3cECjcqGLMELw+mc8gX9szNdmYhvezpRM
dGlxZyI4O26V4Z5pFlNH+99E8TMrZebgXteU5dI3sp+4kkAo6qsDxW1fhiZGpRJUsN9bO27xZDNF
zXzoegmliq6Fxu2dUzRthVb9sYLKY0O3N4YqZAde/mJHh0VX4hIpecOZxfDWLk8CswV85p+zQbOH
r9luB0zsNlvGFUVinyya7M3YAJ6ig+cZTm3/nqdWsOdJSHpFMS4qt2KlXIZY1LEtWoI9E4UJcCa7
PtxyPwaYYNaVzeoX4gITFjNVALPDn+GKR0T5Ii/XJFimW5EV0XEok40f8Twmzs65MZBvVoNfYWTH
cnQI31Y4PIjyY1oqak1gp7kV5KATR+R/yqL+gEV25+2ZHNL8KIee7ykLSJRzs/vsbiGlv1DNRxZq
q+hW2ve8AI9xX+HkFCeLIuaDHbbAKOeiI6uV7hm2siODyG4WhdjnufVZQhjDfdN71zQJt+nk+0eF
P1f10BTMmdo938Ja0MMySk1U0qF0jXWX2RBuMmbNWgLzzVNEu7DO1rryZzIWk1r7qX6ovme3G9i7
QKsb2jCUGu3dgSxAaOsSsbc8uc3MLj+w6YmolubV03XQ8oRFdVCjg/pK39Znoyt1MDHicWWAty9T
4DpzE2wJi0dnzPUl8Nmf514ob1eX5vuIXeclwbj8ksiheZmG/tiwlWvTBdIx99lpnqK7DQoqmgo6
B2weUyZZfCrrqH/uuO99V9FGVXoHjKR2kJtPj+SlNBjpCqeozgTvXC5iTCw9/Cd0jAYEFevLpO3U
o+t3uALp1BstefcRNPYsnjgHGgaevBRaHGigVXpNsHQ8wdiuE5KcG7vx3XXEkuPsFam1D4b6qb3v
8xQNTIXixCa6ai/mVjEBUlDhzoukMxMqKgvCp0n6Woo55tcvBZepmb10IZffXLqv/MEjXQNeM6pw
v/B05T96lzYvoTu2p2kUN3KedDTX5b/vV7MxR1cSpzbw7O4SF06wq8K2Xdv8/YERT6caUZoU6vtE
rGejmYIy2ecn7sKVN5YgsxMfi4WFuz1oSH05ymVYcsAF1Yu3zXF6DyhJbW9CFc689YlDCtid1xSI
1CqzAZ8A7yZ23pXDHUDIrrTG/qjCg9+XHieTacCCk3yVgwPIcEJtfejZVZekpHyQjVmEc8zgLRxa
4/BC515+7ligS6k+s44KOI1jLs8J22MfCNGxuyfe7/IJBICDEv06ez9AcG87TmYkOKuBl91gPPjL
SE+PUN08srXm8q3T9Ekx080r8P62KdGamAt+xz7xN1QqqHWLHdtL+Fm6msE1GPOtN8MOqn2mqUaa
Z+FkLJNDk0wVqhfFzsI6f6Mn6u7NJ2UylSI8YVhS2whXJ+zU4UePMsUmtAPKSv8tRvvgUluVuw34
3RUwkQ42FULse4FDjuYx9nNSsyO3sGvlp96H7B6oFp7ZiAgsXJIrU+b96iI8mGCUYWPbiqvD8aZT
izu4GUL/RHWxzb7kOEhxsdKpuRlaMM3XxRs7hQRz8BCcEotUSeMjCriK7RTXqhj7eefiIoRHi2FM
oQHggCJb61Xj/lt9mK2eqGo87LpAPIRpKtrPtmaPSCYpMfYrwqTzoOrD5HHgsdNcnbA0q40fA2dR
2NM3qTJBC8SK7G06b5VmwVbo4NxQTHkuGuAr+LjqSz6M0yZwg1UL//AHi5ivzrbLo403FR1P74G6
3IYWOEtCjTPl1/pfEbbzVUIvWLsOSm+WHvKGbbwrylNm8U+rhlWPZ2GjqqTzFUrqrsKQH75vucR7
OJp4tNsj20X73CUs+usQv5+9eCy/3ZYDWjiXFnQymwRR4AeEY1+Rsbc12S6f6I9M6G/MY2Qf+C3+
Bn2xZD9Bpmvs6FKheIzVetlBpAdkzdlBzvtyNuYD17+LZT8b4fXx2qmoNrZJY50B/2MsNu0D7ZnW
tplhlFsdMshE1KXY+B17Y1NrfG31EQl3+sDQs2twHpL35mgcW0F1TOiWGMbgT8sa9mnSzAwrAZaq
0OESUWSQjw1/yahX3NNeAgk763HMNt2La77NtKheG954kO57uBB4ZIyluBvrH+VeEfK03/gXVeFz
nZJklbeFRPdnaEdlaJ1iY5CwT0pCnNXC4fn+AoA8ZQXDOtI1qdgJkolXkWzSdQQIdmsEuJw4dNNh
wGN8aznGjnZx6xrpdejlJE7qgCWw2QvQEiiVcsK2TGPow/V19MySiK7tZviKeMw1FE++0N3lcSSm
ONlIMdGIjKe9nc67b68IezZ5otHvONgDZAGg/VPpmheMGBJLZDnekmqUx9bM2hNsIhzCFlnImUHy
kITJBZrBJ/I0mSFgFnC/KJ3WQojdxBZ941Oxx5jNmXsqHCzFY3aCYUHAUZ/LJoLX0EPtc/psL23x
C/+csddxma3AIIGXrJeeUib5dF07XA+h/AA0Vu86ZRnrdggXyapv3qh9QfU48b8Y59RkomZTOEKg
4qlsUvoMunrwNzDqRjIWdfSi0l+ub0PRHju+Fc+/f39parIwmfMwk6I92UT6OJbAPRwgMyQTZ+y4
IdHhYtVaCAkoWYb8vy8hB6x5lDed4f0qUzSoxII0qoefdYgZjgwjhyTKPZYSibHMosvgGizrrFeS
7ho/SkvrYoFVl5uCnA52MxpxVQfB4xuHXfXBH7yoJ4fj18ryuZgmg3cPgEb7GCsMU4YDvLzrq79i
EtO1ijs2T7MRbuDSHYsmfpY4F1jCpfmpdecaY01bHUKfrS/2AWwK9U+fhdC9WORgnvuQN0jmrOqo
vJsuoYS6JHRbDywX9JIXS5mQrqMj2KM6bEFbZyKlu8JoRuFyT3IldlwU574+ZbPNSTRIjZPN0ZMO
VCL/WEEZ2wiSZU1RYzlT/D0xcjgVajG+Q28VIx49gadCKgTH9zXS4lL1hIuIqskTJSIAtnzicVMx
/87N6peosWgho186PUd76bETQCV0t5b7lRopil5VtXgK7REdautUHN9jFU3vhC52gdlwTqyddMvA
1jy8UXw2JRcdhLXy0nVSv7rlLXFhkRmZ9aB+JtpOzU7mk7rBeSrFKHe+2f0z5eztygJQtHYmsAFN
+oS8S5dTX0bk5JmB8qn65YB9VUzuS+UcDWRsq5SivYVWaXML5H2+W/WA2jmH96DBttHOExkaSItY
corxnXVZteW5tYpL/mDaUfWkOPGLem33kI0v9jy5JyU4ywNPP2Hkpsg7Do9u3H3CTf6L8a+9c6hq
qqBjCO/KnWkF0IqXnYMkJoUBOzrCnFkaU8SH57KEARV6EAO+S0bi5peK842uAv2zxGhkrOIEJxSQ
A4kr5jqzH6ZWvWA0K8xTx5FvOw3xzREeEhut4Sic+3QK9T605nblkbTMCkaxqtuDLhl2Kdr4RoVG
so9BOlCFsPy0uQQKMrd7Uw1vTQXdeq71deTQRuS9Xvp3+6U0NYk/viWuwOYYaHj0GHWO8cMfgoPh
ht7iAVyLug33/sLWCesR41WuW4C0Ktuk/YgrSfh/4To1tyn9aMy2O48F/zRM5pecfsdFLAdYFyAL
1aIUJ35nB7gWvGz7KT52g3VzFVciVYzBfsCpjHs8B6RokSCIjZF8WT7qw0xl17eYKoweVtDEemLZ
4YMo76+lX/Y8E3N/V3da3ubBNJmP8scUU4JbmdF/ucV+JTYkLDGnvTcJDVBZHyR3e8Ig30QxEnY/
JXfHDPt9VIAmmaV/1DIEJI3RPKVOnGta3zDOoA4XP/MsA/2Nbo1J092SrUFelEm0HyeW/Uldp1sv
bajEq/27Z0JLmbLU+1IFHCO632DNYVyGB8Rehl3b2ohi+WiK+J344a+48FZcgiMXJR+gT5nbEXxE
y8k6W6eBQY3FsqSYldXfHfyHjnHoSVuxR/PVV1S0tLBgXtqwnvV3M09fbObuxWwbKhd6ffYa5wpM
f7iVA9vQtj+G9J8s4FYOOtRl486mBjwjqtyXGI4jhuKOhq15No41LJCEYXRnjRTAUVLgXjkaobIi
bld2p/b2kP+mbAc+ZwevwK7XBrGhq3aD4iq9hDNI0hzNCRAiEK9fPavUbcLTDoQq9ui4HuVKt1Cg
wN+sgOnSgjLibAwctlp+ScUxxGKW1MraqtnmyC9K60ziVJAV1vrMFIHCLcvx2SfvYFuXmmq4dbRJ
HJUFeiG04nGdoEiBN7e32k/+ENcnUE7eIo6pqFt4nK2deK/NAFqGzYdzcBw8ylJTDDXGhbjqACFN
Ox9toINDU8/ZUXfsSWH5XdQH+BUAvDGlR7L0fhDRSOmV9ih3M8hj+DwFd1V6akFzcpP07TFDgSlp
2slQGK5dMoEjyvHhkuGaH9A2MWaV7Fm//2vQYuIVMYypKhN/KicJWZib3X0yf7uGlncY1f/yAfO/
oFQAHh3kxlEAzUqqecSslHS7orXw381aXIeJBF1u3QzbL8+hqPdY/l6KOukOTcc12C3YYafQLsDX
5m/S0WXjsi5/DAR3gCNQCQXM9jp2UJuguizvffWnBEKBEXI7xUPLKvZnZ0r3wS906X+hvNYPspUe
a+cV54b34o/zmSSrZWr50jpI76My1MEfaJNvtXmiNIkbQVGGi0zu7rLeYv9j/Qym1nxPGzO+Mbfe
0pn9XTl5a2hhxLI0eggSlGaOTJ0zENB1yX6EqKF7HV3/OGaJ96DsJnwx0GzHxNMvY4lvzR5vRD80
xt6a/VUFOL7I5ubA2mzp9Jl9PALVhaGydtjFztaGmQMpr4GbSLeQBCS0i8z+tx1zOondca+p9Fmr
keGNxUe7of7AX9XIK6fvEY5eimixbYATLKjpkdOzlCOEt9EnnTlgQ5CJHh9Qb2bW4RbeZL6nNKrk
4newj8nAakyRGIhja762Mukeo6jS+0wXJZ47sgvlysODcNOOxlOUsfTIKn5hlY7R/jGxxPFbr7mI
vumBuY/NuYdyeq9dvSEeom6hy1aw5xOpeiO7gxI5FB17L9ObRhaT9RN2HhpMoQ0mhvZmZiTkfPAA
CW/LdcEB5RKSVskyg7COLRgN46WgGls1mfDxX1G1n6EaxNGetvaU6AOevhEUR7uNaouF0GRyj3W6
p+viapoAosx5UQadUxeFf6z/cXRmy40iWxT9IiIYkulVAs2SLc+uF8Jlu5hnyAS+vhf9eG90d9kl
RJ48e++1bfPD0DPMBfW9GaJfU5gvZdlC0ymwctVMjYz2OAxZP+pSe0K0vQ2dueupw5sS42/Ntzrw
O/Vd62OxLdKcO9veYxuE96i8TVUZxrr2vaRltKGX4Ybq+jKQDQ29AhiDiLAf62b2Oujfeq5fooHT
vdPYGLX9GKD3V8S1qpOGyoO8bUS7oTGfC6iqi+39ZnE07q9a85LTILKdGZSnCeNlJPSd3pfHrMqf
tcp+7+EC8N3G8MuN9C3uloE4lfs6NVQFTSUPbgUsKpspSJV+7myZQ/+Oep2zU6d1zaafJsrAkMiW
OtTJobF9RjqTUwbqLEsJ4s16OJbzK20Db22SzzufUnZSE8gghuPlwdSW7n62V/lWvkW1R5qlJ1Kb
ZFTeTGTy3En7W6R4d+dK23q19mNB28PrU64khJ/Yk2UolAQ0oXww9KO5IldqbJ3tnhXlY1Nh1h6t
6nPs+zMxuIN0tAtOvlOGJ5FgafFEMHjvpe7E3ikhLJswsA0+cnwkNyjs2Y6OSkKvrvNqHz1e9CDh
Fmh0JnbWObe5SXQvNaYAOn2vLmD3TSVqoinYveD2XdiSs2/gFmKAMaijtQXLWY+VAV/OUFNwOMwV
wTiuQBj9tonKDpYp/KN5Y50XAznquR5zscJ9DkGrVwLD91QfalfnNTt1u7ZXf+YmZU+LL8hU3iOV
DRNxG/skPOldAHc6YjxpKbc3AMyn3EuqnWkocPYmqzen1Yy9Vrn+wdJYaufRAg3ALH8cSgUCt3Ce
p8TGO0LusXTTnXKKs1VjrLQwG1QKr64/MuNTm4NlZNtWi3sgaHp311JOhy5sLrZrrMmm10mJ2duI
PN9HdvdPS3TYjgAp/Iy/12TuxaXGxU7PAQZk7vEsnjrT2NU9vMfJKLBDJVxGdLgdGhcC/lDrD98B
6E1R1qJylazg9E9t4VSkEjO0Jgu+QWyc6RShZ66o6eJNiIl4dQdujlsgpH2LrKqGHjL65mO+UNEc
Lw9OnMl3Nf9haf4mjL4InYxchJuoOmzTNdepnlqh/clTMnIKhHmCesigbP8kCWo7hpgnSgu4CzZt
HhaZ+2XPRAsyBOfRYhPEeeXtU8zgWfFQC92l4Gwu2KWSbMBQf23i7s4SYNZQxZPe1DbEwFiYEwZA
HFmz9vZz1VJC0Q3Pseb/hU2fbxdJXsKxuephufRhLqE7pr9zbZw1jHGsc+SLcmec55hbabe/lnFC
2Sa1OLj+fG+fQbsqrH9d1yShVrhfnmg/PLjTqdDO5Lofqrlj8aG/2aI9jomzj7xo76PpjwMuE2Uq
YvoVm7f+DW13X3nehQ/o5SrLkpLTYxPzbo6tcwLZDDST+w6P65hH9lskI0qYIfe3h7Fj9oACicMj
9+/W2BBhl08lq/pOj49SH7+qRIBoWF6mlFC4rA8Vcn/DPF5308EYION7zUXwZW7L+cpPsiWpRFXP
LOXF7+V5cYtzSQ9QVb3rbREWI/pLwnWVmptvs35N+anAbryzgnnIU+cfWT6qGs64H2M03/pbq3pa
AhbnbOq/gs7uraBUEjodqH+78hkJ6+fGHXjs5XGUXdBF2Cer7O7gI9BkdEDr3KZUmjRoWJhS/iJt
PhTKOKq2fCOx6/nFj516n21XP7SIjBjbX8Hv3ld7AMTtjd4CRlfk30jvRF/ZbLz72VBtjJ079PvK
FdfExPGVrol3J5vrLfhPqJccg53n/X8RiWTzY7TGa5Olw07T/F2CZ+E8oEdp4lQDKbY1GNluL8EQ
uG5oK6sLRe+b+x4rILQN0VpWIKie3U1rg0vAZl0/pymIK4lNE5c+jn98trsRiyJrGAipks1mkM2S
wOgsPvLaaLdjMuJFWPC1+wlvVpskMOYHGp5cRWkWlAVUHdZbDuk5Wlg6JhCuZWorml90IqjUi9UG
i3OoO3rPmoKggeyOvin+zU79VxgJ8lAb/1iKqlKNLdS8oK6aoidJuIxXsPrBwHqh0bgR1zG32Uzr
nyONSqqifJf6fC979Y9wEouXuuJGY6+dOjOb27khwtU/8fVCiC4iQB3jDJvbQ0XDPnZr6+VnBMdw
xVY/BmZnPkVtSorZUWhLqfXmIF3PPahfxHuLzRU77aW9NDpxo85vT+k8PdVGL0JJzBE1fy6CnB8R
7Rh7wwzDyLSnJ3jTn6lGebTC8Oz4/rFBXmHZah1GX/uN6zXPAdachSlRhKjPVrBnNG0Qb8H8WGQn
bNwoWqY/9QUtep7e8DLRxq8YwjGFWwhO1t2WkwyLWrKTagjoexawkw4Eu1KJsY1Wt0uNsE6OY3rQ
SsDgNm9LVEL/R6+xpBWROgu9eYljHMrOil+U6Ac5Nhw0JZuNcEVj+UBthN4ZsLVI3m8GrScmQ8Ji
WJG2k2Ad6VceBfL+/AeyyqsVT3lQFgVANN/2Wcbdipjt55Dl1NoDr7VR4cCaMVkAOEDMtawonJAp
OzJdkTm9kJe3GB+Z8+MZV3Pf0YqhNLlzmkHDTBWF+TC6AUeSvflrZHDr+Wq8j+34pa1ppxRcWueM
17pM3pO4upZ++mxK9eFIIbZiXd0Kyr42PPtPkU29VDp+RDZ2U/g6X6WReRtMSVc7k0jKBFKHvvg7
RNE/t5Bcrb0/Ak72JtPXymKrPCSgXNyh1Q6dQT0VdnxAiuaXmYt3WVqP4xJ5eycpuCny/MTK/sqT
4XGhKmc0mfz8Cug8GjunrxNtjFXwyst/JZrYho3cndAzTacjcEkGMX5cIprjRKBNgEfwJi6uNlFg
kLnFFkQZokUE6RSVhc+jXjExjPCs7wBFeDRDO6NFQx8zd1vEfVi3y7YsSJr6rr4zWV9uxxIrypLk
IBf5nUHijRRR8y/XU95uF3dZLkUH74vUm9926ZFm0ymcLOtUxuOudozkGXXywadQCzndKleCdAxe
p/ln6BfNTZo9vUj7FP7eynq/8CDfUhsXkVE/WqLl+5hYgdlozAE6RYQzW1pZXml0k8eWuLZd4I8C
JPKSlZq/n2xeHgRAWItlV99cWGWhvm9mH/ZZtdalVGW8NSqtv7CL50BldcZDlt1pAVQhO/9AcyC2
Co3tlJBDHMZJ9Rwt1vuAArcfUEQ4B/w9ruNkhycGlZkLS+GD6LD0ezohVq/sfJSXFKtFrF6XVmtw
79cAhGV5qjri1u3EWGxii0gd5jw3f3Ttp6gBUcKFCvAhay5WkJHjhwgIP0XKkr7zpt9Rw56b+zdf
TtdV0jiPSfQV94O558rMWRKOHU7XFVnTORrL1eYfNFjUieJKKvBn7PP3NjGOVuVyrswfpoDePXjv
ts/8kGBZ5yeew4wjm1jDR16wxZks+99E4CyonPRO0OGUDymau03nssqdqxnpH/ZEDmwptH8e6J8D
xu0HK9d44Jf0PfUTkqCEUzM9f5iNO2+5dmU7uDSzlGU+bzJyP1ZW/jpi/m51+5dh48dQ+pl0ryGr
e2eWN8r6PGKStKfO02tTZGpr5+53BP95m5p3YO68vJEz8WFlmNYiO1hG+6UdjUMqOE1xlYLCmuMz
jITnORvuDawuouYlryHw4NIf8q0BLjhMk9M0utpWd3l/JUDhrUEPWUWSNyxUdyQ2HErJ9teFzgl+
uWs/dIddthvTHso2JHRbXA/ZnH06Pc8YJl/SJdGoBY47BzJjK7xwusQpCewF/SiUGMPZfYMllUZ0
crtlYRHpIK5ijSBCtGz++j00Gc+roSVN/s6W6jurF//RMSFcoRRedbbSRI9qQtGOcx70btuDR+Ly
gFVqrGruxL14K8ZbDAk86Gkb2nfQTU9eT1l6p81PusluAiSo7lZ3Z0X6LGUJRo5Xrln9NDy6W30x
X5ae1JPAAa/Y/sKap7KKeGoSu38jZ9UWVf/UuoAAVI5CIIXfHcubq2nx1Ut8iqq6uyKne5gWglSC
qNJ2nF166wUWByN2t9SxrDYBdQByGmY4SzpNP3WG/tkZkpbLFn3YAsSkm/4F+sS9d4p6x0XjO6mS
50XjGmrabtivnRHK7tNnTTKBt6T3I66brttBvbas6yJ93lOi+4Ic8poZXDSXkbE7glAZiEnVV6iz
5yFpH1MZvXrmYB6FOUTbWEd37gr1O2k+VaJehEw6MbNadDK7S7nPva46Ascib1sSoJ6aTSkyQMim
6sKIA6/VRvfJn0kgtakdVk7xVde5fc71adr6yxDQ3Aj7zyn4J0GYZ4OZvOpUkHqwXbZqGjTkmE5f
Px39VI0/2trMEa2SNYkyGixAU32M1ZDxskq+ipaPzhh43JduJ9PSvCtatubO1B7m7/j/iym1sTVd
TGWW/aM+vNpZwjPOraE9w+jq97k1QmyNIlAtDWlobSJwMCfTUasVE2+ZMoZAyp867QLa86YYUoK5
nslOF9jdxzlvA16Ou9Gxy0PvDG1AkfGS88rrbd6dvIlq3FwZrCYIbdg8mkuXOrwBy+YCBBEXk6Ob
J6ofXiXH58bUst9uRnDgvonTk+rHZTqK6qbpcX6alPVgjnl/T/y5oG+tGY9c5QqN91dsKhUaj3Fa
eYckbZ65zv9a0q6f9G3R9h4iSKXtixz8JF4h8DZLfCxZbV9sMd51foUbJrFXKpjfZqf5YsU37ygL
OMrYvKGTownW0ykR8immCGQvklU49hmQzLLBel0gCSRWz/MiyZY7pvaHIoYuTL36d16uxsJqAO8O
qxUbcHhzUQXnMog2eFxI3z4SESAAaCMGHr8Yw8iesRsxQFxJCqZTYl1V5BOuX6irmjjZNm3BbVhr
xpuXyiVscxsUd38sU8MI9G5jaSv83Ge6VBOTg5/BaBkaQitOslqntG1cEFxVqwNYMjDtdBXQggYy
S3D2YR9ygsbBwsX3uw1iE1eLXQJ4mZ1rnQ1U1gM32SQCBHhDoEDlXf5QeAkza+SGycRlYJwh86fJ
UgRcAMYk3RWo5UUrjbVWAYKFzgu0zsJx0kuuBGz4PTHCpI5jOrZHXGwNyeN9rbf/EnvIgIKrb9fT
LqVFT1KsYxTP8LSMw3BpKqsIvNb61hkBAOd3t0LPQgaLNTeUfcwaxfB0d+HSwnhKfGTcN713xXL4
PE4P2UySD2R0qLHThDpsGXA0KbRgpz/LZyvVQ58quMtaa4CieE5cXodq7pg90hsUZ/tsW8xFfXwy
VMzIjPuyt6ATuAQd0ywbwrYR/c4bv/oBHKvVTt+JJE2w4D4cJhME/8DSm0OnT0oCk+bZAfCxVdgO
oMqOX9AqGUeoOt8l1QNL+BZwXDXTaoLfJp/RPVSefqgxIwxjL18z7/DcXqAFucVjp8DGgIj7SDyY
2mDvWLZ5M3MxFDwuLClasXMRLhfSHHf1DivFQYlG2+PKyzu+OGm6fGYxfmfArIrz1aGKBS8MkkFv
78FlfS+2cUPz2kCfqU+l51/FWtLidOyPDLXQKTLqa3Iss29ugfrpFHRYYpWlSKSJT2NfmhurZzSE
VjNRs82uz1JcnxJfnVWR/WVz8eNWM6RhhcvIy/VnO4ZOALCPzZw/vIw5LeQFMlJRQhoE5A9UFQoX
APSVxFeJZyyCL4njT3CIfZzhSf9AUnLXOpnxYC6fUT53exnhktPIW4KUhPbhil0FVuF/f3sdxjEU
S17yiIxHU8Qvk6eInAK0KaU77fk2bCBRoCkVlJSQXBy2mSKX2dkYO8loXDDebF1P0oUDLwvk0d1m
PXmh8fJV4rTbtElxB2pqXJNUPsoeVZmrzJJwNvoFFyZEHTcbwH3UOGZQmDeGZjjBVFUwFPKEJO4I
v0CWAx8bnVdiSGtu2P6rVvIqrEX+zuuXGm2y7oemZIPm298TtCIqHDKT0JM2QNeg85Ab+uwrUDr9
pm6eeSfW8OQB3W1YFGxiwlPYojdNT6CwU8uH1ztfizMz0WvQVVJwvHEGs3NwnPEuMJKYOceWqnNy
zCxAGtpfWE1aRcjlNKJjDevLejh7w85fJpxpCf9LS+19DiSNNhP4m8ruUuqqYhWUTkpoAc9CFLk+
az3I/G4WaedSLM9JH9VBrPf3VBGBtEE3cRHnWLa9Kj8QP96VhG3iyORyW3i/PfVTG8cF56F6iG1+
abDmakr4hYoJifG/PE+PKe6pwPNZ8jvZ8lktCkSJxZONFQQaXGN/OpmjDtkl5yXLOr60wy6FDdqQ
2jg2xLKCnGvAziTa40KJsGP/nNgSUKxuYFqs+Jy4ZUQdBMwWkPB2Gtzm4DYvIi8/zDJmB2CyIXVt
8aaTqt0Z5rte5tE1p3k9O2qOzfexFXtXAGuorRgRjJbUlJDVTk/8vZvDSXfH9BZbnPnsIQg41J/6
1HvHbCVk95P/sMwVDZ9wYssWnYRm28CoEOiHIgusTPJ5NuBTOKTwbg/sM70SiZVXjXVryE3hLMDc
0bR2kPj9u05AZUNZC4EarGrSgkDgTGg1viUO6v4/DK5q1nabpiOwcqTvDx3z2aF0PFwqyW3SLl6p
vPQ2b7wOXLZ4MO0yxUyb1zQR3c0cRnWbNKdygofXuornAcJn23dEVGm9pRQBWSfrHonx35ipLxMD
9LG3/ugwWoKSu1ewcpUAkyIYjDol4KX9T1rcXnUd00yaMvl2xPQtI/mjerAiCCdgBPqfLEXqt80W
Qs5I2ir7o0pjnzjLTFQiHoLRYNL11iWcTVFeoxaiTL1iD+r7oV4kH0Zzl66/s8DQttVA2Gxu8se+
xmrqdY+ljtJgDYFGfloHmBBMjj4DPqDVrMPaFMMpWuKRa8MK6HQzblCsYXBNBBTcU9Mny2/fJXE8
eD9DVPpbbqIfS+OR+yc+GtgQopin/K30y4Y5JA+KAW5XLbE3pyvAzYoG/gzzK8cljWjd3XjNQdqo
5Uu+YFogOyEYimhTtSS3gXKsTgU/NEtBnKVS9kBEjZngFHnEojZOHslx1Af2x7nt/UsgIuGA4j9s
mcRoJFJpPNBpkWnJQ2PXEmMCD08neR1gDI436O8XfS3t4OX+MFeFIJZPvMRmQNlLX9LuWC7gxtLq
m9rQV6cari655y2mMRIIdQL/e6yHsCn7/YxQbTgrO9hKvuA7igc5tkfdHYbDoC0s02l2KAjJBYMJ
Eli5ebbT5DCeIjXclobzN0YY/Rh6913J374QPpm17FzFvdilLsZjLWUYj5fJAa6Vvc7enVaHM0EH
dRx1vtEqyf6kH73C0zEwBWuq53DMJqhDQnFJHYmAJK843o6W2SVknr35IsdAUZU1TxAThlUFgkVQ
Ncwb/LqSDBBU/E4A5iYrca6c7pH2F7ZS8+qCSR32zm77mtecmal0l4syAIkzI5jrW804iSlqtkaD
2RlvAQpQPAUZztct1+1HfZDzikI2tvBLgHV35mc9vDOCBjIGBDhBX4dpWBsLKQd5803zAgdiPLvt
BGPb0/2gcrFV6SKjHZSd3Um6X0bFQJlFJBsaY6XqzMtHPYIrwuqXYhSz27DS6hcJEiowJiI4yjY+
xIynK1fEGRPtmGVVHxgtC74OPOcytvF+6POjvorAbKD8nW9Pl8lMTuOEyDYV1aMuQSUTbbznsXma
CQDZDUtIy7x2BEQCH2DemsqM7mLGEdATiOvhmR4TmNdCtkzEEfC2PDq2PbVIvYDwQscbFkG894PH
PEcsFOBLwtd90EpqJtDftuWQjFuhFtquoMyMGXCqBPgP6EKMjXgfsCrRZblEJQ2v2daF+PqiV7n/
kqJRpz4njI1PiMo88WeiLzX0VPtF9nhNIAP14kZkh8KdHtvVRMhOcwjoTKcpG99JCLgwCyr24o+i
o3+hdN4szrrjmAMTt7w0KO2VVeBm/1oGIkjR9R7hhua3SEDUKodwmBbmXSYj3672g98hUa3G26aC
+UKVQuxgU0pZgmrt9BVL21nhQhwAA4mCuaw+4mZydzY1xty/zijlt8UEXbboHeaPvjsW8REMCTGi
PzEPnLfOAZbiM19M6k44hBlmdV6Pbr0yKljq5QTdDWQSHr3u3Jk8D1bC0ztpKZS65MJ7Bp3F/aUb
Ym8ulcWmc8SAURj0R+kMMfbAIkN1Fc4y73mM6b3IsFACeBkCq2BzuH7ram0CxOG2z2T87mlUt6FF
X802asJ6pFOMenZSp8bwt9DZzig1jkwEBQ03MWxuqq+Ne1LgIZzMNxQMiuxsPAcR3SpdbfYHt+eE
6YD4SsAk+yix/unlgjVQciWlaGsaBm4cDrFSC93Zx1BFlxSAPVDHONhL9naVYx6kO17xw+OPpmcv
YCRrSO5ISuwHutrj1CtW6D/+BYf5S80V8EXegaBxnkwKB+4VkS0AomrbO8xlgP0PfWaJNeVKhXo8
PNqJIIdGeMSyH6RWyitvXKZAprymcdDhaw/4EO0UJR3G90VD7NfTg29GWmCwYHX9sT2UBYq6FoUN
dpCghUGyhV+A0mWsThOoC2bNIA0Dzy9sbq0mf4OeyB4ThLjIbCnaG0h5E98Aam6qg2d65m7y3HP3
Su6vOqhYvTmNiV4L5TpBGvI7se0cHkbbYxeU2DsbkRkS+DrnerwnbIIzWIxYOHEQSeWHc66jr/Aj
JmTu416hrUzLwP8Ntn9S0cZsyjboyedvPdvhSzwRnNC67jh4WE5shpEgLbkvWmyf2dM0e6ucbTCP
3DMzjZW6NzBMpxnhd90nlKuPbyrCRd8vSxpaIyVflD0EqHvUvoyN3E+u0YSOxszYONNfkadGsAi8
L/yEdPWZinUs8ThblPgsEOvnOXvJ4ZLzlzyDnXajne0TGuaQCCgmIWoeE7rijyIDuR1SYm6LucZK
jMwhaFEERCrRDCMoKk3SHSsjYdOdFSx0QdBu2y7z9r2goao3wGlP5vg82Wl7UiOxuV7Ak2AUojKM
vtlprotAVsUfIsvvbGYAEUr/WptQvEn/scCu/1huf9EH2MgjTG3K5xCh2GcCcrOIBqmhPPcCqZNF
LaDdgegKNknU77fObmY+eDbaGgYbOrUxn+ZlE2ATMZlWEW85VaQ0v+fE4TaNC3sjXfmvx6u/XUS5
LTDaP8yEl9lBYiRIVi+KXphHu/qdWE2GvDWXkJe9H5axAaC7BA5Fq9bWc1ePS0nTBjdtKrb6o1Ms
GADcvAW0E5NmynFEWX3ynRABh6Hn0/UAGbK18W8UWCU3i0Kj6fCh5XNxF1JTR2kLtaPNdeQ1NrYU
/9RcD0t5coV+yNx6QAuXILxBZ3BzfrSwuJ9zCy9O7THNcFJuTdZAK6nzoRUc+XR3Pel6XhwmixLo
vJOPmGJ4RWQ6m4SMOHhnfxUTfB7myhBo57dviB8zqhhQStahSmgBRpk/hY7FAzcIltFgMcmwcc2m
Pa23SojxqPTAxYfTEkMuB9MZBzDhn3XOBqt1+hPrH0gLoJJCqnpL8jpXUdt5OFJltJnJyfuOaeHq
XkjOudjYIkqw6kEr9mxrGv1fMTLGzelU7JOxiDfVLzcA52uiT3UpLQTZSt44+9nJDxPrhYovvxJH
uj/qQEM0ONbI95lHXq2pSdu1wBf94aj7zloGsKcsoCSbrbNbMrIHEPtUhvLvTAPwkTjDJsvZ9KbF
TIPsfWseb0O1t6ar/tkzI4kGRQZO8/KIU4J4IltbxNQlAMl5o76DqVLa81azBXTIAg8SfpMtOBFk
787dYY+acDsnj+AhjlozFNuc0NQBQ0u8aXNUwmylnmo6Vc+N++PjBgrSNEav1LrbQgMkO1dvoiuZ
XCcXrgLodOBRHz2l8wmqHJa5hFdScgL2xrmBtLr3muKthQNy5DaBJwiA3I5x9COhA4Oc7wj4eKY2
vbBYZWCefDA0pyaLBPaHeCa8yjEc0SmpTjqWurf8pVIoN6tzlXys9+O73r2wXKIOp0eLdgoDMdYv
cEyMbcg1BvwFu63ePTHxyO3o9v2WFmaTGGL+wZPGBrNnZ1EY1a9Vi2o36MMXdTDABH3yONPYHdLe
fp/nkYuaL+2NN5OUK+khUGQOWLWD+smyBpdPfo41YHKwOIqz6onACqPZ1YJYueyRCfpc2/bDPAP+
63bs4XhZgV4OWdcEXBIFgbm19ZQJ1XJ4XFo47DTkgg+TnaXCgo/LwojG9Fu/gdH1No3LXnJ9sx96
wQV/ySx8iHh20BWmoYDtq88r4o3a3E6Wt2ay61D9upX7aGNkeay50RrT1X62zdSEIz7xPh9KIlwo
tCqrtsoFPhm7CVpQCgCRbvhgMEwClx7nRuQguWQpHbM2wSTfkt3ZVd3zJCz9oCbCeMzqLBJG9lRp
9Gb6xreR29kNyZy1t3JZmdIGg1oq6ksPtHG2jP5xdvZNjbVCCA6hwtyrontqUrpL05aH0KuNv6JV
6X5ME8wc1V8JPmzHdHJs1uvb1NMp3NJFxlkq08/S5Q0j4I+RoonotsJ/2MXslyr9PrsJBEJU4hx+
2W2ei7cZCMIqqqjQq5ZPwK3lw+ADj5XVQzw1w2OH/fzUGnTPNNQSd3WPZ1It1XUpp6NedcDT+zh/
pMXhY8Ga8kKHMgwpnvR96jYkgwnCb0w92pRx753tuqBRJ6fbYkx1Zt0hKnCNaYclV5AsMSZtiZpU
e1Pv7bNDaITvdj66x9pfjaQ5mu7oGO9LVtLa0D/UHceAuQDqK5x635l5vp0nPke/VJchdeZzbop9
WjqPfRsbj/WKJSA7a/M625AFr/C2QkQ1TPd5id1qUySu/zBWNorq/JN5WAcyk1phj0bDJIYVDBEw
o3/6r2Wjp1ZRbBylwOtOUchSG9VRV4RIyIDgRqVyyFHPkIfWvzE+LhqVPoWu7cxhjC9W3ACtIJ/s
SxdA8WqpciB2585w51AVUOM6AneN9hfp9KD0lu5L1oLYOwTvwvIBVwnTM4AnMQ3HzhbxfepluVWc
OB0YGdZ8YPkLSNFmmXGTWqwnmYhhL9nuulxxMfLhzp+8PbL3M7Aiiy4q5TwnFcWBUqOocgh7U593
saMPaNEnwWH00HurbxSrruHKR1Z9BCBz5+av6L1Kg7zNFMdf5zm27Me5osnYoRWHmSw+sFwl0ShY
KnB3WoHKxsYbhYmLNMo3c7wCA3Xm92HSv3DJNbio0DcdVYibl1m/SaYTPvMFxqkSOhZzg54vjxSc
9zuSRl9YxYCJ2OYXgO4tJ/J4WfgNwDrPm7JWLPNYPzL/N/gcM806gCmka7vkquVppbZZFtMIF//C
oAqEh3TCaXYtPD0RT0XrXnEseFuKMjDcOMYp0sER1tlDpAztuu6TPHoeERAIqW/SaOrvs1hw1ToO
mdfh2XUH61yxLN/a4hYJwGs2VbUEh+HmpDNtBAvrYpLCf+0ZH9TknwSAkJPKCDjQm3rrc+LFrFIm
3ZgPbIyDOLffZd8Oe8BNpwaZXUDK4h7Z7iw5IFb1ZbAU6Q8yUk9mssqvbq29VanxIOhPOcZg9Bgy
aYWIo53vlNPV1Re61sBUBvzEdHuU8UdX+6wygILSlfyTQ0QMKiURbETGHDn9ahFg8X6hQpzDZgeT
BI2yJrIDxmIw8zX10jyYpOocy4URlFXFNkPYKRegfhOdy+Qm6CbxiXD1neXtxkE8t3oZ0jPKf6kd
URIplG2T/jpPzYsHNRwy9MJ9Bli4iizImgYgih6HwBb3z1B01GLrDkf1PEJvS6pXU9e805jTh1z7
n+O6Z5sVJqWZbZIezWzSc0sgy+tXgtcRHbTjn2ledTwwjKXR3iYnu5vV0G+51e39ijsR/LmH1vKK
Q0TTiO4m8lTmDfEaA0sqe/bQSJoLZLPmhATL/EZFtC8Y6+LuJCKLL27uYgGCjkqYIDCcRFBvhUWW
3nIy+83eqPs99gTzubrohuwuGsag0ovvndTfvJrCxKhx6afjUusBmQ8APkdBIdUPXYNuyAn4gFvm
KzNpEffYip78xvqyBTCuzu1/4dFbp2p1QUGosQ4NE/LcWCc0u68ILRtjz+RvYBC/xlNhXeGPYNNU
ya6YOnxT5fhpxXzSib08Qk9gz2HwyLIGcO/6U0yt3YXKjUsOToPCZExVlndc6v7ATWt1oSDPSzqH
CRmHBOPY+WdlvG9YArOxiG6lY9kHe2w8aOprPkT9kFVkOGvgrJnvJTUdrPdG/pFeu2lIi2hm7Idk
0d5mbXy8jHFyYFhY/jQc8ZuuV89cIbinU9JAAUXNCtLgS1VWyZHumjjwS8fedHVS7rmQZptRsiov
cNULUrIm1w1k2Ng27j5LRSItzT4lLrFp5ah21K7i8J77GtWep871LXV0iTFwuzbsoFm0T+oBkIRy
7jVeJ6xDMadH4JntobeSih5TlkFV/k25TXQuiNEO8TwFPgespfXj42q3HJ1vrnza1hLLh2M4XwYv
mTJLXgXB7h6wyMlP5M3SrA/D44FpR3z2+HsoE4TrzYKKfFCvW5cOHxGoD22fDNwC6u6beBveEz2X
od8wIUwUOuB//I1nfDV1B44gsgo82atSBmLIwdXYXCV1OGHucHeZOtbGAyJhOci/NH49MRG/DH3q
hrFGBl9FRM+bnqHTy6kR5yU/hoYwftSwxKfZLP/EY/bcjDFIZd2+mILLJFSO98aiCkLR7DbU/OaQ
7cnEk8I5iYIEHc/1Dl7UZ1zBeE0bojklsI6FANU+kxqyh4HSRQQCRqAk28ZbNaWPwHrw6cPQbf9T
n+lvJ6cSIvaylxsgC9mwJogMDad66A6t3alrOgGJI2Y0Bf8Rdl7bjSNZFv0irAUgYF/pjShLKSW9
YMkCEfDefP1sUDlZXd010w+VqwiCYCYJAnHvPWcfSAjK4Hly0z8A1BPF456NdnxDc6BTDOB8KrwE
clC3GJRyrkdPv+N35G3Qyh09I2wXTcuJbzkAQry4P6Zj8VEJ0PuI/f00LFeRQ693knOD3y/vg65W
V65lk0WkwyWiIAncL8ZGmCcGoc8LsVUEiAzIQffMrR80lca3I5RLwRZ9SOScrBaKz6hLFacAUIWZ
1VWEcGaJpsE3j5MH00x6ilpsov6T5hM6oiF+miX4K6wZH8nSpwt2lTfccIYW1AEUO7DYQx1t0wg2
ldI1AvESFxydAiudhtd8/Nhn+3Ztjy1XPV+/GjwQc3XDb8HEuFikch+6NC9LOlSZGL+MkINBdtlQ
foY7XQDx1Qu7RNY+4biLYgbzXvlGOijz1KpOb82gxxbTiRP5mMfKoNHr2/nZj9B8ZAanZWcpKr9h
y5DoEbzwcPATkk90aTxPzQ1OqmqTDswfYo17TxSNDHssCvxOokfhyzWieYrB4HcY3GmBzUQsYU7v
+wYQZ9djXbE8fYOLJN1obt0iBNRpwADq3zpTRKqimZ+UJ/qtZcZ3wPvQRruSiQuxL0xyuM+15nRt
F4wd05LWkJVJNDw9rVeBPdM15D5xGf1VOmvypAEUTi+bbnWJOyHp5rMaF8Cy8yJ8NVrHRTgpmOw0
OVOmod3z6b0ksa3fVJPBnYsmFYKPljSP14gC+6g5ocQKbXZLO3qKMzgJlfR6CLvUh0MO+A6WRVBR
mKYu0Ys5rqKINXYkZXHTUdCUYwKsPkD2qE2oY7gtWXG0A16VI2KxEkjZEJE02oN1pXEpN4EKlp7+
CE8TN8OQ7krE9Adpf5M92T75zObof9mk9xaoHoiQ2lbibLlMJ1KumQuyW9cixjzZWP5Epo59aPKH
PoftMrDk74EMoUZGoj7m1HYoksTGJYPhUKU1mL25/VChkQsYkgcWK2VKobUqBLPozMcyQqs19OS3
aAp1pcw918NklevDuiM7l/VzsrPSeK+RXLxuR6wpMzy1A7tNFyd4Ga0jibrgaLBpr4gsOyOlu2sx
B4DmaH95asyusddUiwi961rrC6xno3lqo5ehnQWoIWZ+9Jr33tQDhsCS+4uJDakf/gbWgA8tpB74
w7ptO23mnySARVgESTLf1kNBIiofUEODheakOaXX4wQj1aYFh/2BNDAuqcuUy+XChzHJAi95Tptp
W07D6ywios9c3CuZn0Sll5uEaF06WGoxeM9moqN+oqJ0Kkc+dKP2FTNn7AoVb21SazaBcom76Jv9
6MOEH3uZ7iqvInY9xq7m5gmfTBbck5zW77gnPsVBheSUcIaQrseutPAfGckD2bP2O27jaVk8JaXs
AXBpcmkrXeLAWqQsXAHz1GviVojTsOS9ZRHFm3OpBx/EwJZSywnTpyAdaLa+khAVbzRH4Jws4a/F
odC3hVHf40N/7sKq2fkFXE3U+hmRFws0InuvUdl9VDCIbIGmlKS+7pwE/UVierfonrZl2r1XFuy1
QZFAZWYaHTa/afddTOPDPo21F93kAWBdpHebrj8lkdWehiqR3CEXfXiJpC2mB1G4PqzuUexgGD8i
/QLhlw5qTdWQ9td9PfzydCLokpa0Ss1E3+MzomK+bDSnJK5vYyOY1giZu51LxDXc9lsJl3VH1+ep
gMbRkJvTjwPatRHFNDNLvpuEXxz5BWIFTlvH459+6szhNzGHw5dKYlXMDOAU6uGdZ3Nfspm5y6SS
W9vo6cJbXb5KUjfkRofYdXRSespRtx8kv/UsA/Xlq/pqUJq9TUFcrpQA5jglIW3jbDawZel9qqnP
MC2xxmXNE61IggyKj26aZrA9xvfcJkIrEXZ5ktbwOFiF2tWJkKTA01RuGfwdyYJ6shTet6yJn3TC
uFp4RxwN770g07i0NczcDSq5iLnAUNXlWteEcUi8b6PERoGxmmraq7rrsXkP8+CUSy0FFKEnhCAi
8iSbiYZVsEamVMDu7cyFFZaPCuHlSkZSPIyNZe9qDexGLInIGMI75J4jEGmaVNy31uDD9L1DBssx
5LI3s5yTunn1DKakXgBJPGjb4TYv1raXNtf1FNH8jt0tjb9VavbafsQUsjTKLsGCkWUroC6rNh7h
+HnJi515uMMjEqbaMtqIGHuTAd2OMR4D1hDWcVDQcmzADC7dyMHakcotjIRyzxzBXqf40JrC+Ajm
uLfKR3GhQrfbIvkyl7XBjzKe1AP33HinyL8GRmlsygYpGJGG66oneAHtSbAFabjAuM63Bo2b7pqn
XwevdE/via219y62eU5c6zAVdGmzEPEhYl2SuVp4D2XngbR1dh3t8y7Nyk3Rat+pT5cRru6vAP/U
Ls9gJY9UmFsjam4qIymPDWF2ZBSjxAgxby9x7czSHR0UpOkftBB6jtJevU5z7yillbU0RaAeYqXI
pxas8NOATAFtOlCzOTu3h6xKZbcDe9IQl+Q+NQjuvhip7rJRBC+wknOUXOVwzeJTILmPSIxxAJ1F
UnfPE7IQZUfDOkoGe6NrBQoQurEuGDEbDTLGA+MmxH63dgcluRFp5hL5PQhAh2zGsbU/WtCAG5WD
GGAueWoS8kd8710WNZJ4D7qRXuc1oW4uwwukjtwsqCdpGWw9w6ZZ1cICKEUor5CEn4ZB3hmmH6Gx
QZpgMtSGrmJSiFgEopXUgznlwCSsU4CadjUEdrOJ6gj07ZDdy0RBhx2KYePSPHD93D0SHwdkOPUZ
vJBKvYylCknsGZG4TzQHzF5/mno8k4AYg0UvUAI0sfmAW6/ixzGC51Q1OqQA+BsjT6gr6OHgqpUH
zfZXsvRf3AyXuwl1jHwQ1nEZZJ2O8bDRO9l20BONJVKzSUwuvaMvzM3shYgKUpoBEL3B8dtXRuZj
MWNRY6QsOKwsXpoaQVWZj49rmtJuPbGY5LTIPt20ORdxiZp+wuYXmuFGT8pqbwfpe6EV+rKO8g8/
YfED2OUN9Usytv0KLke+MQeLvrA+aJsmtoGTtcktHGFOgAbHW92mV7noZ8k7tZDnb5BG36vKArVi
Y4buCJf2ySUmE60kcpnyaB3Ucq0C7tGDQUpIBDmV8sy/jkbGwObshI0mB5OQoDQywxdWf4RJG3hD
3ClK72wgwUt41TUpY2m4ajw33FFi+UsC5+oGkKNVh4IEafL/4Foxai60pe3Ez4YZzHqObDuZ6cm2
EnYkHbNNygCBdvPiCj5CV9InruhzMigruDgF5lKIahdO4trNmRZR1PRrq/U/yuA2DU0qBEPoyzDd
iplEos/h4Ikf7IFMOTvVFeUyLSM6lXZEYrNZrmBulAwgvg1y4flxEMJqUvykSNuSUbEMuvXdgT5H
ClJAQrZw6g4bjstYyUSvAuS4wJdJawdwF8GcaYplF7st4RgjmQt2tGpSgEnI8vFDlMACzPrGDCJ7
hZhjXOUmpJV+IAicu360HoP1qJLbLo6yK0NP6Iq1BIH3aDKSmRBlNuoQDyRIT2PbHZIUcXmF5giU
2gmHOCpgJrZr7vtXfKgPZq7xtTXtRtnDbgjag4G9ahez4LfIpOEjytM9JLtD5eeHsPTIRbAnSFYp
Tn9r5EuKuKy2ffwLmA80wJaLi29WeAuHYFtqAzbjJnlB+mKTACEoT6BC9lGf7Ios2xkpa9/BMPVl
l1RqIz2QqLaYI0jDWKOmKoiT7erXjk4FslzgEKWipQQGL0akF1H4Vk2PQp6aAbYw+B+pX8lR6699
puOtFuLVASNOc7Xb1NX8lZFfvzACm0ULE3Hdx2bqeeZK71wuDurLC1xtO6nxzEoyrmdlbSO47OPK
8sty2JCwxvxXlkdBg7yq3GOjET4KknJB4Qdu1iceih6I0ogWT53yOtZSEOrC+GjzvEA9rW6Q9and
FA7E1pb617B2MlqqSYuWk5sIiWZp/F5K8TqR9MBZQbHj2ObNnDIEdyBzlqp2HiuEZQssLG9jxzJB
4e0YHfkLMcW9bnvX7ljvijzs10E7BBvCZzAOs8RKjzZcR2b4NWAQMMVTCbLS8ft+b9SPwIbpLmju
znVcf+8jJxvBgeEwWzsizQ92LR4Qg+3QpEb0RQYL2Udw3dIfWIJSFdshyj5bzSNgy+q3+dzFV2F/
mjS4/WncaNs+Tj9jfwyg4LtUib6zSFKbLGaRIY5yxJXn0qvFFnlsKrB1XeEdlO7Gj8AP8NyRMLoe
G9vFerXq+g6RCeS8pRolXKXQoOwPstsggPzVElfyGsfhyS0NSPh9iSBu/gv1iOLprBhb5UvFXX4w
6CmYuM7R6E+6I/mOK/2Ye/zmxhGrlimrnKY1Auti6ufVVYqrezD5p3IlTyVpEypGvDnUNOaMxGGy
hCBnQzoeUq5QHjCzvWGCS5AAobpPKnNpa3T30BtuQBJkgAhqqe3Ii6V6N4wR6p4e3FPLU8Yiryya
xjyxVqDnZxN2F1L8nWDsgIiavrUGf6bni3wbBs7RN9G7TpwXGqGoe0MGn/DginvGvBVcb6zUZeaV
p67HqGr48ZsQPRJdq/LAl2G90hz3PGvvV8TD9stJYnWt+vrTVgbR9tNz1Aq6rE58JAADuVZrNSu3
JhXAK+WRIJdHTJWcDkZOhg/Y6CkPx1mX7q8qObdxhH5GfWfeoSIJCob4KkOgFEa4L3AHCGJFEvQr
XWbejWHwhPz1IJR6GOFoLb2kme9q3YeoLXsPpxR0SlRz5XWR8LE08yDrncOWk7bhNBNlx7KNLDHS
isXKp3ozcn/clD5y1pbl3qKLOz7gPEXg4oX7YZan+np5U9QF5mrA4ytwdQiWcI/i5B+PUyCwiE/m
W+YNwSHqWeUYWrUykjbGIcHltCgI603LbB9a5BhEfmsvR/QbtOIKuUt7j1VAmTzEAbkHgIEe3UYz
NlUjAE1lpFYYnihmrv5bXEPntdKDP4FSdglyPXrkhBwQtRER2NB4y4T7C+ksKyZSJG0Z3XsNq6o+
6jYxFFzNT26dOB6w7k7wJbFqSlOfNmnpiXXnTD6mE316pOnyOfjiWmH6Ohisaeyor5ZjZnuwpCFO
FwF9q4mQ+KXb4rViQYJmWxsphfOJ0M/HPIEljJLGvu5Sw9pSU4IV0ByuTFm1V2b83RawIQdAZRjn
9nK+TNXVc9WDweknD0ZNfKNqPjiU1g9x7EewmCwkxDnW+gSJ16IpgbCEmv7SqYG7twbME98oOcfc
LjJ/JD+9Da7JVlgNvhXvTL+GoploJ66crLzn5xPDfzc8kiF8F6Imy73WlHeNy+IsdNVzoFtnW5G/
ldIKrsW4LxpQdVk4VEvpEmSJIp087PZdB/cIarLHiYZowPDG+7jJ82U3fZOy9ZlFI2wsEQCIa++S
eCYC6EThRW30KvMem3605mRTe+oYVpkT6lWcFA/2nTUwLTCFsx9z8m5bF21JEFWHZvJBr9sY9AFG
rEDW0Wx0yW5uM9mtwhooqew78HuF7q3oEOjlFoEJWXcC/THacuzUxY2B9Qu9IW1ku2oK0F/hYzvq
SEvFuFNNcNJK+t2ctgNQRPUJ+kVbj1b0ZecPTVUXSwR4e2TVmxxyNvch60rXmCAaJW5TC0IMwbtc
V22JfNizzyogvUVLS+QHFgERlraNaxs7fQ4IsDGQkmf0zz1XcRucNXsGOYq0psWqKH4x1naOZG4T
ReRQUQQuoE6UUjJyPwfL/3QQB6D1TNZGV1zN/4kYzmtDGsUKb3274OJTLYrKv5FNtrSK7km1NN8c
8KZWWX0pdBgNxIrIzh/7hraHH8qB62zLCNRFSpPTXazQn6yxKydoyq0FknDwmhprRCSKS9OAlz31
AcubCYuVjKxnnAkoEBuXtQwq9dQbn1Gzn8YSw5JeEB5sSYr8CYWoMLN3Us/me1gUrl1uWMx4gEkG
1C/xSETFYGhf4FLFvqoISWx14yvJHCi6GPpb98msqOZDn3C8BgCMaDou/C5K34BBbtxHj9C5mRjN
H3eqTGgMVPN5L8Wakp7GokYcrZZDUJqaZmP5gDACi4aPkTJUNCLzsYVuBPj+yaojWtFIaKBE30am
5tAR9eg2jneOFhFnJqn5+IZWEWWF5bvvbmrHYGuwGTJWfe2DDcMofFM5oqYB53QdSnAH9UComY7C
fbSoWQszfm8hAzU1iCoIEZby0D5oONEshcoUnSyFbK32FPV0BuP0I8XEsiwMhXbeBCkFseAqcEN+
HWUuuI3LQyHRz0SGDk5F7XzXpAXhtie8gl+RgKAGWAHFj2Hd4h/bJYoJ4hgxdIM3CaggyHe04L76
2fTrz/+YUNHjLkHPeNFnO6LQ5KS/MWV/ptm2xOx+P0ZeTShy5c4GXJ9TJoNTm9gLiOrGfKOYPBWt
ax1pRCLhPHhOxzDEaK7KIns0qMsXRqWbqw6zuV9xNgS4c8lW+eI2mQLoYBXPLJv28r3j0r+NHfPG
8xg3jFVI2zOLjw540pSkedqHFIsd9hbLu6vHyaaP1T2YhflggfgzmSqAskrr8kua5fvQ2uTVVTaB
BjkZacJwV0kxZz1M8ZmgPRjLxLuupsbg2vY2ws3XGS8w3aIrBp0wmZBBWnKbmA7RpBbk75Q8xgps
oKk9kyr/0jEUXhjECdD6SB39wADFWmZSe059/RPdQpMg+dQyQ0PwWGPKGtTbd+5j8iaxBElkZVyT
NU4hH6+9jjNHDAid1L1mcodyewV3Bm2uhhpVd6cX1AvfbjagRCqMYzAGN1nxRg/3FMBIhDsBKV73
2s1g1ne2V790aeJgb6YNENr9L/pXBrdDzLuy7kOSD0irpnmymPxspzHspFZnoICV2B/5DpHOb9Lw
kaKfGbqZGOhg5cOkUO51LcBOw2R63Bo39QADUlgdprlxlznTtUEHeIq4mM5/rb6L3gmQ3ja9+4SI
7tFH+AVkGKN6+9EmKIHL7oGSfY+mW0AVbc8USXch1kqm7eZnL5/jDGr+rJ1svzNckvwEveuSLsU+
84t3OkG0f9CvONK5wvA2rLd6T32PShB9mZ+516k7qQM2utvLo8sflCbtPCYznjLbZY0kFSMMTfPc
a4Y0/caMIWT9y8bLa1z3BY2eefJmg7ivLF6Rz7aKzlMMloOeFovdeMWxmOr9ZZ+/3i6YXzIYQOm6
0Sh3fz1x2c8dnJb7KTLsn/e5HPryv5LYeM/q6yumV/ygTBQbdtA/GBb2IAfB6mLOHV/q8xqkH9Me
+x3TC9aBI3qa/KwZBqKUeMKshRQzhLdxNOMjvV10hINA30ZyzaoPGEYWARSPwrKKle2xzmfhXezF
DKkLzRh/FUahESJGWJW4oFqPuCgMuxR64cJwA6aYJocln4Qvst7ThRpPKkE22kU5/q5pi9cXKszQ
vE4mZnF/eqRNOuylORRXcz4zQTsw99r2mFfePXErc64ha4XQxfZr+ucCTMFdy6j3qGHVWY4el9TM
mL1SMEcXMiz3EjcI6qPII3T7wDrV2MbN8O1oKf3W8JXz/Rui5qrIgno14oVcYnxkAhagYNas/KWg
RbswQbjgAXOxNYWc2yIs/RttQA1i27M0Udn4fllaYQS5E4iZFq6ODRdXDtzs5twNjM/m1YvUNnRT
XIxAzQr17kED8H3X5E/JZNm0c7snbKV0NQizWJUea3VZTyhtdeS82P/p3GoGueXcIpAIvhbz8lYX
gaRd62NxKXrilaU2LvosYkbiMGPTHYTDgH+dbYfsNxMiBocePHkj3HuhsVQzK4ItSFuEdDQgLurL
+7oLqW2C4IGEpE0VZeaCELlvZrJc1NLC2Newdz37I0GEte8MIpOmQfuyzOq+begZ987IpKAnStIr
h3NeVSQpTqpbWvxaR3NkygPUXGUO0GYsq52JwYK1GiUYoIfgBdcEszSo7YjJ629lbYA1HrhZfGYd
slTHi97RlFxXnUZD5iNI+VQaDshnEL3hneNKFeIox4706KPvW9KVDDbCPI+pMyzquGwWyoJfWGMM
HeQsSkbPaFnfsXI6oBO7MWn7U5oM5m0jhn1kFVcs0ZHJ0G1dul1xnrGipQS4gl6FFpx+iOa/rQZu
FGfUM/PN/iSy6yBy21uTrkSsMJFOVuLvMozVFEHOJlReBW+PDi7z21Uhbf9gpsI9ORSm1mSJfQQX
Z8Pkn9+d3mm70Wl2qtLyt/jBm+0VaELL5WgmGDVHQHEjV+RYQwSrk+sqh6OwbADvygZRUj8rlkAH
Tvjgtp3/GFvu5+AT8+3l4eWJ3gnIbBuabnXZhmKEFEw7NnZGD0rw8lALGqI0guk59UR5aopxm3Qu
TVy9jsVtMPZHA2fq1TR14vayKRHxHNBMkfjXtjGS/pbPCq3m/CodtdmtciqSe8jaLfK0OPHj2CBn
t08NGTy9KrjiVAwMvI7uAtzZFBYRWiCfqMKFF7y3wvZ3Xq7fE1OBscBj7hxUBnMimn+UN/aGyxN3
+TqYTcxoX/xurrU7xHeNkWAYVeGt2VUfsRgQ+vrpnGlpri0zfRwT3J+xbU4wPNp72ek0sAlMF21o
spALsNf7br1rR4aFbRTei/ZdMeza6p3xoJywPCOHJIPUZxnD34ysig5XZ9us9BhugrSdX7Ufis3U
aBqpblrGNYNYwpjJRqtTJGhqU3oFNljZPgCCOAM8BgSW9M+GKDmP+BuzIA7hR0XJl2ExV8wULl9S
rx0EE/wOGCMsDb6tZeblT2EYcQ1vQfz4b6KlruNGNlZMFMsA6lWFucZg/GbHEuNjr2EURVu2cApU
4n2prcNkPk0tuQ9S4dxEhUTjj4dj1aN/MnpY8UI50crr3fupVMVd4t8zRgKiEOHsMAL53qnilyX6
+DboDoRZlIuCrJF9UTqPWZ8lu77tPqxO3LVldvJA910lXGi5euXM2GvGuIhyM0JaaLs1FvZACZwg
Qa7fos1BD/lAd3zaIck9dbmDS9viHOgq31uV1dlDZS3c1t0UlllfxUm9zOaePFLrg2nQjtSplZH0
12vykNWu8HlbuzKOkVRiN+TDPdrmr3Ty1hmdPTrf+lYL2iMOCXB/xmOWjke7oNzxwx4cVZG++jGz
qDLYGsqtDiIW5xYjDma5PqULM541S1Cztf7IBRYxbV76j1aTNCuiDIRLKZiSorvIur5BVbPqexpv
rv5kGFKSZSbTTYEBXrjp62hH2Mu5/qJShAJnKpL0IjEb3fN0RfO+QJfvxjB11Y7r6sKsFBRPH0M+
Ce1UthErhtDArE2MM4J2kjZnvxho0+fWZxCetyPr0frUuRQlgO6oVsitawNAIzqBK3kVU466CMi6
ueM66Pdc8h1kmcAdGw2PS28Pe7ujDRC30U1ljU+dDUCiVZzJmebEu1x71RVsgUE4X7Goja3VgyOz
BzfdpaF/io3I3vbBWxcP+oloKOgzDJyP9TyH0BkTYN0T9PfnyJM0MAkUL4n/NVp9x7fKSs7ju8yk
0tZyym+CgfbzVAXv+AMfzJgM1q5xhk2tYmcRDSWyB4uUT4RHm9CDq6JAa+m9uW2cVhwamzFj4SMW
cyJYJmNSo8mZXHcDi5Brc0k9njHCQDHQEgSKr2eEI70WIcy5vG9MWNX+S4yGkbY7zVBGBu2iRwfo
N5m9lgI6iV9dyDIp3S66HwjZasxwsXVFfjOCOkJGFOrkMAEX4QZIK2N9vlc2QKEAuvU3vpZf53mJ
yw4tK71akDcFyC0AGrup6bbA6y3CaOUr2Bfk//TLdD0CjeEVGzMgy2io8p6P08bbwPJtDCeokOpQ
wIFfR3HsLkP/bPhP09g0jw5Qa87WcYYHLYyWUsTuz3FB/hBnwKfeD89TDEjd47NEDzs9eRY+qqme
xZCYm6CmEAgZlGD7aC2GFss2faodrMsZa6ocumFXJHsEK9iDWR6BHKgxFKE+2oPOgwZUaLDWq8mF
o4LUUqi1bV8XRLHe+D0rM2FXwzYf0tuwY1ikuwO4oexjshgFay2Ck1L533N2Lr4A9GRp9y0HnHBG
WX/kmMdpMwkdC5GxsktfXxlSHXQIMWu9HRYTt5plUEfOojf4iQhgksvMSM5+SJRn4ZHMFbfVeqIY
WiIYOehthSsnG29L9xDq1ns+Jda+iQE/0+NJEMc5IW9k1c+W0TymRm5/9+IMSi77CjWm6Iznrccm
qOR6UI68Lv+8uraz9N9ePZTN+NK7xbNF7sGNXoFeMqtEcdZH4yswM/JGyvQjyVsaBPMeNDDsoyZh
5yP7846SIBv4NsEaMbX5aBGhsvHHON5cHmrIwcDaCLUx7UY80gPI0HcEzIhUJTeOEdN8k251N2Ab
rELrNh7S+u6ypc63mKKt2/TPlu73Ppenx4gqxtG4ECg7NK+0Ik82KrC9+8s23c/aV79rEeKTe4LG
88Mc7P6ricWX4ZXpL1QnCMObMb3tWH1vpz4cyJjlOKUHXRB7kH/vK5AL6Fqbvx8HbUpx18D/Weqy
uXMzw4Cq09zlKv23/2GY8LPlP/e5POVG1d1/2ycM5E2gMB+AJAqYjGtT85FwtXTsMPgqUu+FJA/v
SR8T0qRJYwE75JLZYDnhtswd+74vaEVcXhTS8bu8aDTtF2tM/ackq7QVK9SXCfehs52YQwxYPWWK
bW/wG7x7LtccFm1cA/5sG6PCOgGV3CifuJqfJyRkktabgtNlt8sfukGRkuiVuzPa2Lu9bIsmelah
J36/xeUJPUzNnT9B17jsEs7vUwWBuLzFz+Faj/fBaDynHiEQA1dpS6hcK/KJYlgdkkzDqOQ+0JMG
ef+zcbRiMq7z3884ZhJfWTHSw7rcm32JYjkIdq2UxlXD13h1+T+nlgwwvcufRi7/ZZ+fZzoVlPuf
L8I1H3Sh1fdWPOAbhy61L4aquXfbLL0Ly1+X5y5/uE0SbJsSbeNf2y4vQoUz7n92+f0iI1PxXRa+
ZTBhbswI4ehYpIBMQlBE1FTDlvAT+TATY24aR0P9ND9rAUXCvJ7y08M/RQ2B0kGvMvHYKd17mB9R
d4lHVJ0eevD659HlOTP8/dzl0fycgZHu3153eY5L2r+8bj7mZU+zcqYHwnPJcFl0etLcX/6YMNhv
NT1oAec0rGHMABTR4NbWPm1RIjDeCG7/r1dcDsA/q7tl3Av2BF5dTQeLXLQmO4OPGNboMOSmJyDp
HDltc0QSiOrQ19Nz3uMWyF1kSDy47G8FdPa6hpH6Zf/LyxvWJhskSdmZiMrfL5fAabci48dDuEN6
Mzn62c50QXqp+fPo8o/98+jy4f559PPhzq8bI3G+PPrz3OV1rUcS8XzMv/b88yj533f476+zJH3N
lhOhJLt7I7QxvSeZvl8yPNOfBb9fCZLxO3Cew7Fh/O122TF3XfMNIbLOgs2xz9TEGkCgJiBl1q52
k92rg6kJ6ypN/WJDxFB6r0O9+s8junSVEVd7yZH5SvkroRxFbv0SqSn9ID3sFYVid65LZuEJ7qIt
34N5/tsOA2zFnx1aKbQttg7zXGnlzxGswXn9tx3EUPwcoWuq4MZStVjWvcSkCfV6Mf+fUbm//++v
bXR//2Pb/7/f///sX0fGmJLfQcAh1sYwvhMWE6fL+fHn0eXbmx/RFjdOl/Pjz6M/z/39dZc9L+fH
vCcBYdiORVSsI2s0ERDRMGc6T0QO60/kH32dHrs6wHkzJOYNXAtmnHofPgZebyxwFyVvIhmvDRh7
0WLakHVDVJRIjVNj1PVb6KFMZ4GZPmaVo6/o9LiInst+aw5MsOgVEKmI9Xcb1L15k5WDWCV/P7YV
6r+P3a0iU4Q3Y6mPK4X7THfr/uwR/r3NJf73HKjNHdlrNg0kT+HFqcFv5/5ba0JLMMuhuHayFre+
JFECYWb1HHGWxkajPueD+dg1ziyuyKEOGuLAPNn/HMytA/np2zUjE9t7o6ZUS6x0y1oWeZzTnZG/
wLhaKCzy7ND4XMEY6+yRrk+vFbIFvDlstxMmKrRRf7Y383Yxbx+j9md7TtTHz/4WyQk/+7tjCc0w
H19r05Nrz9YIEJ+PPx/nr/0vx0chzZqH7TDi/nV/ETXxsU71N+7b2JQmJzgYmBvOwhpOPqKoV7zn
v7ePYaWfARH/bJ9GqBVFV2uHoYPv3rM9tMT4s3+LbPVne1UaP9svx6/n7Zfj/H3/y/v+/fh/7Q9A
ocNN3cT7+c1BMAH4n/+y//Aml7/s37cXbfH7L/XXm/z5S/3DP+5y/H/Yfvkw/uF9zQoMOb1fubBq
lDvEAZTXrtVaV61W0Op1m+i9hg43X4v+aQeZaOF7p/33HRyGUB+diSoTczCVWonykxAj+qN9ayAI
o603mi2elx5WqKm8F1qJxos0wMLkth4dPFzEvxrr05p3d6Wpdq0ni83l1WgFDoaKpzPEl+bqctTL
q3OTPK9/OCrK8d9HjVQdPnNU2wXtib8hfqiKgMIAD/F1aLni2oLUszT6pn6r8+q5jq2SOADfodcH
yOCyfehHBELd8Gyk07jt8p6w5iTtn9OAfAzmZm8aJj9cZBH5oM5UPPj9+GxhlnirS0kT/u/vNP3n
O1nzO11e8OedUhzL0K/0h6zgH40dH5mHG72jxIAzq6g7tBEnqi/wGniuJd9jFCEesY8vxHSQijbW
yX7kNDy3HlbHeQfVQ1KyybH4eSUKVMLouTksJj21brJGPwYeuZsLv0GwgDz2MwAgw3wgH54iF5Y+
o2jjBo1tspOpkAePhIcTrm5AuGWES26AjG9Dn3j7hyNFA0UayXP9vxxJy2iUIyImu8j3xB4VGLb1
MJXrUrjWIwDVBLBtlH0Z6jFNcusb68QjXlkUFXIOO62o2xQi+N2/vVqbchupR0KnCO3rVyjOntNG
V40VZnxEIj/haobVVdkHxQVyftQ7LVbV2PuM6B2g9aKAqnX6gVY6ZAgLKaEuddRl26ABW/2psVDx
/ex32fazS74dy0a7GTwzPcYVEp7/Ie3MlhpZli79RGmW83ALiEkSAgRF7bpJqzFn5Tw+/f+FiyoB
p/bpv7tv0jI8PFwC5RDhsXytIpnvK5HkbjNYcOew24jNaDoWo2PNzUfvSmxycAPA6WWqPaKZOt+L
m9gn63AcTkooAcw7l5tIsw7XNQsawJ2++WzM2muzHiumqqrXAeZ30RSOthms9msZZd2ujcKJwosY
ILARQ27llE67Y9txPp9Sz1lZqhlIz8moZxaevFSLGxIhP7hfi3sAL4f7qc38q9xHYqaGPEjpRNBj
zt1Odw79Wlw++ImHVZvXYWpTNgT2X76tpmnhHpmHNy3dPBxbZd1qe+Upf6Z4/hknfX88pU+1ECK7
1XTj68wOBixUPZPqLmFd8eL7SfEohqya/Gs2OiDjUV1yyGHpYfM6nK9PtvqLkVv5ccwU99e213n1
N9usXkZrse7LktewDq3+xzPptSqI96F6/j/5ZZAZUk2pJctIhnhHCWu9h9LCPdN6p/yGSNGlZrLx
oTvuTeE46dcOJk52qbwWjQAf7uayIe2p+/kGqfgS/Pm74ZA0XUpOI68daG7K7Ktr6NTlONBI525z
XdVl91iMU7/x2+hZWnLwzUhD6C8F+ZLp3aPY+lrfNF1sb/9tUJEpWs38Fyx30bYM0cyGfDdjTdkp
2LRpzefSIzUnckbRL/xstoM4QbPsde/g7LWJ3e4ICu2LsY3cvTuWzi7XzOtjZ6o7ex5UP2aSv5sP
/prq1NrF2bmzwa+L9E1Q5gHoycDZ9nmn5CM168WiegXVjNC4dFSzhRb7zIVPaMs+jP1SmJP1UoyL
s22msYOqlabHlXSZLhYjnG7YkDifL/0DlYtLUFIXhqgdBEU0XWptEcpQp/Yww5Rk+8nbfjChxqbJ
wMO7RQUblzNr685Jp7OuMM1nadZVRDMcrOeSp+Oxlwxgs6PyNYanRe8v2UYP7/wFdHLe2K9nJxso
9be26v2Ikx9yrOGm1pJR21ddaICVtX/GiW9tYXpj4Tt7P7WYVqtaqq+AwPTYZ9KSPvmaqo+Mm6Is
CmFmB2cOrEbfy5zdi5VGyO9WIoohv1vZ75bM4P+MmxTyLdZLN9uiUjHccftp+cOyLP4t1J7FzZL7
d3CwpcgTOuljWXnZDtDDygDNRx6bn+e6nSztTHq9Jc8e2cPyzsHbaJdik8P/Mgjo28cIyeLr2F6a
TVEFHNy5784mt2g3YkwhsICiCbVPKnaAC4nxdBDHgawposZjDsk0oomIJ3+JWwCAutN7a9svaqR5
9PqYGXzvASLBA2umd+dtz9/escKxVGKwy4zlUVoqESitWjGpsGF16tPftWQcmp/6o/K03o3L0wLx
yTA2nnsHUMHgmd8rqgDY47GjPdCe4LK3QufWK+dpy8szWeXASz7B8P01zpzwJ+xnaCW3r4McJhHH
QXpejtfwf8AXjjCSfCRUstWVq5ryXWvLrMhN05Qve2pKb6qcT2O52R/MEbhxXmdvx0MWQnT1b/kw
Xpp/+7AoRgKp0BAqrmErcZNrI8nHdRwml3VulnfU4ZYgLWFeOZOOqcgpwcRmeE1518JKRDlU4A3r
IsmOHVUCRIoN8QZZvwSkW1T60XWJVvNGznQQSMezSEGUDnHm1vDqpOk5AJH5MZ/gQkfNYH6MPIeS
C1+fjmeBsqWqF8l5l9d0113U+TB/yaizhN4g/Wx6k3Vt5nZ+mQ/o2yg7dC7NZanbwYWzdJ9YWFXR
2T+hpG6ZiD6j8eh+9jR/Ybvdnx6aOodLNhvRqSz0cR02KTmxtB0eKgrBmbnG1uf/CFOG9rOOjsXH
MAt7uV0bjJuproNzxxyLr1xFFymf+KMPpxi4tG88ZSglXFpJ3N8uDVRq4mv99vWT6NVXiyDkyDvn
e6nlavYRQjoIUDy54VXyfWKv7KNNPGKW+btUHcQXMMa3pSFNAtzUc4MrKv3je+ojkKZRK2bjs9e1
7vcpg0+u9zJjB+DFuI1NRAgbAC6f8s5+lFW4HVfPbRrl7NZQjpuGQ31bqQ26g3dgN1Ot04uvPPWd
7/Psoq1dDPpuoRLtFlBXAbK0fIj81t8ME1umDpOv/Wh29QWIlHg/KVsZm/Feb6mPlzPxkzPpbSAX
2zXk7M6pjH9cYIlDMge96K076OnMbh+bf3B9PxrSA536uK3R07ILEELftLik6GGc4PGx0Z8OoN77
vOjpXdT33g/EWR4czetelM77KjXdZiOuXR+C5FSuiFHedX2p36H2TtkgwNm1jQL6RYFQwRcI9e8i
6Daf4EBMyGuBb3OLBQZKi6WFb3gJRdJcu1nhli/eVLFEH5YQbeW2fIGr+0fVmvlOOqGFKJL8BW6+
Zte09jeozKqXksvjrwGk9xCnP9ASy3d+QfXYiIoMMiga4OimhD8tWNpdpA5WXrW7U8eghxQQeaSD
x1G/7qbJXB2KPP2nZ0+lS8Bk9gVFerqujfe5XXi3tmG98Sihlr7VAwu5Ear2gXRXvV5CRV7zyLBD
/heUTJthuGw+2M2EKv6ypsqPVQn47NqqfoakT9FHOyRsx8/Jg9HBIaQ5LC7RjkVgJWsa9r26GTkk
5SMH32LGMi26jioCtungxw+zaWQ3ZgKiXsIcA+pOvNFsDVItv1ilvv2QjgdAAJaureUwejWYs7zT
zsPFDtflwg41dA4BlFtDuK7UQc5OB7G5IAIa9g9++3wYd+qQs1zzqDhFHGrlwDTOBujorJPBKKH8
5KZgIbHAeIFNDocDXAmAFnD0/nifxlFVRjIKKnJEksEixprSEtjYPJzXJEvBnDuzt4mAOiDGyGNC
7n85+4tdnhBqeFfqgD4QoY4qzd77cYv+7Wj8tB3L2Tf8CnvPAAbTINsnLYjgoMH2ENt+7y+dbFsc
/Sv4WgPH85g2ONNVDmcTOEYEAjrT+EkdHhdYGD4Nvds9nxy4Pfy7cBxQHxrTDYoc+SZMIfs269Z7
ymz4m4My0n5CSKdP/s/GQWCJmmP7qSsqDZEDxmgH5v4yhgpE7wksHGsnuEoZQ/ks+LzBv5d9A2NK
56s5iyG1lG2FOAVuMDloJMimQaN3+r2vjceNiA8jxENsbvWdHeSvVhPP68mYnL2V5d0VNVZw5VPF
v4/L2L2P+gyRp9zZi0cQcI3JALHJgLnJywvpjcbWvR9QlSl8P0fIWjnPuT29iS7OMlacVXQZeoq+
aP2klMaHTTpCHMHUqgzr5SUurQxGZShNoa+b0a02Ye1MQ/cWBqL582EGEWUvL9oBL691qMOj3GEX
WwZQvpxtGWj3qK9Ph/YB7qjmQWzzQFGgNKXj5Cc2nUq1B3B2JFvUWGmexv5rPDMtxvj8FMtIoOyL
9emF8nItcMIfcdOA+mPS8kRZTnPZmMO0Vlz45MLQO6vSXn/OAlB38sMzCAxi+COyoc+tjTR6asew
uRzB/16bIzRtaqcpotZ6NZhxszr+rND/Pw7efD/OQ7IVD48Ssq2l1ffSkgOrSIq8Ha8+Djp2MKiv
SOC53nDrVNX8uaQ+knVbsIesLtrVBYtysVs6Yi/J2PXXgZ1B5Y2bE7bBvlduCySMEFxhb3WExfOD
0V/XQN0/uEk0sac6OAmwL/21BM9JWTcTHxk53/wYTZ7Ud7//Oali62hhTnM80X814/jkGYfquXJU
BYefDddN1QX7ITV/MPcqvsdD8IyaQfk8J/qrg6lFwd527Q8OQePpV0ke9NfvHaC+eZaPOK5pZLGj
Af7aIKeE6pDaVnQhcdl4AzVAsiWCsO1/9IJSoxJLOfvK+b+P1ZqOTQ+1DSmR/3/GnkLJ5+Yzb4Ck
pgqdF/QMQ+9VRxnPCkaf8iW0HNZZeZvfSi/kzfvE0+z70S6GZxLDkLwwSENubAvaquI6pekBFDnG
kF6J0b6LMS4ulHAaqjN1ugzwlxlg5seDhRpHMTwNOQiuIdJMwCT0agaV3r3N7rb0toPZ7Khh20pn
MGvDk4kCclZl1aM4nKKJxyma9J6i2VShrKAQC1aJrcf7BIxT5Ljc5mov2S+UIMdoIMUgnb89KHru
HiaUjPcHrnEEskaTmiIGvI8hLfE4xZhGvb2d5+wrMLiNTFULs/se65r75NVFjp7UMtxEaV88ZG7q
n4lHWf60IOX5ZlBOdM68dL6byFmuNSoAV71HYj1u52MsLWr+GutgUvkusRxy8Og7UVVqpMcnHeAn
SFDyBIjeYaBGB024ElpiZkKnh6P49D0q6fLQY2z7IDbxk2fgyQbA0geMW6ZNh7ZmdR+Z1C5msRas
ISKIPs0zVJDpXP8T+Zl7BTSwVZQl9T+Nmd5B/tTtgUSEW91gn0zsACtfhw9qeLx4H4c3Teo8DlO3
16L5jvKsfCc/8uhTBei6eXUj1wcUgx6YPXZ5pVc/2D7qZTy+pNee7eFxRi5TOsWEChNVHlG+O15B
MM7+NZr0lt3U31rItZCK2qPoAltd1r4eGtUUhjLD4sH+xy5nWQTfbBDPQnH/OkDG5+XksUrq9uLG
9qZjUWJMTAo9r5HtfY0kvnPCnlyPGPB8iC6reDT3XVaQFR30WwsgzgtInW6tZWS45V5MR9YuftmH
l8cbd2z4Vy9+t5GmitGR2dxXU99SO2Qe73rYtV9jSEiwYPlKm/eUX+WfKveHJNOcRl82hge+U9Jv
CKX4K37ISZEJWS9zToWJ4kPYDa2eweX+8zSoJOcJF45K0gExJCdCETIZ6UdIkODktz2IpGIXdQII
XHOEOJzlkvutfBSfwO03XsW2s7QSozW3KeCW4/ixLR9NU4e3K6LgTgYtaqSWV5CLwZh2I37S8RmZ
m+JRTk+fewrzt8+2s27jN2xrv/9s+YgIXvb1wac4uKlLNNsgAxtdpztr4QLcsvIqt9LhhCZEQnIa
TNClJrF5Iy3xk7PTAYL3+jIoYMAPs5Rh4nM81fwhX7ewYnPnpg6kBXFPyRk119mmAZwKK03VZJsE
wh50QgMYP9/0n5zshRJCw6kcmK9LgIChkgkMlEzgxzZJoq2NdMdVWM7D+uRn60lF0aka4om8oDqc
uv/D1mzRIe2YgMdPutIQ9Mbl9fChaVNwpLjUf3fLmfiQRf0nc134Rv50fhh7avL2qm6aimsyhnLC
UgdKJ2NSveC/xdbWzWsHhaGvHWL7145jlPehxLl0IjZmVDwJBawc2HuLZF+NsgMpqrFsoV5X01Ug
zUE8zi+RmtQqxiKuf8wDRf/nFFGzZamaaQW/UfDqVVcGaEhWXAtzSa8crBtLrZFmyaDo5fDGlqi8
CXqG7c7z23+1V4fFv2QNTpzBuRxzpKD0RUc04dQe4TvTr9yseu2P3QBsxKk9ZhTVefmzF2nTzg6j
uoBlDtqd8aBPu6SeD7u4AJwKN9+1FcTPSbcMV8dLVF2C7mRm01baqjeTXrl2xVYpHwqsyK+E1rqQ
NN6U3FmN2W+PrVjl8iqV6avtreM19xaicepNdkitK1OLtbWm1sVIDlJVMVf1SpqnjigOmAaJUQ61
WhKfumVcMcA7Ih2dPYDb1kxELjMItj44SwBge+Gbz5Sx0vHxkz62yxbR3DmxMjaORnSY4bx09qU6
DFX5Uh+KciumxcqKy9ZC70WaVbJ4d7CJbE7+UZi/VGjmHP0HlKLO/CVK0U/7/dUS+aulfTw9fXVY
0OH3CnTr+J/6+C3lXyN/d8sHUBoZMYngXUIKabYgr5mbcr6KOvfwBfNQJWBInAq6oDQ+mT94o8sk
3unkt5dTXKRnbpy0Gx5LzZtDR20YCbecWhPV4f9xMbqBXP3JWwbzQBou3BL1gKqG7MIJ0uBWptxF
md+NrCDvZU5dJYe7Ka5RylT4NtWCawVppbl5PN3/ZQ1xWqQt4cXJdnyUFPXbDt0cSW62KSth8Raf
EmrB2zgbxyp+aPO5ejok4ZcOooY7Q6X07dH7EiL+e2pFJS2BCJNx+CKtP56ncarv1BrTJ27imAvH
zilVkrtangxykEdB6CCScuo4PR4il465af3L42NEnhknozhKmFPHKYx0tIr2KqAWF2b8QEC53lRQ
0GsCIDbIjp5nJbp9rXolFs3AjtjUR+zWqzY76eFalYOJCZILXnBHH+l2zK6DMQrmtKNxbmF+voCZ
NZBBTtL4GxeRZPW4zSi13DXqDHVEiN+mJb+y65FykQ9GcZSDrZ7f7QAIQ7zFJrFkxKnjQ/zIt6nL
8+KbumH1XfX+vLcM7VerwODoBz3BYbA8c0H1IAga4/pfHNy4gzAkX/4XDplKPTWp33s9yTyTgpW5
q5+rwbuQpXI8Dc2NjyD9sVmbwNvgD/W2Ru0e3Uq18Ba3ZWG2DUFyq5jIIT2XAMxWhzNyUfmdX4Y+
1Auwz6uFv2suyY1l8KqUFbq4JTAZ3wHtZ39jCa4dY2PW6bh1zYKUaRGwmcIPXN5hN2pn2FKI1KJy
qkxssunK9fj++D0QmPbq9dJVOZMLuwdznfTJ/DnKu23cav6jmTv+Dr3UX2JuWztCA+etV9I0waM3
Q6AJ0y+y2iq3E3ks8+t6Xp9SNsqkK5OsW8QrT5vnhmL9tbRk8aO8xHQamP72Opnex9Lgsbx5fXJT
2UZlWBGHV4V2QC1UXdF1yqb+hUzpRoci5Sr0qA7j8j8djlNCk+q6q2HM/5GONzO908RQBeBpAuTT
HKJNqGXl3VAN5Z2cgUt96ZHZvT7ZJ9UJp+O+9JcvsBUWTyjaI2RkmCTzVVMfU23bD9OTtDqrBznM
vIjdnelB/CMg2WdZrbs30ln0ZXUVsp1+EYyHw5NVO+FpuJXDmkmmuoN3v+kM+wxuMMcBYNHYsDd1
1fILoe3yJRoL+7otEvtCOo0Y2ACzmeoGfunqpUvtL2wD6tBJ2e4n6lfF+ieCDJEIueVbF9IJBSR6
d2D5F/9AqWQQx0A4Y/sSRbNq3zmUCCTakPzIWIAwvfrput33agqbTwfot1cyxoY89jgmtpuaPU8I
eTI1xrJ/DryX3NLo4RkyvlOwqH1aDGe68ICl75gPQHiU+T7JpjbfaWOGmjcq3S+wTX8TsBPMFo1t
/no/ttDb17GUSAXXpZMYV9bMy23w9fys9gbrhXq1AzNtL7+UJjwp/HlBGEGCElgvfbQ9gKv4FFXL
fPe3QeLVxOi2GhYMdHbQ3sv1O7ratE1quCtk7T//bp7uij+mYxrTcXiuqwGny/9PjJOp86pZvORW
kkMPMhCNJb1bwe19nw9N9jjbWvpYWJGNkktInY5qSoeXsYRsNCorxCaHKWAH1mxHFJpwQ6lGSML/
14EONuhRx3SuBAfVsrTdDSl1EbNx8M5PNs+t+1sz7/6ZrWHvLRQQo0npfNL2E/xInyboGe9z136O
zCR68ZJKv/U6UObSaUDnczlm7nIpzTgOqXhyjeBWmn/i1aNuEy9REXzTTiSeEQ6v8YoQjRHoDw9r
dHlB7YJWvzOtfC15XEnJUpoXrCjccC9OttgMPhVQdm7EQwY59YGaI1Vh4GpDsOosqsaTdEEnxZjq
yy4YFii9OkQSFSxOQG6UiL/aJgWBk46TTVwENCc2P9bfjv0Qr0Qul50357yDq967CCH9uZ1Gexv0
OriyKnDJj45uDo70Xbc59/bdEOrbNtX0Rz8wKDgEMXqfpANi3CHVzoJbRi4EPJnq0DrnbUdgzQge
+fxqpxFh4fSf2rDiCUZRM9OAaADMpxJYx8t1nGFawnR66De/TeJwvBOUKbfIky03AwJJvnceJwhE
q++bHKoINXeU2u4Wq35oIy28Of5d5XhYrtDIJa2ZZPQql6N3bbcP6HaHNyOYtIvX0rAIGTIQZyiA
NQoJ0GnMo3ozfxk1p7wxlT1TSID39ibTrKN/GPof/SXOH/vBm8qb9/FhhfU2+pD+7BRtb7/E6F4m
lHa5JSWtqwZFrDTvja2Q+rpg1YEqqXSaH/+S1sk+pcXrUMcemUJKvD/j68A3LnXKp2GKo6yCfb3k
wnRr+4V/dQ0NEVwGxwdU6W+XQ5A8GvlsPXY8t8V8GnRswkt5wWPDuLEKitQqdsorJB9v88Up7wL1
DkRer7wb1cF3jZu4dChZ/2M/+M5jQy3wbVZbyw3Y9WE1KhS7U1eXvZ/qn4Zo+GhfLHP55CET9sFf
7ImKA4h/WDGTPcY5+U8mJaoSHxLwyO7OHRvI66HLtz50/1/mAsUtm825hyEuWC8Ng3e7WI2zQdLN
XTGRTJ+WIUbp02PLohjrC/R9rF+9kW5Tdli+NAsMTjLcRJSA+neG50ZWXai976sYQmxAGmlzMavp
wbEJLAWefxhIr0notbsxhyuHmsX5S8omzZnYXCtpd73qqFWHnIlNesVPRshYsWl5/6MYKHL1G+vs
9BpIQZ/uFLvRBxP6sDCjqWSzeKjm8e1iWhZaBL8HyK1nK9NfYqhP8l2SaMeCM22AbVlyJFo3mued
71Trpgqmz/5nl7qvz41t6OsoRv5S8irBHyf74Cz3QTbul8lZt8vYbDOESB8oPDceDOiS9Tw9tyCn
RiGeetaaVQkcVE5zo7ts2h2gUXqQQzIFcKRFiK8mQQStT1Z4W6Y6y7XLq23VWKb5opcT4nFZla9h
mbdewCVCwHjGPWVAXVcGy5NJPf2tYaAgmSDW/gUA+xVUFO2nvECoqeBZs/K8ghUiXN3gWoBwQNR5
3UOofGl0cbZrWBBRbMbqMaUyS1LY+YwMQWub9Y1kqaFOdC7tBLSINJMqYiuVOpFj0nuuqv6xsdwz
6ZSD7wGNeh/NCSjyO0XzrRbsidp/yfsYqv9R/xwHw84wuOeVStfhviLViaoa1JLSdPP5cO9OVrdW
fn3qF/cne5K0kFKDxoWY9JiNLljDrTr44q4k7Ty36Pe4OvWVsjNVU5WXjFH7TEqYWsxgeJQUtldQ
u0KNB5S/Kv1tse+0grcV1gK1nWXp/J+mSbO20htS54c4sns1Asu86OHX3FOuA13UEmbrCaTavqEa
5yYafFCIqndRtgy9325gbSEtdtb9C4D5HU/OaNyT+tDv0G/llushocgPiOTEKpw4S7hDDdBXmvIR
OayYJozrD/6ELHyJ1iecR+gCJ8lzRH6ZdWmagt8Pks8Ola1QTx+8Sz9q0s+2DRuXEbJ0hYPZeoLx
YAUXePLZg8P5Nm8gr5FRkdZC2W3BdCW9KniCsNizvpjprkI8Bp06RrlB/TY4leGwBB3adlegiXs9
xAeK5pPn3vOjvRQSth05QsgEAgg5VF1hW/SXfDVIgVRzdlJ7Ezblj77yvPackRQKvI4sO5ZCZeCi
uqTKDWUkE6VihVL2F0gNtGuj5I1NHuP14C0l1HNmVK2ismEKqg6nXrHZPex0zlRUq1OvdBRjyEsi
c1AQlAjxpCRtxrGPryy79s9BcJLvruvkzp61hv2OvLwylrZ7bNhxQzgNJoMupWATZn9WC/VLXWcN
m6QMmtPodZCHNMPVogbxIAzOIqQHrlKDt10Xtz+XZp6eotSqr7KmUAubaHjwDLXtosBq7NOfAQIN
vyI4By9yhT6lVs/OegrhOPA8q/rM7XSsBANYegwGEVJ9ZQ19dYOIX/8mWD7UEDul2ldWIHA8Z+f6
gBJYxq7AlQBa0jle1k50yM+kKaAYE+55w+jtewHAGBSWQunLAOn8MMCrIpd/pW2cmTYSGgie/wDa
yM1uwBZ6b6TOr6ht+pvRcikboELauCmj6od08rrGQx0CtvsM9yXO0/5GDOHBwKq8nao4eovpfdA5
14r7k6sKzAyQiUftuWjQAqvX0+XwImej05UvbdxDJPD+THrhWC5fHKi8UFLpyscSxuezMrzPEa+4
073cUdqZ9s6C/Oa2s5qXk0nsCTrmUFc38FRpTgq5snLOLAsYsDegRNT4EMP9Szg09V5Eav4U8xRO
bKWSTXOmeH1KjEvm24WAoD1rLkprTuDAVPs67w8fbG+aF5Fb/oRp8brKYVzLvNC6093FvpOzLC7t
zWGGSPiPvbNCjdXagLGmnmL1xln5ZL13HHEoA4RWUvSVrT7eL3oOqjsx1pZqiSkJjPa8TsrqWpph
NA7Mg421tOQQKY9WedS2+yaGdEqgDzGgJd65CmfL83ECruOGMKprRn+XJHr6GFIes9XV2ke1JrVW
RGigu0JycToXmxxynWSwb5CYATXUZ+cqCLDE/k5G/NcgZWW82M7QPjZxwMDiYO80/ixYfg7Vqmfe
9QWE/TlLreL7B4926G+b4wbdAMUnbCj9N+/Ab8pLfniwI+oZUBZuV4FmZlS5P4gD5TcNQh3WvFmc
rt+VFJQBBC6Hb2Xt36SaXbwYiV2wuTFP1wVAjafOn5/EwZwN6MjLmEcNzNm3dlz8a2gY8/udPY43
SBHDMK4NK2+YkA3UYxinh8VTtPk/yZgHd6+tPIfGpG9fXcRPDqCZKIn/VTJzPRMAqMnUBE7M2LsR
dKhZ6s/BGDf38OKEz9bwLNao1Iu7BnWx45hhhiw91sJ0Jb3WwlOxVSEkIivp9yFMYD6Qm0TR4xjP
+45Z6Xd1ko0mImq/T4ZCP1qm3yfS5S76Ixhrps4d5I5TTnVf4s3JRVQuy6007fSpgkjgpc9KdiEO
GRSQQTB/rvzu1atgeQ6hu5YxpYV4DMa3aZun8HLGNQyU/VDz6jkaVTeSLNOW7aLszKAG4Uo6jj6x
eqNJiFN3Li8uGSM9p267npKrDx2nT5EIyF28fgB/YLgearCtCgimJd7hAurZBcZWsGJiay1IuRom
GtKC0q5AO9X8Ka2/DapjsAEGWg8oiETbRDfO5cZh/jZvovHweLyrTAShL5sA7avTnTdFADtyN/Wu
X0dwm6Lpd54p4lBxi03jP4JARJdeyAAnUriN2NzD/4kw4Tmkh9CM8gj9XsdfeYm5PwYLZBySQuke
ndblytOs5qZs5+EesQgSkEmVftfmLyfXRmeCQ8LByrbgKFZRnzR7OUB0iqZHVCsGjWYfADIE4kwO
8+SRDLBvmbUDJhIP2BiX1WLU88qa+mY/9GAfqcpjemHDYtO7aXPO5GS+bmqz3ttN0WxKwJYyVAao
z4NQrNqIqWRX+9pmgXwunTIIYqPj54nJdf15VVjjvCoTuJRsy0e8qs3vJifsfqgT+M76H3GX3w3K
ok7E8p8+RvfNtmGTgIvfu/brsAjPXO+Aih6p/HNqoA7hWRk1h51R/OxBLt4fTbVmV8chYpSDDNOX
uTiPEFkLWSF12VlXga0f7eX4+8rPiIwxMp4ZgKbTpVFFSYhQVzJdn2wL4hsAF6rj0MRItc3/TaBQ
G9cj7OV79qu+6UHVfVUnHizvX/Ok/1ZGh14sf7oOSJsM+fjtoBc7WI3nT77rUEZh5+UN/NTm41TA
75hGafH9/8nDAH/62NcA2/8txsnDVDBFNOR29jC8/R4JqeHrFjahMxtcDYV8gX53WDL/msIKSFbr
LL2LPcgS6oxK+tJgX8cti/GbAeNg2lfUAUPTvnJiv/re5bx8XDeun0+RSsPnEsi16sadegp3NQ9d
oj+RuECMJ9YWd8VY/GyTxngE7uPc6lOYr0C1OV+taDvUrfHFYL116U/JcOMXzH2LNN9LfxzCup0z
5d8NB8fYuhl5SOmYbKrAR2g39TQokbOss6t6ZtvpMMGTpSJD19FcNKaWbVDaCrgE0dmJD4vzteSr
1OqrMKd7/Spif/dVptplUnpo5qfEixArZlyiKQ0cjcu6zIe3X6WtmtuIJ/pF3JELiwHTPBX6hKRe
7D+WY+s81QWviT4OttKiVARibSjpb7QEV2sA1hjkTXsc2Y6Dfg2Q0GW6kbtPbeJMIIZYcMlYYymr
Bz8ZLmXoMVw5//eP6sLFupFgp4/qjXbYURO8aSnw2JpNuXvzdB2bAIid5x9vNekA58y9OXjD9fFJ
rQ8HZG8MKN3UtOm/BklTc8jQbCAAMAQllSUbPD7SQVuYaclZZ8b4rRYpEnJVaWGi73bwvhwQTUbT
wcsfGxcJ34XK1fUQhfVm9nh4jXo47euisM90LZ3eD/fQNTkOz13Y8D1gp7fLaOT3P0Mql+9jNUsp
jPZwDxgCAu4GplNNJi3lFBX3P9HZZCkCaWF2edyKHhtzeUDy4XJM7RQp2D9nmZm+2tTZlJUZPG9/
bMoPpanDp3KAK61VdZ16l4wXw1wU15UqpqQMfTg2YTZ+23RsGJePrxhmWR00qQD8rTTyryRHdYjQ
vrJ7jR0RisEgi4vQCwTuc3KTpJVyc+3wcOdawz9QduWrQTfqL8vQn8vTBGA5zKJDCjtSEurr9x6z
tuTf3QoM4GTa0xuPzE+bLzMb8xLjbx6oos3oJaM5DGThq5H7bOkunfk8mf1Xn6TynakQyarv1Cqz
9o1nTet936mlxh06+HOrBCkKnq/+lcOtdluT4UNil8cPANDqmXoOJSdn6D/yFqHdlKrpxPAfdcoi
PkPO6J0vQzTfs78QHId3kDW+GV4coEQOssp7zigmMWN0cSPT6q69IrIfTRudiUgrLvjW9iMoS/ux
J7+3yo10pP7Qth/FrZjn87E79PfSgjCgvB4LMNPHTjUqirMvC+VVGxkEfaC3RnPoq0QUr4E3zr9+
sHigQ4f6sfpgaUog9cEBM857CUTV/+HIbjpH9VXsG+3aqRttC0wE1akh7f1zr4l0EhoYtY5a7TM5
zZ26g/HPupdWZtneqw8gFPQRdP22a1EduzIrpmN/jWDOSXezNM49Cuo8iv3gQtcc3idDH65D13o9
GKjDrv+7rQXFfBlnKnX13lmaEsoEj7f25icp9hqQwLxyycGcSdmXHP7WcaoMK/3RukLouUeB4He1
mBSPdX9CaUNMqaEUjrGoehuf/V6I39kyWCVzCFdr0Y63dZ7trHCJjwexS9NXGgpsJW5PJrGPVghh
WxL1V9LBjpp6tunLsuqraD5/Y7T1gPBdtPsQQZqAUs6Nqku2Hz7bSOE2M9vPepC31y0cAjs5NDOk
wzlbBdQK3gU6U30SHF4FOLh4PnktsN3vWt9qkL5YErZV3w23QrSqJe4xwLuYJ9/3ccfepTLHLetV
0I+gsNWBPOmZkxQx2360Rt+d7+SsWersOrb8iOq+4m2H9IKVR6jIcaLL0wjxO/YexjcxT4ElZutx
NYrNSa27BBjlGgG4+d5yZ7SjnaReJaoZ6/507zLDWFfdspfW6cAT+LaNxnFzMp2GSzSJ4RRxtj4w
3C0a+3zgAy65FdoHy4qbbWLGt9KKXUxk0eptVbDvpRxc8kZHr9nMbqV1Mh3wmvj0GCG31zh12b4d
9JfQKk7CbheqG+qTpIlu3hqli51NjmKtioBL6O/U8ZAU7D8o6+lw7D+1yRFBR6rBtSm2KAvZVh3z
hMtCDG9Ope2qcMfwx67j+RDrqCql+j9lZK8oWPCebMVLLFnUX0z3fDitEKJOm9h+6iE5WZmZk2wa
LSo2SCWzx/1nyGSU4U/AqLHr/Sx5LZ8lTRVdI5F2uGT7HYhQpf8Pad+xJLeubPtFjCDoOS1v20tb
3ROELL0H6L7+LSRLxVJtnXtOxJswiHQsSwLIzLWaBaBvO8B5F+VlTDeJuV90VkyGhtFjKR9kSMZU
gAxSia7ewD59U4TDk5uPxUOfAWE8UIBPfoP2pWSIrIUbmwJN76OJrszAPJSuZG9jZeVrw0WNudW4
7G0AlNmu7Sz0WCsti4Bl3uTOh+C5gakz2Gm4/EoqOoSuc6zZ4D7SyOrBshWWrXETOqqQ4ZkcisYB
97LPlnSla2gUbbNFz1HkBUCldCOYb+48kDp9QSf6kqC4wNWcoi5BWLsUbNckp1Q6ybHffSMne9wD
UnQH/EtO8SkO0lr5Z+aCd6X/Z343LSDHuMAPj0TM1nHPM3qw06qPQguxQyb8dJzeDQfywy4eR336
oKqyGAHMUXyQLVgvm1eEpjdKEgfEjVrvWjehMf+9hA6RV78JPY5PGVY5S7MGKErZA1JToim615GZ
kyK036yhY5s8ACo2B+vWY583WKU72HVTtq3Gnf9sG8WoyL7GJduhA36H7+jWFLcws+4QVuhzQCnr
xbZPP0z3OxUrDXrCTo6GqkSqfqqDNt76XRRtSAvKmwpVqoAZIm2DzY4AROgv0kmCN0zQ1ySeY0zV
UCqGpmLQsEAdAnhLAPxcoM1vaWWy2aI54CMCSPKJDlkRAMmTTlNsIk9CskuD4mMWkYULRtoVj9MY
PeCFc27b4kQgMQQew1pprxON+yuSGZ2HDaak+6QNspnM/uLkMd0GSiE4RQtTNzeSSRCyegNj+7yu
UCMR8XJBu2xi8Op149T6bir3M8DQnbTZG5mZZQhoYlUdaLRRs7ayZgMw7whdRyAoqjeDh1yWkyim
R5X1qwxA9EZBbx4p6ycSbWeMqfOiNUP5Wtrldmp+YXZ8Eg1YcsiJI3e6Ad+R2JATmH4uMchY74O9
pWJgnnHGbFUcqc6DBaDTxdz0JDKOyhCSVVGF8oAePHqTkCpHpqqQ39Y0Inle+8ZuLPVyYSgwj1AD
WybYToETq4qEaRhrrbsb/xzOWjKefcmYioj/B99Ed9jOS5AHxtokluBwSNpXhsnCcxYg2apGFWod
XqsgKpe9dKwdyZIWuFBtDcaytO/a11gdompE57woH8iBgeF60ze2AdgIKBunm0KSkmKkZVaCxny4
hGRjJ4+9CmlgO2nCswG5ITDPkdxfTFBWVLmFRrJw1zCjRCMi6romUKs74QSRpdSzIsqMR9NGiQLI
n+1X4X8FqIR4ob7jLLZAOdCmckfDHr/Ig2WARoSGZO9ILFv8i73Zj8DuN/R9CKKnnWGz5DULxu8T
sBswrBdGkfbPWDfWYDNEgt9TuG29OLi9iL6KGHR2FvBuDqlV/tURO0D1sTZAGlf3HtI+gHvtYl07
5An42TuVQMUzOH5Nq2fSUfbVGOOfThCzCd61Q4P+mgeqU1iZA2ZYO6AiB5W+Kthvb9LhNinXIGhA
RV7KL0mmQIZsm6X1K6WcZjn1FP1H2WiCi9It0cOmWo/IzCwzF9tp2Y8Mt6Zz22dgjg/5M/6dcbcg
GQdjWbO6akhGB9m0K8MwPSR+TBT8b76ECW7UWNehYt3unWer4mJXpB4o1IGT9swHENWXdWD/uDH0
G995BqCM2CU9KgmSzopRfxTYxxRTYux8lvYR/RKXs/gqI+2dHWmZ8r2zm6M0oQXwpC4+AsUUiM69
h9WnBkIxLczqn073jAmG9Svt088pKtq+8DSJVoUzRk8V5hs7D9Aye8PpUoDnheGNt2yN6qfVPaOp
w/o15PFnA61/2NJyjlnOwPNmZO4P29p3vu58N+IIZQZoxHlOgDQAFgOPb63E7V9KxWJSFqbzp2lU
B3xnEr4IOOgD4Ak3nf4t8/A+EtR5LrzCOAqpY0p/LRtkOihF9So8z4h6V5Hj1JjLdsF41At+cSIz
YF3cxPHCOluoypglSmm7554PvwhYlFvoOEU5UHPWU/x99KT7RbMTJlgNZrtAnK/2sxy1dc3ZBMf9
nb2m4lztafYzROBIZNWzhZ4qheAxACROLz/mPglsFuN+gjzHXib5R8uwZERDI4ZXs7kZ4iq3DN9H
agZFAHQL1jXwGoKKoTzTDTpBBdGiL9EuQ9qahyBhUFq6QZNWx/Nq0pKvk7Y/Urv9lNZ2DLARAKjq
Q7DXK9f6hKaP9IBs5UVepxqIhgGTOMvpc/zTPldx6P0Xlr8LEmZ/QpHNJc7VPldxGp8vQfcbo/FV
fZEaWjjBkdJaExp9WWEj2dHACO5z/DdTrWGgATbcfcU8ttWkixRmk6MkIw3jb0DfXUsUu/90ygw4
7UHyZXZqgL6Nnkd26xRWqvCKfokJP8ihyBjY5roQtKSo7Fk6ImiWBoimvzbM3QxqgcA6jl1Px/4C
pB7FIOWlj+PI5X6s8nBnA4v9WUSgUyGn1EOHi3LSZfBETlwgbRm5p87nLx0Yyl/NxjWPzG/RsaeQ
aG3bexnBrvkaJYOJfkb0oU5grZCzP+W0ZlBxwKnlboQBxjjUAaErI0M3wIyxWJlt/oR2pe9SRNZ+
lrfo7d+btUTngIJipIPWGfFT+NRhpfOrSert9WTUrBuJDbpVkCiB5TAG9W26cEVxInBFOSBtAb45
/9QoDEkAjANLUZreiUAaSUvDtjHMT7Px7Gvzyr83BjRO++QlAbZ83STcoJ6yevP8mh/cFC1/4OSt
3uykKl/6BhUjSkkilF6+2q7MHnIrrt+cvo5Xfsz97WSfufoOP2gdfDHQDnGWoYNHP5MSAFTps49q
0KWjo7a4xUoLlcKUaQVdiWJZsRe9IQA6mAfOahoTWEzhg7k7NB17NQFIDZE8lxNqDwiZOzySQe8R
1lw7Y0soOnMAna+AF9V9G8I1gQdVfeqDFVlHqTAo78+u34AeKGcO1ivoyOtd/KXdEHQPUzUNC/Ot
z/E6qJzG763uydC1NSlJBMSniwP5p9iU2ICMHZQLuEd2XoASxEExcWmnuKnSPYnmw2xGMt3zT6Ey
q1jeL0q7bVGHmL1Y4CTYt32d6dvrkIkk/NF6KFd1vQp9INx77wCUsfRZLp5TcOdsB5lj6YkS+1MT
VOZalEnz1lcmqNsa0X+3Mms5kWhEAKuOhP+uN3m3RJpXPOt51GxtHdBY5G5IYE4j6VouisFq9j0K
Aj5HFkCP1P2rTTO0iVoBtiPbAv0TIFCn+1EAbDrAIv22V3Ky5wXkGraHt6r2MVM+Khbdq+58/nIN
uraKReDTd/bXa8+v6WpP8VEve3lN1+vevYfreyuFx7Gs0fmea3mI6tSmPROQogk2cWSkMSQExlnr
NWx8DEfwqSJ564MhFvvooGUXGzeIwRSiUEH8wgb/qdLOQ/ypcKGrMWmpn1FTxn/zzfviC9o/qq2t
YGBp1qwjzbCxgGy4nCbM09z5KpwnzLNiHEYUMBOubMMH8Krm5kmX4xmwRPoPH+V6emDoP1ycgMgb
PJpQFbk50gmpCr/9i42Vok4W26XBpkff+io2bdzwrVJ/c2oEUD8Ykjt6pB1aEI6/MTTc05dzZ6/k
s/2fcejLv7NX8WXBPnossbFsxKIOzGgMVZjUDDCgZjECfOnjpfMFCBk0nDsFgN08iabuGRD+LEFR
VjySxTVGO5ofvpBrpvnZhwXqO9Uem+tgAURKc9gWdpt9gOKnjMr6WQ7sqzdk7rHLGSi1VI6pAefl
MUgkhiqpRFqT9Sh6Vymn2G+RY1BDQO5dtOQL3Ml0e3kMgGXJAvIo1h0JOBWea3UmRpc9gyODg663
u5yB74c9/3/b3UXBtNz/63ULJrZgj5c7+mEbLgoXkb/rTzQMk7FadFY0gDIZfwrAg/9LOxu7Gcpf
E3vfG2N1pDWMXYbJZkB2bqpE9StRnlAhhe0ftfohE70GMx4bXmkAfrUahYLerfsoUNJPS6nERVEG
uVtOXJ5w9/+nDFM5LiRw8/daET9chknknSNXuEBWApkgc4ZqESbIvkqlmGxITX5BnD7QaFK0Iej1
UJwCAnIGBi86aIcwS/0HZtgSDO56/MNuDXsnCvuinyy1dlgFWYamQqWweKgyDbmv7ewg+dZ7gRPs
LoEmHZldo02yItP80+XnYnggnMlSrIVAr9tvsP/rvPS+r6F3bNC/MpGh/RTpt1LybQjqlq/AmtcW
sY+JUIWqhE3JTOfoAyDoxn1U7l4VMnIHxH/3rkvzhJKKVzxGfCy6MTlH8XeyRL8VcEwSifLDVO8f
WpONz2Xdf63G0X0vXF2ukkizDiZWzp91GYHxBvLGGZwNB1/gloZhhv4gLM7/KZlm77UO/E4UtnSA
XKQuV+lYO9Dl4i513zkgfqbLoR9juhzFwWTkcjmL8+lyKev7A9pyABRD+MbtMMSYEmuorlbAyDEg
TJqDMwhMaqzeXtry0tmgt254DILhfbpVmPhFHM2uvR3qoXifIXeuDtN9RN2V7N9O8x2IrFQcEtG9
6xp6vpORyIYVkpfRclQk26Nqm69qZK9u+uunNvrQ1tex1ijeut8992zuqp9b7am1vuPDv6xJYc4u
F28VN+iBdjU39FMwCUyCNTBpWvBIIYnfNWzfpqY4ITGs8vZhhb1NA9mNaUxlhsIfUWEcyNNceZiG
/cVuKlEkjYp1Z0fxBlYjnrraHEDFRJbmk2Zq3joLuuSEUn6wJ1kGimTSIbuMSSiknZzyCCXSvh19
JhEdZrdZVnPfXIEQLV7SLgZI/axdUCPNrzZAEnXooxybHzGLsIZWY8XUgPJ3bzIZDMM9JoBx72zZ
v6RZ2Sw7fwzfuel9Btjq+Mttzw1j4KARzDilNkhKUd1soWzdFW/Y007XSKvoQMVIx92QS3c/amZ4
HlAftxE8uo3oRphXZf3wy7PPo0z/FVEC9A+A3rl+tDSAO6ruHQ8bUgQ1MG3PIW9tv4BPW3/VHUz/
1FJDjIX+GqrGe4Vlf9XRQoNGIrUmOPg0TvgD4FSXuUTyBKVezsTo5BjAYCr6YTeDcHWoCV6KsEaq
R2FyWcqi+m2BiWX0SjFaZUE4XaIGKlSZ9rt8xL7GkvzpCnlivGpVUD15NVZ0dcv8faX6bZMOtEqC
yRcU49YvXaCfNNVoW6YoQ2UeaCJpCMTavzoNmvBAU4gOXirC1hPLQiUcMJ5pD4x2w+Y9NJLdFGur
om4yyX331m325VkU7kYNpBc1FuZbrcSs29KwCS1bH6impte86QbwH6Td9N+xA7ak+/XoVA+mwJw/
UDxGdo45v8fDZnLPM8z5sdI3J/c47/CL9N3JvSnGb16p1Ts0m2DXrE5GHKdzjQ1oq29LdM2TNAMo
70qmPYBAallUC9JPpmR1P45bi+0TAAgV4HrXnST5qevesbDT+M8TUv3d5k/Vf7GxIjNbZL4mQACH
X05qAdm8d5p8T78a5vPijHL4l4k8LFbaiuv5noy7gE1asr3zpyH5d7XzQqNBVt5atJ23SfdAmhIf
Tpy128Ysqi3NUvO9r6TeVUqLIGcrJWj50NwttyEmRVuaueb7oUDhbINmsR1Y0rHSzetkWHcJB/sT
tm8mlCECGblTzJhGs2KWEXQRdmf/FYqgizzFEZ2m1ssF47aI8y+VgiG2FUpxHVk/3czqtyS6ORRd
f6ahssi0rgd/GOxJpBOWMY0z1/k5mgqK6aodSAuY6g+ClnDQx3tocevC0xTgkZZiNA2TrD/hnhr+
4wZfqxBYFmQlqypd0VB1TQIlAFjmE7QFuhWSHZDT9BcTzbJnIJKeaUSHDgW5K62o6g0NgdnMXuyh
BmUqBwWzGsUCU1SR9ylwmBCDDhoeFIug6PiBhnrILnEdTc+Wegea9c7p6o0FPpkM5Lko8ddiMJqm
6OEjjwh5KVS5ClSOq2vMQaNrUGCRm2c/9W5ebO/Glxc7e4EgFcBpII2b4/KGpcvp0qCfjBcsxYLq
zxeqRw5wG5IKVOylA/rWobs9oPJIHj0ApBWlh+c1adsqaIFsrayTGjCMhVcBbuHqV6kzPYllBWyX
Uh5dA5BtSjaFYF2tHfvuH+JMxHwxXelV766J35BkgQOcqagD8/lMcjjo4F/tWDhxJpIZOZgmWJxb
QzxO5IeKD9GtvZ+2DrTbWSR4kq7AduOuZ5mGJ+d0FQpECrqK5muARkOgGvQsjyYDkZr6UyFniAxJ
UrItDWecLx/cxzeKCexnFs64X3dhKML8f53jk2KwW3fZODwBTzTQrQGzKhb1oJnbUNUwkSxWZ/Kq
wB+t1MKvdOMoUbW7qK2kfgBwdvsUDW2xoPsMSEvxsXoAuqRuN8N/xx5u/kOC0GphNFy8oiqJbYSt
xcewZ9lZYxzMNbaTfR788gcVX/j1R/MXn8424mNQmsH2AnhSAHt6paH2alHiAbemf/z836ch/dmt
VIAH260vJqSYDtd7B5lQlDnAzc2D1ACa8VYXzDumDeJIczpfVYUGFnewBxm2W5rikYJ1ln9ES+yJ
LOb5HybEYGQpunY7K6628wwR1V/5U+47aClD8+QUl7TcDfkc15K9gdZEtDSgP+NMy4L5EGrgigXw
VlWaItj+IW87/3M3DsWzFqXNRsOm/Sn3s/EY9yXbOJjVvnhDFS2RLqu/ejLeE55IE2fbigfBtyJD
l44bVAkIm5Dlm92BpHvrPuAv8BB08Y9EVnIb+02+ChOQq/hh7j1VI18R1QoYGbCvGclsMYLV8Egy
csDWJeY+sWJjUQ6gT1+RbQp+YDusq71hZ+2eGVm3Lb2mfK1Mv1l0PHN+DEGEPo3O+5Z4PfZJmr56
mm07tBK8xo2DhiXD6o4GqL+WHHuZjyjzfqE96jFKusfGcl5oHkk6NSJdAHQh0tHoqmvxXF+hoRYM
VSqPQ3u/hp0eoqoajzfkA2WVH+oYbZFkQba0bazkZEuiaT/56j8RFZDH1X++zNWf4nbCRd45QqX8
QtkCpXC8wJurcDQkB9cPPmnMaapgXRgZX6ONgm1BxZSe6awAFM+5V7JRyQpP/EuL7WV9+z/YzVHo
jDyKT44M/B3D7jgqCvvhyS+NEbejBlBBTrSn5E03+ifMarr3IY40sK6G1qOTBSFgJSq5Y643PA1I
haMQEE4BnHQrkS+iAtJ5ECfWA1c4GPVomw+5MJbMZOw0i0gOWMxxbbnotiVFTOAapOEDAzOSBpYd
5c8AXrKwrVYbOuCVFcbZateeRDqolcO47lK9Ao4C0NqFXv1suj76hmpONF14vfUcsDg9YvqOVF6k
h99stjY11CeTY9jX1aEyco8cxzEzzw3uIUu3l8bK9IZwM5NOhai7w65V/kCcUqn0VNVr/4VGdIgC
HbjA/8HJMSTbtsPIlvR+6ND3KOAFnoW/oU9rVrQJtw5oqT3OIvp4yCxFOfsC8Gr+hrSmAiUZPf7Q
RW5xIM9GmkfUwkcebhUABqUroKbKdlfXwABwMRWwbmLtgdWNyiEZ1EJhIgzPBf6ryCUlH2GaALG7
iwrwzId8RUPGM2xMJqkGOqEu/RRlxbrz+uFLiZzevkB2ZSXVMMtBo2lk4SEEWCjY4Dt/OQDF6xhn
tlrFNDxHfTydkzis2G8dORQF89HiBwfS0CGxazgZbT2uLvtWvPnlK4Imm7iaUtFHBxCybPgw6ifu
ZfitqbMbEzoNuB0dAj/aAGa2PtpOt/Qa69Wq6vpFusJ7yHQpF2HXVe+mqKNVB4aiY1oDeMRFTwjJ
AdnQ7WqUrK61Fmbl4LyavVZN7oDSlwu9j6p3sH1FKyzP42PtYPMqR3M3PjJs1KHIcCxeeKsDJg+d
rG1g7GTlLnKZmUg6WewY52kSICMVGkcas+sZyYLKNbAeU5Y12MmWyJxdHElGhxtDOgWHQLRCAXGw
zt1ErkrHTLZU2xK60juOpoymUhcC5neGemO6UjwRCcBYO2Il3DS9cUCiPloM+DM+FTJDF6zWP7HS
1Tc+2uyWGledYKDd0B8EC5djXQ1P+J+hWl/ZRXGYACcxq/Y0JAUPUPJIvh41nzVZP/mSCffGEyAd
/EMyWvYDqFLqhzbAjlbheVuWYe+g9gDtadY5Jgcl4FBOpo+mZ2U7yUTIzQWvUnMDVAXnwY+k/cDs
Nspi9P4DKqKyhPeIaZj3krouQMyDpF8CPd9DER5kwhkeI6HpZxKl/qjv0R4IqDtl0YLR/kXj7U8Q
LA1Hsmfc7I5DE/8iHVkZdaUD/ICjfV5FxEbBcK7z6MnnKZhb+zgABBQzgx35y8GwH22TrWlEQUKv
7lfcrrsNyew2zl9kv3U8H+6j7ltrDUhh6/kVOWDSDBg6VuPR0lQfJbaThbU1g0w+WNjJeQxLFzvH
6ixAtnxh+QUqnzIs7hYkRFUGemosPVvRcNL0oVtjMwk8tco5wA70xRqR9aaTDzeiMqsuUSkAHcpC
W4pec46h2jGP1WFgctx2FVAnQL3snnPAno8rOh3s+g1l+S64yJSdEbvngrbga84uLtMYOSDkDLRi
0bum+YRZhn6qBn7IRKTxSVbrIRDv9PZMFlYUW0/aGIfLoR/l1lBDUsRNDLzw1GmWNCQFatancLOI
zlRI1C21Zw7mUg19JvlyCOFZFRngnWIxPEwHyyyNRcnKo/Bc40CysTMv2lKK5ADm8sk2mL3UWRmW
+YrCJRRkZNHwQL5/hqOYmta4eyy8kIjCWp3H7jqVHZrL1chSa20iGZqHduCsK5RjogFPURCRCWnp
gEoKVB/l/mHoPUVQRNxEtZqnXyNP1EU3NEVKQxHnMJM3ja9+N7LZUF2PfJHvQ5cwt5/RsFqcsRIt
znRGB3vsjWUW5nJ1p5iN8zToT0V+mp3IFN/RJdA05I2xLMtGrma7pkaTUBqDSQvQNocM+Y1DZ6Dz
akFjozc8e1LdSAXDgtgPU+D1zqbCyeAFBh/tYJFX5boavuSrdDqlsFrd+/aSLnZjBchYc8WHsAMO
IFyT1NF2F/iD1vHcVROb1ZFvjAKYB7qfVNOBpJZpFiU6OSBMNOl7y5tTEcgK7Xc4kDBH3VCYH0kK
rCvPW96eLnLWuI9Gonm7llUxWDhTYHxh19p/RJdWtawzX25oOCbSf6QzzrBFZXcJEM9gRvI8My8B
cgpAQgoABlKJDrO+PLlNvC0pLdFqsj4FuW2i0MPzl2h4AZg0CUF5DjwxUg24ly8nYeobyzE3DGdr
gzB9paEVCn2mDyCmwkGdOQHL9AXuZF/swO93JPMlWBQnQx+ECysmI7G685ONjgh9kOwsrf4+xyN5
o5SjIawzLugPAa5AoslJXXa+4PWVTHYOyEFvLpjqmrG+VKXo3aHD5wZ2TZUPoINfVofa7Yb9LKKz
RKUN6KwBwNdZmVVDMexn+ewwy65mpEyvVwkMHm9jy/5BlIiF4kVs0Rm+B63sRJV4w4UI4kV8DVf1
pEHFErpE/GwAWJ0s0CGTXg61A6RRsIX+HtMZUsN/CMvGFQstdYI1HnpBufgvMTJ1ifvA5JNpRb2K
ZZpjKTXqEVhzq/YRhZn5m+nwHLi5hcSzEHn4UgiU/xbRa+g8CDO0X5egigJT0VCgC0lwvd5bgJh5
NYRX7cM+RCWcGqZ5ab2+BoGfXCwBLlXvuypC/+VE9go6LGAtlfpUP+TZqCgvPat+KmpwloNNW18j
hVG+j9l4Y5FzbHeGotGXbtB8t6PO3mWi5w+1wS20hfSxvY4rLJ6Bj4E+BZam9kljHpZoWBHhT5mB
P0KZ+3A2lTOJQE1xkc8BSEGHrjaxJR0LH8ndRCxMfZAPQ5kNb6hT3wS6NnyJk97dJXIEsBTN/5tQ
ALLev5h1Qtt0OQeroC11oDwjm76wNZ092k6I5J0doczZj58H6aaf2iy0d5IVzsawcvOL1aGYUBmA
9xnzajfxT+TpGSmgw9TSTHnqyjOISxtP/tDZ6Lz6KoFm1wHF3DR9oOnrJp4KOIhu7FeRYzpLGgIr
GyUqER2lLcFzlBRAR4DhJCNHZnTyEDX2rpSjNmBHN2JIpbvWJRBHheMUfNLTGGm4m2AFqBjCCgDl
NCWhyYlpZ/luaM2P+6kKjQFv+UEWNLqZ+qgpDXaF852ymOUomA9PBjOBPebXz67WonUuFahs7ob6
uVMy+y8yqzeTXd/gg7Sbsnkm4zvfu3hhK5CsMKp827IWj/nEXfpJlp6bQTT2IXKBXIeRL/65PHxG
L0VvA7VZU+914659i7NH6samvmwG+LK1b2CqSrJZkRSbiI/sUVSvwLWpscJWvJtxAPoUFH1W6I0M
L1SdM2nnnXZWMBfMnUEAyJpocMrlrCh9K1iA6VPbMD+OdyBPD3aVabA3n8l3OTrZd1QsfaDgrXub
Dfy0Ym9R2r97DTq+kqhZ5UWKDmQOFK2lqyd8NQgtX88AqbNsKpFFOyu6WnwNuAqGifYiteI0iTCY
FpuOo6PMXSSA8lMrVZLdL0hFDVgdgH8cZmNavXoiHeViWty6tMQlAwBsoB73Go2uaIGw6VLUXMq+
3wiP4R9WNP7RLJP6lXn5GxWpDmg8Wkklt5Xci6obeetH/rETXf3aGekbFcGmuQyWjQcuNd+xnxuR
eSs6A32st9IB+Ao+Q5zdaUEuCXiRMT7QF0tf2Ki+NUC+JMuS1ya+ut/f+PRb8AsAl3V2etHMXyo5
k9ZWj8tZQRFoSFGl8iXjWUFnc+TpSvOVAeiDUmUVlV7cnfNd1HTikFXvYn41jSujfVZ6L42w9FMg
mvLEjaVmudgBcJsIHVcoqgO2mutFpJlk4LwNdmnBAefo6O6iUitLGxmUyvK9RzqM5lgcrQobrAqC
VY9SmGmGzlaeBBg+CcnOVer/yx81NOm243JY5VUb4fNn7tT1XwRbF8hT33Tsqq+iEKng/2rAozR6
ED5+aIQbgAiSy+Zb3weXCODhaU+WcIHlDU4Nrx30l1gl0ASe7ygGiJM9yVq90h5tDY9jpSRREgt7
bRtgf5y9vDHfBwFgFUmkN6h7z23/Epdkg10CunJw4z1ForgGQKNJSQesjez1mGk/ndzKBucxsId2
DZ7ED6MetU2mSjxKVfIBoqvLGck0qgAhDY2tXn6UstE2ZHdj0jhZskZ1PPDF1f4VknL2ERXo9jGh
nS210ENzLgdKIGRkMh8qH/0b8/BvJpYwFE6ovyUzLx1QVeKMe09x3th9Am6c+9Obcd+/5LnpHERt
xsGKFHRginKHzopowC6SOZbPF0QPt/2ReKGLL4Frq0Ba+st08I19YVs9iGYh0nhaHETLUeiWesh1
Dg12rmSuhXtSc3uIniKkDMoqYZO/iAt3zVXMWeai1SVs5G3MygIq4s1V3WrFe+BtGgpZUovQsCqT
5CnuC2DYO1a3rDvd3pESbObZTstib2kp26wDelBXAD/NKLEkv7qS7VABvjsDWuyubVmJwnXwv6UK
4s6pSuvBBGcxeL/1YUMyLIzQz5dxLz8aRbEnGR0yA5wKYJSGNZCYgJWhnDHbtB5yZtWLNkzKXav2
usx6wIaoW7qrGTFpcF336I3Vw0BbYgpeiZTY/nsEobF5RGcx8JeQuvZXbpm4q2mc92CXqmXz0PVI
cQbOCBhL3HsWdd5kW6aWYQlw8N1Fm+9ylgI/SS3D6OBpdbQzkIteVJF9kZHizn/2QIxEcwrUWCJs
LhMTPRhxgZ3DXDtXIaCx0R2WgDU9W5KIDkAoB75EEwbfR2Bcgu0RZrOWhnaK6oIsBBDqZEzqP0PN
boCewOZ4bERTPLMBgN/lh9rVAX4OfOTHxDCKlRGjwgdZPn4kGR2c0qcMHT+aTebWCxLONrPfrJgM
K75zzaRR2b1/+2pAJ1mZblQsyS3nAe50k990TpclHR3aoS/APod/6oVrOAyd6DBvO9ztZPijKJdx
XSMnpzZAImSV+8Vs46Cc8sg0a0HaWX4XL/H7EkizwSVKnhkfjeNqjz733cWIRuTHIna9kxaU0YoS
IsGIPZW4t77wTLc3hoaFRGTJ9JPvp89kAMQoDzUHlfEYqnZE8mzVRF55ZrUz7LEoTh8085cVR1aE
f9DlJCkuJ1BhXoI0flAE2OdWZ/+rUSL8Z1TTGl9vg12vcxfrep2/vhbdA6RviKT7wiq84VUX9kuj
kNdbzUjxB3WMY9gW4yzngfdXecaBlZgNjXkErli3xaeJTxLBiLi9V8HMMjaPf7kIOfVRd3Pxv1yk
rpGozzhy12PJx8eijICZ1LRvcW3j0FvLGJToz3ETtG8jOoAWHTiKjpOFQMd4jEzIZtJic3SP+2q6
JC1qmfU5GqrXb6KRQdCWKC5R0TrP3qeNMKc9RNqri50MVBVgJ79sCKrNRdoVJC1xl5cRRyk95LSj
qDuZ3a3I7apo8rIHHL8iOleyaUhRYt/wKPwUAEgdC9Tmemuu297J9lrvpCOPha8uGvJdXzSvRpJ5
J5Y5Qb26UbuZtzbSpD5U3NPA0a4c6WCqs7h266Use301OVIMg+Iav+OSdWu3fbuga5PNHKeo/LUG
3u2DHJsVw8xieiDPz9W7Z+30mJ2fvaA8wz2De2I9G04P6TnE5EPj6dTQkPrKAlOsb57n915zPPK0
lE+ifEhhqgf/fImsNZMFSqPCvnwxCrPbGq3rHMw6cQ9OLtzpjIakINnQcqySmLJBmvydYfqzaWvJ
LOAjQHZzSmM7B3gSEnaICzAq3UeGBlY30umUpHS4v1JoN+/Yqo43d6+IXsH0YjIRfMuKARUzodY+
pPjpPoB9zD7arb2mEckHXb8oMwk0Cg9UDItOyUhBBxqmXRQvQ6fgky8p0CEL8ugs0HCT09wDtmyE
vbpeQ49jaa/oShQ6TlBZng9IUiymsOg2kw3QrbkU2alyxniTgLNjoflGhvJ7AwUQN6dkROPJPNfK
RS0Sdz3L0IUPckxS37hP5t+TlGvHSAT5iQR0uHGYTpkQqATuAb7q0/V99VLI9OaVzBes1IsAUZez
JsMbH7LxTffds7Bn5m6zItnN+8GRXu5wY5InmkSQPGYVsvSR94lmGrNclixeJfbYrO8U1xizPFQx
nJp/Clhf7mVk60D4MIxX3iXT/dfrElBkxZ1+1NJqktNNXoxIqJD8aj/Lay+72OdjdnkoKPtSya/2
dH+n+IGztH0HxS8KkUHDTG8JDj5jb6LT/BM3Y0ADCHk7tC3DuDEm7f/tO2v/5msqnIjMcP4fbd+1
JDcObPlFjKAFyVeWd92tbtl5YWiMQO/919+DRKlQqmnNxt2NfWEA6VhqVZFAIvOc39z3piXf1pv2
CYAxLpGTzi8V6z6EfOlO4eJML3QpiyLdmK2ngxPKxMlt1Vb5GQiiZ9JqNrxohHPgDxbKBE/SbLTc
ZBOiB31djCkQ0CvmbpjrTcCW9rHYzMplOtM85k68Ge1R5AfHvA8SoSE1XdR0wJruaKKNvyW7uzhS
QOb5VP0xsL7akZ+MeKee9Wo6J1YYbxJD9+SnkIEePxvdzYr8oLR7/RQWn+iUzMiisdwxS3urPMcA
ZbJ4zYmLPPMim7l177RZNc14p/2UvXumJuI5eW0AftFtnGM2+zLATO9Iik+RUQtyF5nkvpuycS08
+mg29ndHaPJFLEKTJhqYhkcl6JWoEA04cPyuGs1NQeDbdRn6IETjirqoqjXyILu6jSJZztZ7+M0E
yob8HmzUnfLsh8ZD7TCHaOvVkgL5pNuoSPWrTI1ibEG2etWsfRxvPls6k9WyVLuajfaErBnwAFXx
a7jMu7w3wSgsqmh1FIQdxq4dgy4CovRqnACLpGnRANQ75BaqpJsoJlCnoI2xGt+g+KC6u4eIFxtN
/EwOvv1X7uO3O9RZgDxl/pfT5i8oEmg+5z2LdpVlJwdz4v7rOxathyP+1hufVf4174ZdPTL/otkJ
som3qcrkDmm/c400vFBel+TviIRjq4PGU+uQW52sCTW3ttmwc9Qb7EyjlpuiDHc5Rotd+Ful1TmA
PtMWziQDPmaNJZRwDgEYdB3evEmBM3l/X2fNJRQ5Rk0kNOVIVNTgN+McRX2EErng/ynXnjAmoed4
yB/DhFw1qsP5NRKjZKayEyY+JTvJZcrcZW9m/jnT4uTkhU1yysOlKwMaKuGMDe8xwY/pZkYGTDj8
3ssIddTz3FxoRDJyccIIN1I2+KeNx6U4Kon6EH6oTYdrasnyGTJ/YtemLrRDSz2Xr5s0T+5Omx+2
bglIFS/oBr8dUz+EoGlrZdHazbDTUHZ9mKTb3h7agJJSKo1FuSszzrM99/ynB/mDre4l6HciD9QI
4cwTkIdhu7BDNi4bOkB0QTlzPZlUB4o4f95VBQoY6EBRyR/OF1FftzONND02BPhCWnUht4lXO/Sm
XCM9hJvx5h8BplPvQttIQZArpur4UoVCUZU/Hpiv5YdBd4ZzD0Owo2GEqtDryB/RBxLMPQqVM6SW
AAUJNTNHgEYq87t5VriH2BryA2lbEVGGUHMaAYYD6HWFgYjiXtLmN8GBe8Gs+89YGc1YrFXETgT7
v/14FIbjzKPssgzHEZ3vfXMAmHM0fY0dQ2PCqCmwKiehJTRSTUI1JyFdsiIbd2jgOysRhZFuIiqN
fisbFnTdydv91kaFRlP7zw9HwodPBHD1YZdZyVnaua1mAsFgWVBA54EJ5HyX4q9ZFq6TyLJWlN0v
KH8vzwaEhluutboXCg7peGFAjlMaddpA0cpmtu7Om9SBQVcvKHrzjRy8qtxHJXQBZqDznLpIxYmR
NgLeh0bjr7IYy+47LdnxX2XzaH8rrcF4rlPwSuVoZgVQ5digUnxpNpZe9l9QNfiBwO3bKXkCLk/5
FcyZV1NUjzRoa+ybTROb5faahepFRoDoPFnb7uu0K16I67N2q2HFlsHbk9LNx3SfgdFw5Y/g+qxw
MIsj9fRSJdi2rITrktlANBGkoW7VDyvDKK6uVj5NQWNG5XG2yujNAGQyak2jaEfTTqvRfwcOTZrR
Re+6HEyxw9Ui9TWwMrvIHuBsuly95y+0SNVGb1NZ8m3f9dO6AqQWmqUE0p4Ruy8RNYokJfpJhvoA
mNweSORCoWvLKjRc/WkGA83LKC5g28pQlAiEiqIdOi2w+nBcsxHslWRDbio8RSZZYbvRBQmxA0Uh
W7pY2fUWZAr04mJjZTXITJMRnw6p3L9SbMCo1UJ30z9H1k+fHRfLcAs8KBcrsTy8QlMXmIVj+lYB
oC4A+ZN0IjzNpoz/NEJ3+rwU3hJkgCs/UI8XtZWEaFU/9IP+dbQHQGTSFBBz12nnZctBTKktBdWt
X9sItYd0okiHiTEO7MNs9A8PNbRk8XCMOUTOnW1boAAb4AprU7dxsiUaQDvw259oOtiD+Skt+/up
0pJxVGZXbSNaSR+M1VRz0L3fSGaVa7Wyr7vIfSdgF9NDq12hV2FEtSemdFk8cE6nogP2JlK2ibCd
BXVZH0/5y5TvGntA2wbPNhU3+q8xkGK2c5bq+wjkzp/MycOZHKoVqlgHpjorUGhizsnFjmyUJom0
KBDNNyir7L+6/hRuDQ1whuHcSc+Ox/hPniwHe0tenmpPR0EMDTs7xtBuovXUms3hTvY4BO9O460e
paY+igqasCpP/sDRqhU2hztZmGrR5nqWjwPp/kAZarfLrYOL7RnNKOn9kMMmmY1G/Biw/MiJzzHK
WEuWSA/l1uPhcmrw3yKq9adWT3ZoZEZdOZWhg2r4sgzOdCStLPK32y7Z5ab/06ZIwJFojdNRqqne
nQmbCri+KLyuE7TY/rSR1ewUohFqAN18HeKpCgycGmxp88z80Nq0aapvaVueJCDUpKnSkjHtpZWx
XffmR7yh6V3RThWy4tzZj5yjX01Mp9q2gSJeZXKa92jvllMwLHxCv2aHt8A42hpIQdFRpvjGl5K9
OnZSoYqZ38vL1ntFpWt5JydPYa/kKthNrkQN3Qltmw/xbUFxnkKu4oxp9YbmhuFUR264dwZwfxdO
23ygiwbSOimrBY12Ky5m3Fxl4IJo7+w4mlUDMiFj5aviPdyDjEOtYfveq+NxOM+TXctTe3pJ05+c
XqvcQZVhHBWiQES8mEW5gHrfkrbmiygB+UVBUZKhqFekBcaEhmQfMskqLQV49mXFcVrzWL/oVNO6
Xcz+QrkmcuhD/Ex0D/xktypHGQikvzKGymGRl4jhjyXKrnnO1kywYmltqqOIE8ilNKULDob/ASUI
ivtvFoPvV3cW4Az9p7F946RikEUjKLN+jRH6fXy2USRd/+mwTts9YjyAvbY9TinAXCNULSmIB5yQ
+sZWzgecenG81FE8180zuo/abv4Us3xdiXbbYWnGg6m5oHKf3ekrj8EqXVu5fskLJs1IPsc6AwJW
ij7JEX2mo8DY9EAc99bgTeoCBjkDnMBbY+IcD3hr/EBTltTmgezJlJx+2mNHXZzBUmigJt1aN5Wp
ffXnut4WNvha0zYp34ox/JtIszTd/ZENOX9bUIt7KLs43y68rL6VABsjA6NqUVdapd4lrxnqGLpc
X5HiFtpOQJNs98V7oVNkVl5tL7yGLutWPy2ilMasvhlAV/yjAUX71gTC9N5PZ/7Nsr4RYapuRPpW
F+KZ8+hXsZPUVzGCRAJ1moL8IqYgnYhN4lbHL66rIrDnMrSB66zvUSPPriP8nv8l+/9iB8g0gIo0
jQZgTs48HSUWaCelp6pndSaI8Jz7KVqQDPkIxlLlqqUnMk3/25ee19eXVmSP8zHpUyBQN437mUbA
DnM/R0KGLM11RDKl5SMHmdGvdmWLLOdDFLITJYwG15Hq0SbrC3reznqHs2ZASLvG1kXT2yH3o7cQ
f30scWLj1HVD+gErZLQx0ouf639wvZneGg7cDZ0vIbiMxAHj+JkWBv/p6DrW9AYclha4OdxagdwF
KIZNDhRDJ0UZQ14239MEC5FfoA9rA9nu0gNqHqil+kOCNfed0w0v0Wdt9XfePRchHjNtZmRo4tXs
tzlyzF0VY8lBWHUToAo+NOC6JpQ6unjiyWWkbXaiqXIg/wUMoSsG7Ii974tOEe+DYWntK6oo44PP
ZjugKV3ieEpWSb20e6twQFL+Xw7mZGnBosXopE907wgulTfihVR0kDzTuwAYKPVeEkYKjkmyZT9t
Sd7VtgZgpV0BGi1qdqIL8mlYcrl5caKp7YzGDkyn8Zp6nwBjU3wQDl2Toi640UHnrYyTukPSTMKH
uvH8NjWoCPamyv0QG0Wys1GDeHKyQgdnEbDhaiPy38YOTzBUeIR/tiiV88G98IPp+dkwzf4Pj/Nm
FQp3Q++v7jmaAs86yMI3Wtj5b0mcg3pToOsBjZptqU+U89h5VqNFa8MNyabbSGnV6L/teFQOG2Px
AM3NvDXa2+J9t2RvM8uMM12WzMO/C6m8PqAhCclOt4o3JbJQWnNmmZecJ0CFiMbikQ8bK19MYP1w
9mYuTrUOuV3vqK/YQQUbEnwC1lH0JZPs5kDujR1WayfV6p03u+UqbsFyIfOFKgtpFhrbO2Eoc5Ay
ESmyjp7MNd6yk2RXmvzyf8hOVkj+UDyy86MW/2oaDuJogfcFWxWTx7BMxy+qKkBwt8qR195ore+u
gWYVfqCLPRX4FQyls/djnNmTTF/iQ4XVOGg1YdZobvc88woApiJIC1T/g60zBGWLm6zCyF5kUBXA
rZpr0M6pww+uKA+eDLvco1v2wzDNqB/22h70ENyWU5VxRh2uFKk0tXDS0yo6/yqiOEgwI3N9c4oc
kcgWYclBZa1vMaTD7XNQzTGZ3WKAqQbYG3hmBotAkWlBjnJq7CzVVnI4oJ2q4/xYJNaEpmmYlAQs
Q0M9qxMNzD8/HcmFLiRrfjqTKDWBwojvp70ZBxBWZKgIP2lgDvT3am43WdedaV45oLhcag+MCTCk
izNqtbtS1o8ampO69Mpxpy/tqyoSMwThKmBgBnFwn2GnI2rGSA0inf6oLdblrpiMhrrugZZWWFNF
WU+srGhfQl0xA2GZKDAjO0+MaKriPyjeu4dnfrnulifwuG4dgZjAHc3ZTaJ1jhre0Hc8brPFWGQT
HDXLhbzLznY9y/45sqWLAW5mAO1pd3IKiZ8OUJhESLqokHQHCjnNiQwJcooWpZ9V7fYnVibanpjG
dRt1SGbuv5TJMoBRw0ET3QDqB1JmCxpvnTAON6Stu6k/jsXgBKSditR4Adn7TiqFf6UxEKa73gvR
llO0VHBUPEQzmM4DZL/QWZkOpwnFvScatWLqalmyAzfTG8k7s7u3eJA9uP6/hlP+v71tzbWYPt1v
bekfobQPn1gpjMXSVzx3nZXlovhimdEeIPqy6GImog9LFyhxct7W0uSugYsUHVBJS7w5T6aHXBrV
CwPffdOOXv9t8XEMxwsrxhKkLF6UhTlmIKHp5oPD0XxqxU6Zrk0DuU0cC+6cdAA0GzjB5y0NGWp8
0N5tp2eaAtle2rnCzgVxzMYcyw4FsgDXRf5mCSYLHYquANwtGcNxBmloTiNrAbpjizr2jR0BeCLI
UUA0ZibqpoFGCrbrDdcL+3OGTNGh8FHFOPJy/gNHnRsX6fzP85BOhxBtJEruC/ko5GTvpWO3Tuy0
3NFJelt7O2DYJxd5kt6hFH1tVIW58cH1BZ49ls9HKy++uvEUtZuOuztDd/9tHYaZs83bygru2rSo
iQtvDeSIe+x13QL7UZrSRTZxUbcXzRMv+lg3vn1wktF+1gWxtdYA8zJuezSA2ZEbkAwLLHvbFHO8
IruuSEGDjSb3eGV7ur2tLTdMN21Y7rOuqs/vxJKiocer+yHWHBbF9tpF5fi1HbChxDs1TKrhZDXo
l9+6QMVatfjfWZHQExo/M72rkWdxEANJrztf5WXH+HNedxFjhx0KGCe7l5nr3Uvf8AgMVpaxBuRb
90IKtnB2sdFqSaLayPGu0jKOI7DUQk3LzW6MONujrqkMKJRSANhul/ttdgEptOgDi/Jog8JWYw0U
csRyrZpdKp+tZegk1boXrBCGwMM6Zx8lPgATie56QloRx1q9cbJEr39mO4BvapdxTTKtEigAUj1U
KPJ+lNKcA5weWBz9uKYYJBtZCc9oaNjPR2+jYbkwzxyFBj1S0QK6NA16e053mpNOF5GevtCItDba
1oLI5c/AjQbndhnle6MHBhfqvcZ0lfq2ueo1M9+ROhua9NUJtTOOLroLidII4DFhbW1JR6LaLfO9
XWPBo5weAlVZvgADZ3G2rZsPm8rX0VM/uKHxWnnudGrNLx6Oe/jxrsxjafiPuO/Z1k8Khx9VyQn2
QwO2ZhOKh6jShIpGHPAmFKjlQnEKRfSTr1JEWpIbcdgcf259/XrEygxHvhlKbGM/cnbABI8mWZ4r
i3cTUN5h5Vd8VUe6qJpP051Run80E7PRneH181Hvs3xdm1xf2VWNmuKmHMJTFPkYGrPlXAUhPuCJ
eRkKnfGbNjlyjNKGZP/yIXOSpm0kze9s/sPnFp1sKAwv889ZaDS7HsfHZ7rk3XpcGDt5OiBjsP50
8/MgLjzO22U7FGGxTTozCZqw6UA9LfykSrMBYVbOaNghJykk/ZyVfrpG4KWa2OkuGmnJmkZoiS+2
S+uBWEHc8c63cpw2KOzZ2bjAni7WIfC48bICMOHU6Hzrk9ATQjn0sSY5JMYAtnSGY9jI1YczTpZQ
Q0NOi3CScxfIRCfXBjQSsAIDp5rbEwc2JxqsMAIKAJp9+ggM5koNXBQkpHVgAaGcVgzJ6c7gbkgB
EpSWbyieCj9bIcilys+NwFazWYmaDSTT2ZnmqEFLgh5tRNuFkNhIUxCGmxGmFmB73ac7GQ1lDOVu
6ZGxJQ1dSKHrM7Bz6iLfpmimwDfTZmgQT5gNqDu8/BMtQzoEJ5PNuaHW7VLoB6GfTLCf2APKDpqV
XoO+0dP/Rm0N+wxW9GW9lEv4FJY8PnglGoxn0yufq6YDHAlOMr8YM/sem9z5kTy72Tz+MLP5ztdG
iv7Rt0zQ1guAlnF9PdlMWyAw0wvdSZeyRd8L3v8dyu2CrkaxKk3ponU9CgloWJqvKGSNA9/i0Vpt
KGmz9940aQdnpQljVfMi7USpjCicudaEDEX8B7es6uJq86s++UAHNRYUyjmTnR8aG5ncEq8yvCRQ
yUTaGbQEwDgqi0MDoNe3xemkrzEbOATVhTY3eHGgBPAktMr3vcjivmRLF7Ig/6QvntmM3jW1LBjQ
CZqvjW48+q2pydZvuVRQNka0uDtnrF8dc4/Wqvkp82PAWyyiz6nOzWVr49AuIA3JCLKCpm4JvgYX
b5EdKSSiBXpbwgsf9tnS1qZ0k8ae90uoG/CFgU34z/9oPHvL9axp5rbuweSnhW/Zouff/HpI9kXh
mFtKnbbNRxKD5w8NocKaxJH25hl5/q32zGQf9SNa1nL+V912+sZlTvtKl36YLlyr5gvNGvC0ne3E
fIv6DtmracjijXLo9ax7dc3hzgEMAGng4qwjmM1PU6Gb3xlo/dYgAprOUdfPT/Y06at2rPO/puQz
WzLze2SjlFLLYODVwJdxUj3c2uLpQhd9Sjs5oik2NO1pERc1HQDTus/i5UBysiDlw/QhnNGYeKA9
hCKbxErfyjT5swTg3JoK/1Sl30NFIJjFNSw1k0jakTGq4USxzq3aMIwsDThwDl9XY4o1ttKoYBSH
bIB03Z1tnJYPBn8lYHwv5zp6968zNv2Dv2Oxrcx4edZtG5wjuc+2zViOZzkt2GA+1cXznUXiRID3
cPjVgTRLA+BhcFj3wZ0hbwbRBTzE66yIOxznjjaaYJ2y2so54OP/cZMkOVynv965rpj5ZHmgQLXm
567tOzQqujZAaXDnazy7vt4UG4PlOR6KH8akaa67AoiutlcbMhrR7k3jHVa8tAdkxdyfAmXEag0q
2tTJIamkw8POTzkFOfClUbPhxGvk5sLxqebT94GFaAUofeyQUvEfZ4LovV078yI1DhmWPw3RnYJE
mpZ8LsB+C3CzBr0YFm+8cwxSi1UK0LAVs3XvTDKpRhZEtGEYFdhxihNpSUQm4+Sg64KGJPQMdlrY
kh+U3Z3Jb+/URTnCGOKDkE2dd9UhY+UJp/D5GcBTuaHxU2x3/LSYJj9N4kIjupCi9IqkDNT8wYVs
3pNlaW4GvlYO6/+973vxSKZCATYwCbRmXva0Ju+n+XUqQhyoihW6XMDTOh18W69YgrF9g93h2TW6
FbaF89Fktf0lbOu9N2gt0N70/oPnlR8IAXvxvfyg9akuoa5B/eFIJ0DnAQjbbh6cinzgpzRKLZyu
onbCQM5xM5V1uaYpXSahiJMvwHxLnusF/VeBDQwyaSbnw/g2O3V7BATwwgAwnsTAJMUlycoM/Sl1
uyEZXYzcLcEfK9QLamiu5nee9djCvbYASUJWUkVSFU/qSWhQFMsaNNDxTN+TwbdePDzWnyxTW9Gs
Nkv7hUag8XrJkWU95RMD5BMa2djK9aNya8Qp5h1W9fs8RasIWatQ/czXxjCa3UZEqFhon0jZsKq7
GHp9qsAFOyPZ8NF27eo0IqO2JhRXIQdzR/bRFHJfJBCIAyUe/ed8ttKPoBKDt4kOboKDNXVHximc
4dG+EnFU/GmcUfeMZy1gx37Ced/Be2tJDJCLsC/R3IxM6x3at8T4lsjfSqeCkKwfANX44O5E/ifP
WNgx70G5OAxzDUgB9MGjFwZTcWmqj0jVVx9ownMcOQ/5MKNGEzpyqrO+XmVde3UiGfffTM38FoJi
9RkV20BaioZF/vl03wRs2Lh8tEcQJ45GdZU7pn1xs3T5aAr5r/ZF3qQfdScg1Dm8icdVPU/zlgDs
SBZ7Fqi6wNocSJw60ri8Wpl+OT1JGYDdxlVR2vOWoO2kiTFc/ShM5GV/JhMYIZwE7BKdAJembS9d
uqktNqXj1ps0MYcUS80mCnosrY6ktrBKfB22apv83zFUXCs1sStrY5zvFcuLgc106BT9RTFQ3ERE
JDGLag8hapypRwcESkFIjgPbR9HN8ddY5EhhyPsWyzTCYd3FRbY2qTd3EmVFqWjnTfq4xXO7AJiQ
mJJC2vx+/uCD93Ye+G0EIFsL0P2th6eeIUbozJqPXlq7h0yM3tP+r+woMkWheMPAm6BDfksuax5X
OCFyVDjF84HMJl6rv11HkZ2Wo8NbrYnIg6bKranTBdARo7t5vJPyo1hkoyK8t+ayAFcWxHhCYYvR
vdL3lb654NcDpzy+3PJ7TTI7r8BkJr7N9EWmSx6GM3KD+NYrGf0ehC95yQA43gs4XkmmmYIjbolD
QDkKNB0BtRmVFSrkkyU6YclcfgEtbkAYmjVn014zdHsjp271sQvtUrqDJvNqptyX2Ki+tC3KvL1k
ZZpJCu471zpP+uIETqZZX4BJpm1a1+1wIoMz/oy7ceBlAxZrvlV/NvnXGZQuX1I+W+e4t+6dXEPv
dv085hsPJxLpJU9c6wkw2+7KCuv8K5pzv1mTbfyoUHLplS0PPJ68RX7Zfouwx12hxoO/Romnb/lk
augKLIFKm1QlKGxs/kHFyevuWzmUporjeqCx8cz2m5VUK1bnYYSarRTARaXtHLDCmb92RbvqO42j
KkKvLqCaYmIVNX/N03peGzpnB7wxok/XGp/FsldjLdjTtbQ+MOCgn0BBD4oBz6imVZKP/yzYax44
69JdPS3+mzNPhQR1bpN45QGN+M9QRw1Ux0z72U4rHyWE+b3tArS+7+B+AWZT3K00amnH5sQBPG3R
rXwxl81Ls2eF4GtGyZyuA8DSimZw9aBsVFvSTekZ0ysVgt5mud37b2iHWs3AJajwcDcEZRomKfOW
j87SmZ+W8oU0uqCRwqQxwekTgfA7aAyNrWpn7L7nwOYHYKb7t5ZqcZAa+fgRf1S27VoG2l8QWD+T
7VJr0tZtTSZtIz3l+PaMdnoBkWcNCmC00nToYGj7Rjvw+dZTo3pzyITNurEZeqDF0VQayhYcOb7F
ID1d7pp1VAzbBE0LNqNb+ky1ZT9HReh+8UIj22jMNc6aFwFnCAjcOLLQ7C/Iq74QHPfNFB2bV1Pd
9QMckubPRe2CS9vCaYHq+CsWq3hCiw3wVCocSVAXYFUtPHAAuHwguzwc0Blo6S04hhNd+pKCfEf4
RqLjMPPHKhgGnE8T6DV6OOLdYKI6ZMFhUbShedibABPFXgN0VrhEAr/bSHi8I4WE0m5Zgr6srEtH
P6jtei1qoyWAi0Rx6RYkGzsrp6LpO8XvG14ikZ+0wzHfUgQKGBbW/nqTuWBv4L1xTuoya8XRm/m8
VyIaOaFzb6ZkxhCjDZvUWp8fNQCp3PmSvGDZ1xh/4xH1ag5wWDt/di8ARN/qehqdaNYIkeUxlDLq
HZriexfNlEC1BVpqHPvuhaFA9zIli3SRM0e3FyQ0rU1Z2YXEXM1sbDYl1OpSh2DMBOzQnYwgzcYJ
gNxuWMUrmkowVjP5CdgqRqCGAPoufAe7LS65NR6whK7WyRDjF+5XGXb5Yl5OMfr/oyVe59rA3XrL
/UuLg1v9YBtJdG6bCKxZzJur9czNcvUvFVml+TfdxW5NWg9xF51xupjqh1wvfzpSINQmrPCe2MZO
Na4HIPpehsUeTlhrgFgxY9lnN7ckMbRlFYdKH6dvZNr7lndp++FqWuVF/pk7ujLtjHb+Ng3pNaoy
jQs9/xzad6ZMD6c7U7dsv7d+oe8XO0M+p6rmr2VvO+vYqvoDTVN/XKdePnyqJ5B/8BSVQiTPhVky
Rv2BeFCEmRGzXpoNAIwLSG7582O0/BYtTBDNjxmQf8EDukqbCoh3npY65y7+OPWOdRnEhUZ0MafE
vvQcpbEcC7bgUdEMV+N6xA/Napt6Rx5aagB4j6wNs6fo/c2WLEgnZQ14Yym6vBnQJK5pjyLKcIYD
Mu9jNmLlDFZFfDJccBv01KUJzlVorvc6HhS1aW4ebNS0FlEKRCHfvBmAoqJi0Uib42eUsfT7Aa9+
LEHEaalMdyY5QC9M0BnJmj86KMVvG0nwkZtS45dL7h3IR7rffKSGfHIkWLuAfHBAtgL4euZc6GiW
1DcXnvG4e6VgN5n8JO7iR9vSc7rNAF6iI126oXMLtDn8nLNsQFYJGAdSTQqaIjN2YHzBXulmS3Jy
ULLHeCoU1112fycVOlaa7hac1K1XHpKp4XsVZnI0dtBbHPrSvk9s5haAynuLoZ1oa1eXRfnkzcmR
ZnTRNRZtm2g0112EUsXVBAfAB9479DV4nRNg7onHroXSu0YOaU4XIK2wk5rSqCsTdpotY9jYzLx6
3DlzsyivUg0NSDiFRQW000TDJkVN4Kaemu7VEPWNc2R/WPQRZMpClANW5dJO2TNo0pEaLhtUrcfC
gWzfcZgsZO6FgzJ4zwlQ5fIuZEZ3sbriWZZPuuJj0V2mFqU8lsNLLACBQkdQdBqqv3aLGf9Nognt
7fjNx8b5vSnZ1pxL2y4L53Wml1jTOkD/9v2Eb+iNnIg3Mr2WQ6z11sDI0NYkU+9rUigPMiaTh1C/
VYxIZz8nfRSMVZ6fihJ/ayQ102QVY+G0ntFEdc6WqDxjm1Ce44jnzsEdRvsYm0DbEFpSRBVqYl/J
z2DN1a8tI25cllQAUCzF+hGpMwZD5aGySuC14f0mgcUVXmc2x3VgGgBIVaCfCrDTzwfpSw6m4zr7
xtY+qlvQiLMMR+6O5m9pKm9B4X69N71v5TuZtOT3cG9SkOGv92YpyHflv+3hduQh73m73Z21XyLp
pIWgs5VNSF6a7zvmdXs5pU6ju1YiD9xbYLsRnUZS+tiKRKpbENLS5V/dTo0xAeI1nr43omuILi2q
YJaax5L2g0TEcAEGdg29Im12x59BCjIpAbBLXop2BP8oQDtYubu1ZsC6FHPKtgSbSACKhJ2Y9d9x
hGpInEXS8WkZ9gu2X0FnmXm+AZwdShLaBnsDmjNPepAx8ED+RAo1P1pj94kqgkKGY5DZruPzsvjJ
G/Yan6iC6EE+ls27cmFPcToLRyUqjrB/L37qDO/KRZwMdLlPad016NFxtb1VZd2K8PEsJ+leXJDK
cBCGoI/T0S7YHvHnQTDlTlXE14Ac5nuybYqEH0qfdyvSkqsOSi1S0mVaALRdTN8jw81Wung60iUv
uxVgnfOXSjwip2mpj7PvF0FHz0jP9exVWUTV7leP3jEy6WHZaF5fihbQ+tr0lHhoVSnnCkeOYuQK
GdeRz9ItUMbSiOxo9J72t3atpl30Ma5C1OlM2T8FmPHOdBnLUN9nvD3RbO7ZBFLQm5aEuRul51qw
N9I06019z5bu9CBPi+QJe6lPle8kr1XZursx1qqVnAoZ49W4ikcdfdZLlr6SosuNIxoc3QvNQi+s
n1xkQpQTBdJsIOAqp4dAgOwT9UkDXzVoxAPnTfPail7dycYxbQ32rGOCI/+PGtCkt4CU9tApgyn3
8XbyquUbzcghracAOCX1qyf6gJ06vnePDeZsAWzkrVk3GygLCh1Wb2e0yBzVxqvROx2IZn2Bjkps
2kghYTZpKPdvv6JwNkgaBciPXF3IxEAfUxBag73rLdau6x7LX6x3u2gDeMkWb6vWWRvtgE0l6Wk+
zsMQAQsG2KFDbQJ6qPdXLnjEnkAMCQB/e8qstRst/qruvOKp51P5hMV4v7rWYDENPICi4EKWVcw5
X80OqolJNoBeGyw8ojQjdjR3HZf8ak1qUnhh1tVrGvooT05YnklnEpGdutggYwWlS4utEqq+JlcD
lWcFsEtsp34WeJFG1XLR9K4UjOZdUzF8zGWU1WOPNmAex+ZbNvBUEaptfldPrcqrmxbVMd1QJ+8W
X6PsCgShyloFVFXcpAXUS7FGcg9hEGwD1hHkez0+ByAARf6JaPQWfE92JKQGZZLRSClUqzMpPAA5
SQ/AxSAMqZX1b8OQQjfH2QmUteyZ/n3IUeuevT76WlbW8k8XBzVQM/5xPLSPh1mVfGr6nG1w+NWc
O6B4nmwnSrY+isw+Rgw4WuQ0//BLrkmfbPTiT3YBPo6Qj8XP/xTL6+/K9bIGaY9m7EFa9LMUkEaP
/61KSF8PWeV3c374yqhpNa9MG6se+v7HxRjugMrHAzml34hr4HTXBk1NIH8z8ucjLEloLLrgchTz
oc15IOfK6frDwhMWx/7NJgxtbLncUBuA3NUsKMMD6YDc8tA2SO6cWIfagVboSUiX1yHGA5kKpKj0
iqqk0sXwNx5a98FsiVoJVTn1MCUPKsaikZxS6QMNo1SUdZUZysoLNOs9FnhRWEuv8xNY7eRfwdBR
i1Ulrrulv4cjnimGtnAjII0ZRt6WMx99wo4NVkmcP3voBRd6MiWnuxhL1oA2WjyDlLteuzhPlKwG
BRJEawlLrwlUe1B5lJew2UiRjx51kcQPoQCr/RZosXNwJyQXusxag9PRvNK2EhefhASOHzU6RVS2
xcRNgR2dNNvxfyj7siY5cabrX0QEi9hui9qX3u1u+4YYj23EKsQOv/49SspNT03PE993Q6BUZlJd
XUWh1MlztBZCMUDnecCCuA3ArSa2Hi90NmVR/mEY2u2qkJV10pUHud344jW0u1Taf5Odwj9L2Zsg
8PJDpwXK+s8FO9fDj9kyVhdjo26dFhOdLa8JmwAhVECw+WCz0Qfjd6ZYi6EPce4m/D/HgTfO90ad
0nhxQu288n7ju54HWotS1VLUW4p/wk2bNcoDcUA2/Phdy4A3BcGJyoBLHJ1RcA4e8jl4zDX3OLE3
Klss5QxsG6P4kaXe0YuFcVgmbvwgWyq3uYnv1jIxFz+WcW/6R6hB6YfFVFZxEOe6j4IUvj70pZm/
Cx++IR6+sYe0E+vZplBHdLYMPwAcb76f5PMhraFZINkYCzCmIk1clKvrrsQ4lXwGvtgca7TtLZyl
8nURBoRfmSogjO3COHxAu0zxCHkMNC4na8BuIApRQUy2mfQ1rQ9KUr9jblcGeY7+ETIuonuxDyyj
p2Px9EF/UGkXOu8RTgGq+BWxErynnrNSLp7pJX5ya3szG8lHZdQquz1ci1y1OQ5z+fXDCk8z7WDy
Ua2YbcvCkqVNtXEAgA9ul4w0VnHgk3RO8+zYgvrcSoY1uoKBa8+lHkjs52ybCo/7dMhbPT9VdfYU
Dq7ur8hmJ+2rCEG6sLiVSLz1QrxT5Wg3D7Oz5kLoxNDuyUS+dAX8lSWapnFBuio68+YrkMdiV1dJ
O62frwJpnWPWMeNSeXieKOM22bOpDx8TLQ0fGZbpVoQedDK1Iq4fsC5ZmcqBTKANn45AXvFVCERh
AkSqnoFTs6/XNE2H8p+J5wkkhkA7bkgqVVc19YPR5Suay2s3uvMZdDYV2HCGJzI8cE01msPi5B3q
OBYJSECs8gfZZj9CNDoWWkUBi8ciVGWYQwjXmED0jNLcQCIpVZ8UPyzPz7Z9k6Gq6XbZya5aSCQA
VkUHwmD1qQQQizBZncduXRpC2ZE3OX7isqRaMpObMzbogu+GVae0U8LU0PXjpHXJZuhBmOe2yaQf
gdoo8Koge1+H1bBC2b26DLEWd2tXtm9Olsb72TG3jGQTyz7HxzU3dfyPynTtGNFzBRT8SpMxxCKY
yR5DJ4P6GITfgDP6Y3MGbwxaBrWCboxQ8OmwTgSVR9scKYQOeVHs8O5UdzSSuTU9hO4XGlAitAbI
c1xo81XI5BaGtS/V5Xn151JAkV4vv6QGNdEUTFb95/JSWvh4YRdovjzlqrRsx3rmXq7fZSue9kTM
Twfi7zctcL3VMQR7yFaTyuXiszjS2SwSQIGFATQxyGeugYsYgF+ju0Rmdbl3Eg37e7V4zSYPxJx9
ZYOUFTvl0WT7244bgGqrYZjWRZD5GTg61RCbrEffiusnW3jmc4F+pWooyteUT83ZRSVxzgHsQgik
t5uj6qobX3oWPoZZDPVWdQB/F4P6Kg5dpR/ars1Oi4k88q7Wt10GYnK76tDjuIS9R7hx3KGrvOAT
1NKkDZYKbLjc2Y7d3fV860Dm9UIDOtDcYLbaHgJLb4vnYEnAq1wdtUA/g5QWzeAJDgS8YZT/bjs3
34PqGPS8fxLzwgJh/ful/nfijnmHuqjvoQydTv7Xqqrkg1MkL2NjaF/9MnaOvV02ATfj6FXTQRlk
omlsS7ND7bRBHXPrSLNG7770NqiEaNJZTaBd/moCYf3gNtmcr25t+1jm7b/yZXo3nGPT+YG2evQU
TB3afdq0KAMLPeDo91ANCvNUhu5Wv7fKk6faGajRQfMnENzReD6l8A7LwYBp2Tg9jUUtV2WbQrIh
zwvQBnJIRb0fMiD17zrv2RWafyFzoSxkDofQA1FqPGxBaAJxKjIKgDvREfInE9nmaUe81FhzX8hE
qWINPQJThEY3e9GuuKGsvhmWfdduO2n/sBR39Ux3PfNh36YoWpCGDN3AA4M1SounmgrVgl+cK3WY
yBhaeAWGw8GSYTshOA/f58kd8IyomSNpLN7GHlJMgHaIMxluveYA24ciF2WleboeZZ7Q+IQamJNv
dFSZ9FWKVuSVBKHklp7y2SgggkSrgAj9KvPM7UqiG0wbanWG2LrL+oCMVRaXc6J5ZskRR1N/qCfQ
sAJ6IftU1ek766QkxSB4jTOAYK9nWLqGckXGorKAK0hBtr040gQduIpbhuSStejWm4N5hp2mIZ4u
5EL5P6T+9HpCq3Bp1qHn1g3RmjGPKV7SFF1jh6pYjoWgAB7wJHJI165Ex566xhrASiHFXe5qxV3f
4ga4quxvTmEBlqNMstXFnVk3/BD2th1EfGw2leL654WtsHPtV0UeeOjwMLrYS2O82pt3u45WIPLP
IWF26IVTbx7RDsOf5SDYOUYACNv4Mx2GbgJP2wjOfRoK5ZHCg/wBKzqM2DFeQag+mbnRKtDkX2rG
Pg5plqjSaDaBNPYH5+yfQ5qtFV5G4iniQrGFjW4rUHqiI7Ia3hIxlA8TD/UXrO7WDZruXos47E6h
ZUvI3WEItY58wxuv3ocNs16dvn7LpXcNGutJKcFYryj89ZCPHCKgaAZtV01imysRQWxDRZdESRLS
cDkUTl6D7evqNoAeqV+RH0WQH7mYgPAv8ZJYQpcscYZ+Ox0uaG0IDwW6RULVcLccwFh4HRp50wes
qo01zS4Ty3BiUPyR44/PwhcbOkt7vDW5sfZV8rTRrTNapKTigJZKBZXOevy4b+3OHVaAgw6oISsh
VZqh8TJNNlv50MScRuUiFy/SrhlsklktLGkHsTO42ywbDkT1x9GNq/HU/NYZkI7mHnPvG0j07Cs3
H/YhGKsecp4aASBb7Xcf4AoiFdSgOOUko/kN8DY/SO3Eu7cGDmx9qGRBW1fbFlCp+gqxuXsAv/K/
0UsI/kPwbzw5vsihfKhr2zHE14R7+j2eANt7rexRFKI3wcz0kzV0gUfM1MsfXXbedIqAmp3fDfp7
5z9r8MGwrUKW92AOfg+hLBWpQ0iVf0kzGUlztsJhhVtBee/HabaK23h8k6IzoHsci33s++MbRBCP
uCNMz5PjivuWc9ArAkrwZqUlBN+BatnT8BM3Cpc8ubpR8gzCjG6iRELUReds4fBTJ3oU5oyPwFGY
5RdpOdnKzLECAcr41LujfY9/g3bnTpOFfkB0JrECBQpIyNn3ZZtod+YELoNwBTI5+xn6U/mjDRap
enLZM5nSJi9XljkUJ7IlRmLsGNBx6yXA0fl6UqQqdPCnEhIBBnpJ8vS16t00ECHevp2jNdaGxr6W
ijt0zYq7PoshqIqf680i25E5EuwytcXBBKY+wTN5OfGOQ/zRWBXQwNzOxtlhmYL+Mbbp1ReCbHSw
ZdSdrkyo4P7XISPPkxZc86piJSfBLokqUdFBy7HXK/zzYuYk3uj4kdj1CfhgFt+beA5e+5UDPNiW
q3SSxBzJm8a8uB/z0T8v8WSm4eTaxQ5/KNrJgeO0q/FUNr1xz6w8D3gy5X/L0Qx6Ly2+N7Fd3Hpg
ccL3SZpO6zHv4z02swCvVEDDVmjxXlTluAY1rfVhCLpd6wu2866zdqFfh40JWbabWJrtO8ffQZay
kDLZQHtJw1Kw/ngIM27te+58vbEvvjk6k8Gc2px0YUFEafEzPLMLMpV4sdEZxUY5Etum9SHxkhOr
kDwwW2/cXOu5aqOEypVWZu5NPfq2lDXJvkxmSfKNRvR4Q2e0z4I6vbFXk/NTUJ+Y2ytSTEOz0KyO
ltkVwB1mPUCjCErl88pqXjTRzM2iahnOy6slcBFcC4fEDcBNW+PTk9kP2ZR9cVDreY1By7mP6jxc
Z5MJoDCUkIK6ceMTzY5A40y8Tl7+KwiSlOwpNaD8JfpsNzi1EcwUPq3MGHrjU75LFeEP8fhMk3z1
oWN2Igaf2b4Rte2C7QuUPmNTgWmzCb/MGfSi/EfGEk8lQdGM4KQn0qCk6l6daGAnSgSsg74r0C22
stI4Ar6xTPYGFBnurH8eRF0GWBQM58Wul5BxT1ys+LPJ393YaQgVtXiXg5lqRUMKcKucGSspRbRG
r621JiNNe4Pb3NEwl9pv3g/J/sZOw0QXgZf511eyvFbH8z68ksVOQRWUWbYi+slsBvqjd7oZ6evO
pfOsDTq7r8ruNGln7ByxoTx3LoMyPCj9hiAzO7SaKr/ZGU/WO0o3+2S2dC61xjaUYLa5SBNaSGNW
ozwMdfvXvPn7z61hsDPr60RCRGHZH27GAnvIy7inPWWKRin86g5Vxv50leVpRfmMdafx0luiPeJp
EqxXamj18XBfFDW0nzESbmu8ONCGN0Z9dk+r5q30BsDN1FTiyiFwKpcfwLFjvOAXpt0OftxsaLbh
0b9SZ0gdxkxHIcrHyh9pk6SbnrSGmTvNsx6XR6Xl0WqxZQ3g6ZnVJzuy0TPUjZ+LlfJ+dI05Ez2p
cdI6W/z8kfEVmqeTXYpyR6uIvQhJYE1euE59KKDOSAI7ns5dlrILAQmEFrVnl4UvJnHMfebMtT20
nc/SK9C0rA5TFqP9GFQXkBwHdcR6mUFB/OrjCrlH/zqIdVt/uFvsdW2CaLnynuYk2JgW5spTO8w3
qSgplL66jTBkBtW8PyrfdDZz4+e+r+8GXnwnVvwPpPuVYYN5YMhN+cMo2bQai9IKcJfIdlLBB+jA
yhQ8N259wWowfWK2cCAvCO7JWqKDSMeyY19kBoqlNM5GKPpRAsPmYOz4j+DeKuptwqYUROmARYRx
1J5q4zx/jslEH+bbMcEfyNmuPsAjyGxXFqQa7f5xeQ9Zk5a7EYWJ1c2bS++ZmDqoawLKvKUIcln+
Q/gzGl7m8z+SzLOX9PEEoVKSbf7n0KleCeAQ6tjeDg1QAiIrPSAsUFGxevY7FcaagbLv786BlgdK
nmgTDyd/05eecbbwEQSNapvuqixkj75nVSBCc6rvBcI9FW7n5m14Yjb+xqkMazX6IJ/uwUe/G1Eh
vtBZ0WoxtEFAwUhno5qls09njfpZCzs8pCsouCSIOOHBUc+r1oDGxGsy0jQ4BFw0uXXgNGp67LKy
8fLBRC4UZskG3EAKQN700PLJarcLcmLKB7gSzfqFmwP4oaiOfR9SJR/GaKdrd2HC8tXoQhNXVweu
yHjpQLMfvJdoL2n6c5SnQaTwhLE6TOB3uiQQGbcU8h8A1/qezt7t5EX+iz0H/yONljz1hLu1spNp
7NEpjB6wa24oqo9BxUZtvSwu6WxZk04hCt/gd8Fu3M0qdFmfptgL3QwATgX/ufAl58VvuVxhDie7
KaxtK++zMu7vAEg39FM2tmwNFDL+V4TbJ7x/q/dfIPnC9gu6n+yzR99auyEffi/+H/oDuD/OobOt
0EAek7HsUAMlCXlSqEyregXRTzAbfP+xCeVwspEH1r3HmW+iFKD0z9I+BZwR9Y73WeKmoADyWOKh
34wd7rmLfUBpY73Q5dXYX4DQKtB1AjwQ76R6MjHrGCxAf/j26CweH+zOro7hgF+tgEwthSfvftiP
tP09h4zbwTbjwFD7zNb7wVObxVCJwF4GcBU0okldbVPT0E1KbCKDdJEBi48q2eJDjks+mpgM+aJX
dbVfEty4geBkWi5247b4ZgDYzxeMcxYHyYTvGNGqmljFrKsiBcXWUNnPXcLbsz7xn/jJA2OyOkBs
cl9ydFtFireVRym79Y8voJbna6j36EewN41vLHo2K798zYRZnTU5YH2jzN0A3U+IuV+93PoZ0CrV
Mjede5BiQN76kMsBFa0y489M19INFu/ehmw+T+WTz/adhR6pIJ08dDt2A1q4VqVtJl+wsV55KW5x
krlHA0Rmpw6qvFs2tfkjpOD8QGuG7rWV/W/R9vbPSKsDwVv0M1leiTtMrP3gA7ooiyQNv4hIgudq
1L17c/Ch8vFJSqzRIU2hUgJ/uaQcuSwvhcPFJhqyatPKuDkNU+vehx5aREjXCS9oXeh9+K3UNXnr
kUoD3dYGWCEd/Rcrs3CPxUd9TwdL2EBBx+NsryxZbsvayNf4Kv+OXR3FB8hK7CunhPKTLMYv05S/
NIrj458OkR53Oz/Vxy99k944xH1i7P/DQSutYucBhhKUzAxfwvDJTSdVOpDhS9YVaInzmvswwcid
4nbF28o40SQUqKK1g4oJ2N19/8WrhhQiYYazoVnh+CveRFMwCr/RnlnLgIbDBu1OQnQovIzGD6ZV
xXdf9sWmm2zwdWaRce84AgtCJZPl93rQ5U7x3exlsYmbfgTTQg2xrzKVAcfvptUb2B8tRPZdWKN3
Rpuf/ZzWabsFYUS0KYRjPze5EPdjH51oEnqC+MyzYvbvbbS8J5qO4q5mmuNDjjY6x6ibH5Hu94Ex
VNiX7nTroCVQbuNVakLCtQauIA2dn8pXc/36gy90Q7E6GLATMmVTEhAP+eS75nO2AkEbXmgUh1BJ
y1h9IFLyITbLQxp3SUD05LHZmc/OisJsUQP9GWZved1GJw7FHQID0KHNQ6hHDynkSCCIja+2gjgv
iOWx87TjewTZZ4hBM3iIYE+44cabhcNr4eKqFDkYHT6zFdL4rQNnty2Vm7PQidGYwgBmeTPrlEGL
05g3BEdd6wCWACyQtg1HI0T5L3FT3I+wXVg64Gw3/UnOm4qC85NX9uVTVob2s8pBQaYz9mdoxECf
WO1TlkDg7ChHNOnJkwlSl/TSTOh5V12aYyxQh/Sr9EB9mpqAereLNs+DqaopNDuq2WVIzkvs4uyr
WJpdnP//Y6mRlF4GxfIpgditA77GxoZGATdrdx0yxX67jJvQrx47dYjAS7/RDPjQkCZubKIfK6zt
kQvkLSAcUsPFRvmXfOSH7VnQAUvtb+74xaWLbfMRkrY/k6kfv+Ou1AS1P13trNR+2CAd0KLqywiq
WBRxOFTgRDG8QfV5PSm1kj5CPyaqp/yit2K41/AlX7WKtLzK0TGrIgc7Nvee43hbX9OHt1zz1uQQ
FY4WeH33CqYd9gjqFrBNDuObCfn3oyxzuY7U70oBGZ6gb1PnPIjc+GoW4CZU9qbz8qOjueUaO5gg
58qliQqJabRmUKQjFidt1x+8qTSf0WvSac9o9mtXkdTEpXI769UPN3qaxa8D2iPvpJYJ7NDF2MSA
QOGu7ny5DRU7iQSr6D+DsGTnr+hjuQbFeVGhGTI3j3JK8nXux+bJYs70nMXjE0H0P7Gj/2z8/omd
oPh14d95nY9Sb4r1tw1FALsNqxUNqzyJHgGl39GIDiXXgoF7/ElkAxblKWSyWc77M02maAFdp6EX
7edh1VQ7NFkaaxpS8iwBaR4Na8/SHjokn2wDOGWV2Kl6/sQhZIJdqXDlda37CCCAcTf5OpaLra1/
S6BxGbQ1B7dU2DYvmRkex8Ewvo1jmG0tLyn25MayNx6Z2Ztm2z52H6S/JrPfTW9LVhM94SutK4z/
nVWkjrbrbC9+BNtmtImE0z+KcET7tEj+dZaw9mrL3s/+H/y8tj/4WQVeldrkT1V3z6TPnzP1/BLF
XgQ2vina0pCzJn4y03saxDb7NqVViKcHbJ1bhvsmS7/e0SiMQCAFaZ7+TGc3trhohp2HeyLZndLB
h/UzP7KpxK3W1juuD5CFo216lZjObmyUGDK0r7KXoF2JJ6BIofjnU+thVgIiW5MIQTeFIOhV7HMJ
vqBg4+UmbrNW/NMOTcAEG9Uu6SioHgTg3SBlbByBuoJxwgNADEYkqEmgodIosnQX+qlYF1CQCmQC
ku117Cfs0BfTRaS9da6zGj/9IAEh2g8yJY28mOAH4MH7kCaJ34NMFjg+aUSHxrGtswqiPOiA7NeN
X+Xo3zYK2z9qJEEZKRVLyCfsyrqJjpZqqO9JppJO6UAufgqpCSis6Ngggc8Hx8/y3KboGoFel7Tp
Nonmiw04jdI1HqxBR2uC1Oc+CiVAZnrX7X0bUxu9fEXftnFHk3QYapYdvSL7mvEaD8VLlh612nTz
SQJQDgFV6Y7PiSr70qGJv+JNtx88RQafm7FzFp2DbRDMc3VA6cjZuV0hgiXGCdGIN46i2S62yfR+
dh7eQor6k9rIevuhVvVjMzWdszGwOTXNZ++pIxtbl71hNWsqmpnghEElFM2wVGHj4VQ/WXagp3iJ
5OAmWnRoRGNfu3cyifVvGPbtfi6zRUYA7QoOPIz6ic88sNihrvBQG72MVglqbSFkelZWk+4Bnyv/
xuIGTRyV7F5ZjH1Lq2nlk5lhiYEHN+eioe92r3ltdKyiugLFs+ZuReeNDxoP63U+FP2XCXRlKys3
4r+KLnpIGJ4hV+14Fu+XcdJEzpeBznz72pniepnJL66XabnrgQC908Z+BQrLQ2tkUUDPDyyunCMN
6WEDgqf/GlYGjwJ6YCDnUg0pthB6Ciyn+aXxZf4CfEQRjID9H2LI5bzEmW7tQplC507Novak37Gu
eMDKqXiZTZCtYWifeVjCJ62QBxrehOPZVl+7qXuFnHfp2EDRCA+cM/qeoe1qa7ZTDhw/Vlgm+oAg
sCnBgdbkpvmliLgDjLYahp01D3NUmE8yTq5DaWlg9CuL8ax3L7VV9I+lTA2wHALwxxsokgAXoD+B
h8Z4ssLu1wi2uROZnEaAFMB2HziobnOgIg1QATBowNAsJQGqKium/pGiBSRV9ozh60lz5KUyGq4F
mLG6SBKDDhErr6+RE9WPPqR2p03ZmNXeg26469UoKYZmtyYhr0hm1yEJ0iyzupLqXoY0uzj/Z2wH
lS1Au/Akpm6iFdvmXmadFxD2jM6mcVh4Ek9Mgx0s03RGoa2Kp+GfJAsGe/Enm/QHudZ64HuX8MVl
sf1JtMzdpKRXBDIve371i1+jfgSW4Z9EFD660UkfZXyAFEV7Nvq2hWoUDnRWCcs7NfrOFFML2oTF
wxDWpq9Zi8YJ3YY2i4qooZIBNPripIxpGiWA49uAzhW+BMHLNeNthF+MwtpOKu+o8kZ4RDiXGWMr
AQqG+yIFIiDhTnXJFI1PhHsDWqpfYyGLO+ZpArvyqfVqhom2tSq73pJXbfDxkyCAItp97UoQIFnD
1sbS8pRU+L7tTAwjq67R0gdMkeFp9U6DKMzG1PMnR3HCtK514bEj31BY09aOnYNtXnjl2ZJRs0n0
oXpVroWimlGuiXKF3Ky2ZmVurUBB6+/qBlDaui2zN93XnsLEDn9pcb7xI4P/4N6UBa1MrcdaS8yd
PihVIY+bdxTUqqARQVF6DSqcenoTdW/JHzrq/WtWgF7I8yzz8tmZB7mf/55NTcD6sNj/uxPeFXpd
YaNN9ECBk6lD0Rx3e+NEEGoCb3P05+xbww9nWDVNyB773MCwhJsuE+D3tkHgsqpKozzO+O0GSa02
ih7IG6z5H5KSSdSgHpxMO1xZg9NsCj8G+Y4ZQmwsNuTWypk93y9BZykCp9DEfL8E4zLboY0yW0fq
7hsCA3Wn6fyBRvMNGeFhWF/DOz5dw8lDuPE1XOuLZxE6/r6Ye9Qy0MQqIvdgHhthkh/ypLXAeNwY
PcPGSjNCkfm9OXTuHeVp2a2xjZJ92BEkn2Ujhc4WGyoq2c7087+s4bvjGPgkiCL3dnnM8CBD49Hr
ejQTof2cCGiL3o0f0+ivW2cisE1Csz8yZvy0LLvcZT6+o3zpdaDyQ9NaAIP65VzDWBqpKcIDP9is
7bhMUEXDKe07kNrca5HJQD9VrQvDgzamB1xLNODXP3Zd8x7boS4IpBr+Y0yrRx+I8C+gMbT3xSjt
LX7n2ZsmQCeuHFLXgH6ebbvn9D0S7IgjGp0cd01Kh2MB6rxpAjbrXUmRlA4b4fLFTvKIi/8ICcpF
MdHMQVSZWSJcUzI16VHvIKX85wUoB4W+X+CDb5pgPVmNzbghnRtSvBFF/UVU03Cald/fh7N+Tv5n
dh5yrZydZ+2cNJYbmfo19u2HZk3tsYuAdwb4aLqmXliddLu5ztRPLDw/GOmUIhsdPdfoYWFBJer6
MbbktOVu4gT0S+pWBoQfY9atHT8xLhpAEHcawIJYxkvcorAxcddQEStFg9XF5V/IBMA1u4vps5N3
eRiMypmMlAAMM9Guars6GDSAo4qsQvOCAsHEcZit9IpHF0K90HCZJWeaJWeU4K7On8UaKfj9ZhhO
OBhPqDPuXNSz3mrLddHqi9q2VwvnwfUdtqKCbxsnuygfrx6D9KC65cZ/D7ZoNtHE0LGZ6N2zjQ2i
exvPFTQalAmVrGHF/aE6tmHRPbfSYIc67+wV71oftI+5sWEZrx4cEfXPrYtt9U/SGYkWok9bpUpF
CQEBlbltWb2yjPyXJpvmvtWqeg24c4NShvZdI5GwcQUom/wdtvovPEiZX63IxS2965y7HL9Ch6Jr
rX09xdfgxHP/GRxF9TUYj8w2w8+Ep4f3kYz3JHtGYmd+NfzSbQAMo9C3ny1Td7elmRqzWNp/+Fvc
ekw56x6FnhQrlGu0X+5Km2LvFwo/YlXqrvViJaa2KSC4e7YNLzvz1PI3TW+7Lw1TYHExhL/8VShH
71eegGbX1lsGXt4CH1NATM+hfmwUl0lLnCXqUL+fkY2GUGQhV7KQ/2BVxhmos2jdDoWxN0Lvu1Hh
XYltvLlpjndqyPCe+Wj0OJSgg7jjuFWu9QTvLaQ9fvV4/PltjujphERb3mtz8DDmIED262uwMPDW
OzH+CRoQmqCV16qLrarVXLdjSHvk7qm3UN5m0OTb2W6C7kA1qwNC8VD02ZZGHwIS3TkJVQDvqsjb
9iFz5I/UsIDihHxm0iff80ZDxVyNWlTFt0mNCgpNhnUl7jF7pP/du7+vG96ZRrXy17nSAreGbCVN
vAFSQ403A7PWUz9YxR5S18YeNcHuMctzqGN7XfOzM1fp0Dk/F9cs01AfGi1jz+ym3TahEAdLrZpT
0GCDjkMrtzSskg6qMGZknIAMN06QTrSBOoWf1QG/IWxzM3uQrcdibFdbYFv9YFwSfjB+ktBLB+ht
Fu1BCo4tTDfRf0DOcUWcfhkDsDxvp/65wMvb6aIGWZipJQ+LrwkyAOLPI1/mxWBBBOnNijbXEmZs
IDquP8xbc74usZwVJYBBFv5LsjdPOsSHZl9yeQ+Y9+YS5xpQ8Gpvt3U5L6oAx1hXqI4/0RIrkcba
YQN7ouWYGi1zypPmyLMz0xVEa7NLqSDtjCuOsCjti4tZf41ZCJS7wsHTJJ3RXFy80mCZq1Q0zdn2
VzLbtRGvqlmv2LStEXtsbn3E7Xaf9S6I3BJjnIeDgdUlWqN3jpe64CGLxKvXO0/92OCp1kFliXvt
W2Mn4RqEE/HFjYzinIdju4Go++zK1U4MuTqQEWMkVut7FSpQblafc8yuipHHGwM35jPreWhs6dTF
/kizupkvm64+R03oHeSQ3nHdYWvel8mdW/nyWOQxnm5YWT+hBoZSqNN7P0aQWuLfEP4K3eS1ap36
9bMgB4X8OQh7mfIiChmvuM6LBxaf8j5v72mQGzVW7GLMN2DIb9ZkC0czf6AJuJZiuLrilxSilG27
BQQ4CRwNBJDzD74J0t81mnCN+YmBxPnIlnitsbHrsn5cbLLIQR1aeV+IuLKM5Homrixwt/F0rX8J
sd7a+nolj303FPf4zmPTXMTNXwV86UNe59inBb6qfK4kN52dLqPsfvLK+Ozy7NiBqea+UQfHEP69
0OtsExsxqvp6brrYZ4NRj4pn04mNYz6EV7/3eHJY7GjCArukXYCeEdKI545rDy6QY/uE9emDhUaX
ADdj/h2SSCf66QD07RjnU/I9ylzIh7hj/qCx0NxTEDpi04e8RzUqxHPId6b+Feq3QwXV/FJVKfvl
TBoansfoZ+yB9ZULnb1kYTSAL9YvL1zPm2Mp+LTzB4c/hhY3AqyOum+5zB4AV7F/v4djQ+saHob5
sMn0qbw0o2AbmeSnUormSXPaCgARgUOqN09kM6ruoe6y5DKPdDe+2OX0QKP/GWRLXh8Ek3v9XV+T
Fej2m4U3qymbBTVn26LBOWgGFMg6L14DZSDxxIzdJ/qwON2InZJPbJ3MJHg41dZVlUMn1FQ+86Mm
xWgRtmbmcaPmyf+qH6ly0tiqgDX1Us9Gw1LBztDcY2ehDnQGoR5n3XU5VijvtsXPTVx2NjQD3Qdx
W3zlPdDqZKPYxW+JFR7gFGPbrhfTjZtel6BUgHja9bqUb/G5eX004VvlV9PznF3bC2hd6tPAmh8c
QgW7hTej8aMduFCig6X0thb7MvxAxDLza9BUh7hGxX2wUfTI0UiKSqq5N4ZabLLC8CF+ga0/+sdZ
ygbFQX+9fOnJtvjRcuLGRrFLPgHt+Hv0qipa1MGbQlQ0XWdEc6Du/A2dXNwnhP2ztkfsOOFktrxP
+eVP/GjPPhmduOUnPoXX2V8dbO6uNNRoB60wH7lI2hcNAhmAeICw2agjtDKJcZWqYZtjBwvlR2dD
s3GJ1o/Y4h5o/jGrcjiNZzymVtcCTw3lXWXOvPiao2nL8tURY7WuI0h4NFW1rUp/eNM08UP38vbB
1v3yqRXdA5nramh3mptWW1ORHvd1/kOkfvsgvKF8msrmgcyLV4FdEfKqorF9kMprgBeZF68u6puj
Bdq4tajsA/Zq3a8apGV2oPywdgaIF78WcXeg1a6RlW1QmFp+x1BouUPvahPQxHukM7X2rmlqa4c/
/EOkPGTt+PIBuqgApjTEIgUEy00psOcBHKouG2jtQJVivBttbwMGTOdEfkusyavkkJrVK5lu0JRL
uhkOSdPoVbDRRuulq9oAPis2uf1VHxtxyGwvB0iotf+Psy/brtSGtv0ixgAECF5337qvxnlhJJUE
0YpewNffqcUu4ziu3HPOCwNpNcJVNkirmfNrA7jgbZ7bYj/oYV5ZCIciNQ3QPSiPdvWquN3ck1BN
2FYlof9S9bH9JFN3T0q2jNEjAsC1eQF0EMtjoRcgaZaFHNQIgZiVW8ut1yWo1k/kUi/g+2rcNmCt
Rv5Tg6Sg36ZA2hidCEs/wdxNSRJLxdMWyDGJuc86p1jTeI6Kl8hazuN3QDaLOxSxA3co+i3L8MXx
6ry71Kg6eXImiaAdUsE0z1wUJBe+bX02bxvVp/POz3lKNdstPoOLfyHq79x2EeXxwbtpaf9v+h/W
Jf//1LcL9HK/PQ8y6uZmiFmKRutU+eAYdLP6kCLzvQ9sEX5D1cyOkvoW+OpQvWP118QfBAhoUB1M
dQK2NK9OlATYcPyHpQt6zat1TycuHvdTt6qitDimzniiw5nfxCBMtjIG8j2SsNI8NdgkXew0yf5s
sTHHizb7zZ6YBBS4Vd1NTpqcVWTkO7SbmV/CIv6DdjppX82qPfPlps3q6g5g3o/gGhrvav6YFEhT
ebqksQireFeMrbGZ6xdxQo399iYciilbzduf1rCV6lFObqJzFHEl9ObKF+D7mg+Nn3+lsLEIpXkw
qwm1STq4bEW8W0eNRC+CHv6XEc+f48IHcbkuGUM3bXOPdxMuKNXYZipGgwQNF+mbwNGlZWRBF5uh
+yhuC5CHNEmx61hZHzjqF8B63qGqSWyR/U3+LNFjsK7VKPFB8d0DcufJofJQmvMPVato0lm1HYJ7
VybJfZkYzQlUTAUi9X7zRJe2Fd7aRdh3v8yBlWWNrVvyQFMfrNDx0T7huIk9nbYqumjXzOldpO6H
lRo165fL0zsfdZ/fLIWKQfTVIJHYXn0JTDkaArqj22VlH+xo+MEIWSEXYal3RobvH6c4CU6TitDG
7rTONh7zDAjE6FW7zre25XurBLVTW5rkiZ2f+qr+EteGc5Ie0A4a1hpPXRkjm+Bk1o+4bVcEyjWI
+Pd2atnXqYzibQ1mA7A7SvfkBoBZKJlrPGHn8c4oEVyiVLOWc0EzqEz9A5fJ31SbXKDnHjum0uA0
N5ckU3Uy6QGZ7+95LvOCdGcgBLN2IwM5wxhFt5R6pYxswi8yR7aMMrNeVNdH4PGbK5KRlgkevDVD
/947oxDFVjaSdmMOYP5bZU0RWPgDGk8jmoOeRGbbz50b7QBaUX7LZddehhY5XhoWIgh2Ms+KWVp6
WbHO+woZvqIrv0UM2zPtA8Fi+9myjC0ZJR5rL36Osmul8P+NIq5ohRSQWjllWRx9w+1fYum81GqI
/0iMzlr1gSsfUJXYXJLRqOYypbgRaLpq1WsrKvxe5OJmWfbeS+OiXGmxdBG1PaEuNFgF0Y+itIGV
riEEEYlLLykFSuk2Q5/lPEli6FbSEKi7xvRiQKp+zKfDoAycHto2fTJDDlI2hqZxgEKtzQnRbMMW
6ZM1hL9Tc2frAzfkk3kbpfjrUesDk8hap85kIjfgsTvkyUFMNcTVawektA0QV3KQngTRtwj/8jSf
lUYDAFJ8E5vJLF8LO3zys7Z/InMleb+i+cU8YpUgc7zBnbNlZdW6auwG4ewAW0BdTcfaprkmwJle
UZLa0kOSUgqbpJ5WJul/21ZgfT2lIGjZGCj+fjFDExVdzdj/lTur0ZLhXzj8IzTSyvxL4g3ONmH4
tXILh5/bpk53ocfbd0YGn4084aQrL6tbwPDht5XwjgPlIX6WN956QUkuSvQbdIq3JwJentwiBjiQ
rfnp8Qoj7NFRFNh3Fu+tGOgPVlmuzo2MauTIk+CeLtYQDSgaCPdT2t2maN6RfbcNFBhWPwhQTPQ1
jIPitMyTD2Eii2dzi6POE86TADttr4oemtEM95RYthC+3FR6SGlnD7VTG5JSUpqkmfBv0kkr/7ct
KTNh2l8WV+SZbBdXJEX7dLgPAJJ5zVv58hE5w8meMkPy0wK9QXfv1eJJs0CoCWG9IWXVSnWPDR9u
JoA2sRDAjOQxLP39HO3TIb/S9CKcHZNms8xRQDDw8c9TmYZ3IIFvVaCd1pHC0NiXtUpvEUMKL1aj
e1SoUltc0N3ie6QKns/8kqKlvfxf/C4L/tI3CYBE+r9+Zhxr1M7PPGTxhok/mFVdXU397s6GzkBm
VPIHxuoNaIGbO9KgKacGqVkcR2AO9UKOcw/UUB9pbSalD5Hak6MvbWfWBxGjQo9UliX6KTtYpgc+
dnLQIUppJfK2BKkh9HdbYn4UQK3c3JMF6XgO+iDI/UiPa/98+uUJ6E7/BEy7n9XKPEX7RwZkgeWp
Zve5I7fzY9GTA8wVlW92AaRU+ocxghjl9PiBU5kPO1QlINXgDOICNuYm2WRWiN5GZCDWKZpeL4GW
9GWWmUca0wUd28COGTfoUUUFJanU8WC2V5LGeTKu0egfzh5kX9rtNRiAOxMbVrQi5mc0TUcbJ0yd
NfoDh0sxoo12RXTQDZFH022eKXypbB98PGnRzYakTlLyQ3c0p2r7MqKH5UBTdHnnipRJrzEGcKig
6W9Nc+9cv7sVoPeglWeyavI2GU2safnAgdAiVh30To0aIFc1ydqQYw/0vgJYemoM5a7Pyx8GkB7O
ThKW4fo/bol8nWyaIf9BI4+o2qU9uMc69VCu4t44IohaAkgK05Xd0exMP7EomFM07top6Fakughm
Rae06tVQDs6OJO+IJm5OF2KJmX+CxkXoDrtYINIUjhz8SLqpE5WsqOtPYrXHJlXeLUdGzi0QHOR9
gzYHJCqjqlR7kjro5Ni5YzOuiiZ57qUxnoeoONG23EcFibuKezmdY5WBZaLt75Jw/HPkCsi/RJYM
UhsEsZMGxZmRSqZNYQOzfB6bIOM8oWHwOrCo3aTtiCi64shN6btezwlk/ec7mvulHmAXTooHatvG
tXoaLK9bGVGe/Cl6tckjZv4mPaE2Mc/aKw7OJlqWEXkyRja8Gl22l6WV/NmBhniFsHj7PAIKeC+t
dkRBn9E/pUkIMmutgjzQp97qmgcbM0z7lVP0w93UOScqh1Eq+zp0avrKpMG2Tgq67NTLsIU28Sax
gELyCqyaWTXzilm1aPxxU7qdWf2Bwp74NBV2sXK9cnioZR3vA1k3K9MFHQMdkbvGvUlxIJF3zHUN
kGzgbE6C2A7Vw6QFiwX6kwA7PkxKH2FuFnQKXxby8/FmUcl7sAQnMxI9FTpUSDXvyrEUa4J+BLyM
WXklIM9NoEGWJdsNwOI4V03v8A3pZhZQqKgywnXxKxCWRoyzuOtwdXD/9qXs1/o4dsUWqdizPhj2
ZjkVv5nxykr58Bt+W611b4JS+as/Ipc4eapeB028RW1c+gCezifpjOXVc7Nsb4Qs2YxMota5GMEg
aAJ88U1VOKZ4th2W7tPef/JM64V3BQIttUxBe41veVsz9AS9+6zT7ccxGVXYu63wurY1tzZM528+
jTvXyI+VESvjGXAsQb5PnUFe1FBotPm+SC7AEpu2nQYa8gHfuaqR3bgIjSiEFMGq8xL+pSoCeW/J
5m/SElVq70UzOrORZafhygvGd0ZtG6knf4rlKepBtq3cOjhnoGm3EIc6+9jOntnbHc1xICUA2leg
sRG1aId5SIqmYdxMaCgMO96FvvjLJYtZcb5XqBQtV8lknyzZpwdaIW8MlKomyQVADmJlZOWEO3Tk
lyJONw3LkwMNUaNS7m3BbeAJQQruRxDdDGDYpKGRZ1dAq1WXFOzYNDNPoz0CVK/Zk9tw64UWcAZj
nBco9AKWxFmfdM0AHdTlZN0WCEU/nCu9QOoV4sUCcqeuPCfkOECrqEtr2c4G/xko4v2ngFRobkaY
o3GFwiuzAjLtAjP3DoRu8QDWnZvXRfGdG1JMlZNseTu+hn1tI7ES1fhw5fG3ZkwA84yDFs0bAauW
eTpoFebwUX+Zb1XwiFLC5PSxBCZzfJBtJfHFploZEi+kYR74PsYd6YDV7jLX05DOLFnUG7TDHCwn
mTnFPpTkkBrNhb7pIvaGSuY43VLmzbWBB5CEFeIxk0gPaTw8pWA22AbY9TwaCY66czQsnBN1pK5s
u0SO2EsOSeM1qwiI8PRFmUL3NzNpAYjw8SsT9v4swX4OJO52mOer22tHjpU6F0hAgl+0dQCGh44a
x/5ap3K6iwT/Q6Udv6smL0YxBtpofMGaPeAbox1pkqGpDcubIZeqRoiMeedbwqGqsx8WAoAzev4c
haWPKH7VsbHTknlyvtZ6dtKz777DYvR2hszUDDmOMvWbYdUbYlt0tjyC49JYgy2s+sZH8CpGsZz+
dAfg9HiBB1AqG1W5zE5/tIVdrgzmiK+gt+g2YWgb9wFHHecI2t0TQP3x2E2CvFEHemtD5vFj63jh
2nbUe8eKIUf45rhnWfaj1o59RKrAwTaqnaGy8Cp6Oa57HZHonPKATtDqW8OqYY/3s7FXnRi+Gl1y
NnXrFaDmyrUVIGBp2314DXH3mWXGkH4LGKole69Gn1KD6hr0/jxRcR+YgAFj10m5pzm6OHm/tmWW
PdAITJn1ibP+c6smbod7MxkAoJNaxZW5FmAdAJu4wcvDP3N9KQ1XdKByMPi5T1GUvQm80kaHAT5N
3FL1iiR0aUvfLq50uzhCv0hsPUZJ+3ufu68KKAvGYeyLai8zpJVxfgHX52RO+fmDaB46ITjOWO3Y
xxxIpGdgVf3Z2DG6jBvug1g1kP2JWpDfpDTykTjboKmww4+B1lMbyJ0Xkzv2xefoycCrPPxWASyF
/hh5Vj2gPh84P8gCbIeao7Jdq7boL9uCJVI+e6V4SFw0QBOGk8sQjRd6SCVoTA9t05JHQmlKI+QI
RiPo10mMuv5MmSBaAUnvFwTAukvoMrTda2C+0vW6C0n7xmZf3EBVp0TE7tXosZfoUDK8yXiIwktb
AjqVbrFTQwFGeedXpQMm6glF/cgK3ZTnMelJqwvAheKpleeFOPCBUNi/dmUDSItoDHZFgu+1oXSz
FklmJc8ID71fDKe2s/0rCeji9ug69dOG7coA++LJjOIDCJqL++XCnarBHwvHL+k/BbIXwSbqRYH/
hZ8W0quKe6Mo3V0XKQDX/FOAPL84+q73B81bHDGTVcKQc62AU0NzlbYnJ6rM7Lv2/aI0TVplk259
lZmXZYrmuWu8VPjnOH6Yb3vE3xzD6/fzmrSK0dRsnScK4Cx6UTS2+OiD7UW9NdEmsiaHy8VOkJAA
nC3g9d9+JrqTkWsdVeB8/TA/2bK9lEGAIKn+MZcnQsFSILKHzE/qPXC82WnQF7qjC7Km7JQDiefX
cx9UaEi2ZLYMP3P/2dwvn4D3aIfFJ36/+FyezOkDazv4yMjLSdkPhsvth17gzWo52JfRnPAwZ5g5
SsgmFBKPvtVcLT4EW8dOtq3RlvshTpMNQyppC4ip/KXKgviCX2bwc+phgtrCF4CWc2V7zzSY2r5c
AXFTnWkYWNzYxpk1gS8equ6YJ5e6Allx2GuWI5imsrqZ2ib2coupDbLX2ZSWwuvqs5XJnB7tw8rg
qorwS15OCHeBQYnM363sIgPwyUOTLq1s6Z95WZlMSfrzZ/7w4C0QPk7ecBdU+ILtJSvBo1ILYwWs
r/TqAK7nSneDK1BS3UwDWjKUl+3KXgwKTMcWrqTQBiUwg4BQ7yaef5rVZ6UkFvax7ZNThldlfyLt
ZZ1ZkyZnb8saqgC9L9qb4JgNqQRacfwsC9TVBFlinXpdQcs8wOHzagxWEVXQhkG/AVcFe+hc3j1L
gClsK9sUOxqCPhHktBOoiEm30q7MxjNnVyn+Co9obwpA/mb2z5Fo2vtCRUcRwSU6FFPrgZZUOV5A
pgkaB3RY/54zt7oy0wRGG91WJtgZhTDPpdtXIDOFdDDapN/ETRCt0wQY/O+0nWRk+zc3pI2+nmZY
LdZvDkck/HrEqJL66gn/OvdllNLuL1MYP9OpFZRlwENmCNz7bTY8v817JU8/m/+gP0iNWRkg/bWq
9cNqavEF4h2svuoyprviDU5+kS2qP7U+4sgvGjhfDJcsBGQgYOmXaRq2lap3U5plQKouxzOR/KCV
VFYrMJD8MEGzsVtogQDbm+DgMebrZY7ufs0fRGKb9z+Ez1FluvAMZSjSRe9DCVCzsxeEaD7ygOxV
NO0jxcXdQhyFG2HktuxL2YazjILkbzKKvv/bjryQprabkNXasKpusW9pu5Vqk/BP5hw7XVBo2ZVY
tVKaXxA3HLaxmgAOhw3HORp4vUMNu/GMShgEC8FQ+1QMwkYc4J1lZMnsGeyW/aq1UdDVWPWpX/hI
59sh6lIAOCPOOY8bT2wsAVTcmTFHuuLV8T3/kvaviUZFHUehTgNzYKSHJRCr1p5K1QWApfG3InhV
GhRV9tlGdExjKsrfQ3vCcXJ0wKBgcbGl4tDI91AILR1rR4Wj/YywrGtIgUECopnI0P18XQnk4Jof
qPA/K4x7bLTT09IlQPO8Ed0eoFLNam4moEnSebMIQevIVp5GWBMmUBeusS6o8lhxNhMwya9KlhVn
GntOV5zp8tkcCToPgNwV4JrXi/JIbmZni58pSuGc5TK8LUEG83iWAaCRWykwk/Sys5PFKd05bw+0
CGhuXuyjc0Ao+2vbAlsnqdMPQXfvV12esEG8+jSMFt+ioANYBGrrdXnwytGfvW9Q0bg3/HD8DWfp
DL1Zr66eLpSI9z+1Ad4XvEaeZIgCSUwzoAAAIHbaxQyZhKopvS24s8bfhmbYFAWOMAlAXY5Tltzm
HdDHm5yX8/wn+uhZA5qtcMKV5XnDrjcG+Sr8bk3nng61/XiLmcMlGML4AWhobIVG7/iPIreeFe/s
Fw5++CNZIq86W5KCCzSYTZ7Ww0W5YX2R3fASyuhhoWC1kfLbso6XW8r7kSBykf4YXfSX6FRggwaH
K1iRboSpZNCj+XCrUFxMChKoeJ7dIVhcBOYFbbjP3VTHaD7OrQtN+bZAB2KMv/FANChnMcYJkdSf
ymU6xQfkUU3AvwHiaJaS8aIX8Wx26pHK7PWDidbJJRIefY5/H8L0KibPPHRMfZ1xwZQ05Mlz5WnB
APuACxbk7bjqDN7uFhW6IxCwUdtPoD4l50EKAlTHA3v2THYHUp8qexcXn2c1sitqgLWIJmbmqhm7
dUfTdL8c4y0nKlF2FXbrervI30UEbt7ez+hFut0EiOK7lJjGKERfb/scJ5kCx3DAaqylj6IiRxcp
jCZaDjxVPbrRyF/qvFjTNErLqmtn479A6OoEowjGPbhAzC1JyUf+5sOEDz4CBsAaWnvTtdnsiCy7
VshjP5bTylE5sGin9DulQ+YsByU8aEwpFE9ZSOVXvti+E7MadD3AgoY1KtG/k4l5lPganOk+9hMf
IQqdgiFPo1eFqKSTAPU00nOQieBBMC9AIsUQR2/Mz6Fv+Q+Wbl3WCjSy9RftTd3WWWAHmlEAzTfZ
YqdlmVm9k9EyZAc4lc9WoPW03eLln+u92UWouGLJhDhKbWy5D2YOkxAlfcaBw8cn8ziPPev3uOPu
A/FXsta0ziLIXxfmyl/bk0UdBPVdkntgcGTiOSxrgcYsEPW4LLjSFH6R7ENmtBlYiiCkizGoOwn+
iutUGtGzYr19CAFqNmvgP/65dND19+aHbEat5Wstcst5+uW2vxpyU20aF2/vxinCk6fJ3B0fjZSV
8y0EYxwQ1iQKFwUbv5OW4GFwakc+4BN8wADACL3j7pSLeJWOCzCGJvgUcWPC+qcRK8Wq1iEEHvUx
yRZNbUcyFJR8sVDld/SVH13pwqtcIJwwlWtz9MGFMrldtE/YGF1JIl1WrnvD3DZm4KFJFRWtyUmO
SP4QUnwENNjK+ysQHWjhkt5+aVFFvksCXyBcmBcX4B/4Wz/OghfDAhwk2QBS6M3GN7n9kv3ll45c
iUhYSM1GeFfSbVoz8zLfWRWQQ3NXbXOA0tykem5RCaIo2w2Vx4G/1UUOGNiLrNq65nieoba6IF4Z
hueeCYWrjsocKOdgASWpGgcU4gOQfBrs7HFI0nnafTMiLVuom1GF+NZqajJ1KtymfkQcqAX3MRpu
0YRWPzb64qOpcw3ow8/nbPRZPJQu6jsAuWaH+ApSLNDm5n3Iov6LVfvTwfOccOdObvvdj/ItKaiq
Q665zXFC0paOtqRPngAUP8Amui/+YE4Hzoxwl+D0sUn93txSfHmOYoMzsV1HKI3E3s0o0s0ct55l
RtlnqG8TGgqhA7fapfT6dg3EoWxDPaTS0gCYRh/xajd5jwAhNK6E8E13BASuq0+xUY1OxRvo+KLm
AJN808ki25AuCRY9R6ny1BXO6R3q+OJ4ssd705bjkaZQF9rtfSTxT8DQDVY199q9nExn5jhigRgA
PowiYEIWE6iECMJxfHTrcHhBzm9N06jPTvB7D9QbQikDUdXNxwxH1gIbjnyQFIwYs48wTOo1aGXr
I4go1yTDES251kq3ZxJpknZktZ0zY6MtD0O4ZnbT3XVdMT6mfjXSw9A0PUwaoSWQfCw/kGA1f7Eq
HFzFBGgKN2TupvFBBq6C6mEistosAaWZHiaGCO5UhM1e1NxTxzGJeOXty6FYGSVHSC+MzXOcdMWB
Ogzmufk6dx/QNNMNDE2n8Psx1MVMA/u5EqmjN3CF/hn3gCb4HOAEeLnVAUAvkh5JLTVE4ddA/klv
s3YMmpNvtvlGlq1zRK3FuKk85JKQ6l5UyQPyITdVsiQtcti7bQhSlHcO5YAmanp5Llo/l6VXrf/m
i4b/1sq8HrwGLV5zC59RBW6zre+wCTCm4DGamYm4tEsQLLXv9GpZumxVC/maAv79uDggs6LG21pj
8pGnD8JeonmWs247dMATdoVjH6qqA8gs8CLqwrPXnplrzNmflDQzkITu2GtG6yZFx+qNyGbRI9s+
Eihm1sqLIHE8wKxxFly8PFf7GD1JM29zgbTQXWpVT5bfIeDFg2RbWEX+SAzOU40WtL4qR3w2QOEs
gFX/mSkJ8TUp70qne57k75TVjzrVaYD15JnV04SIEypQa7AwP+TAe0QNuUp+QJVALhbVGJXDs6oZ
J+oha5pqjbdP8mP4l9cPquSVVFPvt7msYOx2BsLtQdWolTWq+tDnxvDQ6gugL7u9Z1no9avQJAbc
hcC/R41SB3yth+UiPUAlkCnNkX2tQBtMpoteYMX3qFWyjmzs0bJceGwVYe+uNkpXF2cF0ClQKHKT
0DCLu/7c2s2WsCIB1N+u86FlB/rgsE4Zx4Yn7oqGdGnsS86CCuUoZbCmmc+MjAIVzTFKIYwGAf7S
8hzAfwCj2c2SaY2SCRAepXYJMtllduIAYS4IvrnKbJzUXRDyMa3/bhJQTPJuCJi9mdDi6VvWmsgK
J1Qc3IgPo7T5OgHZ+ZhNDZDRSRwPNTuLpNnNowSMiJMmOiSzysHHTSrv5mrxRypJ183ulnm667n9
N2IV/d5B3Z/+1tCHiO4Msw6nFeDw5Gry+2wWo5+PmwjKAZO8iCyUP7/Z2ERygerV5hoN+8XNO18M
SayEhX+Qu9kTwG5/GDXjB8QXJbDHcZhTLW/wRQYKNV1I4Bse8I40TrUve3b0/ebbIgxUnBwmpGfF
Nk7iv1x274CF4TijrKv4q4es9wMhsqPaYThnsvltgWz3ncnfFrljI/KjUdpRsNOsXFP+D+wzcElJ
mbhnUXJxL2OzXCmu3D2oXbtwY4R5tbWS3F07lhL3Q85RncvRmnsqm/yJ5siO7uiS4rNiKm+4zrrA
PmnRJim97eL6g8WyxmxCbuQYW4cE9dDnuhu/mBN/rCIzuqCqun4M8bdL0/Po31Ou2QMgcyxAEopE
oJV3W4A0Gtg9AS0UeHe3IdUoh+DYmaU0JKmI/HBHw1/aUrkzNnTtdizqcRe3Vv7FUICgjBKef6W7
Iu7+dRdracRx5gKnEs+75odd4/gB9B8eIJYOGh7/ScmQ7avczY9lw+wHVD4V6xSQgj8sYwYKItXG
m/wnNmUONq4Is/xbdQYK6jpgkrnGzSupxlPMZq8/H6BG10Y7ZMnXpimB/Aly6Ts7S+TF7gYPtDKx
/L1DTVCjgD28aCS2W1z+ZqBH7fg+byx2oaOemwmJZozevdCpkIa1DzbdZUjSRdlEscf/xzZAJzDI
0Yny0RB4k1PFFPa3RROx61wwlSYKqEkBA62VqhJ/74kvpZbOuv2A0pPORh9esPI2RBMunAmYcEQg
Trd08XKW7YqpzleLjtSIiXPEdFFsvKjajjU4u9y4G8+uV3/HG5DtAIWAgDXa4MazeruIsASn/TIm
k1mTJrV1ZPmwJhNyMeu8uegMUNcETcdOmSpfu8pEyS7+5R7By/RE0dnebfK95cTTDrkCMFqJ4lVM
xk3LadynRDNbkZYZ+yMAABHSjY36VWlf7j98AYI835MWRXj1ikZS5NvRq8vNLe5tgLQNKIMUE3eL
24hkUR/tSUYx8bfRL+zQsmnMcfY3zU/sQhxDySd5qRtvB/bQ6kTVLFzEaPx36tQHBx/qJUc0f8dA
cDrN1S2jAh8zMhPODjG4ekUtszF+YXcdwv5raoqlLliaY82EOctDh/Mynjueadxom3fjwvOx8Z8c
4Bk2EkGVphhPRYdTxZiU7FuN7pYNj9GxQixAJjcewmLoHz1UIiLzqA4oAmPfFiPSkuYwbSojKo6c
x/LS99PfFvBMYGkBLoAHXwIvHU/LFCDEp0OaBOWK5sbMyGddc+RfBDhNZ12gKOyFFQ3PtbGu07p6
RedbexzrIUGILShf05b94aeB8TCadvowTFO8KrXapBwL2+k6Pokycr9XgAx6s87M+maN0NJsjZPu
Cd1ANSI4VvGKvw5VVq+m2dnHYtLFCCMvX30+/mX2wfTQ+a164Gr4m2utKG75RonJPd5s8ZGsXkdt
GxpobCbb3rT+agzZbPC3APDfQrgg4UG+ytXnDF6X5UbYlTxVOnhiqnxlxWjAIrXRc6N14KTTd6dI
y02Wsu+9zLtDBNSBQ6laAEHoOz9MbncoyP3X3P9eb/ECWPTmOKEiFLzU04bp9uJYShcFqgy7jSDw
9RdkneuGYoM37Age75ua6NObWmKMACrpp/wythkik/j1MRvBT72XWGsaRqbhbMYepRk0bI3kGQ37
6SNvY/ZcW/mvjarW+oKa/mRDIe1inIJHY9x0ICZDoKup2kOBtkpQGyMgThpjGmIvkDFxpKGdG8Gj
2d4Mhj6yQYdkbzJtRAofjCjOXupVFqNkbNF4CIN5VV4DdMnLEb8kZVdY4652e+ze+z+pT5MuSZR7
AGYb5Y7oJIY2Nx+hgK8zQnu6m7Pqo5sCDZEAI4UPHmqvljtH6//08EGBlqC5nwqfLZH5pvWg0EnE
2ix79KcIvKl98UwXoxn52sgZqsisQj4bQGW7Q9v73aJhtajyC9vEO9IcCO7BVeqBv8hiwGdZjxb7
XaJ79EJSD8Huo4PuuXdLoBbp2LZDhMA0L56dyor3sRvLDUhebg9h9y9WaMdP5KIENsnWam13Swqf
PLM/AQTEcDNrTwY2yrmWZ6ZF6JlLwd2Pz0xSsvrkuYcxida+HJqL6YzmRspsxrZJ0Y/58DaK9ai2
klmW1d0sI6Qbkr1pSqP5IzVACUQowjxg5lFlAJVaYIejQnwHjFdw9VCz9zDVQP7TAW9fj1ADPI/K
Ca8kPaINCmnWCI4uozc70vyn7N92FEQfKhxw/223yLTd1Hfs2Yh+dJS1jfTmpNAbD9H2KNmawtM7
wQzXTEjOb+IMFYsbRrC5pQummhmQONS7dNexTjd8Yh6Ku6ixkXrWQMOyzcWhS7v2NhYR4+sKdM/b
Wf5mbQ9ofpovPz3MDnOG758hJobcnE5cmbmPLGCbnuahzRM0bQc6S5VUwdad0vQU6sxXgZqO9S2I
bJkpHkiTrlVmnT/YYkeD5RJkoLafkHfK2hghzrJAy1sXBKh9LfsISFMiwztxitPZiUVcbVO0eKKZ
2d2Yzp5oFBW5h9pI9aw81zlHbb/xxwgcD3VjirtWX7qsEncZG84FNvynSXBP7UEMnK3rjA9bUnEj
CyZ066eZtRMdNvI0xKmqs9C5hLMVKHnAef/T6yx4c0uLdBP+Z+iObEFdlK3z1Bq2YTVN5xQMOF3U
VecJtYnzpdHDX87JoASZJ2kP2KP6zhAeaURmdEe27/QWXx90lqEF4NF1kSOR1rqGiWrkQW6DNkAM
F2w04McuAFW6ott0EvISCOEC4c7fChHl7pHmcmxssg2Z5y6T21grgmsNk+9u3yzJxmoAPS9aHHFR
hpSP2OX71nVImi8Z3hwHGpVRYV/prqC7EKRovXF0JUOFwTyljUits20TUKnR37MU/IjOiL4AiNHG
wFHYo9RmnpwVfrXcrMMcEBbH7Dg/mjDScD/G/GsyJPG5Uk2MkjLc0QUsROLjHKlUspTImGhF8aad
eNHB8QXY4j5x9VFXq1g5/+llMaE1abjMLUO6szp8WQAP+6QK1N5kuvBH6vIcukO5dKrmSbyN2M7I
4psOiemSjoV4Z2Kn2U3vnfGiONs1oT37IuPOV+B0/kxneaYPq5ByOQEhCqRBKMpj8Q8DVOwH27KS
e7eM0nu6AzUb/kvtvNwuAq6lgZuHu2C02WoR0F2fqexc99WZ1BZPJIxlglYIcM/SPGnQPI/x5nZR
pUyj5YI/3Nvyiy5JafmmQkxwUSaVJq6DvUKDYNrizIi/rvh7OfB819RTvfejOvnOsuZ3cAJmD6g3
4M9oiAbZALTCsPCOXSqaTcT7+LtjTMPaMvvyTFLXx9+Bq6KvftDVd7/0HbLu99hT2YOVJfxZxsG8
ZDEa7hHgKijxlvUf5pjbj5n5/xg7j+a2lW6L/iJUIYcpEpMYJMuy5AnKckDOqYFf/xahW1f+7ugN
zCJAMJgi0N3n7L32/EvSRuOxVRfEERHN+pq734n9+djf3/fbkzl6mZyvFKuGX1FrGo+rWf99/P11
Pvdvx2+v87/7q6QigjLt/KYlxUOL6uk5kfThaLSW4ZajMj2rOtQNBwTT9uC2K1q0UO8lB3hnMj+n
6gjxQh0gj92PX4raCORYi4Lt0ZKZ/V+vJqJJvqXQpbZjRytZnj4CjWyajObOKdXX+R5cssrVEUCS
D2Uqfuy7WXtEf/hlC8eqKZrsdMdkoXk/EiX06+dRjmHt/7E6FWK4ankCak62CDYyV4jkGXads7pE
QNJ0gbYGM+22UF0aqPiQx051R99btea3TaEmlfZXvbLj67YF++GfrXt3n6ijj61t5fzvY9sa+77V
DnnkZSUT089qJUCU6th0/ZePemSsmOW2uR1RbyQKvpvyCPn2S3avZ24PbJXNbf/9qZ+v9r/7leHP
PBD4J+lxAZeWAulWKu2gbWzvMSu04aDG/f3yYgvg+/elPw759xl/far/3fdZg1VLLPSmPof3T/y5
O2cqLCTJsrwFB2k8OOZNVuRArpT4eVqS5BnT5+s6LtV529Xi5Q2KuEvDbbNOpfqhiCFTfD4BwpE7
S5Bitl3EPpeeOQpcAPeX7OJ52puWQsLV/cX/9/1I4E2e5f95v25WxgASQgIKZUieu0X5+/3UbKhu
qxH5awynJp+hX27+oe1G/nQp/Xebsrfkaw0li78O+jQiCVIjoGFkADnz2zyb02X7ZFJiaL6+rPbH
/93J1Oy0jmtPhiQf7eMLQMFnKOOXbUNuU1LLh7Q9bpt9e7ezmCxEtv86YoDpmsrRsUvmrKcFm98S
J58v27H/eSszk/55q493uX9P0z9vtX201khOJdNrt1uK5gPKoNwxDBtaQVSDRz6Adf6gKhB3mlEl
0uMPvsI/qAWuTd6c9v88+WOnOvae3RFnuYEYtptqqPKPJ5OsC4S6TQ1gD//PJ+edlB1Ki4S6zxfc
7pk5VMbPd08TM38omG2WeiYuojA9yhjmTauRvGw3sROdZCtDjpvMFY7VJSUENuP6MW/b8d3crjmV
TD+6rCVX6PEEc35++jh8e7FO+dqrjXrdXk+5vzJ9KZRpSqEePt+oHmzZ77ulDj73GYVu7CNFxUf7
76cao3G+CE4iOyYz5HN/ygdVaJY9fO76/LAfH44KJefkzIRye4vtBWAh//2Btwe66SVSHJNm+eGz
ivpROr1XXz/3/adqSoCAclhLCfDP/xy2PeE/Rdpt33+O2zaBA9EncrSfW+DZdrNFqZl28U92WpI4
Zud+bre2tOyEJp6245RFMzr3v8eY86T61gzo0EAtUOy0rPLW2BYne8xW+Fa6hJbcoPuCJ12Wj7lC
TyZN6h8tPkv78u/RbR91wi3VqD33293PJ3LxQnQCi9L/8NtuVtvNdPvX9sdd7U7esIyFzr2IIlo1
d3/uX9bc/1p1p0XvfNnRdDRAozKWiT9m+VnB+WWQMRDHJ/oREuPsKB23zb8eQaMUVe72eHU/6K9t
dPUSROf7s7bHtX4Sh7Ux/9r130M+trej/3qoMBjZvNgeq12pVF+3IUqYxrFO7em0boPJNmj8u+9z
EPt3/1oV82nb2m5ArNkHi3wTtcrPdZHbR0MymWjebyJykq90xA2uCK0VxjKb0oRBlcxgswokvC4e
GIpJd7cjO6XW9wwqv//zCvRKWghqkvv5op9HTEuxX+5tuo8X3h5wVpRxcq+LncaPV/K7inqbSuws
ui0+wsdbllDo9norE0m0fYTtmfT2uwczt4Lts36+y/a8oRGwEjuN/k/msbpRjxaarQfM88XDds8c
J7l3t21H7bRgXMfORe6q9G6epFMO5PB/D+Vraf2oNxtve/5283H8x0tVeqYcbCXfDb1i6D51GyqY
mgfGWHYXo89hN91IHqZ+7XQ7hXmbjRCCUDK/WCUCNJSgRHw837kFzXeRufDpHxSj/tYTWBwLA8mE
c1PaKVS6JJDL31ACXLR0GYLDpCKWUOqOer/n2k6RzDzkS7nXJeOYj13Yp6tv17/U0fYb6UBNybe0
Zb8UKOZii+TU5CLH8JV7OxCGFFLYCPq9WRFMZRio+dZdo+a7SiJDptR+zhOa+CjeZ5N+mvk6e6M9
VVN96LM2tFpl32qwlhIoR3kom/UxcXTfKPW93NN3X/t91tSHeNR32sL6N+32ZpLtk7IPzBZbyOgE
hbciFNBi9bRavkT+gbE+V4QcZDMZY4NzYNZ2FsXi55ISLPJ0WCsgBLX/WFkSdN41sLoyHPPly9jP
59xKIdkloU6ulybP/Eh4fGgCK7bCfFrdFdSbmSGBHNcAOMYe+6K/lFVw/zw0Yy5S/kXPjIcIK1Rr
rAcuZCss/UbV931t84WYD4aZh8zz9i1/t0Sxwq63AnC0qIXIimSiMRpZWFhyMJMxYDfrroqvk165
dHqRXFuHuMo9FLXIl0xPy5ZQtrBV9NNuMpt9bdPKVtNDac5hY8SH1TZ2aF6DafIze/LmZj0M6owU
DsFEgvGgmOHzRqQZUi9clYMYbBpD6WE1aXlHZ5JTgrXW/SnTgrpK9rW17mKZrNOeQdZYTnXshFI2
7YuI8DgsaMIafaulRhU/Q4UNHcfZ51EcOpnw444fhNDCcmwPUbI+MqyEOXFcESNqVnOhgxRsEvuo
xzaIqV3cV4ESQTC0DIzl/Cha3jGSQzzN3tiru7pkPKCI1qZqOK0TEXzRrXdEQGpamPcSA3eHO/9Z
iCUsBWZ/rFIEhQXm0B5WApuK/h1UwM42zVBrlJ1NGMxYBJOlBaZBaMHahXmV7gaBCrdQg4gQuIhv
rFdL/5737hQ7kEKh3BVBpDU7m/TXviO5wZoCTV18G1QTaDZvFCGXYgaKBCFUFg4dXvYp9hFVB/ks
BYWk+pQEQxySKee4FQd1xGfAMDCkfTiIZEfcZ1DGFPajha82hLXoTVkRtphFZPoLWj4EOi9ELlZg
ZnBXxrdEJkZA9aOEafgYmgkZDkVyRGANkVIhik3yLVP+AdNypxDXHDYRcvWVlYhckjrGL7FO+q/4
mX8vkZF7WqUfokG9qH0R+SaOxdXJrF3jxH4vhMKvmUB3Ld1lMn0bp0ovNpg/EmbcsYJIFxvxiWCG
r0nqCLdPKJugwbpJQ/6nTeUXW0hneVl9xy5+DDpFf6SZOiQ0AhjRxh4Mx6y8p9jJX1Wj+d4PIoVa
u+64QubTu1aTJC87OsHy9YCurro21XxiKRUYJnlwdX4hJ+842+pBhxvOIqtE38fEU0+E7ZrVw6or
r6naPzWaEiC/mTD0z28G2Tf10Hj9Cp9PK8TiKUP6qt7Xnw1JNFVvPVlzR6MtMn7VK20I3Y8s9UC+
lBvryRVBw67LrSJgfuIxiF2Msv8uq1IfRHHq6T3jDyGEQ5CbYk/i6ONodG9tkrvNkNORn7qLPshu
MRnvnXYFteWEsd49rtbz3CMQlbrXBLqBa8XlBdnBjqZT7dpO/5x2+uhq1UtOSqObpHgUVes1S4vz
INA0NsOhVp1jkyU3MRm138h9APuuCOVp/oHI46TnQ+oBTxldgmLcdVAeTEMOh2oiqPqK1pEwWi0k
fDUwo+68ZhMG8vKeA98RHmfyc8b7MIV2Ky6GgkpaUChTNScs4/i3JfoTp+C3heDEstcvJKyTBeur
cXaJ1+SbmO2fKCF9HWaRmMQzKfD32rk7WnG4ttW+U7WHXE6OYs7PRkS+dzGvF90IekUcR3Mlaig+
AcbdVfROQCJm4QJKPuutS7xUu7ZeSGkYXmsCnV1cK35TCX9gvSANh5xxXxW27JnD4iXqYz2Ol1nm
YvsjbqsTqJ1jWotjqbRvWPBcvHjUjt2oLt9hzjxPtlO6VT0dtP4lGWwE3C1jpMrfqlbORWKGltEg
Ga7CwiyYK1XvkqTFXKS1V5r8DfEtys6cprfYBnu0DER3LV1ErBJB7+vynGfxOaqkQ2WSL4FX9y2y
hpNGJIAiqIPJInuqpICO44iKLP3TpOt78mNcDWIcnYaJQDe8KFVm7535e1P9wg2snlLpO5hJ01Wo
rnoNgittOTdq9qAq0n5q9cOiTQ/R2B8m2T3YVX2b0vI2i8btY+d1Ge2rbTo+7ewgkePHYqbI67il
oZyrkV9s3ic/+7G4NglY6qJcfbMhIHFgoJDvmcXkX/NdXcpaDWQ7fkdDmAJWdftlLFzD4lE5/S6t
55bMFDcyu2eTi/ioSueV4aNOp8e5PUdM6dw6F/uJn1td66clNQ6DbYSNGHZLTkZZtjyQ8UHno3yz
NTsYDPUsG0WoLqZXCO2Qj9OL7JTvFuuQ5E/Ms/vXYrSPiZF/042F64K1HCZ1YcQgn8KaA52xLRoc
t0AumDf4B9f+gioT8q7qipgW8H5K+cmySIhknCrILchK+IHhDSpnHAxNrgZr0aZeIgzGfee4dAA1
MrQ4sOb6H5SWsZX8SnRCQ2JyL92ojDlnVWCleSUHU7y8UPC8thLaf8nQb5DIL3gTcz8uJreV5HM+
at/7CHsdCP5Dn4tjNDm0fHhH6GTKlwYCSlZislFPinjJUCEpmYMfYbxalhM4lX207sDWQv+9k7oo
0DsRgoX8WgkMDMXy0AwQ/+dhN8fdsVykW5uHGT8Z0x41tzXaW9JPX+rF/uGI5pHpAWzaa403wuWq
wKVIsg6IFa4mv5Ze6l1bZbbIpBPUDVmcFTBUt3WerL7nHGCK3N2Ix7h2fRlk1BwWQoIiTsukcDwY
K0RXZy9NNB1nQ71VcfamNyCNRBSO9+8r1bim2OvXiohyuSEa0fyZVfAhdKUPax2Rui57Cf+WSN+l
yyLonpd7wigaW30ro/KH9F0n0iVR5u/t2h2VYbitiXwxCe7NmU+oiGPcam5KCGbLl2ZgxqWaPyq7
YaqZoAsE58zojtb1IStX06VhrrpVNN0imDTqwzBUfl6du4XqCvwx4sNmv1NaThZnAGgRi9CMmH82
FMNWP175TOJAmM9Rbh3mzrcmUo6duYRVsa97U2HYWn3EtAA78sEFcfiOLAootP4nWutrNBzlOHss
+vZKHgvstTGlWpNDTmchq8mPZlTe2kn/GmnLo+YA04+XG4NG2K76bmSMd5tEL2iLBboYL/Fge4ZO
vup8x4X10Xey/b7pizhWdQygpSH7btwXRn2JinY3aMm11AniO8tqlbr0LcpzysePJqn6pulcPVMV
RKswW9qxJezVZFr2JdoTvt076KFcvaaM569WpA7XIjL3OiFZZT4Yb22TlrvKiTzQA+xypusEm4mK
EYL5mepMb/5Qy5HEhjApm53SQPQprSk5ls0QikEnt6W08NTAD05a9bvAQlc2U7drppcia6ZdMnPd
kmmlpl2/r6UOZBhCg1vWTU1oKOXsdZKW3qCQDLZbrsqDY6c0RaU0u23H9TWSfi3JS7LXDFZQUcQj
ajsgzJtsMjlAENnkIdYGwe7Lw/Za25O3mzqRQD6UvZcJ3uiTFJJEKkuacZL2+K/Oq+635fRuWMFi
SOTbq6p9LMYa1qw9J/tJBVXvpA0L787T0n4Hby8PGlP3+kwh7LoQu1V0zZGJc05l+X5klZgGst/x
CMbIAvo2P9X7DmXKPo6jbnTJjlsfpPtNlywVHzBSvWJJpydnan6XTsdabTbIocO+PBbrzab3dRJj
qp2dhnTuSmh4FNXmh9rJT203y24tmeZO4ScptQiMYAaIl0KjSi5NvhHl82uOgGY3TYiMVmftT5Ul
iBvhQms3lf4jqyaZZHSduXiq/iLXpLlWsUn6oZb1x9jAfTCi+KTn2D520hw4aXRWkrYN4yaLWPsq
76MmEX5r7bOuTt9MOq5uP607zeqHN7nq/7A6XW/5VRlTfY/IuHELTOej+F2Scy1Z30SLWiuZ/sRD
3x4VOTWuaakxQjNfnJo3LNayWxER60XmbDDamtmbocycQTZiVdkAzJyIOD91jfazHtNnnHrSq6Fj
XCe4S96JaI1ejY4uvTKXMM2i1qvS6r3BWHmWRSyfk1ldz/Nyn/lE9qtqGVyHtgecuat3Q/VzWKsM
e5umn4Wav85VOuzFfSsF8weT5n5Xwl/CKqjYfxx237WspAFlcHcCaUISUcuRea6qWnhaLNA23/d9
PrDds00Z/2cSbod+HrDdc2y12E2jComaok+aL9GvBiBQm6bY6DLLXRVyO61ZJ+slYWmImyINl0Fu
ab9of9q6Vo7JvEdW3IZdXID6Geb32FYbTxeqfZP1Vt2rpHLuVZyjj/k8kYBimdG7ps3uVGnNb7lD
krcqwnlW0PGGRp82J046+WwMTOvHUgrltE6ethsGaCxQqoz3Yk2eouIu8iHDzcvvYm8T8c+E2vwJ
msk9sYRJfzwoHXoMM1qJHF7ane34aYuMaiUW6WmJ+hPCDf3cU6N/KlNxGddMOrS6vh/M8azFM+mp
sgLcYxziW1km7zbmK1Pqume1Evktitfvwljtb5FwGGPGWQvkpRZfHWs8SDmhZmk/P3NCkz+U2eyR
f5NyMh0caHadnJOnsaDf/wpN0n5TMXSERAmBUrBi+v/MeLPRYvACGr4fhWGGXRl1rPur7GjUcK9H
4Qo8D4l4mpQYc1Hp3+cjy5T45v2sTl2u2K5kRZ5FNK/o4BFjPM90jzyhXc5iHPhXYMnlkeQ5nzWR
OxV/uuY38n1vaW3aOB3M02Au1LDBb82H9crhtRvfhwnbOtUnOQMswTvoWu+mhKJFqGUKCpoZMFFH
fm4RPFokWHfl71krfRzLLtkUvm38nOUcejpey+F9ZJaD4c1vbNnFDOIOFAPM6GA0P4jNdXGy9xE0
/LphNg2JbLmm8x+EruCvY5ZIe1O+qJrptvlXxfHyLtDjn5b+vU+5arV4nG+ZWXrMX5mu/gIqQgFm
dmdeRx0NIlF/N5lCpYdGCLnuK/zYSPmjaaEpP03tCGUb1AFswaQ8ZhVTE/twH/nxICxDIJHQIdXk
2QORq/XviFtcTVo9yWq9BfmRxG9ObhDj9rVrqrIr05Xr8H1BVDLNZ0l6suMG2k61jyxG5INOaW/Q
v2lMzpXhSR8pNzOWqSKF5pm4d71g2iCXZCLGZx2Ht7hh5tI+6gbxcysrZHpDTCaq+Vnm+++j2le6
OBjB1Qz8zxG5e1oLobvSQov/41DuBmp/eQ/XhzzZAiY8n4Q6S+lFlGZabfHg7rkSPx4Z/6UZE5pJ
LWIwr9DOXBUsbjM/JLSdJkCjY/1jsr/VukrB5c8wAO0YuaQzF566L0RsuTWFglwwRWpJAY8hZEgv
CXEHWnuRlHPyQlIDK+/RY0wg8Q0WTZtKh5KkatG/69W5l1gNxXw3s0Sd9NpwUFwUYUfdtmLkwy7G
PIR13m9zvv+FhRetlCJQAqwWXnjNG004VXXsNerbasx+RYaAc41TpvBlDpCMK1CpBmND1bDVA/yv
nsQUdmp/xTozfZ/8uNApQNj1tl/ON8cZ/bXVAoyVfhwpFBImT3Ye5MGE0/Kg1HFgN3OwRIW38CNT
bM6bVvZG9UWeU3fQSq+BLqZb51J+mKveqxG/ppIOe6fkT+T4pepXch0MHc5d/gELpm341V5eouXb
gu5Flr/cFQ/EnvHtMVuKkzsc1e2CXufMUvJwKEwyb1R8DExPl8y3kX60Bv28BAk/lo3Ga5084Kp1
mWSQPxazFVVVxu/OKickUTZIaG0IUXdvXh5Pj2umPI4q6TFYYpgWGxD2FtiON5Kd7YfR6NkiU0LD
WPdWEUvvCWPWHggNHp9xTBw/9lORD5MkN3fb5kwQumXr9oul1+fWeIpnRQ+XCBQaZvj5rYTA6w6T
5LAaaHQ6v8bvbX+DOsoHDdMc12jNDnEfOW4a8WMQLgZmT5epWhtx/06zlgpKlBTEwsVfy2b5YstO
qGLudpcDkR9piNwcrHeinPOqrx6j6BmkQP/Ul0LyqniwwGpl9Hu7YTgoMOS8KmruNeouCvOcfE3q
vwinJv5OgNTdZXkAZczPp1fem4xvGpBHxunUxH+qJT1IbfSKmqOSEt214+qCZPFPe2dWaFmkUct1
nsflJVdc1byy5g4cx/BJC4janZ49kdaovRjGTcoCxvagYN4Usyy0WO20KlC0vKDeWu57Pb87mu94
7UT6rmVcaxde0SjU8TCatvNVcuwDlLTkR4dmxWf2vKC+SkpCB8VTO41vdhLnP3Bd5x627Uw4YBpx
SqjFfQ2nH9appQYdP1BM9Wyc/lX9A/+HmyaXBgXByN9ffzHlyO1LGFla7g3SixkbWDBvutYFlemw
DKq8WhIIzsZjLaVBKwmxi5sC2/2TmouTIqUJX/fijXgW82R8nCXTdyiqOyl6kJxe96x9XyhRxvFb
RxlfGIza8j3Bm3OUASD9udijTxWgaIHwdTcp7XG1QsFGQlc076vDkNY+SfVNgzxIEYNypwQ3s2GQ
i6n966666BSv1rfcmn7T4mjy2yRlwPDuERwVrcmw6UTmWTOK/ULWHRduZfytqE3LzcZIOUwogLzG
XHs/ASV2EatjUiyTHhDZ1bssGYyjUqWZm852gih6OtqFXXwtJPlqKZF5Y1aQ+enViJKTBl8rEauy
H8p3qf/Ozyy5+zcZRh97OYsvBBGWp7WQXvqaRqvTRelvXT/MqpEccUGHCiwEslQIzYWsC5lgJXdg
Jea9QHTf+Gb+TLVBVWo/J4xF5EoQCco17aveJ/7Q/XQW2ZXkVxmOdaXKQV4x0ViVgF7brqSOzpeK
YjbWX5qFGRhtjlZE7jzdcUh0TQo8eY9qof2ZU8MlC+KNFkR0zeva2utq7dVrsvrLWoUqS1DwzpMS
2H31Oma16RrGlB7gDmI9ahhmOk291PT3ngvHolJVlJfpjv62QlSTRzUrG8+oS+VFZlWbDk6KwKOj
+OK06N4o33kLbHIaGT389kZ6qRmt5xD3LjFuVvYA0BrCpMH/s+HrUdPK8Kq8frTy3NUHSr51nHn3
IRCwKrQAynBahgWyMQ8Ur/uD1BjBKg8htTpGxVn8NAW8sQZweg0nCogti5Cyc5eqhB5Wd49136F5
A6rQKfLXJcrQafzsnIapDDmrodU558awjtEoLtq90l7q2uxj0ozceuFvkOYgVfNo7TyjihQusvdB
w1AghJC2OxSXPKIQvRT0wNLaUwoGBhhUPvWV/ZzFv3s1OUJy7b0pmpZwNK8t7eldxbxekRwKqdGX
juKcoNqfFvFv0DPMrIS4IFOgBpczUYnUQE2SMFcjyK+u0km0mS2SFpWeEHRwMgXuq9jY08j/qkzt
tyYy6OyNd6KDBjFbtosAc2UeGg69R/I5715kSqoq2dbZc2tRLTfwdapJ/JoSFkl3JyvvgdJJ/mJ9
J9r8QRehrDSW32cJp1ZLiWy7GQeY38kcH01FIqon/cnyeQ/q6ToXDidCLGpIANzggqovHaZnT9RY
F7d92wtQpOmYZgDOiVhFiH2Rx2E6U2tFbAA8406pjNLirZaMGwvLY9rkLFUVlZHSWr6oKfkPec9J
OjcS9DoN6XI+Iyibh36FdQwxQotlhHHVk4Il6wWDY0YRIVXPY60NF5VeWN3Z3pKDfRkY0PnLmQcQ
tbVbFlSzIhpeejgjIbTi5as+yse6vtrWBNl3wHBXzTNCWzkUcrweorrw44phRu5Noo+7zF0p7Ozw
DdwjI5zyWWmeZDrCKXNqcHCeYWf5iUZR85JVf2AXO9+KNpNOo24UnuaoxWPak0iPoPzUW8mLQ3Il
zSzFOWnQhIdWqp+4RHehOcezh33vN6LMiXin6tSqdrOre4T0sog4DwutfZDWkchlWhioNajNGNMU
uVh0hofFsexTre+YkZtnU6kYlCPtOWHcMfPXheXZo1kkB7mN50Ng6DlCNTCA35XUdGGsxq+DsiaH
2HZUROnZ+LhoiNDJBQmlSfNbOm49Iu257nx6p4Qy+I5sumvyMmW32tmX+XciqLwhNl1dVEzGHgaV
TizjbJ7XIaVn0XvIzuyv0MCcPSn0hxXQiVfOeeEvJpOoocuGWyNjrmxJ3vW1Qm6O6r0Ks92bMyju
9Wg/qeo67XWQUYhkfmwVoXuRuar74bIVl4jEovVNfyCmBwuJv0dmXi1q0MjLy2pp3XMj74l/NV9E
pol9JZjpKxb5Z5w8pjKvV3m2PZ1gtP0oDXtJkf9QVJe+SYvOb1IfNQ+SseKSukE7Vca/Mlji3SS6
6z5tYgDDi/bInEyNMDlnsBbUCWRkh/N1n0RWezXs9Jij5Q+HGrlLnEXl8fPGUsrqY3Od+O/NeG09
OmgnvUVdkVbKHyrpeJ+bNCQ7dd8N1YhXq+IqvQiWcUvuWikJvpAfaKmTA3lchuGXQc7GcQH1GiYq
/TuKIT8k2TqJ2TgbS9f6zqS+2B1ZzrWj5PTSndVdyM04x1kMO7dZ88s0DL/F9IaxY4FUrKV2/s3G
Q+hJTsZwj8bgqKXZ4vZWi7B0pK7YKLYrxvrQJfRCZ6KevNZm+SKXLBiWVh73S0OV1ZHzx1p5yWWu
FUndifNkmV8V06nwMmfrtSBrfE477TzozTP9P4w2l0ZdX6FpQsptTC8ll626mUs97Pkq4ZrntmcP
oL0BaQ96ezVphxmCCT/8aeAkg6Me46axfc18ULSu3+kGiwJ+4HcwyqTtYguc4iSyH9nopNcVZLQb
rzNDXG6m+CbQiDhaXT4N0j7Sh/HQc2Z8W/FgsooZHjNh5qzRlWQvAJEHuolWuCLdCeBQ9aDlBTeZ
ljLfukPd1mTX3MV+3f2mzCh3NXn9g+soY7cBC495KVKwszEx/ywtoF915oiTtlrhIGcNENWrEMwy
ciM3boMV4DBwm0ZDt0WDDSAk139WTTW1G9IdboMs3fp1VXbT3f1bq5Y4bfdKu/hjRbYJnkuD8u7Y
9xo42ayNllQhPnby5GSbrGT15NAV2Y1qpJwdva934zBRHovVtyQxD1K8n2vkwrYsv6orK07VGgPO
gzTsoaQE1Ht7b56U5dTpz/lkUu5N2uIrwTF+2TZDkE1OebO0sSGT+VKWC2WAXKbSprQno2YmDsQs
JTi6S9y8y24t5hgwjKP5VSXMqqill2FNhiu/gO/WlJv7hmULb06RxbZX+1A0v5ZcJ5UMW2bLKucJ
rdgffVDzb1M973ITK1RkD92t0Xhabbc3JTJamb5EGZ3wvCFNyNLLUir6kQXAQd1oLdUigg3N3BMA
zawgYeWPaPe67bMmBUhzSxeRWOR3Yc2PY0Io6YQb2temcnUtK+sPjd68Vk5xbIwVeZ7oKT2ozRgw
WWLaFEUvEQkJ1yHek3ytugkkFRrDJUtQDP3Ekr8mBetMD6NSxEREDxJ6o1aJhfFxlkGS10gmRHSU
WFVELSqF+bEhqDGK84NM7mmPt8/6OfKVwqpHRoUUjiIAColG+yKSOsgH8QDV41JCIlRVOyxlhxyA
JlhqkgMSKOZpFq7Jz4iqQ+6QT2EpO1Urd5OThI70y4yHEx2RS5QPJ9iT1/YbrkSLSS32qmfMsMrz
sIyvc6svF6XvTsYsJY9d23/VVau5Ij6jiMxId6yEgx+3GysumfmzZE0P8zpELO6s49CnDwzbu7JL
jiMALwdKX5WDmk+7oG53qyR2CXqFASODqKopqGp8po0ohetEI6NKphQk5liL1ybLzVjorM8WjQJD
GDtCqOKwyFPLxzbVnaUWkoyBVzhVmsrPIGL56/TGWoTrY4oTdR48oVPGoMqQ3Z0QqGcmu7/kTOYV
aoTlcFEa8CD12J+2rcZiRthnBQIzkesMndgVo9myz4Oi/ixAxdA0aZGXsUeU3Vkka07XHQ73KhkP
eirZXJmWwEAbEYpMtQ4JGt752pXvKIvcWi08ARku5Rfwf1yd127jWraun4gAJzNvSYqKtixn1w1h
l8vMeTI+/fnoxkHvvYFuw8u5JJFzjD9Wfelr8jkjs77WOh/iguXiMU4+pLw2vF4cS99li8pmUHg9
e6VOb1WF1sPAE4ayGaiOtQbLu9rmPN3PLIMy2qQ4KBcQH2CzJuLHCWgc8ofJ9eHx9mOXBEu0lbeH
hftNne2O6puAuqzA6adDWttHgy0HFYZvdg2xxcBTyNrFoPpU6m3IyC6lwyYDR3IU3V/N/DxO0Skf
+aSMFp9OArHjpFnv6I8+dAQ/vzo8tfH8VxWftRPvIFUDDkIevW7KcJFVVM2QcthzC63styKtOihW
3kxcqBBA1zqjdHGC0GTsNKZXu1KDzO73q1D3HTJ2M1shx/5oh1pwDVlNQGnmTiTpBXt3GAmxd4fh
HOnygMucuQFdF0ojdZx8yb/I2ejs5Fz19xGdAm78NMJ0bAQlIXY+sVReGz216h8gHv6XdMJTRgC+
rN01DbXCHY0EmgzI2z8CaZHpwQa1myqoz9UDpuMWMAR9vQaKzSVBCE+m+aVCKVkm2XY6zrrMx6i6
Ex0xJVa17yMSo3QEaAhzWM93MxuVur0mtEcqLbrqhUphL8mQg+ytGuRpjnZpGZ8TcDR7JaiWdVZq
deiY2WV1Zs9AilnlWjBivZwHdS8ZZOIsCbIKPyivkU1PWFFaOGpPiY3QYDQJlq5OWlIHGuF2kjlI
FfEhciCLleqIbmSXte3OmuWp1Ndz62JnJyJ8w2JdHhGTuxwlDWHGY1Aa6DCnwhHsChks+VCoBwOM
P7TibNeqoB6WaC8qpq8BNyWV66RjgJi89CYvNEAdWjlYOdoDij8yaGLP2qh2p9+L9eQIr31I6yP1
aTlhSNV8sIYHFiKmsrZTD6zh4Kddn906otHgeYtzlZF/R7FGn3UHVBSeQPEh6wHtYhW6JQDReGfp
R6dD29YQXpwRKS13K+y3ZrzWhu6NylMkAJdq9s3UDFQa3RwXRaGBeutMHjqT2/ti89RyL98e53KI
dj0AsKnQTljEZ1L7Q20Qx4i2pTxRWq4SVggD3b4LuxfKiaOfnjjVzxiwjo46uHtEY/ZdizTQH4fh
qWITX+Z+CbQ5Ma7T+Csv1fUTevv0Is3OIBhb3kH2IgTSvlg2PKdSfAKm4y02AF8mNgHHfXCryVcN
lTDmdHvhoH+0lr1tyunaaL0RNCt1uDS4H8ua/b7JXUYwkuz+qUWomOh30IN0QVe6zt7Qpm/DNcTr
quqEDeQoPDquszXrb5KO8zWqcFpRUW9LkICh3M8ruIHVIfWMLYIh2G1FPN1FiWW/x6b0B71B2rOY
S6hZa8bBM4STcSBoQG4iL/Zj8nlVkggTw71a2uyx7BpANOajtEgwOcUGgkQ6sAnS8Fs9cAs2uhfT
J+gOeaKkK8HyJh77t3oBJDra+Y57fzSEYvJK83Oxf6zhveyuJPnpbUxyy/eKCiDTZoLuvmxV81fB
UDoWXt0zKS7can3W3aXbNUaI7CV1X+Ik6Jwn8mZEtMu0kzHso+5Qc3vLzCWo14fRfWuq+5laAn63
IkOeLpv6Z/oEDAKV9t3ibRi8I/4Z4mnQXW5RTxH6kRKB0kPbnzT3LkVuk4bD+M+CeMiZyarsbI7H
bDmNHJTI00jAX0LDPU2IawztbS4c/eok4lkkjfZjd397O7K+F5cRnrqe7mW2kwYosEH+aDunyFJ8
1V7Rs2l5kFij12ixrzw0ReqnPNqpU0i0JElgi1k/t+yvaP8FfzQqOPTUWiC0E8K6VUdVzfkCN7EE
pqQCtivtcKEWjNd0XCz0ovTKOV7XA6/8jEBObo+L1IYDHVjnvu6I/uhJwS14xQrlWVEX8ov76AOu
m1M4P8e0HKbdQy4r7c1duRuqzjwc1UzcLTLJT2oedyz9NKBlI5CYLp7KWJ3vu6Tc20ZyNzrp+LbM
ujylTm36ulBeSG0dHsx8TndZiZcnLd9HjWLrV7N6rpyXPpm8eRkRUt2EetxO+gQ03+F62qQYesdR
CP6YIs/s7w3GMmG3KMU9p45zXzBEeDpcr6PX/d7u8q9pnr9rXaV3KBmfK73vfaOanDC3oSDW2Wio
KlHCtMNMqcX5HGSIIgHC30R1r7KydFbjtdmg7OGqGEcgpDTPTsQt6xXOxR5xpwpQhOwgGxk6EGCM
6h0CMsaDdsjmUENEX6PD0xXj08iN3sctsUs28qyEpuq8kfBAxDZG9rrkw86JuuycSqvycmeod51d
t2HZQqSZ6DBGuuHOKLo8EIhw+7PsoaQPLztFgulq8SY4k1L5aspXNXGQeXT+0wo33d2prKg56J0B
9yJN4a3cZBH8+XX6lawjz+VtgLX8O6jpm848V6ukYFGEYAiWWsuUoSqVOqDcjnjOKvpeOxI3c0ed
Xx1mkAX9zNhGlw6/0Q3rgB9V/LlzwTZo9pOLZnDV/2wfJ18mP5upKvxEGftDZwKl9BT6In4ubnYc
v6RU/7ZGT6ztPZcuxg05+HJFHlOaK6pOPb62JgO9G49hXFbZAUElevRkBV7tktZHQgbhkzXUC0LR
6hEZv3AOfX/KMtd3mgXGTfE3xjEj76DpJAuuHkhK6tcRAyLUKU2FvG7AtrUwxXc2cN+qnplSgR+Q
mBj6xTYd9FaNGkjrPASLUOKzvTSXZvuXxx0ptPPsitAcs6/VyW8V6rmr4vLqbNcWuHSaUBdByrl9
I7xiEJY364ZN2n8yHLkf+6aW217jPplQ2vP44kbSDssRoLFXy/mlWZaDUsnuNq+cBSaBsBCF1W7k
fD/ZUcal0gzu0ciJZlLuHO2HbksrSLsn4TB0UefCvofmL+K0XCPFRS6qPyN8s2S2W5z43zqay75j
63S7pjvJGTgEfZyXsgLgQWXu9fNKpLRZfZLKzubVUXTZSvUl5ZLX4tigs15J97BwoTvlnykORwRW
PMflAsBifCtM3pFMdlFySXNOvrkci0epPfdx/se03/vuWWpdSAE8+rERMRnC3jX2FPwBjvu3bVu6
KR3PsH46ZMxtnIckRxwi+AEQJ7MFtOYW4ucWZ9KqX7Ms+6atESH9hiWN9qvNqVHGZXlKRA3W1s43
slv1MWdyR3WsAvTzvdbJWtHhRhuso0D8HcXiHpusqPZu60DfmA1LAoG5Y64GkxrLo9WI8rlzQBiS
8lJlw7Xqkywktt/dperUs0u8NtM2CpOAIv0IOR+gbJiMAdLYgFvNruIVuA45xDSMLOoD5aWE+Fdl
69mZtdmN/bFaz1XDjDhsdbXVLrKNVxZNSVVg85gb2s1VuiEcxNSd+taip9CeL2UH12UWPW3qmWFz
S6ZFR2G8gKFqntcqlw8k2QDlV+p91KOHU0tj/DCEIfyBlp+zWVjTSz3OobkRofH0LnnwCvj7MlZ2
5KUGqLd2cEHM7KqvIUBYmy4wOkSw9110UZ61kXsCk9fY4Fcovk0IFl/M43kWPIhz3f0pVHcmiopp
p7CNXdpab1GEnGS06zu3Xv2oTuyjhvJ2GEtucw6z69QbHznpnksD/IDz61FJuLWsKmMGjiWSPZvm
DHqMYgdGFBq81i/4YdblthgZ9Mo3Ga4H3aKiWtbAtwz6rnZXSAVieo4+FtvFP66f7OprRcgaw+la
176+5qrO6qbDCaIUWdN1V8XxW2wn060DnrwlVdKz+wBAtQt5uXZUKggTJ+tGziZS3MSSCCXM91ij
e1XbVWvl9cV8QNtan3NpqXfRKI+9Cgid68+6qrWvRqdyhQ+Pij4itJ2+NM36UlaE1UjMhN9V33Ol
rVAgLloc8uIQ9A8q0pcNSJivaLNIRUBR66HztGY6WQaEa27BuQIDL/N5V8o+4By6Ihq/NlMTuqZz
1ufPZjJvzTo8683PuDrnMa1QYFSHuU0eCjNE114cXFSxZk+IQDvEzilFPhGkuVL7KZcw/Vd59UY8
0oseO8+0Nj9VEAJWxLSMJNKyacMd8P+hqtWdIEtU3GBrWl7ldksC2Swpe3fXZ3speYSmy4oE2s6K
e81O2pPeaUSCTGNoGe5PXU7fKCTHcBlHimZHhgFzvtGP/lD1PCrSXF5arbtpWbctEURRwJKL5WdW
m6O12V8X4ydd5zvXorJTZOtOBwqMKzs060H6btf5isrqLklENfHVwYNcx1EimjPOBZddGM1lQyDj
iHNYmCucbTsfeDqUPa43PzOpx+F6TeIBA7t4FUP+MvNXvcbSmPZROTM65xNUAgHVMxHs9HjulwSA
aXuEEvbFOL6QFvpKZo9nrDAjkQktrO1Jm9D3jVzntwRWvknkQ9wN69URQWb2EuMBUdlTNdS+BAu4
Q69JVsXsWKi6533VwWxbCX2xxkL/7ZS8u6Y1hNVSNsexZgY079VNNN0pp4W4p93QO4pfTzpBFqnW
HJWO3Fte0tlemYZplyKGYYtdHlJncnAojXRulDvAe8EaG1OQk4yWft+2rCWZwvyyHtRm/nTs+GMt
o8/ZdZGxbK+TLlYvaePUaIDbOqha03zOHcQ4Cee6rrp/M5lgPcz+pPXE0YzonVdspd7JgbvYiPQ/
I/BGYnF4t66G8w9TJ1drQjn0PRlogcOB7wTVsl/TffwF1GGPz6jMeOC+Y0tQBsdL3yA0GFhxpQYu
eprjO93yke9T1eyXFrlwDO94DwjzdvDHJshT6cMMXbAzbWH0jNMabgDk0XFdTy7gMhV8X5ev9Wlm
Yknr5aJpiAC6lHXIFg3DkwvNpjgmj4fNrtPFlX7qWr3fTQMpeXI133H5SsQE9N5JKW3OOM24ixTu
2tOyaF45t8te1SbMGuswvRVZh+T89z9joiTPs8zQ2aErRxtCmyEuGAQ35ryWPLHU4/7nU2tpqqff
N3EbPYIQtSeFNJDb2MfroZjxpxijkt+07Q2azPkkV/E1GtESAyuZ+qU2gFS2b/j9Ml3llNTaYfnn
Wos81y3SdbpdAA/j65SWyXXY3vy+t+jNlzSj6PD7SbFl1/6+Z6W9GhQj+YH//cTvN+jF0h7pO3//
Pz/o98ta+VAQs3//35/zn+8BCvOG3qSjc/vFv1/6+57So7SDBzDw9f//v+j3s4o0+hNFH//ja//7
d1jUFYixdC7//dDve8kwqx7pTNjxtn/p7x/x+3O5QWWhJqfSz1Yb3Pz3g2M3TGd3TmFi/tcjQvd0
fXaxeB90uDnrSrSc4OiZdefcm7F26mqz0P3fj/7n3dLhxE+qEVFMP967tQ37bc4zrq1+wmw6U6Wj
x/Zz2SqgNHL5yJG2oy0Ztf3vl2lE5ldjYb/GdfqZRvbfDBHwWSmEFfbz8CclJbPz0A1G52Ky8cyh
/o3Oy/bm94P/ebN9i2VW+WHWorvfD/1+xe/X/o/v/f3RzTKTIKIkd1a9Yvbo9OoJf/e7qUTd51IO
6Ovoi7u3HUfA51sJ6Ayf0C3nTaCLeJrM2jy5NWgp9Iu4Rr0y3lWFZnvFoscf6Yrak06S+ix5rN5M
5/n3w6g65mNv5m7w+5/9AJFDAPtyrdK8eozs5On344j/u1CuOurFPHsySlSEs1sgjLWkcZZ5jWxH
F9FnLXdN3IqvSOPgklSrMkyl+VWd3cr//UTq9qHRGeP7WDDoZhRsIuMAz0rN2lfjPP1yaLULWqMe
L2Lsi4dB1zmBafx5HKzpayzr5qPAXGEm+R+94HkiUcsO4YwfDauZd9Cyyi0DO/S0acbA0Kp9OHCy
k10lrwRQkuxF1pBv8cumNnnRFJjChbISwdbEIOJubpzCImd7xNTtIQ0Be8nA2IAU9IcKT/YOFfM7
ZkTaKxAw0bi0NfUgV0mqo0Lni69REwOOAcThTN3olfmttTPKoDo5+a3a/jMS2g7q9TVboAd6wExf
aLpvKelhpNyD4QY6Ilf2IjMjpGxFWDbdSyvMQ0FXeBYzztfGPxz0iD+/DYV2v+6pQRkEq+qPlhZM
inGhYy9sJgqyNPoaLEhWtJ16b911SfHIYW4OaZCN4IFI72gurEJcAa0ndy1NncEsp5AGg26v5nMf
TGMbzLRoO12yIovovqqkeRiqCm/S1cjdy6hKHcXD/JfpEk8m7Dpb1msylNmpdFC4VGDefpzXXjwZ
NLSXkFYl4yfzVd0q1xTHKgsdrNnQhoPNrbRIHszOCUxhJr5RYrSPQKFZozCjxFyxy32WtnCwU8Ji
Y6uhYok+GPvo3R6YhXKJtg4PTYdFPJv8ulpv7gJM36ydR3b84COB9O3az9WBLQT3BQmblwGJRShl
2P5qCORJoZ5kzZPYA/CgBaud9rZ7n2Kiacu1RjXrPHaYXSK128Fhh7HlPqcKXNbM+pQ7c6CK9dq7
hee2DCdbF6G0xymEjz/ELK9ISqRHXehhYQHQyVnYTNKjM4I1gzSpXev3zvT7/7qa/7mC0iYd2Tcs
8raAuz9ZxFbXVCHB3i0vneKpWsSpdv8qWfxWceR5ca2/F5aeej7TEirEUX8qHfSJQuIS008j7L/V
JoVPJ9nmAOp9drkbWg87xdhPXJHe+uOmOnZbfxjng91S8mwKZtV01djuyketf6Jf+qiXy2u9oPkl
4X5pp6/Osj/GxZ+nw+QnSJWnJMOCa5fCayBF9dZ5G7QsVKqdVSGQZVSkD2pLEO/FhuoixuXAfUWF
JU66w9D1+9ky6e2DSOcKBorPFh1L5IhzaJdNZvFKtBNhnyo92bThKTDtW0dxAurEXykPv18yoEv1
W+y6wIvbj5/OqmDMbJAQXeJl1HdOG2v+4swFD0Bu8aeu+fNQ6BIuvKbscvmHlhK3Qa1vFzSVhkgZ
qS9cqnll8neZ3Lb/bGVR3eOuvv3nizlCTmbBov77Sa1wmsC0ymFft138TJcNLySHve/3s3QktYfc
HlKc8axzbiOSk2NydRkEnh06x20v6TLaGDGHiDKUIjq523tKT0d7h/2bhFw3TfT71KjQyQAvIO1H
iCi+qAstWMlTOrXdnJokVVQhfhn83MPN0iM2zMxEJOjq60cSS78dVfVxy6PIVGUlMk1yB08cUhmX
FeyJl8dap+cGeWcjna9hMr/iTUtcUIvTdiWxJNE+UTM8NP3DQroBLrx9rQx34pIMwCkmarrI2im4
HgTNWO5D05NGkVUh59gD3TIPoswPNul2uDHOynAVeX5zHQ7jEod+61hbmsWHxrRMe+pnJ0bOEMZJ
Eg8o7xv0n9x6RatDPgngdu7beAeFnSOpFswArY8U85x137H+gsbKl9PdWiaPg2oflj6/dA3Xlos/
eMLP7KER/9bXDbEU8QPlcU+0soMfZNr9IufAVB61ksqg51lPHuoNq1PT7mgv6ZOpAcRS2jMRnU/7
3puOI10pq0BXEza7tPwWvjMLhm40y2Cx7mtB+KMve0zjdUJBu/FQ6nbGmT0Fs3E2B+Zo7gzUdgct
0ltO24OZW5dV1/66anEl3+0MSFsgS480NIHLR6EcdBglKrhAs8g1dup9rPTETVxtnX9b1GYJykfJ
uITssRMM5u9GQrvuuJ46E9MWd41WhZpS1uVpJmVmiIhN5TyLmjU0simY4kdNyMibe+y+W0oYoZdk
YbTPhhntrLbxhsZ6c63ejzV+akuQ//yTkEKRZVA3Sr6DwBb5WzYv+zj5VEmny/OrXlLr0LGQRC9J
hrmhqc6gnUccK3/nlGW5BNRd0FqWJOxsol6E2mgd5bcONeKiC8exuquTsxv9rGkcjOMx4rRNyQER
5pueL4+WckzHykBWWdve0G0RtD1a2SVIS5W4gwLmxznmxH6GjkCw1nAemflT3cQEpCQU03emvlvm
vdvlpz7NPe4mnqHAloDXTo126VaGcu5hAuyAUhDFaR6EWP0cfcBwsQSvobLXD+56168wH+QhQTXn
lbXjDN7PYvBX/vkSUU40b6b13SzFIRWsMDHCn6oOXfsjSjsmYhTHTKtK6wSFeU5Jaq3jH1fh+dWQ
JnByxHiAYrM4bdC71RDXCnlnEUwAMvq4KMNhrDmXb0Xe4Ku0Dy6hGO4210Rn13I8lEoxtSE9l7n5
2Mdf7Dzkb3UALvAyTAdudtJkc1UxIJQxvJ1Mgs39PgjE3Bm9ZtNJcc+NBXw0cfm7/oLgIltSLK0k
GTbNEyL+IJLVbnCB7vjjaCxI4YcYEy9OlvnKUtw6AOSWbVVvprCSqPflfIr1e9HNOzW6as6XsjxW
633v+JH2ZOIhyS9qQchBOQcCEb2222Lq6BEKVHw4ZYwYSwsJ6gqaDnPtjM/uJX1pccsWqoK26VAm
n6cyDshBvTkvTWEEJYdtMqAmp92dUJ5nI/nXpG+mlu4qZCjOYw8AFqf0I7iXuXHP8dI9OkThkRVH
xnyX/ony26odwBQIyYdBG7fshfhYgFQvhhuayKzjKAqmlQhOdIvo0BYC06OKMDzLeVjq5I2AxZuI
xNXocG63Ye2IPTEhCGTce0N9wPS9c0Z8fFYNZF1dRUpDDjI99IsYdlf0/Ggny7n4aNfmGsUdg7Jy
Z+Lz2RQ78F9pE5/zKbmbtPxDRR6pm/VjmbBARG8IHfwIk1XhgOCs8E/2zShmIiPiy3ZRaO0j7bYB
ymQCB5KDkeMIEDSgeQ1akDKaTklRmV5v2O/TUB7Wegl6Q0fbjj+IJ4/6B+ph+3TPXn5P8rCnKhov
cBh1ZCBF3wCxx7QSzYhMalWeKyn2IMXIOTXrANwDX6a8rYr2mmcLAu6HHKuNlLDTSf9oxcXHmhbn
qEXo4ZqvtiapNZqv4FU4l6I7afH8ipEQGN13WYORg09PS6wRmaJyWecK6MvozW3GrXv2NfNvwp0k
c4xPq0Vxq4mvHnarQ6ntNua5myM/GfszJjawJecumskC1Ipyp0q1wdKx3NtqfCyxu1CiGqyFlexM
5KWuCmpZD+FikS6ni/vetS9EJhMd5fDDY5qSYE27fTlWLySvPKLG1sbxq8ExO3J3FfzIerPIiEkA
ypeQ95ZfJaRTdxdnag6G3f8sZFaUmzPLqo8DtWPNCg2IhKALM9rxFIUsp0Xc112Vwde8i+iCuQRb
H9FGfioWn9/YZOOd3X63IgHxCNTuDqzKaw+NA5IPfrHro6uzaqBFkbiP/rZnyvXu2Kn3pNXsEvo9
Jynhecq3HNFRV0Iup+WTqRLdiGjLm1+AUwP7KMbirS+Q9g/6u8S2qBJYDB1S/LHUjgwS2pSUv2Q5
nZaM6XjYjH/Qc0EaO3tVzw62Kq6ihA9bEMXPHDsgdVS+wPHm3W1WUAvxIsqlyqOWHA3CoZPMUIKq
51jXgXQHbV/UbGjA0Ib7XOU/A8OgO8O4avgwfH2GeGLOsY3hR8PSn8TVd0aA4fY4miC1GAP6/G5O
lyt1wWGSFcQRdKRZPfY4cVCT7ofptWWtbpXioCYMZtiDGXNPEfllOkXTEYSzO+43Y1VDFXmKzFtL
tF1cw6+Bp5QKg6f6NucYWokhyFl19Wb2XTO+TRCXilJS4Hea7RhVJfx6i5KgOubkUKh4F+HdJZyQ
MgQKjbVggp7WIqvLqQ7wiyh6w+TzElVNAyaIzV3Yc5ihGKrj8kZKzg7r3V+yYt7d/AyAizkm/qk1
oBcVzBYJxmYx+XILBFo4Xk6o85P+WVO1KzCQGbaowV12o1GLEbqX39T9hiIaDmqE7RkGMCZXO7LS
faKPgXCXHKj+rhWsIyDUN9MUF7VdsZUkSnL+fVPj7LOUaVOzrsFUrrx2iJzIa/IvkocJsd/mLOs6
5jC9fhpz+62z9QMFIkFUcMPPlS3l0Zva+eSuhNnqcr9SNIlHqN61yCWzUcIBIXk1WQqT/pQsR7uN
wwj9S9nQ2qEgsY0a30lL9IuW+6a57CqGlqE2a6a9JnXdmxu0wMqUYosajV0+5m/d7NJ3mhvwIoRb
jklKDdzyya2ZUK0uRALz0BiwI4Wdvk5p9Z7gGVMzWd+n/AKpxM1R6x37Uo09pgSlumsLViQiLGPB
JBWvPYwAgG5K8NAgdEziKCVzZxMmoIZ39czCL6XAdWurEnaVIT2tAUuMJnxUsU30gcbSiuD5Ojfa
nSBNqy/SV5X2gLbH9lYyyViOXwpE4UPEVb6sWkf4SXp0GvWbdtMnGQ/H3GRXKNYwg7Hqsn9aOfqD
I25Ns9E6fxRunwR7WPOfOSUbwFZ4XVm7Aa8WcaYoGQNMHsFa7xNleuk6Tjr3UU3Y1kXKwBxdrDUK
R8305mjmtD4apeB23f4jyDylYdvPV3PvOF/FqnqpdTPcP3ZkB6Nu3zejEyYtbbeG7s8b/DzmcYAq
7UmdUXxOx7oilykZMVqru2HEc8tl3Koxnrl2l9ufVWZAYoPSGi+L9cIUVowKcSkfuVPeV+YfMf9d
6okLtH6eVPOguS/NGgcd4L6ev6bZLUoanwLykM5aP0fNUy6thzDTH0DtV3Td8LisyzZZFpAitFgx
tZL03pB4pg6QSVO8b7K/3Z2ectbQehlp9RMKIjaClMjo+jkqCOhZ3HPXfhGpn4KuaX7cleep1B/w
y3n5kL6ImHOYjN99uyLsNbXRz6oWFEOFPrJ7h2RUGJXpDjn9U29T7sjjJDl5C+5DmfJkTe395P7V
AaCm13LM7vjbPJtK2saj+Ea+GTxFpF+ep+VJEgDdkqo3M58ujnrnOtz15V1lzj6hDRfTvWi5cxDa
YSbbgLLe1181wtKc68a9E7J5k5Tr6ZER1KBnUzGf1bTAvlbulJ46IxhJMz30MbcZowkjKj+WrAhG
hattJ4yPtWcNjM9iLXyN6aA1evwY0791bj45615dxX7RtviYaUBV4eREEqzrZ99w5jDvPABZ+lt/
9QCEHD8q0YTWqUawWgQTkwDFn76zInCzLsgcyPgQ/X2mi32yqGCNBsfPiJEHk0vPds9PQsmNdZxf
Zk3/5i4UKQb3tv7LIUMIo7Gb1OKQGBuBmu/XNnurqtmHmtkJnHrD9G5yELnKjwAKitq3triMc4DD
1W95BRnKs5zqgJYKBLviW7frU0/pIAGVcxsHZmf9MdMYe7AGwUii1MJ9KkrLsMVfCqK5IUAzez/W
uu2y79NHx91acYh+gfL+JaF3kbNlcln71jxAKu2b7nup8MQaT5aWkXikPY3lwzqOXrK5tjo10ORJ
dMbRhUan+uBH37z8LjhGCXOiUrrS0LEx3pvTsS9YTwDsEO6e5HRchv0IOjgt+MuY/SpoZlfaXoJA
fljknwa0En26jxf0YVEWhAJQOQnHdqUvRBlNocUg02VEWeHPz5p/sQM62pcXM+aLSVk6SBP5GNC+
so+saDdKl/axqree+rnZ6d232b484bQhBHJXZD+Jh9WsB6TJ5akruEIaJ7cCIKyYkWj6qZNdobWr
b7SYogaVJPqWrb9LjIPLQn1qxWNcESGXfFbc4MW0wxc/a+Z1vPEv2Q0WYj1wd5IN+89mtO6MNuNo
RtA5IeLEAjnErKmaD50QyAkPAkuPo+vgj/khlel+Lr6b5t84fShEDc106fbyuU6LQAiCcTXrWE/T
c2yA1qocqAa3WIuULS4WzumOPD2TTlUEcu9zkdwjHe21bPDWtthB5tIgyhjdl4Se4VNvysCqwRsx
oIxGGxgkQWlW9E/HL8FrNe+aN30xMWDOXu0wtKOQLd0a7bwVLJjA9E8T50hF7xS4FafDX3oLGRUv
MX+0YDeeOt2L5g+FFHsSPFo6exyPO9DJNQe/jAgW5hIrSUwwGyz0Osm6pk9ucfvTSfTGc3Xj2KTx
x9hvhFlcu7cOPnyZ4qMxuXslkd6GY2AVRbCCn9y1vMW65Ot1ynjWMmM9LFm+NwlZGgmJSF35AFZ6
E+uK+KkGqeVmr1QnVUGdgK7UJSO0V1/yaHEOuVBA1OpbgvaCqGpG9vrVaeRf9CXh1CUPBGxpQWsT
88S5fytMXO4kAHrN0sMSWNxM2vFNJMp+1rIgKZ0nqSjRzjU5fUfFDKZIYlrUa2jbdGMAvyp2E0Wr
gNUteU00qo36AcNJu4Uh9Ze2orC1TvQgk/3esrkRRtjuue8YxesybOas4egw6KGSCc1Zu9+MzKj7
0AfbnrTSJ+4EnpO4H4ZS3Kvsoqkt7pXO4hp8sMyfvuAcFO7Brh4de73YgenyuPT9pZfGswUmK+rJ
V5z8YBLjJlFt4iVCcqr4bfFpAwCQqbR3UYKrpktVEyOTihv+/5F0XkuSKtkS/SLMgAACXjNJLUqL
rhesuusUWgYE4uvvYu7L2MzpsT7dWQkR27f78uGS1c8+zzeH/9ajVsOEj5iyY4BFcsqoc8gKLmV4
9xZ3X5U/LadjX/11xc3jE2yb1zqPt3Z9yyEfFtWxLeZdSrCVdtGNbXh/Wx+gDX8Qp0cgMnZ8PDuF
IUBEwV7gfU1BCbbFwl7mAfc1niKAPVxAU7bU2GKV857YUGNwhDYy2yaZtdcjC4KZ6ObyYriCfCc7
ObbPRfIqcVTDIU/gBwwpNu0Sj0MfvfUZmh9suCFOdqX6zDrojmyPIvNKXfZG6/fOfrTS/DBINEmL
8Jj7aLavcIyifVKEH7MpD7V1GdRfVbFmq//5M0WXEoP78O1Xz2mFuXbI7nmR7yPnP3NcQpWnZ9ew
34ZcH22UxIbpj8kwkx/ZWqzavGvgX8VyXoIAix+Z6ZhzbRAXFxErx7Y04MRRaRWOIvS1f2srn/Vx
GVoAB8mK079gHGbsx+iSM/g4918nftWQcwgG26H1d+QUUOc3lvvraHFN5unZx0bjswbTS/9dMgW6
PAXVh+rTCzHkI3x+kJ/BRsL5us1pv/ID6DzR23hBk7DircmPJ+PWLCRn3KQhnkZvjst9yiV051x8
Tocqw6xFYCSKyWRzUiaEOTNzYF5HwZryU9b/wSe9jcdyQ932M0tsrF4zkl558gxqZmnyjM6aaHeh
r5kzQ64CikP9cTM7u2xiFf3sgzsu7Q3AuLBBFsv1Nwhm0ls2n0DrbfMCj0ZymttsbxL6UBLTmGB1
8+Nw8joO1271ZDkl6yFQZeQpJoxqVv7PAT0+Yxaq8D9AEuiKmCDvuwULZI0VOnay7tz2FmZiA27r
UDNs8h39smWO75RUOpGzhb1IELlEvol0NLRqFJbxKGVSQiRx/mDp+QQ955zBcxK68nj79Wj+ezyY
+RN1gd4awYu3UNwAu4DBLPkOGBrTRoFIXBkLZgQnTO38vxKPCqNm81BajXuye+9EyechFv3T4nQf
/WgSe109pca2RC8P4n+arMyaCEOC4a7mbDXppGjhpWMV/OFr7ylx3L1XpefKL16H0eAJFLtYUxtp
YDz0WamxFfH817w+FvIlW6bL+tnlWEzAU5EUWQd0WM+p/ZK53wvvSA89xM+zVy4ep4FwZEIyuk6m
YzlO+7ktTtGUHT3jdWS060iGOcWX4cznnuwNG7JNUtSHMfjh5rYtXwv47AF+aK+2tpOJbR8tlTGd
3PIxtvR7OVE57j/zPQj7gUWXj1SW/6BrYB8St4jThyLTjcEgNbJ2a6LqaHrMFVyCPe4P0fJulB1Y
M4udbsJKnC12qU5Je9d5uquL7lgFlEIFv6Yt/3SpZ2Ln3ASUpZObAMUnEwa75sFC0+yd4ooCQLCl
PrT2I5F+7AF/49W6RWCEZ3OhnKFOOHKLdSG/nQe4x5rFjM92V7HPidCo+PL2WrAE+CEV+eHxLfGr
AmVehF32j8qjg5vUQDBXAnVzn3EMOBsBwKQdPqsG0zJ9bNjScXZPHcAaOMsxLuzR+Om7GY2OZSOR
JsP2f+jo/W3MS7NQlIEFUtPwFIx7SsC2/QrZgRMuDHzv+fg81M2xrOqHZHoTvrvxBxbWOU6YrRHP
P71fURs7xS8zltfaMojqgt0ZQQkorrQJtiNysSnYSkRouebbOfgXstn9M8XiuO/0RJetey5QeliM
mvNxJM0UtGETOyxlxFseoFoLNfwsSHZ4T/ETnj2DepKMgDTrZnJkSap3th4eR15gqNjo18oHG3Qs
ShPMCOGuoo4p9FxAgjrymeQbABSP4Y1A5K1yJhi1zd5ZuMrOZvy374ZX1cnvYHZeWNSl292c4WFe
oT5VEtrzCwTtoyqD35QGzMbSVwO3fcwT23hZyDb2agzBczWpo6zZrcItDTup/qCkWfjpm4TPxA76
G+urkySsXMvisjqPp6k59hlTtF9BUmmOIu5CPnrOJS5H1rif2rsDyEIg19OXR/RMf45dvzVJn1Wp
u5c4BVyu022/TVZ2kPHDmIxHZmdScDeA/LTreo+970BCxzB+CxBb2iDi1BVc/FjGLfbCfY07B6nc
dqLzoasehgHxtkrqW2b4JAl0Q48e1+ZS0lCWy1evMG+tVxR3IupERu14xDaRyyfRfmPt4FWlHNZQ
NgjTCudSXs0zyanggOG6vfCvcF9sCFsRgtTFQpDYljOq1pQZx2Jk4V564jVe6vLVBLZk5jPKo7bP
c8oJjP8QQ2CrOfrN564w0tDFYxUa1jxf0iUfz5n7dzGX8lKVBTpFyp6oNOvuZrl9tUV0rnaKxshb
b460sBkvmEoUbxROIt1n4WI3RygbgDpyb9cFJutyAO6p8HkXojvBFzhTwXo1QKcamVP9i6BqK68/
YuHvLpZp5HuuPvh+uReUo71fHGRRt0ueCArdusEXNJ1q7mpOsoMSEF86nYh9LcUri6jfvGoHHv7y
uRAWJQ1E33I1N3tmP4+hpXvLYu8eD8Oz3/b/9ZiaDnZgWuHo4uoMOJtnEJao6vnvLBPzYjvFhR3u
mzcZ48GlYKlkDwgSZI7PpV1mBNiql4E1NJ6eABHI3I72VFyNKA/TpJEn+qDOusqgnZbJyc+mCfAZ
KvrA1Bs4X9TBvmHn+Wf08imI5o34N3nFH7vjiMUjzVZqtj/YHO1gD5e3OiMgjHEPf6uFOSbPItwu
nhivsmfoF/70k4zybE5mBzQg/2LpDzS/FgeaMByGfPuvmGW0q5qMfQssXDpyD1mDJziyYny9Vcbc
nn+aKfHjtmv+VKlujiNV21dRoTWk5Oh3/Tx3NzXaD7iqSa15g/2pIoiromm/PKX/mZX3bbBEszSp
YskNiwFfaPOaTyyXRJCxXQpSlFLyFC2GsW0zGO4OO9AjmKG3GCY8BlJhhP5EwE+kzY9syTRLjIFm
PX0EIIGvBaVDm8wZMtRqKcNqMb588R7T6XvoaphgpWK6hTDECyiVWzf+yEryvZtu/uP5X139N7X+
jctPkv46yOLYdwlrUGuO4d7j8gG9FkwgBAfewwknXKrjb+kW0S4igbFlhbOQpwh7syTLwULVyq13
t+c+p7F8UCXRnMqElcwwiluNZFC3eQLsg81xZGYACeOYVC8Gq31vl4Ssguke+JO7HXNmpkjwZ18a
sznw7rsJBpXjMsc/ngX3ulPdOcZPdaGY8gsWands04LffuGjrBY0LMhHdR2tqZSd6mg8tMuf3qM7
ozUBx4CTabCxW35tHRBlk9GkDKn1JcB+vFrjJGmY8T91TnFnFEc65GuAA8fM813mgRDskgt5w4uX
N/+BXzgSdVa7AM7JTisGSaN57hVHvEOi1C4sh9aMhgFcM51Zot/GrWi5nngHw7ONq42IWBdcio1W
ng2zXvZGy1SC14bcr91+2cvswaTQGzGVT5b9AcTLWiM05p7wOQezHDHLtlkWlrG8YxK2mfH0s9eV
4kYd8Eg0bYu08iYz/romp0hMb+xOl7zWgixIziIn9zSVLDGDuU6PPhWku2Kps1Aurc0PF8eEmFN1
Ig+2jfx4DkH0tWFXQw0pGv1bN/Izid15WwhNSWc/4ZOIL3GXPqsuenDmSB/fseDTIJG9Frrydzj2
udLxmeRpD+Z7DrbxlHR0O8PUq4R9MqxJnhfxWNp+cCrN16FpFQuGlScseB55byS7aYI/QMyI5lD7
002AWasONXjqOYRbx3hO20IeHOm2Yep4MMOm9nnq4JqsDJqmdm9Dm6ljmwPS8CBlX0ghWxL+pePY
X0W0EL9Ee+bz/2UXd2jK4ZWt388A4f88j6gWawQ6rSYmD9JwOhZIWHDnoPi40VPHLnBLchUXfc4T
FK3C9DA0w2EsI6YdykAcn/VAScCrg6s+9Vw6a44xXajh0aimkymqfte7hO2MhLwjIf045hZtkbzc
4q/Amxlh99HudLZHO6TAgRAldULGgtPGqtpbweqQroAxdKduYSlspofFxH5YaaAjsxXv5eIvl9ht
9uiIKOztzJCdNogVcTuCW/pip4Ok3NQOdyTu3anXsT7LqrCb/MvS4SooeV/VkUiPJmiJxZSQLvs3
xylfPdmo++jy1DFN7hjovS0WuWDfGvspVZDPnJrXbGw/B2VtwukvaXHiutV4OXT3rnyJVEk1Qr98
JfjrJwNUupvYNitcGNQT9/Zjomgj4e7yEms0McfNr6NvcY0SziFYCGhxv+Wj0e095bIdzosx0NGy
7tYmaCN57BE5jpCE7IKfftnyVcmAhaQxlP68xU+oEme82OxS9rmD96DPDG7MBew+jarNc3FM0KPP
xBOB66dD6HUxT/EA39Ikh65y4T0kdBEXjlyLNdS9sLhBdml6dBoSk9yrwsbDN2pYlKlmQ3KCA7FV
2oCAAUsQ/T94Jz5RX/z2lvURBuIOAdSEdzEt3hHQMv59gfeUdwqzGQksZ/bcPT5FH5LksjGd8lGY
EewMM3gqJ+x42HQ/+sYfbqV8V7MPhMDjj8kcyJ3IFSVUF2QahQRCmQi1Ka/0AvQhsAvKDvTVA6hN
kRMbyzo5tAmZfJ1M8E6qzMDsFz2O5vjtUwO1ykbmloGd215t1reIrmv263zzuY096Ebo85ARsa47
Z9oV6wKNeyTgf8+5J2PrMG4sPHt1yhBVTi9TbX5bcCAhebAsgkf3N7B4/8My4tIpQbcjcw8HW8un
kpDFpc0slg9giLZug4o7N+m5GfKjnZb+FosyDUPcSOHQ2M1ycSnbsSy2/EA21SqRe7ecJLs2uqd8
KIuHxZYXidvn7kKNFWPf7Yniqo3jUnLc1f4TzxYBZY++77Ljw8cAyDojzrIDuDl2uxk5h4KQYREP
NIKXDSFeObekLdZAstt8+JGZY0FquGA675Woz7hAj3LyFKTlotuOnQ4FIKC5nKPTZJyGpLqSMOtC
JfpjiqLZYQCDyuA4RVgJvetLNmdr8snEBFJXp8FHKSmYnzlYqs2YYeE28/OoEOfsKHL2lauJPMJX
gV+28KXa1nyYPvvdeP4fBtPaKUnuIXiA1cw5lZRbBUW6GoL3TNNfUwMsIGdsmIBcVd7uDToQN2gM
C2T9vEMwXA8NDAv1YXbac5aM2JgN9UdguSIkfxH8wpob8xH6437+rQ1yxHWQb4fM4s9dXpxqOvjj
UO/Z3DPyGSMx+eTmFwS+U+6+YdayxyaSbeLyU1EahHphm1dl4Cs87y1bLIwbk/nmyuTuiev/zKYg
6dlcpMlrwXt047sE++3i5vYivoIqA5SUfnE15irj3GBhxrvZsI5JHvh3X/9MnbbO45TxT1difO3h
R+7t4L/FxShEr9LEFTwAollYXAZRCkpgbvAB5xBwN6rlrlnLVPRgIdIlVoo9FT/DYI6gBTCrQo94
VCWqrmNVOwDTT21AT6pb1E8lbIAwHvudMsSEEmmTFo/PRjsBlHKyH8pVdbgEFcqo81THmukNyYK2
HXLKSWk/mChOh8UemI4ZG73VuxcYot9F2as5ZJcSot3V8bm+FJlxU3WYxci7iP33HyQFfa+gIb36
7NRYjePpI2Z9IDrgPiVzswmk4R6ysj6IXL+o9aPSVZfsO6wj1MjjxfFbB5VS/SwDBsagcD6DlJVm
SmKDng8UkUjdYl+SMfOZMH3zNdFIlCWupW2frWLflFjYgVeYcMAt0wz4FNWIXXgIyusxhdkzyYpL
zuKgIoxIkqVMaTuiUIYZHnBEKpoiTMwBN3YvOOqyMcIcHmAMgTh4NHnsN96A1a71aZnwy3+Eis9w
Z4OjmDX71FF//O//HZfX1J8/XT+HcVp+2DVdWFZrY3kOljdjYBCWmbHewjgNxCmvJg/Y4Kr/ZvV3
XQOWjBuUFK8iU17lPGNDf6KDZzm3A0pduXTvXNfeM4ulf0tEN/B2PjxTS40GiYAOXty64hMeLnSS
bBkRFFzFEcG2QoBYGy5L6sNlTiN2crYI6UO4jApfw2wbgDWSYCvXpRsxOt6/sXqhpgagU5PvcSuv
SAufHsX1vx3qKTr0MXytpa8/DAp00M+w2AS3CJ8TnRZzE+rAOlsG57o0g2uf9Oj0PQSIIHrPxfJa
dKjISXb1UkDrxhVk9OqjGT+DeHnx4OQw7f/xRrALHn7nyOV9FA/Rj4b/7XMOhiUhPIJXvINr/9Ch
sMqOemTlM6pLexkOjTktIRnUDGNqYRYYkcacqg6k34zLEDgYDgvqFz7kwPttUZfEVa+kZNjFpgGB
OJgR3nTva+1jOkzgX03Jk/CCu1jcMuw7UKbDO/hALo6JVXBH8ULPWOojtyhKZaZTko2vAZUDu8lC
p4hoOznGLJOG2ktYiOXfSEOMQs34UfUmyKHWxhIMY34zL8EWZP/47JUIRWtjpN0S7XTy+JDa9kOg
j0PeyG2zNXpkl7znyyInvqqGxFE/1CQZQdq9ITa3B7t3eNYkRmEOmzVKwTtwCuchh0pLWiCIIREg
c34YwnjpOCjwJZBF7Spean5U8vGTDQdKMaagDcu1K0Qu58ziS7/2bEhdmFcM+FtXYpi3NJahxA/u
Q4J3jw1cyQzafwWseci/8xLzK45hzKqt7gc4zg73xYm0D/b2a1Am8AnhZoOOi7n99EHYtTWFndVM
Pg113yli1j5MTtzmHCYdyr5RAHfgXAXRhIy7UpBzh+LpapYmLBKaTLqUIZaykGNlWOmV9RowLL/p
Dgq6TqSKDEdVSemvb9+slLtJHPMvjsFtYAtSbOr86jx07bphZtmklLdFUUwf07h9BFjOT0MTjAT9
VeV012lqtDKTxH9PqJlWAQwa8qgXFzm5RhDTrB7sqqc+TpGY9Xz9WZq0h1ekD8IEnWKppm4nzJ5q
waXcLcojsW7D+xZkLtjZzn8pj0LeSVznbEw9xS34YTsGr7ObhVqu3I50fpK8zzYBAaNDS8uP6sWT
LaJ4Jwh6hf1zbqX6wtrky/H1ThYL2uVEcn7dxImuLY+T+RV76AFZ30W8jEC9JyEVk+jNdsn7QTyR
4q5CzmIKCEZMjzD2uUpcdfZpBCVmdemeYocTMEo6FHWi6G38nZThaIEj6aPmr6fzO7SvDeWSD7Eu
ro0xPibC+mU25dvBphhNiHi/bGGBp+DOu+XoxR2Rx+AlU61mIcpWES/3NqZmfgfyCmdCB9jFAD+F
MwxwQGlY4DWJEnhu+89pCQZIOe/YyGlyqBxkAwlOxNZZ7sTUFwffJoozJoBTTKe76FbloQMEfSlF
/MihxJJSUESl2vQ6UYkXJKm6FjToabfLr7l/kHWF9VKAdmhcUTwE0X3smTazKjt0A3ywaqmXoxqI
DKP0sCbOwHIRqERw7kFliR7pPEi+/UFjt03yeNNpDAd189REtCwSrm5B4tu/XkvAhmXQiN8BBQGM
RrmMr0lMHs3zT707sFUVCH20xD42jLt73WKYt2XJwjHBzonzn4C/xN4Xu0yDKoIkzXk758Vw0vz+
dIagwSRNdFhAy5tZYBxcqR4ZOpVR801cf5kO500sF95aRC0Nm5yABzm68FpUTU3srU3vVQ27uCjy
bTQIoBokjbeFXE2RfQOMZhq9kMnV3jpQaENdGMEBlyNo4rRwqMNKDoRs21Pr+xo5+pnJ0uM8Qh4g
HGdx/VKfDClOaPWC1sqalfYE0RpH/Djc0Q/OXds2l6arnVNXFe9G1B5R3LyQJ0s30DdMueKGnMHZ
6UX8mZrlp6uQ2ouUvqGqQlcfpL4ERjmDZ4z+8fYBRZ2D1hGJNe1cy2LOdJV/Hmgogxq90uLrc0VQ
cQfxfdpgCrzKsfiifI7Cn+SXwYEVAs07GxCsezF2od/jFJ4xySleEjcetQdHlyj4C2xACy1m01TW
cz9LzBYZ+MLRGv/z8vaUF2wUFPdiOq/l1TC4gtWpOkcmiQdu5vjczS1UA8XJggonG85Fxg2uiBPI
TrvWT2WW6xAI8x+xSr7W1GPNSuzDmHVnrpEc+6X3n9Ygh8Wc/DOctVcNjMChDxRlRXH52K/UxHom
UtVia7CQfgx8xQ+adIv0nPbi/a11h1XQjq+z4iLdUoYIGxXEfRPhTEulcygsiJhZVb4kU8EhFGAB
wErV/4UUq9zpbzDPO9+gK6ODbwewWoS9bPpj77SPdoZVLSjzW5+NJqWsLOmLCepzwF9O94ZkXR1c
cjlJ+gWrT7/JxBMPdDasXaUasgnT7WDzv5y/SZdwONfjsPUy95hGLI1mpybq0ubvlFBRd5eq5iHP
De7dmBBrywlCE98+c5n8FllR0vUMXqpFYgbnT/vmD4hw73FxnAdvwPPegLjXjBiUZfJu6hbXPyCP
00D1tzVbIn24hooyB7bU7jUALWnj4ZHFeMfXz4qy+OvYbfM8WclD7ifurcQ4NzcEQWtLvK8M9LjK
wDxnFE+wWWr3qq2gvTYfueHme9vAQRdwV99GIJ1ii7/8SLWCp2aFNjt8xJP6qGIxH5KM5YPVfdlF
DYkbY9oWRAdRc5YfJKSm0ygQGhGgEnboJ5mygx9zbDdxW/+axfRBAo2mT9CWTs6S2kUF8wIUNrND
VrNoRQqyV3Ak8WUrTEoGcx9hU0jzM/EJRcw9+RgfLzqNF/7FshJ5ZDS8E8k0Q5lEuIC6ZVu7fU/t
k/A2OpDWtsii/5RYcY3Uwk7NvhqeGGWuOUiOQxDt10cFDzmWWSyPqjFaio/0jjF6OLoxykPD9pB6
o+HqR2sYlXttzwnjzMZ3mbbvTYsDwMIW3i+4vpBvQJn2tJo4dQstr47I3o23MiKEWHhsz2prCp3W
ogVv+fUleglWVx63jFuXhfPMskHSEmiLr8SJNvWECY1pmdEMaubWrCJsXTV1mX4z2Ye4sgZMsu6L
usTTMIOxlQJmcG2TGsLWUUwkFri7j+W6bM3KL+xaj32eVg/dYj3hWrxUxZLdq4p1cBIh/IzE5kLP
z14KhyTP4PaI4xPHStn1b17MWb30I3Zob3JvzNS3sRjzwxws/xCKDYRg51sDpyRJxjXOw184VdO5
Zk8SKiV/E5dLWEAf2hEp5K1063cV1+bBX7AcdQ22NeVARVDDOY2tR5id6TFmyiICwc9eTybNSpVC
2kogTCCEDXybbl4jrxx9kD2nN6KLgAOlmHZG8Qd2CNfMukxDgBnp3otNsXci/2UCJd88qim/kynA
HOGpQ55N2U7O0WZogY3RxecZ0SeP/bK34wbgDuRCxwjYaUDxxufMbt3EtsS3nSa7Gr98SwZ9g/06
Pc4zS6hB1NFhHDsfL1vAN2M5AQDutkQc/Z2p7PX3GfOjmuf6WOJ3NFscVRI3cPcvsgvaHEb8fiVE
p8nZDVVMIxYM/VaO6maQUUscJztOhLxp3MXRP1bVVxJVsFpsuvSMGDIh8R/UQcgwA+FQPbMcN+fy
4IFrVYuMcXASdm+5e6aBa4DGgxdbzBkA4THJaUm1jqqbkr0baCodVNy9jfPisFlSn0lCljPLxkeP
PWU4KA45hn0aCsivqBzteEEa13P7Dy0E4/RYfDsulquINsJQGF1JrAz3mijcP4TwUNhEDZPVuwjz
MRc08pSdQ8GDv3zMuiPYAESsoAxHjehWeYV4Q4kRQZd244oRX9cM5gHz70aoog8j8gAsgsd1N2ce
HWWKF9Kx3dmofcgZwa3zeuvWSrfHYNIR4k5uUdBwngAIWbDEH7I0/hmM2qC4UKKSxTRUFQmbQL8X
r4g/VpjXCWH0/nspJDJz6rxUIJSzIftM3NnYqsSXDMjpd40JmjTFzTDJe/oxS1Ofm+Wms8cAv4N4
sLVT8btmp3RU8lQ4MHFl4N51W9FumsQBQs5AWZXmow+qwLwmOQeASnn7sJULYYDkl8Gw262Vdz/C
NaMtCV+E6QXnewFDW9liYV4rqWh0ErLbAyb48pSIVOxcDGBb15uZtquMewO/RKcGK+6ExColdmpX
uFMaDsAp4kavhSa2QvYZoI1GxrOVkXEd4zg4WTn4oYl6lFwqIsF8r2gu7zeqosrbtm0I0wUVt+NK
FDnQoEDWb8zsresmf8qhBNlpBm6oveVhJo7xxnOC05c/naG44BvzZFEVwdrBCOwnXDjPgwKNEguH
lCZfrxMRGyTo9bAk0pEDfoEww2dgVBqbJtbLRcQkHckK78wuTaCvk3+ssG/SQQ940jCY2YDpbdIB
OyFNEIcANxys0ZRhX1Qlsd+jvThiN8Tc97sekBtFcukhMJ78kulk5GuxN8v6pZd9zTSDXrRkDBXg
OFbuQce9PogpJ1ZUIXWzPKPuzo/JhGdpMJZ011A6dOSnahhcsdZm9P6jesO0IC4mqnsi+MsJxwoI
vYGjivJm5XMYwdHjBjSqQh3zrtrGM8YYIx7KXT2j8BC1RuFx6ssilHvjHfcYYyZMgxZ7XG4UO4+d
Bhcb+0En7THqkt85EsQhKvGlRdqvlel/iYugw3BgbiLZHXs08lp1P4E9rHvEO0/oM9XhzoNDmIMR
ztE40YyRgSaOhoNRDga1WSu+II5fAGH4e5oXCD0uPFtG35I0YZTylb7ptiV21aPAefN4mwNHM/Lb
X5nEcekGxqnvs+apIQRNrsA0k/QypsnvEHU4PEv9YRVxCRd/ITwheaDApROn4ORlgYYIp7J1KfLg
ObQAQLuBgDRPTPbjkzMy4ChAVspyU8q2oppgAeZcqyIc67S2Dnu/e7RQAzsxBfekLSnDNdxfbUDp
ybDTuXU1hCN9ZAEOuRY3MTS6fieK9hz0JGt8Qq1A0v74TeX+E+5LnokHt0pu0tQ2AV3/WEIM7f3m
zF8rvceyfSNfR5qFBaljYjqMKZI/Dzk9qGNA60wj7mLgp9KY9rtlDNZj3bnO3RUk5PIkv+Osm08A
67tzx8V3z+bsvygoOYE93/n//2hb6Hnw+yZmqh7QA0vXfWq1W4e+jpMshnSXGzTXB3P3VDidebJc
Qgy6cYKLG7fUwcQhas5al+3EBHbQMtbIcM72yWji4JiKt2aqATsv9FwMLBwcUXMBinYs/JowsPM7
QHz5VGX5B2ae96D1kFQ97jU8rC2Yin5tWvkFwAT+kWCZlkUdTnbsELW5d5W/92rMno4XZAfaU7iU
FxSljSNFfEv/jhFzfHBYLIa4l3jRlfrgmiUyWZa9q1G9QHrotvTnZGEgzelspOYjmAMfuuzAqtyB
oRAAtGKUQahlsyPGj6iANy0diOfU5sBlhZI5WtO32Ynho1ncZjUb0W0w0mUcMbC7vB+PgGXAreSu
d0rRPcVqrZcj5OnaG547n/ZiHAfsFIQPB+qjKuJHf8jB1Cv/WoBP/ShjEuPMbjvTr/4A/r85guG5
rvXKgVfPueoagjb++C4p2AnrQj67TDdsW9aYr15TAMz+5UB2F6aSSwDapvsa+Gu89miQSiRtmcOg
AGA3RRz9EcJ1x6I0k0l+5YcG/AgJmZD8czlQWJS6aJ45rpZe2uY21QV24mojRMCKcZyoTxLGsYxB
YOa1NewqF/0tV3hscvTyPba5GiYNYM+UJ1ClS3cfVaQJqs+/ho7iP3YU8HJcxEWKatzFhfAvXtV8
xy2+nKyqrzVhoWuXMXMVAMO8BqZaB+h9XGiSvczmZFw1trWLbxHozDo0FHKzXOouRpyewWZs4lzd
aAfxr7oFBs0ESih0N+Log00/+yzkMNBNrLzqo2OV6dEVUUH6C9q2VzfUNBSQvZc3+vTyB9uR/8XK
7LCTc8lhAXrimvxrzDXfQ6I0MXRELEwNID/bOZfT+J2TUWdoplAHhPNG2CtvPsBghu0G2xg0+6TN
iTdXw73PcDOagkWBleC+9COGIn8B2isbpmTKap8izIYVYYpjmg7zpsVjnHeItbgm7xOcGIriD821
aCNqlYjnUW8QkdqO8+NQnymOwN2SnZdYNWcHuvycB/QJU6FJTBk9xh8wqOL2AV0Oz3ZjN9yf0pZE
+si42bi0Cv3DM3XrKKw9Warh1Zj7TugVGHt1SuJnLMp/1CvTzU1u+GRz/QqboJBQshXxhOISp9Up
K2n+crTZwfDmfZs+KKlObQmBakzi9gT3hwq5uiABFfXvmRyN42D4ex9bb1424pPXxX81fcLHSuQt
FNnkOyujdoveAHTQfhH2B663/I5DNaWfCYd2ZIAioOvqZbDdcj/Z87tIKWCfrbk8Qi4gIGJMJ6fk
r4vTAiIHGgKH4z4fJlof/XLYYzZoR3KRGkfwWRoQzpyUC8ga1Op876qULsJFUkzWs3IxSLVucFd1
rAD9ZaMt89C7DrhbF6B8wxin5QWOAUHSnkXP2JI3Fl11pGjPgfy66j+xiQlCz/F+wLpRxvG8Na3E
e50IzB9yq6I9wE1Pwwi1BpeqOWPzRca/R3MeNuaYPSA6pHu3T1i4QKBH+ByuRTyyhVfI4jLDCZH2
HwPtOocylw/2Ap6yN9QzkwjwWVf8kx5Xjw4fC6L6pu/aZC+M9I24luInh7iiZXSwJQ7uxbIp1aKC
bMrqK20m3jPuIYECBeeVd1i7s4cue5/MpNxTDrvzEBX4/qm9mMl7+MXWHMy1o3PeR/H/MXZey40r
2bb9IkQkXCbwSu8lirL1gpCqJHjv8fV3gLvPqdsd90b0w9YuUqRE0WTmWmvOMRHtqw7wD2qaFicU
zO+m3fUmuiD84789pYrN1GPKWXIATSCvy2ZJB+5Wd2a6yzOpVtaIHTcePOekmVDvvQyUbuw7LMF5
pa37TOonBo1II/zpBb5mQ18vFVdYwAF6BuYUrTQhPtmweEk/45M+wWug+5unnA60LAWS0RIEUJT4
rycA4iy+fYq4mkbwjb6uvHhGCmffwHxvkYNxzy5fVhV7E5SugMlJ8QuEMElfjWuDfk6JtAwxZyom
P7TW01Mb97/Y0oeniLo8pPv06g/GC6lZ0y78saVu3OBvlUenibGJuE3wbHnmhpqX1EJFiFXj/xxj
zsiW3Lh420+5R3sJmx9ASSyOzoDF2xfaTvnNo3JhV+VEqJj68GHkfbeXM8hDTnCgiwHQO2qVE0Je
fdHoWFENzh9rC5z4QpqszfA16ytnfiKb5HurimerL38SW1iPeW7a+6EYm6X5IFIKDwpgkyfJ9x8b
UiS3ZoUGk/lhth5r3G9h67QkpFpRshc6R/AwtdWjLv1sjTiUJWoqTjVKpX0oWVisqj2ALtKwq7hw
mcb2F5tiRhI6Y+z7F7fmJZyADK997qic0tnpLupyTUcHwjOpjvEPmvjhAKB2Xxpac5is4NPTNa2h
2F0MmvR2MEJ6puV5e02ceBt2uMD7rqazALuVDKFRbicXCVYXVg3dgPbLhgu3UTWeVSS10zItEUL1
ONbbXrXnhJWfz/emihi8uaWnr+GO4gsPxTEW00dnYaXJUNRNnZ0yqWCBRlTzx8gs+JZJfvbbzkAr
QOLmENKBYQLeocWl/u8CiVln/mIalH6mkvVumNOFIg8XYULDAPj2i+Wk4d7trZehTv4wlOwwXpSf
wF0Oia5ok8wqbH47pZuK+g0yK/wJql6HlvFJtxibmz5i/R2ZJfaBcEA8CBfkj/9uwB5gUqLtx4J3
aUARASMOwCUcbfqfZnJS9uicmb+TpzjEySnLOGxlfkU7cEz+UGOMcFn6dFWnUizHcJwNKgSb4BAW
B2NqVgP92atLNsoz6r1mkcX+Y25gABFZio/LIzuvtGl/d8Q4r6SngXiQ3YaBgP+sEMby/sWgifqO
o17MuXTcOGSDP7YGhbcuxg0GOQKY+7PmGBQeg/GTBO6+EnOgSKQdekxf2ApAjY+IZfL4rZUKq+8g
lzLFTy/gdIE/QKtVDw9ZwUnUBR5zrMt+B7UO6LDj+tvU6rfKkMaDUxSYk+WL1JNj0lG5Ni0imDbW
/ngtg1abRW9bpdNPq3dIFlsHLz/rYtQk+JIRcB4EGqtlUOXzkiKzy9dIP3LNWXJYF3P6YNGqo+6w
3gMGmBjCeMSB2NDymtq4FBHLKOzWdJFY6acGNTQxI3ebqtF5MHli6B0zS+o3KR56aBwKvRX9bGIM
GUZrzgWi0MIeu1+Dpw4lfBvfKjH27hq2CbBOzbHQKv9CFmx8HSF2IPTn8BPYbEE5nAaER8ijx0us
gJpnI+dSv65/gTlG941p5WSnOFhQKfcbP5nQuMDxhPePwRlkjJ1LfWUalCKVb1KRySy7WDZOYBV0
Hl3tLL2qvv3ppz7Y0DwQVPdIzUnrFoX31UViU7TlhZb/niBTBq2emWzkKMNLQlN/ozmtse6bDvtF
NtLVohHuyzQ/pyXHTdfe93asP1WhN5wik5aIm7+kjlZsyHWE5kcaU6fRICg5+67bnHRdKwTY2uLQ
4jOyb3SjJyUKMzcY95der6YNA0BI5wLnclLnclk5/cKjj3zQ7VXr/JriBOLQlHs7JlbECgREwBX2
rSrbaYtcMFlpTYsw0qM8Fz1qtPk1duoEsWv9MJAqkswojuQ0lBzFB82gwKDQXQovsk6pMl7zIt0r
Aa7XC2zU+gY1l+db47PZpnI9/qBBZE6tiVvYXIYemGKC+98qOaxZKM0u7ZwKF6TJL08zHmxBRpsW
ta/oYDngPHqqqzfUogR6VGrG2TCiIZpJmMTNeT7O2sIPycMle10wI+uHIUBp5sBz7hkIl9mQIbjI
MRwintnOdDmmRH1yBNx+jYnMmlpZXJK+mUiXiuQRpMdWOIzsxkowBbKpliy3f8+ywmGHLLL1VFIT
Mlxxjia1Af/CYJ5rRkd+SsjAXwLsG5lm9ZwVQJRlR/R1HHT1iMbQAIUBgNgNCARuioYIZZvJcFZF
FM2AADm3Ssb+RXYtafAueLPyLq+1dyBIOhIrkGSaKtIDMPmzToV1SjtrC8E2eJ1s9EgAjQkvDIlC
D1R7iRdVbhqnIij4uM7wQMuS/T7DJZB7TXXhBMt8HFec6UxnMlnzmwuiqUG/gTo72cc1bDahSDbR
PAVPS7SYu0AZStriQvSQGZNWHozOPLsKcHMdHUg+Ni+w0VtzSM49XqjINB+xQ78HahJXydBhpHhO
A3hOpunRYFdzXw1D9dR8WDb0B5Pwvhv7oL6PmNUuaArT7IbCvW2aVjwg1bbWvqwbihnrD4W0voWW
T+faHzTmY+4neXbBhvHYazi2JpmkIlxWnTN94he/tQEB8sQAgJubeufaFBP9HP0lQEi9d2M66SaD
VkpiRe5zpx4S221XtlLsdfj++GsXKfI/Wp0oT4qUhgkqzC72Ms4AOG8NH1ixq+nkMzQE/haOn0Oc
pXbq2+51ynP6EZWEyFRbeOUTckWH2DyXLaZ120AcEmVM4OEwMdFR3U4GAnN4GvXn3nkQIDqXPkvn
M1KHBOdpVWO0tKdjNEItY+GNdklWjkQRES+UZOF31XkwtwRmH+DrIVvNIqJFmrXYKkkvY1ZYYpXN
KnTEyjaOfpvAQxKQZzCmgr7kUNxZM0TL58nBlh8HkAYm6zhUo7uapBetc9udyKlnCp90AkQQU03I
3AWywbB7iipCptq2NC70/Hy7bakKrGTdMbfcJ9DWiLz/VFQXK9u3kWLgW3b0YF1kb1b/YwYF2WJR
qU6BwOLAr4I8FVwH9CmIpWWAqeU21siJC5NghwC3f5akat+lVA2s6x8kZx/qMYNT473YQ4QXNfGu
IPy+4nFeHjKw4zEalcSovwC0FPhHq4cUsi4/BoIFtUZ+DkJjn4txPA9DD+Jb1iCHJm/nIcp+IJOx
fpsMMz00BWWTkKn9VsfpFlXph0qV/ijD6c3tzX6NbgDSNoCrQ82xU5P1KSIkEbl13x6mARF1hQPR
83X3AYxavRWYlo8W48lVM/frTaYCNSWA2UNeSH3ClwnJwzBpsc1YPdsa6SgRbZr/+WIEzUNLzN6u
8pNd1YK+RwvFB7v1FVNogtjI5zJa+zlSvAN0HfCuRmvgRWDaNE4hTkt83ZW9ywldIycRalXbX+vI
IIVGWd5WD0ro2i6WZ9wk1M2Je7CNctcWmsAsGny6kahWZmR95ki5c9AEmzZExNU1cbVQ5UCDAxwR
NhfF89SZC+wjpIXbch0LfHsybjhV6sVp0KOtA0wKQRL6qkpyxFJ0lsAiDks9pHzspaZvUjSBvGHZ
hBx2q85g/5AYVxvizClH1KewSC9LXGxinaY8kt0RlGJ9YR1rrzZez7UzGkdGWqSDDNq0htTByVfL
sGuQ/XriqH2CLYGhIGU/aMzup1TG1WmsH7TD3yOqRQ/h+Gh8mjWsC/60eCslQgxh9xsBpHtXeEzZ
BgCHinyLvMJe2QTpYfDDmywMuVRxgzcl6b8bd/zu09BAsOBeaqN7Fmb103T8lRjhNsCVFsaUHjhB
enTyYj6E1J0OfOuQo83c8E+BZ9TjQKJprraRoQkGEWVDsHrQPbDNmBDQzItV88r7bCBAh1pjznpL
l5nVfyiG0hw3PTlz+xFsoWiqEGAeA965i8Ch/TiSwmd2b0Lq9mOtHONk+d1vj04Moj2xG4MeOHM7
Wht2eJa8igAdH8JDlL7qE+uM42CnUi5pUFjonz3kfRjMnWgxYBxY+QOIOq8jac2xqJNb3vxQXedD
LoWMzxvs0DZny6dclehWE41OqCIGhGDDKdva/dmyemdP/BeDJVAPPF1wqqYiCp5CB6c6lNZVr5XF
r4KxZjiU1JRJN92suD0TWOpaipUw2maI7MHcCXPRdPBbwqljYRULW6AxzJA9rY06MI5jaHj7CiaL
gaz6gUxWEqfIZgkMVN1O6j3W7IW7NGUG6g2MxMx6PtNq0Kyga5MUqm8F3TEQGGITdhNOg8hsl4XV
4pzv6oUOvHVdD8QqGJrXXBXIKu4Tn4hsh9GDx1YXZgoUdfqjzAPePRdgIQCq+jHW0u8+ML+TDESC
27xUMp5lp1AMDbc85zkYU/JNVjlzOoSH2U5GwQ7pCB5dWCgFjw17CiAtoz3XRb2rcOEu4owugVLh
JguB1uRJwKC8FO9mYn3UbhOug6BBgcYHcm0FBNyaJlOJXtNvWu8YVHAC6YgsmISiHqgQOS+iMVs0
EUISv1LjKsUtaw4wLn3dMk50EZ5LThmXJNI/uwJtLyJxjpHtJh+tX7qGySor63PWWjcMN9jcZ0tV
C3C6tIOfyDC3WOwreGkubLXA/QzcK1uivhIOcCIMLDPoIbniCX9LA/AApL19IJuisR7oyy6tsHr8
cKzhDCR1vPOZ/yPmeSInht9kLpDAN5qfaPcr0mNWvkVItE4ZiAIS9kSZsP13unoeZIRDBfvsYP10
Phu373wSUJcttLpCPD9QC9Hj8tCnIcEYh1uDKXMRdWgQrYH1jmcJBWRGtZiMX0PDcUu2eI/xGRDQ
wNwIoQ4vDymbnIUeEKUd0wTInh8YK9MiK0ElkMcNAbaAONBqHTKRZBxqvjANGrCsCeKzHBuibu5Y
y7rKn7O+sXg7u7iTQnRrNkxQQ3dTIuj9tWcwNyyhYCEpurAfQWhq/G81eX8s/SctxKs7Nn/gMXzy
CLeME25FacS8qZpTDAipabRj50eHsrFO7JQhUobsFkXBVYvlA3OzX0ZVPyHN2yOPoJVwi1uLBUxk
+1z/Nmlk0YK230HhDUgdxx6NxK4aR/TRrAG7pDT3ueWhn21VSAFg7QMwMqsmnIibIddOc6dPWPlI
5lCOl7dOhzFR+PVNlMRqMHJpk+wljnUMfQqsQwByHWygN5+xnHxVoo9h/+rgkNNqSDxBbwc7fZFl
CYueux9T8TrYzqOXSY55EXaLyUedZqHUrvxNVMIlIH/mw0+tp2JmUAbM25tIsZvmp6rHmaEAUcPh
g6PBQBdJqruP3JhXrDIGbCmFzA/3f5HIUm2SGmwD2tS8AP2Z6DYMjNINCUsihsOvZ6KMgX6s5li0
sPwRw4JFZDsKqJXZGvyZiXts6gtdOQ77czyrIFZ+9AKDc1l0KxLxjr40Wrsd4U1+2KtFrU0IFT5V
bpJWztgJkspH2EsmAGPtr1rmjyh/ZsgC9RbqEN1hkWmqIcWwSoawj9FAFsl+HpoZZkCMYyIO2kim
e2g4AR4KnG6l9VmWvgJNoyjZLEftQ8wjXoIEyW6hPRDn8N16HLDhJvVjdMZR+2ycHAo4Nn82cx3H
cNGTnmrQYYWyFiKZ9t3pYcYvZTGDpyFQ4wK+HV3v6RolMDnDEd2IjO0XPtXLMGMTw7ZkLPUGNIGd
vOLQI//NetBzpY51rb0AZgdoIxkVWymL5zTU9lZYBDAUxlupdzpIhlk2PE7n1qs3+ZDSJ0xDj2Gc
GpZIUIBDMnNd+CzHyCBVdG7s/JLL+cCFlqZtr9Ho/kaeSp4jU62pjiwYLSwUpIu99b8RK4PoC/EZ
drFprIJxjt6sIFXEEsRzyakxB3U4dZWzDCeduJWhPnq9oS0mH+VVzIBhKszXHk7+0nCzNwfzDK8B
qaj3L/eLsRegNWdvMTGx7Ec9qq8szBX2SacEPZT+67omwd6rozfgve3PgI14rxXROR6ZBecoFs/3
6+9f7tfd/2WGVbw3guSMayCGh+H0xKhG8w+4f5tSNQaJHv1z6e/d/rnd/bLwo3g/oL/6+zv+83b3
XzLfxA9pFlAowx0fSveZ6AY8fk7AmXS+6OUW8l57LAh6QOdgtj3MldINbhjLqML6RuBeDeFEVgjQ
qsHMrlHXglLWzQgZcIpMYP5SQr+4oBV4NLwURsJ8lS6bTcop5qyXpn8d5VdLhftwv3D/EifRY9EB
qJqfvus/Vwm29iAHRMh24V/v3zAyooXAMSSbv3fVZ1iYljrB6u91nakbu9RDTXG/2/0HmJXc0vs/
jwwimQsW5ZE4bhrwVvXpSqYRnfShodyvC7r/+a7w9HobcOzkFWnsJ2co96ZpVm/GUNZIEwhMkvgm
3+LC8daVzkzz/l1FT4uZcpOd7xcxEwAvDNKXpi6sx3Bqbvr8MziiqL2oqnD1rztl8A/1gKpz/pGV
ZX+LvA4eoJRkb4gN5rvYY6Quuflt6vqaNMglQVnRxbGG6AKX7F//ul+XAYzncAssiZ4uysr7V6MJ
/pgDU8P7Pf657n6/Quug6BY1KR7zj4m0/lIwzVgQGrJKrKD9JS2NpEq7ByLWTNG7wH5zv14LEb7r
6Yzvj/P4Y/IRCnLzfBy9DbH01rYAhvOr+rb8vv3lZlG3NTUv295vRNyDE0/GR9KEPinViQX9n/s6
/Y/TNcY7voIB8O8Etnq+usRx02au8QYGKN5jxIBBJ5A46SPHgy5o9HxTxf5wzIaYgUrUjwOk/rAE
U+RDMp6/k+LIOxLs1a2SSQ6MrRC6O0zXDq1DzhsOUdZbabi/U/M19bv6qwnQtCC+KWk49t5RGAp2
bdi775MYd46fwgPuWErNpqtu9QT7q4lEsXNUEd98jGeLQnPdRycpMPTY4RvVrvNYVzXSXCs6o7HN
3jVG3zuZ2dla90T2PhJhwKZdFmck096rnd4KhpvvorW7I/qubpk7uDgyTcZAkob8Io3kj9km8WuE
qgN0RYhhd75oG/i3XBt12f3iUM2ktwgDtGzH+DVD8oRA+6TaYYINWSytUMpHr6iCm0eblpDxpEWE
zsWO3tZt4h1ONhaNwn+/xf2b9+v+9xZ5nhvbQXAYqwp0nlQpDGfmf/39cr9ORmWSAnv9t+/cbxNM
iu/8vfl/Xr7fXRSgInya9H9v9x+/6u9FOcDovt/u//rNY98Vy6GJuxNFq8ZI36lQVQ7+i+HGIz06
39iaZHrq6oPV/eQb+YPL0O5FOYgf8HsIobLPan5N9JSuNMydXf1gF2FFvjNZwAMmsrSUKxTL5wQA
0wVj7bPQiKhu4fhcJG2KgzWIY9+qautZJCU37SmCRfES6NJdTynEUK0bnuxR71/UEO8qOMMpBuih
MsvjOE2O3NDs9PZAJ/CNIWXM8N8mZcKBBRpxdBHI4yBeFAq9Khfvg/NhmHgATgZpUSIsWv1zGQkG
J3C8OP0mLOkw3W//9073fzkE9jIbslARJBsYd+3NGaTzMCX5d6/l1TtlAsVwx3gNnWP17vTiTRix
91iVXflUD9XD/VZw6YJdzPlufb84IcBZ1GY7XVAgTQdhJ9dWjdPBw6iLlEsGN9tsg1uodd9l3hvH
+6X7LZz5FveL/36L+536+Wf8vYXb5dYh8apXY26xGrELfmD+MjmwtuuiJIz9Py/jNbSnkNlIRlwh
KMWvSA41Rma/JHCnLi7VKIGc57b26SmDcCp9fO3Twt8NtdbRKh37N1Q3iK65J7GQBpaQaALOlQUP
fQDW935P0o4uuZL6y0CrZcdwzt8ORti9k+ewut/AiTTsITKg5sD6S2GV2xffUAmxfYjUUppAqDy4
Tisn++LOX0ybeMWMKRWGkH/7xv0mBhnu0Cq8Y4OPlwHqfA/BgGddFfnAh5uL/3znfufSfGgS6Z7/
/qQebeRaeZjHu8l78drM/qoZUS8Y8k5PKu3NfRC0pK0WXv0+FtrmfoswnJN70cA+xKqKTk4ZY49s
s/QLM9n9BlqG27OJhTrJyLcuaUpl7w6W9eVpxUprte7Dp2eyJgarOaBxN66J4TL2mH/7FPSPBe7X
l8TXxLZUMkOQZTnP//vwgGQxOx4C8V88vKEJo1Mli//i4d1/uYdYLUQ18l88PAqNfz08PMzuc146
//9nr9Gq5r0LvX+evYI08X+evb8PjxCr5Aufyf1J+n89e//+8HSgPCRTlvRogsyFSWViW/LooCDP
iSOnu0K5GE4CwHZpxzXJkhK6R1sQou7HwZMn8nCDMLtZqXKE5YycXE0SlNW4Bx/zlNJVWGToAxZj
q5E00NZnVL/pCvFkhimLoNRp0gCm2LBDIlxmOBUutuZ/aAnmPH8iZz0P7K+ocvZymM62hEQLPvTP
WFXjdowtnZFpukLbiGzUaB4q0xTrwVzFLZkbneAxagTW09jamkZ5FdjXqPGp6cBuIYLDeQIFw4LE
mDMbTz7a2ixXuvAePZJclmFffHl18TvXxhdhd/RGRna/DoNGCDOtcUE4himOHuHfypT0msKu37CB
Uq9ost0mCWi7SHO/kfzSNBjEXprFcvLZlyEsuAxaaJFMAQAUzcZT1DZ3eFi9VQ2xr0mC8jvYRgzG
VhU59iSUMNGd3IMjOASNxu8ecuoybejrtTBw6S/RGzYYq0vyv3L0MWu9nMePcmLYN1wZCON5j0Zz
WRGBXnkiXYi4NVeltH/rvHxLRIHNis2WwAjxO9PMa6qsf93QWTPHCOkiTxnKSdYODUN+7rtQ8nGd
LHRvJmyAQim6aDwEGf7sCawJk3Yoai086RSaIASTR01jQDMCV1zC7zyXEP6XVZ99B0aCpI/Kuyit
q9E4l7QdmUfoDmoZ78lA4T8fTThCRvEZ2GTLfoRHrJv4D8OhPRDd6Er9Y0DKsPBTOZKdQx24UnX9
h9GsefD64pxQbW6KbMQS59ceQxhm3kDxsIeBHmRSHSGV5uHYtrZrTIxnZJvOvQs8c4X3FqQhr7P6
EzSSJssMg3LCZgnM8WNS7nc58QCRFIAGcoJFhtoUbAFhLobN4NwQ+PEh7M4aPaBXoLb4W/h/RfJ5
9Z3UiG5CW74bEveS1Q3JRtjFNRziFcwtnl5Nj1ZOSYyF605ACHJKrhGHh/akWZVcKI+N3omByifK
ODMvXtiNiXcJdMOCP5x2mTBXyptJSzVGMqObPp1g+ImagZ1KAO1PfMIMaLvJ3G3W1UyqY8x87pmu
u03nI3zVz6Lul6rtoj0tzmQZNkpfh3TpaVqjwA8qOiIu6wT42VWYOBf4qgxdS/na6mDUncB4LyWe
2xCirBhIR1JttGEclq3sqJCrJMmYrtG5c+qMAPKqZXYcepBPdCCp5stYu3sjgtrtjXDYiuZWiIw3
+8TQpO7FFx1H1pwP1xr6Yy5h+HCk5RPQcAqPUY153bcxoYmJaSwUZtwei/JdiuFlcIMvOmUBYxgI
SyWGkFa0H1NTvzpC/UK0ErHTxbtSBe2SXYykCRUecIlw0CLRdZI87y4fOELJL4FdJXzcWGbsSRvX
sv9NAOXGt3FsWY77ZrV8Nsd2epYaQKAwQCtoh3Dt+pYVyCBRKpT9ug8yMNzovBaxG+4K31i2DK3Q
gTKEyv2n1hsf8lphGOLEaBvGnqwyAvHi4WjR86Sjz/BGg8cWheLJm5qrwahjm5xrD6coMcyEcSPB
wyvYrz2f5lIEoGjJ6HeR8d7ZFh3ory4H4TeRcGMwosrjzyGp7V3bkAYw2QAAILIHkFHgxwbWS97Q
52ty722ymh85ckbNf9t6+Zv6ipYiRuTCuY7uRyAy/HpkL+O3IJ6wqHGL9LM8IondRWXaP1ooX0z4
wUIG2wB42Ep3kG+JpmP10Z/LiMNjSDrj0so68DdDJvjQaB+C8GXce5h9NZ82Kt51GuqMK4mwNfk7
0edmAsxpwTumnwi8G5ggqzCtmfqMuKwb/WTWXKp6yErv4eDWZO7yApUgV7HgrWykPEgQ9nE5+z9n
NTBUi+9gb6fVVz6Nz6Xo6Nc73ZPqLFwcdj8t7edM4VFBjsxoSdrbUCA3GWxji4X62egiooKBhSXq
V1SP3xz6cTSRiohUfTdqOWOnHAD4nDjnB09dTTaFkT06efNqD/obxLdjkYkHIATfOSERBcYWr/cQ
vfOeRVwz6fCisY0wEi88gndQ3zj1GKwYi6ZQz0KyuqDCaAbPK7PxjDx0ONLBJNtFrzVXhPm/dD/h
ON/pLWQlxNiqQDrVX0J3BwLj9ccX6bPt1m/j7L2ZgReYYDZxRrFAjz7ETPWrqjr/bOcvZpOs8BwT
NNwhN4T/H64HCz/8qLs3xt8JvHSXAzQwsZZo6IXfsYvEpZhR9RBjPOVGGxeUXuIPr1ZOxBdm0WBr
YeY5Ov303AHhW1nOdBnb8anXvV9txdu3ZVx36Pr0q3WmW2bliFpI1umJs7MEMuDMCtDOwomfbS4E
rqDwJ7ZD71Gy6eSrNRULcoXHbV2EpCa49hK9zckvvKvVaqSzTMveUqeYely36YYqJh8Oimm/rUYa
vMWbm1Vny/A3oWsEe0SrrxWE/u1Qjz+FrP9EessgLU2vjLx3Ik6+q1nOHWCELwaI6bqqR1ao9IUx
y0L1RIA16PlptJvQu7UUtyg1NyFU1F2BhPcSQ5YJ4BDjyOt22LRY4Rwf40X0GUqlll7TjIucUsnR
CQiIgWwmQQk0IrKCVY3hICkQTdOgJRCJKOsuJr+11qDbtZa7NUIx+xYRJ5lD9NPpuFvMMsYChHtq
l8PHWbOMDKQScuRlkXy2GHC3UBVesEXFh1A7SuqMdcyQU8xztwCT8dIElN6ij5Gd8yMzzSUnA7uM
Tai6cB2kAU1wNKaKkHDDePSj504B2dFc8rPtzgM7ks6eZJo1lnVm6lWuO0KytJz+sUiRJeVN9E2Q
C51sFuBm7vs7CFhpmwPnMh1lr1OdAIO453mpjIk6olE7L3weGYqtUkGiXxaLH8XHapVPZE8l3bnJ
Bxz+w4ywJoQGYW7x2MXQamx3NdqsO3oKezZseWNH6L/Pven/6MWLWZLGUA7lRNebdbyrhtcpHfat
TVcHvQlHOuSVA0kYXaaD+h2GE9YicDLVM27yT9MNP3vdv3YxIVS9DwXIkUzd9Q5uQUkaVYe+BM0T
0b5kwbnVQDXd9wfVFVg1cQzgpsM6K1RxavHlA0TDWAQUkCbbyrcrth49QjEU9q8dW+WJgSdEVuqp
j8q89iVgNpdUEB0dTJrbZE/keBHGiu4sx1gsQNdamQ9KZ/W3dflUieYkvIZ2bIyg9bO3BM47g5mh
FhUdHEViMZgb9Fr6brj6U1aGb9DJQYvopPUppyNGz/lpnWtaCbSBjKn6sP6RCWlJ4bhuBvq1YMhI
e4z1qwV/D3H/GrApPoaGiDwbJLpu5QfbGQitdPKlh1YPchZRW9Dqxh18dd6uKIuXDEDXxES+th0+
J8H9QzzFC2/CVuChb+EsoLfBpgjJoaibr9AIiC6HsTGMvbNpNbj3jAscFJPoRGySvViQ/QzwMrs0
OXTuMkrjJ2lGENixpC4wEfNaeZVkqNN9DCjaefMXvyNel0EY9cIEkbPoMKqmDYRxaNz0TRGduhHa
rTr6quqGHqAWdSuVNv25WgXttsJ8tqyt6Nsi33NR6sz20KKSUWchvGbd2AWlsSmZ3G0dyWFpchkk
q45PXd+HPbiC8U3LA56x1t6VadidpkS79glqBLa8L+brIH/4SQiqAd/5n32B15pzBvHN/VwfIr+0
Ge4tsrY6IeyBJtvbH5GbIeOvCfrtCoZTip6frAK1TRqsCEMRHCGzHkzXblbjfIrHvPbHy+pyQ6c4
OGlBre95rtZDCQ7Gyio0asDDqTu81axRigZo/KGDiM82k3WScgam1XsBAQ5TTM++w7D70lEHroIQ
ylqPJG/ytFXHCWJpJEXIGEj8DOZUPXgs0Qtl1Mw154udo97QGU4A23p6Woy/4wrVuq5OroUTpO5o
4Lr1TqPQN0MMxL1sm2U+8e7BbkuscjA967VLY77Ik7Vi1+TQlZNKDsprkXsCDVzrESXoWi9FDUMu
JobRyihOi4C45DSfnTBZvIGL/O66hlrTtAnpQJQ0T91vllp9myhmvSWgeSxGTr91ip4zfZNVj+XE
Z4LkR/swp5EDFycKuLD0Q60RI4To6zWpGLkw6GM8WzUBA0imghbHZCRp1Hi4HzivZ+vQduDoZe3e
w0jqiLkVovJi2wcfXpVYcAkNeSbOfYcYNNqVhCbtu15iFKxtJBjBSCLohx6jzm4K85brA7o4TX82
FZQ3sxaPqtae4yQMtxj+rglrF4f0MiOPzZ19JMQtZ0Rp6V69xTbI45/mNRVvvVPLfImAC/RwNxFS
nzRHk3GhnZvLKREvYYl+xC8m/hZQnHEyi474BKHVf6GHhU9XwA1JkBxYOQdyAkNOsY8lH90hn64o
JW+ihCZRkSYK0goPNFASSQ5PADqfoRS5NVR/OCwSDsAS/9DoIBQqYWJadSa3fayTCay0ferSL8Mr
pj96zU8gLPEU+/13MYvkUo9JfpLhhOm78EwB0+MZ70Gz5NGbzYwusAwJ6qxBH8DPsCGfFLY1At4f
AryuGqt88hLZabmc4swAchyunSo/Fbljf7QZUdSeVfGufTDSEXeEA2gBJSCGf9ASK4VGA2yvfTQ1
gyAKwekOlUKHNC7HpoNfgTSnNngjXfZDdf4vV3CcFUg4lmz5roxXoyBUPtEQGxfOJemojpoweXWt
6Ztj4dZyanpoZfHHmQqH0Dt6fR0L2Qi2KPAj3vKssDCyDqYJVUhrp+Em8IBLv4vODn7NmfyvNTvd
zL7iPqTpHGsbukU3I5QzAfCY2EF4yCPckjBfdYa8vKq423ix+/oG+QCvVRw1mL2daJ2lNEorK3s1
a/9RUuKScuCINY7vQ8qgaJ8Dx11agkFpRI68RtiA4zgLYSAm+D+cncly3MjSpV/lt7tuWGMe2vrv
BafkkJxJlcQNTKUB8zzj6fsLTxZBsXTrtrUWMESEuyOZQgIRHn7OyVZwpmt6mqoXteEML60PpVLl
gOtul4qVLTXHTpZdW7XxafTg6LbBlR11I5WP9UxlZMRzQlvdL7ZNpTfABSrqMn6WdlP8DJdSO7d6
f+e06XM3oU1kmtlVV/ecxDwfWROiTz9d937Fgmog12Ogr2GWzVWSIvtipayiyz8XcgUnJEWZhbAX
ySPtGFiwCzbnPFsUA7rFFNVxgp89OIfjsdWRVqUaaG3ihuLI4BuLwVul2FYh8hSXy/kysm7KHf/W
sygkq+NTylD3BjURR6Rh2Z4o2ErSkEov+8/uDEWdFgJGdGP+G1xAWYnOvixMHZ/ZvtpBg6KXun1s
wlW3AxYLq4tXfHOj6lvmeE9aDyVqCaqKVdUZ+R//qKfCxdeB0prDSxYhm2WE/nduOnidTLDQaXa6
8B5pE4j+GkRUj9c0fQizJTkelvI8VboV1JfAqLMMECIH1d0KUVcD1cNqeGzwVBRCl+yxKVnLeqnI
RfHJr6mBjI7mweoBnPGrzavnvjdR/zG6P6ksZNY8nJLV/WRqoIJiiC2g0/gRJ96fxeh8LUIdILBN
CoArUc9nXi+AgIrqK9ltAGJT/py0UCPkwXGVTuzEmkeEcuHIRKsKHIUeGXvuhKzg52ghbptD9Amh
UraeJdBdxkvwObPs+BICqXY35fmJE6ITUbSPfRd9TlfvjwWm6LMBBrUj6JCmI9DqPEfdC0QIvTN/
XW80f86pu+dtAMMhcMis9CATvAwGnh5UuO7GDFQUFbisEpKwgLmEF3YOM2DQoyEb9QgnoxyNomFw
7M4przlYtSInQUdn2aWk0gE/OKRBSf5EPANPXDjTkUgOprs+2Y9+UJ/OudKLi+wnb2JZknZM2v30
cw4S9XhKzJ8WMxCqWT6FPkpULu9v3UV+YYXkg4RCF7RwQKfnhj4CLa4GVhCud+XCcIHQ0U/NZppg
1Wo13wYotq1FdVZpAHgqQPSoxcfAgWAVLMwvyNteWqyVdmuqA4ujYiLz+C58Y872dRI9JTDPnPBa
gcIOcsxuIvfielBcOcdry7NZWzQUl1uTrD40aICCmEP6wfcJ4k/gExlIWBYpBvLGa2FAzjFkPigT
Kljq7Kc3AZSt1uaujaIXgOFnCUuJPdOH5lifyEFR/n1vGjyurLz3uM/OIRLnselAEzGCu2pDKBFt
ptz14n6CX5nrAUtZ3fyB7AUEtq3iL4gj8sU50B4KNFzrMbMt+xbkck3+4KZkp4JS9BlilvCR0smf
vWOwk5FQZE/ycJqpYIJor6MGKfyG7tM+8rjrXfdyyPq7uCLrupS8TrWgfSpUfRtTvPV4pVjziNpA
zWQbKu1GUrw6ZFtd87WMIWc36uD7nOsvVLPDaEIVbgy90lBRcW8oxnHPq19iFkp+q3TpmMQdef5q
HUtZFAoM1mJ9Hy3m3INjUykWf7NUqa3OBtsSqiUoNJiKl/VrbvR/uGO5Z2H1lIfmtyTgzy/ASwKy
K0+bPOXdb4BX55c2WojTsiYhed2S6R+aEX0YszzqJpXWiNqvsBekZfrVKipo4uARISOrwEvHxgQj
Bwog5xTs3RQTMhO6637vqmbZZ65WQ2RR/ITSGd3XuEYXAOrgyR+UFogBpVbQsApr7VM7gck9yVv3
2qEwZUIy6kyfg2Pdjvojp6aE3OjR/eh02z73LB+NmpbEBZv/oOMKKpNa34RwgKm4AbaRQlM2d/0Y
GGp6PGh7PVspmFyC88KrP63sMQyNvS+KGQ4bsHK8uSI4SItLZ0QsLgNk7IWI4ukB05xpJcUC4zqV
tT7oFsqJmBQX3Xd4qduj2UEnN8oT56Sq+K8Ed215EPVkvDmSdLgFQY9oLQCak6j8zjaNgt2hTFc5
iEL67aNXJB5leMCFJySSwGcvF63RoruJ9oBWkAx1WLMdDd59aMWQE0w8KwONha154lr+zzT3FHwT
bii7LJ5alCOO/vVf//P//O9v8/+KflR3FbzGVflf5VDcVUnZd//9L4pW/vVfTKVV/8X3//6XZwMg
sC3ypRTAUytsGzbj374qrS9l/j+CVmMxo0EtNUda3PYn1B5GF/26Brdt5nekgyA/NqrgVrrkrJzY
AOcO4iP+OsAT/Ubj53219Q8RXKoqBtTKwe3WLzFKfyRtv7gXTmNfoHYX3K7ZENyi6hQhMxPzyKdr
6/eh2zt1UgCI0pd7wCqPJqN+4U1M0uXNWPxd/EuxkJjiu3gLPNysxD0dLY3QuaCufSRfwUHOYua9
bHWWEXTMqnPwIGtMe7Wu/dWQSkzQbh8c9RjwqFcgZqXCHEyCqJr20t4usLjja1QZsAc2bBIrytgX
Y2YLRXx0LWdyAKHRXsWAUaesed8P8wQbL5uJkjD64Coe7/pUJOrfP5oVai3K7tSc2uW+LdHUZKHE
qRyibjjT7RRQUp1pwAzXmKVAZXEqw9JmFVPtrWBswXlwP0vfYVQMNxvpLKSTsoxD3ENTRiSOWMM7
YO3++T7nfv7bfR5wl5seSDLbhq3+w31esDUbp16/3g9tkc/1F1g/89N67dtrK06Dy3WsTw0oPUcI
I9MWAj4OMtrV5nPjR+05KmbN9Vj4yLluJlodQ1ALtoBC67cR8RObt9DvRmWgaShdRrbRfo5Lpznf
Auqd8ZPPEV+CRS7PQxjTWMh3VXE8sS4+8j1A1F2vzQ9e3WlUFoDwrtrlQbryCQxbmiRQo4mHRnKB
rHZwLaOxnSMU5rY/xAF8/sLexcjOR6KPO7GQgak98wHP3EuPfAYHIdVjacohcIG5sUrsL8X+7XNs
Fp0+vX6OrQ8kz37oWlSrdLalmCM7Z4I9T0gvsRhxbhJBputw8EFY2k4XqAaATGfycOdA63cSFLDV
St/BzRuT8xa8LmxmOYj2OQT7NfEkEY9DnwqddgOhFchdfEu47ygHT6aLw+WWiYrfqDTHU7FB5oxF
oO4Y0Ok5TI9bQJeUyQf+6ynsEpzqkJdeHk7FAMpeehGy16D5vPy956J8xFq85exdiHfXOPjDFmj9
m1D/0U2CLxrKynXnU9av/gi5/uGDyunhKvJZto8mln/7KB9dw7JG6+ZdlI9u774lGdo+AN9Rllbt
5Xbd339bv4/4sff/8ZuyrCa+DAN2w9a6DB5hzezPmqAZr+BHdPe+1wJbM2OLsg/2mAHfhz8S86oe
Tff7qjGZbXhvPRakddDJxUlbU3df+qRpJJqSA5rMdYIHNCLRDo3EqUYhAdM/6DuihYVdwxoOnNt4
lxm1j7g0P1HPsoZbqKjHiPrXKbhWsNL7RB0Cjzrzgd8KOGmaHjOF+x5I7aFPmjKw2YEINs4i0+2a
iMfXDAefoaQNtQg+y6aAF4Ok2FR8C1S7N8ClDgPyJmscsO28kLgyg8hiUwT1uXmt22tpFhWZrMnQ
Gp6MuvkszW1UjGX0/9MXxt8GJhf9RD4KRUIZ3L7zTNWC+mjSboDGnZDDqo+lKQMHm61dLMWrtfRB
FnI+I7iTxH5yW8JE+Ukbfuaraf1RpQDMFytGRTWtrT/QqfJO6yqiikU1bYc7Q5zMrFVO3ASqX7wM
haH3a107W1VdRrQszOhts3X3TuuCa5ypZ49XuwzOpFMO8WC4+4SUAiw8weXBRfqoKASQANdOfHAU
6zkqmteQJjQul96aXvaZOzzBfEsdtxtUO5eb7CnxfBuiRIpLZBRl7xHq2PFBBuXQj89MY8vHOgXY
VVBZhTBmx3RGecdWrZ/ollntZHS1MuccoS3KVtTo0hqvwUqf9WRpkxW77eCcQ/Jk8O668kuammN2
PDLDuSjdHJ6QRE8f5GBEDSxTLkoAMCRAtJuMzhe2Star2dbSh7/8D2MNJLkH/0MbXqc/jdKE6tLr
2TmMih9S2C2HLFr/KvSmFAOVa+n92+mbp9SKz1t1+DtLJ9Xh503z67iGSCldkNM2AwucmGr6aWbe
huoAMRKcuZnF+081ZVQGyil8YGNtvNz6fcVEkRyYmbZekln1JenLJ3cModiUCHbkwX00rx26qmBX
pE8OejDWkD+r1+3bR5CBXy9XlswC1rGaXB2szo9O79BLSd3+iClO8UQNdvO4lleryR7ocecuP7uS
//OxicunhqnNqaOjniimm6eMRk0jnuGYQNKnPHWl12UbPbWRXbzuEM+prie0V6ybtW01NjZaeDjQ
wQxYdVThnZzB6sAaqzs0PDXGZOEBKrtVKWa+WjZA94/SvLWAeNMnh8VOK2QMcutEX+bXPtiQhvMK
iUPAeH9dwKyWaa+l/X4LJw5/XXiznJr0geyv/tsLi48N9+EVfKWoqqn5rTaQUuwKdApl4nmYsaqp
rJyxox0BYfSi4TwZpmuYJWnKSNAHbK8fjKBEOYRwqAOCh0fFPUyh3zwDH4YYw3cus3ANkUUOQoSK
OaOiJLwyYYVoj7a2DHsaHFET1Stb/0e7j+0MhfTNpQgjl5qcLXaiLtgblNEcriXmsNwdriCXodjA
23VL655z/4Egn8p4vs5DwPC2mtxSlAQbV15a0/XhoEa0wmFEzA+dh1M1xKQWvKIyl0ARc/KJ7V8U
wCTcYaRg0223XcNEIY06nCaZ2E0zCuOa0oHuoR4q2BCYB19Ik4QBc1P72HIWPT9GeZMcUQ1M69Cu
DEAPH4ydFTBKw3qsPA5rLfG+/oeFhf5hAe2Q8WYX3TbRjeOf7/m/LqCbrKXKr8r8h7HsErIeJmV5
8Iuw8IPsb9qnARxuTTZBt0Vr6w9k2fmbPtjZdJRbrOF0M5GzWJ9hzHtzk7OlcTzwSzPVHGoVq8L9
zlYuG48kZ1rdgZQd3vojtkbKOznM6syzEEuIDPti67cTq72YTTbAtj45c7Ct/cRWGeUUFi24FZtA
gbPnobuVg1U53S3q2a8DmTcpiWFKo1xVr7CsTnFjdMt6V6UIAnf5uLzIwIpAzk3HTvJd5MUwy43B
8kJVK2ltdmlv+Jh/85hUKEuFijXUKrZQH66BwrR9XFUtuahh7h8MHeLqJJjj8xEI+4McBnbEHVBj
0ggtZ7hwFlKw0hSnqmU/cqSu4lcnEyw5So0F9DnG7PA8hqYYgTEXnEbgPPbt2uzBnvzIyDE+igXM
5OdtGfq30qUbzau9DGa+3+zhff7RRl+dpfU/xXPcsG+ko14RW8vnoTRe3Lww79DZS6B7de6lW6y8
yXu1WvLpZexm804Hm/6QZ9Y9dZfr5y2WU9eHWL6KBUI6eahL7166C9iOKaGFLDPRVClO0+hnhrva
N7kXWoeDsbb51eQjfvbW76AeZ5HNx8ONZ2qLNmNlYyxOdmW75oXWUoYES0J9BQw2v/eiArxQsHzW
YrD14FijXToky2fkoJ5QBV7uxarqKnL702+tZtde7qfZze65h/8Q58GzgSpF8O+/xYLWnlgTzPZZ
TA4+qKhfY268nLSlzwN+1HnqoQ8wQ7JIe1nh25nJ1h2Gyb7N14Wq6stcOzhtRoWkhSgtvEIC/pgi
3urSy6ENhtWavnengzx1YWFHiS6EqFY99cXvXQhHPJVN3prVpaveEUjAEU1OqaznwQ3omod32r6o
ws0w+Y4EBYUZ8ITdMquHXQP63TNI8ptPeVA/iUWb6Y99pfWfrCSAFD2r58s0LZ1bu1fCnGQIv/8+
FLjzjiq8sf60pN1TUC36DUBAavmPFg31Ws3OlrsJCYiTcGS7EC2v+U4ORdjpl06so/6kUTQjffWK
5JZjwt+tzGJ0SyAGwzWacJVIB7M8O7iWLnzafTMhOmp05V2sx+VdkiU/LDde0aSq2YD0VtAuYW7/
kMFD35uJ9Inr0qKfaYXujxCKwkMg6X8zPXi+mYmnHDx09I66lW1k6o2TxARSWebXOsnEazlzWih+
liqrdyWlipZqSVdcacbE5t5fdqwh4b8cq/VU1xb2KsToQ6yMhG4Pkuxq69/MtgvlXEha2+B2HemT
i43zsIJwzHRKy0jcBZAL36x5Ah9EOZPEtCAWOmvIhL52yviQI5IF6Zf0OzU0Yq8WY7VrF1ZllXLQ
m76mUEqdLhnyV1soi30VuJeVI6GM1udNUE53srDQc7ZMCnddrmy1zkC/CKrvel0h16LpIMd7URVe
cVjSLDkQdtswDisWWafkVOJFoZ8cVjnGQDLeWZvlSgbroPtbNNcJuUG6vRhIwBRdFtSkQ0R4CVbD
g/UgC6jfBcsjdz2TUbPIl4vMgYx6i/T20cSiKqEoVNG2P5S55LJrFss5P0y9DtMwmV1t075WDz/l
i5vtPvTLdHDrO/iKmzXtqAkIXDRBkUAdEmO6n9yZpe20vJCRYJoFdcw1G3PzPcDnn1C7Li8R1X6H
/jf7gSXLSx7b7XFgV9110oT1Veca1LcU7h3cdb3hwmKftJ5z1wPpcVIlJ6DG7PjMoGjhtTV6pz1s
wfejOvzla3d1x6MVpuq/emRYDCUiMWAQhYovydKzKjFa6yQxDRd8AmXcutdWN4s6UFQLAeYyMhWV
kZGKY33nJMGrpVsA7kf47O+e8RJXN4dAytuaLvugJbdyZBZFcapTrgS3cd9djaO21Edy6pY9pzJ0
OJXeVdNeTaVJOrm7ylLzxRoHWJR+6yIhxPDgMgdIFUBpnC4X0BpF5NwXCPE9tGHlK5KvZvhNXzCz
x857qGWd/9f3ufnKlykB3vXJ/1kOweLH+BKL9T4MJqaF7DqkSyz5G20P+HHad0pSVWiftoP0Lbk+
nKw6qjcfBramnJX1da0CSWN4i7bFnVQgQwXKnIq0NYzVx4lJUfPhxoI+xjiHzpC6dvkTpJ2pcfkL
5W8NhuXVZvvaxE7i/K5PvlkZ2OI1veZc/fOM33G8X7cSHMMO2ENwXdimYa6DwOXXGb9WeSRmtMV/
YApWXjWeX+5Nd6z2rGUWauKb5MSxIvZRgqao9jIsB001t76lSeyrXDtz8pK148HMaKv8pBhzipXt
nD1lCSCdMh5Z4JiOyiKoLzV9pezcRIdiqMEpOZ1/M1iWB5Y08W+CsdSQftDuZ9WSLhmUA+DZx6AM
7IvNXs4oLEzOfK+DG0J5Sd/mP13ypiYXoIakV8bDcK6OYX8LTj+Ya+oTrHyCDw7SNMz58Am28OKe
UIV9FiQvVE6yA5cS9yGxkTHT2SbsigYZ0yC2Z0od/zpEvVsgqWBUz2kW2rt4AtwF4SjDhxHe4ebJ
OCMJX/dRYh6iMaE5MYHwH+Jwa9rRZT/mXxq2THcfcgGjmWnrWUFd5Glagdv4uF2FbFvpXLRTfJ4j
2nBIAEBFX+3XnsnRtThCTAbXrUoNbAfbB7pnecWFPtbLlRzabIUeZvabZ61Digch1Fw7fjcip7YV
YQSmlVeqnLYIlV4pJ2h+KOCXPvZ23PPcJ+mlvonDH5gNz+RCV9jaG1+7loFCbWxq7kqRnnzVpQ3j
fDsvP9MFmfbPf3kg36iVJ80wvH7x8tVJs3oL4HfrzIy6XuCYR0fo1jCagIWW4017Y4F5vKui+rSd
wuR4gnhzJ2tIN1/KOzGxM/keoFofevfVpFl15npJNFLFzbB4UDVK3xbmYAPZ7sHm0BRLidM5A0AX
GFVf48SQEMtFxcQw6unGD7wrDSQAWWCr3o2LkoIcaHbuTCVukAd7ik8ZVa/Waf6UOTHLn7JGX/Mf
nZqWSoKGBRfZAGRY4RtWbzdDHRL1oorM+BaQg3ch/dIlg9JMXeCeJeIWH/rFQnkmneFdSItnm39G
ORUZDrXUkQWUrHfUOkgWRAV31b1hr0/S3YUBgmRVi4qDWmFNaX+wkgXUm5UsmySWLLjeYomVO89P
slqThVpWw1fneLCpSZ18qQPiiWpbe7cqKJ1QoRbiP7fZvkz5h1U7rblvrmVRIF1W2IIBouwYnmu1
ghhKExoFXN0m2Os8kgM29CI261pkLDSIYY4aRWICB2Z1Y6OVcp3Yp8aqM2X4taUZFZob4WnXwzR6
GHuLIMQnpMKs82zq0k+Z56YDpSJrlB7XakIz8xUzpaaOZVAzHumDRsg/rTxktKXpqLd1PPavfaT/
mTpt7enNT2KJH4Qp1J5Na3PZBE76MLBMOvZLLzn31hy6PdXXr8WO9adxIy3Xd+dr5r57ackBcZd6
13ZgT/WuITv/n4MsfnUZU6P7WUcbKdKzH9CHsKdfZ/lTtfoV/L6hfuXb1J+j8Kmfrk4/PHs+8FgU
XsMfaffRia2tivVEp++yujib4Oq4cpIBbnQguM2RtKGo+to16XgYla44rHmEsXWSaTwN8JlmC3Px
PLRVp3K0TH84G2TU96njI6EwnXzpVr3+QoE6SskRkt3GnDRf7Mj6oc9wfoMCYi8OcvRompovkDpT
pD0UzkXvNNWXPamQ5uAKPVtwIpHeXCfktC5hbPsEIR6lY9CDfJuhvFxs2/4jT5vmzByaiPR+rN9v
FlGZX8Le4PxhwYcbO4VxvtrrV9n7kO2RKOmd02UtHSis2A+RvoUK7iNgvfzC1TaKDFBf41Lrei89
vGm6q38XZ/OROGtFig66qcHxhkd7BJHgwtsorTEsx0dI89CtWO3rJdXHRxv9pTPTheZWBhHoqR+m
+ikahwB2zRaoXDLZ7bkMepmNDAjBpCURVbBxDuzrXoWWYFbSQCiVUnPQAR47t2CeP8+MhOceO2aP
YFbt+3b2YM+bsha4RTsAl1qcS+b1zuMHYzdL7PsaY3coR4AVa32edFBC1jPSXVoW3oMQBY4ZrPsx
R1biOC5LCK1gsaOsl+LBsaJqwa+pFVAMqWfiIX1QYyVHfUGSROxkwFFckyrwwbWfmms2KPab08CH
OASXPjFru5ApFxTOoBhffKd8muoo+rnypEKcGH7xPAVqOJT6D8PTnoeii18QPYEpEjm4Z4jmxhMn
s5Y7LULXDsC9ubcnY75A0bC9MCI92Jteu8AKP3oUYwOWhFmhAfMwgFVW13NW6Nnj6bfXG5bguW/d
1+slVRM/N9BOHq4Xz2l/+s8zYMN1P8yA0WS2qD8zfVg1Hdf39F9nwHHqduaEYPzTHD8znijBi668
ZpHJkmoNF4irzPJa+g7DQaxNlw5qheYStfYNOOsOyDLyrGKTuCDOptVki7UIED3orJH/DABS7sp/
ywlbv6gOxYW1hzn6KLXgIz4pGq+6QbLPlD5nqXCTPldRWYkxlEFAAlW8Qx9gTh3CMrToy+TiHZPU
YdtQdhBll1GYpVIXCqYugWfeGKoa9FPdXL3zebc/+c79na2E68b0EOSwe8ki/yrRzAKMYesBovDG
S63NpstAHeRMDjKQpD1TbmWCzkEEQ+KbzTa8WcsZtKYYbp1bCOmTg4QJ0AlEX0Zdwfegqqfm0unO
lrJH+VKleOQgeR85G7xnv2M7SBpbimiB33wHSScSJ8ppG5AmbGj+Udyn7ZkMSK5ps5sHSsrb15DS
LZfz6up9yM3+Q0iJpoducrG6WbgDcqLvWdK8HhZkrtiJSS99BD/Zs1QDCMqQWZoojlCciIfhzcN7
8y28aD0poA6k8BlFCN1lpsCehH4kze3gKQngrVnM+bkVFPmlG/eU18aVAzgwRC/zmhQ3l3uLsPlV
dlnv//l3Gaitpne1nK7jmR6MWn7gI0ALec2HhWkLDDmHlqJ5ySy0mmerNfbeSk1EGI+XQ5IYe+nq
e1vfS1MOnRqQs4aVESx646VYiC08fmhreGlz3uvlaTQM3ncwQdFRGXfBE79EcF9ZuFxOoR3clMgv
HadgK14Go4IvIXRhKkfRmjW4/9T0/YoSVX+XorrRwqsKi16Tskemn/noj8430nI8ijZtqiBj/8/I
jrI7va98MP7tvAMlZ//RJjlSpXoQ3/b+mn5q4p8yE0/jetmbk+L0UBPzzUmaBydvSW6bGRozsmdI
Yeu3wzxBoqIos7qmVsWmqCZLU3izMHA8xbKiDNg3pJp0/DND5Mll0tXA16un/U2uw6pANqB+WW3I
1NRfbOn2n90wTM+Ak6A7o5j0CrmT/qabu1dTaNrOkrjsLxHiHk/q3ISMz/eSXVMhXnVIjkk6y/KS
dNepzgR66f/wCPd852/3CsS/1EFaqDMZ3t/qIdvVmDKnX8KXXsm/2JYXX4MqgzU3sO62w1z65zmZ
1Outyy01qhHXMNttfUDNsl0ck8uFUtk++M/srm0hG7N67TdRPtpCHvqVJ+XRLxN4w5sCqvhW983n
zC3NO9UaO9M6tKwk3zcT1K9W6es70wKPm/rFnb4gPKRNNczUalkpK7zGMrq9E/sXYrH1r7OSHJlR
wd0GZpA75HSGfTO3zqPdKiLocuJ+oWXqlX+yuh56FpXGnGZEjBwV+D/BGzGnGT3mcVSq31oOooJi
a9fB1WvaLbdIBg09GwErE6u9GyMejw55ieicanclCD0ZNlO0tU5kHLHtAD2a0X4dstLON87EHkqN
tjjZhsS+b4GbvO49WyxXL+RtJ+9MOQM09LnISf9t/b16oUqTefG7we0FKu5q0IAh8Fz60xJez0Vr
mx0y1+BfqqUHtmMYT44WRzujRMYUhVzjKSy6nGwrdfQaUqxw8er9nRsUFzIohxi9t6CfjAdxD7WM
xQV6DjJmu6whJbY0JXakw14vTaNE2sVRscX1LbbSYTljs9Y9rmyyakNmgI7swhs5jF3owI66BE+l
ZhuQ/jPA4gs0dmuBpNGa2Qd0Ci/SyZvzwWULsTjaO+fYGItd2yJZYjc5FHBFn1dXcTKb53PvnS0D
5GARJA9DdTVEzDL3PszT543uI5aS9hfoV+wgQ60ac3mh5ghRlbpaWZaXxUtufuzuEyd/AcKIztHf
rAni6VRsJQWzLlNSPx/zRdJejGg9NkaSsdL8aPMup7SNHxzfklMSIkHr4jhxWh1EWzydSTG/HIoS
odtMN26LOXwt8pd+tR91YrcswjbwgAxAzLi3WvaFtv5/FwPxc4oWDOukXL30jz5dHuXFkq3WfqXO
7LOVdf5JkMyg81c33euFN50ufM+/mnb2un42+5ZP0wSI+eXuVdb03W1eO/UxOL3iW+vEx62Xry/M
GCH//tUiaAOLXyw8EFPjQDRB5eOxkyUoNXq9d43wm38tZ5Zmedcr8jmn6UqyYhsYSb+vJ8rNN+10
f4gi1kYL8Xhg5/1p9BwVKWorBT8MSNQpytY8BDAGcLF1kxkPSxp8HoYy20vXnOkDGOf6k4xJV7ZS
J+dDJbezgxXWe+8hZmX3IGNQTo87IMZw5Of+Why/BRP3uY4ssnI+cNzhTFJLuWzFyCkwIuvah4tW
5a8+ZLIQi7eu0QT70C1N8SMeQoTuZVCFF3aYd7exOXW3AAw7dFTzvRsF5ZX0T73X3crZXJQsxKhq
+3f9m+mbvcSR0NL1a/ztkm/2El/iFHqEvBJM82XdZij5IL/ZWDqU9Koph1yddfXqnsBnjn7YrwNb
cxogInw37CMwgcjcjxGuljP0LbhvwB9417EcEBm+dJvhHBSidy39BxNpW6NvUspCnkaMZXgz1PpX
X3Oogv3sFz3FgWST2RkoqRIwYgvGkLes09a3ZausGu0olMTCc+mTFBXr99e+WDb/xG+zcVKgmgsA
sotW60o9OYFY2D2jgiujbEJVTEiJRNAAYhqQLtgdqipU2YQMHIoqTAM2kTy3qKW0a+OCNzTbkTBg
v8Rdvw9N2/6JjMMJf278TY8gZTULLXwcyYwAuIVJyG/c8JKHf7aLOtu+nxO3PUYmon1RBAyeXZH4
sIyDu8a3x7IPhqFU0y2QyBEFG4O2i9x6vSo+lA6rEmQpIpaD7qdILMhpXLIXZ5Gg37qkf3ZZR0Qe
+i+SuKyST+ZcDLfSkDxnNUAN6RRodUufHEqYts/t2G8PpRHSV4TjAnTrnbt015A2Qbtg5VBdwpdp
LfG9FI3IQUpMDnUl0oYq/9QAxXHxrk9sNpdOqlC2tnKBrhYywA6hoEGPqaXro/i5hi9NTYH6B68C
B5yYYKBkcEkUdm9FFsIA/PMgh6xKefNZ/V5aZWA05x2PKOUkPRJHHKmlCU/eXQVJ7IPJ21WsEtor
tOm4ihhLgCBGoLPV0OEqbYBe8Nw9HkrOaa3GuDzqqngdCPph7FCs/taCle35zc8woFU1Zk2DpMY3
nHJX2KDbLlhF/WmORXhmyxxrVIgZOLCAFfaTbl+wf7rLjZ2fOfZjrqq3/AI2ecco3QtE45xHDYD2
OZtxzbGMwqiTPvo9fB2MbfZRrSF1pirDpgGBMijo+l2KZNc5z+H7uvW5mlz43WcYG+At45rdFxMT
BLB22XJBtf4esab8KbF+mKNrPmuZlamG0ZbWoeEVP521Z978aqYrs78aPXUL5x10ZZBQdN09PBl3
Wh7Xe8RxaSmkgepq87vXr2ldmgoxahTj1lpDL1ytgzxktq2+ze5lidRM2Xym9+5y4CIWi2wxjgzo
mo4A/1IDrscPvWJ803i1fc/TAcSkVXztSpTA0qF3rheIw/ZMJLNTM7SiLxlzzao20u81GUV4+F3/
MfAbcwf21j/vhih5CBNA9WJSEs0i9/rVa1G0lmijqVUUP6/ZKatD/RxGM+Bsp9SShidJFRVQX2Tm
Fy1ZH6k0BfoJrGkdciR4dfSQmtVdX0wdycWqNL3HvLB7cN5FfjMCLTo3s3Fki9YYrzMILU67YE0e
tR5ZvTA1jS9RZTz2MzwvW8i27m8rFTK3qELop8R/DNljkGcR1RwZDPgx6752guV4rvfSkqWgnEkl
gzaPxy5yh/tDWcRmorwosqn3Yrb1T2u3nHdacdFG0924ePWXPoSlLvac9LwcrebLVBnHbjvMn5Ic
DeRq7JByVP2+qQFxzJFVTjsrePjVvQ6r7FyiWSj3WNQFH9zRNdvNxbwcZapIczTTP/h6mHLMS43s
Wuwft6qq046LQ78qzf9d/2bvdWuzey11hzoluvRRrLkQOdxQ1ZwFqoRMDu0wHs2e799QOV+FgOLs
Bly+4Z75sm8kfhnoG6oN8Nuc3/z4eOvJP+de7L/lXnwz4L8j8APbDMjCqJTpOxyt1XRRPkI59NVL
NQPFBshBEHOxqfT2l/oE2iyQ2qrZVJR7yVlvj1R/b22447TDiPSJn+mM5fGHAWmynzyd2rqBiJ47
zNcmU7tTF0JsWE0z8O3qEKxovp3ICPR8PEGVIWoXD69F1k0C10heOOEOncvsHCh6/wSX0dc+yYpv
lHl9mRzPenKqBkpaTX9nQF1EcxxCH8yt/c/foul+qK1wXV03TMcgkWVALmF/rKYuyDDldRO2X90o
NHs4qFOn/saDpFIyJs6znEVZ7T6vqi9WfXImff/erpuuWLQl5wh+KGFgWKeSTh9vW/Uo9PvuS58M
VLUpuJOFbuBRiqYoLJ3qFQJG+cgmQXUl7x4KjU0IFmjKy2dQTRn9na8YSyhm5vNVYHYdCzlA7uHC
mzRIEu2ejamQXZ+OLH81BufSlw1meN+DOK3GnqJn1UoLr7xdQgd+XTWmnDpOL+zRQA/pLZDTBNOp
FfK2FTsZYPP9Nbj0HQIQPErQI5JIBcmQE4FcCdAK/xO3aeHneZsmabbJlOi3baA0aFQm2oX4biZI
zQ9n9sgaWaZ+crAAaewpw4LBqZj/KrlVc0epu7UMK9kzGz84LDPbgKocirJc8TPw2yaVciZh2Pa/
La0Uheg3dAIwzvk6tNULwvL8kwGYxiuiAZEPYA3KcIRA49hQw5ufjB6QD28mYWbCRTcvaprbsLp3
bErIlGSFknvyRQaEGrtLs0lPD2hsBeKWM7eDxvNkKlvjsm6Sw+j/5e47lhvXtix/RfEm3T1AFryJ
6HoRKYpOImVIuZsTBCTywnuPUf9Gj2tUg571H7w/6S/pdQ5IkYCUqbxJVN1bLyOSARyzAR0cu81a
krflmoj/hq+Qi9wFjJTltMhz2wKwexzPwCT90lqwOa6KZzxu7QDP52Vg6IBGDT6ZrkfIjnF2GgHr
k8RPkDcFw8Musf1b2z+ThmPQ8hbCctpwDNo0CtwdyguQTYdjmtP+3VQclYQt7y0fxdozeh0wCXTN
uxN0E/opTYwBBMeW9RKsBNj8fi/cQCPBCDRcQVLKK7eywST4eVkBHNiTREsIbOi+Pr36bl2VGArL
WJ8dQiM4twDFFQ3EKPONWmoI1OcAaDjnAnUKF7MaPZWVioUEjJv8HLofwF7F8H+kiVkAjTT8y1CI
1oGScVrWjaMvaXYcpdyF7wpoexkompwDJ+ZcTktskiGRVj6STe95saxB3AYaTyL6UA6qerjPfZD2
0Rv1Ch8e+faSVDA2p58YFAS+F9wiy7LEaYrCyirQYCWJ769qdWk6JSLHX0MfdKlUK0S9j+jVh5oj
mp2KHsz7wBMGy6kCz+G2JK10pKjqiVOAXwS9XlmC+1IzLcDzEc9CXgfYZJCq7OgjR0PqgUjLFSo0
CkrW+iQekukV/TkIOvgpHnJpmu/z8SSU3IkOowiOlpmzybMFwHnMVzWS+FEYCdYNODQ8UMLrypgN
CYwY698UmortrVj8pqhm/iCzpjKJBVmBqrEEuBmRRUsA0pPKAnYiiJpUy+7LUsrwRmSicLTbg/uh
WlwwXBDci/YrXY72N3Qx0m2W5tClaH9Dc/bFaJ19zu6AlNqznfjAt4qxWuZX2AVDIWYC3/JcA+Xm
pSRldylWaOWcomqA+RDenFFhjkHGrLWIHDSD1AW9l3x1SH+rT2E3OILnAWAz4DTCLX2axUl6k5Af
u4ZZQ4fqgya5jXmU3iDqdEmT6I9o8UflaRJ8ZYBsC7AVOKJLcluWFqO5b+mHx72lI4RiJ5u+hhrm
ICxIi0p/CEO3urZgIHaXuc0D72VjBzDZCDZnPadCMAdGivfKKwgIMoHtcleIuX/JWhwYNxAu/Swq
7pz6jJih/LRbI9LE15YyYckQfB1RAAo8wegt/YmewOIlr8S3fCA7pmMhh70HfLxi/CJ4mYsNluXB
KiQy6rkqMNIkIxFWiMRMb1zZSW8OGSIJuFLsBIDwJifMCy6c5qzIPVeKoI6Byl9fegh8vgWjBkBc
6QZPi6aOGh+XAP6a+odLFIg+uwCf7zP1fj5ysD74RQcmaJSAOyLDyByaRntLPaZpmYOnNb2iaR+7
Wrfe2R7cCBhe+9ZAfTApZewYTCsv1kEQl6s8u6Y3GvjL13UI9G2PsUKsPihgi7W18IJsq0eIiAGo
tbJCrEezpBXsNLfB9QJHL8+Xd8I8py9Mr6Nw1pYnwgA0uQUX+EsF2ClEdH1nSqfTfMQxMzWOk/lh
9j5M/700Jg8B58cDxKyXQaf5Xhp9rAta85SX4QpEFzxAAeqzqi4WMdldSXQTJdnpo6ZG2Uwimy+a
QX8EckvTZDF6ZEgJmnQogb+ObMX2uTSjTTN5+LrvTF1q7oP+AYwWsIQXufoJfgvQiLr2SlgyNAVH
A0WDwzpmHqnncgKDjS1CYQGYSQdRYXU4rxN4C6d6BtZxjklmoGT5lrO8V02VkkuXWXpJ88Bda1+z
0BhwFwFn3zFWlc/bW5oTVoj6dpMc/OGkoCM49rXgiUAUJ1c+D156dybkYJFUxVyAIZ+3FqafKuUk
J5eVDWBQ+pOpjLUAqwQ2DEJ+SzM5houBLxXx4wRgD84FrSxJFdAwmbi+r7MinyJCEqBwLszIcmLD
0zRIYUTJpTvdq8x1GvDzRCmEp4rx40vbtkFGTG5DYFRfNFyUz98qJbot3Xm+Zq45HhZAIqtXSYpA
r1znVj63WQGWsap4kGFJnCJAIji3AlgAzkFRJ14nxM27dMUVmLzEuUMzaBq2SSJmcIDhRgrcwS5o
ohXKq0SBrgxYA6JyUbyVcTMgENQqI9yGoPeb2grIQRJiuKW3QZqCBYPYeA+3h1xaGFTu+jKA7xoQ
2ERlYst8dA1WZDgIuFZ8bZMrk6TRXAYwou3Vz5YDvvUnGoB3UFoKDwAtVuQFuF+gj6pib7NkBmJW
uIBKf4zjjQNGixs3kJVRFmapQbAV3aqQN6YOb7SyYar7jAOrR0x8CQQhDW5EtjwqW1FfAgZIZ7Ss
X8QS8HatXdmQ8xdaDjjcBqeIdaqAVw+0H++uVM7lv58bgt/sQnclxAYSNUmtFNYlkE1fe466UHKO
5Vrhl61TLgtDwyj0YcGtRf+VaqtpBS0BLCOpfkiiV2wBjgZSnd5RfTcVIaeuPaFpbYUCMd1YRH8z
GUSjennw6IWgxuZxtp5DGw6mlywGiSuBVAG4wi3rWsFjGubOtJCaXQmixGj9Nj8oEcKCu4JbxlEJ
wWH9/lO6MjQGXgW5rGjnoGUxlw5oD5f06vCjN+x1yPEaKMAAzH9I75V9K0ZLyJmmwYgOEwFwWrhJ
wDrNdVDKu6tD2kdXP1GOAVjpj9UyHKcQeKwj1yJFQFwrzgAqL3CyoOEg2lVvFYnkVEBpcR6CLFyA
XcsZ47QQPcFB0bpwxViZpzlA+vO4flASN70V4JcFZc2j56jhE8Nz/rUExQ4wV1En5MJgBshLd0zr
UBGF18CJlYjQLIAQExG6iF1ZnjwiCBYI5J774oMu6FwTWfG+AYfyOIBme+EGgFu30Z7jDNqqe54Q
m0CfoW/Dcz2u1S2tU/qheF9LBTzOSR0BJDeLEJvDc9OMXgQzqZ+dNDBgg2huGcb1VpqX3IGptX62
MhDA4fCdA8wHpVw9akvZkeSurAL46mVd/JZacXCRSnGyrNNAWCoSyIN4gCS+sk8uw6gvllsEF4li
JksOyLfw58tt7OtwRAXXCXFLO7ivwYFU8tx4cfBHoz5qQgHXbRCywMsNJWI+ixdOzoIxSdKyS1tr
yGYQ1Miyoi9LncfO+C0NwdXMUvAixOJnKXiAFABx9tPe6rZFaGmSRstlQcpPXTj1LEsGLr+AfrpP
ytSem2JdT+K4DH5LtBIwW4n9ggNScKEA6nChMbl9y1uKcO6RjMStj2pGdrqrGaFmlWgShk0OyuRz
uQZjZlDaKwVbmU0KRizGrqJni3XNseI3zMIBuunCLNh0DFax5IkUDRVP2WClWsIFYFcU7Cwg9qxw
lHtpdkEDwPPFLk+eAwVZ3Ia20LuoKrFNafYXf7yMBBTmHKDg51VqjSiMFODen7WQdZ58WVIv1FpX
4E5IaLll352mOIytfPA6gKMzDF4thmmxpyJVfo4Z/7gSDFIgAfaDMQyIwX3uF0uJ1ZybtNT8e6vR
9FEQc/YsJ7eIrtFnqlVC8eVU/j0XAtIzB/QGUEjD6FHV7KkcAeXKk3TsEdyCuBK4CUhIKuAqxuVv
vpWhBEkXM9W7qoMnHt5OIAchSWVuBsSgjcvaU6zzyK/jCb1lahEG8jh/ZdiKg5OsBSSspGYA7Q2v
LXoL1CsGyBNY7nU+3uWmZDNwuKVOXb26h1xaN4o8wAvKTDi1NB/omTy/8U0/N0HdZVlL+vOWARQj
eBgCsRpwqWYho19id2qCNOG6yBLE4TOgw6jdPFxBv8jgwMUKLw64QBTGZLayjbZi2eqJVmJ8TF4V
qRQp6a5S5ODvwQIvj9ujGny407Hph0z0zAgbNfKFazFK6rFZB8UtvXLjKu9fWYC8uw0wCX9STkz1
TVyJjhJPGM51J76Ak7jXwMJVEaQq8Lw9Sk7M3aKzBfe+xI1pMjRbILMBpTUIlYGCdagEPlfhCcem
R1bT2VvfUgN0XDBShxNq5dFcoOSz8Dppbz2BQAz72trONRj5Y1U7l8so/k2WmnyEsDlgVcAk9oAR
PKHpvMbuqoukWGnLR9UlKXp2CvEqLWP/FVERk4xllOc8dEDs4LH8pV/awq0mqMBaJiVcS2xLwP04
HNc58HtLfcmYrgNSbFyVZrK7glO5My11T1/Sq0NuTdJoORsYzvP2c5UNJz8F4HLg7Eb/BitEegF4
wGbJqPCpyVjfGjsgL/oNZN8468FwCUdn99z2dW7t8bw8Tc1amKGtw5WoAr+bFkkldcRyrv7NBNbT
Bfig2CUfJ/AnjFNrHANPnUqzK3wmLvdVuEEoziyRKtB5kflbJFM0/ZF0G3yiJOOQRoscavQy2EgW
J+DCUxLMBS4J/+YD+UFiVQtG6Bo+SqW4S2eRXgLYae1VUEXR8oyqw6+sk34oL5RqvzyVT9KpfFuP
WXD6mN5MEqqFAsYKEPspykyzeOeWTlAagIhh169BEE0mKNbyYNKvfLWdoIpGi25I1ZhrAENV5/JR
VRVeikBbQZyYyYmXYShLa5kH4gjPAcyXLzkvGSH8FSHw6VpiMljX4TgEjnLJngMkc1c2YEG2Q3Pp
D8q7oLM/B786lHNCCqLxpFEzUC0l+czy7PzW0pPs1ldcbpZEgD2mt4cMYGqBeTtJloiEyW5z8mPx
vHYBV2XpgpalGRnvsEuuLsbtI2iaGUgZHD9kPIc8gv7AQZWbZeQ5rSiSQQuT51hxJMzVSF74cWWt
AzniFrHtPsHEY61pEpysuPNAkoQ5vU2Lhltwmf9E73olaC3XA7j6ByV0BN60MgJLI8GuNRh6nmGm
hNqNVatb+uOmCmLMAPE2TV0VRtciTwTg9KdQ45EynhTUbUGbfy5N9GaHpNDkLBDgDKNz7pQWhW0J
akZViee67C0EslGy6zI9Bz2cvWpEgZ+zpl1PSsSSPH1QAsdmELIBGGyiQH/8VHhuX8ahRE1kqHhK
1oThRRjnLAyzmCq0c8kT7BEo8qwF0FcwO4KmKE257MGMSvaG17NXmmzZjo6XZqoxvQUykw2EO9v+
XiWo0MdRG/dpAmtJw3q8VMB6iej/6grBP+ZSjX1rSdMPPzTtrRhNPxSjtcDqAK6PbpFDOT0DP8Y5
LZhgwQf9Gz8uoaWGq59bPyNKwAQ9kS3d2FJprfNAXuRqBSCd0tKmNbDlx7RYVEu7YjHA3m/hfD7C
hnIdhYK8KSs4UmNtf/bh33phN1qwzCQfxrpErcY2HDfwnXZFmyBvixYMkPULVVUuzQKjrvLTu7jW
GwKMxc8inUWMJOfZYD33gIIJZszOvWYrAL5M7GbmVOhhgNtEsGeBkItrJfS9Cc+C95zewnc4vKZX
bhYDTcSVfw9ZROsIGhAtHbjFtlckzaFp5Mp0M+QeynXTPikngYpW0irt/KD6oXqdSso9oCJzBApW
V7TxIVvkHGtRixIooehlW5wojkTwzc3SCVhtbPc2yYviOsHKdQ2bTHHtWuAQ5cFIPMMZA0RQTapP
GKcmx0b4IPKp/USvGJBbPgWIajrvXf24nA3+MHDSgfO8X84p4pnmmAWzZuE9NcUWzhlJYD18FGAH
a69omkDSJJJGrw7l6FUocuFjrxwijfKZCkDCqdsgCseV1BX1Y7I7d8A77OWBtl1btX5N+5IiW3/L
Uk27ElIBUaRxxU9ohB79gX+SkYPJ44pG/9EkUBCTHfAdTwIFGw1xAQhOWJlqKTuw8kTltCa0LO29
X9Ygq6vB/nSoT0QGWRxfHQIELW7aEJGJTrDRg6gaUeQVp1anMovQFKlJ9DmY10K4AmNJtpBucb7z
WIP+bQ7EuF26GypH5cEXCzsuAl3gYUThS8Bzoy+pul+KK3BY8UE4KwOpAITo2z01BFD1P706ZKgA
OZDOnWQLfag5V+MQ4GViwT9kbh1c6t1bTDDRiCrk8ira5dJbWniXywI5IIIjOYiXVGsaM6kDh7x0
DhQM8SkH/cFlzWIbpJMQnIoNygsVJ8o53I+FJ08Tb0IFKGQFAEDWWZEAeh3JWiKnl0Kuq6NMJ3H2
lgIEFMByW1wj3TMCCyocAsh7QX/DBqwyamDK97oMjjFfqNyFS34yF5OYQ6pob1VoDXpbNLw346Iq
mDIlnMo8+Jhd5pmdrVSPR4yPJyM+A3dekGerOhO0iVM2JmKDdTgkhjVjf1SDFg44EDXA67SempUK
XlfLTMYeWatFskTrcD8teH5FU6DH48eeJ4NajOQ1gaOMwTddzc2M0YpHN0Jng0JyUggyEA5YkBQi
niLFLpEDGtx55TH+bcqxVwDGshZtGctxdmVMTJZzEHO8ME7ALywhnUWIXbmNeEy+52XFgKKcL7VJ
e0/L1HbelrE4yb+1eTe4LWJ27ofFquJybk7fMQwEYQFoY0IqC0c5vi55fAzk0j+o0Exx4aXVI5xz
QezTdlavUidCWbMLxgMuJpvL4JVBaP2CpgGWjCXUc8imiY3scQsnBD/moSDNMJlSmpvgXauAfreg
P8CsSBY4OCYLl3PyeZZpbSZN+qjYIe2tQpKC7g8qJebCaXJAQlhpks/Lovmd9+Pgtk0TI3+jZwo3
py1Of0CR3hYDaXCwsH3lKpd4Z8UBFeMyywXwZ5BbprDdVdPY5rgAP9SYprUZvL4xedZqayVAIr4T
mjEt/rNysHu3LgGgSTC3RcBVAIt3BkT03RUDh+KrIG844LLhyowUbvYT5RgmyC/CtBTiF40Rm3GJ
aCqwKDrF1Le5+gGq3XuqwQoz4XeN55r1oQAXhPWDoIf3LiPOrMDmRmqVBVM6WZS2HYzhGBhM6UTT
hKrf3tJchBId39LCMqlLC/fqHnIzEFXCTVldxA4DFWvFlqPSDOtvKRO/gnRYu4u0EHpZkq7wUnVI
d9wI5g1YpzP4Xy5UcjzCLFd+wxh7LBhRRmyfmi58U5ZGDAeqMSutrKmps+olOGDUS/vt6rtpFgsM
fsD1TGkF+kPL0qrAN7JGvGNDP9oIq9Tn+QcxYMsbNm1WjpUFV6rsg85JSrQbxtUCOAyq5SzzLFjd
HYdlr2X11VdNLC40KQgTaeJHYDqhiaUpEF+/t3o0USCyVDZir610Q1NEKVXGuzkbfqwAs451eS6n
LNQX5DzWOATbpPFgmsEdT5RGllbdp1zBLOkd1nDQGPF2NKW3tHqVitDmkAqg6DyqTiXGfHGvK/5V
lkA1EdvY6wEF5QGwxM4l/IW9MfUKJekIvhNXn6ipadz5sZYaYYqCKpDQV04AHivbC4BNedNyJByX
H2PEiXqESuPwg1XPam8bwXuxq6aY0kyaHhK3rbpKbLizRoCMe/YdL36WZI29Qj+rRlIU1c+xAr4E
QBHGVxRy03+s4aX3nDcse+UUfjViFADcKSooR7OLpgYRs+iYOORY5p2TlO4o1HXxNeUvS1ieNzkL
JiGFcZqVl9j69KOiYXjFFEIzb4CjCnAXYHWoeqGsbUHkJ1aiyZdqmGpLX+ARIV+C/yotrJViRdW2
caJZqJnlN1ZERBy8oKWbwCviOcsFzNSqI+GOgS/kSAHK3CvIqc9pJWhMt6FqiQ+cWgjjyorKicfh
4Ba4vgz0FD9dm9VTqQf8fcQz9lXk4fRJfU1KN41HvgQkDOqHcril/iaiyMYjQCCBubKMt6ajSkum
wdktASwp3dQB7njCMJK1ot7qqgR0QBwM2q0hlExtHvVxJ3cqyXur1y1puszcEazwAUz27Mi0q+oO
Ch5tkghafeWC6P1Krjh94oKk6U52NXbkmoXwrDHhY8yKcN7G4hlCOQBN6oMpWvKz5/nsSKu8H4gB
nyrI7dALzrkwda9VDrCAOD4pc/qKh1v6t2VuWoD0OFLmdN9Lc+kt/evorQbz8IxF5HxWK9VzWLKX
GTiv16ADT25k9KE2XZXAIhDloj+TSbdkLP6oGB/DUCYRAt2ISScBk5aTpIjh1pCaAjCFZPVJj7RL
HpPbypJl//qTIdjnEwKwKgJdFYw/gCKDF4zr2elNCWSFhcLo0Ns7ILBiJkKVuCsx48SVBDiHKch6
GGDrROKK/piVdKOpYGWldxUPmAgNCIXntIJMaqVeyoJnj2/mFbgbznWJz6d2DYTGc8ZHvasw1Kpw
CoSRkY/9xCQM4HyAt1TuiyJ7FojFsBIUA7H68T0TgGQWXgbqtPTSjwrA4TGYUQnfKaARCRqVYOnw
v87UlVexl5rHNQaL3oCwQBen4wCUik2FPSDNyPXsxaw0bSXgWDFHrFlNNj8gJyDoBHEJYoI6x8zo
+4U8oVn0pwyjBjzaORySAhUjrqjDeGoWiTLGiAyfgsgB67Llapf0FkHtS61mhbvakR71PJUn8G3L
54XrMjMlzNxrPrLyMdsk8hqmCA2oxnL1DeGUN0hGCISE1hRVEXFqfjpRyfGbleTq3LN9BGuTw7vE
FskdfKPhyYWomRm91Um5hHEND3gaLgyYoA6ym+LSBVm05oD5VijDLVsG7YWyTyFZjstqjxxjgtYM
Mcu/N0ogrRPbDFa1YsMlHrMLISsDo6d155a3KQtejHZ5sV11qoKXq12xEiuRr2XLvUEUTnCfMOFn
K4rQ80dXwIjFsjJHPNGBLvauO6cI0wgzqQLzmlysCh0I5j4gSMc1gfOhP1aibLzKta88ODuvJM2v
7zKQor7lg4HSvyR/Ggzm+zpUDo4u9ZhWGkAOhpY7qyMeKK8kBpVGo5Ye+BqY0LnmSNJROo1hFWRw
2YMGQwPK/T6INaJRijAFc7TeIX71UJmmxTVoBmldmtGGs6q1Ko94JfxN4+BPANgNlQQ78HBg8DMw
LO5v26gEFUAOs9KxZMBEO1DncrE4MW2lBAtfhkBQW2OA3UkSe0GgdQB6SAVmEylN7sIokIBprBv0
Lg3E5A7oXeKlWyrgtwSSN01/S/KDAlomtyHaZN58oZlJM7cQYuLaI/ABFAiTEeM1G4cTPRGYR1lN
wyUsyJh0yC2Q3IHhGVrqBb2FBkyEXSmuZ/QWEcNwEhKCYtk4MfNYWuWYCdUGYAJpvE6KqBXJMKBV
cInIAmZNAF//SCSj8juR9Akck7ci6VsSkRXQEz4z9Qt9Sz+A1gVFkiVelET42gk9PHte0FPM0Zry
AljH6KqxVUTYwCVg5bNuMVFCnEESAKpdMZjuJkLMSqsG+qKRCd5CI5eime+b4u+Rp4Af2BSN2jJh
XoOpYcUECWDA9Py4Oh+a8soCMHvB8jDye1CHwzOdeeRq+At6oL9dhoBwfNQAL6W5nLgGCKu/BoIO
kMiQLKWVu8TyCFhGcgsv02gWSQBpAgCi+QTSYP4iT6DJp7lUpKq5zZLmIsC6FcmWUiuyhM5n3ZqN
+RT0VBmBRWFEpc7hL4nLSsyBmkKgU1RTAeuqjEjD0IQuHNBeyKFlPEbfxh5cWyuezyc8ByiDA1Cp
VES7tAO+q+uU+URBgOuoBUKl97QewhdIZyX5BzlOABrSiq3NiQV/m0mpYMeTeF5163CVMypgN94E
5rwuMu/VtRVQ0EiqdwPXR+sKrC36GCZb/wlwwTfA1YBVK6yeU8QxPMgAcmpl8aZc3sJrFGTGpEQo
gvkWshqOIeEHtXfjsDgnYRNHkZncFes69XUI9IKIQNbRHwaHtJnMgIe6obB0oJ4ERyY0PuCxAbYd
LZMy0hVi0dglvWMZob72mKovJAI7LghqUImN5WpC9yn/0iE+TCkR4itwJzG/Wlnv9u+z8Wr8P0mN
txLd8n+fbsNrw9+mPyy0XE/u+wU6QvHY3WtdGJnRuRkHUC3Vd/kWZGvbNPeyH+e2fwCIHYkgyuh4
H74T8VOF9gyRHws629L3uq+j7b/+7TXMg4y8n2mHwd92WYQ6kucxc7xxTb5Jon/NjyR4CCDL8g1E
88IXjYUvp6wpnChIEgvOPi8MAIpHsyXxiyAANgUudTLLS3CrO/7Gbw/8oA1+/Oftm7rtKx/L+dEf
0LYOaQJCMnhSCzCC9IVTASEsti0gath/HDUBI0tfANGjAiSN4yRegA/4X64NCDjcSY1AuoHIyjy+
My/IAq9p3TbgWP4LoOk5QVUlOKH91RpAgJLhpL+f4dgvsI0DZJTlZFnmpX4DSMIXBOCwKjqJrCDE
lFDQ4IlHs8r3JoP/rIEAaIYTG0HQvoiapGEkSNDeqP25gNHULzhPaiqmAvQB/MdA+Yu1gXRqG8Bj
6QsnaKKI5hTwteVeR+CUL1BsgXNOEwE7jsAsDJS/VhuopzaBKH+ReU4FDbHAyrIIHUJnLuC/iPiz
RXAt8Ar+tdPvX2gciO303FtZ/sCSKMhfJBkfV8RMgIlA7S2JHCt8UQQJhFMCL8OO/1f7/vxuavr1
BpC5L4oMnGienLWx8nU+v6Z9UTFRimghHMgRK/7XWw1PXgx46YsEHjwcwQQWcfD9xQB/+BcB2OAc
K2vYHEHV9JfrA/ypuyKZ/6KSeW637etPApxMxgA2RYBaUKCg+es1Ace1K/SvDwOsBCCZQBQUYkpg
ylB686CifQFCAsKhZCj7FYDp/YFe8BPT5dsZAi5Q3oYeMextenRO+bTAfuPxXsDxCQIzGfe3TlFy
5miFH84gf+8cQei25yiTcN0f3XbKtie3o9z9nom+1u5Zu/Z4/6adFxuTIxEaYZ84s7eJkbxaNc2o
d38VOS7+699GRmBsjOOzkoCV+vAa7w5Vb9vHH0mdJttt4BnBZi+KnEA0dLRTBS+3lf0a7uXQcw3Z
058qdm3YQXZ2i3ZKtmd47TOQCuVbHG72oukhkuCknPqkh8DOtpuzdWZk23Qvjkon29JTpY8gIDG8
s6/+NrFfO58VQ1DFhP/dJ+BlfurTjgyEQbxsjU7TQO9MIslgP/lE/kcd+O108L5bd4+/fzx/9zpt
P8EWdD8ijsfUD8bkf4Hx+zXIMLSz3seWPu+qf96XUEBC9E/4ITzQXNqdITfAgP4amKHXETrA7AyP
/bTEvL8frXR4DCF3G9idaYHHlvi7E8JPzjfneZIHG3sviLwr2WmfKnZkGZ3FSeROl7naRvmLZ7+e
hb+fZdb2bAT9YGetEgdYAanQs/9+sRr9j/0bkzYZZPXAjiAJu4ueOEC/QIxtCHSq49clIfEnf0II
oIvd72StC872zb+XTJpFwqnr5OcY0fbscZtstntZVDKUOqdKvnDslxAum3tJRK78o0X6J8cMgrCi
rCN0gJcdx7mRhZjivLNpbgfbzvQhD9BNxomdJV2xRGtyaiOPM8sOo+7MrAwwEO8xwqeG/9KVrA6w
R5waL91BqA7w+aZWb8ZXB/hk7zsCdoKnf7LRP/5vtj3b/Ld5EdpJZ9TBDHm6+KttUHd6L4LeT5e6
sF/6GwBKt3hq/11s0zCzOusIR0LaT5Zrv/RageBEnip1idOkaaSvRrKXRSY1sFDubz+01P3UyWNJ
kCeybneQBhjIS8MzSnv/fvR1pQHaF2J7QgcYxUsspK+9A7A0SNvmmH2NoDuZcUMsRsuwIbMkztOd
JpYH6GzXNvbcHalDTOxUaq8hFGn/mF/vv+1kyQCtMzXyvTja3bQButsKO/quIgdGyv1Tfv2l19if
WGdf6RZrL428M88O0OvW22BrGl5HLnHCPHUSWhNFjnG22IZBp9PB03MA4cBp9rrdA3i9A8jNN12l
Cj/EWncfdo8gPDEBn9y+//i38Ow+9P/x71RZdpv84/8Er3bUbWvibXvqg+7Bopv22po4gZ0s1wia
/mQHLKTTBT8AEq43CsUBOjQOwa4dGGcTI+1sBOD3dvo7QxEMBqDOhgiceafLXZdGY/eVwLCTnC75
27ttN4wLA4i1/Rfjpex2Y3mIlqCT6PrdAFc+nTb+PC0dgJMQsvIzejpYGwIMyE+UpeErdMaflPkr
GETGeWL0pxz5R6Ms/clD+fs1lChCe1PZri1/VuSHyl/Q6b2byf6g3H4DfHBA+mMS0aphd33gWLir
n/bnX4cJ2Zt8YOugxrrTmjZPiXKpNy0SZMfT3nm3n3r/znATeL8NPG7kP28qgPsCvAd/ZirID+6X
74b68fv/h5kzzw0rgS1v/43o7nqAY9eojpIcA73ddxCpQxy6pkZjwBKY2NGxZLgQ7m9/fds+T7p7
SW6IHeo8TYxtZ7cO8L1B3jXeS6EfjDhlnLrDuwyT3nYaDgini73KS8PO9nLo2woDiF1sX4ygq/PD
dLB/zK93gxu/1w2G2M3cwaO7e+omDo6nfrC1kW/ss6+J0d+KEsepk4XDq767wSV8s6dK3dnyyTuf
jX07eWfSJ17npz7kaZtmZ+dG4O5FkU7HD2HX+G3rbzszJdz09g/59S43hb0yOJttaRTDXhx5Z5Fn
h5g0cSR8OZun5FzRmZDhZIbZSBvgL/j6kp8t87TTX3bSB+g033t/hQYyyQhWgq+Yykqs9OmgOl5R
x9gqtD4/H6UeuUN1lvF9rZ/K33VlOunRzVtH1G5J/y/uTeFhHu7OFAPM7l+DTQh91PFgGED5+ZXs
ULvvyg0w35xvPdPO/eOXHWI9Pg9TNCxVF822SbM1wwIKjc5TBpjn8fJGb6M2hGnnPPdMuD11XlcY
4HUvtoFvJJ2ZfYgpeJ6gGbq+d0No28dpFvYGBwG1OHWBGzXbV+tD4/0QSndwoffbQvl0Ym19YX/k
4DgxknD70TIEJ9GTW2SCzfvrdi+HzLckVuHUdp4Cvdjwels3bYAPOEVMYJBu6/0rkhfWBlgpp9sE
29eu2CHaAb6p3dYlDsuntu4oCREr2JkhOHYAubM8wNTTaQTEGpz+vvPXd3MEN4TpZZ4ZXvdtCTvG
qa17uU16HQzUEAOIxU4VVuXuLhiUfqdLXhhZ0esNQ9gBAA9v5f0dCgJwTn/htRcWhtt/5QHaeGFj
es+2QZpte3qZIWwXi7za+vChSsx9E9DtqTjAFL8MvQ3apCNXGmBaW4aB0bfgDzBE4G6QdV92CJPI
9RaOjMn7w9bnlovP11Cob0ujO1cMsTTfkgPopvPZhjgV3kLZnPeM1dwQIQ0r2JN72ypw9+7f/9cP
4mREwyG30yd4boAOvKazZmIHXVPkEIePddRT3iK0aoCWKAyc65JOnwAl1QCCy+2mu3gg5nUIsXbW
tKNuL4zMaog439/+eq94cIl+vLO55IdYP3a6sCs7MDdh9/T43sqVH8wEP2npesTmivj4joBBsW8E
2iaDOICFIFKDJ0rS7dBDHG7W26SvzxzCp7W1R5w9XJ9db3PqBP2t7+oyxFQKNduWOLMve1pkaRBd
+uS31Q1Ev243/WMlp8lD7BpX4SvwvDoGC0XQBHkIW8hVmIZFp79oAASA+m7fO783RD9Sz/3nREBh
8v+njID63YRrs53Ce3Hf9mRmGGCu/IpJ+MWwna7gAU4HXxNo3rsr8wDLHIwEpmdstql13A5DLBrL
2iCKqo7YIV7YyvsfbYDz/Tnihbb28bsSoLxTT6AjuByFm+43G+JEB6TAswWsO51t2hArJkIcu/rV
IY5bwJM0z67Iz/rrat+o9MQ1hK/pHHryYNvzPeEIcNGpXw+Su5+ORr2fKvXSiLpTAzeEVfGqTsy6
6U9nwCg9vRlah5mrsBdlwwkDNHHr2PKB7AGG9BUcJVzrfZMMMK4XRjcwDchNp7czNjVG+G6ISAO0
MpQHCAjt9eUhnDWhPtjYRTcknfuh39tP7twh2Kj7Y1oe4Mtdb6Ou6zinDPDpbqEEe9fRhtCS3wKe
AvR3OHul+w5GDzAEDuPUiWiNU5cRYVjvRVHJ3AA7lXvLeO/Cyw/w9e4Nx37f0kDT2v8J39s/f65X
ujdsxELs5dCmGGIHcA8fbLJt6/cOijp66hd8aF62HzTHEHrMR3ubBUb3SD7EVDTPEJkd7Wxgx60N
8D92gB5ylQdGatnJR09QAKu0f+Svd5R1BJcdr/7IjAfm2CH2HUt7s8ERemyk2f51SX9sHSq/P+wx
Q/xURNwaZDYhttAfNBF8gIG18+lp9PPRROdv4+wK8WHe//tf/zt1jdo4W9kbszPZwDEW8D4D+Erc
24gVZxDz2A30U4C0KBDArlMHGkKOXMPNP/rm8LwBUNEAz7gI3U149i9n94aLw5jtG/vXJt9eU2RR
GsIR6srI7cTuOA9wLPyUgLi3f96vD41bg/Fs5tWyDSZN87088v67ZwzwqaFHNj+QPMDUsTCizOpt
Dtqm+XR5+RPVMxSg51SfquP3J58fIFDHSeOdmxh1+Oo8a5+zT/yR9wPcbOymM/6H8HQchVhaMbV0
cYuG2NyOvbO14RUG3LCOOxzBJDx1PpkCFGHrY4+7F0XH+ADzLo7aGxKKciwXo3t/++tD+xoNnBhm
3nljgLedLvkWCAPdyQ7YiJ+J/ah3/qDPDogIRRCx/ikVosQxsB+68rnh78/7EG/oYfu5Z0Sg/Haz
F3YohzH6Cbze8Z/wHzb5fU3yl+7Y+ayLf77JAoqXjRFJ3SPPjeQFkYJ7oWQ++XQQ/cwTzNz2utPU
EAdE8raYV7vT1Ker7OfvS9BVEMyD+aQjeggF27VRGAjB/2DTPIQebGTUsOd/tL8c4jA36vW9IYAq
LkLfDnqr7hDHq73cj5GZhtAtAWayj145hKvHBGJfLQZL+wYYkHk3bvF9kF7+h63ZM8QQdSwUwEre
j/dfX9gvMVh6n5EbYl+2a46lkSDQ9x2OxxBIXtBqZimBbOickrkhglxu4ZyahWRX2THW/n/qrmil
YSAI/oq/4EFpnwQTog+KiGn7HtNQD1MCl5ygX+/cXYPZMzTQDBY/oJf0bm+zOzs7qxhNdnl39aC7
rvVu+6n60NJVMUAQPOLRlhLvheb4fGNZg7+jd8XOv/u6eS0imQgGCdIhZmFzUhhm0445RYycn/9n
sEtbDco0NFxB/fLae8E1/EJbGRJHCZRydPuGR5q9HvX0inEpNvnJJxBiggRMxEhfSzFyohR5Cwog
/bn6CIaBq+SFDLzUkoB0BOnfDDEzKEZW3mBGA0JYH2ESiJR1dfgc7sqCwbiG8TvXLHlomGjIqLEc
15bEXUxrnc5Dh6F49qe9aQqRxb9IJDCyCQ5EBPorgmd/sW1UbvOTDn6SqPMkvZ0zlz0earoF6nJW
EOQU5trBieTzQnrtt2bvTlJSOxiligRl5ahlgdEwnxgnAjR0egwBKgcQCPyRUXpIm7qJ5TwZhbKs
RCIhkUeGZn0Iy50WayTsyeDm3xX1u6PRj4VsS0LEdm9BKROuD3WF3krOT4FyVKmAQQrTwMyy+Qs/
B8hUfL2vVwvCwpWx/Sq+vMLQet0YCzRJvKxi3JAtWNJfmIsgDk5Na3ue+RkY+9mgU/1Y2ijrqjA3
3wAAAP//</cx:binary>
              </cx:geoCache>
            </cx:geography>
          </cx:layoutPr>
        </cx:series>
      </cx:plotAreaRegion>
    </cx:plotArea>
    <cx:legend pos="r" align="min" overlay="0">
      <cx:txPr>
        <a:bodyPr spcFirstLastPara="1" vertOverflow="ellipsis" horzOverflow="overflow" wrap="square" lIns="0" tIns="0" rIns="0" bIns="0" anchor="ctr" anchorCtr="1"/>
        <a:lstStyle/>
        <a:p>
          <a:pPr algn="ctr" rtl="0">
            <a:defRPr baseline="0">
              <a:solidFill>
                <a:schemeClr val="bg1"/>
              </a:solidFill>
            </a:defRPr>
          </a:pPr>
          <a:endParaRPr lang="en-US" sz="1197" b="0" i="0" u="none" strike="noStrike" baseline="0">
            <a:solidFill>
              <a:schemeClr val="bg1"/>
            </a:solidFill>
            <a:latin typeface="Calibri" panose="020F0502020204030204"/>
          </a:endParaRPr>
        </a:p>
      </cx:txPr>
    </cx:legend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31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1C975E1-57DE-3147-B5C0-C8EA32C5B00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0787F3-BD10-CD44-B076-FB2033F3771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78CD7D16-6160-8B43-822C-D3B6881CEFF8}" type="datetimeFigureOut">
              <a:rPr lang="en-US" smtClean="0"/>
              <a:t>6/6/24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0F4C78-E866-FE48-A89C-6037781AB24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C925ED-AEA1-CD47-A499-DA2C2C63789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C40A5CFC-3597-4E40-A9C0-BE911BF03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2947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6E876C50-673E-D94F-9529-83054CC0AB39}" type="datetimeFigureOut">
              <a:rPr lang="en-US" smtClean="0"/>
              <a:t>6/6/24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5661BD23-A62D-904C-AD2A-55A3D1165D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4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61BD23-A62D-904C-AD2A-55A3D1165D6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686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61BD23-A62D-904C-AD2A-55A3D1165D6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027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bg>
      <p:bgPr>
        <a:pattFill prst="dkUpDiag">
          <a:fgClr>
            <a:srgbClr val="004F9D"/>
          </a:fgClr>
          <a:bgClr>
            <a:srgbClr val="01359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4FC5167-FF84-6D49-B71F-AF38F31D82E9}"/>
              </a:ext>
            </a:extLst>
          </p:cNvPr>
          <p:cNvSpPr/>
          <p:nvPr userDrawn="1"/>
        </p:nvSpPr>
        <p:spPr>
          <a:xfrm>
            <a:off x="0" y="3429000"/>
            <a:ext cx="12192000" cy="15935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DD2C4E-54C3-E942-BCE5-08CA139B77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07030" y="3561520"/>
            <a:ext cx="7088577" cy="836898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l">
              <a:lnSpc>
                <a:spcPts val="3920"/>
              </a:lnSpc>
              <a:defRPr sz="3600" b="1" i="0" baseline="0">
                <a:solidFill>
                  <a:srgbClr val="01359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696E03-67D4-AB44-A78E-11BF4C75AF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07029" y="4289097"/>
            <a:ext cx="7088577" cy="544642"/>
          </a:xfrm>
        </p:spPr>
        <p:txBody>
          <a:bodyPr>
            <a:noAutofit/>
          </a:bodyPr>
          <a:lstStyle>
            <a:lvl1pPr marL="0" indent="0" algn="l">
              <a:lnSpc>
                <a:spcPts val="2400"/>
              </a:lnSpc>
              <a:buNone/>
              <a:defRPr sz="1700" b="0" i="0" kern="0" spc="0" baseline="0">
                <a:solidFill>
                  <a:srgbClr val="01359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E90848-5DC8-1749-BBFF-5FED1EE01DC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6391" y="3177747"/>
            <a:ext cx="192278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7985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Title with Copy + Media">
    <p:bg>
      <p:bgPr>
        <a:solidFill>
          <a:srgbClr val="004F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D75C93F-9B39-B14E-8F95-3F4F71234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3317"/>
            <a:ext cx="10515600" cy="878459"/>
          </a:xfrm>
          <a:prstGeom prst="rect">
            <a:avLst/>
          </a:prstGeom>
          <a:noFill/>
        </p:spPr>
        <p:txBody>
          <a:bodyPr anchor="b"/>
          <a:lstStyle>
            <a:lvl1pPr>
              <a:defRPr b="1" i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7BB6FEF-CAD6-8545-B06F-55D8B5926E2B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84304"/>
            <a:ext cx="105156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 Placeholder 27">
            <a:extLst>
              <a:ext uri="{FF2B5EF4-FFF2-40B4-BE49-F238E27FC236}">
                <a16:creationId xmlns:a16="http://schemas.microsoft.com/office/drawing/2014/main" id="{F7B34011-377E-CE42-9302-79559B2A06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19200" y="1828800"/>
            <a:ext cx="3723190" cy="36576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4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84056BA-2837-8F44-8004-739C36682A5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562600" y="2133600"/>
            <a:ext cx="5410200" cy="30480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4F9D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043363-8F7A-0D43-8F32-D88C4C2810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2173" y="5592076"/>
            <a:ext cx="596515" cy="78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3784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68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3456">
          <p15:clr>
            <a:srgbClr val="FBAE40"/>
          </p15:clr>
        </p15:guide>
        <p15:guide id="5" pos="6912">
          <p15:clr>
            <a:srgbClr val="FBAE40"/>
          </p15:clr>
        </p15:guide>
        <p15:guide id="6" pos="3840">
          <p15:clr>
            <a:srgbClr val="FBAE40"/>
          </p15:clr>
        </p15:guide>
        <p15:guide id="7" pos="3120" userDrawn="1">
          <p15:clr>
            <a:srgbClr val="FBAE40"/>
          </p15:clr>
        </p15:guide>
        <p15:guide id="8" pos="3504">
          <p15:clr>
            <a:srgbClr val="FBAE40"/>
          </p15:clr>
        </p15:guide>
        <p15:guide id="9" orient="horz" pos="3264" userDrawn="1">
          <p15:clr>
            <a:srgbClr val="FBAE40"/>
          </p15:clr>
        </p15:guide>
        <p15:guide id="10" orient="horz" pos="1344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84056BA-2837-8F44-8004-739C36682A52}"/>
              </a:ext>
            </a:extLst>
          </p:cNvPr>
          <p:cNvSpPr>
            <a:spLocks noGrp="1" noChangeAspect="1"/>
          </p:cNvSpPr>
          <p:nvPr>
            <p:ph sz="quarter" idx="11"/>
          </p:nvPr>
        </p:nvSpPr>
        <p:spPr>
          <a:xfrm>
            <a:off x="0" y="3858"/>
            <a:ext cx="12166100" cy="685414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3308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68">
          <p15:clr>
            <a:srgbClr val="FBAE40"/>
          </p15:clr>
        </p15:guide>
        <p15:guide id="3" orient="horz" pos="1152">
          <p15:clr>
            <a:srgbClr val="FBAE40"/>
          </p15:clr>
        </p15:guide>
        <p15:guide id="4" orient="horz" pos="3456">
          <p15:clr>
            <a:srgbClr val="FBAE40"/>
          </p15:clr>
        </p15:guide>
        <p15:guide id="5" pos="6912">
          <p15:clr>
            <a:srgbClr val="FBAE40"/>
          </p15:clr>
        </p15:guide>
        <p15:guide id="6" pos="3840">
          <p15:clr>
            <a:srgbClr val="FBAE40"/>
          </p15:clr>
        </p15:guide>
        <p15:guide id="7" pos="3120">
          <p15:clr>
            <a:srgbClr val="FBAE40"/>
          </p15:clr>
        </p15:guide>
        <p15:guide id="8" pos="3504">
          <p15:clr>
            <a:srgbClr val="FBAE40"/>
          </p15:clr>
        </p15:guide>
        <p15:guide id="9" orient="horz" pos="3264">
          <p15:clr>
            <a:srgbClr val="FBAE40"/>
          </p15:clr>
        </p15:guide>
        <p15:guide id="10" orient="horz" pos="134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itle, Caption and P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9C32234-5597-9943-BCC0-4D32D7864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0325100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95F29C-14A0-5C4F-877C-1B28B706B781}"/>
              </a:ext>
            </a:extLst>
          </p:cNvPr>
          <p:cNvSpPr/>
          <p:nvPr userDrawn="1"/>
        </p:nvSpPr>
        <p:spPr>
          <a:xfrm>
            <a:off x="10325100" y="0"/>
            <a:ext cx="1866900" cy="6858000"/>
          </a:xfrm>
          <a:prstGeom prst="rect">
            <a:avLst/>
          </a:prstGeom>
          <a:pattFill prst="dkUpDiag">
            <a:fgClr>
              <a:srgbClr val="004F9D"/>
            </a:fgClr>
            <a:bgClr>
              <a:srgbClr val="01359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4738DE-3A36-7743-9096-D88580B25A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2173" y="5592076"/>
            <a:ext cx="596515" cy="78799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56C97FE-F032-B847-BDE5-E74BCB78C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866" y="714887"/>
            <a:ext cx="4128416" cy="2714113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EE74C142-31AF-234D-926E-15F7604CA2D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52866" y="3691766"/>
            <a:ext cx="2854035" cy="1666717"/>
          </a:xfrm>
        </p:spPr>
        <p:txBody>
          <a:bodyPr>
            <a:noAutofit/>
          </a:bodyPr>
          <a:lstStyle>
            <a:lvl1pPr marL="0" indent="0" algn="l">
              <a:lnSpc>
                <a:spcPts val="2400"/>
              </a:lnSpc>
              <a:buNone/>
              <a:defRPr sz="1700" b="0" i="0" kern="0" spc="0" baseline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799348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650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Title, Caption and P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9C32234-5597-9943-BCC0-4D32D7864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66900" y="0"/>
            <a:ext cx="10325100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95F29C-14A0-5C4F-877C-1B28B706B7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866900" cy="6858000"/>
          </a:xfrm>
          <a:prstGeom prst="rect">
            <a:avLst/>
          </a:prstGeom>
          <a:pattFill prst="dkUpDiag">
            <a:fgClr>
              <a:srgbClr val="004F9D"/>
            </a:fgClr>
            <a:bgClr>
              <a:srgbClr val="01359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4738DE-3A36-7743-9096-D88580B25A5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7073" y="5592076"/>
            <a:ext cx="596515" cy="78799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56C97FE-F032-B847-BDE5-E74BCB78C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1925" y="714887"/>
            <a:ext cx="4128416" cy="2714113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 algn="r">
              <a:defRPr sz="6000" b="1" i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EE74C142-31AF-234D-926E-15F7604CA2D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616306" y="3691766"/>
            <a:ext cx="2854035" cy="1666717"/>
          </a:xfrm>
        </p:spPr>
        <p:txBody>
          <a:bodyPr>
            <a:noAutofit/>
          </a:bodyPr>
          <a:lstStyle>
            <a:lvl1pPr marL="0" indent="0" algn="r">
              <a:lnSpc>
                <a:spcPts val="2400"/>
              </a:lnSpc>
              <a:buNone/>
              <a:defRPr sz="1700" b="0" i="0" kern="0" spc="0" baseline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53001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itle with COPY + Pic">
    <p:bg>
      <p:bgPr>
        <a:solidFill>
          <a:srgbClr val="004F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9C93F7C2-1EE6-7B46-AD76-676DC38D2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1505"/>
            <a:ext cx="4991101" cy="870271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>
              <a:defRPr b="1" i="0" kern="0" baseline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48076DE-3A61-F549-BC8D-062979F11F9F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84304"/>
            <a:ext cx="10515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83D09D6-5A99-A74C-8BF9-7080E38EEF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19200" y="1828800"/>
            <a:ext cx="4610100" cy="36576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4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D972F3-B67C-BA41-9DE6-D0F069460CA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7073" y="5592076"/>
            <a:ext cx="596515" cy="78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867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08">
          <p15:clr>
            <a:srgbClr val="FBAE40"/>
          </p15:clr>
        </p15:guide>
        <p15:guide id="3" pos="768">
          <p15:clr>
            <a:srgbClr val="FBAE40"/>
          </p15:clr>
        </p15:guide>
        <p15:guide id="4" pos="3504" userDrawn="1">
          <p15:clr>
            <a:srgbClr val="FBAE40"/>
          </p15:clr>
        </p15:guide>
        <p15:guide id="6" orient="horz" pos="3456">
          <p15:clr>
            <a:srgbClr val="FBAE40"/>
          </p15:clr>
        </p15:guide>
        <p15:guide id="7" orient="horz" pos="1152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pos="417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Title with COPY + Pic">
    <p:bg>
      <p:bgPr>
        <a:solidFill>
          <a:srgbClr val="004F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9C93F7C2-1EE6-7B46-AD76-676DC38D2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2699" y="571505"/>
            <a:ext cx="4991101" cy="870271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>
              <a:defRPr b="1" i="0" kern="0" baseline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48076DE-3A61-F549-BC8D-062979F11F9F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84304"/>
            <a:ext cx="10515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 Placeholder 27">
            <a:extLst>
              <a:ext uri="{FF2B5EF4-FFF2-40B4-BE49-F238E27FC236}">
                <a16:creationId xmlns:a16="http://schemas.microsoft.com/office/drawing/2014/main" id="{E506AC32-CF8A-3240-BFFE-0BAE85B420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29400" y="1828800"/>
            <a:ext cx="4610100" cy="36576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4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E40814-8CAE-4841-B97D-1290FFB55C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2173" y="5592076"/>
            <a:ext cx="596515" cy="78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03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08">
          <p15:clr>
            <a:srgbClr val="FBAE40"/>
          </p15:clr>
        </p15:guide>
        <p15:guide id="3" pos="768">
          <p15:clr>
            <a:srgbClr val="FBAE40"/>
          </p15:clr>
        </p15:guide>
        <p15:guide id="4" pos="3504" userDrawn="1">
          <p15:clr>
            <a:srgbClr val="FBAE40"/>
          </p15:clr>
        </p15:guide>
        <p15:guide id="6" orient="horz" pos="3456">
          <p15:clr>
            <a:srgbClr val="FBAE40"/>
          </p15:clr>
        </p15:guide>
        <p15:guide id="7" orient="horz" pos="1152">
          <p15:clr>
            <a:srgbClr val="FBAE40"/>
          </p15:clr>
        </p15:guide>
        <p15:guide id="8" pos="4176" userDrawn="1">
          <p15:clr>
            <a:srgbClr val="FBAE40"/>
          </p15:clr>
        </p15:guide>
        <p15:guide id="9" pos="3840" userDrawn="1">
          <p15:clr>
            <a:srgbClr val="FBAE40"/>
          </p15:clr>
        </p15:guide>
        <p15:guide id="10" pos="6912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itle with DATA + Pic">
    <p:bg>
      <p:bgPr>
        <a:solidFill>
          <a:srgbClr val="004F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9C93F7C2-1EE6-7B46-AD76-676DC38D2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1505"/>
            <a:ext cx="4991101" cy="870271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>
              <a:defRPr b="1" i="0" kern="0" baseline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48076DE-3A61-F549-BC8D-062979F11F9F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84304"/>
            <a:ext cx="10515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Chart Placeholder 2">
            <a:extLst>
              <a:ext uri="{FF2B5EF4-FFF2-40B4-BE49-F238E27FC236}">
                <a16:creationId xmlns:a16="http://schemas.microsoft.com/office/drawing/2014/main" id="{FF498322-C164-CC4D-B4E1-8A9EB2E70EA8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1219200" y="1828800"/>
            <a:ext cx="4343400" cy="3657600"/>
          </a:xfrm>
        </p:spPr>
        <p:txBody>
          <a:bodyPr/>
          <a:lstStyle>
            <a:lvl1pPr>
              <a:defRPr>
                <a:solidFill>
                  <a:srgbClr val="004F9D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E473BD-D837-184C-BEBE-C0149E5773B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7073" y="5592076"/>
            <a:ext cx="596515" cy="78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3727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08">
          <p15:clr>
            <a:srgbClr val="FBAE40"/>
          </p15:clr>
        </p15:guide>
        <p15:guide id="3" pos="768">
          <p15:clr>
            <a:srgbClr val="FBAE40"/>
          </p15:clr>
        </p15:guide>
        <p15:guide id="4" pos="3504" userDrawn="1">
          <p15:clr>
            <a:srgbClr val="FBAE40"/>
          </p15:clr>
        </p15:guide>
        <p15:guide id="6" orient="horz" pos="3456">
          <p15:clr>
            <a:srgbClr val="FBAE40"/>
          </p15:clr>
        </p15:guide>
        <p15:guide id="7" orient="horz" pos="1152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pos="4176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Title with DATA + Pic">
    <p:bg>
      <p:bgPr>
        <a:solidFill>
          <a:srgbClr val="004F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9C93F7C2-1EE6-7B46-AD76-676DC38D2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2699" y="571505"/>
            <a:ext cx="4991101" cy="870271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>
              <a:defRPr b="1" i="0" kern="0" baseline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48076DE-3A61-F549-BC8D-062979F11F9F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84304"/>
            <a:ext cx="10515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7A2FCD2B-FE36-6F49-9CCD-8E56619D4DFE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6629400" y="1828800"/>
            <a:ext cx="4343400" cy="3657600"/>
          </a:xfrm>
        </p:spPr>
        <p:txBody>
          <a:bodyPr/>
          <a:lstStyle>
            <a:lvl1pPr>
              <a:defRPr>
                <a:solidFill>
                  <a:srgbClr val="004F9D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FB6D81-F300-2047-B552-EEA5130E40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2173" y="5592076"/>
            <a:ext cx="596515" cy="78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0841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08">
          <p15:clr>
            <a:srgbClr val="FBAE40"/>
          </p15:clr>
        </p15:guide>
        <p15:guide id="3" pos="768">
          <p15:clr>
            <a:srgbClr val="FBAE40"/>
          </p15:clr>
        </p15:guide>
        <p15:guide id="4" pos="3504" userDrawn="1">
          <p15:clr>
            <a:srgbClr val="FBAE40"/>
          </p15:clr>
        </p15:guide>
        <p15:guide id="6" orient="horz" pos="3456">
          <p15:clr>
            <a:srgbClr val="FBAE40"/>
          </p15:clr>
        </p15:guide>
        <p15:guide id="7" orient="horz" pos="1152">
          <p15:clr>
            <a:srgbClr val="FBAE40"/>
          </p15:clr>
        </p15:guide>
        <p15:guide id="8" pos="4176">
          <p15:clr>
            <a:srgbClr val="FBAE40"/>
          </p15:clr>
        </p15:guide>
        <p15:guide id="9" pos="3840">
          <p15:clr>
            <a:srgbClr val="FBAE40"/>
          </p15:clr>
        </p15:guide>
        <p15:guide id="10" pos="691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5565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bg>
      <p:bgPr>
        <a:solidFill>
          <a:srgbClr val="004F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9C93F7C2-1EE6-7B46-AD76-676DC38D2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1505"/>
            <a:ext cx="4991101" cy="870271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>
              <a:defRPr b="1" i="0" kern="0" baseline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48076DE-3A61-F549-BC8D-062979F11F9F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84304"/>
            <a:ext cx="10515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83D09D6-5A99-A74C-8BF9-7080E38EEF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19200" y="1828800"/>
            <a:ext cx="4610100" cy="36576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4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58A068-0B34-8744-823E-4A291939F95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7073" y="5592076"/>
            <a:ext cx="596515" cy="78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9399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08" userDrawn="1">
          <p15:clr>
            <a:srgbClr val="FBAE40"/>
          </p15:clr>
        </p15:guide>
        <p15:guide id="3" pos="768" userDrawn="1">
          <p15:clr>
            <a:srgbClr val="FBAE40"/>
          </p15:clr>
        </p15:guide>
        <p15:guide id="4" pos="3504" userDrawn="1">
          <p15:clr>
            <a:srgbClr val="FBAE40"/>
          </p15:clr>
        </p15:guide>
        <p15:guide id="6" orient="horz" pos="3456" userDrawn="1">
          <p15:clr>
            <a:srgbClr val="FBAE40"/>
          </p15:clr>
        </p15:guide>
        <p15:guide id="7" orient="horz" pos="1152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pos="417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+ R. Pic">
    <p:bg>
      <p:bgPr>
        <a:solidFill>
          <a:srgbClr val="004F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9C93F7C2-1EE6-7B46-AD76-676DC38D2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2699" y="614033"/>
            <a:ext cx="4991101" cy="870271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>
              <a:defRPr b="1" i="0" kern="0" baseline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 dirty="0"/>
              <a:t>Click to edit Master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48076DE-3A61-F549-BC8D-062979F11F9F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84304"/>
            <a:ext cx="10515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A83D09D6-5A99-A74C-8BF9-7080E38EEF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62699" y="1812175"/>
            <a:ext cx="4610100" cy="3657600"/>
          </a:xfrm>
        </p:spPr>
        <p:txBody>
          <a:bodyPr>
            <a:noAutofit/>
          </a:bodyPr>
          <a:lstStyle>
            <a:lvl1pPr marL="342900" indent="-342900">
              <a:lnSpc>
                <a:spcPts val="24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200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Bullet 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FB6D81-F300-2047-B552-EEA5130E40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2173" y="5592076"/>
            <a:ext cx="596515" cy="78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733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08">
          <p15:clr>
            <a:srgbClr val="FBAE40"/>
          </p15:clr>
        </p15:guide>
        <p15:guide id="3" pos="768">
          <p15:clr>
            <a:srgbClr val="FBAE40"/>
          </p15:clr>
        </p15:guide>
        <p15:guide id="4" pos="3504">
          <p15:clr>
            <a:srgbClr val="FBAE40"/>
          </p15:clr>
        </p15:guide>
        <p15:guide id="6" orient="horz" pos="3456">
          <p15:clr>
            <a:srgbClr val="FBAE40"/>
          </p15:clr>
        </p15:guide>
        <p15:guide id="7" orient="horz" pos="1152">
          <p15:clr>
            <a:srgbClr val="FBAE40"/>
          </p15:clr>
        </p15:guide>
        <p15:guide id="8" pos="3840">
          <p15:clr>
            <a:srgbClr val="FBAE40"/>
          </p15:clr>
        </p15:guide>
        <p15:guide id="9" pos="417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pattFill prst="dkUpDiag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556C97FE-F032-B847-BDE5-E74BCB78C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089" y="714886"/>
            <a:ext cx="5967713" cy="3988887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>
              <a:defRPr sz="7200" b="1" i="0">
                <a:solidFill>
                  <a:srgbClr val="004F9D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4738DE-3A36-7743-9096-D88580B25A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2173" y="5592076"/>
            <a:ext cx="596515" cy="78799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CB7C41-036F-3C46-985A-A2DA08A2D9DF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671793"/>
            <a:ext cx="7141580" cy="31980"/>
          </a:xfrm>
          <a:prstGeom prst="line">
            <a:avLst/>
          </a:prstGeom>
          <a:ln>
            <a:solidFill>
              <a:srgbClr val="004F9D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73737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Section Header + P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F95F29C-14A0-5C4F-877C-1B28B706B7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4262718" cy="6858000"/>
          </a:xfrm>
          <a:prstGeom prst="rect">
            <a:avLst/>
          </a:prstGeom>
          <a:pattFill prst="dkUpDiag">
            <a:fgClr>
              <a:srgbClr val="004F9D"/>
            </a:fgClr>
            <a:bgClr>
              <a:srgbClr val="01359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67A2BA2-B7FF-5149-B98F-44E9F3D7BA2B}"/>
              </a:ext>
            </a:extLst>
          </p:cNvPr>
          <p:cNvSpPr/>
          <p:nvPr userDrawn="1"/>
        </p:nvSpPr>
        <p:spPr>
          <a:xfrm>
            <a:off x="657676" y="3604628"/>
            <a:ext cx="1343891" cy="13854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035FF9D-8F55-774F-A2D7-885F4FB16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501" y="954741"/>
            <a:ext cx="3328911" cy="2474259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>
              <a:defRPr b="1" i="0" kern="0" baseline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9CF51F07-D41C-F145-88D1-66956E300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62718" y="0"/>
            <a:ext cx="7929282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745200-ED8B-854E-8AF4-AE185B01A5B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7073" y="5592076"/>
            <a:ext cx="596515" cy="78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33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08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Section Header + P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A240887-672A-304F-9FA5-1BEF1B2AEB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29282" y="0"/>
            <a:ext cx="4262718" cy="6858000"/>
          </a:xfrm>
          <a:prstGeom prst="rect">
            <a:avLst/>
          </a:prstGeom>
          <a:pattFill prst="dkUpDiag">
            <a:fgClr>
              <a:srgbClr val="004F9D"/>
            </a:fgClr>
            <a:bgClr>
              <a:srgbClr val="01359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9C32234-5597-9943-BCC0-4D32D7864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929282" cy="685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4738DE-3A36-7743-9096-D88580B25A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2173" y="5592076"/>
            <a:ext cx="596515" cy="78799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A85F05C-984C-D042-AFBB-8851E753CF09}"/>
              </a:ext>
            </a:extLst>
          </p:cNvPr>
          <p:cNvSpPr/>
          <p:nvPr userDrawn="1"/>
        </p:nvSpPr>
        <p:spPr>
          <a:xfrm>
            <a:off x="8491193" y="3604628"/>
            <a:ext cx="1343891" cy="13854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F3CEF31-6BBD-F84E-936F-6782D772F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7018" y="954741"/>
            <a:ext cx="3328911" cy="2474259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>
              <a:defRPr b="1" i="0" kern="0" baseline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659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Title with Copy">
    <p:bg>
      <p:bgPr>
        <a:solidFill>
          <a:srgbClr val="004F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E82A7DE4-9D1B-B94D-B064-FC6B4CCD3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3317"/>
            <a:ext cx="10515600" cy="878459"/>
          </a:xfrm>
          <a:prstGeom prst="rect">
            <a:avLst/>
          </a:prstGeom>
          <a:noFill/>
        </p:spPr>
        <p:txBody>
          <a:bodyPr anchor="b">
            <a:noAutofit/>
          </a:bodyPr>
          <a:lstStyle>
            <a:lvl1pPr>
              <a:defRPr b="1" i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2C1D0E4-3F7B-8E47-99F5-5078B9047C5E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84304"/>
            <a:ext cx="10515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 Placeholder 27">
            <a:extLst>
              <a:ext uri="{FF2B5EF4-FFF2-40B4-BE49-F238E27FC236}">
                <a16:creationId xmlns:a16="http://schemas.microsoft.com/office/drawing/2014/main" id="{3A0125DB-FA05-1F44-8F17-9B2134CCC5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19200" y="1828800"/>
            <a:ext cx="9753600" cy="36576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4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7AFD6A-D2C0-A74E-9AFB-31DA6E393B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2173" y="5592076"/>
            <a:ext cx="596515" cy="78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4766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272" userDrawn="1">
          <p15:clr>
            <a:srgbClr val="FBAE40"/>
          </p15:clr>
        </p15:guide>
        <p15:guide id="3" pos="768" userDrawn="1">
          <p15:clr>
            <a:srgbClr val="FBAE40"/>
          </p15:clr>
        </p15:guide>
        <p15:guide id="4" pos="6912" userDrawn="1">
          <p15:clr>
            <a:srgbClr val="FBAE40"/>
          </p15:clr>
        </p15:guide>
        <p15:guide id="5" orient="horz" pos="1152" userDrawn="1">
          <p15:clr>
            <a:srgbClr val="FBAE40"/>
          </p15:clr>
        </p15:guide>
        <p15:guide id="6" orient="horz" pos="3456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Title with List">
    <p:bg>
      <p:bgPr>
        <a:solidFill>
          <a:srgbClr val="004F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1">
            <a:extLst>
              <a:ext uri="{FF2B5EF4-FFF2-40B4-BE49-F238E27FC236}">
                <a16:creationId xmlns:a16="http://schemas.microsoft.com/office/drawing/2014/main" id="{3B7F23B7-3D29-7648-8921-3A0E9180A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3317"/>
            <a:ext cx="10515600" cy="878459"/>
          </a:xfrm>
          <a:prstGeom prst="rect">
            <a:avLst/>
          </a:prstGeom>
          <a:noFill/>
        </p:spPr>
        <p:txBody>
          <a:bodyPr anchor="b"/>
          <a:lstStyle>
            <a:lvl1pPr>
              <a:defRPr b="1" i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8FD7305-84FB-DD4D-8E52-33C2B3B6A0A5}"/>
              </a:ext>
            </a:extLst>
          </p:cNvPr>
          <p:cNvCxnSpPr/>
          <p:nvPr userDrawn="1"/>
        </p:nvCxnSpPr>
        <p:spPr>
          <a:xfrm>
            <a:off x="838200" y="1484304"/>
            <a:ext cx="10515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ext Placeholder 27">
            <a:extLst>
              <a:ext uri="{FF2B5EF4-FFF2-40B4-BE49-F238E27FC236}">
                <a16:creationId xmlns:a16="http://schemas.microsoft.com/office/drawing/2014/main" id="{B0015C2C-C98E-C64F-B39D-C237006462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19200" y="1828800"/>
            <a:ext cx="9753600" cy="3657600"/>
          </a:xfrm>
        </p:spPr>
        <p:txBody>
          <a:bodyPr>
            <a:noAutofit/>
          </a:bodyPr>
          <a:lstStyle>
            <a:lvl1pPr marL="0" indent="-160020">
              <a:lnSpc>
                <a:spcPts val="24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10FF76-DE25-8D40-8EFE-7B9A471F04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2173" y="5592076"/>
            <a:ext cx="596515" cy="78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9522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272" userDrawn="1">
          <p15:clr>
            <a:srgbClr val="FBAE40"/>
          </p15:clr>
        </p15:guide>
        <p15:guide id="3" pos="768" userDrawn="1">
          <p15:clr>
            <a:srgbClr val="FBAE40"/>
          </p15:clr>
        </p15:guide>
        <p15:guide id="4" pos="6912" userDrawn="1">
          <p15:clr>
            <a:srgbClr val="FBAE40"/>
          </p15:clr>
        </p15:guide>
        <p15:guide id="5" orient="horz" pos="1152" userDrawn="1">
          <p15:clr>
            <a:srgbClr val="FBAE40"/>
          </p15:clr>
        </p15:guide>
        <p15:guide id="6" orient="horz" pos="3456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Title with Copy + Data">
    <p:bg>
      <p:bgPr>
        <a:solidFill>
          <a:srgbClr val="004F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D75C93F-9B39-B14E-8F95-3F4F71234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3317"/>
            <a:ext cx="10515600" cy="878459"/>
          </a:xfrm>
          <a:prstGeom prst="rect">
            <a:avLst/>
          </a:prstGeom>
          <a:noFill/>
        </p:spPr>
        <p:txBody>
          <a:bodyPr anchor="b"/>
          <a:lstStyle>
            <a:lvl1pPr>
              <a:defRPr b="1" i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7BB6FEF-CAD6-8545-B06F-55D8B5926E2B}"/>
              </a:ext>
            </a:extLst>
          </p:cNvPr>
          <p:cNvCxnSpPr>
            <a:cxnSpLocks/>
          </p:cNvCxnSpPr>
          <p:nvPr userDrawn="1"/>
        </p:nvCxnSpPr>
        <p:spPr>
          <a:xfrm>
            <a:off x="838200" y="1484304"/>
            <a:ext cx="105156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 Placeholder 27">
            <a:extLst>
              <a:ext uri="{FF2B5EF4-FFF2-40B4-BE49-F238E27FC236}">
                <a16:creationId xmlns:a16="http://schemas.microsoft.com/office/drawing/2014/main" id="{F7B34011-377E-CE42-9302-79559B2A06F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19200" y="1828800"/>
            <a:ext cx="4343400" cy="3657600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spcBef>
                <a:spcPts val="4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84056BA-2837-8F44-8004-739C36682A5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629400" y="1828800"/>
            <a:ext cx="4343400" cy="36576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4F9D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8957F7-CF9F-E448-9A02-EAAD09EF47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52173" y="5592076"/>
            <a:ext cx="596515" cy="78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2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68" userDrawn="1">
          <p15:clr>
            <a:srgbClr val="FBAE40"/>
          </p15:clr>
        </p15:guide>
        <p15:guide id="3" orient="horz" pos="1152" userDrawn="1">
          <p15:clr>
            <a:srgbClr val="FBAE40"/>
          </p15:clr>
        </p15:guide>
        <p15:guide id="4" orient="horz" pos="3456" userDrawn="1">
          <p15:clr>
            <a:srgbClr val="FBAE40"/>
          </p15:clr>
        </p15:guide>
        <p15:guide id="5" pos="6912" userDrawn="1">
          <p15:clr>
            <a:srgbClr val="FBAE40"/>
          </p15:clr>
        </p15:guide>
        <p15:guide id="6" pos="3840" userDrawn="1">
          <p15:clr>
            <a:srgbClr val="FBAE40"/>
          </p15:clr>
        </p15:guide>
        <p15:guide id="7" pos="4176" userDrawn="1">
          <p15:clr>
            <a:srgbClr val="FBAE40"/>
          </p15:clr>
        </p15:guide>
        <p15:guide id="8" pos="3504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A0E167-3836-0642-BCC3-4535E090A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1500"/>
            <a:ext cx="10515600" cy="864725"/>
          </a:xfrm>
          <a:prstGeom prst="rect">
            <a:avLst/>
          </a:prstGeom>
          <a:noFill/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76B000-B4CE-5D45-B0F6-37FF6D9B6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19200" y="1828800"/>
            <a:ext cx="9753600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B69483-D310-4C47-9384-835ED571A6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C688A30-D0E0-AF4A-AB9B-CD0AC88CA1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</a:defRPr>
            </a:lvl1pPr>
          </a:lstStyle>
          <a:p>
            <a:fld id="{6662B9F8-EAF5-A544-B3D2-43A2A7884903}" type="datetimeFigureOut">
              <a:rPr lang="en-US" smtClean="0"/>
              <a:pPr/>
              <a:t>6/6/24</a:t>
            </a:fld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47E2A7E-8957-394B-836C-16BA372D57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</a:defRPr>
            </a:lvl1pPr>
          </a:lstStyle>
          <a:p>
            <a:fld id="{F9DACE89-5049-9D42-8713-0737A9D7485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588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83" r:id="rId2"/>
    <p:sldLayoutId id="2147483696" r:id="rId3"/>
    <p:sldLayoutId id="2147483673" r:id="rId4"/>
    <p:sldLayoutId id="2147483694" r:id="rId5"/>
    <p:sldLayoutId id="2147483695" r:id="rId6"/>
    <p:sldLayoutId id="2147483682" r:id="rId7"/>
    <p:sldLayoutId id="2147483672" r:id="rId8"/>
    <p:sldLayoutId id="2147483684" r:id="rId9"/>
    <p:sldLayoutId id="2147483686" r:id="rId10"/>
    <p:sldLayoutId id="2147483687" r:id="rId11"/>
    <p:sldLayoutId id="2147483689" r:id="rId12"/>
    <p:sldLayoutId id="2147483688" r:id="rId13"/>
    <p:sldLayoutId id="2147483690" r:id="rId14"/>
    <p:sldLayoutId id="2147483691" r:id="rId15"/>
    <p:sldLayoutId id="2147483692" r:id="rId16"/>
    <p:sldLayoutId id="2147483693" r:id="rId17"/>
    <p:sldLayoutId id="2147483677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013591"/>
          </a:solidFill>
          <a:latin typeface="Source Sans Pro" panose="020B0503030403020204" pitchFamily="34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400"/>
        </a:lnSpc>
        <a:spcBef>
          <a:spcPts val="4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Source Sans Pro" panose="020B0503030403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cola.unh.edu/global-racial-social-inequality-lab/funding" TargetMode="External"/><Relationship Id="rId3" Type="http://schemas.openxmlformats.org/officeDocument/2006/relationships/hyperlink" Target="https://www.unh.edu/global/about" TargetMode="External"/><Relationship Id="rId7" Type="http://schemas.openxmlformats.org/officeDocument/2006/relationships/hyperlink" Target="https://www.unh.edu/career/" TargetMode="External"/><Relationship Id="rId2" Type="http://schemas.openxmlformats.org/officeDocument/2006/relationships/hyperlink" Target="https://www.unh.edu/undergrad-research/programs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nam12.safelinks.protection.outlook.com/?url=https%3A%2F%2Fcola.unh.edu%2Fcola-study-abroad&amp;data=05%7C01%7CJenni.Cook%40unh.edu%7C4db49b18a08947e5827c08da4406a78c%7Cd6241893512d46dc8d2bbe47e25f5666%7C0%7C0%7C637897092607285135%7CUnknown%7CTWFpbGZsb3d8eyJWIjoiMC4wLjAwMDAiLCJQIjoiV2luMzIiLCJBTiI6Ik1haWwiLCJXVCI6Mn0%3D%7C3000%7C%7C%7C&amp;sdata=oah8aiBsY8HZPn8Yr%2FLzOCTNs1i6UI51of1ao6ePssc%3D&amp;reserved=0" TargetMode="External"/><Relationship Id="rId5" Type="http://schemas.openxmlformats.org/officeDocument/2006/relationships/hyperlink" Target="https://www.unh.edu/nse/" TargetMode="External"/><Relationship Id="rId4" Type="http://schemas.openxmlformats.org/officeDocument/2006/relationships/hyperlink" Target="https://www.unh.edu/global/parents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liberal.arts@unh.edu" TargetMode="External"/><Relationship Id="rId2" Type="http://schemas.openxmlformats.org/officeDocument/2006/relationships/hyperlink" Target="mailto:Jenni.cook@unh.edu" TargetMode="Externa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courses.unh.edu/timeroom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h.edu/static-cpa/mobile/" TargetMode="External"/><Relationship Id="rId2" Type="http://schemas.openxmlformats.org/officeDocument/2006/relationships/hyperlink" Target="https://alert.unh.edu/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unh.edu/business-services/" TargetMode="External"/><Relationship Id="rId5" Type="http://schemas.openxmlformats.org/officeDocument/2006/relationships/hyperlink" Target="https://www.unh.edu/beauregardcenter/" TargetMode="External"/><Relationship Id="rId4" Type="http://schemas.openxmlformats.org/officeDocument/2006/relationships/hyperlink" Target="https://catalog.unh.edu/undergraduate/academic-calendar/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snh.edu/data-services/regulated-data/family-educational-rights-privacy-act-ferpa/ferpa-faq" TargetMode="External"/><Relationship Id="rId3" Type="http://schemas.openxmlformats.org/officeDocument/2006/relationships/hyperlink" Target="https://www.unh.edu/upd/about-department/support-services-division#:~:text=UNH%20Campus%20Service%20Officers%20provide,(603)%20862%2D2328" TargetMode="External"/><Relationship Id="rId7" Type="http://schemas.openxmlformats.org/officeDocument/2006/relationships/hyperlink" Target="https://www.unh.edu/dining/" TargetMode="External"/><Relationship Id="rId2" Type="http://schemas.openxmlformats.org/officeDocument/2006/relationships/hyperlink" Target="https://www.unh.edu/cfar/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unh.edu/registrar/academic-records/degree-works-degree-evaluation" TargetMode="External"/><Relationship Id="rId5" Type="http://schemas.openxmlformats.org/officeDocument/2006/relationships/hyperlink" Target="https://td.unh.edu/TDClient/60/Portal/KB/ArticleDet?ID=1118" TargetMode="External"/><Relationship Id="rId4" Type="http://schemas.openxmlformats.org/officeDocument/2006/relationships/hyperlink" Target="https://www.unh.edu/upd/Safety-apps" TargetMode="External"/><Relationship Id="rId9" Type="http://schemas.openxmlformats.org/officeDocument/2006/relationships/hyperlink" Target="https://www.unh.edu/financialaid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h.edu/veterans/" TargetMode="External"/><Relationship Id="rId2" Type="http://schemas.openxmlformats.org/officeDocument/2006/relationships/hyperlink" Target="https://www.unh.edu/health/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catalog.unh.edu/srrr/" TargetMode="External"/><Relationship Id="rId5" Type="http://schemas.openxmlformats.org/officeDocument/2006/relationships/hyperlink" Target="https://www.unh.edu/studentaccessibility/prospective-unh-students" TargetMode="External"/><Relationship Id="rId4" Type="http://schemas.openxmlformats.org/officeDocument/2006/relationships/hyperlink" Target="https://www.unh.edu/pacs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my.usnh.edu/" TargetMode="External"/><Relationship Id="rId2" Type="http://schemas.openxmlformats.org/officeDocument/2006/relationships/hyperlink" Target="https://www.unh.edu/mub/student-organizations" TargetMode="Externa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unh.edu/writing/cwc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h.edu/main/parent-portal" TargetMode="External"/><Relationship Id="rId2" Type="http://schemas.openxmlformats.org/officeDocument/2006/relationships/hyperlink" Target="https://td.unh.edu/TDClient/60/Portal/KB/ArticleDet?ID=1118" TargetMode="External"/><Relationship Id="rId1" Type="http://schemas.openxmlformats.org/officeDocument/2006/relationships/slideLayout" Target="../slideLayouts/slideLayout8.xml"/><Relationship Id="rId4" Type="http://schemas.openxmlformats.org/officeDocument/2006/relationships/hyperlink" Target="mailto:Liberal.arts@unh.edu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unh.edu/sites/default/files/media/pdf/parent-portal-help.pdf" TargetMode="External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td.usnh.edu/TDClient/60/Portal/KB/ArticleDet?ID=612" TargetMode="External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3.png"/><Relationship Id="rId4" Type="http://schemas.openxmlformats.org/officeDocument/2006/relationships/image" Target="../media/image2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h.edu/new-students/orientation/first-year/academic-guides/liberal-arts" TargetMode="External"/><Relationship Id="rId2" Type="http://schemas.openxmlformats.org/officeDocument/2006/relationships/hyperlink" Target="https://cola.unh.edu/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unh.edu/discovery/discovery-program-overview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46DF101-A675-804C-BE5B-0B1B1652D3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07030" y="3561520"/>
            <a:ext cx="7812884" cy="836898"/>
          </a:xfrm>
        </p:spPr>
        <p:txBody>
          <a:bodyPr/>
          <a:lstStyle/>
          <a:p>
            <a:r>
              <a:rPr lang="en-US" dirty="0"/>
              <a:t>College of Liberal Arts Parent Session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5E807956-4631-E840-A00A-A0F59B8909A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000" b="1" dirty="0"/>
              <a:t>UNH First Year Orientation 2024</a:t>
            </a:r>
          </a:p>
        </p:txBody>
      </p:sp>
    </p:spTree>
    <p:extLst>
      <p:ext uri="{BB962C8B-B14F-4D97-AF65-F5344CB8AC3E}">
        <p14:creationId xmlns:p14="http://schemas.microsoft.com/office/powerpoint/2010/main" val="872226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B1A92-AA58-4E80-84EC-258D079F9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Academic Overview Continued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889BA-8445-4ABE-A015-0DE5224558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4874" y="1628771"/>
            <a:ext cx="9753600" cy="460013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Undergraduate Research: </a:t>
            </a:r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https://www.unh.edu/undergrad-research/programs</a:t>
            </a:r>
            <a:r>
              <a:rPr lang="en-US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Study Abroad: </a:t>
            </a:r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https://www.unh.edu/global/about</a:t>
            </a:r>
            <a:r>
              <a:rPr lang="en-US" dirty="0"/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SA for Parents: </a:t>
            </a:r>
            <a:r>
              <a:rPr lang="en-US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https://www.unh.edu/global/parents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Study Away USA: </a:t>
            </a:r>
            <a:r>
              <a:rPr lang="en-US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https://www.unh.edu/nse/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COLA Managed SA: </a:t>
            </a:r>
            <a:r>
              <a:rPr lang="en-US" u="sng" dirty="0">
                <a:solidFill>
                  <a:schemeClr val="bg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https://cola.unh.edu/cola-study-abroad</a:t>
            </a:r>
            <a:endParaRPr lang="en-US" dirty="0">
              <a:solidFill>
                <a:schemeClr val="bg1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Internships/jobs: </a:t>
            </a:r>
            <a:r>
              <a:rPr lang="en-US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https://www.unh.edu/career/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Global Racial and Social Inequality Lab or GRSIL Grant and Internship opportunities: </a:t>
            </a:r>
            <a:r>
              <a:rPr lang="en-US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https://cola.unh.edu/global-racial-social-inequality-lab/funding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973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24873" y="2433800"/>
            <a:ext cx="3542255" cy="3568301"/>
          </a:xfrm>
          <a:custGeom>
            <a:avLst/>
            <a:gdLst/>
            <a:ahLst/>
            <a:cxnLst/>
            <a:rect l="l" t="t" r="r" b="b"/>
            <a:pathLst>
              <a:path w="5313383" h="5352452">
                <a:moveTo>
                  <a:pt x="0" y="0"/>
                </a:moveTo>
                <a:lnTo>
                  <a:pt x="5313384" y="0"/>
                </a:lnTo>
                <a:lnTo>
                  <a:pt x="5313384" y="5352452"/>
                </a:lnTo>
                <a:lnTo>
                  <a:pt x="0" y="53524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176" t="-11867" r="-12539" b="-12930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TextBox 3"/>
          <p:cNvSpPr txBox="1"/>
          <p:nvPr/>
        </p:nvSpPr>
        <p:spPr>
          <a:xfrm>
            <a:off x="685800" y="690799"/>
            <a:ext cx="10820400" cy="72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34"/>
              </a:lnSpc>
            </a:pPr>
            <a:r>
              <a:rPr lang="en-US" sz="4310" dirty="0">
                <a:solidFill>
                  <a:srgbClr val="00359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Career and Professional Success (</a:t>
            </a:r>
            <a:r>
              <a:rPr lang="en-US" sz="4310" dirty="0" err="1">
                <a:solidFill>
                  <a:srgbClr val="00359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CaPS</a:t>
            </a:r>
            <a:r>
              <a:rPr lang="en-US" sz="4310" dirty="0">
                <a:solidFill>
                  <a:srgbClr val="00359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)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85800" y="1479749"/>
            <a:ext cx="10820400" cy="723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34"/>
              </a:lnSpc>
            </a:pPr>
            <a:r>
              <a:rPr lang="en-US" sz="4310" dirty="0">
                <a:solidFill>
                  <a:srgbClr val="00000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Important Information for Students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screen&#10;&#10;Description automatically generated">
            <a:extLst>
              <a:ext uri="{FF2B5EF4-FFF2-40B4-BE49-F238E27FC236}">
                <a16:creationId xmlns:a16="http://schemas.microsoft.com/office/drawing/2014/main" id="{D1D6B1AB-6B6C-4763-7F5D-D20A5E655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4910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sample pathway&#10;&#10;Description automatically generated">
            <a:extLst>
              <a:ext uri="{FF2B5EF4-FFF2-40B4-BE49-F238E27FC236}">
                <a16:creationId xmlns:a16="http://schemas.microsoft.com/office/drawing/2014/main" id="{D8E9B076-A392-4002-184F-37D0811FF9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037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ample pathway&#10;&#10;Description automatically generated">
            <a:extLst>
              <a:ext uri="{FF2B5EF4-FFF2-40B4-BE49-F238E27FC236}">
                <a16:creationId xmlns:a16="http://schemas.microsoft.com/office/drawing/2014/main" id="{1410689B-C0FF-81E9-DAF8-300E4D60FB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868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path to a course&#10;&#10;Description automatically generated with medium confidence">
            <a:extLst>
              <a:ext uri="{FF2B5EF4-FFF2-40B4-BE49-F238E27FC236}">
                <a16:creationId xmlns:a16="http://schemas.microsoft.com/office/drawing/2014/main" id="{65114AF9-233E-1B96-A2A2-74F2B1027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7846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path&#10;&#10;Description automatically generated with medium confidence">
            <a:extLst>
              <a:ext uri="{FF2B5EF4-FFF2-40B4-BE49-F238E27FC236}">
                <a16:creationId xmlns:a16="http://schemas.microsoft.com/office/drawing/2014/main" id="{1C7C23D8-A33D-A412-6FA4-2B109B44D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1466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computer&#10;&#10;Description automatically generated">
            <a:extLst>
              <a:ext uri="{FF2B5EF4-FFF2-40B4-BE49-F238E27FC236}">
                <a16:creationId xmlns:a16="http://schemas.microsoft.com/office/drawing/2014/main" id="{9D908662-7625-D8FA-9E2D-5D8D51AF3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8881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path&#10;&#10;Description automatically generated with medium confidence">
            <a:extLst>
              <a:ext uri="{FF2B5EF4-FFF2-40B4-BE49-F238E27FC236}">
                <a16:creationId xmlns:a16="http://schemas.microsoft.com/office/drawing/2014/main" id="{B7FD889F-2E4C-E1FC-D1C6-CBE4EA0F1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2930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path&#10;&#10;Description automatically generated">
            <a:extLst>
              <a:ext uri="{FF2B5EF4-FFF2-40B4-BE49-F238E27FC236}">
                <a16:creationId xmlns:a16="http://schemas.microsoft.com/office/drawing/2014/main" id="{83B120DA-1F44-4981-0884-7F4FEE72E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99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A30DD-098E-E44D-9EB9-B1294A950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53" y="571505"/>
            <a:ext cx="4991101" cy="870271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B1A024-D9CB-1447-9046-0DB5494265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9453" y="1591841"/>
            <a:ext cx="5611761" cy="789197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600" dirty="0"/>
              <a:t>Jenni Cook, Associate Dean College of Liberal Arts</a:t>
            </a:r>
          </a:p>
          <a:p>
            <a:pPr>
              <a:lnSpc>
                <a:spcPct val="100000"/>
              </a:lnSpc>
            </a:pP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1600" dirty="0"/>
              <a:t>Kevin Sousa, Director of Academic Advising and Student Success</a:t>
            </a:r>
          </a:p>
          <a:p>
            <a:pPr>
              <a:lnSpc>
                <a:spcPct val="100000"/>
              </a:lnSpc>
            </a:pP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1600" dirty="0"/>
              <a:t>Kelly Condon, Coordinator of First Year Students </a:t>
            </a:r>
          </a:p>
          <a:p>
            <a:pPr>
              <a:lnSpc>
                <a:spcPct val="100000"/>
              </a:lnSpc>
            </a:pP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1600" dirty="0"/>
              <a:t>Kelly Millar, Academic Advisor at large for COLA</a:t>
            </a:r>
          </a:p>
          <a:p>
            <a:pPr>
              <a:lnSpc>
                <a:spcPct val="100000"/>
              </a:lnSpc>
            </a:pP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1600" dirty="0"/>
              <a:t>Nathan Talbot, Director of the University Advising Center</a:t>
            </a:r>
          </a:p>
          <a:p>
            <a:pPr>
              <a:lnSpc>
                <a:spcPct val="100000"/>
              </a:lnSpc>
            </a:pP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1600" dirty="0"/>
              <a:t>Jon Constable, Director of COLA’s Career and Professional Success or </a:t>
            </a:r>
            <a:r>
              <a:rPr lang="en-US" sz="1600" dirty="0" err="1"/>
              <a:t>CaPS</a:t>
            </a:r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 </a:t>
            </a:r>
          </a:p>
          <a:p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9"/>
          <a:stretch/>
        </p:blipFill>
        <p:spPr>
          <a:xfrm>
            <a:off x="6655442" y="0"/>
            <a:ext cx="5536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8075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D1AFF3C3-768C-0E4C-5465-91EEE1A8D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9584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path&#10;&#10;Description automatically generated with medium confidence">
            <a:extLst>
              <a:ext uri="{FF2B5EF4-FFF2-40B4-BE49-F238E27FC236}">
                <a16:creationId xmlns:a16="http://schemas.microsoft.com/office/drawing/2014/main" id="{6D7FC1C2-9F47-10F9-5413-CA87AE51D6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8914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map&#10;&#10;Description automatically generated">
            <a:extLst>
              <a:ext uri="{FF2B5EF4-FFF2-40B4-BE49-F238E27FC236}">
                <a16:creationId xmlns:a16="http://schemas.microsoft.com/office/drawing/2014/main" id="{3BEE8CD8-2290-B83B-B24A-287B80482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5182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sample pathway&#10;&#10;Description automatically generated">
            <a:extLst>
              <a:ext uri="{FF2B5EF4-FFF2-40B4-BE49-F238E27FC236}">
                <a16:creationId xmlns:a16="http://schemas.microsoft.com/office/drawing/2014/main" id="{6C05D4D6-89A8-A465-4A7C-4CCD58A2B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6601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F8DA0-9C8F-3A48-BB5A-7E50F8303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3CD424-A7C2-9F4C-B38C-9B60A06914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70282" y="1828800"/>
            <a:ext cx="9753600" cy="3657600"/>
          </a:xfrm>
        </p:spPr>
        <p:txBody>
          <a:bodyPr>
            <a:normAutofit/>
          </a:bodyPr>
          <a:lstStyle/>
          <a:p>
            <a:pPr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College of Liberal Arts Dean’s Office</a:t>
            </a:r>
          </a:p>
          <a:p>
            <a:pPr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Murkland Hall, 110</a:t>
            </a:r>
          </a:p>
          <a:p>
            <a:pPr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603-862-2062</a:t>
            </a:r>
          </a:p>
          <a:p>
            <a:pPr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Jenni.cook@unh.edu</a:t>
            </a:r>
            <a:r>
              <a:rPr lang="en-US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or </a:t>
            </a:r>
            <a:r>
              <a:rPr lang="en-US" u="sng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liberal.arts@unh.edu</a:t>
            </a:r>
            <a:endParaRPr lang="en-US" dirty="0">
              <a:effectLst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  <a:p>
            <a:pPr indent="0">
              <a:spcBef>
                <a:spcPts val="1000"/>
              </a:spcBef>
              <a:buNone/>
            </a:pP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indent="0">
              <a:spcBef>
                <a:spcPts val="1000"/>
              </a:spcBef>
              <a:buNone/>
            </a:pP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https://courses.unh.edu/timeroom</a:t>
            </a: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</a:p>
          <a:p>
            <a:pPr indent="0">
              <a:spcBef>
                <a:spcPts val="1000"/>
              </a:spcBef>
              <a:buNone/>
            </a:pPr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(course material info found here)</a:t>
            </a:r>
          </a:p>
          <a:p>
            <a:pPr>
              <a:spcBef>
                <a:spcPts val="1000"/>
              </a:spcBef>
            </a:pPr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0698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BABFA-5C8A-490D-8533-3D9BA2229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Continued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421C50-0652-4AF9-BC8F-DDA1026C17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42470" y="1708483"/>
            <a:ext cx="9753600" cy="3657600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Sign up for UNH alerts: </a:t>
            </a:r>
            <a:r>
              <a:rPr lang="en-US" u="sng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https://alert.unh.edu/</a:t>
            </a:r>
            <a:r>
              <a:rPr lang="en-US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</a:t>
            </a:r>
          </a:p>
          <a:p>
            <a:pPr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effectLst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Get the UNH mobile app: </a:t>
            </a:r>
            <a:r>
              <a:rPr lang="en-US" u="sng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https://www.unh.edu/static-cpa/mobile/ </a:t>
            </a:r>
            <a:endParaRPr lang="en-US" u="sng" dirty="0">
              <a:effectLst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  <a:p>
            <a:pPr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effectLst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Academic Calendar:  </a:t>
            </a:r>
            <a:r>
              <a:rPr lang="en-US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https://catalog.unh.edu/undergraduate/academic-calendar/</a:t>
            </a:r>
            <a:endParaRPr lang="en-US" dirty="0">
              <a:effectLst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  <a:p>
            <a:pPr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effectLst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Beauregard Center: </a:t>
            </a:r>
            <a:r>
              <a:rPr lang="en-US" u="sng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https://www.unh.edu/beauregardcenter/</a:t>
            </a:r>
            <a:r>
              <a:rPr lang="en-US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Center for Equity, Justice, and Freedom</a:t>
            </a:r>
          </a:p>
          <a:p>
            <a:pPr marR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effectLst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Business Services: </a:t>
            </a:r>
            <a:r>
              <a:rPr lang="en-US" u="sng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https://www.unh.edu/business-services/</a:t>
            </a:r>
            <a:r>
              <a:rPr lang="en-US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4578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A7C85-58B0-4621-8F2B-B56B8F0F5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Continued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2AD377-0DAB-4363-8350-262293C644C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6375" y="1540034"/>
            <a:ext cx="10884571" cy="4360985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 err="1">
                <a:solidFill>
                  <a:schemeClr val="accent4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CfAR</a:t>
            </a:r>
            <a:r>
              <a:rPr lang="en-US" sz="1800" dirty="0">
                <a:solidFill>
                  <a:schemeClr val="accent4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(Center for Academic Resources): </a:t>
            </a:r>
            <a:r>
              <a:rPr lang="en-US" sz="1800" u="sng" dirty="0">
                <a:solidFill>
                  <a:schemeClr val="accent4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https://www.unh.edu/cfar/</a:t>
            </a:r>
            <a:r>
              <a:rPr lang="en-US" sz="1800" dirty="0">
                <a:solidFill>
                  <a:schemeClr val="accent4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Campus safety/rides/walking escorts: </a:t>
            </a:r>
            <a:r>
              <a:rPr lang="en-US" sz="1800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https://www.unh.edu/upd/about-department/support-services-division#:~:text=UNH%20Campus%20Service%20Officers%20provide,(603)%20862%2D2328</a:t>
            </a:r>
            <a:r>
              <a:rPr lang="en-US" sz="1800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.</a:t>
            </a:r>
          </a:p>
          <a:p>
            <a:pPr marL="74295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Another app: </a:t>
            </a:r>
            <a:r>
              <a:rPr lang="en-US" sz="1800" u="sng" dirty="0">
                <a:solidFill>
                  <a:schemeClr val="bg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https://www.unh.edu/upd/Safety-apps</a:t>
            </a:r>
            <a:r>
              <a:rPr lang="en-US" sz="1800" dirty="0">
                <a:solidFill>
                  <a:schemeClr val="bg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Computer and Software Recommendations for students:</a:t>
            </a:r>
          </a:p>
          <a:p>
            <a:pPr marL="74295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https://td.unh.edu/TDClient/60/Portal/KB/ArticleDet?ID=1118</a:t>
            </a:r>
            <a:r>
              <a:rPr lang="en-US" sz="18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</a:t>
            </a:r>
            <a:endParaRPr lang="en-US" sz="1800" dirty="0">
              <a:solidFill>
                <a:schemeClr val="bg1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Degree Works: </a:t>
            </a:r>
            <a:r>
              <a:rPr lang="en-US" sz="1800" u="sng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https://www.unh.edu/registrar/academic-records/degree-works-degree-evaluation</a:t>
            </a:r>
            <a:r>
              <a:rPr lang="en-US" sz="1800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Dining: </a:t>
            </a:r>
            <a:r>
              <a:rPr lang="en-US" sz="1800" u="sng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https://www.unh.edu/dining/</a:t>
            </a:r>
            <a:r>
              <a:rPr lang="en-US" sz="1800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solidFill>
                  <a:schemeClr val="accent4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FERPA FAQs </a:t>
            </a:r>
            <a:r>
              <a:rPr lang="en-US" sz="1800" u="sng" dirty="0">
                <a:solidFill>
                  <a:schemeClr val="accent4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https://www.usnh.edu/data-services/regulated-data/family-educational-rights-privacy-act-ferpa/ferpa-faq</a:t>
            </a:r>
            <a:endParaRPr lang="en-US" sz="1800" dirty="0">
              <a:solidFill>
                <a:schemeClr val="accent4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Financial Aid: </a:t>
            </a:r>
            <a:r>
              <a:rPr lang="en-US" sz="1800" u="sng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https://www.unh.edu/financialaid/</a:t>
            </a:r>
            <a:r>
              <a:rPr lang="en-US" sz="1800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</a:t>
            </a:r>
          </a:p>
          <a:p>
            <a:pPr indent="0">
              <a:buNone/>
            </a:pPr>
            <a:endParaRPr lang="en-US" sz="18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5830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57AB1-84AC-4BEF-8D8D-E633B9061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Continued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8D6373-7AED-483E-AA84-B7E8FB6ACE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0439" y="1648322"/>
            <a:ext cx="9753600" cy="3657600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Health &amp; Wellness: </a:t>
            </a:r>
            <a:r>
              <a:rPr lang="en-US" u="sng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https://www.unh.edu/health/</a:t>
            </a:r>
            <a:r>
              <a:rPr lang="en-US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Military and Veteran Services: </a:t>
            </a:r>
            <a:r>
              <a:rPr lang="en-US" u="sng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https://www.unh.edu/veterans/</a:t>
            </a:r>
            <a:endParaRPr lang="en-US" dirty="0">
              <a:effectLst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 err="1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MyUSNH</a:t>
            </a:r>
            <a:r>
              <a:rPr lang="en-US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: (for the students-they log in to this)</a:t>
            </a:r>
          </a:p>
          <a:p>
            <a:pPr marL="742950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Canvas Support contact info for 24/7 support</a:t>
            </a:r>
            <a:r>
              <a:rPr lang="en-US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within Canvas </a:t>
            </a:r>
            <a:r>
              <a:rPr lang="en-US" dirty="0">
                <a:solidFill>
                  <a:schemeClr val="bg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chemeClr val="accent4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PACS (Psychological and Counseling Services): </a:t>
            </a:r>
            <a:r>
              <a:rPr lang="en-US" u="sng" dirty="0">
                <a:solidFill>
                  <a:schemeClr val="accent4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https://www.unh.edu/pacs/</a:t>
            </a:r>
            <a:r>
              <a:rPr lang="en-US" dirty="0">
                <a:solidFill>
                  <a:schemeClr val="accent4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chemeClr val="accent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SAS (Student Accessibility Services): </a:t>
            </a:r>
            <a:r>
              <a:rPr lang="en-US" dirty="0">
                <a:solidFill>
                  <a:schemeClr val="accent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https://www.unh.edu/studentaccessibility/prospective-unh-students</a:t>
            </a:r>
            <a:r>
              <a:rPr lang="en-US" dirty="0">
                <a:solidFill>
                  <a:schemeClr val="accent4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schemeClr val="accent4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SRRR (Student rights, rules, &amp; responsibilities: </a:t>
            </a:r>
            <a:r>
              <a:rPr lang="en-US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https://catalog.unh.edu/srrr/</a:t>
            </a:r>
            <a:endParaRPr lang="en-US" dirty="0">
              <a:effectLst/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  <a:p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6954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15EE2-45F1-49D6-A032-9127C9840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Continued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C2F378-7FB5-4C98-8FA6-F09A6F6B5B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0440" y="1576132"/>
            <a:ext cx="9753600" cy="3657600"/>
          </a:xfrm>
        </p:spPr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Student Orgs: </a:t>
            </a:r>
            <a:r>
              <a:rPr lang="en-US" u="sng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https://www.unh.edu/mub/student-organizations</a:t>
            </a:r>
            <a:r>
              <a:rPr lang="en-US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 err="1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Webcat</a:t>
            </a:r>
            <a:r>
              <a:rPr lang="en-US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: </a:t>
            </a:r>
            <a:r>
              <a:rPr lang="en-US" u="sng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https://my.usnh.edu</a:t>
            </a:r>
            <a:r>
              <a:rPr lang="en-US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Writing Center: </a:t>
            </a:r>
            <a:r>
              <a:rPr lang="en-US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https://www.unh.edu/writing/cwc</a:t>
            </a:r>
            <a:r>
              <a:rPr lang="en-US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Technology Help Desk in Dimond Library 603-862-4242</a:t>
            </a:r>
          </a:p>
          <a:p>
            <a:endParaRPr lang="en-US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3384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B6FC0-B9E4-4A70-8512-50BC5C8B4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7287"/>
            <a:ext cx="10515600" cy="1174490"/>
          </a:xfrm>
        </p:spPr>
        <p:txBody>
          <a:bodyPr/>
          <a:lstStyle/>
          <a:p>
            <a:r>
              <a:rPr lang="en-US" sz="3600" dirty="0"/>
              <a:t>What should your student do after orientation and before Wildcat Days/Move-in?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C6EBE7-D51E-4900-A88D-57742CEC61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5275" y="1828799"/>
            <a:ext cx="9753600" cy="4895557"/>
          </a:xfrm>
        </p:spPr>
        <p:txBody>
          <a:bodyPr/>
          <a:lstStyle/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Regularly/once per day check your UNH email; set up to get notifications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Log in to </a:t>
            </a:r>
            <a:r>
              <a:rPr lang="en-US" dirty="0" err="1">
                <a:solidFill>
                  <a:schemeClr val="bg1"/>
                </a:solidFill>
              </a:rPr>
              <a:t>Webcat</a:t>
            </a:r>
            <a:r>
              <a:rPr lang="en-US" dirty="0">
                <a:solidFill>
                  <a:schemeClr val="bg1"/>
                </a:solidFill>
              </a:rPr>
              <a:t> to see your schedule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CfAR</a:t>
            </a:r>
            <a:r>
              <a:rPr lang="en-US" dirty="0">
                <a:solidFill>
                  <a:schemeClr val="bg1"/>
                </a:solidFill>
              </a:rPr>
              <a:t>, SAS, and PACS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Booklist on courses.unh.edu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Software and Hardware recommendations: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200150" lvl="2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https://td.unh.edu/TDClient/60/Portal/KB/ArticleDet?ID=1118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schemeClr val="bg1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Parent Portal: </a:t>
            </a:r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https://www.unh.edu/main/parent-portal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Liberal.arts@unh.edu</a:t>
            </a:r>
            <a:r>
              <a:rPr lang="en-US" dirty="0">
                <a:solidFill>
                  <a:schemeClr val="bg1"/>
                </a:solidFill>
              </a:rPr>
              <a:t> or 603-862-2062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MyUSNH</a:t>
            </a:r>
            <a:r>
              <a:rPr lang="en-US" dirty="0">
                <a:solidFill>
                  <a:schemeClr val="bg1"/>
                </a:solidFill>
              </a:rPr>
              <a:t>: Degree Works, Canvas, MWS (Wildcat Days/move-in)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7057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expect in the parent session?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Summary of what your student will be experiencing in their academic sessions during orientation including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Students will leave with their fall course schedule!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How your student will be able to check their fall schedule online</a:t>
            </a:r>
          </a:p>
          <a:p>
            <a:r>
              <a:rPr lang="en-US" dirty="0"/>
              <a:t>Overview of academic opportunities and student resources we will share with your student and also with you.</a:t>
            </a:r>
          </a:p>
          <a:p>
            <a:r>
              <a:rPr lang="en-US" dirty="0"/>
              <a:t>Q &amp; A</a:t>
            </a:r>
          </a:p>
        </p:txBody>
      </p:sp>
      <p:pic>
        <p:nvPicPr>
          <p:cNvPr id="5" name="Picture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8" r="18438"/>
          <a:stretch>
            <a:fillRect/>
          </a:stretch>
        </p:blipFill>
        <p:spPr>
          <a:xfrm>
            <a:off x="0" y="0"/>
            <a:ext cx="5772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0634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184DE-79E4-DE40-BC38-8DD6C50CC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 to these PP slides? 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2" r="15406"/>
          <a:stretch/>
        </p:blipFill>
        <p:spPr>
          <a:xfrm>
            <a:off x="4262717" y="0"/>
            <a:ext cx="7986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625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BC8F0-45C2-4D07-B3CE-44B30EC88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QR code to access: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CD0CC43E-6A3C-04BE-8B8F-0FD5D1DD264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V="1">
            <a:off x="4262718" y="6857999"/>
            <a:ext cx="7929282" cy="45719"/>
          </a:xfrm>
        </p:spPr>
        <p:txBody>
          <a:bodyPr>
            <a:normAutofit fontScale="25000" lnSpcReduction="20000"/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00CEA9-D889-BD9A-1DFD-8E6278151D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1254" y="666750"/>
            <a:ext cx="537210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57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1D947-B138-0E41-838F-D4A56021E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Q &amp; 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31BF55-19CF-E049-8CF4-CD99952ED9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362699" y="3429000"/>
            <a:ext cx="4876801" cy="2057400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sz="4800" b="1" dirty="0"/>
              <a:t>Questions? </a:t>
            </a:r>
          </a:p>
        </p:txBody>
      </p:sp>
      <p:pic>
        <p:nvPicPr>
          <p:cNvPr id="6" name="Picture 5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880061E4-8274-BCF2-ACB6-176488CC8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5142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6377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23965-0437-4DB8-BF0C-B308A8A85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1" y="571505"/>
            <a:ext cx="10622280" cy="870271"/>
          </a:xfrm>
        </p:spPr>
        <p:txBody>
          <a:bodyPr/>
          <a:lstStyle/>
          <a:p>
            <a:r>
              <a:rPr lang="en-US" dirty="0"/>
              <a:t>UNH IT Help Desk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040448-44F9-4489-A64C-20EC4613C0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7456" y="288753"/>
            <a:ext cx="10507980" cy="3657600"/>
          </a:xfrm>
        </p:spPr>
        <p:txBody>
          <a:bodyPr/>
          <a:lstStyle/>
          <a:p>
            <a:endParaRPr lang="en-US" sz="4000" b="1" dirty="0"/>
          </a:p>
          <a:p>
            <a:endParaRPr lang="en-US" sz="4000" b="1" dirty="0"/>
          </a:p>
          <a:p>
            <a:endParaRPr lang="en-US" sz="4000" b="1" dirty="0"/>
          </a:p>
          <a:p>
            <a:endParaRPr lang="en-US" sz="4000" b="1" dirty="0"/>
          </a:p>
          <a:p>
            <a:endParaRPr lang="en-US" sz="4000" b="1" dirty="0"/>
          </a:p>
          <a:p>
            <a:r>
              <a:rPr lang="en-US" sz="4000" b="1" dirty="0"/>
              <a:t> 1-603-862-4242</a:t>
            </a:r>
          </a:p>
        </p:txBody>
      </p:sp>
    </p:spTree>
    <p:extLst>
      <p:ext uri="{BB962C8B-B14F-4D97-AF65-F5344CB8AC3E}">
        <p14:creationId xmlns:p14="http://schemas.microsoft.com/office/powerpoint/2010/main" val="15955167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BB979-939E-494B-BD39-0103D74CE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Parent Portal info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DE4097-B652-44A2-944B-EA36C14B6E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6695" y="1600198"/>
            <a:ext cx="10915943" cy="3657600"/>
          </a:xfrm>
        </p:spPr>
        <p:txBody>
          <a:bodyPr/>
          <a:lstStyle/>
          <a:p>
            <a:endParaRPr lang="en-US" sz="2600" dirty="0"/>
          </a:p>
          <a:p>
            <a:endParaRPr lang="en-US" sz="2600" dirty="0"/>
          </a:p>
          <a:p>
            <a:endParaRPr lang="en-US" sz="2600" dirty="0"/>
          </a:p>
          <a:p>
            <a:endParaRPr lang="en-US" sz="2600" dirty="0"/>
          </a:p>
          <a:p>
            <a:r>
              <a:rPr lang="en-US" sz="26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https://www.unh.edu/sites/default/files/media/pdf/parent-portal-help.pdf</a:t>
            </a:r>
            <a:r>
              <a:rPr lang="en-US" sz="2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652133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BA753-297B-4951-9DE0-1E2FDD615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1" y="571505"/>
            <a:ext cx="10805160" cy="870271"/>
          </a:xfrm>
        </p:spPr>
        <p:txBody>
          <a:bodyPr/>
          <a:lstStyle/>
          <a:p>
            <a:r>
              <a:rPr lang="en-US" dirty="0"/>
              <a:t>Setting up UNH email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3131CA-D630-4E23-8631-A5BC210ABC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8801" y="1479880"/>
            <a:ext cx="10690859" cy="3657600"/>
          </a:xfrm>
        </p:spPr>
        <p:txBody>
          <a:bodyPr/>
          <a:lstStyle/>
          <a:p>
            <a:endParaRPr lang="en-US" sz="2600" dirty="0"/>
          </a:p>
          <a:p>
            <a:endParaRPr lang="en-US" sz="2600" dirty="0">
              <a:solidFill>
                <a:srgbClr val="0563C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26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https://td.usnh.edu/TDClient/60/Portal/KB/ArticleDet?ID=612</a:t>
            </a:r>
            <a:endParaRPr lang="en-US" sz="2600" dirty="0"/>
          </a:p>
          <a:p>
            <a:endParaRPr lang="en-US" sz="2600" dirty="0"/>
          </a:p>
          <a:p>
            <a:endParaRPr lang="en-US" sz="2600" dirty="0"/>
          </a:p>
          <a:p>
            <a:r>
              <a:rPr lang="en-US" sz="2600" dirty="0"/>
              <a:t>1-603-862-4242</a:t>
            </a: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1738017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8873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66FC1-1DB3-8144-83E7-0CF82C70C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QR Code</a:t>
            </a:r>
          </a:p>
        </p:txBody>
      </p:sp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4" name="Chart Placeholder 3">
                <a:extLst>
                  <a:ext uri="{FF2B5EF4-FFF2-40B4-BE49-F238E27FC236}">
                    <a16:creationId xmlns:a16="http://schemas.microsoft.com/office/drawing/2014/main" id="{FBE06349-FDBF-E04D-8FE4-C1053522454A}"/>
                  </a:ext>
                </a:extLst>
              </p:cNvPr>
              <p:cNvGraphicFramePr>
                <a:graphicFrameLocks noGrp="1"/>
              </p:cNvGraphicFramePr>
              <p:nvPr>
                <p:ph type="chart" sz="quarter" idx="11"/>
                <p:extLst>
                  <p:ext uri="{D42A27DB-BD31-4B8C-83A1-F6EECF244321}">
                    <p14:modId xmlns:p14="http://schemas.microsoft.com/office/powerpoint/2010/main" val="3967898636"/>
                  </p:ext>
                </p:extLst>
              </p:nvPr>
            </p:nvGraphicFramePr>
            <p:xfrm>
              <a:off x="6629400" y="1828800"/>
              <a:ext cx="4343400" cy="365760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4" name="Chart Placeholder 3">
                <a:extLst>
                  <a:ext uri="{FF2B5EF4-FFF2-40B4-BE49-F238E27FC236}">
                    <a16:creationId xmlns:a16="http://schemas.microsoft.com/office/drawing/2014/main" id="{FBE06349-FDBF-E04D-8FE4-C1053522454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29400" y="1828800"/>
                <a:ext cx="4343400" cy="36576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2"/>
          <a:stretch/>
        </p:blipFill>
        <p:spPr>
          <a:xfrm>
            <a:off x="0" y="0"/>
            <a:ext cx="5536557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37702A-A968-D45F-C0CA-7042683D93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2260" y="1828800"/>
            <a:ext cx="4356180" cy="447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941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2CB12-2BDA-4881-8860-3B89FF5D1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113" y="614033"/>
            <a:ext cx="10563687" cy="870271"/>
          </a:xfrm>
        </p:spPr>
        <p:txBody>
          <a:bodyPr/>
          <a:lstStyle/>
          <a:p>
            <a:r>
              <a:rPr lang="en-US" dirty="0"/>
              <a:t>Four pieces of advice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4935BE-48B8-40F3-8ADD-38F16985AF13}"/>
              </a:ext>
            </a:extLst>
          </p:cNvPr>
          <p:cNvSpPr txBox="1"/>
          <p:nvPr/>
        </p:nvSpPr>
        <p:spPr>
          <a:xfrm>
            <a:off x="779369" y="1668118"/>
            <a:ext cx="8801287" cy="2850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200" dirty="0">
                <a:solidFill>
                  <a:schemeClr val="bg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College is different from HS – Expect to be challenged.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200" dirty="0">
                <a:solidFill>
                  <a:schemeClr val="bg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Take advantage of resources.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200" dirty="0">
                <a:solidFill>
                  <a:schemeClr val="bg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Get involved – but not too involved.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3200" dirty="0">
                <a:solidFill>
                  <a:schemeClr val="bg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Make smart choices!</a:t>
            </a:r>
          </a:p>
        </p:txBody>
      </p:sp>
    </p:spTree>
    <p:extLst>
      <p:ext uri="{BB962C8B-B14F-4D97-AF65-F5344CB8AC3E}">
        <p14:creationId xmlns:p14="http://schemas.microsoft.com/office/powerpoint/2010/main" val="34310446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E24CE5A-E54F-1F4F-8D1B-2749352A4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088" y="714886"/>
            <a:ext cx="9374425" cy="3988887"/>
          </a:xfrm>
        </p:spPr>
        <p:txBody>
          <a:bodyPr/>
          <a:lstStyle/>
          <a:p>
            <a:r>
              <a:rPr lang="en-US" sz="5400" dirty="0"/>
              <a:t>How to check course schedule on </a:t>
            </a:r>
            <a:r>
              <a:rPr lang="en-US" sz="5400" dirty="0" err="1"/>
              <a:t>Webcat</a:t>
            </a:r>
            <a:r>
              <a:rPr lang="en-US" sz="5400" dirty="0"/>
              <a:t> Platform.</a:t>
            </a:r>
          </a:p>
        </p:txBody>
      </p:sp>
    </p:spTree>
    <p:extLst>
      <p:ext uri="{BB962C8B-B14F-4D97-AF65-F5344CB8AC3E}">
        <p14:creationId xmlns:p14="http://schemas.microsoft.com/office/powerpoint/2010/main" val="1112095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F12490-C627-349F-E99C-C5D3771FE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401" y="3601247"/>
            <a:ext cx="2524752" cy="2527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F7722F-ECA9-4D10-832B-A1E0ABCA6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169" y="2793915"/>
            <a:ext cx="1010823" cy="6064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78E3A6-3D69-5716-B1D6-6FFD83F4A38D}"/>
              </a:ext>
            </a:extLst>
          </p:cNvPr>
          <p:cNvSpPr txBox="1"/>
          <p:nvPr/>
        </p:nvSpPr>
        <p:spPr>
          <a:xfrm>
            <a:off x="1206500" y="1485108"/>
            <a:ext cx="10231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    Step 1				           Step 2 				Step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F144DC-07CD-CEE7-98F3-AAC5F6C4F5C2}"/>
              </a:ext>
            </a:extLst>
          </p:cNvPr>
          <p:cNvSpPr txBox="1"/>
          <p:nvPr/>
        </p:nvSpPr>
        <p:spPr>
          <a:xfrm>
            <a:off x="1013650" y="2887422"/>
            <a:ext cx="1010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ource Sans Pro" panose="020B0503030403020204" pitchFamily="34" charset="0"/>
                <a:ea typeface="Source Sans Pro" panose="020B0503030403020204" pitchFamily="34" charset="0"/>
              </a:rPr>
              <a:t>Select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68F655-9D85-BBFE-426B-712C9DE27FB3}"/>
              </a:ext>
            </a:extLst>
          </p:cNvPr>
          <p:cNvSpPr txBox="1"/>
          <p:nvPr/>
        </p:nvSpPr>
        <p:spPr>
          <a:xfrm>
            <a:off x="743221" y="2035346"/>
            <a:ext cx="2339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latin typeface="Source Sans Pro" panose="020B0503030403020204" pitchFamily="34" charset="0"/>
                <a:ea typeface="Source Sans Pro" panose="020B0503030403020204" pitchFamily="34" charset="0"/>
              </a:rPr>
              <a:t>Log Into </a:t>
            </a:r>
            <a:r>
              <a:rPr lang="en-US" sz="2400" u="sng" dirty="0" err="1">
                <a:latin typeface="Source Sans Pro" panose="020B0503030403020204" pitchFamily="34" charset="0"/>
                <a:ea typeface="Source Sans Pro" panose="020B0503030403020204" pitchFamily="34" charset="0"/>
              </a:rPr>
              <a:t>Webcat</a:t>
            </a:r>
            <a:endParaRPr lang="en-US" sz="2400" u="sng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E60C834-3F41-1A17-E744-1FF32EA421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0236" y="3623920"/>
            <a:ext cx="2886177" cy="240378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2831B25-2F9A-2329-010D-EF5B0CFA5355}"/>
              </a:ext>
            </a:extLst>
          </p:cNvPr>
          <p:cNvSpPr txBox="1"/>
          <p:nvPr/>
        </p:nvSpPr>
        <p:spPr>
          <a:xfrm>
            <a:off x="4713595" y="1981848"/>
            <a:ext cx="23394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latin typeface="Source Sans Pro" panose="020B0503030403020204" pitchFamily="34" charset="0"/>
                <a:ea typeface="Source Sans Pro" panose="020B0503030403020204" pitchFamily="34" charset="0"/>
              </a:rPr>
              <a:t>Registration &gt;&gt;</a:t>
            </a:r>
          </a:p>
          <a:p>
            <a:pPr algn="ctr"/>
            <a:r>
              <a:rPr lang="en-US" sz="2400" u="sng" dirty="0">
                <a:latin typeface="Source Sans Pro" panose="020B0503030403020204" pitchFamily="34" charset="0"/>
                <a:ea typeface="Source Sans Pro" panose="020B0503030403020204" pitchFamily="34" charset="0"/>
              </a:rPr>
              <a:t>Student Detail Schedule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CABF23-585F-19D4-062F-0B115806D581}"/>
              </a:ext>
            </a:extLst>
          </p:cNvPr>
          <p:cNvSpPr txBox="1"/>
          <p:nvPr/>
        </p:nvSpPr>
        <p:spPr>
          <a:xfrm>
            <a:off x="8752442" y="2035346"/>
            <a:ext cx="23394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latin typeface="Source Sans Pro" panose="020B0503030403020204" pitchFamily="34" charset="0"/>
                <a:ea typeface="Source Sans Pro" panose="020B0503030403020204" pitchFamily="34" charset="0"/>
              </a:rPr>
              <a:t>Fall 2024 &gt;&gt;</a:t>
            </a:r>
          </a:p>
          <a:p>
            <a:pPr algn="ctr"/>
            <a:r>
              <a:rPr lang="en-US" sz="2400" u="sng" dirty="0">
                <a:latin typeface="Source Sans Pro" panose="020B0503030403020204" pitchFamily="34" charset="0"/>
                <a:ea typeface="Source Sans Pro" panose="020B0503030403020204" pitchFamily="34" charset="0"/>
              </a:rPr>
              <a:t>Submit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6217F58-F9E1-B5FF-04F6-439C5CA040FB}"/>
              </a:ext>
            </a:extLst>
          </p:cNvPr>
          <p:cNvCxnSpPr/>
          <p:nvPr/>
        </p:nvCxnSpPr>
        <p:spPr>
          <a:xfrm>
            <a:off x="3860800" y="1193800"/>
            <a:ext cx="0" cy="5511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3625944-9827-CB23-5F40-1AD054B54E67}"/>
              </a:ext>
            </a:extLst>
          </p:cNvPr>
          <p:cNvCxnSpPr/>
          <p:nvPr/>
        </p:nvCxnSpPr>
        <p:spPr>
          <a:xfrm>
            <a:off x="7950200" y="1193800"/>
            <a:ext cx="0" cy="5511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B0BD739-EDC0-E6C4-C0E8-D1CA37525EB5}"/>
              </a:ext>
            </a:extLst>
          </p:cNvPr>
          <p:cNvSpPr txBox="1"/>
          <p:nvPr/>
        </p:nvSpPr>
        <p:spPr>
          <a:xfrm>
            <a:off x="545801" y="191859"/>
            <a:ext cx="11100397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1359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How to Find your Fall 2024 Schedule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84303DA-B293-A6A2-87C2-0F3229F1FD61}"/>
              </a:ext>
            </a:extLst>
          </p:cNvPr>
          <p:cNvSpPr/>
          <p:nvPr/>
        </p:nvSpPr>
        <p:spPr>
          <a:xfrm>
            <a:off x="0" y="6464300"/>
            <a:ext cx="12192000" cy="422206"/>
          </a:xfrm>
          <a:prstGeom prst="rect">
            <a:avLst/>
          </a:prstGeom>
          <a:solidFill>
            <a:srgbClr val="0135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0E1596-5915-3EB9-091C-1FE6F8D042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0976" y="3601247"/>
            <a:ext cx="2638425" cy="21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397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3CBE7AB-4445-521B-975C-00250E36BAD0}"/>
              </a:ext>
            </a:extLst>
          </p:cNvPr>
          <p:cNvSpPr txBox="1"/>
          <p:nvPr/>
        </p:nvSpPr>
        <p:spPr>
          <a:xfrm>
            <a:off x="589560" y="856180"/>
            <a:ext cx="4973040" cy="11280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b="1" i="0" u="none" strike="noStrike" dirty="0">
                <a:solidFill>
                  <a:srgbClr val="01359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rPr>
              <a:t>The Center for Academic Resources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b="1" i="1" dirty="0">
                <a:solidFill>
                  <a:srgbClr val="01359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j-cs"/>
              </a:rPr>
              <a:t>Time Management</a:t>
            </a:r>
            <a:endParaRPr lang="en-US" sz="2200" i="1" dirty="0">
              <a:solidFill>
                <a:srgbClr val="013591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77A31A-D1A4-9B9F-33B4-1D3D4BCA14B9}"/>
              </a:ext>
            </a:extLst>
          </p:cNvPr>
          <p:cNvSpPr txBox="1"/>
          <p:nvPr/>
        </p:nvSpPr>
        <p:spPr>
          <a:xfrm>
            <a:off x="545109" y="1830434"/>
            <a:ext cx="5526468" cy="34440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rgbClr val="01359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Find tools that work for you for time management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rgbClr val="01359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rgbClr val="01359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Create Daily, Weekly and Monthly Calendars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rgbClr val="01359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rgbClr val="01359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Learn how to make a to-do folder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000" dirty="0">
              <a:solidFill>
                <a:srgbClr val="013591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rgbClr val="01359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Find study space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C6B966-B320-B2EF-EA3C-8AD718BB38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67" r="4" b="2198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1330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8E9DF-748E-8143-AC39-1F43E9C54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Academic 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1DE2FA-B713-2F47-B2FB-1CEB583262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4872" y="1643058"/>
            <a:ext cx="9753600" cy="446588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https://cola.unh.edu/</a:t>
            </a:r>
            <a:endParaRPr lang="en-US" dirty="0"/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COLA 401 first-year seminar for all declared and undeclared students (1 credit)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All sections have student peer mentors as well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First year students typically take 4 courses in the first semester + 1credit first year seminar.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https://www.unh.edu/new-students/orientation/first-year/academic-guides/liberal-arts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Discovery (Gen Ed) requirements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https://www.unh.edu/discovery/discovery-program-overview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156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2CB12-2BDA-4881-8860-3B89FF5D1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723" y="614033"/>
            <a:ext cx="10580077" cy="870271"/>
          </a:xfrm>
        </p:spPr>
        <p:txBody>
          <a:bodyPr/>
          <a:lstStyle/>
          <a:p>
            <a:r>
              <a:rPr lang="en-US" dirty="0"/>
              <a:t>COLA 401/401A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4935BE-48B8-40F3-8ADD-38F16985AF13}"/>
              </a:ext>
            </a:extLst>
          </p:cNvPr>
          <p:cNvSpPr txBox="1"/>
          <p:nvPr/>
        </p:nvSpPr>
        <p:spPr>
          <a:xfrm>
            <a:off x="845163" y="1497846"/>
            <a:ext cx="9256542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endParaRPr lang="en-US" sz="2000" dirty="0"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schemeClr val="bg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Extension of Orientation throughout the Fall semester- “how to college”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schemeClr val="bg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Introduce students to  important campus resources including -CAPS, SHARPP,  SAS,  CFAR, and PACS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schemeClr val="bg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Training on important student-based platforms- My Wildcat Success, WEBCAT, DEGREEWORKS, and CANVAS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schemeClr val="bg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Every third week students will meet with department faculty and staff of their discipline to cover major specific matters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schemeClr val="bg1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Community building through in-class activities  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schemeClr val="accent4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Provides an overview of academics at UNH – presentations from all five college divisions, major declaration requirements, and more (COLA 401 only)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000" dirty="0">
              <a:solidFill>
                <a:schemeClr val="bg1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516997391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3655</TotalTime>
  <Words>1176</Words>
  <Application>Microsoft Macintosh PowerPoint</Application>
  <PresentationFormat>Widescreen</PresentationFormat>
  <Paragraphs>160</Paragraphs>
  <Slides>37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Source Sans Pro</vt:lpstr>
      <vt:lpstr>Source Sans Pro Light</vt:lpstr>
      <vt:lpstr>Symbol</vt:lpstr>
      <vt:lpstr>1_Custom Design</vt:lpstr>
      <vt:lpstr>College of Liberal Arts Parent Session</vt:lpstr>
      <vt:lpstr>Introduction</vt:lpstr>
      <vt:lpstr>What to expect in the parent session?</vt:lpstr>
      <vt:lpstr>Four pieces of advice</vt:lpstr>
      <vt:lpstr>How to check course schedule on Webcat Platform.</vt:lpstr>
      <vt:lpstr>PowerPoint Presentation</vt:lpstr>
      <vt:lpstr>PowerPoint Presentation</vt:lpstr>
      <vt:lpstr>Academic Overview</vt:lpstr>
      <vt:lpstr>COLA 401/401A</vt:lpstr>
      <vt:lpstr>Academic Overview Continued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Resources</vt:lpstr>
      <vt:lpstr>Resources Continued</vt:lpstr>
      <vt:lpstr>Resources Continued</vt:lpstr>
      <vt:lpstr>Resources Continued</vt:lpstr>
      <vt:lpstr>Resources Continued</vt:lpstr>
      <vt:lpstr>What should your student do after orientation and before Wildcat Days/Move-in?</vt:lpstr>
      <vt:lpstr>Access to these PP slides? </vt:lpstr>
      <vt:lpstr>QR code to access:</vt:lpstr>
      <vt:lpstr> Q &amp; A</vt:lpstr>
      <vt:lpstr>UNH IT Help Desk</vt:lpstr>
      <vt:lpstr>Parent Portal info</vt:lpstr>
      <vt:lpstr>Setting up UNH email</vt:lpstr>
      <vt:lpstr>PowerPoint Presentation</vt:lpstr>
      <vt:lpstr>QR Code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Here</dc:title>
  <dc:creator>Giesta, Pedro</dc:creator>
  <cp:lastModifiedBy>Lindsay Main</cp:lastModifiedBy>
  <cp:revision>150</cp:revision>
  <cp:lastPrinted>2024-06-03T19:41:57Z</cp:lastPrinted>
  <dcterms:created xsi:type="dcterms:W3CDTF">2018-11-28T17:31:55Z</dcterms:created>
  <dcterms:modified xsi:type="dcterms:W3CDTF">2024-06-07T01:40:38Z</dcterms:modified>
</cp:coreProperties>
</file>