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notesMasterIdLst>
    <p:notesMasterId r:id="rId26"/>
  </p:notesMasterIdLst>
  <p:handoutMasterIdLst>
    <p:handoutMasterId r:id="rId27"/>
  </p:handoutMasterIdLst>
  <p:sldIdLst>
    <p:sldId id="280" r:id="rId5"/>
    <p:sldId id="260" r:id="rId6"/>
    <p:sldId id="276" r:id="rId7"/>
    <p:sldId id="284" r:id="rId8"/>
    <p:sldId id="303" r:id="rId9"/>
    <p:sldId id="304" r:id="rId10"/>
    <p:sldId id="299" r:id="rId11"/>
    <p:sldId id="289" r:id="rId12"/>
    <p:sldId id="300" r:id="rId13"/>
    <p:sldId id="262" r:id="rId14"/>
    <p:sldId id="278" r:id="rId15"/>
    <p:sldId id="279" r:id="rId16"/>
    <p:sldId id="288" r:id="rId17"/>
    <p:sldId id="298" r:id="rId18"/>
    <p:sldId id="285" r:id="rId19"/>
    <p:sldId id="292" r:id="rId20"/>
    <p:sldId id="293" r:id="rId21"/>
    <p:sldId id="270" r:id="rId22"/>
    <p:sldId id="283" r:id="rId23"/>
    <p:sldId id="265" r:id="rId24"/>
    <p:sldId id="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F7"/>
    <a:srgbClr val="18214F"/>
    <a:srgbClr val="004F9D"/>
    <a:srgbClr val="013591"/>
    <a:srgbClr val="0080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D2014-0EC6-4710-91A2-42B9245E9037}" v="2" dt="2025-06-23T13:54:24.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43" autoAdjust="0"/>
    <p:restoredTop sz="94578"/>
  </p:normalViewPr>
  <p:slideViewPr>
    <p:cSldViewPr snapToGrid="0" snapToObjects="1">
      <p:cViewPr varScale="1">
        <p:scale>
          <a:sx n="78" d="100"/>
          <a:sy n="78" d="100"/>
        </p:scale>
        <p:origin x="666" y="78"/>
      </p:cViewPr>
      <p:guideLst>
        <p:guide pos="3816"/>
        <p:guide orient="horz" pos="2160"/>
      </p:guideLst>
    </p:cSldViewPr>
  </p:slideViewPr>
  <p:outlineViewPr>
    <p:cViewPr>
      <p:scale>
        <a:sx n="33" d="100"/>
        <a:sy n="33" d="100"/>
      </p:scale>
      <p:origin x="0" y="-2888"/>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 Cook" userId="da9cc4a7-77ff-4783-b8d0-f49f7eeec163" providerId="ADAL" clId="{0ED62505-6777-4BC0-ABD8-FAA2E54A2C77}"/>
    <pc:docChg chg="addSld delSld modSld">
      <pc:chgData name="Jenni Cook" userId="da9cc4a7-77ff-4783-b8d0-f49f7eeec163" providerId="ADAL" clId="{0ED62505-6777-4BC0-ABD8-FAA2E54A2C77}" dt="2025-06-02T14:38:13.688" v="11"/>
      <pc:docMkLst>
        <pc:docMk/>
      </pc:docMkLst>
      <pc:sldChg chg="add">
        <pc:chgData name="Jenni Cook" userId="da9cc4a7-77ff-4783-b8d0-f49f7eeec163" providerId="ADAL" clId="{0ED62505-6777-4BC0-ABD8-FAA2E54A2C77}" dt="2025-05-21T19:50:11.859" v="3"/>
        <pc:sldMkLst>
          <pc:docMk/>
          <pc:sldMk cId="4134887326" sldId="265"/>
        </pc:sldMkLst>
      </pc:sldChg>
      <pc:sldChg chg="add">
        <pc:chgData name="Jenni Cook" userId="da9cc4a7-77ff-4783-b8d0-f49f7eeec163" providerId="ADAL" clId="{0ED62505-6777-4BC0-ABD8-FAA2E54A2C77}" dt="2025-05-21T19:50:11.859" v="3"/>
        <pc:sldMkLst>
          <pc:docMk/>
          <pc:sldMk cId="1015762560" sldId="270"/>
        </pc:sldMkLst>
      </pc:sldChg>
      <pc:sldChg chg="modSp add mod">
        <pc:chgData name="Jenni Cook" userId="da9cc4a7-77ff-4783-b8d0-f49f7eeec163" providerId="ADAL" clId="{0ED62505-6777-4BC0-ABD8-FAA2E54A2C77}" dt="2025-05-21T19:51:18.257" v="6" actId="207"/>
        <pc:sldMkLst>
          <pc:docMk/>
          <pc:sldMk cId="2147941606" sldId="273"/>
        </pc:sldMkLst>
        <pc:spChg chg="mod">
          <ac:chgData name="Jenni Cook" userId="da9cc4a7-77ff-4783-b8d0-f49f7eeec163" providerId="ADAL" clId="{0ED62505-6777-4BC0-ABD8-FAA2E54A2C77}" dt="2025-05-21T19:51:18.257" v="6" actId="207"/>
          <ac:spMkLst>
            <pc:docMk/>
            <pc:sldMk cId="2147941606" sldId="273"/>
            <ac:spMk id="3" creationId="{559C1E70-09D8-9E52-B849-E03D87DFD2F2}"/>
          </ac:spMkLst>
        </pc:spChg>
      </pc:sldChg>
      <pc:sldChg chg="del">
        <pc:chgData name="Jenni Cook" userId="da9cc4a7-77ff-4783-b8d0-f49f7eeec163" providerId="ADAL" clId="{0ED62505-6777-4BC0-ABD8-FAA2E54A2C77}" dt="2025-05-21T19:51:37.332" v="8" actId="2696"/>
        <pc:sldMkLst>
          <pc:docMk/>
          <pc:sldMk cId="1622799305" sldId="282"/>
        </pc:sldMkLst>
      </pc:sldChg>
      <pc:sldChg chg="add">
        <pc:chgData name="Jenni Cook" userId="da9cc4a7-77ff-4783-b8d0-f49f7eeec163" providerId="ADAL" clId="{0ED62505-6777-4BC0-ABD8-FAA2E54A2C77}" dt="2025-05-21T19:50:11.859" v="3"/>
        <pc:sldMkLst>
          <pc:docMk/>
          <pc:sldMk cId="66945726" sldId="283"/>
        </pc:sldMkLst>
      </pc:sldChg>
      <pc:sldChg chg="modSp add mod">
        <pc:chgData name="Jenni Cook" userId="da9cc4a7-77ff-4783-b8d0-f49f7eeec163" providerId="ADAL" clId="{0ED62505-6777-4BC0-ABD8-FAA2E54A2C77}" dt="2025-05-21T19:49:35.267" v="2" actId="207"/>
        <pc:sldMkLst>
          <pc:docMk/>
          <pc:sldMk cId="2502705765" sldId="285"/>
        </pc:sldMkLst>
        <pc:spChg chg="mod">
          <ac:chgData name="Jenni Cook" userId="da9cc4a7-77ff-4783-b8d0-f49f7eeec163" providerId="ADAL" clId="{0ED62505-6777-4BC0-ABD8-FAA2E54A2C77}" dt="2025-05-21T19:49:35.267" v="2" actId="207"/>
          <ac:spMkLst>
            <pc:docMk/>
            <pc:sldMk cId="2502705765" sldId="285"/>
            <ac:spMk id="3" creationId="{FCC6EBE7-D51E-4900-A88D-57742CEC613C}"/>
          </ac:spMkLst>
        </pc:spChg>
      </pc:sldChg>
      <pc:sldChg chg="del">
        <pc:chgData name="Jenni Cook" userId="da9cc4a7-77ff-4783-b8d0-f49f7eeec163" providerId="ADAL" clId="{0ED62505-6777-4BC0-ABD8-FAA2E54A2C77}" dt="2025-05-21T19:52:29.934" v="10" actId="2696"/>
        <pc:sldMkLst>
          <pc:docMk/>
          <pc:sldMk cId="2548905012" sldId="286"/>
        </pc:sldMkLst>
      </pc:sldChg>
      <pc:sldChg chg="del">
        <pc:chgData name="Jenni Cook" userId="da9cc4a7-77ff-4783-b8d0-f49f7eeec163" providerId="ADAL" clId="{0ED62505-6777-4BC0-ABD8-FAA2E54A2C77}" dt="2025-05-21T19:51:31.516" v="7" actId="2696"/>
        <pc:sldMkLst>
          <pc:docMk/>
          <pc:sldMk cId="2530911920" sldId="287"/>
        </pc:sldMkLst>
      </pc:sldChg>
      <pc:sldChg chg="add">
        <pc:chgData name="Jenni Cook" userId="da9cc4a7-77ff-4783-b8d0-f49f7eeec163" providerId="ADAL" clId="{0ED62505-6777-4BC0-ABD8-FAA2E54A2C77}" dt="2025-06-02T14:38:13.688" v="11"/>
        <pc:sldMkLst>
          <pc:docMk/>
          <pc:sldMk cId="3948726518" sldId="289"/>
        </pc:sldMkLst>
      </pc:sldChg>
      <pc:sldChg chg="add">
        <pc:chgData name="Jenni Cook" userId="da9cc4a7-77ff-4783-b8d0-f49f7eeec163" providerId="ADAL" clId="{0ED62505-6777-4BC0-ABD8-FAA2E54A2C77}" dt="2025-05-21T19:50:11.859" v="3"/>
        <pc:sldMkLst>
          <pc:docMk/>
          <pc:sldMk cId="4065213341" sldId="292"/>
        </pc:sldMkLst>
      </pc:sldChg>
      <pc:sldChg chg="add">
        <pc:chgData name="Jenni Cook" userId="da9cc4a7-77ff-4783-b8d0-f49f7eeec163" providerId="ADAL" clId="{0ED62505-6777-4BC0-ABD8-FAA2E54A2C77}" dt="2025-05-21T19:50:11.859" v="3"/>
        <pc:sldMkLst>
          <pc:docMk/>
          <pc:sldMk cId="3173801724" sldId="293"/>
        </pc:sldMkLst>
      </pc:sldChg>
      <pc:sldChg chg="add">
        <pc:chgData name="Jenni Cook" userId="da9cc4a7-77ff-4783-b8d0-f49f7eeec163" providerId="ADAL" clId="{0ED62505-6777-4BC0-ABD8-FAA2E54A2C77}" dt="2025-05-21T19:49:09.135" v="0"/>
        <pc:sldMkLst>
          <pc:docMk/>
          <pc:sldMk cId="2525133096" sldId="298"/>
        </pc:sldMkLst>
      </pc:sldChg>
      <pc:sldChg chg="add del">
        <pc:chgData name="Jenni Cook" userId="da9cc4a7-77ff-4783-b8d0-f49f7eeec163" providerId="ADAL" clId="{0ED62505-6777-4BC0-ABD8-FAA2E54A2C77}" dt="2025-05-21T19:50:33.670" v="4" actId="2696"/>
        <pc:sldMkLst>
          <pc:docMk/>
          <pc:sldMk cId="922127971" sldId="299"/>
        </pc:sldMkLst>
      </pc:sldChg>
      <pc:sldChg chg="add">
        <pc:chgData name="Jenni Cook" userId="da9cc4a7-77ff-4783-b8d0-f49f7eeec163" providerId="ADAL" clId="{0ED62505-6777-4BC0-ABD8-FAA2E54A2C77}" dt="2025-05-21T19:52:17.497" v="9"/>
        <pc:sldMkLst>
          <pc:docMk/>
          <pc:sldMk cId="4173021795" sldId="299"/>
        </pc:sldMkLst>
      </pc:sldChg>
      <pc:sldChg chg="add">
        <pc:chgData name="Jenni Cook" userId="da9cc4a7-77ff-4783-b8d0-f49f7eeec163" providerId="ADAL" clId="{0ED62505-6777-4BC0-ABD8-FAA2E54A2C77}" dt="2025-06-02T14:38:13.688" v="11"/>
        <pc:sldMkLst>
          <pc:docMk/>
          <pc:sldMk cId="706651505" sldId="300"/>
        </pc:sldMkLst>
      </pc:sldChg>
    </pc:docChg>
  </pc:docChgLst>
  <pc:docChgLst>
    <pc:chgData name="Jenni Cook" userId="da9cc4a7-77ff-4783-b8d0-f49f7eeec163" providerId="ADAL" clId="{018D2014-0EC6-4710-91A2-42B9245E9037}"/>
    <pc:docChg chg="custSel addSld delSld modSld sldOrd">
      <pc:chgData name="Jenni Cook" userId="da9cc4a7-77ff-4783-b8d0-f49f7eeec163" providerId="ADAL" clId="{018D2014-0EC6-4710-91A2-42B9245E9037}" dt="2025-06-23T13:56:31.124" v="31" actId="207"/>
      <pc:docMkLst>
        <pc:docMk/>
      </pc:docMkLst>
      <pc:sldChg chg="modSp mod">
        <pc:chgData name="Jenni Cook" userId="da9cc4a7-77ff-4783-b8d0-f49f7eeec163" providerId="ADAL" clId="{018D2014-0EC6-4710-91A2-42B9245E9037}" dt="2025-06-23T13:55:30.103" v="24" actId="27636"/>
        <pc:sldMkLst>
          <pc:docMk/>
          <pc:sldMk cId="2731069818" sldId="262"/>
        </pc:sldMkLst>
        <pc:spChg chg="mod">
          <ac:chgData name="Jenni Cook" userId="da9cc4a7-77ff-4783-b8d0-f49f7eeec163" providerId="ADAL" clId="{018D2014-0EC6-4710-91A2-42B9245E9037}" dt="2025-06-23T13:55:30.103" v="24" actId="27636"/>
          <ac:spMkLst>
            <pc:docMk/>
            <pc:sldMk cId="2731069818" sldId="262"/>
            <ac:spMk id="3" creationId="{013CD424-A7C2-9F4C-B38C-9B60A069140F}"/>
          </ac:spMkLst>
        </pc:spChg>
      </pc:sldChg>
      <pc:sldChg chg="del">
        <pc:chgData name="Jenni Cook" userId="da9cc4a7-77ff-4783-b8d0-f49f7eeec163" providerId="ADAL" clId="{018D2014-0EC6-4710-91A2-42B9245E9037}" dt="2025-06-23T13:55:03.810" v="20" actId="2696"/>
        <pc:sldMkLst>
          <pc:docMk/>
          <pc:sldMk cId="3593151436" sldId="277"/>
        </pc:sldMkLst>
      </pc:sldChg>
      <pc:sldChg chg="modSp mod">
        <pc:chgData name="Jenni Cook" userId="da9cc4a7-77ff-4783-b8d0-f49f7eeec163" providerId="ADAL" clId="{018D2014-0EC6-4710-91A2-42B9245E9037}" dt="2025-06-23T13:55:48.376" v="26" actId="13926"/>
        <pc:sldMkLst>
          <pc:docMk/>
          <pc:sldMk cId="502457881" sldId="278"/>
        </pc:sldMkLst>
        <pc:spChg chg="mod">
          <ac:chgData name="Jenni Cook" userId="da9cc4a7-77ff-4783-b8d0-f49f7eeec163" providerId="ADAL" clId="{018D2014-0EC6-4710-91A2-42B9245E9037}" dt="2025-06-23T13:55:48.376" v="26" actId="13926"/>
          <ac:spMkLst>
            <pc:docMk/>
            <pc:sldMk cId="502457881" sldId="278"/>
            <ac:spMk id="3" creationId="{6D421C50-0652-4AF9-BC8F-DDA1026C17F4}"/>
          </ac:spMkLst>
        </pc:spChg>
      </pc:sldChg>
      <pc:sldChg chg="modSp mod">
        <pc:chgData name="Jenni Cook" userId="da9cc4a7-77ff-4783-b8d0-f49f7eeec163" providerId="ADAL" clId="{018D2014-0EC6-4710-91A2-42B9245E9037}" dt="2025-06-23T13:56:09.123" v="29" actId="13926"/>
        <pc:sldMkLst>
          <pc:docMk/>
          <pc:sldMk cId="1603583049" sldId="279"/>
        </pc:sldMkLst>
        <pc:spChg chg="mod">
          <ac:chgData name="Jenni Cook" userId="da9cc4a7-77ff-4783-b8d0-f49f7eeec163" providerId="ADAL" clId="{018D2014-0EC6-4710-91A2-42B9245E9037}" dt="2025-06-23T13:56:09.123" v="29" actId="13926"/>
          <ac:spMkLst>
            <pc:docMk/>
            <pc:sldMk cId="1603583049" sldId="279"/>
            <ac:spMk id="3" creationId="{E92AD377-0DAB-4363-8350-262293C644C8}"/>
          </ac:spMkLst>
        </pc:spChg>
      </pc:sldChg>
      <pc:sldChg chg="modSp mod">
        <pc:chgData name="Jenni Cook" userId="da9cc4a7-77ff-4783-b8d0-f49f7eeec163" providerId="ADAL" clId="{018D2014-0EC6-4710-91A2-42B9245E9037}" dt="2025-06-23T13:56:31.124" v="31" actId="207"/>
        <pc:sldMkLst>
          <pc:docMk/>
          <pc:sldMk cId="521695453" sldId="288"/>
        </pc:sldMkLst>
        <pc:spChg chg="mod">
          <ac:chgData name="Jenni Cook" userId="da9cc4a7-77ff-4783-b8d0-f49f7eeec163" providerId="ADAL" clId="{018D2014-0EC6-4710-91A2-42B9245E9037}" dt="2025-06-23T13:56:31.124" v="31" actId="207"/>
          <ac:spMkLst>
            <pc:docMk/>
            <pc:sldMk cId="521695453" sldId="288"/>
            <ac:spMk id="3" creationId="{B88D6373-7AED-483E-AA84-B7E8FB6ACEDA}"/>
          </ac:spMkLst>
        </pc:spChg>
      </pc:sldChg>
      <pc:sldChg chg="ord">
        <pc:chgData name="Jenni Cook" userId="da9cc4a7-77ff-4783-b8d0-f49f7eeec163" providerId="ADAL" clId="{018D2014-0EC6-4710-91A2-42B9245E9037}" dt="2025-06-23T13:52:59.449" v="1"/>
        <pc:sldMkLst>
          <pc:docMk/>
          <pc:sldMk cId="3948726518" sldId="289"/>
        </pc:sldMkLst>
      </pc:sldChg>
      <pc:sldChg chg="add">
        <pc:chgData name="Jenni Cook" userId="da9cc4a7-77ff-4783-b8d0-f49f7eeec163" providerId="ADAL" clId="{018D2014-0EC6-4710-91A2-42B9245E9037}" dt="2025-06-23T13:53:24.940" v="2"/>
        <pc:sldMkLst>
          <pc:docMk/>
          <pc:sldMk cId="2346388515" sldId="303"/>
        </pc:sldMkLst>
      </pc:sldChg>
      <pc:sldChg chg="modSp add mod">
        <pc:chgData name="Jenni Cook" userId="da9cc4a7-77ff-4783-b8d0-f49f7eeec163" providerId="ADAL" clId="{018D2014-0EC6-4710-91A2-42B9245E9037}" dt="2025-06-23T13:54:52.432" v="19" actId="20577"/>
        <pc:sldMkLst>
          <pc:docMk/>
          <pc:sldMk cId="2800263143" sldId="304"/>
        </pc:sldMkLst>
        <pc:spChg chg="mod">
          <ac:chgData name="Jenni Cook" userId="da9cc4a7-77ff-4783-b8d0-f49f7eeec163" providerId="ADAL" clId="{018D2014-0EC6-4710-91A2-42B9245E9037}" dt="2025-06-23T13:54:52.432" v="19" actId="20577"/>
          <ac:spMkLst>
            <pc:docMk/>
            <pc:sldMk cId="2800263143" sldId="304"/>
            <ac:spMk id="2" creationId="{B9BB1A92-AA58-4E80-84EC-258D079F9FC2}"/>
          </ac:spMkLst>
        </pc:spChg>
      </pc:sldChg>
    </pc:docChg>
  </pc:docChgLst>
</pc:chgInfo>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Ex1.xml><?xml version="1.0" encoding="utf-8"?>
<cx:chartSpace xmlns:a="http://schemas.openxmlformats.org/drawingml/2006/main" xmlns:r="http://schemas.openxmlformats.org/officeDocument/2006/relationships" xmlns:cx="http://schemas.microsoft.com/office/drawing/2014/chartex">
  <cx:chart>
    <cx:title pos="t" align="ctr" overlay="0">
      <cx:tx>
        <cx:txData>
          <cx:v>Chart Title</cx:v>
        </cx:txData>
      </cx:tx>
      <cx:txPr>
        <a:bodyPr spcFirstLastPara="1" vertOverflow="ellipsis" horzOverflow="overflow" wrap="square" lIns="0" tIns="0" rIns="0" bIns="0" anchor="ctr" anchorCtr="1"/>
        <a:lstStyle/>
        <a:p>
          <a:pPr algn="ctr" rtl="0">
            <a:defRPr/>
          </a:pPr>
          <a:r>
            <a:rPr lang="en-US" sz="1862" b="0" i="0" u="none" strike="noStrike" baseline="0" dirty="0">
              <a:solidFill>
                <a:schemeClr val="bg1"/>
              </a:solidFill>
              <a:latin typeface="Calibri" panose="020F0502020204030204"/>
            </a:rPr>
            <a:t>Chart Title</a:t>
          </a:r>
        </a:p>
      </cx:txPr>
    </cx:title>
    <cx:plotArea>
      <cx:plotAreaRegion/>
    </cx:plotArea>
    <cx:legend pos="r" align="min" overlay="0">
      <cx:txPr>
        <a:bodyPr spcFirstLastPara="1" vertOverflow="ellipsis" horzOverflow="overflow" wrap="square" lIns="0" tIns="0" rIns="0" bIns="0" anchor="ctr" anchorCtr="1"/>
        <a:lstStyle/>
        <a:p>
          <a:pPr algn="ctr" rtl="0">
            <a:defRPr baseline="0">
              <a:solidFill>
                <a:schemeClr val="bg1"/>
              </a:solidFill>
            </a:defRPr>
          </a:pPr>
          <a:endParaRPr lang="en-US" sz="1197" b="0" i="0" u="none" strike="noStrike" baseline="0">
            <a:solidFill>
              <a:schemeClr val="bg1"/>
            </a:solidFill>
            <a:latin typeface="Calibri" panose="020F050202020403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C975E1-57DE-3147-B5C0-C8EA32C5B0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0787F3-BD10-CD44-B076-FB2033F377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CD7D16-6160-8B43-822C-D3B6881CEFF8}" type="datetimeFigureOut">
              <a:rPr lang="en-US" smtClean="0"/>
              <a:t>6/23/2025</a:t>
            </a:fld>
            <a:endParaRPr lang="en-US"/>
          </a:p>
        </p:txBody>
      </p:sp>
      <p:sp>
        <p:nvSpPr>
          <p:cNvPr id="4" name="Footer Placeholder 3">
            <a:extLst>
              <a:ext uri="{FF2B5EF4-FFF2-40B4-BE49-F238E27FC236}">
                <a16:creationId xmlns:a16="http://schemas.microsoft.com/office/drawing/2014/main" id="{930F4C78-E866-FE48-A89C-6037781AB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925ED-AEA1-CD47-A499-DA2C2C637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0A5CFC-3597-4E40-A9C0-BE911BF0317F}" type="slidenum">
              <a:rPr lang="en-US" smtClean="0"/>
              <a:t>‹#›</a:t>
            </a:fld>
            <a:endParaRPr lang="en-US"/>
          </a:p>
        </p:txBody>
      </p:sp>
    </p:spTree>
    <p:extLst>
      <p:ext uri="{BB962C8B-B14F-4D97-AF65-F5344CB8AC3E}">
        <p14:creationId xmlns:p14="http://schemas.microsoft.com/office/powerpoint/2010/main" val="3878294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76C50-673E-D94F-9529-83054CC0AB39}" type="datetimeFigureOut">
              <a:rPr lang="en-US" smtClean="0"/>
              <a:t>6/20/2025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1BD23-A62D-904C-AD2A-55A3D1165D6A}" type="slidenum">
              <a:rPr lang="en-US" smtClean="0"/>
              <a:t>‹#›</a:t>
            </a:fld>
            <a:endParaRPr lang="en-US"/>
          </a:p>
        </p:txBody>
      </p:sp>
    </p:spTree>
    <p:extLst>
      <p:ext uri="{BB962C8B-B14F-4D97-AF65-F5344CB8AC3E}">
        <p14:creationId xmlns:p14="http://schemas.microsoft.com/office/powerpoint/2010/main" val="320974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61BD23-A62D-904C-AD2A-55A3D1165D6A}" type="slidenum">
              <a:rPr lang="en-US" smtClean="0"/>
              <a:t>6</a:t>
            </a:fld>
            <a:endParaRPr lang="en-US"/>
          </a:p>
        </p:txBody>
      </p:sp>
    </p:spTree>
    <p:extLst>
      <p:ext uri="{BB962C8B-B14F-4D97-AF65-F5344CB8AC3E}">
        <p14:creationId xmlns:p14="http://schemas.microsoft.com/office/powerpoint/2010/main" val="498490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5167-FF84-6D49-B71F-AF38F31D82E9}"/>
              </a:ext>
            </a:extLst>
          </p:cNvPr>
          <p:cNvSpPr/>
          <p:nvPr userDrawn="1"/>
        </p:nvSpPr>
        <p:spPr>
          <a:xfrm>
            <a:off x="0" y="3429000"/>
            <a:ext cx="12192000" cy="159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3807030" y="3561520"/>
            <a:ext cx="7088577" cy="836898"/>
          </a:xfrm>
          <a:prstGeom prst="rect">
            <a:avLst/>
          </a:prstGeom>
          <a:noFill/>
        </p:spPr>
        <p:txBody>
          <a:bodyPr anchor="b">
            <a:noAutofit/>
          </a:bodyPr>
          <a:lstStyle>
            <a:lvl1pPr algn="l">
              <a:lnSpc>
                <a:spcPts val="3920"/>
              </a:lnSpc>
              <a:defRPr sz="3600" b="1" i="0" baseline="0">
                <a:solidFill>
                  <a:srgbClr val="013591"/>
                </a:solidFill>
                <a:latin typeface="Source Sans Pro" panose="020B050303040302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3807029" y="4289097"/>
            <a:ext cx="7088577" cy="544642"/>
          </a:xfrm>
        </p:spPr>
        <p:txBody>
          <a:bodyPr>
            <a:noAutofit/>
          </a:bodyPr>
          <a:lstStyle>
            <a:lvl1pPr marL="0" indent="0" algn="l">
              <a:lnSpc>
                <a:spcPts val="2400"/>
              </a:lnSpc>
              <a:buNone/>
              <a:defRPr sz="17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16E90848-5DC8-1749-BBFF-5FED1EE01DC5}"/>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296391" y="3177747"/>
            <a:ext cx="1922780" cy="2540000"/>
          </a:xfrm>
          <a:prstGeom prst="rect">
            <a:avLst/>
          </a:prstGeom>
        </p:spPr>
      </p:pic>
      <p:sp>
        <p:nvSpPr>
          <p:cNvPr id="4" name="Subtitle 2">
            <a:extLst>
              <a:ext uri="{FF2B5EF4-FFF2-40B4-BE49-F238E27FC236}">
                <a16:creationId xmlns:a16="http://schemas.microsoft.com/office/drawing/2014/main" id="{68D3229D-E70F-9706-C898-23D80E9C1C3E}"/>
              </a:ext>
            </a:extLst>
          </p:cNvPr>
          <p:cNvSpPr txBox="1">
            <a:spLocks/>
          </p:cNvSpPr>
          <p:nvPr userDrawn="1"/>
        </p:nvSpPr>
        <p:spPr>
          <a:xfrm>
            <a:off x="2684091" y="5252227"/>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t>®</a:t>
            </a:r>
          </a:p>
        </p:txBody>
      </p:sp>
    </p:spTree>
    <p:extLst>
      <p:ext uri="{BB962C8B-B14F-4D97-AF65-F5344CB8AC3E}">
        <p14:creationId xmlns:p14="http://schemas.microsoft.com/office/powerpoint/2010/main" val="254079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with Copy + Medi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10" name="Picture 9">
            <a:extLst>
              <a:ext uri="{FF2B5EF4-FFF2-40B4-BE49-F238E27FC236}">
                <a16:creationId xmlns:a16="http://schemas.microsoft.com/office/drawing/2014/main" id="{09043363-8F7A-0D43-8F32-D88C4C2810F7}"/>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2" name="Subtitle 2">
            <a:extLst>
              <a:ext uri="{FF2B5EF4-FFF2-40B4-BE49-F238E27FC236}">
                <a16:creationId xmlns:a16="http://schemas.microsoft.com/office/drawing/2014/main" id="{D2574638-AE8B-85E4-F93C-A591E30DFD10}"/>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3839378457"/>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490330836"/>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10325100" cy="6858000"/>
          </a:xfrm>
        </p:spPr>
        <p:txBody>
          <a:bodyPr/>
          <a:lstStyle>
            <a:lvl1pPr>
              <a:defRPr>
                <a:solidFill>
                  <a:schemeClr val="bg1"/>
                </a:solidFill>
              </a:defRPr>
            </a:lvl1pPr>
          </a:lstStyle>
          <a:p>
            <a:endParaRPr lang="en-US" dirty="0"/>
          </a:p>
        </p:txBody>
      </p:sp>
      <p:sp>
        <p:nvSpPr>
          <p:cNvPr id="12" name="Rectangle 11">
            <a:extLst>
              <a:ext uri="{FF2B5EF4-FFF2-40B4-BE49-F238E27FC236}">
                <a16:creationId xmlns:a16="http://schemas.microsoft.com/office/drawing/2014/main" id="{CF95F29C-14A0-5C4F-877C-1B28B706B781}"/>
              </a:ext>
            </a:extLst>
          </p:cNvPr>
          <p:cNvSpPr/>
          <p:nvPr userDrawn="1"/>
        </p:nvSpPr>
        <p:spPr>
          <a:xfrm>
            <a:off x="1032510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chemeClr val="bg1"/>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sp>
        <p:nvSpPr>
          <p:cNvPr id="2" name="Subtitle 2">
            <a:extLst>
              <a:ext uri="{FF2B5EF4-FFF2-40B4-BE49-F238E27FC236}">
                <a16:creationId xmlns:a16="http://schemas.microsoft.com/office/drawing/2014/main" id="{5149EA68-1448-615A-3224-FE7F223F5FD6}"/>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3079934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866900" y="0"/>
            <a:ext cx="10325100" cy="6858000"/>
          </a:xfrm>
        </p:spPr>
        <p:txBody>
          <a:bodyPr/>
          <a:lstStyle>
            <a:lvl1pPr>
              <a:defRPr>
                <a:solidFill>
                  <a:schemeClr val="bg1"/>
                </a:solidFill>
              </a:defRPr>
            </a:lvl1pPr>
          </a:lstStyle>
          <a:p>
            <a:endParaRPr lang="en-US" dirty="0"/>
          </a:p>
        </p:txBody>
      </p:sp>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chemeClr val="bg1"/>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sp>
        <p:nvSpPr>
          <p:cNvPr id="2" name="Subtitle 2">
            <a:extLst>
              <a:ext uri="{FF2B5EF4-FFF2-40B4-BE49-F238E27FC236}">
                <a16:creationId xmlns:a16="http://schemas.microsoft.com/office/drawing/2014/main" id="{072FAF72-7BCB-B2E2-84DE-82CBEB4AC256}"/>
              </a:ext>
            </a:extLst>
          </p:cNvPr>
          <p:cNvSpPr txBox="1">
            <a:spLocks/>
          </p:cNvSpPr>
          <p:nvPr userDrawn="1"/>
        </p:nvSpPr>
        <p:spPr>
          <a:xfrm>
            <a:off x="995051" y="6065028"/>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3253001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CFD972F3-B67C-BA41-9DE6-D0F069460CA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2" name="Subtitle 2">
            <a:extLst>
              <a:ext uri="{FF2B5EF4-FFF2-40B4-BE49-F238E27FC236}">
                <a16:creationId xmlns:a16="http://schemas.microsoft.com/office/drawing/2014/main" id="{6D790FBE-83A6-E689-E4F7-B7E1D4A9DAB3}"/>
              </a:ext>
            </a:extLst>
          </p:cNvPr>
          <p:cNvSpPr txBox="1">
            <a:spLocks/>
          </p:cNvSpPr>
          <p:nvPr userDrawn="1"/>
        </p:nvSpPr>
        <p:spPr>
          <a:xfrm>
            <a:off x="995051" y="6065028"/>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402386712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3840" userDrawn="1">
          <p15:clr>
            <a:srgbClr val="FBAE40"/>
          </p15:clr>
        </p15:guide>
        <p15:guide id="9" pos="4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8" name="Picture 7">
            <a:extLst>
              <a:ext uri="{FF2B5EF4-FFF2-40B4-BE49-F238E27FC236}">
                <a16:creationId xmlns:a16="http://schemas.microsoft.com/office/drawing/2014/main" id="{60E40814-8CAE-4841-B97D-1290FFB55CCF}"/>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2" name="Subtitle 2">
            <a:extLst>
              <a:ext uri="{FF2B5EF4-FFF2-40B4-BE49-F238E27FC236}">
                <a16:creationId xmlns:a16="http://schemas.microsoft.com/office/drawing/2014/main" id="{CDBD0277-F377-9B48-CC84-2CB71E704569}"/>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4224803371"/>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4176" userDrawn="1">
          <p15:clr>
            <a:srgbClr val="FBAE40"/>
          </p15:clr>
        </p15:guide>
        <p15:guide id="9" pos="3840" userDrawn="1">
          <p15:clr>
            <a:srgbClr val="FBAE40"/>
          </p15:clr>
        </p15:guide>
        <p15:guide id="10" pos="691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Chart Placeholder 2">
            <a:extLst>
              <a:ext uri="{FF2B5EF4-FFF2-40B4-BE49-F238E27FC236}">
                <a16:creationId xmlns:a16="http://schemas.microsoft.com/office/drawing/2014/main" id="{FF498322-C164-CC4D-B4E1-8A9EB2E70EA8}"/>
              </a:ext>
            </a:extLst>
          </p:cNvPr>
          <p:cNvSpPr>
            <a:spLocks noGrp="1"/>
          </p:cNvSpPr>
          <p:nvPr>
            <p:ph type="chart" sz="quarter" idx="11"/>
          </p:nvPr>
        </p:nvSpPr>
        <p:spPr>
          <a:xfrm>
            <a:off x="1219200" y="1828800"/>
            <a:ext cx="4343400" cy="3657600"/>
          </a:xfrm>
        </p:spPr>
        <p:txBody>
          <a:bodyPr/>
          <a:lstStyle>
            <a:lvl1pPr>
              <a:defRPr>
                <a:solidFill>
                  <a:schemeClr val="bg1"/>
                </a:solidFill>
              </a:defRPr>
            </a:lvl1pPr>
          </a:lstStyle>
          <a:p>
            <a:endParaRPr lang="en-US" dirty="0"/>
          </a:p>
        </p:txBody>
      </p:sp>
      <p:pic>
        <p:nvPicPr>
          <p:cNvPr id="8" name="Picture 7">
            <a:extLst>
              <a:ext uri="{FF2B5EF4-FFF2-40B4-BE49-F238E27FC236}">
                <a16:creationId xmlns:a16="http://schemas.microsoft.com/office/drawing/2014/main" id="{37E473BD-D837-184C-BEBE-C0149E5773B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2" name="Subtitle 2">
            <a:extLst>
              <a:ext uri="{FF2B5EF4-FFF2-40B4-BE49-F238E27FC236}">
                <a16:creationId xmlns:a16="http://schemas.microsoft.com/office/drawing/2014/main" id="{73BAFCE9-ABEE-D0D4-CDF6-A35C9AB0F391}"/>
              </a:ext>
            </a:extLst>
          </p:cNvPr>
          <p:cNvSpPr txBox="1">
            <a:spLocks/>
          </p:cNvSpPr>
          <p:nvPr userDrawn="1"/>
        </p:nvSpPr>
        <p:spPr>
          <a:xfrm>
            <a:off x="995051" y="6065028"/>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182837271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3840" userDrawn="1">
          <p15:clr>
            <a:srgbClr val="FBAE40"/>
          </p15:clr>
        </p15:guide>
        <p15:guide id="9" pos="417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3" name="Chart Placeholder 2">
            <a:extLst>
              <a:ext uri="{FF2B5EF4-FFF2-40B4-BE49-F238E27FC236}">
                <a16:creationId xmlns:a16="http://schemas.microsoft.com/office/drawing/2014/main" id="{7A2FCD2B-FE36-6F49-9CCD-8E56619D4DFE}"/>
              </a:ext>
            </a:extLst>
          </p:cNvPr>
          <p:cNvSpPr>
            <a:spLocks noGrp="1"/>
          </p:cNvSpPr>
          <p:nvPr>
            <p:ph type="chart" sz="quarter" idx="11"/>
          </p:nvPr>
        </p:nvSpPr>
        <p:spPr>
          <a:xfrm>
            <a:off x="6629400" y="1828800"/>
            <a:ext cx="4343400" cy="3657600"/>
          </a:xfrm>
        </p:spPr>
        <p:txBody>
          <a:bodyPr/>
          <a:lstStyle>
            <a:lvl1pP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69FB6D81-F300-2047-B552-EEA5130E4003}"/>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2" name="Subtitle 2">
            <a:extLst>
              <a:ext uri="{FF2B5EF4-FFF2-40B4-BE49-F238E27FC236}">
                <a16:creationId xmlns:a16="http://schemas.microsoft.com/office/drawing/2014/main" id="{E1258A4D-D584-FA3A-6874-50F9CD0C66EE}"/>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567084110"/>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565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ntroduction">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0658A068-0B34-8744-823E-4A291939F959}"/>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4166586967"/>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0658A068-0B34-8744-823E-4A291939F959}"/>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6457950" y="0"/>
            <a:ext cx="5734050" cy="6858000"/>
          </a:xfrm>
        </p:spPr>
        <p:txBody>
          <a:bodyPr/>
          <a:lstStyle>
            <a:lvl1pPr>
              <a:defRPr>
                <a:solidFill>
                  <a:schemeClr val="bg1"/>
                </a:solidFill>
              </a:defRPr>
            </a:lvl1pPr>
          </a:lstStyle>
          <a:p>
            <a:endParaRPr lang="en-US" dirty="0"/>
          </a:p>
        </p:txBody>
      </p:sp>
      <p:sp>
        <p:nvSpPr>
          <p:cNvPr id="2" name="Subtitle 2">
            <a:extLst>
              <a:ext uri="{FF2B5EF4-FFF2-40B4-BE49-F238E27FC236}">
                <a16:creationId xmlns:a16="http://schemas.microsoft.com/office/drawing/2014/main" id="{577E9075-C4AE-B08C-78DC-485F3EFD0C08}"/>
              </a:ext>
            </a:extLst>
          </p:cNvPr>
          <p:cNvSpPr txBox="1">
            <a:spLocks/>
          </p:cNvSpPr>
          <p:nvPr userDrawn="1"/>
        </p:nvSpPr>
        <p:spPr>
          <a:xfrm>
            <a:off x="995051" y="6065028"/>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3091939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 + R. Pic">
    <p:bg>
      <p:bgPr>
        <a:solidFill>
          <a:srgbClr val="004F9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614033"/>
            <a:ext cx="499110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p:txBody>
      </p:sp>
      <p:pic>
        <p:nvPicPr>
          <p:cNvPr id="6" name="Picture 5">
            <a:extLst>
              <a:ext uri="{FF2B5EF4-FFF2-40B4-BE49-F238E27FC236}">
                <a16:creationId xmlns:a16="http://schemas.microsoft.com/office/drawing/2014/main" id="{69FB6D81-F300-2047-B552-EEA5130E4003}"/>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2149117577"/>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List + R.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25932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259329" y="1858276"/>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a:p>
            <a:pPr lvl="0"/>
            <a:r>
              <a:rPr lang="en-US" dirty="0"/>
              <a:t>Bullet 2</a:t>
            </a:r>
          </a:p>
          <a:p>
            <a:pPr lvl="0"/>
            <a:r>
              <a:rPr lang="en-US" dirty="0"/>
              <a:t>Bullet 3</a:t>
            </a:r>
          </a:p>
        </p:txBody>
      </p:sp>
      <p:pic>
        <p:nvPicPr>
          <p:cNvPr id="6" name="Picture 5">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0" y="0"/>
            <a:ext cx="5772150" cy="6858000"/>
          </a:xfrm>
        </p:spPr>
        <p:txBody>
          <a:bodyPr/>
          <a:lstStyle>
            <a:lvl1pPr>
              <a:defRPr>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 name="Subtitle 2">
            <a:extLst>
              <a:ext uri="{FF2B5EF4-FFF2-40B4-BE49-F238E27FC236}">
                <a16:creationId xmlns:a16="http://schemas.microsoft.com/office/drawing/2014/main" id="{8F0B8A17-A4F2-AB96-24D2-2F34821235E1}"/>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2123776038"/>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pattFill prst="dkUpDiag">
          <a:fgClr>
            <a:srgbClr val="004F9D"/>
          </a:fgClr>
          <a:bgClr>
            <a:srgbClr val="013591"/>
          </a:bgClr>
        </a:patt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chemeClr val="bg1"/>
                </a:solidFill>
                <a:latin typeface="Source Sans Pro" panose="020B0503030403020204" pitchFamily="34" charset="77"/>
              </a:defRPr>
            </a:lvl1pPr>
          </a:lstStyle>
          <a:p>
            <a:r>
              <a:rPr lang="en-US" dirty="0"/>
              <a:t>Click to edit Master title style</a:t>
            </a:r>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2" name="Subtitle 2">
            <a:extLst>
              <a:ext uri="{FF2B5EF4-FFF2-40B4-BE49-F238E27FC236}">
                <a16:creationId xmlns:a16="http://schemas.microsoft.com/office/drawing/2014/main" id="{1C883994-905A-26B0-53BE-9EA3D46B69AA}"/>
              </a:ext>
            </a:extLst>
          </p:cNvPr>
          <p:cNvSpPr txBox="1">
            <a:spLocks/>
          </p:cNvSpPr>
          <p:nvPr userDrawn="1"/>
        </p:nvSpPr>
        <p:spPr>
          <a:xfrm>
            <a:off x="11343962" y="6078750"/>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bg1"/>
                </a:solidFill>
              </a:rPr>
              <a:t>®</a:t>
            </a:r>
          </a:p>
        </p:txBody>
      </p:sp>
    </p:spTree>
    <p:extLst>
      <p:ext uri="{BB962C8B-B14F-4D97-AF65-F5344CB8AC3E}">
        <p14:creationId xmlns:p14="http://schemas.microsoft.com/office/powerpoint/2010/main" val="33373737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dirty="0"/>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endParaRPr lang="en-US" dirty="0"/>
          </a:p>
        </p:txBody>
      </p:sp>
      <p:pic>
        <p:nvPicPr>
          <p:cNvPr id="8" name="Picture 7">
            <a:extLst>
              <a:ext uri="{FF2B5EF4-FFF2-40B4-BE49-F238E27FC236}">
                <a16:creationId xmlns:a16="http://schemas.microsoft.com/office/drawing/2014/main" id="{B2745200-ED8B-854E-8AF4-AE185B01A5B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2" name="Subtitle 2">
            <a:extLst>
              <a:ext uri="{FF2B5EF4-FFF2-40B4-BE49-F238E27FC236}">
                <a16:creationId xmlns:a16="http://schemas.microsoft.com/office/drawing/2014/main" id="{07320C0A-DDA3-064F-1CAD-C0E62AD7E455}"/>
              </a:ext>
            </a:extLst>
          </p:cNvPr>
          <p:cNvSpPr txBox="1">
            <a:spLocks/>
          </p:cNvSpPr>
          <p:nvPr userDrawn="1"/>
        </p:nvSpPr>
        <p:spPr>
          <a:xfrm>
            <a:off x="995051" y="6065028"/>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130133167"/>
      </p:ext>
    </p:extLst>
  </p:cSld>
  <p:clrMapOvr>
    <a:masterClrMapping/>
  </p:clrMapOvr>
  <p:extLst>
    <p:ext uri="{DCECCB84-F9BA-43D5-87BE-67443E8EF086}">
      <p15:sldGuideLst xmlns:p15="http://schemas.microsoft.com/office/powerpoint/2012/main">
        <p15:guide id="1" orient="horz" pos="2160">
          <p15:clr>
            <a:srgbClr val="FBAE40"/>
          </p15:clr>
        </p15:guide>
        <p15:guide id="2" pos="4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dirty="0"/>
          </a:p>
        </p:txBody>
      </p:sp>
      <p:sp>
        <p:nvSpPr>
          <p:cNvPr id="2" name="Subtitle 2">
            <a:extLst>
              <a:ext uri="{FF2B5EF4-FFF2-40B4-BE49-F238E27FC236}">
                <a16:creationId xmlns:a16="http://schemas.microsoft.com/office/drawing/2014/main" id="{557ED671-2C70-3B1C-CA10-89D3D9FC96FB}"/>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247865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itle with Cop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587AFD6A-D2C0-A74E-9AFB-31DA6E393B6D}"/>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2" name="Subtitle 2">
            <a:extLst>
              <a:ext uri="{FF2B5EF4-FFF2-40B4-BE49-F238E27FC236}">
                <a16:creationId xmlns:a16="http://schemas.microsoft.com/office/drawing/2014/main" id="{A7B01B87-44BA-A167-FA79-97DF80119306}"/>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6304766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72" userDrawn="1">
          <p15:clr>
            <a:srgbClr val="FBAE40"/>
          </p15:clr>
        </p15:guide>
        <p15:guide id="3" pos="768" userDrawn="1">
          <p15:clr>
            <a:srgbClr val="FBAE40"/>
          </p15:clr>
        </p15:guide>
        <p15:guide id="4" pos="6912" userDrawn="1">
          <p15:clr>
            <a:srgbClr val="FBAE40"/>
          </p15:clr>
        </p15:guide>
        <p15:guide id="5" orient="horz" pos="1152" userDrawn="1">
          <p15:clr>
            <a:srgbClr val="FBAE40"/>
          </p15:clr>
        </p15:guide>
        <p15:guide id="6" orient="horz" pos="34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with List">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B7F23B7-3D29-7648-8921-3A0E9180A252}"/>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36" name="Straight Connector 35">
            <a:extLst>
              <a:ext uri="{FF2B5EF4-FFF2-40B4-BE49-F238E27FC236}">
                <a16:creationId xmlns:a16="http://schemas.microsoft.com/office/drawing/2014/main" id="{88FD7305-84FB-DD4D-8E52-33C2B3B6A0A5}"/>
              </a:ext>
            </a:extLst>
          </p:cNvPr>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B0015C2C-C98E-C64F-B39D-C23700646215}"/>
              </a:ext>
            </a:extLst>
          </p:cNvPr>
          <p:cNvSpPr>
            <a:spLocks noGrp="1"/>
          </p:cNvSpPr>
          <p:nvPr>
            <p:ph type="body" sz="quarter" idx="10"/>
          </p:nvPr>
        </p:nvSpPr>
        <p:spPr>
          <a:xfrm>
            <a:off x="1219200" y="1828800"/>
            <a:ext cx="9753600" cy="3657600"/>
          </a:xfrm>
        </p:spPr>
        <p:txBody>
          <a:bodyPr>
            <a:noAutofit/>
          </a:bodyPr>
          <a:lstStyle>
            <a:lvl1pPr marL="0" indent="-160020">
              <a:lnSpc>
                <a:spcPts val="2400"/>
              </a:lnSpc>
              <a:spcBef>
                <a:spcPts val="400"/>
              </a:spcBef>
              <a:buFont typeface="Arial" panose="020B0604020202020204" pitchFamily="34" charset="0"/>
              <a:buChar char="•"/>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0F10FF76-DE25-8D40-8EFE-7B9A471F0484}"/>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2" name="Subtitle 2">
            <a:extLst>
              <a:ext uri="{FF2B5EF4-FFF2-40B4-BE49-F238E27FC236}">
                <a16:creationId xmlns:a16="http://schemas.microsoft.com/office/drawing/2014/main" id="{D49042DC-1240-E250-0F37-9E68209C3FA6}"/>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27049522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72" userDrawn="1">
          <p15:clr>
            <a:srgbClr val="FBAE40"/>
          </p15:clr>
        </p15:guide>
        <p15:guide id="3" pos="768" userDrawn="1">
          <p15:clr>
            <a:srgbClr val="FBAE40"/>
          </p15:clr>
        </p15:guide>
        <p15:guide id="4" pos="6912" userDrawn="1">
          <p15:clr>
            <a:srgbClr val="FBAE40"/>
          </p15:clr>
        </p15:guide>
        <p15:guide id="5" orient="horz" pos="1152" userDrawn="1">
          <p15:clr>
            <a:srgbClr val="FBAE40"/>
          </p15:clr>
        </p15:guide>
        <p15:guide id="6" orient="horz" pos="345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with Copy + Dat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10" name="Picture 9">
            <a:extLst>
              <a:ext uri="{FF2B5EF4-FFF2-40B4-BE49-F238E27FC236}">
                <a16:creationId xmlns:a16="http://schemas.microsoft.com/office/drawing/2014/main" id="{FC8957F7-CF9F-E448-9A02-EAAD09EF4717}"/>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2" name="Subtitle 2">
            <a:extLst>
              <a:ext uri="{FF2B5EF4-FFF2-40B4-BE49-F238E27FC236}">
                <a16:creationId xmlns:a16="http://schemas.microsoft.com/office/drawing/2014/main" id="{6BBA6E62-DFF3-AB7B-0CDB-EC3B10CC6351}"/>
              </a:ext>
            </a:extLst>
          </p:cNvPr>
          <p:cNvSpPr txBox="1">
            <a:spLocks/>
          </p:cNvSpPr>
          <p:nvPr userDrawn="1"/>
        </p:nvSpPr>
        <p:spPr>
          <a:xfrm>
            <a:off x="11320812" y="6055602"/>
            <a:ext cx="287213" cy="27948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13591"/>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t>®</a:t>
            </a:r>
          </a:p>
        </p:txBody>
      </p:sp>
    </p:spTree>
    <p:extLst>
      <p:ext uri="{BB962C8B-B14F-4D97-AF65-F5344CB8AC3E}">
        <p14:creationId xmlns:p14="http://schemas.microsoft.com/office/powerpoint/2010/main" val="110824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tx1">
                    <a:tint val="75000"/>
                  </a:schemeClr>
                </a:solidFill>
                <a:latin typeface="Source Sans Pro" panose="020B0503030403020204" pitchFamily="34" charset="77"/>
              </a:defRPr>
            </a:lvl1pPr>
          </a:lstStyle>
          <a:p>
            <a:endParaRPr lang="en-US" dirty="0"/>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Source Sans Pro" panose="020B0503030403020204" pitchFamily="34" charset="77"/>
              </a:defRPr>
            </a:lvl1pPr>
          </a:lstStyle>
          <a:p>
            <a:fld id="{6662B9F8-EAF5-A544-B3D2-43A2A7884903}" type="datetimeFigureOut">
              <a:rPr lang="en-US" smtClean="0"/>
              <a:pPr/>
              <a:t>6/20/2025</a:t>
            </a:fld>
            <a:endParaRPr lang="en-US" dirty="0"/>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Source Sans Pro" panose="020B0503030403020204" pitchFamily="34" charset="77"/>
              </a:defRPr>
            </a:lvl1pPr>
          </a:lstStyle>
          <a:p>
            <a:fld id="{F9DACE89-5049-9D42-8713-0737A9D7485F}" type="slidenum">
              <a:rPr lang="en-US" smtClean="0"/>
              <a:pPr/>
              <a:t>‹#›</a:t>
            </a:fld>
            <a:endParaRPr lang="en-US" dirty="0"/>
          </a:p>
        </p:txBody>
      </p:sp>
    </p:spTree>
    <p:extLst>
      <p:ext uri="{BB962C8B-B14F-4D97-AF65-F5344CB8AC3E}">
        <p14:creationId xmlns:p14="http://schemas.microsoft.com/office/powerpoint/2010/main" val="2749588475"/>
      </p:ext>
    </p:extLst>
  </p:cSld>
  <p:clrMap bg1="lt1" tx1="dk1" bg2="lt2" tx2="dk2" accent1="accent1" accent2="accent2" accent3="accent3" accent4="accent4" accent5="accent5" accent6="accent6" hlink="hlink" folHlink="folHlink"/>
  <p:sldLayoutIdLst>
    <p:sldLayoutId id="2147483671" r:id="rId1"/>
    <p:sldLayoutId id="2147483683" r:id="rId2"/>
    <p:sldLayoutId id="2147483708" r:id="rId3"/>
    <p:sldLayoutId id="2147483673" r:id="rId4"/>
    <p:sldLayoutId id="2147483694" r:id="rId5"/>
    <p:sldLayoutId id="2147483695" r:id="rId6"/>
    <p:sldLayoutId id="2147483682" r:id="rId7"/>
    <p:sldLayoutId id="2147483672" r:id="rId8"/>
    <p:sldLayoutId id="2147483684" r:id="rId9"/>
    <p:sldLayoutId id="2147483686" r:id="rId10"/>
    <p:sldLayoutId id="2147483687" r:id="rId11"/>
    <p:sldLayoutId id="2147483689" r:id="rId12"/>
    <p:sldLayoutId id="2147483688" r:id="rId13"/>
    <p:sldLayoutId id="2147483690" r:id="rId14"/>
    <p:sldLayoutId id="2147483691" r:id="rId15"/>
    <p:sldLayoutId id="2147483692" r:id="rId16"/>
    <p:sldLayoutId id="2147483693" r:id="rId17"/>
    <p:sldLayoutId id="2147483677" r:id="rId18"/>
    <p:sldLayoutId id="2147483709" r:id="rId19"/>
    <p:sldLayoutId id="2147483710" r:id="rId20"/>
  </p:sldLayoutIdLst>
  <p:hf hdr="0" ftr="0" dt="0"/>
  <p:txStyles>
    <p:title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iberal.arts@unh.edu" TargetMode="External"/><Relationship Id="rId2" Type="http://schemas.openxmlformats.org/officeDocument/2006/relationships/hyperlink" Target="mailto:Jenni.cook@unh.edu" TargetMode="External"/><Relationship Id="rId1" Type="http://schemas.openxmlformats.org/officeDocument/2006/relationships/slideLayout" Target="../slideLayouts/slideLayout8.xml"/><Relationship Id="rId4" Type="http://schemas.openxmlformats.org/officeDocument/2006/relationships/hyperlink" Target="mailto:Uac.advisors@unh.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y.usnh.edu/pages/get-the-unh-mobile-app" TargetMode="External"/><Relationship Id="rId7" Type="http://schemas.openxmlformats.org/officeDocument/2006/relationships/hyperlink" Target="https://www.unh.edu/writing/cwc" TargetMode="External"/><Relationship Id="rId2" Type="http://schemas.openxmlformats.org/officeDocument/2006/relationships/hyperlink" Target="https://alert.unh.edu/" TargetMode="External"/><Relationship Id="rId1" Type="http://schemas.openxmlformats.org/officeDocument/2006/relationships/slideLayout" Target="../slideLayouts/slideLayout8.xml"/><Relationship Id="rId6" Type="http://schemas.openxmlformats.org/officeDocument/2006/relationships/hyperlink" Target="https://www.unh.edu/mub/student-organizations" TargetMode="External"/><Relationship Id="rId5" Type="http://schemas.openxmlformats.org/officeDocument/2006/relationships/hyperlink" Target="https://catalog.unh.edu/undergraduate/academic-calendar/" TargetMode="External"/><Relationship Id="rId4" Type="http://schemas.openxmlformats.org/officeDocument/2006/relationships/hyperlink" Target="https://www.unh.edu/static-cpa/mobil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usnh.edu/data-services/regulated-data/family-educational-rights-privacy-act-ferpa/ferpa-faq" TargetMode="External"/><Relationship Id="rId3" Type="http://schemas.openxmlformats.org/officeDocument/2006/relationships/hyperlink" Target="https://www.unh.edu/upd/about-department/support-services-division#:~:text=UNH%20Campus%20Service%20Officers%20provide,(603)%20862%2D2328" TargetMode="External"/><Relationship Id="rId7" Type="http://schemas.openxmlformats.org/officeDocument/2006/relationships/hyperlink" Target="https://www.unh.edu/dining/" TargetMode="External"/><Relationship Id="rId2" Type="http://schemas.openxmlformats.org/officeDocument/2006/relationships/hyperlink" Target="https://www.unh.edu/cfar/" TargetMode="External"/><Relationship Id="rId1" Type="http://schemas.openxmlformats.org/officeDocument/2006/relationships/slideLayout" Target="../slideLayouts/slideLayout8.xml"/><Relationship Id="rId6" Type="http://schemas.openxmlformats.org/officeDocument/2006/relationships/hyperlink" Target="https://www.unh.edu/registrar/academic-records/degree-works-degree-evaluation" TargetMode="External"/><Relationship Id="rId5" Type="http://schemas.openxmlformats.org/officeDocument/2006/relationships/hyperlink" Target="https://td.unh.edu/TDClient/60/Portal/KB/ArticleDet?ID=1118" TargetMode="External"/><Relationship Id="rId4" Type="http://schemas.openxmlformats.org/officeDocument/2006/relationships/hyperlink" Target="https://www.unh.edu/upd/Safety-apps" TargetMode="External"/><Relationship Id="rId9" Type="http://schemas.openxmlformats.org/officeDocument/2006/relationships/hyperlink" Target="https://www.unh.edu/financialai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unh.edu/veterans/" TargetMode="External"/><Relationship Id="rId7" Type="http://schemas.openxmlformats.org/officeDocument/2006/relationships/hyperlink" Target="https://www.unh.edu/business-services/" TargetMode="External"/><Relationship Id="rId2" Type="http://schemas.openxmlformats.org/officeDocument/2006/relationships/hyperlink" Target="https://www.unh.edu/health/" TargetMode="External"/><Relationship Id="rId1" Type="http://schemas.openxmlformats.org/officeDocument/2006/relationships/slideLayout" Target="../slideLayouts/slideLayout8.xml"/><Relationship Id="rId6" Type="http://schemas.openxmlformats.org/officeDocument/2006/relationships/hyperlink" Target="https://catalog.unh.edu/srrr/" TargetMode="External"/><Relationship Id="rId5" Type="http://schemas.openxmlformats.org/officeDocument/2006/relationships/hyperlink" Target="https://www.unh.edu/studentaccessibility/prospective-unh-students" TargetMode="External"/><Relationship Id="rId4" Type="http://schemas.openxmlformats.org/officeDocument/2006/relationships/hyperlink" Target="https://www.unh.edu/pac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h.edu/main/parent-portal" TargetMode="External"/><Relationship Id="rId2" Type="http://schemas.openxmlformats.org/officeDocument/2006/relationships/hyperlink" Target="https://td.unh.edu/TDClient/60/Portal/KB/ArticleDet?ID=1118" TargetMode="External"/><Relationship Id="rId1" Type="http://schemas.openxmlformats.org/officeDocument/2006/relationships/slideLayout" Target="../slideLayouts/slideLayout8.xml"/><Relationship Id="rId4" Type="http://schemas.openxmlformats.org/officeDocument/2006/relationships/hyperlink" Target="mailto:Liberal.arts@unh.edu"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www.unh.edu/sites/default/files/media/pdf/parent-portal-help.pdf"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hyperlink" Target="mailto:Uac.advisors@unh.edu" TargetMode="External"/><Relationship Id="rId2" Type="http://schemas.microsoft.com/office/2014/relationships/chartEx" Target="../charts/chartEx1.xml"/><Relationship Id="rId1" Type="http://schemas.openxmlformats.org/officeDocument/2006/relationships/slideLayout" Target="../slideLayouts/slideLayout17.xml"/><Relationship Id="rId6" Type="http://schemas.openxmlformats.org/officeDocument/2006/relationships/hyperlink" Target="mailto:Liberal.arts@unh.edu" TargetMode="External"/><Relationship Id="rId5" Type="http://schemas.openxmlformats.org/officeDocument/2006/relationships/image" Target="../media/image6.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hyperlink" Target="https://www.unh.edu/career/" TargetMode="External"/><Relationship Id="rId3" Type="http://schemas.openxmlformats.org/officeDocument/2006/relationships/hyperlink" Target="https://www.unh.edu/undergrad-research/programs" TargetMode="External"/><Relationship Id="rId7" Type="http://schemas.openxmlformats.org/officeDocument/2006/relationships/hyperlink" Target="https://cola.unh.edu/cola-study-abroad"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unh.edu/nse/" TargetMode="External"/><Relationship Id="rId5" Type="http://schemas.openxmlformats.org/officeDocument/2006/relationships/hyperlink" Target="https://www.unh.edu/global/parents" TargetMode="External"/><Relationship Id="rId4" Type="http://schemas.openxmlformats.org/officeDocument/2006/relationships/hyperlink" Target="https://www.unh.edu/global/education-abroad" TargetMode="External"/><Relationship Id="rId9" Type="http://schemas.openxmlformats.org/officeDocument/2006/relationships/hyperlink" Target="https://cola.unh.edu/global-racial-social-inequality-lab"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universitysystemnh.sharepoint.com/sites/usnh-workday/SitePages/Student-Worker-Resources.aspx" TargetMode="External"/><Relationship Id="rId2" Type="http://schemas.openxmlformats.org/officeDocument/2006/relationships/hyperlink" Target="https://wd5.myworkday.com/wday/authgwy/usnh/login.htmld" TargetMode="External"/><Relationship Id="rId1" Type="http://schemas.openxmlformats.org/officeDocument/2006/relationships/slideLayout" Target="../slideLayouts/slideLayout3.xml"/><Relationship Id="rId4" Type="http://schemas.openxmlformats.org/officeDocument/2006/relationships/hyperlink" Target="https://www.unh.edu/financialaid/types-aid/work-stud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nh.edu/career/events-recruitment-calendar/career-internship-fair" TargetMode="External"/><Relationship Id="rId2" Type="http://schemas.openxmlformats.org/officeDocument/2006/relationships/hyperlink" Target="https://www.unh.edu/career/handshake/students" TargetMode="External"/><Relationship Id="rId1" Type="http://schemas.openxmlformats.org/officeDocument/2006/relationships/slideLayout" Target="../slideLayouts/slideLayout3.xml"/><Relationship Id="rId4" Type="http://schemas.openxmlformats.org/officeDocument/2006/relationships/hyperlink" Target="https://courses.unh.edu/class/202510/13516?ref=https%3A%2F%2Fcourses.unh.edu%2Ftimeroom%3Ftermcode%3D202510%26courseTitle%3Dcola%2B505%26campus%3D%26subject%3D%26courseDelivery%3D%26instructorName%3D%26courseLevel%3D%26creditHours%3D%26courseAttributes%3D%26timeOfDay%3D%26days%3D%26crn%3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5446-786F-8CC9-E862-B6CC3FF0DCC3}"/>
              </a:ext>
            </a:extLst>
          </p:cNvPr>
          <p:cNvSpPr>
            <a:spLocks noGrp="1"/>
          </p:cNvSpPr>
          <p:nvPr>
            <p:ph type="ctrTitle"/>
          </p:nvPr>
        </p:nvSpPr>
        <p:spPr/>
        <p:txBody>
          <a:bodyPr/>
          <a:lstStyle/>
          <a:p>
            <a:r>
              <a:rPr lang="en-US" sz="3200" dirty="0"/>
              <a:t>College of Liberal Arts Student Session</a:t>
            </a:r>
          </a:p>
        </p:txBody>
      </p:sp>
      <p:sp>
        <p:nvSpPr>
          <p:cNvPr id="3" name="Subtitle 2">
            <a:extLst>
              <a:ext uri="{FF2B5EF4-FFF2-40B4-BE49-F238E27FC236}">
                <a16:creationId xmlns:a16="http://schemas.microsoft.com/office/drawing/2014/main" id="{34EAA1D1-D189-79DF-6446-BC0F5D7EFB34}"/>
              </a:ext>
            </a:extLst>
          </p:cNvPr>
          <p:cNvSpPr>
            <a:spLocks noGrp="1"/>
          </p:cNvSpPr>
          <p:nvPr>
            <p:ph type="subTitle" idx="1"/>
          </p:nvPr>
        </p:nvSpPr>
        <p:spPr/>
        <p:txBody>
          <a:bodyPr/>
          <a:lstStyle/>
          <a:p>
            <a:r>
              <a:rPr lang="en-US" b="1" dirty="0"/>
              <a:t>UNH Student Orientation 2025</a:t>
            </a:r>
          </a:p>
        </p:txBody>
      </p:sp>
    </p:spTree>
    <p:extLst>
      <p:ext uri="{BB962C8B-B14F-4D97-AF65-F5344CB8AC3E}">
        <p14:creationId xmlns:p14="http://schemas.microsoft.com/office/powerpoint/2010/main" val="306736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8DA0-9C8F-3A48-BB5A-7E50F83030BC}"/>
              </a:ext>
            </a:extLst>
          </p:cNvPr>
          <p:cNvSpPr>
            <a:spLocks noGrp="1"/>
          </p:cNvSpPr>
          <p:nvPr>
            <p:ph type="title"/>
          </p:nvPr>
        </p:nvSpPr>
        <p:spPr/>
        <p:txBody>
          <a:bodyPr/>
          <a:lstStyle/>
          <a:p>
            <a:r>
              <a:rPr lang="en-US" dirty="0"/>
              <a:t>Contact information and course listings</a:t>
            </a:r>
          </a:p>
        </p:txBody>
      </p:sp>
      <p:sp>
        <p:nvSpPr>
          <p:cNvPr id="3" name="Text Placeholder 2">
            <a:extLst>
              <a:ext uri="{FF2B5EF4-FFF2-40B4-BE49-F238E27FC236}">
                <a16:creationId xmlns:a16="http://schemas.microsoft.com/office/drawing/2014/main" id="{013CD424-A7C2-9F4C-B38C-9B60A069140F}"/>
              </a:ext>
            </a:extLst>
          </p:cNvPr>
          <p:cNvSpPr>
            <a:spLocks noGrp="1"/>
          </p:cNvSpPr>
          <p:nvPr>
            <p:ph type="body" sz="quarter" idx="10"/>
          </p:nvPr>
        </p:nvSpPr>
        <p:spPr>
          <a:xfrm>
            <a:off x="1219200" y="1828799"/>
            <a:ext cx="9753600" cy="4360985"/>
          </a:xfrm>
        </p:spPr>
        <p:txBody>
          <a:bodyPr>
            <a:normAutofit fontScale="32500" lnSpcReduction="20000"/>
          </a:bodyPr>
          <a:lstStyle/>
          <a:p>
            <a:pPr marR="0" indent="0">
              <a:lnSpc>
                <a:spcPct val="107000"/>
              </a:lnSpc>
              <a:spcBef>
                <a:spcPts val="0"/>
              </a:spcBef>
              <a:spcAft>
                <a:spcPts val="0"/>
              </a:spcAft>
              <a:buNone/>
            </a:pPr>
            <a:r>
              <a:rPr lang="en-US" sz="9600" dirty="0">
                <a:effectLst/>
                <a:latin typeface="Calibri" panose="020F0502020204030204" pitchFamily="34" charset="0"/>
                <a:ea typeface="Calibri" panose="020F0502020204030204" pitchFamily="34" charset="0"/>
                <a:cs typeface="Times New Roman" panose="02020603050405020304" pitchFamily="18" charset="0"/>
              </a:rPr>
              <a:t>College of Liberal Arts Dean’s Office</a:t>
            </a:r>
          </a:p>
          <a:p>
            <a:pPr marR="0" indent="0">
              <a:lnSpc>
                <a:spcPct val="107000"/>
              </a:lnSpc>
              <a:spcBef>
                <a:spcPts val="0"/>
              </a:spcBef>
              <a:spcAft>
                <a:spcPts val="0"/>
              </a:spcAft>
              <a:buNone/>
            </a:pPr>
            <a:r>
              <a:rPr lang="en-US" sz="9600" dirty="0">
                <a:effectLst/>
                <a:latin typeface="Calibri" panose="020F0502020204030204" pitchFamily="34" charset="0"/>
                <a:ea typeface="Calibri" panose="020F0502020204030204" pitchFamily="34" charset="0"/>
                <a:cs typeface="Times New Roman" panose="02020603050405020304" pitchFamily="18" charset="0"/>
              </a:rPr>
              <a:t>Murkland Hall, 110</a:t>
            </a:r>
          </a:p>
          <a:p>
            <a:pPr marR="0" indent="0">
              <a:lnSpc>
                <a:spcPct val="107000"/>
              </a:lnSpc>
              <a:spcBef>
                <a:spcPts val="0"/>
              </a:spcBef>
              <a:spcAft>
                <a:spcPts val="0"/>
              </a:spcAft>
              <a:buNone/>
            </a:pPr>
            <a:r>
              <a:rPr lang="en-US" sz="9600" dirty="0">
                <a:effectLst/>
                <a:latin typeface="Calibri" panose="020F0502020204030204" pitchFamily="34" charset="0"/>
                <a:ea typeface="Calibri" panose="020F0502020204030204" pitchFamily="34" charset="0"/>
                <a:cs typeface="Times New Roman" panose="02020603050405020304" pitchFamily="18" charset="0"/>
              </a:rPr>
              <a:t>603-862-2062</a:t>
            </a:r>
          </a:p>
          <a:p>
            <a:pPr marR="0" indent="0">
              <a:lnSpc>
                <a:spcPct val="107000"/>
              </a:lnSpc>
              <a:spcBef>
                <a:spcPts val="0"/>
              </a:spcBef>
              <a:spcAft>
                <a:spcPts val="0"/>
              </a:spcAft>
              <a:buNone/>
            </a:pPr>
            <a:r>
              <a:rPr lang="en-US" sz="9600" u="sng"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Jenni.cook@unh.edu</a:t>
            </a:r>
            <a:r>
              <a:rPr lang="en-US" sz="9600" dirty="0">
                <a:effectLst/>
                <a:latin typeface="Calibri" panose="020F0502020204030204" pitchFamily="34" charset="0"/>
                <a:ea typeface="Calibri" panose="020F0502020204030204" pitchFamily="34" charset="0"/>
                <a:cs typeface="Times New Roman" panose="02020603050405020304" pitchFamily="18" charset="0"/>
              </a:rPr>
              <a:t> or </a:t>
            </a:r>
            <a:r>
              <a:rPr lang="en-US" sz="9600" u="sng"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liberal.arts@unh.edu</a:t>
            </a:r>
            <a:endParaRPr lang="en-US" sz="9600" u="sng"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r>
              <a:rPr lang="en-US" sz="9600" dirty="0">
                <a:effectLst/>
                <a:latin typeface="Calibri" panose="020F0502020204030204" pitchFamily="34" charset="0"/>
                <a:ea typeface="Calibri" panose="020F0502020204030204" pitchFamily="34" charset="0"/>
                <a:cs typeface="Times New Roman" panose="02020603050405020304" pitchFamily="18" charset="0"/>
              </a:rPr>
              <a:t>Undeclared COLA and have an advising question?  </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Bef>
                <a:spcPts val="0"/>
              </a:spcBef>
              <a:buNone/>
            </a:pPr>
            <a:r>
              <a:rPr lang="en-US" sz="9600" u="sng" dirty="0">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Uac.advisors@unh.edu</a:t>
            </a:r>
            <a:endParaRPr lang="en-US" sz="9600" dirty="0">
              <a:effectLst/>
              <a:latin typeface="Calibri" panose="020F0502020204030204" pitchFamily="34" charset="0"/>
              <a:ea typeface="Calibri" panose="020F0502020204030204" pitchFamily="34" charset="0"/>
            </a:endParaRPr>
          </a:p>
          <a:p>
            <a:pPr marR="0" indent="0">
              <a:lnSpc>
                <a:spcPct val="107000"/>
              </a:lnSpc>
              <a:spcBef>
                <a:spcPts val="0"/>
              </a:spcBef>
              <a:spcAft>
                <a:spcPts val="0"/>
              </a:spcAft>
              <a:buNone/>
            </a:pP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pPr indent="0">
              <a:spcBef>
                <a:spcPts val="1000"/>
              </a:spcBef>
              <a:buNone/>
            </a:pPr>
            <a:endParaRPr lang="en-US" sz="9600" dirty="0">
              <a:latin typeface="+mn-lt"/>
            </a:endParaRPr>
          </a:p>
          <a:p>
            <a:pPr indent="0">
              <a:spcBef>
                <a:spcPts val="1000"/>
              </a:spcBef>
              <a:buNone/>
            </a:pPr>
            <a:r>
              <a:rPr lang="en-US" sz="9600" dirty="0">
                <a:latin typeface="+mn-lt"/>
              </a:rPr>
              <a:t> </a:t>
            </a:r>
          </a:p>
          <a:p>
            <a:pPr>
              <a:spcBef>
                <a:spcPts val="1000"/>
              </a:spcBef>
            </a:pPr>
            <a:endParaRPr lang="en-US" dirty="0"/>
          </a:p>
        </p:txBody>
      </p:sp>
    </p:spTree>
    <p:extLst>
      <p:ext uri="{BB962C8B-B14F-4D97-AF65-F5344CB8AC3E}">
        <p14:creationId xmlns:p14="http://schemas.microsoft.com/office/powerpoint/2010/main" val="273106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ABFA-5C8A-490D-8533-3D9BA2229D99}"/>
              </a:ext>
            </a:extLst>
          </p:cNvPr>
          <p:cNvSpPr>
            <a:spLocks noGrp="1"/>
          </p:cNvSpPr>
          <p:nvPr>
            <p:ph type="title"/>
          </p:nvPr>
        </p:nvSpPr>
        <p:spPr/>
        <p:txBody>
          <a:bodyPr/>
          <a:lstStyle/>
          <a:p>
            <a:r>
              <a:rPr lang="en-US" dirty="0"/>
              <a:t>Resources </a:t>
            </a:r>
          </a:p>
        </p:txBody>
      </p:sp>
      <p:sp>
        <p:nvSpPr>
          <p:cNvPr id="3" name="Text Placeholder 2">
            <a:extLst>
              <a:ext uri="{FF2B5EF4-FFF2-40B4-BE49-F238E27FC236}">
                <a16:creationId xmlns:a16="http://schemas.microsoft.com/office/drawing/2014/main" id="{6D421C50-0652-4AF9-BC8F-DDA1026C17F4}"/>
              </a:ext>
            </a:extLst>
          </p:cNvPr>
          <p:cNvSpPr>
            <a:spLocks noGrp="1"/>
          </p:cNvSpPr>
          <p:nvPr>
            <p:ph type="body" sz="quarter" idx="10"/>
          </p:nvPr>
        </p:nvSpPr>
        <p:spPr>
          <a:xfrm>
            <a:off x="1014608" y="1828800"/>
            <a:ext cx="9958192" cy="4709786"/>
          </a:xfrm>
        </p:spPr>
        <p:txBody>
          <a:bodyPr/>
          <a:lstStyle/>
          <a:p>
            <a:pPr marL="0" marR="0">
              <a:lnSpc>
                <a:spcPct val="107000"/>
              </a:lnSpc>
              <a:spcBef>
                <a:spcPts val="0"/>
              </a:spcBef>
              <a:spcAft>
                <a:spcPts val="0"/>
              </a:spcAft>
            </a:pP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Sign up for UNH alerts: </a:t>
            </a:r>
            <a:r>
              <a:rPr lang="en-US" sz="24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https://alert.unh.edu/</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0"/>
              </a:spcBef>
            </a:pP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Get the UNH mobile app: </a:t>
            </a:r>
            <a:r>
              <a:rPr lang="en-US" sz="2000" b="1" dirty="0">
                <a:highlight>
                  <a:srgbClr val="FFFF00"/>
                </a:highlight>
                <a:hlinkClick r:id="rId3">
                  <a:extLst>
                    <a:ext uri="{A12FA001-AC4F-418D-AE19-62706E023703}">
                      <ahyp:hlinkClr xmlns:ahyp="http://schemas.microsoft.com/office/drawing/2018/hyperlinkcolor" val="tx"/>
                    </a:ext>
                  </a:extLst>
                </a:hlinkClick>
              </a:rPr>
              <a:t>Get the UNH Mobile App - University System of New Hampshire</a:t>
            </a:r>
            <a:r>
              <a:rPr lang="en-US" sz="2400" b="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endParaRPr lang="en-US" sz="2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Academic Calendar:  </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https://catalog.unh.edu/undergraduate/academic-calendar/</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Student Orgs: </a:t>
            </a:r>
            <a:r>
              <a:rPr lang="en-US" sz="2400" u="sng"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https://www.unh.edu/mub/student-organizations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Webcat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https://my.usnh.edu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Writing Center: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https://www.unh.edu/writing/cwc</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Technology Help Desk in Dimond Library 603-862-2525</a:t>
            </a:r>
          </a:p>
          <a:p>
            <a:pPr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0245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7C85-58B0-4621-8F2B-B56B8F0F52AE}"/>
              </a:ext>
            </a:extLst>
          </p:cNvPr>
          <p:cNvSpPr>
            <a:spLocks noGrp="1"/>
          </p:cNvSpPr>
          <p:nvPr>
            <p:ph type="title"/>
          </p:nvPr>
        </p:nvSpPr>
        <p:spPr/>
        <p:txBody>
          <a:bodyPr/>
          <a:lstStyle/>
          <a:p>
            <a:r>
              <a:rPr lang="en-US" dirty="0"/>
              <a:t>Resources </a:t>
            </a:r>
          </a:p>
        </p:txBody>
      </p:sp>
      <p:sp>
        <p:nvSpPr>
          <p:cNvPr id="3" name="Text Placeholder 2">
            <a:extLst>
              <a:ext uri="{FF2B5EF4-FFF2-40B4-BE49-F238E27FC236}">
                <a16:creationId xmlns:a16="http://schemas.microsoft.com/office/drawing/2014/main" id="{E92AD377-0DAB-4363-8350-262293C644C8}"/>
              </a:ext>
            </a:extLst>
          </p:cNvPr>
          <p:cNvSpPr>
            <a:spLocks noGrp="1"/>
          </p:cNvSpPr>
          <p:nvPr>
            <p:ph type="body" sz="quarter" idx="10"/>
          </p:nvPr>
        </p:nvSpPr>
        <p:spPr>
          <a:xfrm>
            <a:off x="1219200" y="1828800"/>
            <a:ext cx="9753600" cy="4359058"/>
          </a:xfrm>
        </p:spPr>
        <p:txBody>
          <a:bodyPr/>
          <a:lstStyle/>
          <a:p>
            <a:pPr marL="0" marR="0">
              <a:lnSpc>
                <a:spcPct val="107000"/>
              </a:lnSpc>
              <a:spcBef>
                <a:spcPts val="0"/>
              </a:spcBef>
              <a:spcAft>
                <a:spcPts val="800"/>
              </a:spcAft>
            </a:pPr>
            <a:r>
              <a:rPr lang="en-US"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CfAR</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(Center for Academic Resources): </a:t>
            </a: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https://www.unh.edu/cfar/</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Campus safety/rides/walking escorts: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https://www.unh.edu/upd/about-department/support-services-division#:~:text=UNH%20Campus%20Service%20Officers%20provide,(603)%20862%2D2328</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app: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https://www.unh.edu/upd/Safety-apps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Bef>
                <a:spcPts val="0"/>
              </a:spcBef>
              <a:spcAft>
                <a:spcPts val="800"/>
              </a:spcAft>
            </a:pPr>
            <a:r>
              <a:rPr lang="en-US"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Computer and Software Recommendations for students:</a:t>
            </a:r>
          </a:p>
          <a:p>
            <a:pPr marL="742950" lvl="1" indent="-285750">
              <a:lnSpc>
                <a:spcPct val="107000"/>
              </a:lnSpc>
              <a:spcBef>
                <a:spcPts val="0"/>
              </a:spcBef>
              <a:spcAft>
                <a:spcPts val="800"/>
              </a:spcAft>
              <a:buFont typeface="Arial" panose="020B0604020202020204" pitchFamily="34" charset="0"/>
              <a:buChar char="•"/>
            </a:pPr>
            <a:r>
              <a:rPr lang="en-US" sz="1800" dirty="0">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https://td.unh.edu/TDClient/60/Portal/KB/ArticleDet?ID=1118</a:t>
            </a:r>
            <a:r>
              <a:rPr lang="en-US" sz="18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Degree Works: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https://www.unh.edu/registrar/academic-records/degree-works-degree-evaluation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Dining: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https://www.unh.edu/dining/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FERPA FAQs </a:t>
            </a:r>
            <a:r>
              <a:rPr lang="en-US" sz="18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https://www.usnh.edu/data-services/regulated-data/family-educational-rights-privacy-act-ferpa/ferpa-faq</a:t>
            </a: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Financial Aid: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https://www.unh.edu/financialaid/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indent="0">
              <a:buNone/>
            </a:pPr>
            <a:endParaRPr lang="en-US" dirty="0"/>
          </a:p>
        </p:txBody>
      </p:sp>
    </p:spTree>
    <p:extLst>
      <p:ext uri="{BB962C8B-B14F-4D97-AF65-F5344CB8AC3E}">
        <p14:creationId xmlns:p14="http://schemas.microsoft.com/office/powerpoint/2010/main" val="1603583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7AB1-84AC-4BEF-8D8D-E633B9061188}"/>
              </a:ext>
            </a:extLst>
          </p:cNvPr>
          <p:cNvSpPr>
            <a:spLocks noGrp="1"/>
          </p:cNvSpPr>
          <p:nvPr>
            <p:ph type="title"/>
          </p:nvPr>
        </p:nvSpPr>
        <p:spPr/>
        <p:txBody>
          <a:bodyPr/>
          <a:lstStyle/>
          <a:p>
            <a:r>
              <a:rPr lang="en-US" dirty="0"/>
              <a:t>Resources Continued</a:t>
            </a:r>
          </a:p>
        </p:txBody>
      </p:sp>
      <p:sp>
        <p:nvSpPr>
          <p:cNvPr id="3" name="Text Placeholder 2">
            <a:extLst>
              <a:ext uri="{FF2B5EF4-FFF2-40B4-BE49-F238E27FC236}">
                <a16:creationId xmlns:a16="http://schemas.microsoft.com/office/drawing/2014/main" id="{B88D6373-7AED-483E-AA84-B7E8FB6ACEDA}"/>
              </a:ext>
            </a:extLst>
          </p:cNvPr>
          <p:cNvSpPr>
            <a:spLocks noGrp="1"/>
          </p:cNvSpPr>
          <p:nvPr>
            <p:ph type="body" sz="quarter" idx="10"/>
          </p:nvPr>
        </p:nvSpPr>
        <p:spPr>
          <a:xfrm>
            <a:off x="1219200" y="1828800"/>
            <a:ext cx="9665918" cy="4672208"/>
          </a:xfrm>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Health &amp; Wellness: </a:t>
            </a:r>
            <a:r>
              <a:rPr lang="en-US" sz="2400" u="sng"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https://www.unh.edu/health/</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Military and Veteran Services: </a:t>
            </a:r>
            <a:r>
              <a:rPr lang="en-US" sz="2400" u="sng"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https://www.unh.edu/veterans/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MyUSNH</a:t>
            </a:r>
            <a:r>
              <a:rPr lang="en-US" sz="2400" dirty="0">
                <a:effectLst/>
                <a:latin typeface="Calibri" panose="020F0502020204030204" pitchFamily="34" charset="0"/>
                <a:ea typeface="Calibri" panose="020F0502020204030204" pitchFamily="34" charset="0"/>
                <a:cs typeface="Times New Roman" panose="02020603050405020304" pitchFamily="18" charset="0"/>
              </a:rPr>
              <a:t>: (for the students-they log in to this)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Canvas Support contact info for 24/7 support within Canvas </a:t>
            </a:r>
          </a:p>
          <a:p>
            <a:pPr marL="0" marR="0">
              <a:lnSpc>
                <a:spcPct val="107000"/>
              </a:lnSpc>
              <a:spcBef>
                <a:spcPts val="0"/>
              </a:spcBef>
              <a:spcAft>
                <a:spcPts val="800"/>
              </a:spcAft>
            </a:pP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PACS (Psychological and Counseling Services): </a:t>
            </a:r>
            <a:r>
              <a:rPr lang="en-US" sz="24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https://www.unh.edu/pacs/</a:t>
            </a:r>
            <a:r>
              <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SAS (Student Accessibility Services): </a:t>
            </a:r>
            <a:r>
              <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https://www.unh.edu/studentaccessibility/prospective-unh-students</a:t>
            </a:r>
            <a:r>
              <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SRRR (Student rights, rules, &amp; responsibilities: </a:t>
            </a: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https://catalog.unh.edu/srrr/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Student Accounts: </a:t>
            </a:r>
            <a:r>
              <a:rPr lang="en-US" sz="2000" dirty="0">
                <a:hlinkClick r:id="rId7"/>
              </a:rPr>
              <a:t>Student Accounts | University of New Hampshire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21695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CBE7AB-4445-521B-975C-00250E36BAD0}"/>
              </a:ext>
            </a:extLst>
          </p:cNvPr>
          <p:cNvSpPr txBox="1"/>
          <p:nvPr/>
        </p:nvSpPr>
        <p:spPr>
          <a:xfrm>
            <a:off x="589560" y="856180"/>
            <a:ext cx="4973040" cy="1128068"/>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2800" b="1" i="0" u="none" strike="noStrike" dirty="0">
                <a:solidFill>
                  <a:srgbClr val="013591"/>
                </a:solidFill>
                <a:effectLst/>
                <a:latin typeface="+mj-lt"/>
                <a:ea typeface="+mj-ea"/>
                <a:cs typeface="+mj-cs"/>
              </a:rPr>
              <a:t>The Center for Academic Resources</a:t>
            </a:r>
          </a:p>
          <a:p>
            <a:pPr>
              <a:lnSpc>
                <a:spcPct val="90000"/>
              </a:lnSpc>
              <a:spcBef>
                <a:spcPct val="0"/>
              </a:spcBef>
              <a:spcAft>
                <a:spcPts val="600"/>
              </a:spcAft>
            </a:pPr>
            <a:r>
              <a:rPr lang="en-US" sz="2800" b="1" i="1" dirty="0">
                <a:solidFill>
                  <a:srgbClr val="013591"/>
                </a:solidFill>
                <a:latin typeface="+mj-lt"/>
                <a:ea typeface="+mj-ea"/>
                <a:cs typeface="+mj-cs"/>
              </a:rPr>
              <a:t>Time Management</a:t>
            </a:r>
            <a:endParaRPr lang="en-US" sz="2800" i="1" dirty="0">
              <a:solidFill>
                <a:srgbClr val="013591"/>
              </a:solidFill>
              <a:latin typeface="+mj-lt"/>
              <a:ea typeface="+mj-ea"/>
              <a:cs typeface="+mj-cs"/>
            </a:endParaRPr>
          </a:p>
        </p:txBody>
      </p:sp>
      <p:sp>
        <p:nvSpPr>
          <p:cNvPr id="6" name="TextBox 5">
            <a:extLst>
              <a:ext uri="{FF2B5EF4-FFF2-40B4-BE49-F238E27FC236}">
                <a16:creationId xmlns:a16="http://schemas.microsoft.com/office/drawing/2014/main" id="{4B77A31A-D1A4-9B9F-33B4-1D3D4BCA14B9}"/>
              </a:ext>
            </a:extLst>
          </p:cNvPr>
          <p:cNvSpPr txBox="1"/>
          <p:nvPr/>
        </p:nvSpPr>
        <p:spPr>
          <a:xfrm>
            <a:off x="159341" y="2330505"/>
            <a:ext cx="5526468" cy="3444011"/>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solidFill>
                  <a:srgbClr val="013591"/>
                </a:solidFill>
              </a:rPr>
              <a:t>Find tools that work for you for time management</a:t>
            </a:r>
          </a:p>
          <a:p>
            <a:pPr marL="285750" indent="-228600">
              <a:lnSpc>
                <a:spcPct val="90000"/>
              </a:lnSpc>
              <a:spcAft>
                <a:spcPts val="600"/>
              </a:spcAft>
              <a:buFont typeface="Arial" panose="020B0604020202020204" pitchFamily="34" charset="0"/>
              <a:buChar char="•"/>
            </a:pPr>
            <a:r>
              <a:rPr lang="en-US" sz="2000" dirty="0">
                <a:solidFill>
                  <a:srgbClr val="013591"/>
                </a:solidFill>
              </a:rPr>
              <a:t>Create Daily, Weekly and Monthly Calendars</a:t>
            </a:r>
          </a:p>
          <a:p>
            <a:pPr marL="285750" indent="-228600">
              <a:lnSpc>
                <a:spcPct val="90000"/>
              </a:lnSpc>
              <a:spcAft>
                <a:spcPts val="600"/>
              </a:spcAft>
              <a:buFont typeface="Arial" panose="020B0604020202020204" pitchFamily="34" charset="0"/>
              <a:buChar char="•"/>
            </a:pPr>
            <a:r>
              <a:rPr lang="en-US" sz="2000" dirty="0">
                <a:solidFill>
                  <a:srgbClr val="013591"/>
                </a:solidFill>
              </a:rPr>
              <a:t>Learn how to make a to-do folder</a:t>
            </a:r>
          </a:p>
          <a:p>
            <a:pPr marL="285750" indent="-228600">
              <a:lnSpc>
                <a:spcPct val="90000"/>
              </a:lnSpc>
              <a:spcAft>
                <a:spcPts val="600"/>
              </a:spcAft>
              <a:buFont typeface="Arial" panose="020B0604020202020204" pitchFamily="34" charset="0"/>
              <a:buChar char="•"/>
            </a:pPr>
            <a:r>
              <a:rPr lang="en-US" sz="2000" dirty="0">
                <a:solidFill>
                  <a:srgbClr val="013591"/>
                </a:solidFill>
              </a:rPr>
              <a:t>Find study space</a:t>
            </a:r>
          </a:p>
        </p:txBody>
      </p:sp>
      <p:pic>
        <p:nvPicPr>
          <p:cNvPr id="4" name="Picture 3">
            <a:extLst>
              <a:ext uri="{FF2B5EF4-FFF2-40B4-BE49-F238E27FC236}">
                <a16:creationId xmlns:a16="http://schemas.microsoft.com/office/drawing/2014/main" id="{EBC6B966-B320-B2EF-EA3C-8AD718BB38FA}"/>
              </a:ext>
            </a:extLst>
          </p:cNvPr>
          <p:cNvPicPr>
            <a:picLocks noChangeAspect="1"/>
          </p:cNvPicPr>
          <p:nvPr/>
        </p:nvPicPr>
        <p:blipFill rotWithShape="1">
          <a:blip r:embed="rId2"/>
          <a:srcRect t="867" r="4" b="2198"/>
          <a:stretch/>
        </p:blipFill>
        <p:spPr>
          <a:xfrm>
            <a:off x="5977788" y="799352"/>
            <a:ext cx="5425410" cy="5259296"/>
          </a:xfrm>
          <a:prstGeom prst="rect">
            <a:avLst/>
          </a:prstGeom>
        </p:spPr>
      </p:pic>
    </p:spTree>
    <p:extLst>
      <p:ext uri="{BB962C8B-B14F-4D97-AF65-F5344CB8AC3E}">
        <p14:creationId xmlns:p14="http://schemas.microsoft.com/office/powerpoint/2010/main" val="252513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6FC0-B9E4-4A70-8512-50BC5C8B49DC}"/>
              </a:ext>
            </a:extLst>
          </p:cNvPr>
          <p:cNvSpPr>
            <a:spLocks noGrp="1"/>
          </p:cNvSpPr>
          <p:nvPr>
            <p:ph type="title"/>
          </p:nvPr>
        </p:nvSpPr>
        <p:spPr/>
        <p:txBody>
          <a:bodyPr/>
          <a:lstStyle/>
          <a:p>
            <a:r>
              <a:rPr lang="en-US" dirty="0"/>
              <a:t>What should I do after orientation and before Wildcat Days/Move-in?</a:t>
            </a:r>
          </a:p>
        </p:txBody>
      </p:sp>
      <p:sp>
        <p:nvSpPr>
          <p:cNvPr id="3" name="Text Placeholder 2">
            <a:extLst>
              <a:ext uri="{FF2B5EF4-FFF2-40B4-BE49-F238E27FC236}">
                <a16:creationId xmlns:a16="http://schemas.microsoft.com/office/drawing/2014/main" id="{FCC6EBE7-D51E-4900-A88D-57742CEC613C}"/>
              </a:ext>
            </a:extLst>
          </p:cNvPr>
          <p:cNvSpPr>
            <a:spLocks noGrp="1"/>
          </p:cNvSpPr>
          <p:nvPr>
            <p:ph type="body" sz="quarter" idx="10"/>
          </p:nvPr>
        </p:nvSpPr>
        <p:spPr>
          <a:xfrm>
            <a:off x="1219200" y="1828799"/>
            <a:ext cx="9753600" cy="4895557"/>
          </a:xfrm>
        </p:spPr>
        <p:txBody>
          <a:bodyPr/>
          <a:lstStyle/>
          <a:p>
            <a:pPr marL="914400" lvl="1" indent="-457200">
              <a:buFont typeface="Arial" panose="020B0604020202020204" pitchFamily="34" charset="0"/>
              <a:buChar char="•"/>
            </a:pPr>
            <a:r>
              <a:rPr lang="en-US" sz="2400" dirty="0"/>
              <a:t>Regularly/once per day check your UNH email; set up to get notifications</a:t>
            </a:r>
          </a:p>
          <a:p>
            <a:pPr marL="914400" lvl="1" indent="-457200">
              <a:buFont typeface="Arial" panose="020B0604020202020204" pitchFamily="34" charset="0"/>
              <a:buChar char="•"/>
            </a:pPr>
            <a:r>
              <a:rPr lang="en-US" sz="2400" dirty="0"/>
              <a:t>Log in to </a:t>
            </a:r>
            <a:r>
              <a:rPr lang="en-US" sz="2400" dirty="0" err="1"/>
              <a:t>Webcat</a:t>
            </a:r>
            <a:r>
              <a:rPr lang="en-US" sz="2400" dirty="0"/>
              <a:t> to see your schedule</a:t>
            </a:r>
          </a:p>
          <a:p>
            <a:pPr marL="914400" lvl="1" indent="-457200">
              <a:buFont typeface="Arial" panose="020B0604020202020204" pitchFamily="34" charset="0"/>
              <a:buChar char="•"/>
            </a:pPr>
            <a:r>
              <a:rPr lang="en-US" sz="2400" dirty="0" err="1"/>
              <a:t>CfAR</a:t>
            </a:r>
            <a:r>
              <a:rPr lang="en-US" sz="2400" dirty="0"/>
              <a:t>, SAS, and PACS</a:t>
            </a:r>
          </a:p>
          <a:p>
            <a:pPr marL="914400" lvl="1" indent="-457200">
              <a:buFont typeface="Arial" panose="020B0604020202020204" pitchFamily="34" charset="0"/>
              <a:buChar char="•"/>
            </a:pPr>
            <a:r>
              <a:rPr lang="en-US" sz="2400" dirty="0"/>
              <a:t>Booklist on courses.unh.edu</a:t>
            </a:r>
          </a:p>
          <a:p>
            <a:pPr marL="914400" lvl="1" indent="-457200">
              <a:buFont typeface="Arial" panose="020B0604020202020204" pitchFamily="34" charset="0"/>
              <a:buChar char="•"/>
            </a:pPr>
            <a:r>
              <a:rPr lang="en-US" sz="2400" dirty="0"/>
              <a:t>Software and Hardware recommendations: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spcBef>
                <a:spcPts val="0"/>
              </a:spcBef>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https://td.unh.edu/TDClient/60/Portal/KB/ArticleDet?ID=1118</a:t>
            </a: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p>
          <a:p>
            <a:pPr marL="914400" lvl="1" indent="-457200">
              <a:buFont typeface="Arial" panose="020B0604020202020204" pitchFamily="34" charset="0"/>
              <a:buChar char="•"/>
            </a:pPr>
            <a:r>
              <a:rPr lang="en-US" sz="2400" dirty="0"/>
              <a:t>Parent Portal: </a:t>
            </a:r>
            <a:r>
              <a:rPr lang="en-US" sz="2400" dirty="0">
                <a:hlinkClick r:id="rId3">
                  <a:extLst>
                    <a:ext uri="{A12FA001-AC4F-418D-AE19-62706E023703}">
                      <ahyp:hlinkClr xmlns:ahyp="http://schemas.microsoft.com/office/drawing/2018/hyperlinkcolor" val="tx"/>
                    </a:ext>
                  </a:extLst>
                </a:hlinkClick>
              </a:rPr>
              <a:t>https://www.unh.edu/main/parent-portal</a:t>
            </a:r>
            <a:r>
              <a:rPr lang="en-US" sz="2400" dirty="0"/>
              <a:t> </a:t>
            </a:r>
          </a:p>
          <a:p>
            <a:pPr marL="914400" lvl="1" indent="-457200">
              <a:buFont typeface="Arial" panose="020B0604020202020204" pitchFamily="34" charset="0"/>
              <a:buChar char="•"/>
            </a:pPr>
            <a:r>
              <a:rPr lang="en-US" sz="2400" dirty="0">
                <a:hlinkClick r:id="rId4">
                  <a:extLst>
                    <a:ext uri="{A12FA001-AC4F-418D-AE19-62706E023703}">
                      <ahyp:hlinkClr xmlns:ahyp="http://schemas.microsoft.com/office/drawing/2018/hyperlinkcolor" val="tx"/>
                    </a:ext>
                  </a:extLst>
                </a:hlinkClick>
              </a:rPr>
              <a:t>Liberal.arts@unh.edu</a:t>
            </a:r>
            <a:r>
              <a:rPr lang="en-US" sz="2400" dirty="0"/>
              <a:t> or 603-862-2062</a:t>
            </a:r>
          </a:p>
          <a:p>
            <a:pPr marL="914400" lvl="1" indent="-457200">
              <a:buFont typeface="Arial" panose="020B0604020202020204" pitchFamily="34" charset="0"/>
              <a:buChar char="•"/>
            </a:pPr>
            <a:r>
              <a:rPr lang="en-US" sz="2400" dirty="0" err="1"/>
              <a:t>MyUNH</a:t>
            </a:r>
            <a:r>
              <a:rPr lang="en-US" sz="2400" dirty="0"/>
              <a:t>: Degree Works, Canvas, MWS (Wildcat Days/move-in)</a:t>
            </a:r>
          </a:p>
          <a:p>
            <a:pPr marL="914400" lvl="1" indent="-457200">
              <a:buFont typeface="Arial" panose="020B0604020202020204" pitchFamily="34" charset="0"/>
              <a:buChar char="•"/>
            </a:pPr>
            <a:r>
              <a:rPr lang="en-US" sz="2400" dirty="0"/>
              <a:t>UNH IT Help Desk: 1-603-862-2525</a:t>
            </a:r>
          </a:p>
          <a:p>
            <a:endParaRPr lang="en-US" dirty="0"/>
          </a:p>
        </p:txBody>
      </p:sp>
    </p:spTree>
    <p:extLst>
      <p:ext uri="{BB962C8B-B14F-4D97-AF65-F5344CB8AC3E}">
        <p14:creationId xmlns:p14="http://schemas.microsoft.com/office/powerpoint/2010/main" val="2502705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B979-939E-494B-BD39-0103D74CE0EC}"/>
              </a:ext>
            </a:extLst>
          </p:cNvPr>
          <p:cNvSpPr>
            <a:spLocks noGrp="1"/>
          </p:cNvSpPr>
          <p:nvPr>
            <p:ph type="title"/>
          </p:nvPr>
        </p:nvSpPr>
        <p:spPr/>
        <p:txBody>
          <a:bodyPr/>
          <a:lstStyle/>
          <a:p>
            <a:r>
              <a:rPr lang="en-US" dirty="0"/>
              <a:t>Parent Portal info</a:t>
            </a:r>
          </a:p>
        </p:txBody>
      </p:sp>
      <p:sp>
        <p:nvSpPr>
          <p:cNvPr id="3" name="Text Placeholder 2">
            <a:extLst>
              <a:ext uri="{FF2B5EF4-FFF2-40B4-BE49-F238E27FC236}">
                <a16:creationId xmlns:a16="http://schemas.microsoft.com/office/drawing/2014/main" id="{ADDE4097-B652-44A2-944B-EA36C14B6EE9}"/>
              </a:ext>
            </a:extLst>
          </p:cNvPr>
          <p:cNvSpPr>
            <a:spLocks noGrp="1"/>
          </p:cNvSpPr>
          <p:nvPr>
            <p:ph type="body" sz="quarter" idx="10"/>
          </p:nvPr>
        </p:nvSpPr>
        <p:spPr>
          <a:xfrm>
            <a:off x="323557" y="1828800"/>
            <a:ext cx="10915943" cy="3657600"/>
          </a:xfrm>
        </p:spPr>
        <p:txBody>
          <a:bodyPr/>
          <a:lstStyle/>
          <a:p>
            <a:endParaRPr lang="en-US" sz="4000" dirty="0"/>
          </a:p>
          <a:p>
            <a:endParaRPr lang="en-US" sz="4000" dirty="0"/>
          </a:p>
          <a:p>
            <a:endParaRPr lang="en-US" sz="4000" dirty="0"/>
          </a:p>
          <a:p>
            <a:endParaRPr lang="en-US" sz="4000" dirty="0"/>
          </a:p>
          <a:p>
            <a:r>
              <a:rPr lang="en-US" sz="4000" dirty="0">
                <a:hlinkClick r:id="rId2">
                  <a:extLst>
                    <a:ext uri="{A12FA001-AC4F-418D-AE19-62706E023703}">
                      <ahyp:hlinkClr xmlns:ahyp="http://schemas.microsoft.com/office/drawing/2018/hyperlinkcolor" val="tx"/>
                    </a:ext>
                  </a:extLst>
                </a:hlinkClick>
              </a:rPr>
              <a:t>https://www.unh.edu/sites/default/files/media/</a:t>
            </a:r>
          </a:p>
          <a:p>
            <a:endParaRPr lang="en-US" sz="4000" dirty="0">
              <a:hlinkClick r:id="rId2">
                <a:extLst>
                  <a:ext uri="{A12FA001-AC4F-418D-AE19-62706E023703}">
                    <ahyp:hlinkClr xmlns:ahyp="http://schemas.microsoft.com/office/drawing/2018/hyperlinkcolor" val="tx"/>
                  </a:ext>
                </a:extLst>
              </a:hlinkClick>
            </a:endParaRPr>
          </a:p>
          <a:p>
            <a:r>
              <a:rPr lang="en-US" sz="4000" dirty="0">
                <a:hlinkClick r:id="rId2">
                  <a:extLst>
                    <a:ext uri="{A12FA001-AC4F-418D-AE19-62706E023703}">
                      <ahyp:hlinkClr xmlns:ahyp="http://schemas.microsoft.com/office/drawing/2018/hyperlinkcolor" val="tx"/>
                    </a:ext>
                  </a:extLst>
                </a:hlinkClick>
              </a:rPr>
              <a:t>pdf/parent-portal-help.pdf</a:t>
            </a:r>
            <a:r>
              <a:rPr lang="en-US" sz="4000" dirty="0"/>
              <a:t> </a:t>
            </a:r>
          </a:p>
        </p:txBody>
      </p:sp>
    </p:spTree>
    <p:extLst>
      <p:ext uri="{BB962C8B-B14F-4D97-AF65-F5344CB8AC3E}">
        <p14:creationId xmlns:p14="http://schemas.microsoft.com/office/powerpoint/2010/main" val="406521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A753-297B-4951-9DE0-1E2FDD615409}"/>
              </a:ext>
            </a:extLst>
          </p:cNvPr>
          <p:cNvSpPr>
            <a:spLocks noGrp="1"/>
          </p:cNvSpPr>
          <p:nvPr>
            <p:ph type="title"/>
          </p:nvPr>
        </p:nvSpPr>
        <p:spPr>
          <a:xfrm>
            <a:off x="548641" y="571505"/>
            <a:ext cx="10805160" cy="870271"/>
          </a:xfrm>
        </p:spPr>
        <p:txBody>
          <a:bodyPr/>
          <a:lstStyle/>
          <a:p>
            <a:r>
              <a:rPr lang="en-US" dirty="0"/>
              <a:t>Setting up UNH email</a:t>
            </a:r>
          </a:p>
        </p:txBody>
      </p:sp>
      <p:sp>
        <p:nvSpPr>
          <p:cNvPr id="3" name="Text Placeholder 2">
            <a:extLst>
              <a:ext uri="{FF2B5EF4-FFF2-40B4-BE49-F238E27FC236}">
                <a16:creationId xmlns:a16="http://schemas.microsoft.com/office/drawing/2014/main" id="{C73131CA-D630-4E23-8631-A5BC210ABCE2}"/>
              </a:ext>
            </a:extLst>
          </p:cNvPr>
          <p:cNvSpPr>
            <a:spLocks noGrp="1"/>
          </p:cNvSpPr>
          <p:nvPr>
            <p:ph type="body" sz="quarter" idx="10"/>
          </p:nvPr>
        </p:nvSpPr>
        <p:spPr>
          <a:xfrm>
            <a:off x="548641" y="1828800"/>
            <a:ext cx="10690859" cy="3657600"/>
          </a:xfrm>
        </p:spPr>
        <p:txBody>
          <a:bodyPr/>
          <a:lstStyle/>
          <a:p>
            <a:endParaRPr lang="en-US" sz="4000" b="1" dirty="0">
              <a:hlinkClick r:id="" action="ppaction://noaction">
                <a:extLst>
                  <a:ext uri="{A12FA001-AC4F-418D-AE19-62706E023703}">
                    <ahyp:hlinkClr xmlns:ahyp="http://schemas.microsoft.com/office/drawing/2018/hyperlinkcolor" val="tx"/>
                  </a:ext>
                </a:extLst>
              </a:hlinkClick>
            </a:endParaRPr>
          </a:p>
          <a:p>
            <a:endParaRPr lang="en-US" sz="4000" b="1" dirty="0">
              <a:hlinkClick r:id="" action="ppaction://noaction">
                <a:extLst>
                  <a:ext uri="{A12FA001-AC4F-418D-AE19-62706E023703}">
                    <ahyp:hlinkClr xmlns:ahyp="http://schemas.microsoft.com/office/drawing/2018/hyperlinkcolor" val="tx"/>
                  </a:ext>
                </a:extLst>
              </a:hlinkClick>
            </a:endParaRPr>
          </a:p>
          <a:p>
            <a:r>
              <a:rPr lang="en-US" sz="4000" b="1" dirty="0">
                <a:hlinkClick r:id="" action="ppaction://noaction">
                  <a:extLst>
                    <a:ext uri="{A12FA001-AC4F-418D-AE19-62706E023703}">
                      <ahyp:hlinkClr xmlns:ahyp="http://schemas.microsoft.com/office/drawing/2018/hyperlinkcolor" val="tx"/>
                    </a:ext>
                  </a:extLst>
                </a:hlinkClick>
              </a:rPr>
              <a:t>https://my.unh.edu/task/durham/wildcatsmai</a:t>
            </a:r>
          </a:p>
          <a:p>
            <a:endParaRPr lang="en-US" sz="4000" b="1" dirty="0">
              <a:hlinkClick r:id="" action="ppaction://noaction">
                <a:extLst>
                  <a:ext uri="{A12FA001-AC4F-418D-AE19-62706E023703}">
                    <ahyp:hlinkClr xmlns:ahyp="http://schemas.microsoft.com/office/drawing/2018/hyperlinkcolor" val="tx"/>
                  </a:ext>
                </a:extLst>
              </a:hlinkClick>
            </a:endParaRPr>
          </a:p>
          <a:p>
            <a:r>
              <a:rPr lang="en-US" sz="4000" b="1" dirty="0">
                <a:hlinkClick r:id="" action="ppaction://noaction">
                  <a:extLst>
                    <a:ext uri="{A12FA001-AC4F-418D-AE19-62706E023703}">
                      <ahyp:hlinkClr xmlns:ahyp="http://schemas.microsoft.com/office/drawing/2018/hyperlinkcolor" val="tx"/>
                    </a:ext>
                  </a:extLst>
                </a:hlinkClick>
              </a:rPr>
              <a:t>l-task</a:t>
            </a:r>
            <a:endParaRPr lang="en-US" sz="4000" b="1" dirty="0"/>
          </a:p>
          <a:p>
            <a:endParaRPr lang="en-US" sz="4000" b="1" dirty="0"/>
          </a:p>
          <a:p>
            <a:endParaRPr lang="en-US" sz="4000" b="1" dirty="0"/>
          </a:p>
          <a:p>
            <a:r>
              <a:rPr lang="en-US" sz="4000" b="1" dirty="0"/>
              <a:t>1-603-862-2525</a:t>
            </a:r>
          </a:p>
          <a:p>
            <a:endParaRPr lang="en-US" dirty="0"/>
          </a:p>
        </p:txBody>
      </p:sp>
    </p:spTree>
    <p:extLst>
      <p:ext uri="{BB962C8B-B14F-4D97-AF65-F5344CB8AC3E}">
        <p14:creationId xmlns:p14="http://schemas.microsoft.com/office/powerpoint/2010/main" val="3173801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184DE-79E4-DE40-BC38-8DD6C50CCA71}"/>
              </a:ext>
            </a:extLst>
          </p:cNvPr>
          <p:cNvSpPr>
            <a:spLocks noGrp="1"/>
          </p:cNvSpPr>
          <p:nvPr>
            <p:ph type="title"/>
          </p:nvPr>
        </p:nvSpPr>
        <p:spPr/>
        <p:txBody>
          <a:bodyPr/>
          <a:lstStyle/>
          <a:p>
            <a:r>
              <a:rPr lang="en-US" dirty="0"/>
              <a:t>Access to these PP slides? </a:t>
            </a:r>
          </a:p>
        </p:txBody>
      </p:sp>
      <p:sp>
        <p:nvSpPr>
          <p:cNvPr id="3" name="Picture Placeholder 2"/>
          <p:cNvSpPr>
            <a:spLocks noGrp="1"/>
          </p:cNvSpPr>
          <p:nvPr>
            <p:ph type="pic" sz="quarter" idx="10"/>
          </p:nvPr>
        </p:nvSpPr>
        <p:spPr/>
        <p:txBody>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862" r="15406"/>
          <a:stretch/>
        </p:blipFill>
        <p:spPr>
          <a:xfrm>
            <a:off x="4262717" y="0"/>
            <a:ext cx="7986433" cy="6858000"/>
          </a:xfrm>
          <a:prstGeom prst="rect">
            <a:avLst/>
          </a:prstGeom>
        </p:spPr>
      </p:pic>
    </p:spTree>
    <p:extLst>
      <p:ext uri="{BB962C8B-B14F-4D97-AF65-F5344CB8AC3E}">
        <p14:creationId xmlns:p14="http://schemas.microsoft.com/office/powerpoint/2010/main" val="1015762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BC8F0-45C2-4D07-B3CE-44B30EC888C5}"/>
              </a:ext>
            </a:extLst>
          </p:cNvPr>
          <p:cNvSpPr>
            <a:spLocks noGrp="1"/>
          </p:cNvSpPr>
          <p:nvPr>
            <p:ph type="title"/>
          </p:nvPr>
        </p:nvSpPr>
        <p:spPr/>
        <p:txBody>
          <a:bodyPr/>
          <a:lstStyle/>
          <a:p>
            <a:r>
              <a:rPr lang="en-US" dirty="0"/>
              <a:t>QR code to access:</a:t>
            </a:r>
          </a:p>
        </p:txBody>
      </p:sp>
      <p:pic>
        <p:nvPicPr>
          <p:cNvPr id="13" name="Picture 12">
            <a:extLst>
              <a:ext uri="{FF2B5EF4-FFF2-40B4-BE49-F238E27FC236}">
                <a16:creationId xmlns:a16="http://schemas.microsoft.com/office/drawing/2014/main" id="{82365F7E-B171-3B36-AB47-EF82287D570A}"/>
              </a:ext>
            </a:extLst>
          </p:cNvPr>
          <p:cNvPicPr>
            <a:picLocks noChangeAspect="1"/>
          </p:cNvPicPr>
          <p:nvPr/>
        </p:nvPicPr>
        <p:blipFill>
          <a:blip r:embed="rId2"/>
          <a:stretch>
            <a:fillRect/>
          </a:stretch>
        </p:blipFill>
        <p:spPr>
          <a:xfrm>
            <a:off x="5456464" y="666750"/>
            <a:ext cx="5372100" cy="5524500"/>
          </a:xfrm>
          <a:prstGeom prst="rect">
            <a:avLst/>
          </a:prstGeom>
        </p:spPr>
      </p:pic>
    </p:spTree>
    <p:extLst>
      <p:ext uri="{BB962C8B-B14F-4D97-AF65-F5344CB8AC3E}">
        <p14:creationId xmlns:p14="http://schemas.microsoft.com/office/powerpoint/2010/main" val="6694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A30DD-098E-E44D-9EB9-B1294A950FE8}"/>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56B1A024-D9CB-1447-9046-0DB5494265F1}"/>
              </a:ext>
            </a:extLst>
          </p:cNvPr>
          <p:cNvSpPr>
            <a:spLocks noGrp="1"/>
          </p:cNvSpPr>
          <p:nvPr>
            <p:ph type="body" sz="quarter" idx="10"/>
          </p:nvPr>
        </p:nvSpPr>
        <p:spPr>
          <a:xfrm>
            <a:off x="1219200" y="1603716"/>
            <a:ext cx="5230761" cy="7891975"/>
          </a:xfrm>
        </p:spPr>
        <p:txBody>
          <a:bodyPr/>
          <a:lstStyle/>
          <a:p>
            <a:endParaRPr lang="en-US" sz="2800" b="1" dirty="0"/>
          </a:p>
          <a:p>
            <a:endParaRPr lang="en-US" sz="2800" b="1" dirty="0"/>
          </a:p>
          <a:p>
            <a:endParaRPr lang="en-US" sz="2800" b="1" dirty="0"/>
          </a:p>
          <a:p>
            <a:endParaRPr lang="en-US" sz="2800" b="1" dirty="0"/>
          </a:p>
          <a:p>
            <a:r>
              <a:rPr lang="en-US" sz="2800" b="1" dirty="0"/>
              <a:t>Jenni Cook, Associate Dean </a:t>
            </a:r>
          </a:p>
          <a:p>
            <a:r>
              <a:rPr lang="en-US" sz="2800" b="1" dirty="0"/>
              <a:t>College of Liberal Arts</a:t>
            </a:r>
          </a:p>
          <a:p>
            <a:endParaRPr lang="en-US" sz="2800" b="1" dirty="0"/>
          </a:p>
          <a:p>
            <a:r>
              <a:rPr lang="en-US" sz="2800" b="1" dirty="0"/>
              <a:t>Nathan Talbot, Director </a:t>
            </a:r>
          </a:p>
          <a:p>
            <a:r>
              <a:rPr lang="en-US" sz="2800" b="1" dirty="0"/>
              <a:t>University Advising Center</a:t>
            </a:r>
          </a:p>
          <a:p>
            <a:endParaRPr lang="en-US" sz="1400" b="1" dirty="0"/>
          </a:p>
          <a:p>
            <a:r>
              <a:rPr lang="en-US" sz="1400" b="1" dirty="0"/>
              <a:t> </a:t>
            </a:r>
          </a:p>
          <a:p>
            <a:endParaRPr lang="en-US" sz="1400" b="1" dirty="0"/>
          </a:p>
          <a:p>
            <a:endParaRPr lang="en-US" sz="1400" dirty="0"/>
          </a:p>
          <a:p>
            <a:endParaRPr lang="en-US" sz="1400" dirty="0"/>
          </a:p>
          <a:p>
            <a:r>
              <a:rPr lang="en-US" sz="1400" dirty="0"/>
              <a:t> </a:t>
            </a:r>
          </a:p>
          <a:p>
            <a:endParaRPr lang="en-US" sz="1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7519"/>
          <a:stretch/>
        </p:blipFill>
        <p:spPr>
          <a:xfrm>
            <a:off x="6655442" y="0"/>
            <a:ext cx="5536557" cy="6858000"/>
          </a:xfrm>
          <a:prstGeom prst="rect">
            <a:avLst/>
          </a:prstGeom>
        </p:spPr>
      </p:pic>
    </p:spTree>
    <p:extLst>
      <p:ext uri="{BB962C8B-B14F-4D97-AF65-F5344CB8AC3E}">
        <p14:creationId xmlns:p14="http://schemas.microsoft.com/office/powerpoint/2010/main" val="3170807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endParaRPr lang="en-US"/>
          </a:p>
        </p:txBody>
      </p:sp>
      <p:pic>
        <p:nvPicPr>
          <p:cNvPr id="5" name="Content Placeholder 7"/>
          <p:cNvPicPr>
            <a:picLocks noChangeAspect="1"/>
          </p:cNvPicPr>
          <p:nvPr/>
        </p:nvPicPr>
        <p:blipFill rotWithShape="1">
          <a:blip r:embed="rId2">
            <a:extLst>
              <a:ext uri="{28A0092B-C50C-407E-A947-70E740481C1C}">
                <a14:useLocalDpi xmlns:a14="http://schemas.microsoft.com/office/drawing/2010/main" val="0"/>
              </a:ext>
            </a:extLst>
          </a:blip>
          <a:srcRect b="15838"/>
          <a:stretch/>
        </p:blipFill>
        <p:spPr>
          <a:xfrm>
            <a:off x="0" y="0"/>
            <a:ext cx="12192000" cy="6858000"/>
          </a:xfrm>
          <a:prstGeom prst="rect">
            <a:avLst/>
          </a:prstGeom>
        </p:spPr>
      </p:pic>
    </p:spTree>
    <p:extLst>
      <p:ext uri="{BB962C8B-B14F-4D97-AF65-F5344CB8AC3E}">
        <p14:creationId xmlns:p14="http://schemas.microsoft.com/office/powerpoint/2010/main" val="4134887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6FC1-1DB3-8144-83E7-0CF82C70C815}"/>
              </a:ext>
            </a:extLst>
          </p:cNvPr>
          <p:cNvSpPr>
            <a:spLocks noGrp="1"/>
          </p:cNvSpPr>
          <p:nvPr>
            <p:ph type="title"/>
          </p:nvPr>
        </p:nvSpPr>
        <p:spPr/>
        <p:txBody>
          <a:bodyPr/>
          <a:lstStyle/>
          <a:p>
            <a:r>
              <a:rPr lang="en-US" dirty="0"/>
              <a:t>PP QR and </a:t>
            </a:r>
            <a:br>
              <a:rPr lang="en-US" dirty="0"/>
            </a:br>
            <a:r>
              <a:rPr lang="en-US" dirty="0"/>
              <a:t>email contact</a:t>
            </a:r>
          </a:p>
        </p:txBody>
      </p:sp>
      <mc:AlternateContent xmlns:mc="http://schemas.openxmlformats.org/markup-compatibility/2006" xmlns:cx1="http://schemas.microsoft.com/office/drawing/2015/9/8/chartex">
        <mc:Choice Requires="cx1">
          <p:graphicFrame>
            <p:nvGraphicFramePr>
              <p:cNvPr id="4" name="Chart Placeholder 3">
                <a:extLst>
                  <a:ext uri="{FF2B5EF4-FFF2-40B4-BE49-F238E27FC236}">
                    <a16:creationId xmlns:a16="http://schemas.microsoft.com/office/drawing/2014/main" id="{FBE06349-FDBF-E04D-8FE4-C1053522454A}"/>
                  </a:ext>
                </a:extLst>
              </p:cNvPr>
              <p:cNvGraphicFramePr>
                <a:graphicFrameLocks noGrp="1"/>
              </p:cNvGraphicFramePr>
              <p:nvPr>
                <p:ph type="chart" sz="quarter" idx="11"/>
              </p:nvPr>
            </p:nvGraphicFramePr>
            <p:xfrm flipV="1">
              <a:off x="6629400" y="5486399"/>
              <a:ext cx="3352800" cy="4571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Placeholder 3">
                <a:extLst>
                  <a:ext uri="{FF2B5EF4-FFF2-40B4-BE49-F238E27FC236}">
                    <a16:creationId xmlns:a16="http://schemas.microsoft.com/office/drawing/2014/main" id="{FBE06349-FDBF-E04D-8FE4-C1053522454A}"/>
                  </a:ext>
                </a:extLst>
              </p:cNvPr>
              <p:cNvPicPr>
                <a:picLocks noGrp="1" noRot="1" noChangeAspect="1" noMove="1" noResize="1" noEditPoints="1" noAdjustHandles="1" noChangeArrowheads="1" noChangeShapeType="1"/>
              </p:cNvPicPr>
              <p:nvPr/>
            </p:nvPicPr>
            <p:blipFill>
              <a:blip r:embed="rId3"/>
              <a:stretch>
                <a:fillRect/>
              </a:stretch>
            </p:blipFill>
            <p:spPr>
              <a:xfrm>
                <a:off x="6629400" y="5486399"/>
                <a:ext cx="3352800" cy="45719"/>
              </a:xfrm>
              <a:prstGeom prst="rect">
                <a:avLst/>
              </a:prstGeom>
            </p:spPr>
          </p:pic>
        </mc:Fallback>
      </mc:AlternateContent>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7162"/>
          <a:stretch/>
        </p:blipFill>
        <p:spPr>
          <a:xfrm>
            <a:off x="0" y="0"/>
            <a:ext cx="5536557" cy="6858000"/>
          </a:xfrm>
          <a:prstGeom prst="rect">
            <a:avLst/>
          </a:prstGeom>
        </p:spPr>
      </p:pic>
      <p:pic>
        <p:nvPicPr>
          <p:cNvPr id="6" name="Picture 5">
            <a:extLst>
              <a:ext uri="{FF2B5EF4-FFF2-40B4-BE49-F238E27FC236}">
                <a16:creationId xmlns:a16="http://schemas.microsoft.com/office/drawing/2014/main" id="{F5C07428-E171-EB37-105C-B47A843B43C2}"/>
              </a:ext>
            </a:extLst>
          </p:cNvPr>
          <p:cNvPicPr>
            <a:picLocks noChangeAspect="1"/>
          </p:cNvPicPr>
          <p:nvPr/>
        </p:nvPicPr>
        <p:blipFill>
          <a:blip r:embed="rId5"/>
          <a:stretch>
            <a:fillRect/>
          </a:stretch>
        </p:blipFill>
        <p:spPr>
          <a:xfrm>
            <a:off x="6096001" y="3004458"/>
            <a:ext cx="3352800" cy="3447915"/>
          </a:xfrm>
          <a:prstGeom prst="rect">
            <a:avLst/>
          </a:prstGeom>
        </p:spPr>
      </p:pic>
      <p:sp>
        <p:nvSpPr>
          <p:cNvPr id="3" name="TextBox 2">
            <a:extLst>
              <a:ext uri="{FF2B5EF4-FFF2-40B4-BE49-F238E27FC236}">
                <a16:creationId xmlns:a16="http://schemas.microsoft.com/office/drawing/2014/main" id="{559C1E70-09D8-9E52-B849-E03D87DFD2F2}"/>
              </a:ext>
            </a:extLst>
          </p:cNvPr>
          <p:cNvSpPr txBox="1"/>
          <p:nvPr/>
        </p:nvSpPr>
        <p:spPr>
          <a:xfrm>
            <a:off x="5832953" y="1468650"/>
            <a:ext cx="4557486" cy="1231106"/>
          </a:xfrm>
          <a:prstGeom prst="rect">
            <a:avLst/>
          </a:prstGeom>
          <a:noFill/>
        </p:spPr>
        <p:txBody>
          <a:bodyPr wrap="square" rtlCol="0">
            <a:spAutoFit/>
          </a:bodyPr>
          <a:lstStyle/>
          <a:p>
            <a:r>
              <a:rPr lang="en-US" sz="2800" dirty="0">
                <a:hlinkClick r:id="rId6">
                  <a:extLst>
                    <a:ext uri="{A12FA001-AC4F-418D-AE19-62706E023703}">
                      <ahyp:hlinkClr xmlns:ahyp="http://schemas.microsoft.com/office/drawing/2018/hyperlinkcolor" val="tx"/>
                    </a:ext>
                  </a:extLst>
                </a:hlinkClick>
              </a:rPr>
              <a:t>Liberal.arts@unh.edu</a:t>
            </a:r>
            <a:endParaRPr lang="en-US" sz="2800" dirty="0"/>
          </a:p>
          <a:p>
            <a:r>
              <a:rPr lang="en-US" sz="2800" dirty="0">
                <a:hlinkClick r:id="rId7">
                  <a:extLst>
                    <a:ext uri="{A12FA001-AC4F-418D-AE19-62706E023703}">
                      <ahyp:hlinkClr xmlns:ahyp="http://schemas.microsoft.com/office/drawing/2018/hyperlinkcolor" val="tx"/>
                    </a:ext>
                  </a:extLst>
                </a:hlinkClick>
              </a:rPr>
              <a:t>Uac.advisors@unh.edu</a:t>
            </a:r>
            <a:endParaRPr lang="en-US" sz="2800" dirty="0"/>
          </a:p>
          <a:p>
            <a:endParaRPr lang="en-US" dirty="0"/>
          </a:p>
        </p:txBody>
      </p:sp>
    </p:spTree>
    <p:extLst>
      <p:ext uri="{BB962C8B-B14F-4D97-AF65-F5344CB8AC3E}">
        <p14:creationId xmlns:p14="http://schemas.microsoft.com/office/powerpoint/2010/main" val="214794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2699" y="614033"/>
            <a:ext cx="5524501" cy="870271"/>
          </a:xfrm>
        </p:spPr>
        <p:txBody>
          <a:bodyPr/>
          <a:lstStyle/>
          <a:p>
            <a:r>
              <a:rPr lang="en-US" dirty="0"/>
              <a:t>What to expect in the student session?</a:t>
            </a:r>
          </a:p>
        </p:txBody>
      </p:sp>
      <p:sp>
        <p:nvSpPr>
          <p:cNvPr id="3" name="Text Placeholder 2"/>
          <p:cNvSpPr>
            <a:spLocks noGrp="1"/>
          </p:cNvSpPr>
          <p:nvPr>
            <p:ph type="body" sz="quarter" idx="10"/>
          </p:nvPr>
        </p:nvSpPr>
        <p:spPr/>
        <p:txBody>
          <a:bodyPr/>
          <a:lstStyle/>
          <a:p>
            <a:r>
              <a:rPr lang="en-US" sz="2400" dirty="0">
                <a:solidFill>
                  <a:schemeClr val="bg1"/>
                </a:solidFill>
              </a:rPr>
              <a:t>Review/finalize fall schedule </a:t>
            </a:r>
          </a:p>
          <a:p>
            <a:r>
              <a:rPr lang="en-US" sz="2400" dirty="0"/>
              <a:t>Three Overviews </a:t>
            </a:r>
          </a:p>
          <a:p>
            <a:pPr marL="800100" lvl="1" indent="-342900">
              <a:buFont typeface="Arial" panose="020B0604020202020204" pitchFamily="34" charset="0"/>
              <a:buChar char="•"/>
            </a:pPr>
            <a:r>
              <a:rPr lang="en-US" sz="2400" dirty="0">
                <a:solidFill>
                  <a:schemeClr val="bg1"/>
                </a:solidFill>
              </a:rPr>
              <a:t>Academic opportunities </a:t>
            </a:r>
          </a:p>
          <a:p>
            <a:pPr marL="800100" lvl="1" indent="-342900">
              <a:buFont typeface="Arial" panose="020B0604020202020204" pitchFamily="34" charset="0"/>
              <a:buChar char="•"/>
            </a:pPr>
            <a:r>
              <a:rPr lang="en-US" sz="2400" dirty="0">
                <a:solidFill>
                  <a:schemeClr val="bg1"/>
                </a:solidFill>
              </a:rPr>
              <a:t>First year seminar for all declared and undeclared COLA students</a:t>
            </a:r>
          </a:p>
          <a:p>
            <a:pPr marL="800100" lvl="1" indent="-342900">
              <a:buFont typeface="Arial" panose="020B0604020202020204" pitchFamily="34" charset="0"/>
              <a:buChar char="•"/>
            </a:pPr>
            <a:r>
              <a:rPr lang="en-US" sz="2400" dirty="0">
                <a:solidFill>
                  <a:schemeClr val="bg1"/>
                </a:solidFill>
              </a:rPr>
              <a:t>Career and Professional Success </a:t>
            </a:r>
          </a:p>
          <a:p>
            <a:pPr marL="800100" lvl="1" indent="-342900">
              <a:buFont typeface="Arial" panose="020B0604020202020204" pitchFamily="34" charset="0"/>
              <a:buChar char="•"/>
            </a:pPr>
            <a:r>
              <a:rPr lang="en-US" sz="2400" dirty="0">
                <a:solidFill>
                  <a:schemeClr val="bg1"/>
                </a:solidFill>
              </a:rPr>
              <a:t>Student Resources</a:t>
            </a:r>
            <a:endParaRPr lang="en-US" sz="2400" dirty="0"/>
          </a:p>
          <a:p>
            <a:r>
              <a:rPr lang="en-US" sz="2400" dirty="0"/>
              <a:t>Q &amp; A</a:t>
            </a:r>
          </a:p>
        </p:txBody>
      </p:sp>
      <p:pic>
        <p:nvPicPr>
          <p:cNvPr id="5" name="Picture Placeholder 4"/>
          <p:cNvPicPr>
            <a:picLocks noChangeAspect="1"/>
          </p:cNvPicPr>
          <p:nvPr/>
        </p:nvPicPr>
        <p:blipFill>
          <a:blip r:embed="rId2">
            <a:extLst>
              <a:ext uri="{28A0092B-C50C-407E-A947-70E740481C1C}">
                <a14:useLocalDpi xmlns:a14="http://schemas.microsoft.com/office/drawing/2010/main" val="0"/>
              </a:ext>
            </a:extLst>
          </a:blip>
          <a:srcRect l="18438" r="18438"/>
          <a:stretch>
            <a:fillRect/>
          </a:stretch>
        </p:blipFill>
        <p:spPr>
          <a:xfrm>
            <a:off x="0" y="0"/>
            <a:ext cx="5772150" cy="6858000"/>
          </a:xfrm>
          <a:prstGeom prst="rect">
            <a:avLst/>
          </a:prstGeom>
        </p:spPr>
      </p:pic>
    </p:spTree>
    <p:extLst>
      <p:ext uri="{BB962C8B-B14F-4D97-AF65-F5344CB8AC3E}">
        <p14:creationId xmlns:p14="http://schemas.microsoft.com/office/powerpoint/2010/main" val="390406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CB12-2BDA-4881-8860-3B89FF5D1BDB}"/>
              </a:ext>
            </a:extLst>
          </p:cNvPr>
          <p:cNvSpPr>
            <a:spLocks noGrp="1"/>
          </p:cNvSpPr>
          <p:nvPr>
            <p:ph type="title"/>
          </p:nvPr>
        </p:nvSpPr>
        <p:spPr>
          <a:xfrm>
            <a:off x="773723" y="614033"/>
            <a:ext cx="10580077" cy="870271"/>
          </a:xfrm>
        </p:spPr>
        <p:txBody>
          <a:bodyPr/>
          <a:lstStyle/>
          <a:p>
            <a:r>
              <a:rPr lang="en-US" dirty="0"/>
              <a:t>Four pieces of advice</a:t>
            </a:r>
          </a:p>
        </p:txBody>
      </p:sp>
      <p:sp>
        <p:nvSpPr>
          <p:cNvPr id="3" name="Text Placeholder 2">
            <a:extLst>
              <a:ext uri="{FF2B5EF4-FFF2-40B4-BE49-F238E27FC236}">
                <a16:creationId xmlns:a16="http://schemas.microsoft.com/office/drawing/2014/main" id="{93110927-3CB7-413B-B3A2-E74043E7F86B}"/>
              </a:ext>
            </a:extLst>
          </p:cNvPr>
          <p:cNvSpPr>
            <a:spLocks noGrp="1"/>
          </p:cNvSpPr>
          <p:nvPr>
            <p:ph type="body" sz="quarter" idx="10"/>
          </p:nvPr>
        </p:nvSpPr>
        <p:spPr>
          <a:xfrm>
            <a:off x="773723" y="1812174"/>
            <a:ext cx="10199076" cy="4673031"/>
          </a:xfrm>
        </p:spPr>
        <p:txBody>
          <a:bodyPr/>
          <a:lstStyle/>
          <a:p>
            <a:pPr marL="0" indent="0">
              <a:buNone/>
            </a:pPr>
            <a:endParaRPr lang="en-US" dirty="0"/>
          </a:p>
        </p:txBody>
      </p:sp>
      <p:sp>
        <p:nvSpPr>
          <p:cNvPr id="5" name="TextBox 4">
            <a:extLst>
              <a:ext uri="{FF2B5EF4-FFF2-40B4-BE49-F238E27FC236}">
                <a16:creationId xmlns:a16="http://schemas.microsoft.com/office/drawing/2014/main" id="{734935BE-48B8-40F3-8ADD-38F16985AF13}"/>
              </a:ext>
            </a:extLst>
          </p:cNvPr>
          <p:cNvSpPr txBox="1"/>
          <p:nvPr/>
        </p:nvSpPr>
        <p:spPr>
          <a:xfrm>
            <a:off x="773723" y="2762994"/>
            <a:ext cx="8373793" cy="2850011"/>
          </a:xfrm>
          <a:prstGeom prst="rect">
            <a:avLst/>
          </a:prstGeom>
          <a:noFill/>
        </p:spPr>
        <p:txBody>
          <a:bodyPr wrap="square">
            <a:spAutoFit/>
          </a:bodyPr>
          <a:lstStyle/>
          <a:p>
            <a:pPr marL="457200" marR="0" lvl="0" indent="-457200">
              <a:lnSpc>
                <a:spcPct val="115000"/>
              </a:lnSpc>
              <a:spcBef>
                <a:spcPts val="0"/>
              </a:spcBef>
              <a:spcAft>
                <a:spcPts val="0"/>
              </a:spcAft>
              <a:buFont typeface="Arial" panose="020B0604020202020204" pitchFamily="34" charset="0"/>
              <a:buChar char="•"/>
            </a:pPr>
            <a:r>
              <a:rPr lang="en-US" sz="3200" b="1" dirty="0">
                <a:solidFill>
                  <a:schemeClr val="bg1"/>
                </a:solidFill>
                <a:effectLst/>
                <a:latin typeface="Calibri" panose="020F0502020204030204" pitchFamily="34" charset="0"/>
                <a:ea typeface="Times New Roman" panose="02020603050405020304" pitchFamily="18" charset="0"/>
              </a:rPr>
              <a:t>College is different from High School – Expect to be challenged.</a:t>
            </a:r>
            <a:endParaRPr lang="en-US" sz="3200" dirty="0">
              <a:solidFill>
                <a:schemeClr val="bg1"/>
              </a:solidFill>
              <a:effectLst/>
              <a:latin typeface="Calibri" panose="020F0502020204030204" pitchFamily="34" charset="0"/>
              <a:ea typeface="Calibri" panose="020F0502020204030204" pitchFamily="34" charset="0"/>
            </a:endParaRPr>
          </a:p>
          <a:p>
            <a:pPr marL="457200" marR="0" lvl="0" indent="-457200">
              <a:lnSpc>
                <a:spcPct val="115000"/>
              </a:lnSpc>
              <a:spcBef>
                <a:spcPts val="0"/>
              </a:spcBef>
              <a:spcAft>
                <a:spcPts val="0"/>
              </a:spcAft>
              <a:buFont typeface="Arial" panose="020B0604020202020204" pitchFamily="34" charset="0"/>
              <a:buChar char="•"/>
            </a:pPr>
            <a:r>
              <a:rPr lang="en-US" sz="3200" b="1" dirty="0">
                <a:solidFill>
                  <a:schemeClr val="bg1"/>
                </a:solidFill>
                <a:effectLst/>
                <a:latin typeface="Calibri" panose="020F0502020204030204" pitchFamily="34" charset="0"/>
                <a:ea typeface="Times New Roman" panose="02020603050405020304" pitchFamily="18" charset="0"/>
              </a:rPr>
              <a:t>Take advantage of resources.</a:t>
            </a:r>
            <a:endParaRPr lang="en-US" sz="3200" dirty="0">
              <a:solidFill>
                <a:schemeClr val="bg1"/>
              </a:solidFill>
              <a:effectLst/>
              <a:latin typeface="Calibri" panose="020F0502020204030204" pitchFamily="34" charset="0"/>
              <a:ea typeface="Calibri" panose="020F0502020204030204" pitchFamily="34" charset="0"/>
            </a:endParaRPr>
          </a:p>
          <a:p>
            <a:pPr marL="457200" marR="0" lvl="0" indent="-457200">
              <a:lnSpc>
                <a:spcPct val="115000"/>
              </a:lnSpc>
              <a:spcBef>
                <a:spcPts val="0"/>
              </a:spcBef>
              <a:spcAft>
                <a:spcPts val="0"/>
              </a:spcAft>
              <a:buFont typeface="Arial" panose="020B0604020202020204" pitchFamily="34" charset="0"/>
              <a:buChar char="•"/>
            </a:pPr>
            <a:r>
              <a:rPr lang="en-US" sz="3200" b="1" dirty="0">
                <a:solidFill>
                  <a:schemeClr val="bg1"/>
                </a:solidFill>
                <a:effectLst/>
                <a:latin typeface="Calibri" panose="020F0502020204030204" pitchFamily="34" charset="0"/>
                <a:ea typeface="Times New Roman" panose="02020603050405020304" pitchFamily="18" charset="0"/>
              </a:rPr>
              <a:t>Get involved – but not too involved.</a:t>
            </a:r>
            <a:endParaRPr lang="en-US" sz="3200" dirty="0">
              <a:solidFill>
                <a:schemeClr val="bg1"/>
              </a:solidFill>
              <a:effectLst/>
              <a:latin typeface="Calibri" panose="020F0502020204030204" pitchFamily="34" charset="0"/>
              <a:ea typeface="Calibri" panose="020F0502020204030204" pitchFamily="34" charset="0"/>
            </a:endParaRPr>
          </a:p>
          <a:p>
            <a:pPr marL="457200" marR="0" lvl="0" indent="-457200">
              <a:spcBef>
                <a:spcPts val="0"/>
              </a:spcBef>
              <a:spcAft>
                <a:spcPts val="0"/>
              </a:spcAft>
              <a:buFont typeface="Arial" panose="020B0604020202020204" pitchFamily="34" charset="0"/>
              <a:buChar char="•"/>
            </a:pPr>
            <a:r>
              <a:rPr lang="en-US" sz="3200" b="1" dirty="0">
                <a:solidFill>
                  <a:schemeClr val="bg1"/>
                </a:solidFill>
                <a:effectLst/>
                <a:latin typeface="Calibri" panose="020F0502020204030204" pitchFamily="34" charset="0"/>
                <a:ea typeface="Times New Roman" panose="02020603050405020304" pitchFamily="18" charset="0"/>
              </a:rPr>
              <a:t>Make smart choices/Ask for help!</a:t>
            </a:r>
            <a:endParaRPr lang="en-US" sz="32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3104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73C4-989E-A618-6CE5-A9B0D8BAA557}"/>
              </a:ext>
            </a:extLst>
          </p:cNvPr>
          <p:cNvSpPr>
            <a:spLocks noGrp="1"/>
          </p:cNvSpPr>
          <p:nvPr>
            <p:ph type="title"/>
          </p:nvPr>
        </p:nvSpPr>
        <p:spPr>
          <a:xfrm>
            <a:off x="642551" y="614033"/>
            <a:ext cx="10711249" cy="870271"/>
          </a:xfrm>
        </p:spPr>
        <p:txBody>
          <a:bodyPr/>
          <a:lstStyle/>
          <a:p>
            <a:r>
              <a:rPr lang="en-US" dirty="0"/>
              <a:t>U-Day</a:t>
            </a:r>
          </a:p>
        </p:txBody>
      </p:sp>
      <p:sp>
        <p:nvSpPr>
          <p:cNvPr id="3" name="Text Placeholder 2">
            <a:extLst>
              <a:ext uri="{FF2B5EF4-FFF2-40B4-BE49-F238E27FC236}">
                <a16:creationId xmlns:a16="http://schemas.microsoft.com/office/drawing/2014/main" id="{868AF624-BF82-5B55-166E-6C5DAF26AAE6}"/>
              </a:ext>
            </a:extLst>
          </p:cNvPr>
          <p:cNvSpPr>
            <a:spLocks noGrp="1"/>
          </p:cNvSpPr>
          <p:nvPr>
            <p:ph type="body" sz="quarter" idx="10"/>
          </p:nvPr>
        </p:nvSpPr>
        <p:spPr>
          <a:xfrm>
            <a:off x="642551" y="1812175"/>
            <a:ext cx="10330248" cy="3657600"/>
          </a:xfrm>
        </p:spPr>
        <p:txBody>
          <a:bodyPr/>
          <a:lstStyle/>
          <a:p>
            <a:r>
              <a:rPr lang="en-US" sz="2800" dirty="0"/>
              <a:t>Thursday, Sept. 4</a:t>
            </a:r>
            <a:r>
              <a:rPr lang="en-US" sz="2800" baseline="30000" dirty="0"/>
              <a:t>th</a:t>
            </a:r>
            <a:r>
              <a:rPr lang="en-US" sz="2800" dirty="0"/>
              <a:t>, 2025</a:t>
            </a:r>
          </a:p>
          <a:p>
            <a:pPr marL="0" indent="0">
              <a:buNone/>
            </a:pPr>
            <a:endParaRPr lang="en-US" sz="2800" dirty="0"/>
          </a:p>
          <a:p>
            <a:r>
              <a:rPr lang="en-US" sz="2800" dirty="0"/>
              <a:t>3:30-6:30 p.m.</a:t>
            </a:r>
          </a:p>
          <a:p>
            <a:pPr marL="0" indent="0">
              <a:buNone/>
            </a:pPr>
            <a:endParaRPr lang="en-US" sz="2800" dirty="0"/>
          </a:p>
          <a:p>
            <a:r>
              <a:rPr lang="en-US" sz="2800" dirty="0"/>
              <a:t>Thompson Hall Lawn</a:t>
            </a:r>
          </a:p>
          <a:p>
            <a:endParaRPr lang="en-US" sz="2800" dirty="0"/>
          </a:p>
          <a:p>
            <a:r>
              <a:rPr lang="en-US" sz="2800" dirty="0" err="1"/>
              <a:t>UDay</a:t>
            </a:r>
            <a:r>
              <a:rPr lang="en-US" sz="2800" dirty="0"/>
              <a:t> is a tradition here at UNH that brings together students, staff, faculty and Durham community members to celebrate and learn about the more than 300 student groups, campus departments, local businesses and more. It's one of the best ways to get involved!</a:t>
            </a:r>
          </a:p>
        </p:txBody>
      </p:sp>
    </p:spTree>
    <p:extLst>
      <p:ext uri="{BB962C8B-B14F-4D97-AF65-F5344CB8AC3E}">
        <p14:creationId xmlns:p14="http://schemas.microsoft.com/office/powerpoint/2010/main" val="234638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1A92-AA58-4E80-84EC-258D079F9FC2}"/>
              </a:ext>
            </a:extLst>
          </p:cNvPr>
          <p:cNvSpPr>
            <a:spLocks noGrp="1"/>
          </p:cNvSpPr>
          <p:nvPr>
            <p:ph type="title"/>
          </p:nvPr>
        </p:nvSpPr>
        <p:spPr/>
        <p:txBody>
          <a:bodyPr/>
          <a:lstStyle/>
          <a:p>
            <a:r>
              <a:rPr lang="en-US" dirty="0"/>
              <a:t>Academic Overview</a:t>
            </a:r>
          </a:p>
        </p:txBody>
      </p:sp>
      <p:sp>
        <p:nvSpPr>
          <p:cNvPr id="3" name="Text Placeholder 2">
            <a:extLst>
              <a:ext uri="{FF2B5EF4-FFF2-40B4-BE49-F238E27FC236}">
                <a16:creationId xmlns:a16="http://schemas.microsoft.com/office/drawing/2014/main" id="{1E7889BA-8445-4ABE-A015-0DE52245587C}"/>
              </a:ext>
            </a:extLst>
          </p:cNvPr>
          <p:cNvSpPr>
            <a:spLocks noGrp="1"/>
          </p:cNvSpPr>
          <p:nvPr>
            <p:ph type="body" sz="quarter" idx="10"/>
          </p:nvPr>
        </p:nvSpPr>
        <p:spPr>
          <a:xfrm>
            <a:off x="1219200" y="1828799"/>
            <a:ext cx="9753600" cy="4600135"/>
          </a:xfrm>
        </p:spPr>
        <p:txBody>
          <a:bodyPr/>
          <a:lstStyle/>
          <a:p>
            <a:pPr marL="342900" indent="-342900">
              <a:buFont typeface="Arial" panose="020B0604020202020204" pitchFamily="34" charset="0"/>
              <a:buChar char="•"/>
            </a:pPr>
            <a:r>
              <a:rPr lang="en-US" dirty="0"/>
              <a:t>Undergraduate Research: </a:t>
            </a:r>
            <a:r>
              <a:rPr lang="en-US" dirty="0">
                <a:hlinkClick r:id="rId3">
                  <a:extLst>
                    <a:ext uri="{A12FA001-AC4F-418D-AE19-62706E023703}">
                      <ahyp:hlinkClr xmlns:ahyp="http://schemas.microsoft.com/office/drawing/2018/hyperlinkcolor" val="tx"/>
                    </a:ext>
                  </a:extLst>
                </a:hlinkClick>
              </a:rPr>
              <a:t>https://www.unh.edu/undergrad-research/programs</a:t>
            </a:r>
            <a:r>
              <a:rPr lang="en-US" dirty="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Study Abroad: </a:t>
            </a:r>
            <a:r>
              <a:rPr lang="en-US" dirty="0">
                <a:hlinkClick r:id="rId4">
                  <a:extLst>
                    <a:ext uri="{A12FA001-AC4F-418D-AE19-62706E023703}">
                      <ahyp:hlinkClr xmlns:ahyp="http://schemas.microsoft.com/office/drawing/2018/hyperlinkcolor" val="tx"/>
                    </a:ext>
                  </a:extLst>
                </a:hlinkClick>
              </a:rPr>
              <a:t>Education Abroad | UNH Global</a:t>
            </a:r>
            <a:endParaRPr lang="en-US" dirty="0"/>
          </a:p>
          <a:p>
            <a:pPr marL="800100" lvl="1" indent="-342900">
              <a:buFont typeface="Arial" panose="020B0604020202020204" pitchFamily="34" charset="0"/>
              <a:buChar char="•"/>
            </a:pPr>
            <a:r>
              <a:rPr lang="en-US" dirty="0">
                <a:highlight>
                  <a:srgbClr val="FFFF00"/>
                </a:highlight>
              </a:rPr>
              <a:t>THURSDAY, Sept. 4</a:t>
            </a:r>
            <a:r>
              <a:rPr lang="en-US" baseline="30000" dirty="0">
                <a:highlight>
                  <a:srgbClr val="FFFF00"/>
                </a:highlight>
              </a:rPr>
              <a:t>th</a:t>
            </a:r>
            <a:r>
              <a:rPr lang="en-US" dirty="0">
                <a:highlight>
                  <a:srgbClr val="FFFF00"/>
                </a:highlight>
              </a:rPr>
              <a:t> 1-2 p.m. Study Abroad Fair in the MUB Granite State Room</a:t>
            </a:r>
          </a:p>
          <a:p>
            <a:pPr marL="800100" lvl="1" indent="-342900">
              <a:buFont typeface="Arial" panose="020B0604020202020204" pitchFamily="34" charset="0"/>
              <a:buChar char="•"/>
            </a:pPr>
            <a:r>
              <a:rPr lang="en-US" dirty="0"/>
              <a:t>SA for PSA for Parents: </a:t>
            </a:r>
            <a:r>
              <a:rPr lang="en-US" dirty="0">
                <a:hlinkClick r:id="rId5">
                  <a:extLst>
                    <a:ext uri="{A12FA001-AC4F-418D-AE19-62706E023703}">
                      <ahyp:hlinkClr xmlns:ahyp="http://schemas.microsoft.com/office/drawing/2018/hyperlinkcolor" val="tx"/>
                    </a:ext>
                  </a:extLst>
                </a:hlinkClick>
              </a:rPr>
              <a:t>https://www.unh.edu/global/parents</a:t>
            </a:r>
            <a:r>
              <a:rPr lang="en-US" dirty="0"/>
              <a:t> </a:t>
            </a:r>
          </a:p>
          <a:p>
            <a:pPr marL="800100" lvl="1" indent="-342900">
              <a:buFont typeface="Arial" panose="020B0604020202020204" pitchFamily="34" charset="0"/>
              <a:buChar char="•"/>
            </a:pPr>
            <a:r>
              <a:rPr lang="en-US" dirty="0"/>
              <a:t>Study Away USA: </a:t>
            </a:r>
            <a:r>
              <a:rPr lang="en-US" dirty="0">
                <a:hlinkClick r:id="rId6">
                  <a:extLst>
                    <a:ext uri="{A12FA001-AC4F-418D-AE19-62706E023703}">
                      <ahyp:hlinkClr xmlns:ahyp="http://schemas.microsoft.com/office/drawing/2018/hyperlinkcolor" val="tx"/>
                    </a:ext>
                  </a:extLst>
                </a:hlinkClick>
              </a:rPr>
              <a:t>https://www.unh.edu/nse/</a:t>
            </a:r>
            <a:r>
              <a:rPr lang="en-US" dirty="0"/>
              <a:t> </a:t>
            </a:r>
          </a:p>
          <a:p>
            <a:pPr marL="800100" lvl="1" indent="-342900">
              <a:buFont typeface="Arial" panose="020B0604020202020204" pitchFamily="34" charset="0"/>
              <a:buChar char="•"/>
            </a:pPr>
            <a:r>
              <a:rPr lang="en-US" dirty="0"/>
              <a:t>COLA Managed SA: </a:t>
            </a:r>
            <a:r>
              <a:rPr lang="en-US" u="sng" dirty="0">
                <a:latin typeface="Source Sans Pro" panose="020B0503030403020204" pitchFamily="34" charset="0"/>
                <a:ea typeface="Source Sans Pro" panose="020B0503030403020204" pitchFamily="34" charset="0"/>
                <a:hlinkClick r:id="rId7"/>
              </a:rPr>
              <a:t>https://cola.unh.edu/cola-study-abroad</a:t>
            </a:r>
            <a:endParaRPr lang="en-US" u="sng" dirty="0">
              <a:latin typeface="Source Sans Pro" panose="020B0503030403020204" pitchFamily="34" charset="0"/>
              <a:ea typeface="Source Sans Pro" panose="020B0503030403020204" pitchFamily="34" charset="0"/>
            </a:endParaRPr>
          </a:p>
          <a:p>
            <a:pPr lvl="1"/>
            <a:endParaRPr lang="en-US" dirty="0"/>
          </a:p>
          <a:p>
            <a:pPr marL="342900" indent="-342900">
              <a:buFont typeface="Arial" panose="020B0604020202020204" pitchFamily="34" charset="0"/>
              <a:buChar char="•"/>
            </a:pPr>
            <a:r>
              <a:rPr lang="en-US" dirty="0"/>
              <a:t>Internships/jobs: </a:t>
            </a:r>
            <a:r>
              <a:rPr lang="en-US" dirty="0">
                <a:hlinkClick r:id="rId8"/>
              </a:rPr>
              <a:t>https://www.unh.edu/career/</a:t>
            </a:r>
            <a:endParaRPr lang="en-US" dirty="0"/>
          </a:p>
          <a:p>
            <a:pPr marL="342900" indent="-342900">
              <a:buFont typeface="Arial" panose="020B0604020202020204" pitchFamily="34" charset="0"/>
              <a:buChar char="•"/>
            </a:pPr>
            <a:endParaRPr lang="en-US" dirty="0">
              <a:solidFill>
                <a:schemeClr val="bg1"/>
              </a:solidFill>
            </a:endParaRPr>
          </a:p>
          <a:p>
            <a:pPr marL="342900" indent="-342900">
              <a:buFont typeface="Arial" panose="020B0604020202020204" pitchFamily="34" charset="0"/>
              <a:buChar char="•"/>
            </a:pPr>
            <a:r>
              <a:rPr lang="en-US" dirty="0">
                <a:hlinkClick r:id="rId9">
                  <a:extLst>
                    <a:ext uri="{A12FA001-AC4F-418D-AE19-62706E023703}">
                      <ahyp:hlinkClr xmlns:ahyp="http://schemas.microsoft.com/office/drawing/2018/hyperlinkcolor" val="tx"/>
                    </a:ext>
                  </a:extLst>
                </a:hlinkClick>
              </a:rPr>
              <a:t>Global Racial and Social Inequality Lab | College of Liberal Arts</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00263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8F8F1-9DBD-ABF8-D9FD-14C4BA58E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7B5DA-A646-DEF0-50FB-574DB1CC9AC0}"/>
              </a:ext>
            </a:extLst>
          </p:cNvPr>
          <p:cNvSpPr>
            <a:spLocks noGrp="1"/>
          </p:cNvSpPr>
          <p:nvPr>
            <p:ph type="title"/>
          </p:nvPr>
        </p:nvSpPr>
        <p:spPr>
          <a:xfrm>
            <a:off x="773723" y="614033"/>
            <a:ext cx="10580077" cy="870271"/>
          </a:xfrm>
        </p:spPr>
        <p:txBody>
          <a:bodyPr/>
          <a:lstStyle/>
          <a:p>
            <a:r>
              <a:rPr lang="en-US" dirty="0"/>
              <a:t>COLA 401/401A/401T</a:t>
            </a:r>
          </a:p>
        </p:txBody>
      </p:sp>
      <p:sp>
        <p:nvSpPr>
          <p:cNvPr id="3" name="Text Placeholder 2">
            <a:extLst>
              <a:ext uri="{FF2B5EF4-FFF2-40B4-BE49-F238E27FC236}">
                <a16:creationId xmlns:a16="http://schemas.microsoft.com/office/drawing/2014/main" id="{D3B99C5B-906A-E73D-0DF5-C99E88EEC1D2}"/>
              </a:ext>
            </a:extLst>
          </p:cNvPr>
          <p:cNvSpPr>
            <a:spLocks noGrp="1"/>
          </p:cNvSpPr>
          <p:nvPr>
            <p:ph type="body" sz="quarter" idx="10"/>
          </p:nvPr>
        </p:nvSpPr>
        <p:spPr>
          <a:xfrm>
            <a:off x="773723" y="1812174"/>
            <a:ext cx="10199076" cy="4673031"/>
          </a:xfrm>
        </p:spPr>
        <p:txBody>
          <a:bodyPr/>
          <a:lstStyle/>
          <a:p>
            <a:pPr marL="0" indent="0">
              <a:buNone/>
            </a:pPr>
            <a:endParaRPr lang="en-US" dirty="0"/>
          </a:p>
        </p:txBody>
      </p:sp>
      <p:sp>
        <p:nvSpPr>
          <p:cNvPr id="5" name="TextBox 4">
            <a:extLst>
              <a:ext uri="{FF2B5EF4-FFF2-40B4-BE49-F238E27FC236}">
                <a16:creationId xmlns:a16="http://schemas.microsoft.com/office/drawing/2014/main" id="{15E7DA0A-A422-CEA3-F178-C3FDF5CBDE49}"/>
              </a:ext>
            </a:extLst>
          </p:cNvPr>
          <p:cNvSpPr txBox="1"/>
          <p:nvPr/>
        </p:nvSpPr>
        <p:spPr>
          <a:xfrm>
            <a:off x="773723" y="1812174"/>
            <a:ext cx="9256542" cy="5663089"/>
          </a:xfrm>
          <a:prstGeom prst="rect">
            <a:avLst/>
          </a:prstGeom>
          <a:noFill/>
        </p:spPr>
        <p:txBody>
          <a:bodyPr wrap="square">
            <a:spAutoFit/>
          </a:bodyPr>
          <a:lstStyle/>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ea typeface="Source Sans Pro" panose="020B0503030403020204" pitchFamily="34" charset="0"/>
              </a:rPr>
              <a:t>Extension of Orientation throughout the Fall semester- “how to college”</a:t>
            </a: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ea typeface="Source Sans Pro" panose="020B0503030403020204" pitchFamily="34" charset="0"/>
              </a:rPr>
              <a:t>Introduce students to  important campus resources including -CAPS, SHARPP,  SAS,  CFAR, and PACS</a:t>
            </a: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ea typeface="Source Sans Pro" panose="020B0503030403020204" pitchFamily="34" charset="0"/>
              </a:rPr>
              <a:t>Training on important student-based platforms- My Wildcat Success, WEBCAT, DEGREEWORKS, and CANVAS</a:t>
            </a: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ea typeface="Source Sans Pro" panose="020B0503030403020204" pitchFamily="34" charset="0"/>
              </a:rPr>
              <a:t>Every third week students will meet with department faculty and staff of their discipline to cover major specific matters if a declared major</a:t>
            </a:r>
          </a:p>
          <a:p>
            <a:pPr marL="342900" marR="0" lvl="0" indent="-342900">
              <a:spcBef>
                <a:spcPts val="0"/>
              </a:spcBef>
              <a:spcAft>
                <a:spcPts val="0"/>
              </a:spcAft>
              <a:buFont typeface="Symbol" panose="05050102010706020507" pitchFamily="18" charset="2"/>
              <a:buChar char=""/>
            </a:pPr>
            <a:r>
              <a:rPr lang="en-US" sz="2400" dirty="0">
                <a:solidFill>
                  <a:schemeClr val="bg1"/>
                </a:solidFill>
                <a:effectLst/>
                <a:ea typeface="Source Sans Pro" panose="020B0503030403020204" pitchFamily="34" charset="0"/>
              </a:rPr>
              <a:t>Community building through in-class activities  </a:t>
            </a:r>
          </a:p>
          <a:p>
            <a:pPr marL="342900" indent="-342900">
              <a:buFont typeface="Symbol" panose="05050102010706020507" pitchFamily="18" charset="2"/>
              <a:buChar char=""/>
            </a:pPr>
            <a:r>
              <a:rPr lang="en-US" sz="2400" dirty="0">
                <a:solidFill>
                  <a:schemeClr val="accent4"/>
                </a:solidFill>
                <a:effectLst/>
                <a:ea typeface="Times New Roman" panose="02020603050405020304" pitchFamily="18" charset="0"/>
              </a:rPr>
              <a:t>If an undeclared student: Provides an overview of academics at UNH – presentations from all five college divisions, major declaration requirements, and more (COLA 401 only)</a:t>
            </a:r>
            <a:endParaRPr lang="en-US" sz="2400" dirty="0">
              <a:solidFill>
                <a:schemeClr val="accent4"/>
              </a:solidFill>
              <a:effectLs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800" dirty="0">
              <a:solidFill>
                <a:schemeClr val="bg1"/>
              </a:solidFill>
              <a:effectLst/>
              <a:latin typeface="Source Sans Pro" panose="020B0503030403020204" pitchFamily="34" charset="0"/>
              <a:ea typeface="Source Sans Pro" panose="020B0503030403020204" pitchFamily="34" charset="0"/>
            </a:endParaRP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7302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A6282-8651-CB89-A03B-D605CDF7B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89312-9881-4658-24FE-1145036F7072}"/>
              </a:ext>
            </a:extLst>
          </p:cNvPr>
          <p:cNvSpPr>
            <a:spLocks noGrp="1"/>
          </p:cNvSpPr>
          <p:nvPr>
            <p:ph type="title"/>
          </p:nvPr>
        </p:nvSpPr>
        <p:spPr>
          <a:xfrm>
            <a:off x="849133" y="571505"/>
            <a:ext cx="4991101" cy="870271"/>
          </a:xfrm>
        </p:spPr>
        <p:txBody>
          <a:bodyPr/>
          <a:lstStyle/>
          <a:p>
            <a:r>
              <a:rPr lang="en-US" dirty="0"/>
              <a:t>Campus Jobs</a:t>
            </a:r>
          </a:p>
        </p:txBody>
      </p:sp>
      <p:sp>
        <p:nvSpPr>
          <p:cNvPr id="3" name="Text Placeholder 2">
            <a:extLst>
              <a:ext uri="{FF2B5EF4-FFF2-40B4-BE49-F238E27FC236}">
                <a16:creationId xmlns:a16="http://schemas.microsoft.com/office/drawing/2014/main" id="{564F8B25-9493-11AF-3C8B-18E3E9DB0958}"/>
              </a:ext>
            </a:extLst>
          </p:cNvPr>
          <p:cNvSpPr>
            <a:spLocks noGrp="1"/>
          </p:cNvSpPr>
          <p:nvPr>
            <p:ph type="body" sz="quarter" idx="10"/>
          </p:nvPr>
        </p:nvSpPr>
        <p:spPr>
          <a:xfrm>
            <a:off x="849133" y="1858276"/>
            <a:ext cx="4610100" cy="3657600"/>
          </a:xfrm>
        </p:spPr>
        <p:txBody>
          <a:bodyPr/>
          <a:lstStyle/>
          <a:p>
            <a:pPr marL="0" indent="0">
              <a:buNone/>
            </a:pPr>
            <a:r>
              <a:rPr lang="en-US" sz="2400" b="1" dirty="0"/>
              <a:t>Opportunities</a:t>
            </a:r>
          </a:p>
          <a:p>
            <a:pPr marL="0" indent="0">
              <a:buNone/>
            </a:pPr>
            <a:endParaRPr lang="en-US" sz="2400" dirty="0"/>
          </a:p>
          <a:p>
            <a:pPr marL="0" indent="0">
              <a:buNone/>
            </a:pPr>
            <a:r>
              <a:rPr lang="en-US" sz="2400" dirty="0"/>
              <a:t>Campus units that hire student employees include:</a:t>
            </a:r>
          </a:p>
          <a:p>
            <a:r>
              <a:rPr lang="en-US" sz="2400" dirty="0"/>
              <a:t>Dining</a:t>
            </a:r>
          </a:p>
          <a:p>
            <a:r>
              <a:rPr lang="en-US" sz="2400" dirty="0"/>
              <a:t>Events &amp; Conferences</a:t>
            </a:r>
          </a:p>
          <a:p>
            <a:r>
              <a:rPr lang="en-US" sz="2400" dirty="0"/>
              <a:t>Campus Recreation</a:t>
            </a:r>
          </a:p>
          <a:p>
            <a:r>
              <a:rPr lang="en-US" sz="2400" dirty="0"/>
              <a:t>Dimond Library</a:t>
            </a:r>
          </a:p>
          <a:p>
            <a:r>
              <a:rPr lang="en-US" sz="2400" dirty="0"/>
              <a:t>Transportation</a:t>
            </a:r>
          </a:p>
          <a:p>
            <a:r>
              <a:rPr lang="en-US" sz="2400" dirty="0"/>
              <a:t>And many more</a:t>
            </a:r>
          </a:p>
        </p:txBody>
      </p:sp>
      <p:sp>
        <p:nvSpPr>
          <p:cNvPr id="5" name="Text Placeholder 2">
            <a:extLst>
              <a:ext uri="{FF2B5EF4-FFF2-40B4-BE49-F238E27FC236}">
                <a16:creationId xmlns:a16="http://schemas.microsoft.com/office/drawing/2014/main" id="{C5135060-B296-954A-3802-19C5EC8419E1}"/>
              </a:ext>
            </a:extLst>
          </p:cNvPr>
          <p:cNvSpPr txBox="1">
            <a:spLocks/>
          </p:cNvSpPr>
          <p:nvPr/>
        </p:nvSpPr>
        <p:spPr>
          <a:xfrm>
            <a:off x="6259329" y="1858276"/>
            <a:ext cx="4610100" cy="3657600"/>
          </a:xfrm>
          <a:prstGeom prst="rect">
            <a:avLst/>
          </a:prstGeom>
        </p:spPr>
        <p:txBody>
          <a:bodyPr vert="horz" lIns="91440" tIns="45720" rIns="91440" bIns="45720" rtlCol="0">
            <a:noAutofit/>
          </a:bodyPr>
          <a:lstStyle>
            <a:lvl1pPr marL="342900" indent="-342900" algn="l" defTabSz="914400" rtl="0" eaLnBrk="1" latinLnBrk="0" hangingPunct="1">
              <a:lnSpc>
                <a:spcPts val="2400"/>
              </a:lnSpc>
              <a:spcBef>
                <a:spcPts val="400"/>
              </a:spcBef>
              <a:buFont typeface="Arial" panose="020B0604020202020204" pitchFamily="34" charset="0"/>
              <a:buChar char="•"/>
              <a:defRPr sz="2000" kern="1200" baseline="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Resources</a:t>
            </a:r>
          </a:p>
          <a:p>
            <a:pPr marL="0" indent="0">
              <a:buFont typeface="Arial" panose="020B0604020202020204" pitchFamily="34" charset="0"/>
              <a:buNone/>
            </a:pPr>
            <a:endParaRPr lang="en-US" sz="2400" b="1" i="1" dirty="0"/>
          </a:p>
          <a:p>
            <a:pPr marL="0" indent="0">
              <a:buFont typeface="Arial" panose="020B0604020202020204" pitchFamily="34" charset="0"/>
              <a:buNone/>
            </a:pPr>
            <a:r>
              <a:rPr lang="en-US" sz="2400" dirty="0">
                <a:hlinkClick r:id="rId2"/>
              </a:rPr>
              <a:t>Workday</a:t>
            </a:r>
            <a:r>
              <a:rPr lang="en-US" sz="2400" dirty="0"/>
              <a:t>*</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hlinkClick r:id="rId3"/>
              </a:rPr>
              <a:t>Student Worker Resources Hub</a:t>
            </a:r>
            <a:r>
              <a:rPr lang="en-US" sz="2400" dirty="0"/>
              <a:t>*</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hlinkClick r:id="rId4"/>
              </a:rPr>
              <a:t>Work-Study at UNH</a:t>
            </a: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i="1" dirty="0"/>
              <a:t>*Internal links your student can access with their UNH credentials.</a:t>
            </a:r>
          </a:p>
        </p:txBody>
      </p:sp>
    </p:spTree>
    <p:extLst>
      <p:ext uri="{BB962C8B-B14F-4D97-AF65-F5344CB8AC3E}">
        <p14:creationId xmlns:p14="http://schemas.microsoft.com/office/powerpoint/2010/main" val="3948726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FD8C7-DD95-4324-1536-94EECA8855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78A41C-AE3F-AD57-2E15-E4EC0FDAAC35}"/>
              </a:ext>
            </a:extLst>
          </p:cNvPr>
          <p:cNvSpPr>
            <a:spLocks noGrp="1"/>
          </p:cNvSpPr>
          <p:nvPr>
            <p:ph type="title"/>
          </p:nvPr>
        </p:nvSpPr>
        <p:spPr>
          <a:xfrm>
            <a:off x="849133" y="571505"/>
            <a:ext cx="10123667" cy="870271"/>
          </a:xfrm>
        </p:spPr>
        <p:txBody>
          <a:bodyPr/>
          <a:lstStyle/>
          <a:p>
            <a:r>
              <a:rPr lang="en-US" dirty="0"/>
              <a:t>Internships</a:t>
            </a:r>
          </a:p>
        </p:txBody>
      </p:sp>
      <p:sp>
        <p:nvSpPr>
          <p:cNvPr id="3" name="Text Placeholder 2">
            <a:extLst>
              <a:ext uri="{FF2B5EF4-FFF2-40B4-BE49-F238E27FC236}">
                <a16:creationId xmlns:a16="http://schemas.microsoft.com/office/drawing/2014/main" id="{B93EE685-7F1B-B42D-80DB-EE10C823E7EA}"/>
              </a:ext>
            </a:extLst>
          </p:cNvPr>
          <p:cNvSpPr>
            <a:spLocks noGrp="1"/>
          </p:cNvSpPr>
          <p:nvPr>
            <p:ph type="body" sz="quarter" idx="10"/>
          </p:nvPr>
        </p:nvSpPr>
        <p:spPr>
          <a:xfrm>
            <a:off x="849133" y="1858276"/>
            <a:ext cx="4691696" cy="3657600"/>
          </a:xfrm>
        </p:spPr>
        <p:txBody>
          <a:bodyPr/>
          <a:lstStyle/>
          <a:p>
            <a:pPr marL="0" indent="0">
              <a:buNone/>
            </a:pPr>
            <a:r>
              <a:rPr lang="en-US" sz="2400" b="1" dirty="0"/>
              <a:t>Opportunities</a:t>
            </a:r>
          </a:p>
          <a:p>
            <a:pPr marL="0" indent="0">
              <a:buNone/>
            </a:pPr>
            <a:endParaRPr lang="en-US" sz="2400" dirty="0"/>
          </a:p>
          <a:p>
            <a:pPr marL="0" indent="0">
              <a:buNone/>
            </a:pPr>
            <a:r>
              <a:rPr lang="en-US" sz="2400" dirty="0"/>
              <a:t>200+ shared by our Internship Coordinator last year</a:t>
            </a:r>
          </a:p>
          <a:p>
            <a:pPr marL="0" indent="0">
              <a:buNone/>
            </a:pPr>
            <a:endParaRPr lang="en-US" sz="2400" dirty="0"/>
          </a:p>
          <a:p>
            <a:pPr marL="0" indent="0">
              <a:buNone/>
            </a:pPr>
            <a:r>
              <a:rPr lang="en-US" sz="2400" dirty="0">
                <a:hlinkClick r:id="rId2"/>
              </a:rPr>
              <a:t>9000+ on Handshake</a:t>
            </a:r>
            <a:endParaRPr lang="en-US" sz="2400" dirty="0"/>
          </a:p>
          <a:p>
            <a:pPr marL="0" indent="0">
              <a:buNone/>
            </a:pPr>
            <a:endParaRPr lang="en-US" sz="2400" dirty="0"/>
          </a:p>
          <a:p>
            <a:pPr marL="0" indent="0">
              <a:buNone/>
            </a:pPr>
            <a:r>
              <a:rPr lang="en-US" sz="2400" dirty="0"/>
              <a:t>Fields include sales, marketing, mental health care, education, art and entertainment, museums, pharmaceuticals, government, etc. </a:t>
            </a:r>
          </a:p>
        </p:txBody>
      </p:sp>
      <p:sp>
        <p:nvSpPr>
          <p:cNvPr id="5" name="Text Placeholder 2">
            <a:extLst>
              <a:ext uri="{FF2B5EF4-FFF2-40B4-BE49-F238E27FC236}">
                <a16:creationId xmlns:a16="http://schemas.microsoft.com/office/drawing/2014/main" id="{7AD94D38-31CF-FB9E-40FD-AF1110B7C8EE}"/>
              </a:ext>
            </a:extLst>
          </p:cNvPr>
          <p:cNvSpPr txBox="1">
            <a:spLocks/>
          </p:cNvSpPr>
          <p:nvPr/>
        </p:nvSpPr>
        <p:spPr>
          <a:xfrm>
            <a:off x="6259329" y="1858276"/>
            <a:ext cx="4610100" cy="3657600"/>
          </a:xfrm>
          <a:prstGeom prst="rect">
            <a:avLst/>
          </a:prstGeom>
        </p:spPr>
        <p:txBody>
          <a:bodyPr vert="horz" lIns="91440" tIns="45720" rIns="91440" bIns="45720" rtlCol="0">
            <a:noAutofit/>
          </a:bodyPr>
          <a:lstStyle>
            <a:lvl1pPr marL="342900" indent="-342900" algn="l" defTabSz="914400" rtl="0" eaLnBrk="1" latinLnBrk="0" hangingPunct="1">
              <a:lnSpc>
                <a:spcPts val="2400"/>
              </a:lnSpc>
              <a:spcBef>
                <a:spcPts val="400"/>
              </a:spcBef>
              <a:buFont typeface="Arial" panose="020B0604020202020204" pitchFamily="34" charset="0"/>
              <a:buChar char="•"/>
              <a:defRPr sz="2000" kern="1200" baseline="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Resources</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hlinkClick r:id="rId3"/>
              </a:rPr>
              <a:t>On-Campus Job &amp; Internship Fairs</a:t>
            </a:r>
            <a:endParaRPr lang="en-US" sz="2400" dirty="0"/>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Pre-Internship Advising</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t>Internship Opportunity Fund</a:t>
            </a:r>
          </a:p>
          <a:p>
            <a:pPr marL="0" indent="0">
              <a:buFont typeface="Arial" panose="020B0604020202020204" pitchFamily="34" charset="0"/>
              <a:buNone/>
            </a:pPr>
            <a:endParaRPr lang="en-US" sz="2400" dirty="0"/>
          </a:p>
          <a:p>
            <a:pPr marL="0" indent="0">
              <a:buFont typeface="Arial" panose="020B0604020202020204" pitchFamily="34" charset="0"/>
              <a:buNone/>
            </a:pPr>
            <a:r>
              <a:rPr lang="en-US" sz="2400" dirty="0">
                <a:hlinkClick r:id="rId4"/>
              </a:rPr>
              <a:t>COLA 505 – Hired: A Boot Camp</a:t>
            </a:r>
            <a:endParaRPr lang="en-US" sz="2400" dirty="0"/>
          </a:p>
        </p:txBody>
      </p:sp>
    </p:spTree>
    <p:extLst>
      <p:ext uri="{BB962C8B-B14F-4D97-AF65-F5344CB8AC3E}">
        <p14:creationId xmlns:p14="http://schemas.microsoft.com/office/powerpoint/2010/main" val="70665150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SharedWithUsers xmlns="5550a5bc-a596-4b67-9c99-647c66ecfdd3">
      <UserInfo>
        <DisplayName>Julie Moser</DisplayName>
        <AccountId>840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5" ma:contentTypeDescription="Create a new document." ma:contentTypeScope="" ma:versionID="ef12923347b1165f80f6fbf36b3ac0a4">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db3274bceb1d76b22d8b70dd4aef9371"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284d46a-abc1-40d2-aabf-2fc1df0342af}"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AD9783-A955-499B-AE3A-D6B6158D4827}">
  <ds:schemaRefs>
    <ds:schemaRef ds:uri="http://schemas.microsoft.com/office/2006/metadata/properties"/>
    <ds:schemaRef ds:uri="http://schemas.microsoft.com/office/infopath/2007/PartnerControls"/>
    <ds:schemaRef ds:uri="2a64891b-fa03-4fb1-a092-31ef8f540ecb"/>
    <ds:schemaRef ds:uri="5550a5bc-a596-4b67-9c99-647c66ecfdd3"/>
  </ds:schemaRefs>
</ds:datastoreItem>
</file>

<file path=customXml/itemProps2.xml><?xml version="1.0" encoding="utf-8"?>
<ds:datastoreItem xmlns:ds="http://schemas.openxmlformats.org/officeDocument/2006/customXml" ds:itemID="{0EB27A6C-8751-4137-994E-97230F8B3D0A}">
  <ds:schemaRefs>
    <ds:schemaRef ds:uri="http://schemas.microsoft.com/sharepoint/v3/contenttype/forms"/>
  </ds:schemaRefs>
</ds:datastoreItem>
</file>

<file path=customXml/itemProps3.xml><?xml version="1.0" encoding="utf-8"?>
<ds:datastoreItem xmlns:ds="http://schemas.openxmlformats.org/officeDocument/2006/customXml" ds:itemID="{63882444-31DB-4A9D-B2B5-CB31D5B91A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4891b-fa03-4fb1-a092-31ef8f540ecb"/>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18395</TotalTime>
  <Words>1130</Words>
  <Application>Microsoft Office PowerPoint</Application>
  <PresentationFormat>Widescreen</PresentationFormat>
  <Paragraphs>177</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Source Sans Pro</vt:lpstr>
      <vt:lpstr>Source Sans Pro Light</vt:lpstr>
      <vt:lpstr>Symbol</vt:lpstr>
      <vt:lpstr>Times New Roman</vt:lpstr>
      <vt:lpstr>1_Custom Design</vt:lpstr>
      <vt:lpstr>College of Liberal Arts Student Session</vt:lpstr>
      <vt:lpstr>Introduction</vt:lpstr>
      <vt:lpstr>What to expect in the student session?</vt:lpstr>
      <vt:lpstr>Four pieces of advice</vt:lpstr>
      <vt:lpstr>U-Day</vt:lpstr>
      <vt:lpstr>Academic Overview</vt:lpstr>
      <vt:lpstr>COLA 401/401A/401T</vt:lpstr>
      <vt:lpstr>Campus Jobs</vt:lpstr>
      <vt:lpstr>Internships</vt:lpstr>
      <vt:lpstr>Contact information and course listings</vt:lpstr>
      <vt:lpstr>Resources </vt:lpstr>
      <vt:lpstr>Resources </vt:lpstr>
      <vt:lpstr>Resources Continued</vt:lpstr>
      <vt:lpstr>PowerPoint Presentation</vt:lpstr>
      <vt:lpstr>What should I do after orientation and before Wildcat Days/Move-in?</vt:lpstr>
      <vt:lpstr>Parent Portal info</vt:lpstr>
      <vt:lpstr>Setting up UNH email</vt:lpstr>
      <vt:lpstr>Access to these PP slides? </vt:lpstr>
      <vt:lpstr>QR code to access:</vt:lpstr>
      <vt:lpstr>PowerPoint Presentation</vt:lpstr>
      <vt:lpstr>PP QR and  email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Giesta, Pedro</dc:creator>
  <cp:lastModifiedBy>Jenni Cook</cp:lastModifiedBy>
  <cp:revision>188</cp:revision>
  <dcterms:created xsi:type="dcterms:W3CDTF">2018-11-28T17:31:55Z</dcterms:created>
  <dcterms:modified xsi:type="dcterms:W3CDTF">2025-06-23T13:56:33Z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y fmtid="{D5CDD505-2E9C-101B-9397-08002B2CF9AE}" pid="3" name="MediaServiceImageTags">
    <vt:lpwstr/>
  </property>
</Properties>
</file>